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257" r:id="rId4"/>
    <p:sldId id="258" r:id="rId5"/>
    <p:sldId id="259" r:id="rId6"/>
    <p:sldId id="260" r:id="rId7"/>
    <p:sldId id="262" r:id="rId8"/>
    <p:sldId id="268" r:id="rId9"/>
    <p:sldId id="269" r:id="rId10"/>
    <p:sldId id="270" r:id="rId11"/>
    <p:sldId id="271" r:id="rId12"/>
    <p:sldId id="272" r:id="rId13"/>
    <p:sldId id="294" r:id="rId14"/>
    <p:sldId id="261" r:id="rId15"/>
    <p:sldId id="263" r:id="rId16"/>
    <p:sldId id="264" r:id="rId17"/>
    <p:sldId id="265" r:id="rId18"/>
    <p:sldId id="266" r:id="rId19"/>
    <p:sldId id="267"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012E2-0213-4BBD-994D-37F2834B6784}" v="1838" dt="2025-12-14T23:48:08.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320" y="306"/>
      </p:cViewPr>
      <p:guideLst/>
    </p:cSldViewPr>
  </p:slideViewPr>
  <p:notesTextViewPr>
    <p:cViewPr>
      <p:scale>
        <a:sx n="3" d="2"/>
        <a:sy n="3" d="2"/>
      </p:scale>
      <p:origin x="-6" y="-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3CFF4B7D-55FB-4E45-A4D6-93D3A9418B71}"/>
    <pc:docChg chg="undo custSel addSld delSld modSld sldOrd">
      <pc:chgData name="Kafentzis Georgios" userId="0fad1e94-8729-4dd9-a94a-3efaf92f008a" providerId="ADAL" clId="{3CFF4B7D-55FB-4E45-A4D6-93D3A9418B71}" dt="2025-12-14T23:48:08.254" v="2541"/>
      <pc:docMkLst>
        <pc:docMk/>
      </pc:docMkLst>
      <pc:sldChg chg="modSp mod modAnim">
        <pc:chgData name="Kafentzis Georgios" userId="0fad1e94-8729-4dd9-a94a-3efaf92f008a" providerId="ADAL" clId="{3CFF4B7D-55FB-4E45-A4D6-93D3A9418B71}" dt="2025-12-14T21:25:02.699" v="1714"/>
        <pc:sldMkLst>
          <pc:docMk/>
          <pc:sldMk cId="3083313152" sldId="258"/>
        </pc:sldMkLst>
        <pc:spChg chg="mod">
          <ac:chgData name="Kafentzis Georgios" userId="0fad1e94-8729-4dd9-a94a-3efaf92f008a" providerId="ADAL" clId="{3CFF4B7D-55FB-4E45-A4D6-93D3A9418B71}" dt="2025-12-14T20:29:18.198" v="938" actId="113"/>
          <ac:spMkLst>
            <pc:docMk/>
            <pc:sldMk cId="3083313152" sldId="258"/>
            <ac:spMk id="3" creationId="{00000000-0000-0000-0000-000000000000}"/>
          </ac:spMkLst>
        </pc:spChg>
      </pc:sldChg>
      <pc:sldChg chg="modSp mod addAnim delAnim modAnim">
        <pc:chgData name="Kafentzis Georgios" userId="0fad1e94-8729-4dd9-a94a-3efaf92f008a" providerId="ADAL" clId="{3CFF4B7D-55FB-4E45-A4D6-93D3A9418B71}" dt="2025-12-14T20:41:14.721" v="1164" actId="114"/>
        <pc:sldMkLst>
          <pc:docMk/>
          <pc:sldMk cId="3202450885" sldId="259"/>
        </pc:sldMkLst>
        <pc:spChg chg="mod">
          <ac:chgData name="Kafentzis Georgios" userId="0fad1e94-8729-4dd9-a94a-3efaf92f008a" providerId="ADAL" clId="{3CFF4B7D-55FB-4E45-A4D6-93D3A9418B71}" dt="2025-12-14T20:41:14.721" v="1164" actId="114"/>
          <ac:spMkLst>
            <pc:docMk/>
            <pc:sldMk cId="3202450885" sldId="259"/>
            <ac:spMk id="3" creationId="{00000000-0000-0000-0000-000000000000}"/>
          </ac:spMkLst>
        </pc:spChg>
        <pc:picChg chg="mod">
          <ac:chgData name="Kafentzis Georgios" userId="0fad1e94-8729-4dd9-a94a-3efaf92f008a" providerId="ADAL" clId="{3CFF4B7D-55FB-4E45-A4D6-93D3A9418B71}" dt="2025-12-13T14:56:41.399" v="73" actId="14100"/>
          <ac:picMkLst>
            <pc:docMk/>
            <pc:sldMk cId="3202450885" sldId="259"/>
            <ac:picMk id="1026" creationId="{4E47D444-314A-ABAE-CCCA-CE4C6FF7F58D}"/>
          </ac:picMkLst>
        </pc:picChg>
      </pc:sldChg>
      <pc:sldChg chg="modSp mod modAnim">
        <pc:chgData name="Kafentzis Georgios" userId="0fad1e94-8729-4dd9-a94a-3efaf92f008a" providerId="ADAL" clId="{3CFF4B7D-55FB-4E45-A4D6-93D3A9418B71}" dt="2025-12-14T21:01:06.837" v="1282" actId="20577"/>
        <pc:sldMkLst>
          <pc:docMk/>
          <pc:sldMk cId="1559290616" sldId="260"/>
        </pc:sldMkLst>
        <pc:spChg chg="mod">
          <ac:chgData name="Kafentzis Georgios" userId="0fad1e94-8729-4dd9-a94a-3efaf92f008a" providerId="ADAL" clId="{3CFF4B7D-55FB-4E45-A4D6-93D3A9418B71}" dt="2025-12-14T21:01:06.837" v="1282" actId="20577"/>
          <ac:spMkLst>
            <pc:docMk/>
            <pc:sldMk cId="1559290616" sldId="260"/>
            <ac:spMk id="3" creationId="{00000000-0000-0000-0000-000000000000}"/>
          </ac:spMkLst>
        </pc:spChg>
      </pc:sldChg>
      <pc:sldChg chg="modSp mod">
        <pc:chgData name="Kafentzis Georgios" userId="0fad1e94-8729-4dd9-a94a-3efaf92f008a" providerId="ADAL" clId="{3CFF4B7D-55FB-4E45-A4D6-93D3A9418B71}" dt="2025-12-14T21:50:35.843" v="1756" actId="20577"/>
        <pc:sldMkLst>
          <pc:docMk/>
          <pc:sldMk cId="415008965" sldId="261"/>
        </pc:sldMkLst>
        <pc:spChg chg="mod">
          <ac:chgData name="Kafentzis Georgios" userId="0fad1e94-8729-4dd9-a94a-3efaf92f008a" providerId="ADAL" clId="{3CFF4B7D-55FB-4E45-A4D6-93D3A9418B71}" dt="2025-12-14T21:50:35.843" v="1756" actId="20577"/>
          <ac:spMkLst>
            <pc:docMk/>
            <pc:sldMk cId="415008965" sldId="261"/>
            <ac:spMk id="3" creationId="{00000000-0000-0000-0000-000000000000}"/>
          </ac:spMkLst>
        </pc:spChg>
      </pc:sldChg>
      <pc:sldChg chg="modSp mod ord modAnim">
        <pc:chgData name="Kafentzis Georgios" userId="0fad1e94-8729-4dd9-a94a-3efaf92f008a" providerId="ADAL" clId="{3CFF4B7D-55FB-4E45-A4D6-93D3A9418B71}" dt="2025-12-14T21:24:51.918" v="1713"/>
        <pc:sldMkLst>
          <pc:docMk/>
          <pc:sldMk cId="3351152807" sldId="262"/>
        </pc:sldMkLst>
        <pc:spChg chg="mod">
          <ac:chgData name="Kafentzis Georgios" userId="0fad1e94-8729-4dd9-a94a-3efaf92f008a" providerId="ADAL" clId="{3CFF4B7D-55FB-4E45-A4D6-93D3A9418B71}" dt="2025-12-14T21:21:52.115" v="1712"/>
          <ac:spMkLst>
            <pc:docMk/>
            <pc:sldMk cId="3351152807" sldId="262"/>
            <ac:spMk id="3" creationId="{00000000-0000-0000-0000-000000000000}"/>
          </ac:spMkLst>
        </pc:spChg>
      </pc:sldChg>
      <pc:sldChg chg="modSp">
        <pc:chgData name="Kafentzis Georgios" userId="0fad1e94-8729-4dd9-a94a-3efaf92f008a" providerId="ADAL" clId="{3CFF4B7D-55FB-4E45-A4D6-93D3A9418B71}" dt="2025-12-14T22:03:45.209" v="1806" actId="20577"/>
        <pc:sldMkLst>
          <pc:docMk/>
          <pc:sldMk cId="2032972240" sldId="263"/>
        </pc:sldMkLst>
        <pc:spChg chg="mod">
          <ac:chgData name="Kafentzis Georgios" userId="0fad1e94-8729-4dd9-a94a-3efaf92f008a" providerId="ADAL" clId="{3CFF4B7D-55FB-4E45-A4D6-93D3A9418B71}" dt="2025-12-14T22:03:45.209" v="1806" actId="20577"/>
          <ac:spMkLst>
            <pc:docMk/>
            <pc:sldMk cId="2032972240" sldId="263"/>
            <ac:spMk id="3" creationId="{00000000-0000-0000-0000-000000000000}"/>
          </ac:spMkLst>
        </pc:spChg>
      </pc:sldChg>
      <pc:sldChg chg="addSp modSp mod modAnim">
        <pc:chgData name="Kafentzis Georgios" userId="0fad1e94-8729-4dd9-a94a-3efaf92f008a" providerId="ADAL" clId="{3CFF4B7D-55FB-4E45-A4D6-93D3A9418B71}" dt="2025-12-14T22:47:46.399" v="1856" actId="20577"/>
        <pc:sldMkLst>
          <pc:docMk/>
          <pc:sldMk cId="616157687" sldId="264"/>
        </pc:sldMkLst>
        <pc:spChg chg="mod">
          <ac:chgData name="Kafentzis Georgios" userId="0fad1e94-8729-4dd9-a94a-3efaf92f008a" providerId="ADAL" clId="{3CFF4B7D-55FB-4E45-A4D6-93D3A9418B71}" dt="2025-12-13T15:01:09.313" v="84" actId="14100"/>
          <ac:spMkLst>
            <pc:docMk/>
            <pc:sldMk cId="616157687" sldId="264"/>
            <ac:spMk id="3" creationId="{00000000-0000-0000-0000-000000000000}"/>
          </ac:spMkLst>
        </pc:spChg>
        <pc:spChg chg="add mod">
          <ac:chgData name="Kafentzis Georgios" userId="0fad1e94-8729-4dd9-a94a-3efaf92f008a" providerId="ADAL" clId="{3CFF4B7D-55FB-4E45-A4D6-93D3A9418B71}" dt="2025-12-14T22:47:46.399" v="1856" actId="20577"/>
          <ac:spMkLst>
            <pc:docMk/>
            <pc:sldMk cId="616157687" sldId="264"/>
            <ac:spMk id="4" creationId="{7837731D-9E11-0036-7235-8778FB15C034}"/>
          </ac:spMkLst>
        </pc:spChg>
        <pc:spChg chg="mod">
          <ac:chgData name="Kafentzis Georgios" userId="0fad1e94-8729-4dd9-a94a-3efaf92f008a" providerId="ADAL" clId="{3CFF4B7D-55FB-4E45-A4D6-93D3A9418B71}" dt="2025-12-14T22:40:35.688" v="1838" actId="1037"/>
          <ac:spMkLst>
            <pc:docMk/>
            <pc:sldMk cId="616157687" sldId="264"/>
            <ac:spMk id="12" creationId="{41C2270B-8F62-7A36-B511-81E0A4CF5BD6}"/>
          </ac:spMkLst>
        </pc:spChg>
        <pc:spChg chg="mod">
          <ac:chgData name="Kafentzis Georgios" userId="0fad1e94-8729-4dd9-a94a-3efaf92f008a" providerId="ADAL" clId="{3CFF4B7D-55FB-4E45-A4D6-93D3A9418B71}" dt="2025-12-13T15:02:18.474" v="86" actId="403"/>
          <ac:spMkLst>
            <pc:docMk/>
            <pc:sldMk cId="616157687" sldId="264"/>
            <ac:spMk id="15" creationId="{A7294546-E753-618B-C104-BE1820D14F24}"/>
          </ac:spMkLst>
        </pc:spChg>
      </pc:sldChg>
      <pc:sldChg chg="addSp delSp modSp mod addAnim delAnim modAnim">
        <pc:chgData name="Kafentzis Georgios" userId="0fad1e94-8729-4dd9-a94a-3efaf92f008a" providerId="ADAL" clId="{3CFF4B7D-55FB-4E45-A4D6-93D3A9418B71}" dt="2025-12-14T22:47:51.568" v="1858" actId="20577"/>
        <pc:sldMkLst>
          <pc:docMk/>
          <pc:sldMk cId="3095557459" sldId="265"/>
        </pc:sldMkLst>
        <pc:spChg chg="mod">
          <ac:chgData name="Kafentzis Georgios" userId="0fad1e94-8729-4dd9-a94a-3efaf92f008a" providerId="ADAL" clId="{3CFF4B7D-55FB-4E45-A4D6-93D3A9418B71}" dt="2025-12-14T00:47:07.099" v="910" actId="20577"/>
          <ac:spMkLst>
            <pc:docMk/>
            <pc:sldMk cId="3095557459" sldId="265"/>
            <ac:spMk id="3" creationId="{00000000-0000-0000-0000-000000000000}"/>
          </ac:spMkLst>
        </pc:spChg>
        <pc:spChg chg="add del mod">
          <ac:chgData name="Kafentzis Georgios" userId="0fad1e94-8729-4dd9-a94a-3efaf92f008a" providerId="ADAL" clId="{3CFF4B7D-55FB-4E45-A4D6-93D3A9418B71}" dt="2025-12-13T16:09:27.602" v="132" actId="478"/>
          <ac:spMkLst>
            <pc:docMk/>
            <pc:sldMk cId="3095557459" sldId="265"/>
            <ac:spMk id="6" creationId="{5886A966-497E-DD52-1AAF-744976FA15DC}"/>
          </ac:spMkLst>
        </pc:spChg>
        <pc:spChg chg="add mod">
          <ac:chgData name="Kafentzis Georgios" userId="0fad1e94-8729-4dd9-a94a-3efaf92f008a" providerId="ADAL" clId="{3CFF4B7D-55FB-4E45-A4D6-93D3A9418B71}" dt="2025-12-14T22:47:51.568" v="1858" actId="20577"/>
          <ac:spMkLst>
            <pc:docMk/>
            <pc:sldMk cId="3095557459" sldId="265"/>
            <ac:spMk id="8" creationId="{01AEBED3-662B-FE7B-82B2-AD28DE96E831}"/>
          </ac:spMkLst>
        </pc:spChg>
      </pc:sldChg>
      <pc:sldChg chg="del">
        <pc:chgData name="Kafentzis Georgios" userId="0fad1e94-8729-4dd9-a94a-3efaf92f008a" providerId="ADAL" clId="{3CFF4B7D-55FB-4E45-A4D6-93D3A9418B71}" dt="2025-12-13T16:49:22.473" v="185" actId="2696"/>
        <pc:sldMkLst>
          <pc:docMk/>
          <pc:sldMk cId="542755246" sldId="268"/>
        </pc:sldMkLst>
      </pc:sldChg>
      <pc:sldChg chg="addSp modSp add mod modAnim">
        <pc:chgData name="Kafentzis Georgios" userId="0fad1e94-8729-4dd9-a94a-3efaf92f008a" providerId="ADAL" clId="{3CFF4B7D-55FB-4E45-A4D6-93D3A9418B71}" dt="2025-12-14T21:25:20.580" v="1716"/>
        <pc:sldMkLst>
          <pc:docMk/>
          <pc:sldMk cId="3763897423" sldId="268"/>
        </pc:sldMkLst>
        <pc:spChg chg="mod">
          <ac:chgData name="Kafentzis Georgios" userId="0fad1e94-8729-4dd9-a94a-3efaf92f008a" providerId="ADAL" clId="{3CFF4B7D-55FB-4E45-A4D6-93D3A9418B71}" dt="2025-12-14T21:07:14.459" v="1414" actId="404"/>
          <ac:spMkLst>
            <pc:docMk/>
            <pc:sldMk cId="3763897423" sldId="268"/>
            <ac:spMk id="3" creationId="{00000000-0000-0000-0000-000000000000}"/>
          </ac:spMkLst>
        </pc:spChg>
        <pc:grpChg chg="add mod">
          <ac:chgData name="Kafentzis Georgios" userId="0fad1e94-8729-4dd9-a94a-3efaf92f008a" providerId="ADAL" clId="{3CFF4B7D-55FB-4E45-A4D6-93D3A9418B71}" dt="2025-12-14T21:02:32.361" v="1292" actId="164"/>
          <ac:grpSpMkLst>
            <pc:docMk/>
            <pc:sldMk cId="3763897423" sldId="268"/>
            <ac:grpSpMk id="7" creationId="{37694A72-0AF0-7259-6058-88FFF5D1FCD9}"/>
          </ac:grpSpMkLst>
        </pc:grpChg>
        <pc:picChg chg="mod">
          <ac:chgData name="Kafentzis Georgios" userId="0fad1e94-8729-4dd9-a94a-3efaf92f008a" providerId="ADAL" clId="{3CFF4B7D-55FB-4E45-A4D6-93D3A9418B71}" dt="2025-12-14T21:02:32.361" v="1292" actId="164"/>
          <ac:picMkLst>
            <pc:docMk/>
            <pc:sldMk cId="3763897423" sldId="268"/>
            <ac:picMk id="4" creationId="{00000000-0000-0000-0000-000000000000}"/>
          </ac:picMkLst>
        </pc:picChg>
        <pc:picChg chg="add mod modCrop">
          <ac:chgData name="Kafentzis Georgios" userId="0fad1e94-8729-4dd9-a94a-3efaf92f008a" providerId="ADAL" clId="{3CFF4B7D-55FB-4E45-A4D6-93D3A9418B71}" dt="2025-12-14T21:02:32.361" v="1292" actId="164"/>
          <ac:picMkLst>
            <pc:docMk/>
            <pc:sldMk cId="3763897423" sldId="268"/>
            <ac:picMk id="6" creationId="{315A8A09-4073-1BB5-C712-0BD1A30F39BF}"/>
          </ac:picMkLst>
        </pc:picChg>
      </pc:sldChg>
      <pc:sldChg chg="modSp add mod addAnim delAnim modAnim">
        <pc:chgData name="Kafentzis Georgios" userId="0fad1e94-8729-4dd9-a94a-3efaf92f008a" providerId="ADAL" clId="{3CFF4B7D-55FB-4E45-A4D6-93D3A9418B71}" dt="2025-12-14T21:14:28.759" v="1570" actId="20577"/>
        <pc:sldMkLst>
          <pc:docMk/>
          <pc:sldMk cId="2083543311" sldId="269"/>
        </pc:sldMkLst>
        <pc:spChg chg="mod">
          <ac:chgData name="Kafentzis Georgios" userId="0fad1e94-8729-4dd9-a94a-3efaf92f008a" providerId="ADAL" clId="{3CFF4B7D-55FB-4E45-A4D6-93D3A9418B71}" dt="2025-12-14T21:14:28.759" v="1570" actId="20577"/>
          <ac:spMkLst>
            <pc:docMk/>
            <pc:sldMk cId="2083543311" sldId="269"/>
            <ac:spMk id="3" creationId="{00000000-0000-0000-0000-000000000000}"/>
          </ac:spMkLst>
        </pc:spChg>
      </pc:sldChg>
      <pc:sldChg chg="del">
        <pc:chgData name="Kafentzis Georgios" userId="0fad1e94-8729-4dd9-a94a-3efaf92f008a" providerId="ADAL" clId="{3CFF4B7D-55FB-4E45-A4D6-93D3A9418B71}" dt="2025-12-13T16:49:22.473" v="185" actId="2696"/>
        <pc:sldMkLst>
          <pc:docMk/>
          <pc:sldMk cId="2545352099" sldId="269"/>
        </pc:sldMkLst>
      </pc:sldChg>
      <pc:sldChg chg="del">
        <pc:chgData name="Kafentzis Georgios" userId="0fad1e94-8729-4dd9-a94a-3efaf92f008a" providerId="ADAL" clId="{3CFF4B7D-55FB-4E45-A4D6-93D3A9418B71}" dt="2025-12-13T16:49:22.473" v="185" actId="2696"/>
        <pc:sldMkLst>
          <pc:docMk/>
          <pc:sldMk cId="3265160177" sldId="270"/>
        </pc:sldMkLst>
      </pc:sldChg>
      <pc:sldChg chg="modSp add modAnim">
        <pc:chgData name="Kafentzis Georgios" userId="0fad1e94-8729-4dd9-a94a-3efaf92f008a" providerId="ADAL" clId="{3CFF4B7D-55FB-4E45-A4D6-93D3A9418B71}" dt="2025-12-14T21:16:28.832" v="1630" actId="20577"/>
        <pc:sldMkLst>
          <pc:docMk/>
          <pc:sldMk cId="3508432098" sldId="270"/>
        </pc:sldMkLst>
        <pc:spChg chg="mod">
          <ac:chgData name="Kafentzis Georgios" userId="0fad1e94-8729-4dd9-a94a-3efaf92f008a" providerId="ADAL" clId="{3CFF4B7D-55FB-4E45-A4D6-93D3A9418B71}" dt="2025-12-14T21:16:28.832" v="1630" actId="20577"/>
          <ac:spMkLst>
            <pc:docMk/>
            <pc:sldMk cId="3508432098" sldId="270"/>
            <ac:spMk id="3" creationId="{00000000-0000-0000-0000-000000000000}"/>
          </ac:spMkLst>
        </pc:spChg>
      </pc:sldChg>
      <pc:sldChg chg="del">
        <pc:chgData name="Kafentzis Georgios" userId="0fad1e94-8729-4dd9-a94a-3efaf92f008a" providerId="ADAL" clId="{3CFF4B7D-55FB-4E45-A4D6-93D3A9418B71}" dt="2025-12-13T16:49:22.473" v="185" actId="2696"/>
        <pc:sldMkLst>
          <pc:docMk/>
          <pc:sldMk cId="2546546446" sldId="271"/>
        </pc:sldMkLst>
      </pc:sldChg>
      <pc:sldChg chg="modSp add modAnim">
        <pc:chgData name="Kafentzis Georgios" userId="0fad1e94-8729-4dd9-a94a-3efaf92f008a" providerId="ADAL" clId="{3CFF4B7D-55FB-4E45-A4D6-93D3A9418B71}" dt="2025-12-14T21:21:12.229" v="1698"/>
        <pc:sldMkLst>
          <pc:docMk/>
          <pc:sldMk cId="3949859535" sldId="271"/>
        </pc:sldMkLst>
        <pc:spChg chg="mod">
          <ac:chgData name="Kafentzis Georgios" userId="0fad1e94-8729-4dd9-a94a-3efaf92f008a" providerId="ADAL" clId="{3CFF4B7D-55FB-4E45-A4D6-93D3A9418B71}" dt="2025-12-14T21:21:03.412" v="1695" actId="20577"/>
          <ac:spMkLst>
            <pc:docMk/>
            <pc:sldMk cId="3949859535" sldId="271"/>
            <ac:spMk id="3" creationId="{00000000-0000-0000-0000-000000000000}"/>
          </ac:spMkLst>
        </pc:spChg>
      </pc:sldChg>
      <pc:sldChg chg="modSp del mod modAnim">
        <pc:chgData name="Kafentzis Georgios" userId="0fad1e94-8729-4dd9-a94a-3efaf92f008a" providerId="ADAL" clId="{3CFF4B7D-55FB-4E45-A4D6-93D3A9418B71}" dt="2025-12-13T16:49:22.473" v="185" actId="2696"/>
        <pc:sldMkLst>
          <pc:docMk/>
          <pc:sldMk cId="2208491422" sldId="272"/>
        </pc:sldMkLst>
        <pc:spChg chg="mod">
          <ac:chgData name="Kafentzis Georgios" userId="0fad1e94-8729-4dd9-a94a-3efaf92f008a" providerId="ADAL" clId="{3CFF4B7D-55FB-4E45-A4D6-93D3A9418B71}" dt="2025-12-13T16:19:55.725" v="172" actId="20577"/>
          <ac:spMkLst>
            <pc:docMk/>
            <pc:sldMk cId="2208491422" sldId="272"/>
            <ac:spMk id="3" creationId="{00000000-0000-0000-0000-000000000000}"/>
          </ac:spMkLst>
        </pc:spChg>
        <pc:spChg chg="mod">
          <ac:chgData name="Kafentzis Georgios" userId="0fad1e94-8729-4dd9-a94a-3efaf92f008a" providerId="ADAL" clId="{3CFF4B7D-55FB-4E45-A4D6-93D3A9418B71}" dt="2025-12-13T16:20:06.324" v="178" actId="20577"/>
          <ac:spMkLst>
            <pc:docMk/>
            <pc:sldMk cId="2208491422" sldId="272"/>
            <ac:spMk id="5" creationId="{2FBCB149-DD6E-52C3-1C81-7C681BC75A92}"/>
          </ac:spMkLst>
        </pc:spChg>
        <pc:spChg chg="mod">
          <ac:chgData name="Kafentzis Georgios" userId="0fad1e94-8729-4dd9-a94a-3efaf92f008a" providerId="ADAL" clId="{3CFF4B7D-55FB-4E45-A4D6-93D3A9418B71}" dt="2025-12-13T16:20:13.715" v="184" actId="14100"/>
          <ac:spMkLst>
            <pc:docMk/>
            <pc:sldMk cId="2208491422" sldId="272"/>
            <ac:spMk id="8" creationId="{22638371-A346-7EFE-44DD-3F10E8132031}"/>
          </ac:spMkLst>
        </pc:spChg>
      </pc:sldChg>
      <pc:sldChg chg="modSp add mod">
        <pc:chgData name="Kafentzis Georgios" userId="0fad1e94-8729-4dd9-a94a-3efaf92f008a" providerId="ADAL" clId="{3CFF4B7D-55FB-4E45-A4D6-93D3A9418B71}" dt="2025-12-13T16:54:12.845" v="251" actId="113"/>
        <pc:sldMkLst>
          <pc:docMk/>
          <pc:sldMk cId="3016585361" sldId="272"/>
        </pc:sldMkLst>
        <pc:spChg chg="mod">
          <ac:chgData name="Kafentzis Georgios" userId="0fad1e94-8729-4dd9-a94a-3efaf92f008a" providerId="ADAL" clId="{3CFF4B7D-55FB-4E45-A4D6-93D3A9418B71}" dt="2025-12-13T16:54:12.845" v="251" actId="113"/>
          <ac:spMkLst>
            <pc:docMk/>
            <pc:sldMk cId="3016585361" sldId="272"/>
            <ac:spMk id="3" creationId="{00000000-0000-0000-0000-000000000000}"/>
          </ac:spMkLst>
        </pc:spChg>
        <pc:spChg chg="mod">
          <ac:chgData name="Kafentzis Georgios" userId="0fad1e94-8729-4dd9-a94a-3efaf92f008a" providerId="ADAL" clId="{3CFF4B7D-55FB-4E45-A4D6-93D3A9418B71}" dt="2025-12-13T16:54:00.735" v="249" actId="14100"/>
          <ac:spMkLst>
            <pc:docMk/>
            <pc:sldMk cId="3016585361" sldId="272"/>
            <ac:spMk id="5" creationId="{2FBCB149-DD6E-52C3-1C81-7C681BC75A92}"/>
          </ac:spMkLst>
        </pc:spChg>
        <pc:spChg chg="mod">
          <ac:chgData name="Kafentzis Georgios" userId="0fad1e94-8729-4dd9-a94a-3efaf92f008a" providerId="ADAL" clId="{3CFF4B7D-55FB-4E45-A4D6-93D3A9418B71}" dt="2025-12-13T16:54:03.293" v="250" actId="14100"/>
          <ac:spMkLst>
            <pc:docMk/>
            <pc:sldMk cId="3016585361" sldId="272"/>
            <ac:spMk id="8" creationId="{22638371-A346-7EFE-44DD-3F10E8132031}"/>
          </ac:spMkLst>
        </pc:spChg>
      </pc:sldChg>
      <pc:sldChg chg="modSp mod addAnim delAnim modAnim">
        <pc:chgData name="Kafentzis Georgios" userId="0fad1e94-8729-4dd9-a94a-3efaf92f008a" providerId="ADAL" clId="{3CFF4B7D-55FB-4E45-A4D6-93D3A9418B71}" dt="2025-12-14T23:06:02.142" v="2001"/>
        <pc:sldMkLst>
          <pc:docMk/>
          <pc:sldMk cId="2192922641" sldId="273"/>
        </pc:sldMkLst>
        <pc:spChg chg="mod">
          <ac:chgData name="Kafentzis Georgios" userId="0fad1e94-8729-4dd9-a94a-3efaf92f008a" providerId="ADAL" clId="{3CFF4B7D-55FB-4E45-A4D6-93D3A9418B71}" dt="2025-12-14T23:04:43.776" v="1998" actId="20577"/>
          <ac:spMkLst>
            <pc:docMk/>
            <pc:sldMk cId="2192922641" sldId="273"/>
            <ac:spMk id="3" creationId="{00000000-0000-0000-0000-000000000000}"/>
          </ac:spMkLst>
        </pc:spChg>
        <pc:spChg chg="mod">
          <ac:chgData name="Kafentzis Georgios" userId="0fad1e94-8729-4dd9-a94a-3efaf92f008a" providerId="ADAL" clId="{3CFF4B7D-55FB-4E45-A4D6-93D3A9418B71}" dt="2025-12-14T22:58:48.095" v="1952" actId="14100"/>
          <ac:spMkLst>
            <pc:docMk/>
            <pc:sldMk cId="2192922641" sldId="273"/>
            <ac:spMk id="12" creationId="{6376BD42-5915-C111-739E-7E1910698218}"/>
          </ac:spMkLst>
        </pc:spChg>
      </pc:sldChg>
      <pc:sldChg chg="addSp modSp mod modAnim">
        <pc:chgData name="Kafentzis Georgios" userId="0fad1e94-8729-4dd9-a94a-3efaf92f008a" providerId="ADAL" clId="{3CFF4B7D-55FB-4E45-A4D6-93D3A9418B71}" dt="2025-12-14T23:48:08.254" v="2541"/>
        <pc:sldMkLst>
          <pc:docMk/>
          <pc:sldMk cId="121501933" sldId="277"/>
        </pc:sldMkLst>
        <pc:spChg chg="add mod">
          <ac:chgData name="Kafentzis Georgios" userId="0fad1e94-8729-4dd9-a94a-3efaf92f008a" providerId="ADAL" clId="{3CFF4B7D-55FB-4E45-A4D6-93D3A9418B71}" dt="2025-12-14T23:40:22.360" v="2540" actId="1076"/>
          <ac:spMkLst>
            <pc:docMk/>
            <pc:sldMk cId="121501933" sldId="277"/>
            <ac:spMk id="4" creationId="{EAB56706-C059-5B8B-E87F-DC978527583F}"/>
          </ac:spMkLst>
        </pc:spChg>
        <pc:picChg chg="mod">
          <ac:chgData name="Kafentzis Georgios" userId="0fad1e94-8729-4dd9-a94a-3efaf92f008a" providerId="ADAL" clId="{3CFF4B7D-55FB-4E45-A4D6-93D3A9418B71}" dt="2025-12-14T23:39:35.033" v="2495" actId="1076"/>
          <ac:picMkLst>
            <pc:docMk/>
            <pc:sldMk cId="121501933" sldId="277"/>
            <ac:picMk id="1030" creationId="{00000000-0000-0000-0000-000000000000}"/>
          </ac:picMkLst>
        </pc:picChg>
      </pc:sldChg>
      <pc:sldChg chg="modSp">
        <pc:chgData name="Kafentzis Georgios" userId="0fad1e94-8729-4dd9-a94a-3efaf92f008a" providerId="ADAL" clId="{3CFF4B7D-55FB-4E45-A4D6-93D3A9418B71}" dt="2025-12-10T12:27:12.053" v="0" actId="20577"/>
        <pc:sldMkLst>
          <pc:docMk/>
          <pc:sldMk cId="2739826001" sldId="278"/>
        </pc:sldMkLst>
        <pc:spChg chg="mod">
          <ac:chgData name="Kafentzis Georgios" userId="0fad1e94-8729-4dd9-a94a-3efaf92f008a" providerId="ADAL" clId="{3CFF4B7D-55FB-4E45-A4D6-93D3A9418B71}" dt="2025-12-10T12:27:12.053" v="0" actId="20577"/>
          <ac:spMkLst>
            <pc:docMk/>
            <pc:sldMk cId="2739826001" sldId="278"/>
            <ac:spMk id="3" creationId="{00000000-0000-0000-0000-000000000000}"/>
          </ac:spMkLst>
        </pc:spChg>
      </pc:sldChg>
      <pc:sldChg chg="addAnim delAnim modAnim">
        <pc:chgData name="Kafentzis Georgios" userId="0fad1e94-8729-4dd9-a94a-3efaf92f008a" providerId="ADAL" clId="{3CFF4B7D-55FB-4E45-A4D6-93D3A9418B71}" dt="2025-12-14T23:06:53.710" v="2007"/>
        <pc:sldMkLst>
          <pc:docMk/>
          <pc:sldMk cId="2413458781" sldId="279"/>
        </pc:sldMkLst>
      </pc:sldChg>
      <pc:sldChg chg="modSp mod">
        <pc:chgData name="Kafentzis Georgios" userId="0fad1e94-8729-4dd9-a94a-3efaf92f008a" providerId="ADAL" clId="{3CFF4B7D-55FB-4E45-A4D6-93D3A9418B71}" dt="2025-12-14T23:09:57.699" v="2008" actId="14100"/>
        <pc:sldMkLst>
          <pc:docMk/>
          <pc:sldMk cId="2202389665" sldId="282"/>
        </pc:sldMkLst>
        <pc:spChg chg="mod">
          <ac:chgData name="Kafentzis Georgios" userId="0fad1e94-8729-4dd9-a94a-3efaf92f008a" providerId="ADAL" clId="{3CFF4B7D-55FB-4E45-A4D6-93D3A9418B71}" dt="2025-12-14T23:09:57.699" v="2008" actId="14100"/>
          <ac:spMkLst>
            <pc:docMk/>
            <pc:sldMk cId="2202389665" sldId="282"/>
            <ac:spMk id="3" creationId="{00000000-0000-0000-0000-000000000000}"/>
          </ac:spMkLst>
        </pc:spChg>
      </pc:sldChg>
      <pc:sldChg chg="modAnim">
        <pc:chgData name="Kafentzis Georgios" userId="0fad1e94-8729-4dd9-a94a-3efaf92f008a" providerId="ADAL" clId="{3CFF4B7D-55FB-4E45-A4D6-93D3A9418B71}" dt="2025-12-14T23:14:28.810" v="2011"/>
        <pc:sldMkLst>
          <pc:docMk/>
          <pc:sldMk cId="2161332205" sldId="283"/>
        </pc:sldMkLst>
      </pc:sldChg>
      <pc:sldChg chg="modAnim">
        <pc:chgData name="Kafentzis Georgios" userId="0fad1e94-8729-4dd9-a94a-3efaf92f008a" providerId="ADAL" clId="{3CFF4B7D-55FB-4E45-A4D6-93D3A9418B71}" dt="2025-12-14T23:14:11.173" v="2009"/>
        <pc:sldMkLst>
          <pc:docMk/>
          <pc:sldMk cId="2439083461" sldId="284"/>
        </pc:sldMkLst>
      </pc:sldChg>
      <pc:sldChg chg="modAnim">
        <pc:chgData name="Kafentzis Georgios" userId="0fad1e94-8729-4dd9-a94a-3efaf92f008a" providerId="ADAL" clId="{3CFF4B7D-55FB-4E45-A4D6-93D3A9418B71}" dt="2025-12-14T23:15:31.827" v="2012"/>
        <pc:sldMkLst>
          <pc:docMk/>
          <pc:sldMk cId="2675753875" sldId="286"/>
        </pc:sldMkLst>
      </pc:sldChg>
      <pc:sldChg chg="modAnim">
        <pc:chgData name="Kafentzis Georgios" userId="0fad1e94-8729-4dd9-a94a-3efaf92f008a" providerId="ADAL" clId="{3CFF4B7D-55FB-4E45-A4D6-93D3A9418B71}" dt="2025-12-14T23:15:38.544" v="2013"/>
        <pc:sldMkLst>
          <pc:docMk/>
          <pc:sldMk cId="1113170214" sldId="288"/>
        </pc:sldMkLst>
      </pc:sldChg>
      <pc:sldChg chg="modAnim">
        <pc:chgData name="Kafentzis Georgios" userId="0fad1e94-8729-4dd9-a94a-3efaf92f008a" providerId="ADAL" clId="{3CFF4B7D-55FB-4E45-A4D6-93D3A9418B71}" dt="2025-12-14T23:15:42.647" v="2014"/>
        <pc:sldMkLst>
          <pc:docMk/>
          <pc:sldMk cId="2561059796" sldId="289"/>
        </pc:sldMkLst>
      </pc:sldChg>
      <pc:sldChg chg="modSp mod modAnim">
        <pc:chgData name="Kafentzis Georgios" userId="0fad1e94-8729-4dd9-a94a-3efaf92f008a" providerId="ADAL" clId="{3CFF4B7D-55FB-4E45-A4D6-93D3A9418B71}" dt="2025-12-14T23:21:04.947" v="2492"/>
        <pc:sldMkLst>
          <pc:docMk/>
          <pc:sldMk cId="3905845895" sldId="290"/>
        </pc:sldMkLst>
        <pc:spChg chg="mod">
          <ac:chgData name="Kafentzis Georgios" userId="0fad1e94-8729-4dd9-a94a-3efaf92f008a" providerId="ADAL" clId="{3CFF4B7D-55FB-4E45-A4D6-93D3A9418B71}" dt="2025-12-14T23:20:46.003" v="2489" actId="12"/>
          <ac:spMkLst>
            <pc:docMk/>
            <pc:sldMk cId="3905845895" sldId="290"/>
            <ac:spMk id="3" creationId="{00000000-0000-0000-0000-000000000000}"/>
          </ac:spMkLst>
        </pc:spChg>
      </pc:sldChg>
      <pc:sldChg chg="addSp modSp add mod ord addAnim delAnim modAnim">
        <pc:chgData name="Kafentzis Georgios" userId="0fad1e94-8729-4dd9-a94a-3efaf92f008a" providerId="ADAL" clId="{3CFF4B7D-55FB-4E45-A4D6-93D3A9418B71}" dt="2025-12-14T22:49:08.896" v="1877" actId="20577"/>
        <pc:sldMkLst>
          <pc:docMk/>
          <pc:sldMk cId="2601007590" sldId="294"/>
        </pc:sldMkLst>
        <pc:spChg chg="mod">
          <ac:chgData name="Kafentzis Georgios" userId="0fad1e94-8729-4dd9-a94a-3efaf92f008a" providerId="ADAL" clId="{3CFF4B7D-55FB-4E45-A4D6-93D3A9418B71}" dt="2025-12-14T22:49:05.744" v="1872" actId="20577"/>
          <ac:spMkLst>
            <pc:docMk/>
            <pc:sldMk cId="2601007590" sldId="294"/>
            <ac:spMk id="3" creationId="{4E6BFF6B-869F-F8E3-53E1-58F18C801757}"/>
          </ac:spMkLst>
        </pc:spChg>
        <pc:spChg chg="add mod">
          <ac:chgData name="Kafentzis Georgios" userId="0fad1e94-8729-4dd9-a94a-3efaf92f008a" providerId="ADAL" clId="{3CFF4B7D-55FB-4E45-A4D6-93D3A9418B71}" dt="2025-12-14T22:37:33.286" v="1809" actId="1582"/>
          <ac:spMkLst>
            <pc:docMk/>
            <pc:sldMk cId="2601007590" sldId="294"/>
            <ac:spMk id="5" creationId="{24264022-2A23-A678-F0E4-6EF6BDBF7EAA}"/>
          </ac:spMkLst>
        </pc:sp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09:27:05.866"/>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399.15">14213 9471 771 0,'-4'7'383'0,"1"7"-106"15,-3 17-184-15,2 8-32 16,0 21-36-16,2 4-9 16,1 0-6-16,0-5 0 0,7-21-11 15,-4-13-35-15,7-18-120 16,-2-11-154 0</inkml:trace>
  <inkml:trace contextRef="#ctx0" brushRef="#br0" timeOffset="596.91">14252 9471 826 0,'-7'2'413'16,"-11"7"-118"-16,-2 3-73 0,-13 6-76 16,-11 4-33-16,-16 5-50 15,-7 8-18-15,0 4-30 0,7 0-4 0,22-5-19 16,12-8-20-1,20-9-28-15,12-3-9 0,19-11-67 16,11-4-53-16</inkml:trace>
  <inkml:trace contextRef="#ctx0" brushRef="#br0" timeOffset="827.88">14189 9592 482 0,'-5'-11'311'0,"-5"-5"5"0,3 3-59 16,7 9-82-16,1 8-35 16,12 7-49-16,4 9-37 15,15 13-24-15,10 2-4 16,18 7-11-16,3-2-3 0,-3-9-15 15,-6 0-65-15</inkml:trace>
  <inkml:trace contextRef="#ctx0" brushRef="#br0" timeOffset="1249.52">14241 9892 772 0,'0'0'358'0,"0"8"-146"0,-7 6-28 16,-8 13-45-16,-5 12-25 15,-16 13-35-15,-3 5-23 16,-4 5-24-16,4-9-6 0,13-16-17 15,8-11-9-15,16-20-26 16,7-6-5-16,16-9 3 16,3-6-19-16,5-9-94 15,1-3-143-15</inkml:trace>
  <inkml:trace contextRef="#ctx0" brushRef="#br0" timeOffset="1401.59">14276 9877 706 0,'1'-3'380'0,"1"1"-68"16,2 7-133-16,-4-5-95 0,12 30-23 0,25 63-32 15,-10-18-10 1,3 10-9-16,3 2-2 0,5-17-2 16,2-17-16-16,3-25-223 15</inkml:trace>
  <inkml:trace contextRef="#ctx0" brushRef="#br0" timeOffset="1950.31">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10:04:35.776"/>
    </inkml:context>
    <inkml:brush xml:id="br0">
      <inkml:brushProperty name="width" value="0.05292" units="cm"/>
      <inkml:brushProperty name="height" value="0.05292" units="cm"/>
      <inkml:brushProperty name="color" value="#FF0000"/>
    </inkml:brush>
  </inkml:definitions>
  <inkml:trace contextRef="#ctx0" brushRef="#br0">2255 11249 678 0,'-17'-7'397'0,"-14"-6"-67"15,-14 3-99-15,-1 4-34 16,1 9-63-16,0 10-33 16,10 13-57-16,3 3-20 15,14 9-24-15,13-1-10 16,19-2-1-16,10-6 2 0,15-7 4 16,0-1 4-16,3-11 2 15,-2-1 3-15,-10-8 3 16,-2-2 4-16,-15 2 16 15,-10 0 4-15,-17-1 3 16,-8 0-2-16,-15 4-12 16,-6-3-5-16,-7 5-6 15,-2 3-4-15,5 3-12 16,3 8-6-16,18 5-6 16,9 0 0-16,22 3 5 15,14 5 3-15,20-6 6 16,3 1 3-16,6-8 3 15,-6-6 3-15,-1-5 16 16,-7-6-57-16,-6-2-170 16,-5-3-222-16</inkml:trace>
  <inkml:trace contextRef="#ctx0" brushRef="#br0" timeOffset="124.81">1779 11371 786 0,'-3'0'332'0,"-3"1"-172"16,16 6-137-16,3 3-23 16,18 9-33-16,10 3-169 0</inkml:trace>
  <inkml:trace contextRef="#ctx0" brushRef="#br0" timeOffset="289.13">2404 11553 1039 0,'1'5'466'0,"3"4"-196"16,7 16-174-16,4 7-10 16,9 27-45-16,1 11-14 15,-1 12-18-15,-3-2-36 16,-3-10-127-16,7-6-112 16</inkml:trace>
  <inkml:trace contextRef="#ctx0" brushRef="#br0" timeOffset="476.58">2668 11569 1040 0,'-11'3'485'0,"-23"8"-192"16,4 7-59-16,-8 16-101 16,-3 6-28-16,-3 15-59 15,-6 4-23-15,8 3-22 16,6-4-3-16,14-8-85 15,9-10-85-15,13-11-402 16</inkml:trace>
  <inkml:trace contextRef="#ctx0" brushRef="#br0" timeOffset="1156.83">3021 11675 673 0,'0'-10'371'0,"-1"-8"-79"0,-7 1-127 16,-3 1-23-16,-4 3-33 15,-3 3-11-15,-6 2-17 16,-6 3-14-16,-4 8-35 15,2 3-17-15,4 11-27 16,6 5-6-16,12 6-7 16,5 2 2-16,9-1 7 15,8-2 4-15,14-15 14 16,3-4 5-16,8-6 7 31,-3-6 2-31,-4-6 2 0,-3-4 0 16,-9-8 4-16,-9-1 0 15,-3 0-3-15,-5 0-1 0,-2 7-3 16,-2 2-3-16,-5 8-6 16,2 6-6-16,3 5-4 15,2 5-1-15,6 4 2 16,3 3 4-16,1 3 5 16,5-4 3-16,5 1 5 15,0-5 2-15,5-4 0 16,4 0 1-16,-5-8 1 15,2 0 0-15,1-12 2 16,-4-4 1-16,0-8-1 16,-7-4-1-16,-6-4-2 15,-3 2 0-15,-6 2 1 16,1 2-1-16,0 10 11 16,-2 1 10-16,-5 15 1 15,1 11-2-15,-2 11-8 16,5 12-13-16,2 14-5 15,2 5 0-15,3 20-6 0,0 2-1 16,-1-2-1-16,-4-6 1 16,9-19-1-16,2-7 1 15,3-14 2-15,4-8-31 16,-7-12-168-16,0-7-249 16</inkml:trace>
  <inkml:trace contextRef="#ctx0" brushRef="#br0" timeOffset="1297.45">3295 11764 1088 0,'7'-5'430'0,"7"-6"-304"16,10-1-58-16,15 4-56 16,3 2-93-16</inkml:trace>
  <inkml:trace contextRef="#ctx0" brushRef="#br0" timeOffset="1649.02">3774 11529 860 0,'-7'-3'471'0,"-9"-4"-91"16,-6 4-96-16,-4 1-122 15,0 3-48-15,2 6-75 0,5-1-26 16,10 5-32-16,5-4-10 15,9 5 0-15,5-1 2 16,10-3 15-16,1 2 6 16,2-3 6-16,-4 0 1 15,-6-2-7-15,-6 0-4 16,-12-2-3-16,-6 2-1 16,-10 5 9-16,-2-2 4 15,2 6 1-15,3-5 1 0,11 3 4 16,4-2 5-16,8 3 14 15,7 1 9-15,7-3 3 16,5-1-4-16,-1-4-13 16,0-2-6-16,3-3-129 0</inkml:trace>
  <inkml:trace contextRef="#ctx0" brushRef="#br0" timeOffset="2489.75">4726 11510 1048 0,'13'7'419'16,"4"16"-268"-16,-1 0-31 16,-15 7-33-16,-9 8-14 15,-8 4-26-15,0-4-17 16,5-10-16-16,6-9-1 15,5-17-8-15,0-7-9 0,5-18-8 16,6-6-4-16,7-7 4 16,8 1 8-16,2 3 4 15,0 7 0-15,-4-1 1 16,-2 6 4-16,-7 10 14 16,-6 1 2-16,-5 12 6 15,-9 5 2-15,-6 3-7 16,-1 5-2-16,3 5-7 15,9 2-7-15,12 1-7 16,6 2-2-16,7-3 1 16,4-3 0-16,5-5 2 15,3-6 1-15,6-11-16 16,-1-2-23-16,-1-9-51 16,-5-2-7-16,-5-6 14 15,-2-2 23-15,0-1 55 0,-4-2 9 16,-4 0 46-16,-7 4 26 15,-13 6 58-15,-4 7 22 16,-17 9-4-16,-7 2-19 16,-6 6-49-16,0 4-25 15,0 3-37-15,7 1-12 16,8 6-15-16,9 2-3 16,15 1-5-16,8 2 1 15,8-7 3-15,5-3 2 0,6-8 6 16,-1-4 0-16,4-8-37 15,-5-5-26-15,-5-7-114 32,-7-8-71-32</inkml:trace>
  <inkml:trace contextRef="#ctx0" brushRef="#br0" timeOffset="2599.29">5313 11313 1085 0,'-5'-14'486'0,"-6"-10"-237"15,4 8-74-15,4 12-113 16,3 4-41-16,8 11-86 15,4 5-117-15</inkml:trace>
  <inkml:trace contextRef="#ctx0" brushRef="#br0" timeOffset="2802.37">5571 11502 1240 0,'-5'5'528'0,"-4"16"-290"15,-1-1-65-15,4 21-78 16,5 13-30-16,4 18-39 16,5 11-12-16,6 3-7 15,0-8-2-15,-2-17 1 0,0-5 1 16,-3-18-1-16,-3-6-16 16,1-11-157-16,-2-11-154 15</inkml:trace>
  <inkml:trace contextRef="#ctx0" brushRef="#br0" timeOffset="2966.17">5578 11694 1259 0,'10'-2'473'0,"17"2"-345"16,4 3-62-16,15 1-27 31,4 3-10-31,-4 0-56 0,1-1-105 15</inkml:trace>
  <inkml:trace contextRef="#ctx0" brushRef="#br0" timeOffset="3184.87">5902 11274 1070 0,'-1'1'433'0,"1"5"-259"0,3 23-94 16,4 16-32-16,6 23 14 15,3 7-1-15,-6 1-12 16,1-4-6-16,-8-3-23 16,-2-6-8-16,-1-9-49 15,0-8-65-15</inkml:trace>
  <inkml:trace contextRef="#ctx0" brushRef="#br0" timeOffset="3497.48">5891 11304 1054 0,'20'-8'451'0,"14"-6"-239"0,-1 9-49 15,-5 8-53-15,-6 8-27 16,-10 8-37-16,-6 0-10 15,-15 12-14-15,-10-1-3 16,-4-5-1-16,2-5-1 16,11-14-17-16,4-6-15 15,13-8-15-15,6-1-7 16,12 4 6-16,5 3 11 16,8 8 6-16,2 7 1 0,-12 8 13 15,-7 6 5-15,-21 3 15 16,-13-1 3-16,-14 2 1 15,-4-9-2-15,1-5-61 16,5-6-85-16</inkml:trace>
  <inkml:trace contextRef="#ctx0" brushRef="#br0" timeOffset="4028.61">6485 11608 670 0,'-6'-9'372'0,"-3"-8"-73"15,-3-1-110-15,-7-2-27 16,1 4-52-16,-1-1-22 15,-3 9-45-15,4 6-16 16,-3 14-16-16,-1 3-8 16,6 10-3-16,3 3 0 15,13-3 0-15,10 3 1 16,7-10 6-16,9-1 3 0,1-10 4 16,-4-6 2-16,-1-2 3 15,-5-8 1-15,-3-6 1 16,1-1-3-16,-7-4-2 15,0 2-1-15,-6 3 0 16,-2 3 0-16,-3 4-7 16,-3 4-4-16,2 4-8 15,-2 4-4-15,2 5 2 16,4 2 1-16,4 2 2 16,2-1 1-16,4 0 7 15,3 0 6-15,4-2 20 16,7 0 12-16,7-2 15 15,-1-4 1-15,-1-4-6 16,-5-8-5-16,-4-6-11 16,-4-4 0-16,-8-4-9 15,-4-1-4-15,-8 5-50 16,-4 1-65-16,-2 6-227 0</inkml:trace>
  <inkml:trace contextRef="#ctx0" brushRef="#br0" timeOffset="4316.92">6858 11480 979 0,'-4'1'405'0,"4"6"-224"15,4 4-43-15,3 5-39 16,3 2-11-16,9 5-31 16,1 5-12-16,1 1-16 15,-2 2 21-15,-16-2 48 16,-4-4 23-16,-7-6 17 16,-6-7-19-16,-4-12-48 0,2-8-14 15,4-9-157-15,0-4-123 16</inkml:trace>
  <inkml:trace contextRef="#ctx0" brushRef="#br0" timeOffset="4840.32">8089 11063 724 0,'-16'-1'359'0,"-26"4"-102"16,-7 4-41-16,-7 16-54 15,2 11-27-15,6 20-52 0,10 17-32 16,20 20-33-16,15 3-6 16,21-5-4-16,12-10-2 15,15-16 0-15,-1-8 0 16,16-15 12-16,0-10-50 15,3-23-224-15</inkml:trace>
  <inkml:trace contextRef="#ctx0" brushRef="#br0" timeOffset="5480.8">8347 11110 1070 0,'-1'0'446'16,"0"7"-253"-16,1 10-68 15,0 21-63-15,0 13-4 16,6 18-11-16,-3 3-3 0,0-8-10 16,3-6-4-16,-5-20-9 15,2-11-2-15,4-11 1 16,-5-9 8-16,4-9 8 16,-2-6-2-16,0-10-11 15,2-9-17-15,3-6-24 16,9 4-8-16,10 8-5 15,9 15 3-15,2 16 7 16,-10 11 5-16,-7 7 9 16,-12 4 3-16,-13 1 8 15,-4-3 2-15,-18 1 3 16,-1-3 3-16,-6-10 5 16,3-5 3-16,7-15-24 15,2-8-30-15,12-8-66 16,5 1-33-16,6 1-81 15,8 3-15-15,8 7-23 0,2-1-27 16</inkml:trace>
  <inkml:trace contextRef="#ctx0" brushRef="#br0" timeOffset="5621.4">8792 11596 897 0,'7'4'452'15,"3"8"-138"-15,-2 0-53 16,-3 6-84-16,-6 0-39 0,-7 5-58 15,0 0-19-15,-6-1-29 16,5-1-12-16,1-8-121 16,-3-8-402-16</inkml:trace>
  <inkml:trace contextRef="#ctx0" brushRef="#br0" timeOffset="6074.41">9317 11485 705 0,'-3'-6'337'15,"-2"-3"-105"-15,0 0-27 16,-19 1-31-16,-3 5-20 15,-8 10-59-15,-7 1-26 0,9 8-43 16,5 5-13-16,7 5-5 16,12 1 2-16,12 1 2 15,8 1 4-15,13-6 8 16,0-1 5-16,7-6 3 16,2-7 0-16,6-9-9 15,-2-8-14-15,4-10-183 16</inkml:trace>
  <inkml:trace contextRef="#ctx0" brushRef="#br0" timeOffset="6339.96">9453 11009 866 0,'11'8'399'16,"24"23"-118"-16,10 10-113 15,14 36-28-15,2 15-11 16,-21 14-31-16,-13 1-21 16,-31-6-27-16,-16-12-7 15,-7-20-14-15,-5-6-7 16,4-23-4-16,3-9-19 0,5-19-548 15</inkml:trace>
  <inkml:trace contextRef="#ctx0" brushRef="#br0" timeOffset="7015.84">10387 11464 773 0,'12'-8'391'0,"17"-5"-108"15,6 8-76-15,2 18-90 16,-6 10-30-16,-13 17-32 16,-11 4-6-16,-20-1-5 15,-5 2-5-15,-2-10-19 16,2-9-5-16,13-14 2 15,5-12-1-15,5-17-2 16,5-6-2-16,1-10-6 16,1 0-1-16,3-1-2 15,3 4-1-15,-2 5 0 16,-2 3-1-16,-9 11-2 16,-4 4-6-16,-3 12-9 0,-5 10-3 15,7 12-1-15,0 0 3 16,14 5 7-16,6-5 2 15,10 0 4-15,2-2 2 16,4-10 6-16,2-1-43 16,0-10-122-16,2-7-107 15</inkml:trace>
  <inkml:trace contextRef="#ctx0" brushRef="#br0" timeOffset="7394.04">11075 11547 756 0,'6'-1'393'0,"-1"1"-105"16,-5 5-48-16,-15 5-84 0,-5 11-25 15,-9 3-43-15,-2-3-26 16,-3-2-30-16,3-7-5 16,1-6-4-16,4-6-1 15,7-8-4-15,2-9-17 16,9-5-25-16,1 2-8 16,8 1-12-16,7 7 7 15,8 4 8-15,7 6 2 16,3 7 4-16,2 5 4 15,2 9 12-15,-3 2 5 0,1-2 9 16,-1 2 2-16,2-8 4 16,0-4 0-16,1-9 5 15,-1-6 2-15,-3-8 1 16,-2-7 1-16,-6 1-2 16,-3-5-2-16,-11-6-1 15,8 6-5-15,-6 0 9 16,-1 7 13-16,2 18 2 15,-8 3 12-15,6 16 6 16,-3 8-12-16,2 5 0 16,2 1-11-16,-2-1 17 15,3-5-90-15</inkml:trace>
  <inkml:trace contextRef="#ctx0" brushRef="#br0" timeOffset="8907.5">1828 12743 679 0,'0'-1'313'15,"4"-2"-132"-15,18 3-95 16,13 3-25-16,18 0-21 15,3 2-5-15,3-2-15 16,-1-1-6-16,-14 1-1 16,-8-3 2-16,-16 0 2 0,-12 2 2 31,-14-1 3-31,-4 4-2 0,-14 3-3 16,-3 2-4-16,-7 12-5 15,1 3 3-15,7 13 9 16,5 3-1-16,12-3-3 15,8-1-5-15,17-10-7 16,2-6 2-16,23-10 3 16,0-6 1-16,4-8-1 15,5-1-13-15,-17 1-76 16,-4-4-72-16,-7 4-244 16</inkml:trace>
  <inkml:trace contextRef="#ctx0" brushRef="#br0" timeOffset="9219.92">2389 12996 619 0,'2'0'326'0,"6"3"-76"0,2-2-32 16,10 5-62-16,2-1-27 15,4-5-46-15,1 1-16 16,-4-6-12-16,0-2-4 16,-8-5-6-16,0-4-2 15,-4-4-7-15,-8-8-3 16,-5-5-8-16,-3 2-3 0,-8-2-12 15,0 7-7-15,-3 9-11 16,-3 7-7-16,-5 18-11 16,0 9-4-16,4 21 1 15,5 9 2-15,11 8 21 16,5 1 14-16,10 1 22 16,2-3 6-16,3-1-7 15,-2-2-6-15,-5-12-13 16,0-1-2-16,0-16-13 15,0-4-65-15,8-11-312 16</inkml:trace>
  <inkml:trace contextRef="#ctx0" brushRef="#br0" timeOffset="9743.01">2959 12782 738 0,'-13'-7'418'0,"-8"-6"-46"15,-4 7-218-15,-1 8-45 16,3 3-62-16,3 3-26 16,12 7-35-16,6-1-6 0,13 5-1 15,7-2 4-15,8-1 13 16,4-3 5-16,-4-4 6 15,-5-1 1-15,-10-6 5 16,-6 1 1-16,-6-1-4 16,-10 2-1-16,-13 0-3 15,-5 3-1-15,-5 5 1 0,-3-4-2 16,15 5-6-16,2-1-3 16,12 1-6-16,6 2 2 15,8 0 6-15,9 1 4 16,8-5 7-16,7 1 2 15,1-8 0-15,-1 0 2 16,0-6 2-16,-2-9 0 0,-2-5-1 16,-2-6-4-16,-6-10-4 15,0 7-1-15,-11-3 3 16,-4 7 1-16,-3 12 13 16,-3 4 9-16,1 12 14 15,-3 7 3-15,5 7-13 16,0 4-11-16,5 2-19 15,3-2-3-15,0-6-52 16,0-5-73-16</inkml:trace>
  <inkml:trace contextRef="#ctx0" brushRef="#br0" timeOffset="9946.08">3274 12845 867 0,'6'-2'424'0,"7"0"-140"0,3 2-72 16,8 9-79-16,4 5-19 16,8 9-39-16,-4 7-8 15,-12 1-2-15,-7 2-3 16,-22-6 2-16,-7-6-4 16,-12-4-19-16,-6-8-10 15,-2-8-70-15,4-2-85 16</inkml:trace>
  <inkml:trace contextRef="#ctx0" brushRef="#br0" timeOffset="10555.16">4086 12795 831 0,'2'-7'334'0,"-2"-6"-198"15,2 13-28-15,-4 22-19 16,2 18-16-16,5 31-32 16,3 8 4-16,-4 10-11 15,0-4-5-15,-10-6-6 16,-2-8-3-16,1-20-30 16,-3-12-52-16,-3-31-377 15</inkml:trace>
  <inkml:trace contextRef="#ctx0" brushRef="#br0" timeOffset="10867.57">3954 12756 839 0,'15'-28'404'0,"16"-23"-172"15,6 20-91-15,6 11-18 16,3 18-53-16,-2 5-16 16,-18 14-22-16,-11 6-9 15,-23 11-5-15,-16 4-1 0,-11 3-1 16,-2-6 0-16,5-14-4 15,6-9-11-15,17-15-35 16,3-9-13-16,18-6-6 16,7 2 6-16,17 2 22 15,8 7 5-15,2 9-1 16,4 4 3-16,-15 15 8 16,-7 3 6-16,-21 13 10 15,-16 4 7-15,-19-1 5 16,-8-1-1-16,-4-10-3 15,5-1-16-15,7-16-91 16,10-4-123-16</inkml:trace>
  <inkml:trace contextRef="#ctx0" brushRef="#br0" timeOffset="11195.79">4412 13076 444 0,'20'2'352'0,"11"-1"20"16,-2 4-119-16,-6-5-58 15,-1-5-83-15,0 2-26 16,-4-8-32-16,3-2-7 16,-6-2-11-16,-1-5-3 15,-8-2-6-15,-6 0 0 16,-11-4-7-16,-7-1-8 16,-5 10-19-16,-3 5-11 0,3 16-11 15,5 11-2-15,5 15 6 16,0 4 6-16,9 3 4 15,-1 2 1-15,5 2 3 16,8-1-1-16,5 4 6 16,0-5 2-16,6-3 4 15,-3-4 4-15,2-8 3 16,1-5 11-16,2-12-119 16,4-7-211-16</inkml:trace>
  <inkml:trace contextRef="#ctx0" brushRef="#br0" timeOffset="11445.73">5001 13025 882 0,'-13'-9'432'0,"-14"-5"-143"0,-4 1-64 15,-4 2-80-15,8 9-38 16,3 5-60-16,3 4-18 15,13 8-25-15,1 2-4 16,10-1-2-16,9 6-2 16,9-2 1-16,3-4 3 15,2-3 1-15,0-6 3 16,-4-5 6-16,-2-1-26 0,-4-8-137 16,1-2-229-16</inkml:trace>
  <inkml:trace contextRef="#ctx0" brushRef="#br0" timeOffset="11547.16">4910 12684 1086 0,'-2'-5'525'0,"-4"-3"-196"16,6 8-197-16,-1 0-58 16,5 8-68-16,5 7-15 15</inkml:trace>
  <inkml:trace contextRef="#ctx0" brushRef="#br0" timeOffset="11977.09">5105 12845 1132 0,'11'16'406'0,"15"29"-339"15,6 10-24-15,16 10 24 16,2 7-3-16,3-7-2 16,-3 2-6-16,-15 4-27 15,-10-11-6-15,-15-17-39 16,2-6-48-16,-3-27-272 15</inkml:trace>
  <inkml:trace contextRef="#ctx0" brushRef="#br0" timeOffset="12148.93">5466 12872 1240 0,'-15'11'528'0,"-11"10"-289"16,-16 22-118-16,-2 5-32 15,-6 7-41-15,2 5-17 16,11-2-21-16,9 2-6 0,13-2-21 16,3-5-43-16,12-15-153 15,5-6-120-15</inkml:trace>
  <inkml:trace contextRef="#ctx0" brushRef="#br0" timeOffset="12664.42">5871 13054 937 0,'-9'-12'461'15,"-9"-12"-172"-15,-5-1-118 16,-1-2-40-16,-3 5-59 15,1 10-21-15,1 8-28 16,0 4-10-16,2 13-14 16,3 0-8-16,6 10-8 0,4 1 3 15,12-3 5-15,5 3 5 16,8-10 5-16,3 1 2 16,6-7 4-16,3-6 2 15,-1-2 6-15,2-9 1 16,-3-5 2-16,-6-4 0 15,-5-2-3-15,-4 0-2 16,-11 3-5-16,-2 6-5 0,-7 9-10 16,0 2-4-16,3 13-7 15,3 4-1-15,5 1 4 16,4 1 3-16,11 0 8 16,2-4 3-16,2-4 5 15,4-4 10-15,-5-7 14 16,2-2 8-16,-4-5 15 15,-3 0-4-15,-4-9-9 16,-1 0-4-16,1-4-22 16,-1-1-37-16,-1 4-137 15,-5-3-157-15</inkml:trace>
  <inkml:trace contextRef="#ctx0" brushRef="#br0" timeOffset="12883.17">6131 12928 934 0,'8'1'440'16,"14"9"-147"-16,7 1-99 16,15 12-72-16,1 1-22 15,-8 2-41-15,-7-2-12 16,-23-4 17-16,-7-2 12 15,-20-8 4-15,-6 0-4 0,-8-9-32 16,-2-1-33-16,9 1-146 16</inkml:trace>
  <inkml:trace contextRef="#ctx0" brushRef="#br0" timeOffset="13445.97">7318 12279 791 0,'-19'0'369'0,"-28"9"-154"15,-8 13-54-15,-7 33-60 16,0 11-27-16,21 29-34 16,10 13-19-16,35 25-8 15,17-1 0-15,23-7 9 16,10-7 3-16,7-29-1 16,5-6-1-16,-1-20-49 15,2-19-63-15</inkml:trace>
  <inkml:trace contextRef="#ctx0" brushRef="#br0" timeOffset="22755.75">7665 13017 309 0,'5'3'201'0,"10"4"23"16,8-2-66-16,13 3-46 15,5-8-16-15,1-9-37 0,-1 2-18 16,-7-8-17-16,-9 3-2 15,-6-1 1-15,-11-4 1 16,-11 5 4-16,-10-1 3 16,-16 4 7-16,1 7 5 15,-11 2 1-15,0 3-2 16,4 10-12-16,1 1-5 16,10 7-8-16,7 7-2 15,15 3 14-15,9 3 0 16,16-1 5-16,8-4 2 0,11-5-12 15,2-2-1-15,-1-9-1 16,0-8 2-16,2-5-70 16,-7-6-100-16</inkml:trace>
  <inkml:trace contextRef="#ctx0" brushRef="#br0" timeOffset="23083.4">8112 13192 703 0,'8'8'356'0,"5"6"-113"15,5-5-61-15,6-4-9 16,-4-10-13-16,-4-5-16 15,-4-11-37-15,-8-4-22 16,-4-10-39-16,-2-3-14 16,-7-7-10-16,1-8-4 15,-2-14-7-15,2-5-4 16,8-2-10-16,8 11-5 0,9 14-8 16,6 16-4-16,1 17-25 15,-1 4-35-15,-2 19-117 16,-3 1-129-16</inkml:trace>
  <inkml:trace contextRef="#ctx0" brushRef="#br0" timeOffset="23240.03">8065 12966 1029 0,'10'5'453'0,"17"2"-221"16,13-1-51-16,16 1-56 15,3-5-36-15,-7 0-45 16,-5 4-13-16,-16 1-19 16</inkml:trace>
  <inkml:trace contextRef="#ctx0" brushRef="#br0" timeOffset="31919.32">8694 13033 371 0,'1'-4'227'0,"0"-5"-3"16,-3-1-14-16,-7 1-40 15,-5 1-22-15,-11 4-51 16,-1 6-22-16,-6 9-34 15,1 3-15-15,6 5-15 16,-1 3-11-16,11 3 3 16,7 1 0-16,8 1-1 15,11-2 4-15,10-7-6 16,4-4 0-16,16-6-19 16,4-7-56-16</inkml:trace>
  <inkml:trace contextRef="#ctx0" brushRef="#br0" timeOffset="32388.2">9091 13176 668 0,'-6'-7'346'0,"-3"-5"-103"0,-7-6-75 15,-2 1-24-15,-6-3-31 16,-1 3-16-16,-3 3-42 16,-2 5-19-16,4 7-30 15,5 3-10-15,7 10-22 16,5 7-2-16,5 5-2 16,2 0 2-16,7 3 12 15,6-3 3-15,12-3 11 16,4-4 3-16,4-9 8 15,0-7 3-15,-1-7 7 16,-7-8 2-16,-1-13 0 16,-1-4-1-16,-3-13-5 15,2-1-2-15,-12-12 3 16,-6-8 2-16,-12-11 25 16,-9 4 4-16,3 20 4 15,2 13-2-15,6 31-45 16,5 12-6-16,0 23-15 0,6 17-3 15,8 32 15-15,10 8 2 16,6 5 3-16,-1-6 0 16,-1-19-2-16,-5-7-58 15</inkml:trace>
  <inkml:trace contextRef="#ctx0" brushRef="#br0" timeOffset="33434.83">9495 13178 438 0,'4'-4'256'0,"3"-8"-32"16,-3 1-37-16,0-5-48 15,-4-2-21-15,-5-2-26 16,-4-3-10-16,-7 2-26 15,-5 1-20-15,-5 5-7 16,-3 5-12-16,3 10-17 16,0 3-2-16,4 16-24 15,5 1 1-15,2 1 0 16,8 6 0-16,10-1 6 16,5 0 3-16,12-2 16 15,2-5 7-15,2-9 9 16,3-5 4-16,-6-6 3 15,0-5 4-15,-2-6 4 16,-4-1-2-16,-4-1-8 16,-2 2-8-16,-4 2-11 15,-2 0-6-15,2 9-10 16,-1 3-2-16,4 10 1 0,1 5 5 16,1 3 15-16,4-3-41 15</inkml:trace>
  <inkml:trace contextRef="#ctx0" brushRef="#br0" timeOffset="33825.35">9772 12712 1046 0,'-1'-2'430'16,"-1"1"-235"-16,2 12-147 15,3 8-32-15,5 20-5 16,0 13 0-16,-4 14-4 16,5 3 0-16,-6-11 0 15,2-7 3-15,1-17 4 16,-4-9 3-16,0-10 7 16,-2-8 9-16,0-10 3 15,3-2-3-15,4-4-13 16,5-2-14-16,7-6-13 15,4 6-6-15,4 2-1 16,1 8-5-16,-3 9 2 16,-7 5 4-16,-14 8 6 15,-4 2 7-15,-12 4 9 0,-8-3 2 16,-5-2 5-16,-6-7 1 16,4-8-32-16,2-5-30 15,3-9-85-15,3-3-119 16</inkml:trace>
  <inkml:trace contextRef="#ctx0" brushRef="#br0" timeOffset="34184.65">10187 13125 784 0,'5'-7'378'0,"6"2"-129"16,3-3-96-16,8 4-60 16,-1 2-10-16,-2-5-16 15,1 1-14-15,-6-6-23 16,0 1-4-16,-6 0-4 16,-6-3-1-16,-7 2-7 15,-6 0-5-15,-5 4-8 16,-5 2-3-16,-6 6-9 15,-1 2-5-15,-6 13-7 16,3 6 0-16,9 9 15 0,6 1 7 16,18 2 15-16,13 3 6 15,15-6-2-15,6-1-1 16,3-10-2-16,-1-5-3 16,-3-10 1-16,2-4-21 15,-3-6-333-15</inkml:trace>
  <inkml:trace contextRef="#ctx0" brushRef="#br0" timeOffset="34700.46">10738 13215 1080 0,'4'14'544'16,"0"10"-195"-16,-7 12-132 16,-15-1-51-16,-12 4-108 15,-8-2-94-15</inkml:trace>
  <inkml:trace contextRef="#ctx0" brushRef="#br0" timeOffset="37669.92">1750 14588 575 0,'0'10'288'16,"-1"0"-67"-16,13 4-132 16,5-4-10-16,13-6-20 15,8-3-9-15,9-7-19 16,1-2-3-16,-13-4 4 16,-7-1 18-16,-22-5 31 15,-6 2 8-15,-20-3 3 16,-12 2-15-16,-14 11-25 15,-3 1-5-15,2 13-11 16,8 6-11-16,14 4-23 16,4 5-9-16,16 2-14 15,7 0 2-15,23 1 8 16,4-1 2-16,17 0-42 0,6-3-76 16,6-1-227-16</inkml:trace>
  <inkml:trace contextRef="#ctx0" brushRef="#br0" timeOffset="37935.25">2198 14795 903 0,'-1'-4'399'0,"-3"-4"-173"16,3-2-48-16,4-3-31 16,2-4-15-16,1-5-29 15,1-6-16-15,-8-5-14 16,-6-5-6-16,-7-12-14 15,-4-4-8-15,5-10-24 16,5 4-11-16,8 4-13 16,9 9-6-16,12 11-12 15,4 4-12-15,8 12-80 16,3 9-48-16,2 10-95 16,-4 4-54-16,-10 10-58 15,-7 2-35-15</inkml:trace>
  <inkml:trace contextRef="#ctx0" brushRef="#br0" timeOffset="38060.54">2104 14500 493 0,'-5'4'311'0,"-2"11"-27"16,4-7-60-16,19-1-94 0,13 0-44 16,13-7-46-16,9 7-14 15,6-3-32-15,3-4-102 16</inkml:trace>
  <inkml:trace contextRef="#ctx0" brushRef="#br0" timeOffset="38372.61">2758 14664 690 0,'-6'-4'347'0,"-6"-4"-86"16,-5 1-64-16,-8 1-53 16,-1 0-9-16,-6 3-33 15,2 1-19-15,2 5-30 16,3 9-23-16,7 5-23 16,3 5-2-16,13 5-1 15,1 0 1-15,13 2 3 16,9-2-3-16,9-6 1 15,3-2 1-15,5-10-1 16,0-3-10-16,-1-10-138 16,3-6-163-16</inkml:trace>
  <inkml:trace contextRef="#ctx0" brushRef="#br0" timeOffset="38794.9">2982 14320 792 0,'0'-5'421'0,"-5"-1"-98"16,5 8-146-16,-3 15-102 15,5 11-23-15,4 20-10 16,-3 5 13-16,1 8-1 15,0 0-1-15,0-1-9 16,-1-3-17-16,3-12-11 16,-2-7-1-16,1-19 0 15,1-7 1-15,1-15 4 16,2-8-2-16,6-8-8 16,5-1-7-16,10-1-10 15,1 4-3-15,6 6-4 16,-3 7 3-16,-7 11 1 15,-9 5 4-15,-12 7 9 16,-5-1 5-16,-12 3 7 16,-8 0 4-16,-10-2 0 0,-3 0 1 15,-4-10 2-15,6-4-39 16,9-7-133-16,4-3-89 16</inkml:trace>
  <inkml:trace contextRef="#ctx0" brushRef="#br0" timeOffset="39294.78">3444 14684 769 0,'0'1'381'16,"1"3"-78"-16,13-2-185 15,2-2-15-15,12-3-25 16,-2-6-17-16,4 1-32 15,0-1-5-15,-8 0 1 16,-6-1-1-16,-8-4 1 0,-8 1-4 16,-7-1-9-16,-3-1-3 15,-5 0-11-15,-1 1-5 16,-4 5-10-16,-3 9-4 16,-2 12 9-16,-2 5 10 15,4 8 22-15,4 3 12 16,8 3 12-16,8 0 2 15,14 0 0-15,7-3-2 0,11-6-9 16,3-4-5-16,0-7-8 16,7-3-5-16,2-7-1 15,-1-2-52-15,1-8-137 16,-2-4-166-16</inkml:trace>
  <inkml:trace contextRef="#ctx0" brushRef="#br0" timeOffset="39419.67">3981 14712 657 0,'7'2'433'16,"5"3"24"-16,-5 7-202 16,1 6-24-16,-8 9-60 15,-7 6-41-15,-5 3-56 16,-4 4-24-16,-5-7-62 16,1-2-75-16</inkml:trace>
  <inkml:trace contextRef="#ctx0" brushRef="#br0" timeOffset="40785.78">4674 14192 779 0,'-2'-6'385'16,"-4"-5"-130"-16,0 8-102 15,0 7-28-15,0 13-58 16,-1 9-28-16,3 28-27 16,4 11-3-16,6 14 2 15,-1-1 1-15,-1-10 1 16,-2-8 0-16,2-20-1 15,2-5 1-15,-1-17 3 16,1-8 7-16,-1-15 10 0,1-8 1 16,2-14-6-1,1-4-8-15,10-4-20 0,3-2-3 16,6 9-10-16,4 9-4 16,-1 12-4-16,-3 11 1 15,-7 14 5-15,1 5 5 16,-12 9 9-16,-6-1 2 15,-16 3 5-15,-13-1 3 16,-13-5 5-16,-2-3 1 0,0-11-17 16,2-5-38-16,10-9-62 15,7-7-73-15,11-5-83 16,5-5-71-16</inkml:trace>
  <inkml:trace contextRef="#ctx0" brushRef="#br0" timeOffset="41184.01">5334 14580 584 0,'-2'-9'377'0,"-2"-7"-50"16,-8 3-75-16,-9-1-40 15,-11 8-71-15,-5 2-30 16,-9 9-39-16,4 5-21 15,6 6-34-15,6 5-8 0,17 2-18 16,7 2 2-16,14 7 7 16,10 0 3-16,12 0 4 15,3-3 1-15,9-10 0 16,-2-5 1 0,0-11 10-16,1-7-50 0,-10-9-224 15</inkml:trace>
  <inkml:trace contextRef="#ctx0" brushRef="#br0" timeOffset="41699.94">5821 14711 945 0,'0'-7'401'16,"-4"-12"-204"-16,-2 2-50 16,-5-4-36-16,-4 0-23 15,-2 3-37-15,-5 1-16 16,-3 3-21-16,-2 6-8 16,-3 8-16-16,4 2-6 15,6 12-15-15,4 1-3 16,9 8 4-16,7 1 1 0,11 2 17 15,6 0 7-15,8-5 7 16,5-4 5 0,2-7 5-16,1-4 4 0,-3-14 8 15,-1-7 2-15,-4-14-3 16,-1-6-6-16,-4-13-15 16,-1-5-8-16,-7-19-8 15,-8-8 2-15,-5-5 12 16,-6 3 9-16,-1 22 19 15,1 15 9-15,-1 23 13 16,-2 11-5-16,-2 15-19 16,4 14-11-16,8 20-18 15,0 11 1-15,4 21 2 16,3 9 3-16,2 2 0 16,4-2 0-16,4-14 1 15,-1-11 16-15,-3-13-125 16,5-7-115-16</inkml:trace>
  <inkml:trace contextRef="#ctx0" brushRef="#br0" timeOffset="42117.74">6252 14696 472 0,'5'-4'281'16,"3"-3"-45"-16,-1-2-73 15,1-3-19-15,-2-1-24 16,-2-2-6-16,-5-3-11 16,-3 2-6-16,-9 1-13 15,-7 0-12-15,-6 3-27 16,-6 2-17-16,-3 9-27 15,4 8-9-15,4 7-13 16,5 4-2-16,11 1 3 16,2-3 5-16,12 5 11 15,5-3 4-15,7-1 3 16,6-3 3-16,1-9 4 16,1-3 3-16,0-5 0 15,-3-2 0-15,-3 2-6 0,-1-2-5 16,-3 5-5-16,3 1-5 15,-2 10-1-15,2 1 2 16,1 1-69-16,-2 3-100 16</inkml:trace>
  <inkml:trace contextRef="#ctx0" brushRef="#br0" timeOffset="42616.78">6544 14251 864 0,'0'-17'427'15,"-1"-10"-162"-15,-3 12-93 16,0 4-34-16,1 18-71 16,-2 5-25-16,1 18-37 15,4 13-4-15,3 23 6 16,1 12 5-16,2 3 6 16,-4-2 2-16,-2-16 0 0,0-10-2 15,0-16-3-15,1-8 2 16,2-15 4-16,1-8 7 15,3-13 6-15,0-6-2 16,6-12-7-16,3-5-11 16,8 0-12-16,3 1-3 15,2 8-9-15,-1 6-2 0,-1 15 2 16,-5 6 0-16,-6 10 22 16,-7 3 9-16,-9 1 16 15,-10 0 6-15,-11-1-7 16,-10 1-3-16,-8-3-12 15,-3-2-6-15,-3-2-46 16,7-4-59-16</inkml:trace>
  <inkml:trace contextRef="#ctx0" brushRef="#br0" timeOffset="43904.58">6983 14018 828 0,'3'-4'372'0,"9"4"-189"0,11 11-31 16,23 38-71-16,9 23-8 15,9 50 18-15,0 15 13 16,-30 16 38-16,-32 3 3 16,-49-20-30-16,-21-13-16 15,-18-34-51-15,8-22 0 16,16-39-115-16</inkml:trace>
  <inkml:trace contextRef="#ctx0" brushRef="#br0" timeOffset="46156.61">7892 14700 1274 0,'0'0'517'0,"0"0"-326"15,0 0-76-15,-1 0-78 16,-1 0-80-16</inkml:trace>
  <inkml:trace contextRef="#ctx0" brushRef="#br0" timeOffset="47602.4">8847 14121 881 0,'-26'-1'359'16,"-24"-2"-214"-16,10 4-98 16,5 7-39-16,15 5-21 15,10 4-6-15,21 6-1 16,12-1 4-16,15-2 16 16,7-2 3-16,1-5 6 15,-4-2 2-15,-7-1 2 16,-9-6 2-16,-16 0 7 15,-11-3-1-15,-23 4-4 16,-12 4 17-16,-13 3 15 16,-4 6 5-16,-1 5 10 15,6 1-18-15,11 6-27 0,8 4-7 16,20 4-11 0,9 4-1-16,21-5 3 0,9-3 1 15,11-8 3-15,9-5 1 16,3-9 0-16,-6-5-23 15,-6-8-115-15,-4-6-140 16</inkml:trace>
  <inkml:trace contextRef="#ctx0" brushRef="#br0" timeOffset="47774.61">8494 14317 690 0,'-3'-1'354'16,"-1"1"-43"-16,5 4-281 16,-1-4-22-16,0 0-22 15,18 9-77-15</inkml:trace>
  <inkml:trace contextRef="#ctx0" brushRef="#br0" timeOffset="47925.58">8880 14383 803 0,'9'17'346'0,"21"25"-173"16,2 8-84-16,13 11-34 15,9 2-18-15,5 3-15 0,0 3-3 16,-12-7-59-16,-6-8-48 16,-13-24-159-16</inkml:trace>
  <inkml:trace contextRef="#ctx0" brushRef="#br0" timeOffset="48101.87">9349 14433 1147 0,'-22'18'503'16,"-19"12"-260"-16,-15 17-107 16,-13 6-31-16,-8 14-48 15,4 6-18-15,13 4-24 16,13-1-7-16,18-15-75 15,7-8-84-15</inkml:trace>
  <inkml:trace contextRef="#ctx0" brushRef="#br0" timeOffset="48766.21">9573 14586 872 0,'-11'-14'406'0,"-6"-9"-185"16,-6 4-89-16,-2-2-22 15,-5 13-52-15,1 5-23 16,1 10-34-16,4 7-10 15,8 5-15-15,3 0 4 16,10 1 9-16,8 1 3 0,15-2 12 16,8 1 1-16,10-11 6 15,0-4 4-15,-4-11 5 16,0-3 3-16,-10-6 2 16,-4-5 1-16,-7 3-3 15,-6-7-2-15,-7 4-5 16,-2 2-3-16,-8 1-6 15,-2 8-6-15,2 1-10 16,-1 6-4-16,6 4 2 16,5 5 2-16,6 10 9 15,7 1 3-15,7 1 2 16,5 0 1-16,6-4 0 16,-1-4 2-16,5 1 1 15,-6-10 1-15,-3-2 6 16,-6-7 4-16,-5-9 3 15,2-3-1-15,-4-14-2 0,3 3-3 16,-7-8-2-16,-3 2 16 16,-6 7 35-16,-1 6 15 15,-3 15 1-15,3 13-19 16,-2 20-39-16,3 9-16 16,0 14-5-16,3 4 0 15,6 11-1-15,2 4 0 16,2 4 0-16,1-1 2 15,0-11-1-15,-2-7 2 0,-2-18 2 16,-2-10-23 0,0-17-108-16,1-9-96 0</inkml:trace>
  <inkml:trace contextRef="#ctx0" brushRef="#br0" timeOffset="48910.14">9952 14655 1236 0,'5'0'417'0,"9"1"-401"16,8-1-16-16,12 2 4 15,3-2-14-15,8-3-168 16,0 2-199-16</inkml:trace>
  <inkml:trace contextRef="#ctx0" brushRef="#br0" timeOffset="49234.78">10470 14462 659 0,'-14'-8'407'0,"-11"-5"-41"16,-8-1-168-16,1 1-31 15,6 4-90-15,2 1-34 16,9 7-43-16,6 7-22 16,3 5-10-16,9 3 2 15,10 1 11-15,1-1 8 0,8-5 12 16,1-2 3-16,-3-4 3 15,-4 0-5-15,-10-3-15 16,-7 1-4-16,-14 0-4 16,-5 0 4-16,-8 5 11 15,2 1 8-15,6 9 22 16,4 1 13-16,8 5 37 16,6-2 3-16,6-2-3 15,5-2-5-15,16-3-25 16,5-1-8-16,7-7-10 15,3 0 0-15,-3-6-85 16</inkml:trace>
  <inkml:trace contextRef="#ctx0" brushRef="#br0" timeOffset="49832.75">11294 14206 561 0,'2'-10'280'0,"10"-10"-47"15,7-1-67-15,16 5-40 16,6 2-9-16,10 9-37 16,-1 5-19-16,-10 6-13 15,-8 6-5-15,-22 5-1 16,-13 1-2-16,-16 5-1 16,-8-1-4-16,-1-6-11 15,7-3-4-15,11-6-13 0,10-2-6 16,23-2-10-16,12 4-4 15,15 11 3-15,7 6 0 16,-7 17 6-16,-9 5 7 16,-20 6 29-16,-16 0 14 15,-22-9 17-15,-13-8 0 16,-23-12-14-16,-4-6-2 16,-2-17-8-16,4-5-3 15,20-11-42-15,11-6-47 0,23-1-146 16,9-5-174-16</inkml:trace>
  <inkml:trace contextRef="#ctx0" brushRef="#br0" timeOffset="50382.31">12723 14353 772 0,'-1'4'361'0,"-10"11"-109"16,-8 8-82-16,-4 10-44 15,-8 2-14-15,-4-4-44 16,-3-3-19-16,0-12-13 16,-1-7 1-16,7-9-5 15,2-7-4-15,7-10-15 16,9 2-13-16,12-6-12 16,4 4-4-16,13 6-10 15,3 2-5-15,11 15 13 16,4 9 9-16,5 14 15 15,-1 1 12-15,-3 4-6 16,-3-4-2-16,-9-6-48 16,-1-2-95-16</inkml:trace>
  <inkml:trace contextRef="#ctx0" brushRef="#br0" timeOffset="50682.84">12783 14381 854 0,'1'3'461'15,"10"12"-56"-15,3 11-249 16,13 15-90-16,7 8-17 16,0 1 2-16,2 3 8 0,-13 0-1 15,-10-2-3-15,-18 3-23 16,-9-5-10-16,-11-12-8 16,-1-6-5-16,-7-20-34 15,1-7-20-15,3-15-29 16,5-8-4-16,6-14 30 15,11 0 18-15,7-8 25 16,5-3 11-16,17 0 21 16,-3-9 12-16,15 14 6 15,4 4 9-15,-3 2-15 16,2 11-12-16,-14-5 5 16,-5 2-59-16,-6 10-184 15</inkml:trace>
  <inkml:trace contextRef="#ctx0" brushRef="#br0" timeOffset="50907.74">13160 14391 1140 0,'3'11'479'0,"4"13"-270"0,-2 7-26 15,5 6-50-15,-1-4-27 16,-2-3-46-16,4-4-16 15,0-17 5-15,2-3 16 16,6-12 24-16,-4-7 0 0,6-11-22 16,-4-4-22-16,-1-4-23 15,-4-5-35-15,-10 7-153 16</inkml:trace>
  <inkml:trace contextRef="#ctx0" brushRef="#br0" timeOffset="51499.61">13534 14358 868 0,'-2'2'381'15,"-3"9"-170"-15,3 9-56 0,-2 10-55 16,4 8-14-16,5 0-34 16,2-3-10-16,7-9-4 15,2-7-2-15,1-5-6 16,0-7-3-16,-1-9 2 16,-1 0 1-16,-4-13 2 15,3-1-1-15,-7-8-8 16,-1-4-5-16,1 2-9 15,-8 1-5-15,5 15-10 16,-3 7-8-16,-1 7-3 16,0 5 4-16,-4 6 10 15,4 2 7-15,4 6 11 16,4-1-1-16,7-4 8 16,3-1 7-16,5-8 8 15,0-4 5-15,3-3 3 16,-5-3-2-16,-4-5-5 15,-4 2-5-15,-7-10-6 16,-3-1-24-16,-7-8-123 16,-5-4-94-16</inkml:trace>
  <inkml:trace contextRef="#ctx0" brushRef="#br0" timeOffset="51621.83">13744 14249 1295 0,'-7'-3'547'0,"-5"-4"-330"16,4 1-63-16,4 5-102 15,-2 1-30-15,6 4-143 16,0-4-168-16</inkml:trace>
  <inkml:trace contextRef="#ctx0" brushRef="#br0" timeOffset="51934.61">14166 14443 887 0,'-11'-7'426'0,"-14"-7"-140"15,3 4-97-15,-2 4-78 16,2 6-35-16,6 8-59 16,1 7-20-16,9 8-13 15,4 4 0-15,9 2 7 0,4-2 8 16,10-5 3-16,3-6 4 15,5-6 8-15,1-6 5 16,-4-5 33-16,-4-7 11 16,-15-5 35-16,-7 0 7 15,-7 1-29-15,-9 2-15 16,-7 7-45-16,1 1-2 16,-4 2-111-16,6 0-87 15</inkml:trace>
  <inkml:trace contextRef="#ctx0" brushRef="#br0" timeOffset="52115.86">14292 14455 1209 0,'24'2'448'0,"25"1"-358"16,2 0-2-16,-6-6-18 15,-1 1-19-15,-13-6-20 16,-2 2-4-16,-14-1-70 15,-6-1-66-15,-10 1-174 16,-7-1-115-16</inkml:trace>
  <inkml:trace contextRef="#ctx0" brushRef="#br0" timeOffset="52233.21">14456 14477 771 0,'0'16'438'0,"2"11"-106"15,2 3-114-15,2-3-41 16,1 1-85-16,1-2-25 15,1-4-34-15,0-1-43 16</inkml:trace>
  <inkml:trace contextRef="#ctx0" brushRef="#br0" timeOffset="52786.67">14932 14510 796 0,'-10'-14'394'0,"-12"-11"-126"16,-1 3-78-16,-1 14-73 16,1 4-35-16,0 15-43 15,-2 3-17-15,10 7-12 16,4 6-4-16,11 0-1 15,8-1 3-15,9-6-1 16,5-7 3-16,6-6 5 16,1-7 4-16,-1-5 3 15,0-5-1-15,-6-6-5 16,-4-2-4-16,-9 1-6 0,-4 2-2 16,-7 8-2-16,-1 9 11 15,-4 7 11-15,1 2 3 16,5 2 3-16,1 1-12 15,9-1-9-15,5-4-1 16,4-3 3-16,3-6 2 16,-1-9 5-16,-2 3 0 15,-5-11 0-15,1 0-1 16,-4-1-6-16,-1-5-2 16,2 6-9-16,-1-1-2 0,0 10-8 15,5 6-1-15,4 9 1 16,-1 7 2-16,4 8 5 15,0 1 8-15,-2-3 21 16,-2 1 19-16,-9-4 33 16,-9-2 9-16,-12-2-1 15,-9-7-12-15,-8-6-28 16,0 0-65-16,0-4-656 16</inkml:trace>
  <inkml:trace contextRef="#ctx0" brushRef="#br0" timeOffset="53131.71">15878 14568 1127 0,'8'7'491'0,"3"14"-245"15,-11 1-60-15,-18 11-72 16,-12 0-30-16,-13-3-82 16,1-3-68-16</inkml:trace>
  <inkml:trace contextRef="#ctx0" brushRef="#br0" timeOffset="53699.98">16523 14380 859 0,'-9'19'368'16,"-4"14"-183"-16,9 7-95 16,5-2-8-16,18-8 1 15,10-5-5-15,12-17-12 16,0-8-5-16,3-13-11 16,-5-13-4-16,-9-13-2 15,-7-8-3-15,-20-10-10 16,-10-2-5-16,-31-2-16 15,-7 4-6-15,-18 4-2 0,1 7-6 16,7 18-11-16,-1 9 3 16,16 23-2-16,2 7 4 15,18 12 10-15,12 10-2 16,24 0-1-16,16 4 1 16,25-1 3-16,9-3 1 15,16-3 6-15,3-1-48 16,2-7-204-16</inkml:trace>
  <inkml:trace contextRef="#ctx0" brushRef="#br0" timeOffset="54048.7">17119 14326 795 0,'-15'-6'369'0,"-12"-3"-152"16,-1 6-50-16,5 6-62 15,3 3-32-15,9 7-45 16,3-2-12-16,10 2-8 16,6 4-2-16,2-5 3 15,9 2 3-15,-5-7 4 16,-2-6 2-16,-4-1 4 16,-9-3-2-16,-2-1-9 15,-9 1-7-15,-8 5-9 16,-3 6-2-16,-9 4 12 15,7 3 5-15,7 4 3 0,7 1 4 16,12 4-3 0,9 1 1-16,8-3 2 0,3-2-2 15,4-5 1-15,-4-7-19 16,-6-5-101-16,0-1-90 16</inkml:trace>
  <inkml:trace contextRef="#ctx0" brushRef="#br0" timeOffset="54152.28">17086 14123 1310 0,'-2'-6'505'0,"-5"-6"-372"15,3 7-68-15,5 7-141 16</inkml:trace>
  <inkml:trace contextRef="#ctx0" brushRef="#br0" timeOffset="54683.75">17301 14110 836 0,'7'-6'360'0,"8"-2"-184"16,7 2-25-16,7 6-36 16,1 12-20-16,2 12-26 15,1 12-7-15,-6 13-2 16,-5 11 1-16,-9 7-10 16,-2 0-4-16,-5-2-18 15,-2-15-7-15,-6-18-5 16,2-8 0-16,-6-19 9 15,3-2-7-15,-3-11-15 16,-5-8-4-16,-5-1-21 16,-7-3 3-16,-6 10-2 15,-6 9-2-15,-3 9-1 16,0 9 2-16,7 3 7 16,10 0 0-16,14-5-110 15,14 0-109-15</inkml:trace>
  <inkml:trace contextRef="#ctx0" brushRef="#br0" timeOffset="55215.18">17994 14482 703 0,'-2'-11'325'0,"-6"-17"-121"16,-4-2-35-16,-4 1-42 15,-4 4-13-15,-8 9-47 16,1 9-18-16,0 10-29 16,1 5-16-16,6 12-4 15,6 1 2-15,13 4 16 16,4 2 5-16,17-5 5 16,3-2-2-16,8-7-6 15,-1-7 1-15,-7-10 0 16,-1-3 0-16,-6-6-1 15,-1 0-3-15,-5 1-6 16,-2 0-4-16,-2 6-9 16,-5 2-6-16,2 7-1 15,0 1 0-15,-3-4 6 16,0 0 3-16,0 0 2 16,0 0 3-16,10 4 2 15,31 3 3-15,-25-21 2 0,-1-3-1 16,3-5-1-16,2-1-2 15,-6 0-3-15,1 5 6 16,-7 11 19-16,-6 7 6 16,-1 17 8-16,-2 7-5 15,1 17-16-15,2 11-5 16,4 5-6-16,3 0-3 0,-1 3-2 16,2-2-2-16,-8 2-12 15,-1 0-52-15,-4-15-132 16,-2-10-66-16</inkml:trace>
  <inkml:trace contextRef="#ctx0" brushRef="#br0" timeOffset="55377.7">18171 14595 1204 0,'9'-2'409'0,"15"-6"-389"15,8 3-13-15,11 2 1 16,2-2-2-16,5 2-83 16,1-2-124-16</inkml:trace>
  <inkml:trace contextRef="#ctx0" brushRef="#br0" timeOffset="55715.85">18767 14319 585 0,'-13'-7'319'0,"-10"-5"-99"16,-1 4-72-16,2 7-30 16,3 3-61-16,3 2-19 15,8 5-29-15,4 0-4 0,7 3 1 16,7 3 4-16,9 0 7 16,3-4-1-16,2-2-1 15,-2-3-1-15,-7-6-1 16,-4 0-3-16,-11 0-15 15,-5-3-2-15,-13 2-5 16,-4 1 1-16,-4 2 34 16,-4 6 24-16,6 7 50 15,2 3 23-15,8 5-1 16,11 4-12-16,7-1-29 16,10-5-14-16,11-5-14 15,5-6-9-15,7-1-17 16,1-9-8-16,1-2 255 15</inkml:trace>
  <inkml:trace contextRef="#ctx0" brushRef="#br0" timeOffset="56264.83">19458 14145 450 0,'4'-6'243'15,"3"-6"-40"-15,6 0-30 16,8 3 9-16,13-2-11 16,4 2-27-16,13 9-50 15,-1 2-15-15,-2 7-26 16,-7 2-10-16,-17 2-2 15,-16 0 0-15,-23 6-6 16,-13 1-2-16,-14 2-10 16,3-1-8-16,10-7-8 15,15-3-4-15,26-5-3 0,12 0-3 16,24 4 2-16,9 5 0 16,4 14 0-16,-3 8 1 15,-19 11 24-15,-13 1 24 16,-28-4 43-16,-12-4 9 15,-30-11-11-15,-10-4-20 16,-10-14-37-16,0-7-19 0,17-12-156 16,11-8-479-16</inkml:trace>
  <inkml:trace contextRef="#ctx0" brushRef="#br0" timeOffset="56814.59">20763 14184 705 0,'-14'0'312'0,"-10"0"-139"0,-3 3-96 16,0 4-10-16,10 2-30 16,7 2-17-16,11-1-14 15,6 0-2-15,11 1 5 16,5-3 1-16,4-3 3 16,-2-3 1-16,-7-2-2 15,-7 0-4-15,-11 3-5 16,-9 2 5-16,-13 4 32 15,-4 7 20-15,-1 4 30 16,0 1 5-16,9 4-23 16,7-1-16-16,11-1-17 15,7-1-7-15,12-3-6 16,0-6-2-16,9-3-6 16,1-3-3-16,3-7-20 15,0 0-109-15</inkml:trace>
  <inkml:trace contextRef="#ctx0" brushRef="#br0" timeOffset="57316.75">20838 13803 969 0,'6'-4'359'0,"11"-8"-272"16,5 2-55-16,13 2-24 16,2 0-2-16,8 1-3 15,3 1-2-15,1 0 2 16,-3-1 1-16,-12-1 4 16,-8 2 0-16,-12 2 1 15,-9-1-2-15,-6 4-5 16,-5 1-2-16,-6 2 10 15,-3 2 7-15,-1 2 10 16,1-1 1-16,5 5-11 16,3 0-7-16,5 5-11 15,1 2 0-15,2 7 0 16,4 5 1-16,1 6 23 16,-1 6 12-16,2 8 23 15,-1-1 10-15,-1 2-10 16,2-3-4-16,-2 4-19 0,2 2-9 15,4 10-7-15,-3 6-5 16,-5 4-2-16,-4 1 2 16,-12-10 1-16,-4-6 2 15,-10-11-1-15,-3-6-1 16,-2-16 2-16,5-4 10 16,-1-19-46-16,6-8-52 15,5-16-246-15</inkml:trace>
  <inkml:trace contextRef="#ctx0" brushRef="#br0" timeOffset="57458.34">20944 14234 871 0,'13'-4'438'16,"10"-7"-42"-16,19 6-290 16,7 0-15-16,9 5-20 15,3-1-23-15,-6 2-63 16,0 0 179-16</inkml:trace>
  <inkml:trace contextRef="#ctx0" brushRef="#br0" timeOffset="57954.87">21429 14208 878 0,'-4'3'364'0,"1"11"-195"0,2 9-81 16,1 19-46-16,2 5-6 16,-1 3-18-16,7-2 0 15,-6-13-73-15,9-10-156 16</inkml:trace>
  <inkml:trace contextRef="#ctx0" brushRef="#br0" timeOffset="58259.56">21715 14210 669 0,'-13'-2'349'0,"-15"1"-66"16,-1 3-162-16,5 14-78 16,1 6-14-16,9 7-14 15,7 3-8-15,13 7 2 16,9-1 5-16,12 1 4 16,5-7 4-16,6-14 2 15,-2-6 3-15,-7-13 9 16,-6-7 3-16,-18-7 3 15,-6-4 3-15,-21-3-7 16,-11 1-6-16,-11 3-12 16,1 2-10-16,9 8-72 0,8 2-103 15</inkml:trace>
  <inkml:trace contextRef="#ctx0" brushRef="#br0" timeOffset="58765.07">21881 14247 1180 0,'-4'4'449'0,"-7"7"-315"15,1 4-43-15,8 10-28 16,-1 4-7-16,6 2-20 16,7 3-4-16,4-4-5 15,2-7-2-15,3-10-2 16,-1-8 0-16,-2-10 5 15,-1-9 1-15,0-9-1 16,-2-6-1-16,-5-5-7 16,3 4-4-16,-9 4-7 15,0 5-4-15,-3 12-9 16,-5 7-3-16,2 6-3 16,-3 9 1-16,8 5 4 15,4 3 4-15,7 3 2 16,5 1 3-16,4-5 4 15,2-2 4-15,2-7 6 16,-5-5 2-16,-1-7 1 16,-3-6-2-16,-6-4-2 15,-1-4-12-15,-3-2-77 0,-2-2-65 16,-7-7-155-16,-2 2-100 16,-8-5-47-16,0 0 66 15,-1-2 258-15,2-2 186 16,3 1 224-16,-1 3 44 15,3 9-27-15,0 7-57 0,1 12-98 16,1 1-52-16,3 5-83 16,-1 3-30-16,6 6-165 15</inkml:trace>
  <inkml:trace contextRef="#ctx0" brushRef="#br0" timeOffset="59075.99">22515 14239 735 0,'-8'-5'355'0,"-12"-4"-100"15,-1 3-139-15,1 9-63 16,2 4-8-16,2 10-22 15,2 6-2-15,3 12-11 0,6 4-3 16,10 1-2-16,5-2 3 16,11-9 7-16,0-8 4 15,5-12 6-15,-1-6 3 16,-5-8 20-16,-10-5 5 16,-15-6-2-16,-9-3-6 15,-16 0-3-15,2 1-67 16</inkml:trace>
  <inkml:trace contextRef="#ctx0" brushRef="#br0" timeOffset="59718.78">22879 14181 774 0,'-8'3'312'16,"-8"3"-211"-16,4 2-47 15,10 5-32-15,1 0 5 16,9 2 11-16,6 0 6 16,1-2-10-16,3 2-10 15,-4-5-6-15,-2-2 0 0,-6-4 4 16,-3-4 0-16,-8-3-9 15,-4 0-3-15,-10-2-12 16,-2 3-3-16,-5 4-2 16,-4 5 0-16,8 6 7 15,5 4 10 1,9 4 21-16,8 1 8 0,6 3 18 16,10-1 0-16,7-5 0 15,1-4-1-15,3-8-13 16,-3-7-4-16,-2-9-9 15,0-5-4-15,0-8-3 16,-2-6-2-16,2-2-5 16,-1 1-3-16,-8 2-2 15,-4 6 15-15,-9 12 27 16,-2 3 6-16,-4 13 6 16,1 7-18-16,2 10-27 15,2 6-9-15,1 6-6 16,5 4-2-16,7-5-11 15,2-3-60-15,4-9-434 0</inkml:trace>
  <inkml:trace contextRef="#ctx0" brushRef="#br0" timeOffset="59974.28">23303 14226 1200 0,'7'3'485'16,"9"1"-290"-16,0 12-73 16,4 10 7-16,10 13-14 15,-1 3-16-15,-5-1-19 16,-10-3 1-16,-27-15-3 16,-11-3-3-16,-15-12-27 15,-3-6-16-15,1-5-41 16,3-5-52-16,12-2-138 15,13 3-124-15</inkml:trace>
  <inkml:trace contextRef="#ctx0" brushRef="#br0" timeOffset="60141.58">23703 14472 1446 0,'4'3'670'0,"4"2"-282"15,-6 2-194-15,0 0-27 16,0-1-73-16,-2-4-27 16,0-1-39-16,0-1-12 15,-2-1-315-15</inkml:trace>
  <inkml:trace contextRef="#ctx0" brushRef="#br0" timeOffset="63215.04">1802 15647 968 0,'-3'1'386'0,"-6"9"-247"15,1 16-46-15,5 26-39 16,3 11 5-16,8 23-8 16,3 1-9-16,0-2-11 15,2-5-7-15,0-24-15 16,0-9-49-16,0-19-423 15</inkml:trace>
  <inkml:trace contextRef="#ctx0" brushRef="#br0" timeOffset="63431.48">2016 15681 830 0,'4'-5'417'0,"2"-8"-146"15,0 15-109-15,5 11-19 16,-7 17-45-16,1 15-8 0,-1 21-26 16,-6 5-19-16,5 4-15 15,2-1-7-15,0-14-7 16,7-4-43-16,-4-14-140 16,-3-14-310-16</inkml:trace>
  <inkml:trace contextRef="#ctx0" brushRef="#br0" timeOffset="63562.21">1836 16011 896 0,'5'1'398'16,"5"-1"-129"-16,15 0-237 16,11 4-25-16,18-6 9 15,6 1-76-15</inkml:trace>
  <inkml:trace contextRef="#ctx0" brushRef="#br0" timeOffset="64313.83">2989 15902 502 0,'-13'-3'344'15,"-11"-3"-9"-15,-2 9-180 16,0 4-41-16,5 10-87 15,6 4-20-15,14 2-18 16,8 2-5-16,17-6 4 16,7-1 4-16,4-6 8 15,-4-6 6-15,-2-2 5 16,-14-6 2-16,-4-1 8 16,-7 1 1-16,-14-1-4 15,0 3-2-15,-13-2-10 16,-1 2-3-16,-10 3 6 0,6 7 1 15,2 2-2-15,4 3-1 16,14 3-8-16,2-2 0 16,9 7 1-16,5-1 0 15,10-1 3-15,6-3 2 16,5-6 2-16,-2-3 1 16,-1-8 5-16,-1-4 2 15,-5-10 6-15,-2-2 2 16,-6-6 0-16,2 3 0 15,-5-1-8-15,1 2-8 16,-4 7 14-16,-3 3-3 0,1 9 2 16,2 6 7-16,-1 8-16 15,-4 2 2-15,-1-1 0 16,1 0-1-16,-1-6 2 16,2-2 7-16,-2-9 4 15,0-6-1-15,0-11-9 16,0-4-10-16,4-9-5 15,5 4-2-15,3-6 0 16,5 5 0-16,0 7-4 16,2 1 2-16,-1 15 13 15,-3 4 6-15,0 16 14 16,-1 5-2-16,-1 7-11 16,2 2-3-16,-2 2-6 15,-2-2-16-15,-1 0-161 16</inkml:trace>
  <inkml:trace contextRef="#ctx0" brushRef="#br0" timeOffset="64485.12">3519 15991 1184 0,'1'0'465'0,"3"7"-290"15,0 9-24-15,-3 5-34 16,2 6-18-16,0 2-54 15,-1-4-9-15,11 4-27 16</inkml:trace>
  <inkml:trace contextRef="#ctx0" brushRef="#br0" timeOffset="65080.05">3551 15740 790 0,'7'-21'349'0,"5"-20"-149"0,12-2-74 15,10 6-3-15,6 11-8 16,5 14-19-16,2 25-44 16,-2 15-8-16,-1 30 13 15,-7 12 11-15,-16 16 1 16,0 2 0-16,-13-8-28 16,3-9-11-16,0-24-7 15,-5-15-2-15,1-21 0 16,-4-8 6-16,2-16 7 15,-1 0 1-15,-4-13 3 16,-3-3-19-16,-14-5-23 16,-6 3-12-16,-7 13-26 15,-4 13 4-15,0 23 5 16,-3 10 5-16,3 6 12 16,7 3 5-16,11-5-43 15,9-2-56-15,12-13-188 0,5-8-263 16</inkml:trace>
  <inkml:trace contextRef="#ctx0" brushRef="#br0" timeOffset="65781.87">4265 16108 254 0,'8'-5'213'0,"8"-2"64"15,-4-3-45-15,-9-2-36 16,-3 4-8-16,-9-8-14 15,-9 5-12-15,-8 0-29 16,-6 0-23-16,-3 8-50 16,5 0-19-16,6 5-45 15,5 9-12-15,11 3-16 16,5 2-1-16,6 3 8 16,7-6 5-16,9 1 14 15,4-5 3-15,5-8 4 16,-4-3 4-16,5-5 0 15,0-2-1-15,2 9-9 16,8 3-11-16,-2 14 13 16,-1 10 2-16,-6 12 8 15,-3 8 14-15,-7 20 16 16,-5 5 5-16,-15 2 3 16,-5-2-2-16,-12-15-24 0,-5-8 1 15,0-16 6-15,-7-13-5 16,2-24-49-16,3-11-24 15,7-27-21-15,14-9 2 16,12-15 40-16,7-13 19 16,14 0 7-16,1-1 2 15,6 16 2-15,5 8 6 16,-5 16 16-16,3 11 3 16,-8 8 11-16,-4 12-7 0,-7 11-6 15,-7 9 4-15,-6 14-5 16,-5 4 5-16,-4 8-5 15,-1 0-5-15,-1-5-4 16,1-7 1-16,4-11-3 16,2-9 2-16,3-14-7 15,3-5-6-15,9-12-7 16,4 0-3-16,5-1 3 16,1 1 3-16,-2 3 2 15,-2 7-2-15,-6 10-5 16,-4 7-1-16,-3 14 8 15,-3 1 4-15,-3 4 8 16,1 2 1-16,-2 1-3 16,-3 2-2-16,0 0-1 15,5-1 14-15,-12-11-100 0,3-2-99 16</inkml:trace>
  <inkml:trace contextRef="#ctx0" brushRef="#br0" timeOffset="65932.73">4897 15665 1361 0,'-2'4'538'15,"4"0"-315"-15,4 17-179 16,-1 6-29-16,4 11 3 16,-2 5-79-16</inkml:trace>
  <inkml:trace contextRef="#ctx0" brushRef="#br0" timeOffset="83118.52">5675 16091 715 0,'6'-3'274'0,"11"0"-185"15,7 4-34-15,16 9-19 16,4-2-6-16,2-2-16 16,-1-2-2-16,-8-6 3 15,-3-1 2-15,-14-4 8 16,-2-4 2-16,-13-2 3 16,-5 0-1-16,-4 4 10 15,-7 7 7-15,-5 2 6 16,-1 7-1-16,-3 8-23 0,3 0-11 15,6 10-18-15,5-1-4 16,6 5-2-16,7 1 0 16,4-2 5-16,2-2 2 15,7-9 4-15,-3 0 2 16,7-11 4-16,0-4 4 16,3-8 6-16,0-10 2 15,-2-12-1-15,0-5-2 16,-8-2-5-16,2 0-2 15,-5 7-3-15,-3 5-4 0,-3 11 6 16,-3 7-2-16,-5 12 2 16,-1 6 2-16,-2 7-6 15,0 2 2-15,3 3 2 16,0-1 0-16,4-2 0 16,3-4 1-16,3-9 4 15,-2-5 3-15,0-8 8 16,1-6 2-16,2-9-5 15,3 0-6-15,-2 3-12 16,-2 5-6-16,2 9-11 16,-4 4-4-16,5 10-2 15,-1 6 3-15,1 5 10 16,0 1 3-16,-1-6 5 16,-1-4 1-16,-2-8-10 15,2-4-30-15,-3-9-81 16,3-2-29-16,-1-9 4 0,1-4 28 15,-3-4 81-15,-1 0 31 16,1 2 27-16,-3 2 16 16,7 9 32-16,3 2 5 15,5 9-7-15,7 4-14 16,7 7-25-16,2 8-1 16,3 5 19-16,-4 4 8 0,-9 2 34 15,-11 0 14-15,-19-4 0 16,-10-1-1-16,-12-8-31 15,-5-3-18-15,-6-11-61 16,1-5-93-16</inkml:trace>
  <inkml:trace contextRef="#ctx0" brushRef="#br0" timeOffset="83748.78">7563 16000 735 0,'-10'-4'346'0,"-17"-7"-135"16,2 5-43-16,-4 6-53 16,1 3-26-16,10 15-47 15,2 0-15-15,9 8-27 16,6 2-8-16,5-2-8 16,9 0 2-16,9-2 7 15,6-5 5-15,6-8 7 16,3-4 3-16,-6-8 7 15,-2-5 1-15,-9-4 4 16,-5 1-1-16,-7-4-2 16,-3 1-2-16,-5-1-3 15,-3 1-3-15,-5 7-10 16,-1 4-6-16,-3 14 7 0,4 7 1 16,0 15 13-16,2 9 5 15,6 24-8-15,0 5-1 16,10 2-3-16,-2-2 0 15,3-21 5-15,2-8-12 16,-1-17-82-16,3-5-80 16</inkml:trace>
  <inkml:trace contextRef="#ctx0" brushRef="#br0" timeOffset="84082.25">7908 16074 849 0,'-12'2'356'16,"-2"1"-197"-16,2 2-107 16,5 5-18-16,8 0-29 15,4 4-6-15,5 5-4 16,7-3 2-16,5 2 5 15,4-5 6-15,6-4 12 16,0-4 9-16,-3-8 10 16,-4-2 39-16,-11-9 15 0,-6-3 2 15,-9-3 1-15,-7-3-35 16,-12 2-17-16,-3 3-9 16,-7 3-21-16,0 7-8 15,9 3-40-15,0 2-50 16,8 6-181-16</inkml:trace>
  <inkml:trace contextRef="#ctx0" brushRef="#br0" timeOffset="84433.23">8158 16179 574 0,'8'3'325'0,"9"0"-30"16,4 3-95-16,5 1-66 15,1-3-28-15,1-2-41 16,-4-5-12-16,-5-6-7 16,-6-2-4-16,-3-9-5 15,-2 3-2-15,-8-4-7 16,-3 0-4-16,-9 2-7 16,-6-2-6-16,0 7-10 15,-4 0-8-15,2 15-12 16,2 5-4-16,0 8-1 15,3 7 5-15,4 6 5 16,5 4 1-16,8 11 6 16,2 1 2-16,7 10 5 0,0 4 1 15,-1 2 3-15,4-1 2 16,1-4 1-16,0-9 24 16,3-12-157-16,-5-4-346 15</inkml:trace>
  <inkml:trace contextRef="#ctx0" brushRef="#br0" timeOffset="84782">8805 16089 912 0,'-5'7'393'0,"-9"11"-215"15,1 0-39-15,-16-1-65 16,-2 1-18-16,-7-6-21 16,-4-4-6-16,5-8-6 15,1-4-3-15,8-9-7 16,2-5-5-16,9-4-8 16,4 0-7-16,14 2-12 15,6 4 0-15,11 9 3 16,3 4 10-16,4 5 17 15,2 11 7-15,4 6 8 0,2 6-1 16,0 3-7-16,-3 1 0 16,-6-1-7-16,-2-3 3 15,-7-7-80-15,-3-7-157 16</inkml:trace>
  <inkml:trace contextRef="#ctx0" brushRef="#br0" timeOffset="84929.38">8631 15695 1102 0,'-8'-1'466'0,"-6"-1"-265"15,3 2-123-15,10 10-79 16,2 0-7-16,12 7-132 16,4 2-166-16</inkml:trace>
  <inkml:trace contextRef="#ctx0" brushRef="#br0" timeOffset="85079.4">8909 16010 652 0,'16'18'348'0,"24"23"-75"15,3 2-99-15,-3 2-65 16,-8-1-15-16,-21-7-7 16,-10-7-9-16,-17-15-9 15,-7-6 1-15,-3-16-61 16,-1-6-76-16</inkml:trace>
  <inkml:trace contextRef="#ctx0" brushRef="#br0" timeOffset="86098.87">9859 16005 674 0,'8'-1'238'0,"15"0"-197"15,8 0-21-15,9-5 6 0,5 0 0 16,1-1-2-16,-5 0-2 15,-16 4 18-15,-7 3 3 16,-18 3 14-16,-5 4 3 16,-14 11-16-16,-6 1 2 15,-4 1-8-15,1 4-4 16,10-3-12-16,6 2-8 16,13 3-11-16,10-1-2 15,13-5 4-15,5-4 3 0,11-5 4 16,1-7 3-16,-5-5 3 15,-2-7 2-15,-12-4 0 16,-3-6-1-16,-4 0-2 16,-2-2-1-16,-5-3-3 15,-2 5 0-15,-5-1-3 16,-1 5-3-16,0 9-4 16,-5 1-3-16,3 8-6 15,1-4-1-15,1 0 4 16,0 1 2-16,3 14 4 15,23 31 2-15,-5-29 2 16,0-2 1-16,-1-7 7 16,-5-5 5-16,-1-5 16 15,-1-7 2-15,-2-8 0 16,1 0-5-16,-2-6-16 16,-2-3-2-16,-3 2-5 15,-2 0-2-15,-1 8-2 0,1 6-7 16,0 15-1-16,2 3 3 15,4 12 3-15,-1 3 9 16,5-1 6-16,1 2 1 16,4-6 6-16,1-2 1 15,-3-4 3-15,-1-6 7 16,-2-7 14-16,1-5 0 0,1-6-4 16,-1-4-10-16,0-3-19 15,-1 0-5-15,-4 2-10 16,-1 6-7-16,-2 11-13 15,1 6-2-15,-2 8 4 16,6 1 6-16,-2 0 10 16,3-1 2-16,4-6 5 15,-2 0 3-15,-1-8 27 16,1-5 9-16,-6-6 11 16,3-8 4-16,-4 1-17 15,-2 0-8-15,2 3-13 16,-6-2-6-16,2 4-140 15,0-2 8-15</inkml:trace>
  <inkml:trace contextRef="#ctx0" brushRef="#br0" timeOffset="86651.38">11621 16209 591 0,'12'10'327'15,"10"5"-86"-15,7-5-57 16,4 1-29-16,4-9-56 15,-4-5-24-15,0-9-26 16,-5-8-7-16,-10-4-7 16,-5 0-2-16,-13-6-9 0,-12 11-4 31,5 10-10-31,1 1-8 0,-33-21-9 0,-7 6-7 16,-4 18-5-16,20 17-1 15,5 17 3-15,4 3 13 16,7 15 14-16,6 5 7 15,9 12 11-15,11 6-3 16,5-2-4-16,6-6-4 16,4-11-1-16,-6-12 3 0,2-17-74 15,-5-5-98-15</inkml:trace>
  <inkml:trace contextRef="#ctx0" brushRef="#br0" timeOffset="87281.65">12122 15989 835 0,'-19'0'339'15,"-12"-2"-206"-15,9 8-82 16,6 4-25-16,13 4-20 15,5 5-6-15,11 2-4 16,8-6 2-16,6-1 6 16,2-6 4-16,-6-6 5 0,-4-2 2 15,-7-4 5-15,-6-1-1 16,-2-2-7-16,-8 3-4 16,-9-1-9-16,-2 0-2 15,-9 7 1-15,0 3 3 16,2 7 15-16,-1 5 5 15,9 3 5-15,3 0-3 0,11 6 2 16,9-2-1-16,8-3 6 16,8 0 3-16,6-10 0 15,0-3-1-15,-1-9 1 16,-3-4 1-16,-4-8-3 16,1-5-2-16,-3-5-5 15,-1-1-3-15,-4-1-7 16,-5-1-2-16,-4 7-4 15,-7 3 3-15,-3 7 7 16,-3 8-3-16,1 2-5 16,2 5-4-16,2 7-8 15,2-2 1-15,6 6 1 16,1 0 1-16,6-2 4 16,6 0 2-16,6-2 12 15,0-5 11-15,5-8 18 16,-1-4 10-16,-7-7 2 15,3-1-5-15,-14-5-17 0,0 2-9 16,-5-3-13 0,-5 1-13-16,-2 6-71 0,0-1-57 15,-3 4-175-15,0 0-208 16</inkml:trace>
  <inkml:trace contextRef="#ctx0" brushRef="#br0" timeOffset="87431.55">12602 15987 631 0,'4'2'381'16,"0"4"-29"-16,1 5-73 0,0 10-86 15,-2 6-26-15,4 11-45 16,-1 4-28-16,0 10-46 16,0 1-16-16,4 13-19 15,1 4-3-15,-2-2-3 16,-2 2 8-16,-2-17-96 16,-6-13-73-16</inkml:trace>
  <inkml:trace contextRef="#ctx0" brushRef="#br0" timeOffset="87594.8">12670 16299 1189 0,'0'-4'492'0,"6"-4"-245"15,2 5-151-15,9 2-52 0,5 2-12 16,7 2-31-16,2 1-7 15</inkml:trace>
  <inkml:trace contextRef="#ctx0" brushRef="#br0" timeOffset="88097.73">13304 16089 855 0,'-6'5'377'0,"-15"7"-171"0,-5 4-57 15,-9 1-41-15,-5-2-24 16,1-8-32-16,-3-7-11 15,7-9-3-15,2-6-4 16,5-8-14-16,7-2-5 16,12 5-15-16,9-3-10 15,11 5-14-15,9 6-4 16,11 10 5-16,3 9 7 16,0 19 11-16,2 5 4 15,-6 10 2-15,-5 4 0 0,-7-1 7 16,-6-1-8-16,-7-14-117 15,-2-9-127-15</inkml:trace>
  <inkml:trace contextRef="#ctx0" brushRef="#br0" timeOffset="88221.73">13083 15839 833 0,'-3'-22'436'15,"-8"-21"-109"-15,11 25-206 16,1 11-50-16,9 14-68 15,8 8 19-15</inkml:trace>
  <inkml:trace contextRef="#ctx0" brushRef="#br0" timeOffset="89198.02">13425 15983 658 0,'5'-3'269'0,"11"-1"-146"16,5 3-38-16,11 5-17 16,5 3-1-16,5 2-20 15,-1-2-6-15,-5-1-14 16,-4-6-3-16,-9-5 0 16,-4 2 2-16,-14-7-1 15,-3 5-5-15,-14-2-13 16,-6 1-6-16,-5 9-10 15,-6 4-2-15,3 12 7 16,4 5 3-16,5 1 5 16,7 3 4-16,10 1 4 15,7-3 3-15,13 4 18 16,6-2 5-16,-1-9 4 0,9-2-2 16,-1-12-6-16,-2-5-1 15,4-11 0-15,-9-5 1 16,-4-7-5-16,-2-4-4 15,-5-1-8-15,-5 0-2 16,-8 0-6-16,-2 8-4 16,-4 7-13-16,-1 7-7 15,-1 8-8-15,1 6 0 0,2 9 7 16,3 1 4 0,8 5 10-16,4 0 4 0,8-4 10 15,2 0 3-15,2-9 5 16,-1-4 1-16,-2-7 6 15,-1-6 3-15,-2-5 2 16,-2-4-2-16,-7-4-8 16,-1 0-4-16,-3-2-4 15,-1 5-4-15,-3 1-1 16,-1 4-1-16,0 9-11 16,0 3-1-16,3 10 1 15,0 4 2-15,5 4 11 16,-1 3 3-16,1-3 3 15,3-1 1-15,4-5 6 16,-3-2 5-16,3-10 12 16,0-2 4-16,-8-7-2 0,5-5-2 15,-3 0-13-15,-2 0-5 16,0 0-9-16,-1 2-6 16,-1 5-17-16,2 6-5 15,-1 9-1-15,1 4 2 16,3 5 11-16,1-1 4 15,2 0 3-15,4 2 0 16,-2-5 4-16,2-2 3 0,-1-7 20 16,0-4 12-1,-1-9 10-15,-1-4 5 0,-1-3-10 16,-3-1-8-16,-3 1-14 16,1 1-7-16,-5 0-58 15,1 2-84-15</inkml:trace>
  <inkml:trace contextRef="#ctx0" brushRef="#br0" timeOffset="89864.88">15676 15903 548 0,'-7'-10'291'0,"-2"-7"-52"0,-7 8-92 16,-5 1-12-16,-6 7-20 15,4 2-20-15,3 3-45 16,6 6-22-16,16 6-27 16,4 0-4-16,11 1-2 15,6-3 6-15,1-7 11 16,-1-2 0-16,-2-5 5 15,-8-2 1-15,-9 0 2 16,-4-1 0-16,-6-1-12 16,-7 4-6-16,-8 6-8 15,-1 4-2-15,-5 9 6 16,1 3 2-16,8 2-1 16,3 0-2-16,14 0-3 15,3-3 2-15,15-1 11 16,3-4 8-16,9-7 11 15,-1-3 4-15,5-7 0 0,2-7-1 16,-1-9-4-16,2-1-1 16,-8-8-4-16,-1-4-1 15,-5-5-4-15,-5-2-1 16,-6 7-7-16,-6 7 1 16,-7 15 0-16,-4 8-1 15,-1 12-2-15,-2 6-5 16,4 12-3-16,4 1-2 15,1 6 2-15,4-1 3 0,-1-9-40 16,0-1-58 0</inkml:trace>
  <inkml:trace contextRef="#ctx0" brushRef="#br0" timeOffset="90020.45">15850 15654 841 0,'-5'-8'432'16,"-2"-6"-20"-16,1 9-377 15,0 3-68-15,3 3-306 16</inkml:trace>
  <inkml:trace contextRef="#ctx0" brushRef="#br0" timeOffset="90230.88">15918 15759 800 0,'6'16'344'0,"6"21"-179"0,7 5-43 16,5 12-49-16,1-2-17 15,2-2-25-15,-4-9-7 16,-1-13-3-16,-2-4 0 16,-1-17 10-16,2-5 3 15,-2-10 3-15,2-10 2 16,-2-4-22-16,-5-7-38 15,-6-2-133-15,-5 1-133 0</inkml:trace>
  <inkml:trace contextRef="#ctx0" brushRef="#br0" timeOffset="90647.59">16499 15951 897 0,'3'9'408'16,"4"6"-191"-16,-7 7-93 15,-5 1-5-15,-7 0-50 16,-2-1-16-16,-3-4-23 16,-3-3-4-16,0-6-2 15,-1-1 3-15,-2-13 3 16,2-2 0-16,5-10-5 16,1-5-7-16,9-2-12 15,3-2-6-15,6 8-10 0,4 7-9 16,6 11 2-16,2 4 5 15,4 15 10-15,2-1 9 16,3 4 4-16,-1 1-2 16,3-7 1-16,0-2 2 15,1-6 3-15,-2-9 5 16,1-6 6-16,0-3-1 16,-6-13-1-16,0-2-6 15,-2-7-4-15,-6 2-4 0,-4 6-4 16,-4 8-6-16,-6 16-2 15,-4 7 2-15,-3 16 6 16,1 6 6-16,3 0-1 16,5 6-2-16,8-3-6 15,4-1-11-15,4-1-121 16</inkml:trace>
  <inkml:trace contextRef="#ctx0" brushRef="#br0" timeOffset="91217.38">17640 15527 938 0,'10'-2'357'0,"17"-4"-247"15,15 2-35-15,29 0-30 16,12-1 2-16,13 0-13 16,8 2-8-16,-6 2-1 15,-6-3 0-15,-18-3-12 16,-19 1-19-16,-33-1-65 16,-19 3-29-16,-23 8-60 15,-13 3-20-15,-9 5-17 16,-1-1 22-16,2-1 64 15,4-2 66-15,6 2 147 16,4 3 42-16,12 10 53 16,1 7-5-16,7 17-48 15,7 9-24-15,3 13-33 0,2 7-15 16,5-2-16 0,-6-5-11-16,0-15-14 0,-1-9-2 15,2-16-2-15,-1-8-29 16,0-12-121-16,0-9-198 15</inkml:trace>
  <inkml:trace contextRef="#ctx0" brushRef="#br0" timeOffset="91386.4">18502 15708 1205 0,'6'4'434'0,"6"15"-353"16,9 2-29-16,0 13-7 15,3 4-8-15,6-1-13 16,-7 0 0-16,1-14-66 16,-4-7-109-16</inkml:trace>
  <inkml:trace contextRef="#ctx0" brushRef="#br0" timeOffset="91547.23">18917 15608 1064 0,'-13'4'479'0,"-15"12"-194"16,-3 11-118-16,-10 12-76 16,0 6-13-16,-5 14-37 0,0 1-11 15,6 0-15-15,5-2 18 16,9-9-147-16,6-5-119 16</inkml:trace>
  <inkml:trace contextRef="#ctx0" brushRef="#br0" timeOffset="91895.67">19134 15697 1017 0,'7'-2'416'16,"5"-1"-230"-16,8 15-132 15,6 14-25-15,16 22-10 16,7 11-4-16,8 9-1 0,-7-1 1 16,-14-13-9-16,-12-7-55 15,-10-17-278-15</inkml:trace>
  <inkml:trace contextRef="#ctx0" brushRef="#br0" timeOffset="92059.66">19493 15733 1180 0,'-17'9'442'0,"-26"16"-334"16,-6 10-41-16,-13 21-28 15,1 3-12-15,7 0-15 16,8-4-2-16,15-17-72 16,12-4-95-16</inkml:trace>
  <inkml:trace contextRef="#ctx0" brushRef="#br0" timeOffset="92400.4">19733 15966 513 0,'-7'21'323'15,"-5"17"-53"-15,-4-4-63 16,-1-8-38-16,3-5-72 15,3-9-23-15,7-12-20 0,4-9-4 16,4-17-11-16,5-8-12 16,8-17-13-16,4-11-2 15,1-9 0-15,-1-4 0 16,-6 9-4-16,-1 12-3 16,-2 22 8-16,-3 12 2 15,0 20-3-15,2 8 5 16,2 22-12-16,5 9-3 15,3 15 5-15,4 7-1 16,2 6-2-16,-4-2 1 0,-3-9 4 16,-6-12 2-16,-6-16-56 15,-3-5-68-15</inkml:trace>
  <inkml:trace contextRef="#ctx0" brushRef="#br0" timeOffset="92664.98">19733 15920 490 0,'1'-1'277'16,"4"0"2"-16,12 1-162 16,9 0-12-16,17 0-28 15,3-3-21-15,4-5-36 16,-1-1-7-16,-1-9 42 16,-3-7 5-16,4 0 7 15,-4-3 27-15,-9 3 16 16,-7 1 15-16,-17 8 18 0,-4 3-13 15,-5 13-64-15,-1 9-22 16,0 17-31-16,3 9-9 16,3 19 2-16,4 5-1 15,0 0 1-15,1-2-1 16,0-11-54-16,-3-7-67 16</inkml:trace>
  <inkml:trace contextRef="#ctx0" brushRef="#br0" timeOffset="93047.77">20615 15821 1151 0,'-7'12'438'0,"-6"22"-286"16,-3 9-121-16,5 7-8 15,0 0 4-15,3-11 1 16,5-4-3-16,0-13-3 15,2-7 11-15,1-15 14 16,1-6 2-16,0-18-2 16,3-4-10-16,-1-18-16 15,1-7-3-15,0-15-2 16,1-7 0-16,3 2-7 16,0 6-3-16,4 24 0 15,2 10 8-15,1 24 8 16,5 14 3-16,2 19 3 15,4 12-3-15,5 18 9 0,0 2 7 16,6 12 4-16,-2 3-4 16,-5-10-10-16,-5-6-7 15,-8-22-6-15,-7-13-17 16,-3-12-124-16,6-7-59 16</inkml:trace>
  <inkml:trace contextRef="#ctx0" brushRef="#br0" timeOffset="93191.11">20588 15890 1380 0,'3'3'488'0,"12"6"-418"16,9 0-25-16,22-1-6 16,12-1-15-16,6-5-8 15,6 0-49-15</inkml:trace>
  <inkml:trace contextRef="#ctx0" brushRef="#br0" timeOffset="94016.59">17946 16476 991 0,'-28'0'357'0,"-19"0"-301"16,23 3-43-16,49 4-21 15,22 1-2-15,62 2 2 16,35 3 8-16,68-5 45 16,38-1 12-16,64-7 11 15,30-7-4-15,54-1-34 16,15-3-7-16,13-1-13 15,-12 3 34-15,-37 5 38 16,-24 6 6-16,-65 9 8 16,-37 3-35-16,-73 3-80 15,-22-1-75-15</inkml:trace>
  <inkml:trace contextRef="#ctx0" brushRef="#br0" timeOffset="94346.52">21351 15399 1213 0,'-2'-27'482'0,"-2"-26"-311"15,1 15-61-15,1 22-55 16,2 12-27-16,-1 22-28 16,-5 21-10-16,5 41-6 15,0 12 11-15,5 17 4 16,4 2 2-16,0-5-5 15,1-3-81-15</inkml:trace>
  <inkml:trace contextRef="#ctx0" brushRef="#br0" timeOffset="94530.23">21396 16270 1002 0,'0'0'459'16,"4"2"-164"-16,-4 0-107 0,0-2-53 16,-1 0-28-16,0 0-60 15,-1 2-5-15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10:12:18.864"/>
    </inkml:context>
    <inkml:brush xml:id="br0">
      <inkml:brushProperty name="width" value="0.05292" units="cm"/>
      <inkml:brushProperty name="height" value="0.05292" units="cm"/>
      <inkml:brushProperty name="color" value="#FF0000"/>
    </inkml:brush>
  </inkml:definitions>
  <inkml:trace contextRef="#ctx0" brushRef="#br0">8167 5248 233 0,'9'-2'195'0,"9"-2"71"16,-10 4-29-1,-19 6-18-15,-9 2-16 16,-21 8-45-16,-12 4-28 16,-11 2-46-16,-3-3-18 15,-2-6-24-15,4-7-10 16,8-9-19-16,3-4-5 0,20-3-19 15,9 2-16 1,21 2-31-16,8 3-14 16,16 4-5-16,7 2 13 15,14 17 34-15,1 3 17 16,0 13 23-16,-5 4 4 0,-15 2 8 16,-11 1 5-16,-22 1-3 15,-11 3-1-15,-19-3-9 16,-2 0-2-16,3-14 3 15,1-9 6-15,14-15 15 16,7-6-1-16,13-11-23 16,9-1-6-16,15-2-16 15,9 1 2-15,12 8 10 16,4 5 0-16,0 11-2 16,-1 6-2-16,6 11 10 0,-8-6-93 15</inkml:trace>
  <inkml:trace contextRef="#ctx0" brushRef="#br0" timeOffset="360.07">8217 5561 756 0,'-4'-2'350'0,"6"0"-144"16,13 1-112-16,16 1-60 15,10 4-11-15,11 1 0 16,-4-2-5-16,0-3-8 16,-6-3 0-16,-11-2-2 15,-5-3-1-15,-16-2-15 16,-9 3-11-16,-12 3-18 16,-10-1 0-16,-5 5 10 15,-1 1 6-15,2-1 11 16,3 6 4-16,6 6 13 15,1 1 15-15,4 10 23 16,2 2 3-16,3 3-4 0,1 2-9 16,3-1-17-16,6 1-5 15,6-4-11-15,5 1-2 16,5-5-141-16,2-6-107 16</inkml:trace>
  <inkml:trace contextRef="#ctx0" brushRef="#br0" timeOffset="789.18">8806 5689 487 0,'6'-5'328'0,"-3"-7"-20"15,-4 2-49-15,-6 1-18 0,-11 0-62 16,-3 4-38 0,-8 2-59-16,-3 3-28 0,-3 6-41 15,1 3-13 1,9 10-8-16,8-1-1 0,10 3 6 15,13 0 1-15,12-6 3 16,9-1 0-16,13-9 0 16,-1-2 3-16,-5-5 2 15,-1-6 5-15,-10-3 6 16,-3-6 1-16,-6-2 2 16,-10-5-1-16,0 4-6 15,-2 1-3-15,2 7-11 16,3 9-7-16,-4 5-8 0,6 10 0 15,-1 10 5 1,-1 2 8-16,9 3 5 0,-2-2 1 0,2-8 2 16,2-4-1-16,-1-11 4 15,0-2 26 1,5-15 32-16,1-8 7 16,1-8 6-16,-3-6-23 15,-6 3-32-15,-2 10-11 16,-7 14-123-16,-6 6-136 0</inkml:trace>
  <inkml:trace contextRef="#ctx0" brushRef="#br0" timeOffset="1608.65">9811 5595 1453 0,'12'8'19'15,"-8"1"-6"1,6 13 16-16,0 10-1 16,-17 5-5-16,-2 4-1 0,-10 0-2 15,3-4-2-15,7-14-1 16,3-8 6-16,10-24-5 16,-2-13-5-16,12-12-10 15,2-2-8 1,2-2 0-16,7 4 2 0,-3 8 5 15,-3 1 3-15,-4 9 43 16,-6 4 17-16,-11 8 16 0,-5 3 1 16,-7 9-39-16,-2 4-17 15,5 4-18-15,1 3-2 16,10 5-5-16,10 2-1 16,15-3-1-16,10-3-1 15,16-8-2-15,3-5-2 16,7-6-5-16,-3-1-1 15,-3-7 1-15,-9-5 2 0,-14-6 8 16,-3-4 3 0,-12 2 12-1,-1 2 8-15,-12 2 37 0,-15 2 16 16,-9 2 21-16,-8 1 0 16,-14 6-29-16,2 2-18 15,-1 7-31-15,0 3-10 16,15 7-13-16,7 3-2 15,17 7-3-15,8 3 2 16,16-2 2-16,4-8 1 0,10-1 1 16,1-4-1-16,-4-8-42 15,-3 1-56-15,-7-8-148 16,-5-8-173-16</inkml:trace>
  <inkml:trace contextRef="#ctx0" brushRef="#br0" timeOffset="1707.87">10324 5458 874 0,'-4'-18'422'15,"-7"-16"-166"1,7 11-88-16,-2 10-115 0,2 11-49 16,4 12-191-16</inkml:trace>
  <inkml:trace contextRef="#ctx0" brushRef="#br0" timeOffset="1944.82">10431 5609 907 0,'-1'-6'461'0,"0"0"-152"15,2 6-182-15,-1 0-46 16,4 12-58-16,21 56-11 16,-9 2-7-16,-4 10-3 15,-6 8-2-15,-5 2 0 16,-2-17 6-16,-1-11 3 0,2-17 3 15,0-9 0 1,3-13-81-16,-1-8-78 0,-2-13-333 16</inkml:trace>
  <inkml:trace contextRef="#ctx0" brushRef="#br0" timeOffset="2068.01">10495 5927 840 0,'7'-12'439'0,"9"-12"-141"16,4 6-97-16,11 5-125 15,3 5-39-15,8 6-29 16,-4 1 20-16,-5 1-255 16</inkml:trace>
  <inkml:trace contextRef="#ctx0" brushRef="#br0" timeOffset="2555.86">10812 5424 999 0,'-5'-8'459'16,"3"-3"-218"-16,-1 8-65 16,5 15-114-16,4 16-35 15,2 17-33-15,3 9-1 16,1 15 6-16,0 1 1 0,1 3 1 16,-1-7-5-1,-5-23-67-15,-6-10-59 16,-7-26-110-16,-4-12-104 15,-8-22-45-15,-1-8 63 0,-3-25 147 16,0-4 167-16,9-6 204 16,6 1 31-16,14 11 36 15,6 6-24-15,9 13-36 16,9 6-28-16,6 14-57 16,4 9-30-16,-3 12-51 15,-10 6-9-15,-12 10-6 16,-10-2-5-16,-18 7-4 15,-7-1 0-15,-12-2-5 0,5 1 2 16,10-11-8-16,12 0-10 16,15-8-8-16,9-2-1 15,13 3 7-15,4 1 12 16,0 7 11-16,-5 2 7 16,-12 6 10-16,-12 2 6 15,-21 4 6-15,-12 2-2 16,-13-1-9-16,-1-4-6 15,9-6-133-15,10-5-161 16</inkml:trace>
  <inkml:trace contextRef="#ctx0" brushRef="#br0" timeOffset="2889.87">11444 5695 530 0,'2'-6'290'0,"1"-1"-27"0,-3-1-22 16,-6-1-37-1,-8 1-29-15,-12-2-68 0,-2 1-23 16,-5 6-43-16,1 3-16 16,9 8-26-16,4 7-7 15,11 4-1-15,6 0 5 16,9 1 9-16,5 0 4 15,12-7 3-15,5-2 0 16,6-9 10-16,1-3 9 16,-11-11 30-16,-6-3 9 15,-17-8-2-15,-5-3-14 16,-12 3-197-16,-1 3-421 0</inkml:trace>
  <inkml:trace contextRef="#ctx0" brushRef="#br0" timeOffset="3406.77">12350 5581 883 0,'-9'-5'429'0,"-16"-7"-160"16,-5-1-47-16,0 7-87 0,-8-1-40 15,7 11-56-15,1 5-17 16,2 11-17-16,9 6-3 0,5 3 2 16,12 3-1-16,12 1 6 15,9 1 1-15,5-4 8 16,4-3 4-16,-3-4 3 16,0-7 3-16,4-8 0 15,1-5-4-15,4-7-60 16,0-11-45-16</inkml:trace>
  <inkml:trace contextRef="#ctx0" brushRef="#br0" timeOffset="4622.22">12821 5798 966 0,'2'4'403'0,"-4"16"-211"16,-6 3-50-16,-4 6-54 0,-6 1-12 16</inkml:trace>
  <inkml:trace contextRef="#ctx0" brushRef="#br0" timeOffset="4900.22">13288 5417 564 0,'3'0'366'0,"4"0"-5"16,-3 1-139-16,1 17-118 15,-4 1-31-15,-3 10-28 16,-5 5-8-16,-1 1-12 16,0 0-5-16,5-2-11 0,6-3-10 15,16-9-206-15</inkml:trace>
  <inkml:trace contextRef="#ctx0" brushRef="#br0" timeOffset="5162.46">13680 5489 1015 0,'-5'-5'447'0,"-15"-1"-237"16,-1 2-49-16,-7 7-82 0,0 5-33 15,3 7-37-15,5 7-5 16,12 5-3-16,8-1 1 16,11 2 2-1,10-6 2-15,10-3 3 0,-1-5 2 0,-5-8 3 16,-4-4 7-16,-13-4 11 16,-7-3 2-16,-9-5-1 0,-8-4-8 15,-7-3-57-15,2 3-78 16,5-4-342-1</inkml:trace>
  <inkml:trace contextRef="#ctx0" brushRef="#br0" timeOffset="5320.37">13708 5512 577 0,'10'2'352'0,"10"5"-31"16,8 5-73-16,12 10-108 0,0 3-21 15,8 8-41 1,-9 3-21-16,-5 4-22 0,-3 2-14 15,-4-1-3-15,-1-3-1 16,0-12-13-16,-2-5-94 16</inkml:trace>
  <inkml:trace contextRef="#ctx0" brushRef="#br0" timeOffset="5476.84">14100 5529 1024 0,'-14'-1'507'15,"-8"1"-198"-15,-9 9-136 0,-10 10-53 16,-8 13-61-16,-6 6-19 16,-2 14-17-16,7 4-7 15,15 9-60-15,7-1-126 16</inkml:trace>
  <inkml:trace contextRef="#ctx0" brushRef="#br0" timeOffset="5877.83">14219 5488 1079 0,'0'-7'441'0,"-5"0"-265"16,5 5-52-16,2 11-61 0,0 5-21 15,2 7-35 1,4 3 1-16,7 0 1 16,7 0 2-16,8-4 2 0,1-2 0 15,-2-8 2-15,0-4 0 16,-4-7 3-16,-4-7 1 16,-7-7-81-16,-8-2-59 15,-6-10-201 1,-6-4-129-16,-9-13 55 15,0 0 129-15,-6-5 301 0,-1 2 194 16,8 11 115-16,2 0-20 16,4 15-36-16,-1 6-52 0,5 6-83 15,0 6-53-15,4 4-78 16,3 6-20 0,2 9-167-16,9 6-103 0</inkml:trace>
  <inkml:trace contextRef="#ctx0" brushRef="#br0" timeOffset="6374.9">14763 5443 1032 0,'-9'-8'438'16,"-11"-7"-249"-16,0 5-56 0,5 10-72 15,-1 6-23 1,7 9-25-16,4 4-5 16,7 1-3-16,6 1 2 15,5 0 0-15,4-5 1 16,2-7 4-16,-1 4-2 16,-7-10 3-16,-2 2 1 15,-13-3 0 1,-8-2-2-16,-9 0-6 15,-4 3-5-15,1 7-2 0,1-2-2 16,9 2-2-16,8 4 0 16,6-3 2-16,6 6 2 15,10-3 2-15,6-3 3 16,16-1 3-16,2-8 0 16,6-4 3-16,3-5 0 0,-8-8 0 15,2 0 2-15,-6-7 2 16,-9-5 2-16,-4 2 5 15,-7-4-2-15,-11 9 20 16,-2 5 12-16,-7 9 0 16,-5 8 0-16,1 7-24 15,0 7-16-15,7 10-7 16,4 1 0-16,9 2-1 16,2 1-6-16,10-6-142 15</inkml:trace>
  <inkml:trace contextRef="#ctx0" brushRef="#br0" timeOffset="7095.39">7793 6679 436 0,'3'-11'267'0,"0"-8"5"16,-7 0-15-1,-10 9-33-15,-9 3-30 16,-12 7-67-16,-5 7-35 0,3 10-60 16,5 7-12-16,15 7-19 15,12 3 2-15,12-2 3 16,12 0 1-16,22-7 5 15,4-6 2-15,8-11 1 16,-6-8 3-16,-15-10 6 16,-7-4 2-16,-13-7-15 15,-5-1-65-15</inkml:trace>
  <inkml:trace contextRef="#ctx0" brushRef="#br0" timeOffset="7442.56">8483 6754 846 0,'0'-12'428'0,"0"-10"-84"0,11-6-257 16,2-8-36-16,7-8 7 15,1-5 14-15,-4-11 7 16,1-1 0-16,-4 4-24 16,-2 7-2-16,-6 21-5 15,-1 17-15-15,-4 23-17 16,-2 11-13-16,2 24-15 16,2 6 8-16,1 9 6 15,6 5 1-15,-1 1 1 16,-1-2 0-16,-1-8-14 15,2-9-75-15,0-25-221 16,11-4-180 0</inkml:trace>
  <inkml:trace contextRef="#ctx0" brushRef="#br0" timeOffset="7728.04">9009 6370 955 0,'-11'-10'475'15,"-19"-12"-159"1,-2 4-68-16,3 9-117 0,7 4-37 16,13 12-64-16,6 6-16 15,9 5-13-15,3 5-4 16,7-1 3-16,7-5 1 0,6-4-1 31,2-7 0-31,2-8-1 0,4-5 1 16,1-11 6-1,-2 2 1-15,-3 1 1 16,-8 4-1-16,-13 10-2 16,-4 3-4-16,-13 11-2 15,-7 4 0-15,-5 7-3 0,-3 1 9 16,2-1-201-16</inkml:trace>
  <inkml:trace contextRef="#ctx0" brushRef="#br0" timeOffset="7889.44">8930 6601 879 0,'-4'-7'456'0,"13"6"-95"15,11 1-215-15,20 0-84 16,18 3-24-16,3-3-13 16,-5-4-4-16,-11 3 3 15,-14 1-82-15,-17 5-230 16</inkml:trace>
  <inkml:trace contextRef="#ctx0" brushRef="#br0" timeOffset="8046.96">9015 6703 988 0,'10'0'445'0,"10"1"-206"15,13 4-111-15,-1-5-29 16,9 3-45-16,-2-1-14 15,-7 1-508-15</inkml:trace>
  <inkml:trace contextRef="#ctx0" brushRef="#br0" timeOffset="8443.04">9665 6454 627 0,'0'2'331'0,"4"8"-74"15,6 17-134-15,2 14-90 32,4 10-3-32,-1 8-4 0,-2-5-3 0,-8-4-5 15,-2-8 0 1,-3-13 3-16,3-9-1 0,-2-16-11 15,2-6-27-15,1-17-160 16,-2-7-164 0</inkml:trace>
  <inkml:trace contextRef="#ctx0" brushRef="#br0" timeOffset="8629.54">9989 6607 312 0,'11'-2'272'31,"7"-2"86"-31,-8 2-37 0,-15 1-70 16,-6 1-49-16,-13 3-87 15,-4 4-36-15,-5 6-52 0,1 2-10 16,8 6-12-16,7-2-5 16,12 3-3-1,5 0-4-15,13-2 0 0,4-3 0 0,11-4-3 32,4-3-80-32,7-3-143 15</inkml:trace>
  <inkml:trace contextRef="#ctx0" brushRef="#br0" timeOffset="9119.18">10422 6732 713 0,'-2'2'380'0,"-8"3"-88"16,-3 1-51-16,-9 0-98 0,-2 1-24 16,-6-2-44-16,-1-2-16 15,-4-5-20-15,-4-6-7 16,2-5-13-16,-1-1-5 15,13-2-24-15,6 1-17 16,15 2-35-16,6 0-11 16,14 6 13-16,8 3 16 0,7 4 33 15,4 9 12-15,0 8 10 16,-6 5 2 0,-4 4 8-16,-3 4 0 0,-4-1-3 15,-2-3-2-15,0-5-4 16,0-6-1-16,-5-10-104 15,2-8-79-15,-2-12-242 16,2-4-68-16,-4-7 115 16,-1-2 139-16,-6-6 368 15,-2-2 123-15,4 8 73 16,-1 2-20-16,4 15-79 16,1 4-46-16,6 9-78 15,2 7-39-15,5 8-47 16,2 3-8-16,-3 4-5 0,0 0-2 15,-3-4 2-15,-4-4 0 16,2-9 7-16,0-1 8 16,4-15 5-16,2-6-1 15,-2-7-9-15,2-7 1 16,-7 7-154-16,0 8-121 16</inkml:trace>
  <inkml:trace contextRef="#ctx0" brushRef="#br0" timeOffset="9409.81">11086 6763 624 0,'5'-5'396'16,"0"-5"-53"-16,-5-2-88 15,-3-2-34-15,-12-2-49 16,-7-2 8-16,-6 6-117 15,-5 2-27-15,-4 4-35 16,9 6-37-16,-1 0 48 16,3 4-4-16,11 7-11 0,4 3-4 15,11 7 4-15,8 2 3 16,14 1 3 0,4 0 1-16,8-3 1 15,1 0 0-15,-2-9-2 0,-4-5-13 16,-9-10-111-16,-2-9-46 15,-11-13-271-15</inkml:trace>
  <inkml:trace contextRef="#ctx0" brushRef="#br0" timeOffset="9667.83">11003 6524 87 0,'0'-11'28'16,"1"-7"-32"-16,4 11-48 16,-4 13 24-16,2 10 1 15,-3 6 27-15,-5 6 13 16,13 2 116-16,0-1 66 15,9-2 100-15,4-5 27 16,-1 2-48-16,2-1-40 16,-2-1-69-16,5 0-35 15,-4-2-59-15,-1-1-19 0,-5-6-20 16,0-1 17 0,-3-10 34-16,-1-3 9 0,5-10 3 15,-5-4-20 1,0-9-37-16,0-3-11 15,-3-3-86-15,-1 1-85 0</inkml:trace>
  <inkml:trace contextRef="#ctx0" brushRef="#br0" timeOffset="10152.18">11689 6694 580 0,'0'-2'337'0,"-1"-6"-42"15,-2 9-159-15,-8 4-39 16,-6 7-46-16,-3 4-11 16,-7 1-19-16,-1 0-2 15,2-6 2-15,1-6 6 16,5-8 9-16,1-7 0 15,3-9-6-15,3-3-8 0,8 3-22 16,1-1-7-16,8 10 2 16,2 2 4-16,7 7 9 15,4 4 5-15,6 7 2 16,5 6-2-16,9 3 0 16,-1 1-4-16,0-3 0 15,-4-1-1-15,-8-11 4 16,-1-5 5-16,-1-8 2 15,0-5 1-15,1 0-6 16,0 0-4-16,0 4-3 16,2 3 0-16,-3 9 3 15,-1 4 5-15,-7 8 27 0,-4 2 14 16,-11 1 18-16,-7 2 5 16,-10-3-26-16,-5 2-14 15,-4-7-81-15,4-1-157 16</inkml:trace>
  <inkml:trace contextRef="#ctx0" brushRef="#br0" timeOffset="10590.52">12703 6327 974 0,'2'7'363'16,"6"16"-272"-16,-3 10-42 15,7 20-17 1,-2 8-2-16,-5 6-4 0,0 0-6 16,-5-8-5-16,-2-6-32 15,4-15-345-15</inkml:trace>
  <inkml:trace contextRef="#ctx0" brushRef="#br0" timeOffset="10997.68">13061 6430 793 0,'4'-4'382'16,"-1"-5"-155"-16,-12 7-94 15,-8 2-42-15,-24 9-54 16,-11 7-26-16,-10 5-9 16,-2 3-1-16,12 0-2 15,10 1-3-15,20 0-7 16,8-1 2-16,21-1 4 15,6 0 5-15,15-2 11 16,9-1 1-16,10-2-2 16,8-2-2-16,5-2-2 0,-1-2-1 15,-5-6 0-15,-7-2 2 16,-11-11 3-16,-4-6-2 16,-10-8 5-16,-1-4 2 15,-6 1 5-15,-5-2 15 16,-5 8 16-16,0 6 12 15,-3 11-3-15,4 5-10 16,-3 15-18-16,-2 3-16 16,3 7-3-16,-4 1-5 15,1-3-3-15,1-3 1 16,-1-8-1-16,-2-3 2 16,0-9-79-16,-2-5-47 0</inkml:trace>
  <inkml:trace contextRef="#ctx0" brushRef="#br0" timeOffset="11131.15">13223 6419 898 0,'4'-4'417'0,"0"-8"-193"16,-1 4-117-16,6 6-98 16,-3 2-18-16,9 12-241 0</inkml:trace>
  <inkml:trace contextRef="#ctx0" brushRef="#br0" timeOffset="11366.87">13366 6566 648 0,'11'7'326'15,"9"7"-113"-15,2 7-38 16,2 5-94-16,-5 1-4 16,-2 2-13-16,-6-6-1 15,-6-6-7-15,-1-4-9 16,0-11 11-16,-2-3 7 15,3-14 6-15,-3-4 4 16,6-9-23-16,2-3-12 16,7 4-13-16,2 3-8 15,4 8-10-15,1 3-3 16,4 13-7-16,-1 3 40 16,3 12 12-16</inkml:trace>
  <inkml:trace contextRef="#ctx0" brushRef="#br0" timeOffset="11875.1">14037 6578 523 0,'-5'-4'317'16,"-9"0"-29"-16,-7 3-58 0,-10 2-67 15,-2 8-30-15,-3 4-39 16,4 2-24-16,10 4-42 15,5 0-8-15,14 4-5 16,7-1-1-16,13-2 1 16,7-2 0-16,13-9-4 15,5-2-2-15,8-7-3 16,4-2-1-16,-6-5-91 16,-8-2-141-16</inkml:trace>
  <inkml:trace contextRef="#ctx0" brushRef="#br0" timeOffset="12438.5">14194 6417 330 0,'-1'-8'238'0,"0"-8"33"16,2 3-104-16,0 0-65 15,1 5-18-15,-1 2 5 16,0 2 7-16,2 4-4 0,-3 0-8 16,0 0-29-1,0 10-14-15,0 20-18 16,-1 47-3-16,1-25-8 0,-3 0-2 0,0 0 0 31,1-2 1-31,3-11 1 16,3-2 0-16,3-12 3 15,1-5 2-15,3-11 10 16,-2-4 10-16,-6-10 4 16,-7-5-1-16,0-5-12 15,1-2-9-15,3 1-11 16,6-1-4-16,1-1-9 0,6-1-6 16,8 3-6-16,2 1 1 15,2 8 4-15,-1 2 3 16,-7 11 5-16,-4 7 1 15,-8 8 5-15,-3 3 2 16,-1 0 3-16,3 0 12 16</inkml:trace>
  <inkml:trace contextRef="#ctx0" brushRef="#br0" timeOffset="12942.73">14729 6642 438 0,'-7'-12'338'16,"-9"-9"68"-16,-1 4-77 0,0 1-95 16,-5 3-51-1,3 9-90-15,-5 1-38 0,-1 8-43 16,5 8-11-16,2 5-3 16,11 2 2-16,13 6 1 15,7 1 4-15,11-4 2 16,8-1 1-16,-1-13-1 0,0-6-1 15,6-4 2 1,-12-6-59-16,-2-4-204 16</inkml:trace>
  <inkml:trace contextRef="#ctx0" brushRef="#br0" timeOffset="13212.11">14869 6768 799 0,'4'4'386'0,"5"-2"-121"0,1-2-37 15,3-12-62-15,-2-6-19 16,-2-7-34-16,-3-5-20 16,-5-5-26-16,-1-3-12 15,-4-10-25-15,0-7-4 0,0-25-2 0,2-1-6 31,8 9-11-31,6 7-7 0,5 33-14 16,4 8-3-16,3 13-61 16,3 8-82-1,2 10-206-15</inkml:trace>
  <inkml:trace contextRef="#ctx0" brushRef="#br0" timeOffset="13387.82">14855 6539 815 0,'-1'1'483'15,"-1"-3"-31"-15,11 2-308 16,12-1-64-16,15 0-61 16,4 4-5-16,6-3-94 15,-6 2-88-15</inkml:trace>
  <inkml:trace contextRef="#ctx0" brushRef="#br0" timeOffset="13656.88">15111 6749 747 0,'2'7'415'0,"4"1"-77"0,4 1-128 16,4-1-41-16,0-8-30 15,-10-6-6-15,11-3-17 16,-4-3-12-16,-3-10-16 16,8-4-21-16,-18-11-33 15,-1-3-10 1,-6-2-13-16,4-1-1 0,0-10-10 16,5 1-3-16,6-2-33 15,9 7-22-15,14 16-63 16,2 6-47-16,8 16-112 0,-3 2-54 15</inkml:trace>
  <inkml:trace contextRef="#ctx0" brushRef="#br0" timeOffset="13842.44">15116 6558 961 0,'3'1'403'0,"5"3"-213"15,12 7-44 1,7-7-47-16,3 4-12 0,6-3-31 16,-5-5-26-1,-9 1-74-15</inkml:trace>
  <inkml:trace contextRef="#ctx0" brushRef="#br0" timeOffset="16798.74">8355 7713 746 0,'7'3'339'16,"13"2"-111"-16,5 1-147 16,15-1-11-16,19-4 8 15,9 1-1-15,19-4-21 16,-9 0-12-16,-19-2-14 16,-23-1-4-16,-19 3-7 15,-9-1-1-15,-13 1-1 16,3 0-3-16,-12-4-22 0,2-1-17 15,-1 0-25 1,-8 0-5-16,-7 5 11 0,0 3 11 16,-2 11 9-16,3 4-1 15,8 8 2 1,2 9 3-16,12 17 9 0,1 10 5 16,8 10 6-16,-1-1 0 15,-4-5 5-15,-4-9 2 16,-10-6 4-16,-1-9 3 15,-7-6 8-15,0-2 3 16,-2-16 10-16,-2-4 4 16,5-15 11-16,4-5 1 15,11-7-15-15,5 2-8 16,12-1-20-16,7 2-4 0,9 4 2 16,4 1 2-16,10 7 0 15,6 1 0-15,8 2-2 16,-3 3-1-16,-4-2-4 15,-3-4-79-15</inkml:trace>
  <inkml:trace contextRef="#ctx0" brushRef="#br0" timeOffset="17085.16">8990 8259 550 0,'3'1'356'16,"2"3"-3"-16,0 8-173 0,1 9-42 15,-2 11-28-15,-2 7-11 16,-2 4-27-16,-4 0-12 15,0-7-34-15,0-3-5 16,4-9-9-16,2-7-12 0,4-11-146 16,2-6-126-1</inkml:trace>
  <inkml:trace contextRef="#ctx0" brushRef="#br0" timeOffset="17234.34">9010 8133 890 0,'3'-5'422'0,"4"-2"-190"15,3-1-74-15,0 4-114 16,2 2-10-16</inkml:trace>
  <inkml:trace contextRef="#ctx0" brushRef="#br0" timeOffset="17728.64">9162 8368 554 0,'1'0'326'0,"2"0"-15"16,6 2-196-16,5 5-32 0,0 5-18 15,3 8 3-15,-2 4-2 16,-3 4 0-16,-3-4-9 16,-5-2-9-16,-3-4-15 15,0-4-7-15,-1-6-4 16,2-2 3-16,-2-6 9 15,-3-6 5-15,3 5-9 16,0 0-7-16,3-10-20 16,19-39-8-16,-5 25-4 15,-1 0 1-15,1-1 5 16,5 9 3-16,-2 7 7 16,-3 6 5-16,-2 12 8 0,-3 3 4 15,-3 9 3-15,3 4-2 16,-6 0-8-16,0 1 0 15,1-4-8-15,-4-3-2 16,4-3 1-16,1-4-4 16,-3-6-2-16,-2-2-26 15,1-1-127-15,-4-2-60 16</inkml:trace>
  <inkml:trace contextRef="#ctx0" brushRef="#br0" timeOffset="18342.32">10093 8019 571 0,'1'-2'321'0,"9"1"-41"15,9-1-102-15,19-1-81 16,8 3-22-16,8 3-37 15,4-1-12-15,-3 4-10 16,-4-3-1-16,-10 2-2 16,-3-3-2-16,-14-4-134 15,-6-1-201-15</inkml:trace>
  <inkml:trace contextRef="#ctx0" brushRef="#br0" timeOffset="18549.57">10209 8158 672 0,'6'0'335'16,"-3"0"-93"-16,1 0-52 0,-4 0-35 16,30 0 2-16,48 0-17 15,-33-1-29 1,1 2-51-16,-1-1-18 15,-6 1-24-15,-4-1 2 0,-5 6-108 16</inkml:trace>
  <inkml:trace contextRef="#ctx0" brushRef="#br0" timeOffset="19300.88">11187 7705 823 0,'8'-3'298'0,"11"-1"-213"16,12 0-29-16,21-2-1 0,11 1 6 16,21-1-22-1,3 0-12-15,-9 6-15 16,-12 2-2-16,-26 9-3 16,-16-1-4-16,-17-1-8 0,-5 1-8 0,-9-3-51 15,-8-2-17 1,-10-3-2-16,-3-2 7 0,-8-5 51 31,2 0 20-31,5 5 9 0,1 3 1 0,4 8 6 31,13 4 2-31,5 13 1 16,-6 6 0-16,23 15-5 16,-8 6-2-16,2 5-1 15,7-3 2-15,-22-9 3 16,4-4 2-16,-6-11 12 15,-7-3 8-15,4-9 13 16,-11-8 10-16,-1-12 6 0,-1-5-5 16,8-6-10-16,4 0-6 15,4 0 9-15,9 5-1 16,4 1-4-16,8 1-2 16,11 3-22-16,7 1-2 15,10 5-1-15,7 2-2 16,15 1-5-16,3-1-3 15,8-3 29-15,-2-5-106 0</inkml:trace>
  <inkml:trace contextRef="#ctx0" brushRef="#br0" timeOffset="19723.12">12060 8294 397 0,'4'-3'246'15,"6"-3"-12"-15,2-1-27 16,-3-3-41-16,0-1-10 0,-6-4-1 16,-5-1-1-16,-9-3-17 15,-8 2-20 1,-13 4-40-16,-1 1-24 16,-6 10-33-16,1 6-9 0,11 12-16 15,3 6-2 1,15 4-1-16,9 3 2 15,17-3 1-15,12-3 2 16,17-9 2-16,3-11 1 0,-1-8 5 16,-7-6-33-16,-12-3-92 15,-11 0-47-15,-7 4-176 16</inkml:trace>
  <inkml:trace contextRef="#ctx0" brushRef="#br0" timeOffset="20310.91">12252 8208 795 0,'0'0'405'0,"-1"-2"-135"15,1 3-69-15,-1-1-115 0,-1 0-31 16,1 4-37-16,-2 16-3 16,-1 36-5-16,4-31-3 15,10 4-1 1,-2-2 0-16,7-9 1 0,1-2 2 15,2-11 6-15,3-6 3 16,0-11 4-16,-1-9 2 16,-2-8-3-16,-3-2-3 15,-1-3-2-15,-6 1-1 16,-4 7-6-16,-3 6-4 16,-3 12-14-16,-1 7-8 15,-3 9-3-15,1 6 3 16,4 8 6-16,5 3 3 15,5 4 5-15,3 1-1 0,9-2 4 16,2-7 3-16,10-10 1 16,1-10 3-16,1-13 3 15,-3-10-2-15,-7-14 3 0,3 0-1 0,-7-10-1 16,0-1 0 0,-4-11 2-16,-3-8-1 0,-4-17 2 15,2 2-4 1,-8 15-6-16,3 13 23 0,-7 35 12 31,-1 12-3-31,-2 16-6 16,-3 11-25-16,5 23-17 15,-1 12 3-15,5 12 6 16,0 7 1-16,-3 1 3 16,6-3 1-16,1-4 0 15,-1-7 1-15,6-17 1 0,-1-10 1 16,-2-23 2-16,2-7 2 15,-4-14-49-15,1-9-65 16,-3-8-165-16,-3-3-241 16</inkml:trace>
  <inkml:trace contextRef="#ctx0" brushRef="#br0" timeOffset="20468.72">12696 8131 695 0,'-1'-1'393'15,"-1"-1"-98"-15,12 1-155 16,1-2-48-16,13 2-33 15,8 0 16-15,7 1 11 16,1 0-3-16,-4 5-24 16,-9-2-14-16,1 2-26 15,-5-2 22-15</inkml:trace>
  <inkml:trace contextRef="#ctx0" brushRef="#br0" timeOffset="29475.44">8019 9217 486 0,'0'0'228'16,"3"0"-75"-16,9 0-55 15,13 1-26-15,13 0 13 16,18 2-7-16,4-1-14 15,6-1-27-15,-8 2-10 16,-18-3-9-16,-5-2 0 16,-18 1-1-16,-4-1 6 15,-10-2 10-15,-5 1 0 16,-10-5-3-16,-3 3-7 16,-3 2-21-16,-2 3-4 15,1 6-14-15,-3 3-5 0,1 10-5 16,3 9 0-1,5 11 0-15,5 7 1 16,7 7 8-16,4 4 3 0,4-3 10 16,-1-7 4-16,-6-9 3 15,-3-5 5-15,-3-7 5 16,-12 0 4-16,-5-6 10 16,-8-3 4-16,-6-9 6 0,6-3 2 15,5-6-5-15,5-3-5 16,13-1-10-1,10-1-11-15,16 2-8 0,16-1-1 0,14 0-1 32,4 4 3-32,6 1 4 15,-11 1-2-15,-2 2-24 0,-6-2-69 0</inkml:trace>
  <inkml:trace contextRef="#ctx0" brushRef="#br0" timeOffset="29785.07">8504 9837 614 0,'5'-5'324'0,"0"-5"-89"15,7-2-95-15,4-4-24 16,-1-4-28-16,-1-2-7 15,1-1 5-15,-3 0 2 0,-2 9-9 16,-2 4-8 0,-5 10-35-16,-3 4-13 15,-1 14-19-15,0 5-4 16,0 11 0-16,0 9 0 16,1-2 2-16,1 0 2 0,2-10 2 15,2-8 1-15,2-13 0 16,0-4-7-16,2-9-201 15</inkml:trace>
  <inkml:trace contextRef="#ctx0" brushRef="#br0" timeOffset="30060.26">9056 9320 841 0,'2'0'365'16,"2"9"-196"-16,3 9-69 0,2 17-66 16,1 5-6-16,2 11-8 15,-2-1-1-15,2-3 0 16,-2-6-3-16,-1-6 1 15,-1-5 0-15,-1-9 4 16,-3-4-90-16</inkml:trace>
  <inkml:trace contextRef="#ctx0" brushRef="#br0" timeOffset="30234.22">8894 9547 894 0,'9'0'380'0,"5"0"-184"16,23 0-109-16,5 0-15 16,20 0-19-16,5-8-17 15,4 2-22-15,-6-5-34 16,-5-7-257-16</inkml:trace>
  <inkml:trace contextRef="#ctx0" brushRef="#br0" timeOffset="30755.55">9576 9315 580 0,'23'-2'271'16,"30"0"-91"-16,6-2-20 0,-5 3-21 0,-1 1-21 16,-12 1-49-16,-6 3-18 15,-7-3-27-15,-10 0-7 16,-11-1 15-16,-7-2 0 16,-17-2-6-16,0 1-4 15,-12-2-32-15,0 4-11 16,7 5-2-16,-3 5-2 0,9 6 6 15,2 0-1-15,6 5-10 16,3 6 1 0,6 5 6-16,0 5 5 0,9 3 15 15,-2-1 2-15,6-2 1 16,2-3 2-16,-11-8 2 16,1 1 0-16,-6-4 3 15,-7-4 3-15,-2-2 7 31,-5-4 1-31,-5-5 2 0,0 0-3 16,1-3-11-16,5 2-4 16,5 0-12-16,7-2-3 0,4-1 1 15,10-3 6-15,14 0 13 16,2-3 3-16,11 0-1 0,2-2-4 16,1 2-5-16,1 0-8 15</inkml:trace>
  <inkml:trace contextRef="#ctx0" brushRef="#br0" timeOffset="31119.1">9997 9801 879 0,'7'-5'340'0,"11"-5"-210"16,8-1-29-16,9 9-21 16,2 1 7-16,1 5-24 15,-4 6-13-15,-14 5-11 16,-3 2-5 0,-20 6-7-16,-11 2-2 15,-17 5-5-15,-9 1-4 0,-3-2-7 0,6-2 0 31,14-10-2-31,10-4-3 16,13-9-4-16,5 1 0 0,11-4 4 16,5 1 3-1,10-2 5-15,0-1-2 16,6-2-6-16,-3-4-3 16,-2 0-11-16,-4-1-54 15</inkml:trace>
  <inkml:trace contextRef="#ctx0" brushRef="#br0" timeOffset="31592.15">10750 9490 432 0,'3'0'284'0,"5"-3"32"16,7 4-131-16,17-1-59 15,13 0-8-15,19 2-17 16,6-4-20-16,-2 1-28 15,-11-1-15-15,-12-2-19 16,-12 4-4-16,-13-1-9 16,-8 1-11-16,-6 0-93 15,-5-1-61-15</inkml:trace>
  <inkml:trace contextRef="#ctx0" brushRef="#br0" timeOffset="31853.45">10833 9640 324 0,'5'3'265'16,"12"-1"67"-16,9 1-63 15,14 0-82-15,7-1-31 16,8-2-38-16,0-1-12 15,-3-1-26-15,-7-4-10 16,-11 0-33-16,-7 0-6 16,-11-2-7-16,-4 4-2 15,-6 0-9-15,-3 2-23 16</inkml:trace>
  <inkml:trace contextRef="#ctx0" brushRef="#br0" timeOffset="36148">11747 9263 446 0,'3'-2'215'0,"-4"-7"-68"0,17 2-54 16,12 2-11 0,18 4-12-16,12 2-16 0,12 5-26 15,0 1-7-15,-11 0-7 16,-3 1-1-16,-29-5 7 16,-13-1 3-16,-7-2 17 15,-6 0 0-15,-8-3-7 16,-4 0-6-16,-12-1-25 15,-5 2-8-15,-4 3-14 0,1 8-6 16,4 11-11 0,-2 10 1-16,13 10 6 0,2 8 3 15,6 2 14 1,14-1 5-16,1-3 7 0,2-5 2 16,-1-7 7-16,-15-3 3 0,0-6 14 15,-5-4 9 1,-8-8 20-16,6-5 19 15,-12-9 18-15,3-5 4 16,6 0-22-16,6 0-23 16,6 6-34-16,4 5-15 15,4 1-5-15,5 3 0 16,11-1 2-16,7 1-1 0,12 0 3 16,4-3 0-1,4 0 1-15,-1 1 3 0,-4-7-184 16</inkml:trace>
  <inkml:trace contextRef="#ctx0" brushRef="#br0" timeOffset="36561.21">12293 9723 627 0,'10'-4'286'0,"8"-8"-138"16,6 2-29-16,10 4-43 15,-3 4-28-15,1 3-27 16,-3 2 0-16,-12 4-6 15,-4 1 0-15,-17 4-3 16,-8 2-1-16,-8 2-2 0,-1-1-1 16,9-3-7-16,6-1-4 15,12-2-9-15,2 0-3 16,16 5 2-16,3 3 3 16,0 5 5-1,2 3 2-15,-16 1 22 0,-13 3 36 16,-22-5 29-16,-12-1 8 15,-20-11-6 1,0-7-24-16,9-7-29 0,8-11-84 16</inkml:trace>
  <inkml:trace contextRef="#ctx0" brushRef="#br0" timeOffset="37150.9">13568 9547 356 0,'9'-14'280'15,"3"-14"30"1,0-7-83-16,-4 4-29 0,-5-2-53 15,2 10-19 1,-5 13-40-16,-1 2-18 0,-3 10-34 16,1 6-23-1,2 14-21-15,4 7-3 0,6 10 4 0,4 5 2 16,1 2 7-16,-3-3 1 31,-5-9 2-31,-5-5-1 0,-6-7-1 16,-9-5 0-16,-8-3 6 15,-7-5 3-15,0-4 7 16,1-5 2-16,12-4-6 16,8 1-8-16,12-2-13 15,10 3-6-15,16 3-2 16,9 2 4-16,8 0 10 16,0 2 1-16,-1-3 1 15,-3 1 2-15,-5-3-110 16,-2-3-186-16</inkml:trace>
  <inkml:trace contextRef="#ctx0" brushRef="#br0" timeOffset="37606.01">13804 9277 457 0,'7'-10'293'0,"1"-14"23"16,-8 0-73-16,-15-1-71 16,-15-4-16-16,-10 7-60 15,-6 3-27-15,-14 12-50 16,-2 9-21-16,-13 19-18 15,3 11-6-15,6 24 6 16,12 15 3-16,16 22 4 16,12 5 3-16,19 3 4 15,7-9 2-15,27-10 4 16,13-3 2-16,34-18 0 16,19-6-1-16,16-36-1 15,9-13 13-15,2-34 28 16,-2-19 8-16,-21-23 62 0,-16-12 17 15,-38-8 0-15,-20-7 12 16,-26-12-37-16,-18-1-27 16,-23 17-37-16,-12 18-28 15,-14 34-42-15,-3 17-22 16,-3 16 171-16</inkml:trace>
  <inkml:trace contextRef="#ctx0" brushRef="#br0" timeOffset="122419.62">8206 11047 653 0,'-16'-3'322'0,"-27"3"-93"15,-12 4-58-15,-15 1-49 16,-7-1-20-16,-3 1-39 16,3-2-22-16,9 1-27 0,17 1-9 15,22-3-25-15,19-1-24 16,28-1-17 0,12-3-8-16,27 5 13 15,4 3 27-15,5 8 31 16,-2 8 24-16,-22 5 26 15,-13 7 7-15,-40 6 12 16,-18 7-8-16,-25 10-12 16,-13 2-10-16,2-5-22 15,2-8-5-15,18-17-8 16,17-9-7-16,23-9-11 0,8-7-4 16,18 2 0-16,12 3 5 15,10 3 10-15,2 2 1 16,4 0 2-16,-1-3-1 15,3-2 13-15,2-5-54 16</inkml:trace>
  <inkml:trace contextRef="#ctx0" brushRef="#br0" timeOffset="122637.45">8049 11387 704 0,'14'-4'331'15,"13"-2"-89"-15,25-5-176 16,8 3-13-16,6 1-17 16,-5 3-9-16,-13 0-13 15,-4 1 0-15,-14-1 0 16,-6 1-9-16,-12 2-44 16,-9 1-30-16,-8 0-102 15,-4 2-80-15</inkml:trace>
  <inkml:trace contextRef="#ctx0" brushRef="#br0" timeOffset="122952.35">8340 11456 414 0,'-4'10'212'15,"4"15"-77"-15,0 0-50 16,3-3-69-16,10-1-13 0,3-4-4 16,7-3-1-16,7 0-14 15,4-2-6-15,7-1-3 16,0-1-2-16,3-5 22 15,0-4 24-15,-6-6 75 16,-2-4 29-16,-9-6 68 16,-7-2 15-16,-12-6-12 15,-7-4-9-15,-13-2-48 16,-6 3-20-16,-8 2-42 16,-3 5-16-16,-5 10-28 15,3 3-15-15,6 12-20 16,4 2-5-16,12 8-3 15,3 1-2-15,12 2 1 16,4-2-1-16,19-4-17 16,7 0-108-16</inkml:trace>
  <inkml:trace contextRef="#ctx0" brushRef="#br0" timeOffset="123283.39">9463 11217 883 0,'1'0'301'0,"3"6"-276"16,0 14-40-16,2 29-17 16,0 16 25-16,1 20 20 15,-1 7 3-15,-3 1 19 16,0-6-103-16</inkml:trace>
  <inkml:trace contextRef="#ctx0" brushRef="#br0" timeOffset="123603.27">9465 11050 780 0,'18'-3'296'0,"22"6"-199"15,-2 11-43-15,-11 15-16 0,-8 7 3 16,-19 5-6-16,-8-2-4 16,-15-1-6-1,-3-2-4-15,2-13-1 0,7-7-8 16,16-16-46-16,8-5-16 16,22-12-21-16,10 2-2 15,14 4 33-15,3 3 14 16,-8 12 30-16,-4 8 19 15,-19 8 24-15,-9 5 10 16,-21 3 6-16,-14 2-6 0,-20 0-6 16,-11-4-9-16,4-11-17 15,6-5-13 1,19-7-184-16,13-3-145 0</inkml:trace>
  <inkml:trace contextRef="#ctx0" brushRef="#br0" timeOffset="123941.16">9891 11554 785 0,'1'-1'327'16,"7"2"-174"-16,9-1-49 16,8 1-6-16,13-3-11 15,-3-6-19-15,0-1-28 16,-4-6-3-16,-11-4 1 15,-7 0 5-15,-9-4 13 16,-8-4 1-16,-15-2-11 0,-9 4-13 16,-5 9-45-16,-3 6-17 15,3 22-12-15,1 6 3 16,5 17 18-16,6 4 8 16,6 3 5-16,9 5 0 15,7 4 2-15,4-2 2 16,8 7 6-16,-1-7 1 0,5-7 3 15,1-4 2 1,4-9-65-16,-3-5-132 0</inkml:trace>
  <inkml:trace contextRef="#ctx0" brushRef="#br0" timeOffset="124205.75">10407 11528 893 0,'-8'-15'410'16,"-9"-13"-162"-1,2 4-38-15,-9 5-70 0,0 5-29 16,-3 10-59-16,-2 4-26 16,5 10-23-16,4 5-5 15,10 12-10-15,4-1-2 0,10-2 1 16,8 4-1-16,7-8 4 15,3-2 4-15,4-5 4 16,2-6 2-16,0-6-40 16,-2-3-75-1</inkml:trace>
  <inkml:trace contextRef="#ctx0" brushRef="#br0" timeOffset="124329.61">10362 11257 907 0,'-4'-6'386'16,"-4"-6"-191"-16,5 7-150 16,2 2-107-16</inkml:trace>
  <inkml:trace contextRef="#ctx0" brushRef="#br0" timeOffset="124486.85">10532 11410 862 0,'17'15'392'15,"19"24"-182"-15,1 6-60 16,-5 8-71-16,-4 4-23 16,-8-4-26-16,-2-3-7 0,-4-6-10 15,-4-8-3-15,3-13-41 16,-5-8-72-16</inkml:trace>
  <inkml:trace contextRef="#ctx0" brushRef="#br0" timeOffset="124661.37">10841 11442 599 0,'-4'-7'427'16,"-4"-4"24"-16,-7 11-235 15,-3 7-60-15,-9 13-91 16,-3 10-24 0,-12 7-18-16,-6 3-4 0,-6 4-8 15,-1 0-6 1,10 1-3-16,7 3-1 0,15-7-142 0,7-6-212 15</inkml:trace>
  <inkml:trace contextRef="#ctx0" brushRef="#br0" timeOffset="125006.9">11204 11523 905 0,'-6'-7'408'0,"-4"-13"-191"16,-8 3-45-16,-7 4-90 31,-1 4-32-31,-6 14-58 0,2 3-14 0,6 13-6 16,4 3 2-16,11 2 11 15,5 5 2-15,15-10 6 16,11 2 9-16,13-10 39 0,5-5 21 16,-4-8 55-16,-5-8 25 15,-11-9 10-15,-6-6-11 32,-13-8-53-32,-7 1-57 0,-18 1 372 0</inkml:trace>
  <inkml:trace contextRef="#ctx0" brushRef="#br0" timeOffset="126486.13">12456 11569 615 0,'-2'-8'359'16,"0"-5"-53"-16,-2-4-108 0,-2-1-27 15,-4-3-44-15,-6-2-19 16,-9-1-35-16,-1-4-15 15,-3 9-37-15,-1 3-21 16,6 16-35 0,1 11-6-16,3 9 5 0,2 12 5 15,4 2 18-15,7 3 0 16,9-5 3-16,6-6 0 16,7-6 0-16,4-6 3 15,6-8 8-15,4-5 10 0,6-11 14 16,-1-9 5-1,-3-8 4-15,-2-8-2 0,-4-15-2 16,-5-6-2-16,-5-17 0 16,-3-4-2-16,-10 6-6 15,0 7 7-15,-8 16 3 16,-2 10 3-16,-3 16-2 16,-1 1-9-16,5 15-20 0,0 3-11 15,7 8-17-15,2 14-2 16,1 12 2-16,3 8 7 15,1 13 9-15,2 6 3 16,-3 7 5-16,0 3 5 16,-3-7 5-16,-1-7-1 15,2-14 0-15,3-6-3 0,3-14 2 16,2-6 23-16,1-8-195 16</inkml:trace>
  <inkml:trace contextRef="#ctx0" brushRef="#br0" timeOffset="127196.84">12925 11592 342 0,'5'-1'267'0,"2"-5"5"15,2 0-47 1,0-7-25-16,0 1-39 16,-1-3-14-16,-8-6-10 0,-2 4-7 15,-9-5-30-15,-6-1-18 16,-3 8-38-1,-3 2-18-15,-4 5-25 16,-1 8-8-16,1 5-9 16,0 5 0-16,8 12 1 0,1 1 1 15,8 8-1-15,9 1 1 16,5-7 1-16,7-1 2 16,13-5-2-16,-3-9 2 15,6-3 5-15,5-6 4 16,-8-9 8-16,0-2 4 0,-3-11 4 15,-6 0 1-15,-4-2 1 16,-2 1-1-16,-9 6-1 16,-1 1-4-16,-4 9-10 15,-2 4-2-15,0 6-12 16,2 5-1-16,4 6 3 16,1-2 3-16,9 6 9 15,4-2 0-15,3 3 3 16,-1-1 4-16,0-5-1 15,-3 0 4-15,-4-7 3 16,1-1 0-16,0-6-13 16,-2-3-68-16</inkml:trace>
  <inkml:trace contextRef="#ctx0" brushRef="#br0" timeOffset="127880.16">13268 11138 636 0,'1'-11'341'0,"1"-8"-56"16,-2 3-46-16,1 7-74 0,-1 2-36 15,-1 7-78-15,0 0-27 16,1 0-28-16,0 0-7 16,0 3 2-16,0 21 2 15,1 44 4 1,-3-23 1-16,-2 13 2 0,3 9-2 16,-1 0 2-16,2-5 1 15,2-15 3-15,-2-8 0 16,1-16 5-16,0-5-1 15,-1-11 8-15,0-6 10 16,4-9 10-16,-2-3 7 16,6-11 1-16,3 1-8 15,5-1-19-15,4-4-13 16,7 8-13-16,2 3-4 0,1 4 1 16,1 8 1-16,-5 9 2 15,-1 3-1-15,-7 11 5 16,-6 0 2-16,-10 3 4 15,-3-1 6-15,-11-1 1 16,-4-1-1-16,-9-4-1 16,-4 0-1-16,-4-7-2 15,1-2 1-15,6-6-35 16,5 0-21-16,10-4-64 0,4-3-55 16,4 0-239-16</inkml:trace>
  <inkml:trace contextRef="#ctx0" brushRef="#br0" timeOffset="128701.69">14100 11506 424 0,'0'-4'248'0,"2"-6"-28"16,-2-2-7-16,-2 2-31 15,-3-4-21-15,-10-2-26 16,-1 2-17-16,-9-1-43 16,-5 2-23-16,-5 9-47 15,0 4-13-15,-2 12-13 16,-1 10 1-16,5 7 7 16,6 5 3-16,13 0 2 15,10-3 4-15,18-2 7 16,9-2 7-16,11-8 10 0,4-1 1 15,-4-9 3-15,-5-3 1 16,-5-9 3-16,-3-2 11 16,-2-7-116-16</inkml:trace>
  <inkml:trace contextRef="#ctx0" brushRef="#br0" timeOffset="129640.97">14563 11574 196 0,'3'0'116'15,"0"-3"17"1,1 2 3-16,-4 0 24 16,0 0 11-16,0 0 0 0,0 0-9 0,0-1-8 15,0 1-5-15,0-2-13 16,-2-13-3-16,-25-34-33 31,-2 28-23-31,-9 4-48 0,-2 4-21 0,-1 14-26 16,5 3-6-16,6 10 5 15,7 5 4-15,6 6 2 16,8 6 1-16,7-5-4 16,3-3-1-16,15-4 0 15,4-5 2-15,18-2 10 16,4-2 6-16,4-8 19 15,-3-12 12-15,-5-9 17 16,-5-7 10-16,-6-16 11 16,-7-4-4-16,-5-15-11 15,-6-7-9-15,-9-11-10 16,-3-1-6-16,-9 12-6 0,1 6-7 16,6 19-16-16,-2 16-7 31,2 12-22-31,2 12-7 0,-2 13-7 0,3 12 0 31,2 21 15-31,-1 9 9 16,2 18 11-16,2 8 3 0,-4 9 5 15,0 1 4-15,0-13 1 16,0-15 4-16,2-21 1 16,2-10-1-16,-2-12 16 15,-6-8-46-15</inkml:trace>
  <inkml:trace contextRef="#ctx0" brushRef="#br0" timeOffset="139689.99">15252 11608 763 0,'1'-4'373'0,"1"-1"-122"0,-4 5-137 15,1 0-33-15,-1 0-32 16,-11 15-11-16,-13 9-18 31,14-11 2-31,-1 0-175 16</inkml:trace>
  <inkml:trace contextRef="#ctx0" brushRef="#br0" timeOffset="139912.87">15578 11334 658 0,'3'-5'334'0,"0"-2"-121"0,2 10-58 16,-5 16-78-16,0 10-22 16,3 19-12-16,-8 2-10 0,4 0-18 15,4-1-4-15,10-14-28 16,6-2-139-16</inkml:trace>
  <inkml:trace contextRef="#ctx0" brushRef="#br0" timeOffset="140223.7">16086 11368 513 0,'-11'-8'338'0,"-18"-9"22"16,-3 6-189-16,-4 9-112 15,-1 6-36-15,2 15-23 0,3 7-6 16,13 10-5-16,6 2 7 16,14 0-3-16,11-3 2 15,19-5 7-15,7-9 5 16,4-13 14-16,-1-8 32 15,-19-7 78-15,-10-2 22 0,-16-4 5 16,-11 1-30-16,-16-7-83 16,-6 3-28-16,0 6-127 15,3 2-110-15</inkml:trace>
  <inkml:trace contextRef="#ctx0" brushRef="#br0" timeOffset="140387.43">16119 11491 950 0,'7'8'395'0,"16"10"-234"16,1 4-50-16,7 9-56 15,5 4-17-15,-3 5-18 0,-3 2-5 16,-2-7-6-16,-4-4 2 16,-1-9-127-16,1-4-76 15</inkml:trace>
  <inkml:trace contextRef="#ctx0" brushRef="#br0" timeOffset="140558.47">16456 11494 833 0,'-3'-14'403'0,"-5"-13"-136"0,-3 10-37 16,-5 16-79-16,-4 6-45 16,-9 20-76-16,-8 5-19 15,-13 16-9-15,-3 9 0 16,-1 5 1-16,1 3 2 0,7 1-46 15,4-1-72-15,14-17-227 16</inkml:trace>
  <inkml:trace contextRef="#ctx0" brushRef="#br0" timeOffset="140942.29">16524 11432 923 0,'0'-4'406'15,"0"-4"-211"1,0 4-64-16,0 6-79 0,-2 7-28 16,4 13-25-16,2 5 1 15,7 5 6-15,4-1 1 16,5-4-1-16,6-3 1 15,8-10 12-15,6-3 9 16,-1-11 15-16,0-2 6 16,-12-10 0-16,-10-4-5 15,-14-6 0-15,-2-3-37 16,-11-5-100-16,-7-1-60 16,0-1-154-16,-7 0-63 0,4 8 5 15,4 3 52-15,6 10 204 16,4 4 139-16,4 4 144 15,2 0 19-15,2 3-57 0,-2 0-51 16,0 0-73 0</inkml:trace>
  <inkml:trace contextRef="#ctx0" brushRef="#br0" timeOffset="141464.37">17092 11435 821 0,'-7'-9'479'0,"-1"-6"-55"15,-3 5-259-15,2 4-66 16,1 5-77-16,-2 4-22 16,4 8-13-16,4 1-1 15,4 8-1-15,2 0 2 16,8-2 2-16,2-1 2 15,3-6 0 1,0-1 1-16,0-7 4 0,-7 3 2 16,-7-3-8-16,-3-3-3 15,-13 4-2-15,-5-4 0 16,-7 6 11-16,3 2-1 16,2 1-8-16,7 5-4 15,4 0-10-15,3 0 0 16,9 0 3-16,2-2 4 0,8-1 9 15,6-3 3-15,3-5 7 16,5-1 3-16,3-6 5 16,2-7 5-16,2-4 5 15,-5-5 5-15,-7-2 24 16,-4 3 14-16,-10 1 21 16,-3 4 7-16,-5 5-15 15,0 3-13-15,-2 7-30 16,-1 6-14-16,2 9-16 15,0 3 0-15,2 5 0 16,6 0 0-16,1-1 0 16,3-1 43-16,4-5-215 15,0-2-216-15</inkml:trace>
  <inkml:trace contextRef="#ctx0" brushRef="#br0" timeOffset="141799.22">17984 11546 870 0,'-5'-7'426'0,"-6"-8"-163"16,-3 0-86-16,-3 1-39 0,-9-1-71 15,0 8-32-15,-5 7-47 16,1 6-7-16,5 9 0 16,6 2 4-16,11 6 0 15,5 4 0-15,10-3 6 16,8-1 3-16,11-4 9 0,4-3 7 16,3-5 8-1,-1-4 14-15,-2-7 17 16,-7-8 5-16,-9-9 2 0,-3-4-11 15,-7-5-284-15</inkml:trace>
  <inkml:trace contextRef="#ctx0" brushRef="#br0" timeOffset="142527.31">18492 11534 1174 0,'0'-18'474'0,"-1"-22"-299"16,8-2-54-16,14 5-56 0,7 5-9 15,19 15-19 1,2 6-2-16,8 18-9 15,-6 8-10-15,-23 8-1 16,-11 3 1-16,-35 8 7 16,-17 5 2-16,-23 4-3 15,-3 1-3-15,14-6-11 16,8-3-4-16,24-8-13 16,11-1-15-16,7-9-14 0,15-1-4 15,15-8 5-15,12-3 8 16,16-6 11-16,1-4-15 15,4-4-70-15,0-3-16 16,-9-5 3-16,-1-4 19 16,-8-8 83-16,-6-2 21 0,-8-6 22 15,-8-3 18-15,-18-11 38 16,-11-5 8-16,-23 0-5 16,-5 7-19-16,-6 18-54 15,1 15-16-15,13 19-24 16,2 10-4-16,13 12 7 15,8 7 1-15,7 2 4 16,7-3 2-16,9-8 4 16,5-5 2-16,7-8 8 15,6-7 3-15,0-3 7 16,-3-2 2-16,-10-2 1 16,-6 3-1-16,-13 1 0 15,-4 0 0-15,-9 1 0 0,-4 2-65 16,-2 5-346-16</inkml:trace>
  <inkml:trace contextRef="#ctx0" brushRef="#br0" timeOffset="142685.14">18988 11604 721 0,'0'0'396'0,"2"0"-35"0,12-2-252 15,6 1-30-15,21 1-39 16,4 0-10-1,7 4-20-15,-6-3 5 0,-15 5-154 16,-6-1-112-16</inkml:trace>
  <inkml:trace contextRef="#ctx0" brushRef="#br0" timeOffset="142830.93">19077 11666 774 0,'7'0'362'0,"8"-2"-148"15,4 2-24-15,9 0-55 16,-1-3-36-16,-2 3-53 0,-3-1 9 16,-3 0-325-16</inkml:trace>
  <inkml:trace contextRef="#ctx0" brushRef="#br0" timeOffset="143206.37">19430 11420 906 0,'5'0'410'0,"12"0"-185"16,3 13-122-16,4 3-29 15,3 5-19-15,-4 1-4 16,-13-4 1-16,-3-2 1 15,-9-3 2-15,-9-4 1 16,-4-8-8-16,-10-2-5 16,-6-11-53-16,1-5-64 15</inkml:trace>
  <inkml:trace contextRef="#ctx0" brushRef="#br0" timeOffset="143934.94">19995 11487 626 0,'9'-2'315'0,"8"3"-96"16,-1 5-52-16,8 16-80 0,-4 4-22 16,-4 4-29-16,-2 4 1 15,-19-3 5-15,-5-1 2 16,-11-5-7-16,-2-5-6 16,5-8-8-16,3-6-18 15,11-10-55-15,5-7-32 16,10-10-30-16,10-1 10 15,7-2 47-15,5 0 27 16,1 3 23-16,-4-2 3 16,-9 6 32-16,-7 1 26 0,-11 9 28 15,-2 6 5-15,-3 2-20 16,-2 4-23-16,2-5-26 16,1 0-7-16,0 5-13 15,2 13-2-15,21 31-3 16,1-29 1-16,8 2 3 15,2-3-46-15,-1-4-138 16,6-3-146-16</inkml:trace>
  <inkml:trace contextRef="#ctx0" brushRef="#br0" timeOffset="144209.28">20692 11596 446 0,'7'-6'327'16,"9"-2"4"-16,-6 4-64 0,-10 3-107 15,-2 5-59-15,-13 4-50 16,-6 3-9-16,-11 5-13 15,-2 2-6 1,-7-5-7-16,2-4 1 0,6-8 2 16,3-4 0-1,7-8-6-15,5-1-10 16,8-2-15-16,2-4-14 0,16 2-2 16,0-1 13-16,10 4 24 15,9 5 17 1,-1 7 11-16,7 2-3 15,-1 10-11-15,-3 4-1 0,-6 6-4 16,0 4-4-16,-6 1-3 16,-2 0-36-16,2-5-192 15</inkml:trace>
  <inkml:trace contextRef="#ctx0" brushRef="#br0" timeOffset="144445.11">20880 11547 980 0,'5'-7'454'0,"3"-5"-198"0,0 10-133 32,-4 5-39-32,3 11-52 0,-1 3-19 15,-3 4-4-15,8 0-2 16,-4-1 3-16,-2-3-1 0,4-4 2 16,-4-6 4-1,3-9 14 1,3-4 19-16,1-8 14 15,1-7 1-15,0 1-14 0,-2-1-20 16,2 4-69-16,-1 4-74 16</inkml:trace>
  <inkml:trace contextRef="#ctx0" brushRef="#br0" timeOffset="144749.11">21466 11635 544 0,'1'-5'329'0,"-1"-3"-3"15,-3-3-72-15,-3-4-54 16,-5 1-28-16,-4-2-55 16,-2-2-28-16,-10 6-47 15,-3 0-17-15,-4 7-20 16,-1 9-4-16,5 5-7 0,0 5 1 15,15 6-3-15,7-5 1 16,13 5 4-16,9 2 0 16,8-2 3-16,4 1 2 15,4-8 3-15,-1-2 0 16,-7-7 6-16,0-4 3 16,-8-7-129-16,3-3-157 15</inkml:trace>
  <inkml:trace contextRef="#ctx0" brushRef="#br0" timeOffset="144863.68">21422 11333 727 0,'0'-6'363'15,"0"-6"-132"-15,-1 7-121 0,1 2-90 16,1 6-110-16</inkml:trace>
  <inkml:trace contextRef="#ctx0" brushRef="#br0" timeOffset="145071.6">21517 11563 710 0,'9'9'348'0,"7"8"-111"15,2 2-59-15,-3 1-79 16,2-2-4-16,-2-4-4 0,-1-2 6 16,0-8 21-16,-4-5-11 15,4-7-25-15,1-3-7 16,1-8-25-16,1 1-9 15,-4-4-20-15,0 3-19 16,-4 4-132-16,-2 4-106 16</inkml:trace>
  <inkml:trace contextRef="#ctx0" brushRef="#br0" timeOffset="145591.29">22327 11583 898 0,'-3'1'330'0,"-10"5"-247"16,-8 2-46-16,-6 7-13 16,-6 0 3-16,-6 2-4 15,-3-2-6-15,2-2-3 16,3-3 2-16,9-6 10 0,8-4 8 15,5-8 8 1,2-5 1-16,8-8-2 0,1-3-5 16,4-5-9-16,5 0-6 15,4 6-20 1,1 7 2-16,3 11-5 16,-2 5-1-16,5 13 9 15,5 2-4-15,3 12 3 16,5-1 2-16,6 0-1 15,-5-5 2-15,3-8 1 16,0-3 2-16,-6-10 7 0,1-2 2 16,-5-9 5-16,1-3 4 15,-1-6 21 1,-1-1 1-16,0 2-2 0,2 0-7 16,5 8-28-16,8 9-6 15,-2 7-9-15,0 7-1 0,-5 4-1 16,-5-1 1-1,-10-1 7-15,-7 1 4 0,-11-1 15 16,-12-2 1-16,-12 0 1 16,-4-2-4-16,-8 1-11 15,3-1-25-15</inkml:trace>
  <inkml:trace contextRef="#ctx0" brushRef="#br0" timeOffset="146966.07">7629 12533 302 0,'-14'-6'268'0,"-8"-2"21"16,-2 2-40-16,1-1-29 15,9 7-91-15,6 0-49 16,16 3-62-1,13 2-15-15,25 0-2 0,10 0 5 16,11-5 11-16,-2-2-4 16,-11 0-3-16,-10-1 0 15,-17 0 1-15,-7 1 0 16,-14-1 7-16,-6 1-1 16,-12 2-15-16,-7 4-4 15,-12 12-13-15,-10 5-2 0,3 8 6 16,6 3 1-16,13 6-5 0,18 1-2 31,16-1-6-31,10-4 0 16,15-10-5-16,7-2 4 0,7-14 13 15,3-6 4-15,-3-11 14 16,-3-8 5-16,-11-6 7 16,-4-3 12-16,-14-3 45 15,-7 2 21-15,-18 0 23 16,-8 2-2-16,-15 4-35 15,-5 6-23-15,-4 7-32 16,-1 5-13-16,5 7-18 16,9 8-6-16,7 5-9 15,9 6-1-15,10 2-2 16,6 4-2-16,11-2 2 0,3-3 5 16,7-7 3-16,-1-8 6 15,2-6 7-15,2-6 3 16,-4-8 7-16,-6-5 3 15,-5-6 3-15,-2-2 0 16,-10-3 0-16,2 6-1 16,-9 6-7-16,-3 4-8 0,-5 11-18 15,-2 3-5-15,2 9-4 16,4 4 1 0,9 7 11-16,9 0 2 0,6 1 6 15,-1-3 1-15,8-6 3 16,-2-2 2-16,0-10 17 15,3-3 25-15,-13-9 36 16,2-6 10-16,-7-8-12 16,-9-2-20-16,-1 0-109 15,-8 2-79-15</inkml:trace>
  <inkml:trace contextRef="#ctx0" brushRef="#br0" timeOffset="147297.59">9344 12219 792 0,'4'-3'374'16,"-2"-5"-164"-16,5 8-54 0,1 22-86 16,0 13-33-16,6 32-35 15,0 15 6-15,-6 7 7 16,-1 0-1-16,-7-12 36 15,-2-6-125-15</inkml:trace>
  <inkml:trace contextRef="#ctx0" brushRef="#br0" timeOffset="147710.31">9748 12454 1029 0,'-1'-2'412'15,"-9"1"-269"-15,-6 3-48 16,-19 5-58-16,-8 7-6 16,-14 4-15-16,-3 1-5 0,6 6-7 15,2 0-4-15,18 2-6 16,13 2-7 0,14-1-6-16,8-4-2 15,14 0-4-15,10 0 3 16,14 1 5-16,6-2 5 15,13-5 9-15,1-4 3 0,4-7 4 16,-10-5 3 0,-13-8 6-16,-6-1 1 0,-15-8 6 0,1-1 21 31,-8-2 34-31,-5-1 11 16,-1 4 4-16,-6 3-17 0,0 9-40 15,1 3-15-15,-2 12-15 16,2 5-4-16,-6 3 0 15,3 9 1-15,4-2 4 0,1 2 1 0,-6-9-27 16,8-1-55-16,-3-8-157 16,4-4-256-1</inkml:trace>
  <inkml:trace contextRef="#ctx0" brushRef="#br0" timeOffset="147823.04">9869 12487 945 0,'0'-6'356'0,"3"1"-278"32,0 3-50-32,-3 2-257 15</inkml:trace>
  <inkml:trace contextRef="#ctx0" brushRef="#br0" timeOffset="148066.2">9984 12661 784 0,'8'10'338'15,"6"14"-186"-15,5 8-46 16,-2 0-51-16,-3-2 0 16,-6-6 17-16,-4-6 0 0,-3-6 0 15,-1-5 17-15,0-7 14 16,0-8 2 0,0-9-6-16,2-3-25 0,3-7-50 15,5 2-12-15,7 2-17 16,5 0-8-16,5 9-1 15,5 5 1-15,-4 9 14 16,0 4-77-16,-1 7-297 16</inkml:trace>
  <inkml:trace contextRef="#ctx0" brushRef="#br0" timeOffset="148390.41">10572 12708 666 0,'-9'-6'336'0,"-11"-5"-99"0,-5 0-58 16,-5 9-92-16,0 4-27 15,2 12-52-15,3 5-11 0,9 5-6 16,7 4-2-16,10 0 6 16,10 2 5-1,10-3 3-15,6-4 6 0,6-9 4 16,2-7 3-16,-1-11 4 16,2-4-12-16,-5-11-93 15,-2-6-86-15</inkml:trace>
  <inkml:trace contextRef="#ctx0" brushRef="#br0" timeOffset="148466.4">10698 12609 476 0,'-1'-1'204'0,"-1"-3"-135"0,0 3-211 15</inkml:trace>
  <inkml:trace contextRef="#ctx0" brushRef="#br0" timeOffset="149024.54">10641 12375 877 0,'0'-4'401'15,"0"1"-239"1,0 4-51-16,0-1-94 0,0 28-30 16,4 55 8-16,-1-21 6 15,2 5 5-15,-3 1-1 16,0-6 4 0,2-3-3-16,-1-12-1 15,5-9 2-15,-2-17 7 16,2-7 8-16,-3-18 18 15,-2-2 4-15,2-14-3 0,2-8-6 16,6-7-22-16,2-5-10 16,4 7-14-16,1 6-3 15,-3 17-3-15,-5 9 6 16,-8 11 14-16,-2 9 9 16,2 9 9-16,5 5-2 0,8 4-5 15,5-3-4-15,11-6-350 16</inkml:trace>
  <inkml:trace contextRef="#ctx0" brushRef="#br0" timeOffset="152531.09">11272 12695 897 0,'-6'-8'415'0,"-16"-9"-167"15,-4-1-52-15,-10 5-71 0,-4 3-29 16,2 11-71-16,2 6-15 16,12 11-27-16,9 6-6 15,18 3 10-15,9-2 5 16,12-5 6-16,4-5 1 16,4-10 1-16,-1-5 0 0,-6-6 0 15,-3-6-17 1,0-2-166-1</inkml:trace>
  <inkml:trace contextRef="#ctx0" brushRef="#br0" timeOffset="152794.56">11383 12793 512 0,'1'3'292'0,"5"2"25"16,5 2-185-16,9-1-34 15,2-1 0-15,4-5 14 0,1-4-21 16,-6-7 31-16,-3-5 13 16,-8-13-16-16,-3-5-2 15,-8-12-49-15,-3-8-14 16,-6-16-20-16,0-10-8 16,6-2-14-16,4 10-9 15,11 16-16-15,2 15-6 0,12 17-28 16,3 8-81-16,8 13-257 15</inkml:trace>
  <inkml:trace contextRef="#ctx0" brushRef="#br0" timeOffset="152965.61">11438 12627 1104 0,'1'-2'457'0,"4"1"-256"16,14-1-146-16,10 0-35 16,16 2-19-16,6 2-1 0,2 2-183 15</inkml:trace>
  <inkml:trace contextRef="#ctx0" brushRef="#br0" timeOffset="153258.78">11888 12777 835 0,'-4'5'371'31,"-3"2"-162"-31,9 2-146 16,3 0 13-16,8-2 4 15,3-3 21-15,5-11 28 16,-1-3-15-16,0-13 1 15,-3-7-13-15,-4-8-11 16,-4-7-9-16,-8-5-17 16,-2-2-7-16,-8-15-20 15,3-3-10-15,5-2-18 0,2 5-5 16,12 26-9-16,2 11-9 16,9 17-25-16,0 5-73 15,9 12-169-15,1 8-208 16</inkml:trace>
  <inkml:trace contextRef="#ctx0" brushRef="#br0" timeOffset="153437.28">11823 12543 999 0,'7'0'429'15,"4"0"-212"-15,19 0-107 16,7 0-13-16,16 1-24 15,5 4-12-15,0-2-37 16,-5 0-6-16,-15-3-97 16</inkml:trace>
  <inkml:trace contextRef="#ctx0" brushRef="#br0" timeOffset="155477.91">12625 12580 703 0,'-1'0'424'0,"0"-2"-7"15,0-2-121-15,0 3-89 0,0 0-44 0,-1 0-76 32,2 0-27-32,0 1-43 15,0 0-11-15,0-1-33 16,0-1-60-16,0 1-195 16</inkml:trace>
  <inkml:trace contextRef="#ctx0" brushRef="#br0" timeOffset="155793.44">12591 12748 813 0,'-2'2'388'15,"-1"0"-146"-15,0 0-34 0,2-2-54 16,-1 0-26-16,2 0-42 16,0 0 5-16,0 0-9 15,0 0-2-15,0 0-12 16,0 0-21-16,0 0-27 15,0 0-158-15</inkml:trace>
  <inkml:trace contextRef="#ctx0" brushRef="#br0" timeOffset="160383.31">2627 13434 294 0,'-3'0'243'16,"-5"0"49"-16,-3 2-49 0,-9 0-66 31,-5 0-56-31,-17-2-65 0,-13 0-14 16,-18-3-21-16,-7-1-5 15,1-2-6-15,10 1-4 16,11 0-3-16,15 3-2 15,9 2-3 1,4 0-5-16,9-1-20 0,13 2-11 16,22 7 1-1,15 8 2-15,24 8 24 0,0-1 14 0,12 7 13 16,1 1 2 0,-2 7 7-16,-13-1-1 0,-25 5 3 15,-19 3 3-15,-37 7-3 16,-15 5-1-16,-23 10-11 0,-2-1-3 15,7-5-5 1,7-8-1-16,17-15 2 16,4-6 0-16,11-12-4 15,8-3 31-15,12-6 13 16,8-2 5-16,19-2 5 16,10-4-33-16,22-3-15 0,15-1-5 15,30-5 3 1,14-1 1-16,8 2 1 0,4-2 2 0,-11 4-3 31,-11 2 2-31,-17 1 18 0,-18 1 22 16,-33 1 24-16,-10-1 1 15,-12 1-4-15,-7-1-20 16,1 1-22-16,-1 1-3 16,-1-2 17-1,4 0-85-15</inkml:trace>
  <inkml:trace contextRef="#ctx0" brushRef="#br0" timeOffset="161737.22">1880 14902 356 0,'0'0'224'0,"0"-3"17"16,1-1-18-16,-1 3-31 15,0 0-19-15,0-4-39 16,2-14-16-16,3-32-18 15,-11 28-8-15,-8-3-19 16,-4 1-17-16,-8 3-24 0,-3 5-14 16,-1 11-37-16,-1 6-11 15,6 12-10-15,0 6 0 16,8 10 17-16,7 7 6 16,10 7 3-1,9 1 2-15,12-5-2 0,4-5 0 16,9-19 1-16,2-8 3 15,2-16 13-15,1-13 7 16,-4-12 12-16,-5-10 4 16,-4-8-1-16,-3-2-2 15,-9-3-2-15,0-5 1 16,-11-5-1-16,-2 4-2 16,-4 13 2-16,-7 11 0 15,0 27-8-15,-1 10-4 16,-2 20-14-16,3 11-9 0,5 18-1 15,1 7 4 1,7 4 2-16,5 2 4 16,2-3 5-16,1-2 1 0,0-9 5 15,1-6 5-15,0-11-116 16,2-10-162-16</inkml:trace>
  <inkml:trace contextRef="#ctx0" brushRef="#br0" timeOffset="162186.99">2235 14919 379 0,'4'-1'268'0,"2"-2"11"16,1-2-78-16,1-1-12 15,-1-6-44-15,-1-2-23 16,3-5-34-16,-5 2-6 16,1-1-7-16,-1 0-3 15,-9 3-7-15,-2 0-5 16,-9 5-21-16,-7 4-15 16,-6 6-24-16,0 5-9 15,0 9-7-15,5 4 2 16,11 7 1-16,1 2 1 15,14 3 0-15,4-4 0 0,10-6 1 16,7-6-1-16,2-13 4 16,5-2 2-16,-3-10 5 15,-1-2 1-15,-6-8 5 16,-4 2 1-16,-7 6 0 16,-4 1-3-16,-4 12-11 15,-1 5-3-15,-2 11 1 16,1 5 0-16,3 4 7 15,5-1-1-15,9-7 19 16,1-4-73-16</inkml:trace>
  <inkml:trace contextRef="#ctx0" brushRef="#br0" timeOffset="162691.87">2539 14502 983 0,'1'-2'439'0,"-1"-2"-232"16,-3 4-80-16,1 0-87 15,2 8-32-15,2 22-17 16,9 47 4-16,-5-25 5 16,-4 3 3-16,3 3 5 0,-9-3 1 15,4-13 0-15,-1-6 2 16,0-21 8-1,1-7 11-15,-1-15 9 0,4-8-1 16,3-11-17 0,2-4-21-16,10 1-13 0,8 6-3 15,-2 9 8 1,4 7 6-16,-4 9 3 0,-8 6 1 0,-1 12 8 16,-4 1 6-1,-13 3 6 1,-7 0 5-16,-14-5-5 0,-3-1-1 15,-5-9 24-15,4-3-67 16,5-5-164-16,1-2-218 16</inkml:trace>
  <inkml:trace contextRef="#ctx0" brushRef="#br0" timeOffset="163015.64">3082 14833 641 0,'1'-4'346'0,"-4"-5"-40"15,-3-1-42-15,-8-3-55 0,-1 2-33 0,-3 2-68 31,-3 5-35-31,-1 4-46 16,1 7-10-16,4 7-21 16,3 5-7-16,8 8-6 15,6 0 0-15,14 3 3 16,3-2 2-16,10-5 7 16,1-4 2-16,3-9-12 15,1-5-51-15,-2-5-434 16</inkml:trace>
  <inkml:trace contextRef="#ctx0" brushRef="#br0" timeOffset="163542.9">3467 14952 481 0,'1'-7'281'0,"5"-5"-34"16,-4-2-36-16,-2-8-41 0,-6-2-6 15,-4-8-1-15,-8-5-9 16,-7 4-41-16,-1 1-29 16,-6 15-64-16,1 7-19 15,1 11-17-15,3 9-7 16,9 9 6-16,4 3 0 15,10 8 5-15,7 5 3 16,6 2 0 0,8 1-2-16,11-7-4 0,4-11-2 0,5-11 4 15,1-9 6-15,-6-11 11 32,-5-10 5-32,-6-14 7 0,-4-7 2 0,-7-8-5 15,-2-1-2-15,-3-4-2 16,-7 0 0-16,-6 3 4 15,-3 5 8-15,-5 17-7 16,7 9-3 0,2 12-9-16,5 9-11 0,-2 7-9 15,4 8-1-15,1 12 1 16,3 5 2 0,6 12 9-16,-3 5 8 0,0 8 10 15,-5 2 4-15,-2 1 4 16,5-5-4-1,3-15-26-15,7-3 265 0</inkml:trace>
  <inkml:trace contextRef="#ctx0" brushRef="#br0" timeOffset="164288.29">4068 13655 998 0,'-1'-3'416'0,"-5"3"-265"15,-9 5-49-15,-3 13-63 16,-5 10-24-16,-7 16-14 16,-3 7 0-16,-5 4 2 0,2-2 0 15,14-10 2-15,8-10 1 16,11-16 0-16,3-5 2 16,7-17 16-16,1-5 3 15,9-17 4-15,3-11-1 16,4-15-11-16,-3-6-2 15,-2-5-4-15,3 5-2 16,-4 8-7-16,-1 10-1 16,-8 14 2-16,-8 8-1 15,3 16-4-15,-4 7-1 16,6 14-8-16,3 7-1 16,6 11-1-16,12 7 2 15,11 10 3-15,11 7 3 16,7 6 4-16,1-1 2 15,-5-7 1-15,-8-8-2 0,-16-15 1 16,-11-7 7-16,-22-7 13 16,-14-5 5-16,-29-8 4 15,-17-1-4-15,-16-7-9 0,-4-2-3 16,13-5-4-16,11-5 1 16,22 2-6-16,10-3-4 15,24 3-45-15,12 1-23 16,22-2-109-16,12 4-124 15</inkml:trace>
  <inkml:trace contextRef="#ctx0" brushRef="#br0" timeOffset="164683.67">4440 13603 746 0,'2'-11'393'0,"-2"-8"-76"0,5 7-108 16,1 11-115-16,2 11-32 15,10 19-54-15,5 10-5 16,5 20 3-16,4 8 4 15,1 9 3-15,-5 4 1 16,-7-10 3-16,-6-10 0 16,-5-22 1-16,1-13 1 15,3-19 30-15,3-6 19 0,5-17 29 16,-1-7 7-16,5-20-17 16,2-8-15-16,4-13-31 15,-1-5-10-15,-3 9-10 16,-9 5 0-16,-13 16-3 15,-5 14-1-15,-3 11-13 16,-3 3-44-16,1 9-158 16</inkml:trace>
  <inkml:trace contextRef="#ctx0" brushRef="#br0" timeOffset="165144.87">5260 13785 620 0,'4'0'330'16,"7"0"-37"-16,15 2-161 15,8 0-11-15,15 2-15 0,7-2-15 16,6-1-34-16,1-1-11 0,-5 2-21 16,-6-2-10-1,-18 2-58-15,-6 2-55 16,-14 1-253-16</inkml:trace>
  <inkml:trace contextRef="#ctx0" brushRef="#br0" timeOffset="165411.29">5312 14005 499 0,'1'0'254'16,"5"5"-35"-16,4-5-28 15,16 5-13-15,8-2 12 16,13-2-11-16,3 7-20 16,-1-7-49-16,4 1-29 0,-5-4-51 15,-2-3 9-15,-8 4-187 16</inkml:trace>
  <inkml:trace contextRef="#ctx0" brushRef="#br0" timeOffset="165977.79">6469 13686 836 0,'-6'-6'383'0,"-6"-2"-180"15,-9 2-56 1,-15 7-75-16,-3 6-36 0,-7 14-40 15,4 9-6-15,10 19-4 16,10 13-1-16,22 8-1 16,11-1 1-16,28-14 3 15,8-8 5-15,16-21 18 32,7-6 22-32,1-15 48 15,1-6 37-15,-7-22 54 16,-7-7-2-16,-17-22 4 0,-12-9-21 15,-29-16-45-15,-16-9-11 16,-31-3-48-16,-10 7-18 16,-5 18-35-16,2 16-15 15,13 27-8-15,4 13-65 16,6 24-109-16,4 12-72 16</inkml:trace>
  <inkml:trace contextRef="#ctx0" brushRef="#br0" timeOffset="166288.56">6705 13709 732 0,'2'-6'422'16,"-2"-8"-68"-16,-11 8-155 15,-7 8-51-15,-16 9-86 16,-6 10-41-16,-11 19-20 0,-1 11-2 16,-2 13 13-16,6 7 2 15,9-7 3-15,1-7 0 16,12-13-4-16,3-4-70 15</inkml:trace>
  <inkml:trace contextRef="#ctx0" brushRef="#br0" timeOffset="168558.31">7632 13847 770 0,'-7'1'293'0,"6"0"-177"16,13 2-21-16,30-1-6 16,20-1 4-16,12-1-34 0,13 1-24 15,3-1-22-15,-3 4-2 16,-4 0-1-16,-14 2 0 15,-23 2-28-15,-14-2-46 16,-23-3-174-16</inkml:trace>
  <inkml:trace contextRef="#ctx0" brushRef="#br0" timeOffset="168794.81">7643 13987 539 0,'-10'2'308'16,"-8"-2"-58"-16,15 2-112 15,7 1-20-15,25-1-28 16,15 1-6-16,26 3 16 16,5-2-1-16,15 1-30 15,0-2-16-15,-5-3-28 16,2 0-5-16,-24-6-6 15,-11-2 3-15,-8 5-136 0,-15-15-107 16</inkml:trace>
  <inkml:trace contextRef="#ctx0" brushRef="#br0" timeOffset="169051.24">8210 13756 796 0,'15'0'336'15,"16"7"-163"-15,8 8-74 0,4 9-25 16,2 8-6-16,-4 5-20 16,-5 0-8-16,-17-2-9 15,-15-4-3-15,-21-2-3 16,-13-5-8-16,-13-2-59 15,-3-1-125-15</inkml:trace>
  <inkml:trace contextRef="#ctx0" brushRef="#br0" timeOffset="169334.41">7904 13776 664 0,'-9'-10'348'0,"-17"-3"-80"16,-4 1-71-16,-16 10-85 0,-3 6-27 16,-4 14-47-16,5 6-15 15,12 14-16 1,11 3-3-16,22 8 11 0,7 2 13 15,15-6 24-15,8-5 3 16,12-14-3-16,7-4-12 16,11-15-18-16,-1-3-57 15</inkml:trace>
  <inkml:trace contextRef="#ctx0" brushRef="#br0" timeOffset="178359.81">9268 13599 624 0,'-3'-1'365'0,"-5"1"-1"16,-13 14-254-16,-6 7-46 0,-11 20-30 16,-4 11-12-16,0 16-10 15,3 8-3-15,11-3-2 16,10-12 0-16,12-21 0 15,6-13-4-15,6-19 2 16,8-9 3-16,0-22 9 16,1-11 6-16,4-19-1 15,1-4-3-15,5-8-8 16,4 4-1-16,0 7 3 16,4 9 4-16,-7 10 13 15,-3 7 6-15,-6 15 4 0,-11 2-6 16,-2 11-18-1,0 4-11-15,-1 8-11 0,8 8-1 16,4 6 2-16,3 9 1 16,6 10 3-1,5 5-2-15,11 12 1 0,2 2 0 0,2-5-1 16,-5-5 2-16,-14-19-3 16,-9-3-3-16,-16-9-5 15,-16-7 0-15,-28-1 8 16,-12-10 9-16,-20-8 18 15,-5-4 6 1,1-7-3-16,3 1-5 0,14 3-15 16,12 2-9-16,25 2-30 15,11-2-43-15,22 2-125 16,12 5-139-16</inkml:trace>
  <inkml:trace contextRef="#ctx0" brushRef="#br0" timeOffset="178791.2">9638 13656 727 0,'5'-9'383'16,"4"-9"-86"-16,3 6-60 0,-1 12-117 16,6 8-41-16,4 15-76 15,1 7-6-15,5 20 0 16,-5 10 3-16,-1 15 0 16,4 0 4-16,-6-7 1 15,-1-10 2-15,3-18 1 16,-3-8 0-16,3-17 4 15,2-3 2-15,-2-17 11 16,5-6 6-16,2-17 30 16,4-9 10-16,4-19 19 0,3-12 6 15,-7-18-11-15,-4 0-15 16,-11 17-30 0,-8 9-12-16,-5 31-24 0,-3 6-2 15,-5 8-11-15,0 10-12 0,-5 8-33 16,2 7-67-1</inkml:trace>
  <inkml:trace contextRef="#ctx0" brushRef="#br0" timeOffset="180026.84">20497 10792 536 0,'-3'0'281'0,"2"0"-64"16,1 0-56-16,0 0-58 0,0 0-17 16,4 0-31-16,20 2-7 15,43 2-14-15,-25-4-8 16,12-3-13-16,0 2-5 16,-3-1-8-16,-3-1-55 15,-18 0-157-15,-6 2-157 16</inkml:trace>
  <inkml:trace contextRef="#ctx0" brushRef="#br0" timeOffset="180294.02">20503 10937 609 0,'-5'0'302'0,"3"0"-96"15,3 3-31-15,-1-3-43 0,0 0-25 16,30 3-29-16,37 6-4 16,-22-4-17-16,3 2-5 15,-3-7-15-15,-2-5-10 16,-5-3-4-16,-3-3-65 15</inkml:trace>
  <inkml:trace contextRef="#ctx0" brushRef="#br0" timeOffset="180726.29">21204 10644 681 0,'1'-5'328'0,"4"-7"-90"0,-2 3-26 0,-1 3-30 16,1 2-21-16,-2 4-68 16,-1 0-31-16,0 0-45 15,0 0-16 1,0 20-4-16,-2 45 0 15,0-17 2-15,-3 4 1 16,0 5 4 0,-4-5 1-16,8-9 0 0,2-5 1 15,-1-20-125-15,6-3-84 16</inkml:trace>
  <inkml:trace contextRef="#ctx0" brushRef="#br0" timeOffset="181074.04">21166 10640 654 0,'19'-16'362'0,"14"-12"-76"0,8 10-91 16,0 3-27-16,-1 15-74 15,-4 2-42-15,-6 14-39 16,-2 8-8-16,-15 4-2 15,-5 1 1-15,-14 1 1 16,-7-1-1-16,-14 0-3 16,-6 0-1-16,-10-4-1 15,0-4 2-15,8-7 8 16,6-6 1-16,16-4 0 16,7-3-6-16,10-1-9 15,8 0-2-15,13 5 3 16,4 4 6-16,6 8 6 0,0 4 3 15,-7 3-3-15,-2-1 0 16,-6 0 0-16,-3-6 2 16,-2-8-132-16</inkml:trace>
  <inkml:trace contextRef="#ctx0" brushRef="#br0" timeOffset="181798.24">21568 10989 426 0,'-1'4'222'16,"0"-3"-43"-16,0 2-24 0,1-3-23 0,0-1 2 15,0 0-7 1,0 0-17-16,12-5-22 0,35-21-9 16,-29 11-1-16,3-3 2 0,-4-1 6 15,0-2-5 1,-5 8-10-16,-9-4-7 15,1 11-18-15,-3 4-9 0,0 3-27 32,4 8-10-32,-5 3-11 0,1 6-1 15,1 10 3 1,3 8 4-16,3 6 3 16,1-1-3-16,0-2 7 15,2-6-2-15,-2-8 6 16,-2-3 4-16,-4-10-1 15,0-2 3-15,-5-8-103 0,1 1 133 16</inkml:trace>
  <inkml:trace contextRef="#ctx0" brushRef="#br0" timeOffset="182588.73">19327 6219 501 0,'1'-8'321'16,"1"-5"-24"-16,1 4-98 0,-2 4-27 16,-1 6-67-16,0 3-32 15,-1-4-43-15,0 2-18 16,-1 27-8-16,1 33-1 15,0-22-1-15,1 0 1 16,0-6 1-16,0 0-3 16,0-13-79-16,0-2-49 0,0-5-220 15</inkml:trace>
  <inkml:trace contextRef="#ctx0" brushRef="#br0" timeOffset="182792.6">19452 6202 913 0,'1'-9'407'0,"0"-7"-184"15,-1 8-55-15,1 8-76 16,0 9-31-16,4 14-51 16,-3 6-11-16,0 16 1 15,3 3 2-15,1-3 2 0,3-1 4 16,-2-18-54-16,-1-8-73 15</inkml:trace>
  <inkml:trace contextRef="#ctx0" brushRef="#br0" timeOffset="183281.52">19236 5375 798 0,'-1'2'331'0,"-2"11"-194"0,1 9-46 0,1 19-54 16,0 6-6-16,1 12-13 15,2 2-4-15,-1-3-1 16,0 1 0-16,-2-11 0 16,-2-6 2-16,-3-17-18 15,-2-10-32 1,-2-13-154-16</inkml:trace>
  <inkml:trace contextRef="#ctx0" brushRef="#br0" timeOffset="183591.69">19153 5467 710 0,'10'-14'342'0,"17"-17"-93"15,3 4-49-15,3 11-62 16,2 5-32-16,-1 14-74 15,0 8-13-15,-3 5-11 16,-7 3-3-16,-12 1-7 16,-8-2-5-16,-11 7-2 15,-8-6-1-15,-11 8 5 16,-4 2 3-16,-1-8 2 16,4 6 2-16,15-7 0 15,7-4 0-15,12-1 0 16,10-4 2-16,13 2 1 15,6 2 1-15,3 1 0 16,0 0 1-16,-4 0 2 0,-9-3 0 16,1-4 2-16,-5-5-21 15,-5-9-244 1</inkml:trace>
  <inkml:trace contextRef="#ctx0" brushRef="#br0" timeOffset="183988.31">19660 5697 877 0,'5'-6'370'0,"10"-7"-166"16,1 0-48-16,9 4-49 0,1 4-13 15,2 5-58-15,0 6-11 16,-8 6-10-16,-3 1-4 16,-9 5-4-16,-6 0 1 15,-7 1-4-15,-7 1 2 16,-7 3-2-16,-3 2-1 16,-1-3 3-16,1 1 0 15,6-10 2 1,7-1-2-16,7-2 1 15,4-7 1-15,10-2 3 0,1 1 2 16,10-3 1-16,4 1-2 0,7 0-4 16,0 0-1-1,-4 0-2-15,-4 0 1 0,-10-6-78 16,-6-3-272-16</inkml:trace>
  <inkml:trace contextRef="#ctx0" brushRef="#br0" timeOffset="185117.04">16980 4496 525 0,'0'0'268'0,"-1"4"-69"0,-1 9-69 16,-4 6-78-16,0 9-8 16,2 3-21-16,0-2-7 15,1-2-5-15,5-1 3 16,-2-9-65-16,2-2-128 16</inkml:trace>
  <inkml:trace contextRef="#ctx0" brushRef="#br0" timeOffset="185289">17126 4484 708 0,'0'-9'394'0,"0"-8"-57"16,0 9-92-16,-3 13-115 16,-2 5-40-16,-1 14-63 15,4 7-19-15,0 7 1 16,1 2-2-16,4-5 3 15,6-3-47-15,2-14-160 16</inkml:trace>
  <inkml:trace contextRef="#ctx0" brushRef="#br0" timeOffset="185728.61">16732 3837 619 0,'0'1'256'0,"0"7"-140"16,3 5-34-16,0 15-34 15,1 8 8-15,-1 9-10 16,-1 7-9-16,-2-5-8 16,-1-1-6-16,0-6-5 15,-3-10-1-15,-2-8-48 16,2-5-100-16</inkml:trace>
  <inkml:trace contextRef="#ctx0" brushRef="#br0" timeOffset="186009.84">16712 3756 868 0,'18'-15'403'16,"19"-10"-203"-16,3 5-47 0,3 22-82 15,-1 10-38-15,2 18-20 16,-4 7-5-16,-13 8-8 16,-14 0 0-16,-17 0 0 15,-14-2 0-15,-14-1 1 16,-1-2 1-16,-7-13 8 15,4-8 5-15,7-13 2 16,6-3-3-16,14-2-10 16,4 1-4-16,9 4 0 15,5 1 2-15,4 5 5 16,4 3 0-16,8 1 1 16,4-2-2-16,10 0-3 15,-1-5 7-15,-1-6-171 16</inkml:trace>
  <inkml:trace contextRef="#ctx0" brushRef="#br0" timeOffset="186457.05">17116 4070 485 0,'2'-3'296'16,"6"-5"10"-16,0-2-116 0,7 1-55 16,3 1-15-16,3 2-31 15,4 4-31-15,-1 5-32 16,-5-2-4-16,-8 5-6 16,-3 2 1-16,-9 3-3 15,-8 1 0-15,-6 0 0 16,-2-3 0-16,4-5-2 15,5 1-4-15,8-5-9 16,3 2-4-16,8-2-5 16,4 0 3-16,6 6 1 15,1 3 2-15,1 7 1 16,-1 6 3-16,-8 3 2 16,-8-2 4-16,-14 1 10 0,-11-6 8 15,-13-5 17-15,-6-7 6 16,-2-6-4-16,1 0-7 15,12-3-21-15,6 3-10 16,11 0-8-16,0 0-11 16,10 0-126-16,0 0-64 15</inkml:trace>
  <inkml:trace contextRef="#ctx0" brushRef="#br0" timeOffset="188357.94">10307 14098 733 0,'0'-3'361'0,"-5"0"-151"15,5 4-66-15,0-1-90 0,-1 9-34 16,-2 21-16-16,-5 59-1 16,4-29 0-16,3-2 0 15,1-5-13-15,2-3-76 16,0-26-267-16</inkml:trace>
  <inkml:trace contextRef="#ctx0" brushRef="#br0" timeOffset="188611.71">10292 14131 567 0,'1'-20'320'16,"3"-17"-31"-16,4 7-77 0,2 11-69 16,4 12-36-16,3 8-61 15,5 5-22-15,5 18-19 16,-5-1-1-16,-9 5-4 16,-8 2-1-16,-18 1-11 15,-6-1-4-15,-10-3-15 16,0-1-1-16,7-12 7 15,4-2-1-15,8-6 9 0,5 1-1 16,6-1 8-16,7-4 9 16,12 5 9-1,3-3 6-15,5 6-6 0,1 0-4 16,-2 3 0-16,-3-1-98 16</inkml:trace>
  <inkml:trace contextRef="#ctx0" brushRef="#br0" timeOffset="188937.41">10540 14533 468 0,'0'-2'294'16,"2"-1"-11"-16,6-6-150 15,5 0-30-15,7-7-43 16,1-3-5-16,2-1 2 16,-3-1 5-16,-6 2 14 15,-3 4 2-15,-6 7-7 16,1 6-9-16,-5 7-23 16,2 4-13-16,0 8-18 0,-2 6-3 15,8 11-2-15,-5-1-1 16,-1-2 2-1,0-5 1-15,-4-8 40 16,1-2-118-16</inkml:trace>
  <inkml:trace contextRef="#ctx0" brushRef="#br0" timeOffset="189430.67">11376 13688 592 0,'0'0'315'0,"-4"-2"-84"15,3 4-45-15,0-2-78 16,0 1-20-16,-4 29-21 0,-5 50-13 16,12-20-16-16,-1 3-10 15,4-3-12-15,1-7-1 16,-3-15 4-16,3-6 2 15,-2-10-119-15,-1-7-123 16</inkml:trace>
  <inkml:trace contextRef="#ctx0" brushRef="#br0" timeOffset="189619.76">11061 13890 791 0,'16'-6'390'15,"14"-3"-153"-15,16 0-56 16,5-2-9-16,13 5-46 16,1 3-18-16,7 6-47 15,-1 5-22-15,-10 4-19 16,-10 0-4-16,-14-3 2 16,-5-1-41-16</inkml:trace>
  <inkml:trace contextRef="#ctx0" brushRef="#br0" timeOffset="190952.81">12314 13603 665 0,'0'2'356'15,"-2"-2"-91"1,-7 10-123-16,-6 7-28 0,-5 17-38 16,-1 15-11-1,-3 14-24-15,3 6-13 0,1 0-11 16,0-8-7-16,8-19 2 15,5-16-1-15,9-21 1 16,5-6 4-16,12-12 1 16,-4-14 4-16,0-20 2 15,0-10-1-15,-2-15-2 16,1 7-4-16,4 8-7 0,-4 6-1 16,-3 16 1-16,3 6 1 15,-4 14-2-15,1 6-5 16,3 13-9-16,2 4-5 15,11 13 1-15,3 6 1 16,13 9 6-16,6 7 1 16,0 8 2-16,1 2 0 15,-11-2-1-15,-4-1 0 16,-17-8-4-16,-4-10-2 0,-14-9-6 16,-13-6 0-16,-18-4 2 15,-16-3 4 1,-26-6 9 15,36-3 4-31,19 0 0 0,9-1-2 0,1 1-5 0,-131 9-33 0,17-10-86 16,17 3-64-16</inkml:trace>
  <inkml:trace contextRef="#ctx0" brushRef="#br0" timeOffset="191305.55">12632 13563 967 0,'6'-5'444'16,"7"-6"-223"-16,-2 11-81 16,5 13-100-16,6 12-31 15,3 17-8-15,-1 6 0 16,3 13 6-16,-2 6 1 15,-3-1 0-15,-1-4 1 0,0-17 0 16,-1-11 2 0,1-25 10-16,-1-13 1 0,6-20 58 15,0-14 24-15,2-19 27 16,2-6 15 0,-6-6-39-16,4 6-21 0,-6 14-33 15,-6 8-16 1,-9 11-21-16,-5 8-6 15,-3 6-40-15,1 5-70 0,0 15-193 16</inkml:trace>
  <inkml:trace contextRef="#ctx0" brushRef="#br0" timeOffset="192404.72">16090 7903 749 0,'-3'0'356'16,"-3"3"-150"-16,7 2-81 15,6-2-24-15,8 2-44 16,8-3-18-16,14-3-17 16,4-3-4-16,10-4-7 15,-2-3-13-15,-6 2-106 0,-6 3-76 16</inkml:trace>
  <inkml:trace contextRef="#ctx0" brushRef="#br0" timeOffset="192596.03">16084 8063 697 0,'2'-1'359'16,"4"0"-70"-16,10 1-125 16,8 0-85-16,6 0-13 0,11 0-34 15,-1-1-2-15,0 0-39 16</inkml:trace>
  <inkml:trace contextRef="#ctx0" brushRef="#br0" timeOffset="193295.31">15657 7858 620 0,'-1'-6'306'0,"-3"-5"-93"15,-4-2-25-15,-9 1-51 16,-4 4-20-16,-14 7-43 0,-1 1-20 15,-8 7-27-15,6 4-16 16,8 5-25 0,6 4-14-16,15 7 0 0,6 2 3 15,11-2 14-15,10-1 11 0,11-4 4 16,5-5 2-16,7-7 1 16,-7-2-1-1,-7-4 3-15,-6 0 2 16,-18-2 11-16,-2-1 0 0,-19-1-6 31,-11 1-4-31,-17-1-12 0,-6 3-6 16,0 7-6-16,5 2-1 15,15 6-6-15,9 1-9 0,16-3 2 16,7 3 3 0,16 0 11-1,7-2 12-15,15-4 7 0,6-1 1 16,3-5-3-16,0 0 0 15,-9-4-56-15,-8 1-70 16</inkml:trace>
  <inkml:trace contextRef="#ctx0" brushRef="#br0" timeOffset="193561.7">15725 8203 527 0,'0'-1'306'15,"0"-2"-37"-15,0 4-127 16,0-1-31-16,-1 0-33 16,0 0-15-16,0 16-14 15,0 42-5-15,4-23-4 16,1 3-2-16,0 0-4 0,1-6-3 15,0-5-9-15,-2-7 0 16,-2-10-4-16,3-5 37 16</inkml:trace>
  <inkml:trace contextRef="#ctx0" brushRef="#br0" timeOffset="194299.67">20606 2383 513 0,'-2'2'282'0,"2"1"-10"16,10 1-107-16,13 0-74 16,7-3-6-16,16-1-47 15,2-1-12-15,4 1-14 16,2 2-3-16,-15-1-5 15,-5-1-58-15,-13-1-274 16</inkml:trace>
  <inkml:trace contextRef="#ctx0" brushRef="#br0" timeOffset="194476.74">20657 2504 672 0,'3'0'345'15,"5"0"-81"-15,8 1-74 16,16 1-64-16,10-2-28 16,15 2-46-16,1-1-20 15,-5 0-68-15,0 2-84 16</inkml:trace>
  <inkml:trace contextRef="#ctx0" brushRef="#br0" timeOffset="194957.75">21543 2218 741 0,'-16'-10'403'0,"-7"-8"-72"0,-8 2-157 0,1 2-28 16,1 8-51-16,-2 3-27 16,1 9-46-1,2 3-12-15,7 9-15 16,5 1-2-16,13 3 0 16,5 5 1-16,14-2 2 15,5-1-1-15,9-1 3 16,3-3-1-16,-5-11 3 15,0-1 0-15,-7-7 4 16,-7-2 4-16,-7-1 6 16,-7-4-2-16,-12 1-8 15,-2 2-5-15,-9 4-11 16,-7 5-3-16,1 9 1 16,-3 0 3-16,7 6 1 15,10 3 5-15,7-3 5 0,7 5 3 16,10-5 5-16,7-5 3 15,11 0 1-15,1-8 0 16,4-1-3-16,-1-3-1 16,3-6-46-16,2-5-67 15</inkml:trace>
  <inkml:trace contextRef="#ctx0" brushRef="#br0" timeOffset="195394.81">21734 2534 868 0,'8'-5'418'16,"8"-4"-174"-16,5 3-110 15,3 4-33-15,1 4-52 0,-1 8-16 16,-9 1-12-16,-3 6-7 15,-8 7-9-15,-8-4-3 16,-7 11-2-16,-11-3 1 16,-9-1 4-16,-1-4 3 15,4-11 6-15,6-4-2 0,14-9-12 16,7-3-10-16,9-1-10 16,6 0 3-1,11 3 15-15,0 1 9 0,2 3 9 16,0 3 0-16,-7 4 0 15,6 5 0-15,-3-5-1 16,-4-1 1 0,-4-1 3-16,-4-6 0 15,-6 0 2-15,1-1-2 0,-2-1-6 16,-4 0 3-16,0 1-113 16,-2 0-72-1</inkml:trace>
  <inkml:trace contextRef="#ctx0" brushRef="#br0" timeOffset="196649.41">13430 14047 480 0,'2'-6'276'16,"2"-9"-9"-16,-4 2-36 15,-5 0-41-15,-4 0-24 16,-8 2-57-16,-7-3-23 0,-3 9-35 15,-2 2-16-15,3 6-28 16,7 6-13-16,4 6-14 16,5 2 0-16,10 7 4 15,0-2 6-15,14 0 3 16,3-6 0-16,12-2 1 16,3-6-1-16,-1-7 2 15,2-1 0-15,-16-2 5 16,-7 1-3-16,-11 1-17 15,-11 2-4-15,-15 6-8 16,-7 0 5-16,-3 10 22 16,4 1 5-16,12 2 6 15,12 2 0-15,10-3-4 0,7-5 0 16,18-5-1-16,6-1-1 16,9-5 3-16,3 3-69 15,-5 0-132-15,-7-1-110 16</inkml:trace>
  <inkml:trace contextRef="#ctx0" brushRef="#br0" timeOffset="196876.65">13566 14301 294 0,'8'-9'231'16,"6"-10"25"0,0 0-49-16,-3 6-6 0,2 3-14 15,-6 3-16-15,-1 7-46 16,-4 1-23-16,-5 8-46 15,-15 1-18 1,11 10-9-16,3 7-5 0,-1 4-8 16,18 9-2-16,-9-4-2 15,3-5 1-15,-2-6 0 16,3-8 0-16,-3-8 1 16,-5-3-2-16,9-4-73 0,-9-2-16 15</inkml:trace>
  <inkml:trace contextRef="#ctx0" brushRef="#br0" timeOffset="197731.78">14201 13651 907 0,'0'-2'419'0,"0"-2"-205"15,0 9-86-15,0-5-96 16,2 29-20-16,3 56-2 16,1-24 1-16,-1 4 1 15,-6-6-1-15,-1-13-34 16,-5-8-70-16</inkml:trace>
  <inkml:trace contextRef="#ctx0" brushRef="#br0" timeOffset="197888.09">14096 13786 1110 0,'-3'0'460'0,"1"2"-254"15,7 8-147-15,12 3-29 0,19 4-13 16,15-3 1-16,25-3-5 16,8-7 1-16,12-6-139 15,-2-5-45-15</inkml:trace>
  <inkml:trace contextRef="#ctx0" brushRef="#br0" timeOffset="198380.22">15099 13577 984 0,'-1'-2'453'0,"-4"-1"-226"15,-1 6-56-15,-6 17-93 0,-3 7-33 16,-5 18-22-16,-5 8-1 16,-5 11-2-16,5-1-1 15,8-8-3-15,5-11-1 16,14-22 3 0,7-11 3-16,8-24 7 0,5-9 1 15,4-21 1-15,1-7 0 16,-7-12-3-16,0-1 1 15,-5-5-7-15,-2 2-3 0,1 4-11 16,-3 8-6 0,-3 19-2-16,-2 9-6 15,-4 21-13-15,3 12-2 0,3 21-3 16,7 6 2 0,13 15 13-16,5 3 5 0,10 4 4 15,-1 3 1 1,2 3 1-16,-2-2 0 15,1-1 2-15,-1-8 0 0,-9-9 0 16,-6-7 3-16,-17-17-6 16,-7-2 2-16,-22-6 6 15,-17-6 3-15,-28-1 7 16,-17-3 1-16,-8-2-7 16,11 0-8-16,18 2-75 15,15 0-73-15</inkml:trace>
  <inkml:trace contextRef="#ctx0" brushRef="#br0" timeOffset="198838.49">15618 13555 875 0,'0'-9'414'15,"0"-12"-138"-15,4 10-73 0,-1 9-80 16,2 4-37-16,3 22-59 0,3 5-23 0,2 17 2 31,0 8 0-31,4 10 2 16,-1 5-1-16,8-3 1 15,-1-9 1-15,3-18 1 16,0-12 5-16,0-21 7 16,4-9 8-16,7-21 24 15,-2-10 18-15,3-23 25 16,-4-5 11-16,-9-4-16 15,-6 2-13-15,-13 12-28 16,-3 11-24-16,-7 17-21 16,-1 7-14-16,-1 11-115 15,-1 4-146-15</inkml:trace>
  <inkml:trace contextRef="#ctx0" brushRef="#br0" timeOffset="199602.84">16109 14032 746 0,'0'-3'417'0,"2"0"-114"16,-1 5-138-16,-1-2-47 15,0 0-82-15,-1 20-19 16,-5 42-6-16,0-24-1 0,5-1-3 16,1 0 2-16,3-11-85 15,1-6-90-15</inkml:trace>
  <inkml:trace contextRef="#ctx0" brushRef="#br0" timeOffset="199851.59">16108 14003 707 0,'7'-9'378'16,"0"-10"-107"-16,11 12-130 16,7 7-35-16,4 7-62 15,5 3-17-15,-3 8-10 16,-5-3-5-16,-15 2-8 16,-10 1-2-16,-17 0 3 15,-7 4 1-15,-6-2 1 0,4 0 0 16,8 0-6-16,9-4-1 15,8-1 1-15,9-3 0 16,10 0 5-16,3-1 0 16,11 1-2-1,-1 0-1-15,2-1-50 0,0-1-107 16</inkml:trace>
  <inkml:trace contextRef="#ctx0" brushRef="#br0" timeOffset="200210.87">16461 14208 729 0,'0'-6'338'15,"3"-3"-119"1,11 1-116-16,2-1-21 0,9 4-3 0,-2 5 2 15,0 4-34 1,-2 4-12-16,-7 4-6 16,-1 1 0-16,-8 1 15 15,-5 1 9-15,-8 1-1 16,-5 1-2-16,-7 4-24 0,-1-1-11 0,-1-2-9 16,3-1-3-16,10-3-3 15,4-1-1-15,10-1 0 31,4-2 0-31,8-6 2 0,5 2 2 0,1-7-3 16,9-4-1-16,10-7-71 16,3-3-431-1</inkml:trace>
  <inkml:trace contextRef="#ctx0" brushRef="#br0" timeOffset="200739.34">17031 13686 606 0,'2'0'265'15,"14"0"-101"-15,6 0-39 16,15 2-25-16,9 0-20 16,8 2-54-16,6 2-8 15,-2-3-5-15,-3 0-17 16,-9-3-121-16,-9 0-84 0</inkml:trace>
  <inkml:trace contextRef="#ctx0" brushRef="#br0" timeOffset="200959.12">17065 13861 769 0,'2'-1'359'0,"11"0"-143"16,8-1-36-16,18 5-28 15,9 3-27-15,10 2-33 16,1 2-18-16,-8-2-23 0,-8-2-13 16,-10-5-8-16,-7-1-78 15</inkml:trace>
  <inkml:trace contextRef="#ctx0" brushRef="#br0" timeOffset="201501.97">18191 13516 684 0,'-12'-11'339'16,"-15"-7"-112"-16,-3 3-74 15,-2 14-71 1,-1 5-30-16,3 13-39 0,-3 10-8 16,4 11-6-16,5 4-1 15,12 11 2-15,8 4 3 0,19 7 1 16,8 3 2-16,14-7 4 16,15-9 2-1,21-20 7-15,8-11 22 16,13-25 44-16,-8-12 19 15,-22-24 48-15,-15-11 2 16,-25-12-1-16,-14-4-6 16,-20-1-40-16,-13 1-21 0,-23 4-65 15,-7 8-24 1,-10 14-37-16,3 11-26 0,2 24-116 16,6 11-48-16</inkml:trace>
  <inkml:trace contextRef="#ctx0" brushRef="#br0" timeOffset="201823.43">18421 13585 685 0,'-2'-3'326'0,"-2"-1"-118"0,-4 1-43 16,1 3-63-16,-1 1-20 0,-7 7-31 16,-1 4-6-1,-11 6 4-15,-3 8 4 0,-4 6-1 16,-3 5 0-1,2 7-14-15,-2 1-8 16,7-5-11-16,5 0-2 16,6-9 351-16</inkml:trace>
  <inkml:trace contextRef="#ctx0" brushRef="#br0" timeOffset="-204406.11">8587 15227 944 0,'8'2'389'16,"20"3"-229"-1,19 5-18-15,17-10-26 0,11 4-29 16,10-3-42-16,-11 0-10 16,-1 4-37-16,-4-2-78 15</inkml:trace>
  <inkml:trace contextRef="#ctx0" brushRef="#br0" timeOffset="-203776.35">9340 14977 716 0,'-1'-2'368'15,"-4"-2"-129"-15,14 4-102 16,8 2-30-16,24 3-54 16,13 3-14-16,14-3-4 15,6 1-3-15,-8-2-4 16,-10-4-2-16,-23 0-5 15,-11 0-1-15,-16-4-1 0,-6-2-11 16,-13-3-20 0,-4-2-7-16,-9 2-14 15,-7 4 3-15,5 9 4 16,-4 3 2-16,7 5-1 16,5 3 1-16,8 4-5 15,1 4-1-15,13 2-1 0,2 3 5 16,8 6 17-16,3-1 9 15,-7 8 12-15,-4 5 2 16,-9 4 2-16,-8 2-4 16,-10-3-4-16,-4-2 1 15,-3-12-1-15,-1-5 5 16,5-18 11-16,0-5 4 16,10-10-3-16,5-1-4 0,8-1-14 15,6 1-1-15,11-1 10 16,7 1 10-1,17 6 7-15,6 0-3 0,8 6-4 16,-1 2-8-16,-2-2-4 16,-1 2-1-16,-4-8-77 15,-3-3-412-15</inkml:trace>
  <inkml:trace contextRef="#ctx0" brushRef="#br0" timeOffset="-203373.11">10027 15033 658 0,'0'-1'317'16,"0"0"-85"-16,1 14-155 15,0 10-27-15,0 22-8 16,-1 9 1-16,0 17-5 16,-1 6-2-16,-1-3-5 0,1-1-7 15,1-22-9 1,2-13 1-16,0-21-83 0,3-8-112 16</inkml:trace>
  <inkml:trace contextRef="#ctx0" brushRef="#br0" timeOffset="-203096.37">9985 15052 662 0,'20'-9'339'15,"32"-12"-68"-15,12 6-83 0,7 15-52 16,-1 2-22-16,-17 14-45 16,-15 5-21-1,-23 7-20-15,-13 4-7 16,-27 7-12-16,-12 5 2 0,-22 8 0 15,-9-3-3-15,11-5-6 16,5-6-2 0,28-15-10-16,13-5-2 0,17-11 1 15,10-3 3-15,21-1 14 0,8-2 6 16,13 4 14 0,-2 7 2-1,-7 3-2-15,-8 3-4 0,-14 2-28 16,-7-3-72-16</inkml:trace>
  <inkml:trace contextRef="#ctx0" brushRef="#br0" timeOffset="-190622.87">10475 15604 576 0,'-5'-5'309'16,"-5"3"-63"-16,3 1-130 15,4 1-27-15,4 1-47 16,-1-2-15-16,0 0 8 16,0 0 3-16,20-9 18 15,34-25 4-15,-24 6-5 16,0 4 15-16,0 3 25 15,-7 2 10-15,-9 9 16 0,-4 0-8 16,-8 11-26 0,1 2-18-16,-3 18-33 0,0 3-11 15,0 11-14-15,1 6 1 16,2-3-4-16,4 3-4 16,-4-8-196-1</inkml:trace>
  <inkml:trace contextRef="#ctx0" brushRef="#br0" timeOffset="-189730.81">9812 15519 699 0,'2'1'337'0,"-5"-3"-121"15,2-4-42-15,1 5-66 16,0 0-26-16,0-1-42 16,0 1-12-16,4 0-17 15,12 0-3-15,31 4-5 16,-29 2 0-16,-1 3 0 15,-5 1 2-15,-6 3 4 16,-6-2 4-16,-5 3 11 16,-7 0 5-16,-4-2 5 0,-6 2-2 15,1-7-8-15,5 0-8 16,5-3-16-16,7-3-11 16,5 3-10-16,4 0-1 15,-5-3 6-15,0 0 7 16,11 4 6-16,37 25 2 15,-31-12 1-15,-2 3 0 16,-10 1 4-16,-5 1 3 16,-10-2 9-16,-3 1 12 0,-7-8 37 15,-6-5 21 1,-1-14 14-16,1-8-10 0,4-10-44 16,5-3-25-16,7 3-81 15,-1 2-40 1</inkml:trace>
  <inkml:trace contextRef="#ctx0" brushRef="#br0" timeOffset="-180580.97">19189 9733 718 0,'-6'0'272'0,"-2"0"-182"16,11 3-25-16,30 0 3 16,17 1 5-16,36-2-11 15,21-2-11-15,40 0-18 16,11 1 3-16,14 2 1 16,-2 1-2-16,-30-3-6 15,-15 1-8-15,-36-2-8 16,-20-4 3-16,-25 2-62 15,-11 0-94-15</inkml:trace>
  <inkml:trace contextRef="#ctx0" brushRef="#br0" timeOffset="-180232.73">19485 9622 697 0,'0'-6'365'16,"-1"-3"-116"-16,-16-2-148 15,0 11-37-15,-18 9-50 16,-9 4-6-16,-8 15 0 0,-10-10-3 16,6 9-11-16,38-11-1 31,9-8 3-31,-1 1 4 0,7 20 23 16,21 5 8-16,35-12 5 0,10-7-2 15,5-10-20-15,-1-1-33 16</inkml:trace>
  <inkml:trace contextRef="#ctx0" brushRef="#br0" timeOffset="-179650.7">19330 8949 659 0,'15'-4'278'15,"24"-2"-124"1,7-1-23-16,10 2-24 0,8-1-16 15,-1-3-46-15,-3 3-15 16,-14 2-10-16,-15 0 1 0,-19 2 10 16,-10-2 5-16,-10-4-3 15,-7 1-3-15,-8 0-17 16,-4 0-9-16,1 5-14 16,2 3-8-1,6 11-11-15,1 5-2 0,3 9 7 16,4 8 7-1,4 4 8-15,5 3 3 16,1 3 3-16,2-2 3 16,-3-7 2-16,-7-2 2 15,-7-8 7-15,-5-2 2 0,-6-6 5 0,-3-4 2 16,1-7 0 0,0-3 0-1,8-3-7-15,8 0 1 0,10 0 0 16,7 0 3-1,14 0 12-15,1 3 1 0,12-2-6 16,7-1-6-16,10 0-12 16,4 0-5-16,1-1-33 15,-2 0-58-15</inkml:trace>
  <inkml:trace contextRef="#ctx0" brushRef="#br0" timeOffset="-179217.79">19885 9196 726 0,'0'-3'364'0,"3"-5"-121"16,10 1-112-16,7 1-24 16,6 0-39-16,2 3-9 15,0 3-26-15,-9 2-7 16,-7 3-3-16,-9 2 0 0,-10 2-2 16,-7 3-4-1,-6 1-7-15,1 1-1 0,5-3-5 16,7-4-4-16,10-4-11 15,8 2-4-15,9-1 0 16,10 2 3-16,3 6 11 16,-3 0 1-16,-8 5 11 15,-14 3 2-15,-19 2 25 16,-13 0 20-16,-20-6 11 16,-5-4 4-16,1-11-16 15,4-5-20-15,14-5-16 16,5-5-23-16,12 0-222 0</inkml:trace>
  <inkml:trace contextRef="#ctx0" brushRef="#br0" timeOffset="-148642.68">11322 15062 990 0,'1'-6'456'0,"-1"-7"-186"15,-4 6-35-15,0 10-91 16,-4 5-43-16,3 20-74 15,-1 5-22-15,0 26-6 16,2 11 1-16,3 12 0 16,2 1 0-16,3-15 2 15,3-12-16-15,6-22-155 16,2-11-71-16</inkml:trace>
  <inkml:trace contextRef="#ctx0" brushRef="#br0" timeOffset="-148467.85">10979 15296 659 0,'0'1'346'0,"2"2"-58"16,24-1-133-16,18-1-1 16,31 1-15-16,12 0-26 15,7 1-33-15,-9 1-23 16,-9-1-20-16,-6-1-86 15</inkml:trace>
  <inkml:trace contextRef="#ctx0" brushRef="#br0" timeOffset="-147743.12">12233 15138 496 0,'8'-5'266'16,"5"-8"-52"-16,2 0-12 0,-11-2-10 16,-4-1-11-16,-12-7-9 15,-12-1-4-15,-8 2-37 16,-11 7-31-16,-8 15-50 16,3 6-20-16,-18 12-23 15,7 4-2-15,10 5-5 16,7 3-1-16,32 8-7 0,10 3 1 15,25 3 2 1,11-3 5-16,20-10 4 0,7-5 0 16,1-12 1-1,-5-6-5-15,-16-8-3 0,-11-8 0 16,-17-5 2-16,-7-2 1 16,-18-3 3-16,-10-1-1 0,-23 2 2 15,-10 1 2 1,-11 16 6-1,-4 2 1-15,7 15-6 0,8 9-1 0,20 2-4 16,5 6 2 0,31 9 2-16,15 3 2 0,24-4 2 15,18-4-3-15,13-20-2 16,7-7 3 0,3-6-106-16,0-4-88 0</inkml:trace>
  <inkml:trace contextRef="#ctx0" brushRef="#br0" timeOffset="-147345.68">12405 15640 386 0,'0'-2'245'16,"1"-5"-3"-16,5-1-53 0,6-2-48 16,0-4-19-16,8-2-18 15,3 1-1-15,2-1 7 16,1 1 6-16,-7 4 15 15,-3 0 1-15,-10 2-11 16,-2 6-12-16,-4-1-30 16,-4 3-17-16,3 1-23 15,0 0-4-15,0 0-1 16,-2 18 4-16,2 37 2 0,6-27-2 16,4 7-11-1,-1-4-5-15,7-4-15 0,-1-7-100 16</inkml:trace>
  <inkml:trace contextRef="#ctx0" brushRef="#br0" timeOffset="-134045.99">13860 15015 698 0,'0'-1'327'15,"2"-1"-141"-15,13 0-52 0,25-3-60 16,14 0-21-16,20 0-16 0,5 5-5 16,-3 2-5-16,-7 1-3 15,-12-1-8-15,-10-2-1 16,-15-4-3-16,-10-1-1 15,-19 2-64 1,-7-1-42-16,-14 6-100 0,-9 2-51 16</inkml:trace>
  <inkml:trace contextRef="#ctx0" brushRef="#br0" timeOffset="-133760.84">14179 14995 504 0,'-3'2'293'0,"-6"-1"-42"16,4 9-95-16,1 0-23 15,4 12-45-15,-2 5-20 16,7 2-29-16,7 9-9 16,-6 1-10-16,5 4-5 15,-5-4-5-15,-6-4 0 16,-2-5 1-16,-6-6 1 16,-8-3 6-16,-8-2 2 15,-11-1 2-15,-1-3 2 16,-2-2-7-16,4 0-2 15,13-5-5-15,10 0-5 0,11-2 8 16,12-3 2-16,27-1 0 16,8-2 1-16,14-2-11 15,5 1-4-15,-9-1-91 0,-4 2-125 0</inkml:trace>
  <inkml:trace contextRef="#ctx0" brushRef="#br0" timeOffset="-133168.15">14390 15604 318 0,'-3'0'165'16,"-5"0"-38"-1,2 5-30-15,4-5-2 0,2 1 8 16,0-1 6-16,0 0 6 16,0-1 6-16,21-4 3 15,35-11-4-15,-22-1-23 16,-2 1-4-16,-3-2 11 16,-9-3 2-16,-5 6 11 15,-3 3-3-15,-10 4-37 0,2 5-18 16,-6 1-34-16,2 4-13 15,0-2-10 1,-1 0-1-16,1 0 3 16,0 0 1-16,0 0 2 15,0 0-1-15,0 0 2 0,0 0 0 16,0 0-1 0,0 0-1-16,0 0-7 0,0 5-3 15,1 8-3-15,1 34-1 16,-6-19 4-16,0 0 3 15,5 4 2-15,0-2 2 16,1-11-3-16,0-3-7 16,0-11-90-16,0-5-62 0</inkml:trace>
  <inkml:trace contextRef="#ctx0" brushRef="#br0" timeOffset="-128340.08">14886 15247 289 0,'-3'0'241'0,"-3"0"77"15,1 2-15-15,4-2-39 16,0 0-35-16,0 0-71 0,0 0-31 16,0 0-55-1,-1 0-19-15,2 0-22 0,0 0 6 16</inkml:trace>
  <inkml:trace contextRef="#ctx0" brushRef="#br0" timeOffset="-127631.77">15186 15016 924 0,'0'-1'396'0,"-4"1"-229"16,1 1-49-16,3-1-70 15,0 2-24-15,2 28-17 16,5 58 1-16,-7-30 2 16,0 5 2-16,0-10 0 15,3-2-1-15,-2-15-5 16,0-12-68-16,0-13-155 16,0-6-184-16</inkml:trace>
  <inkml:trace contextRef="#ctx0" brushRef="#br0" timeOffset="-127218.63">15128 15055 524 0,'8'-16'335'15,"10"-25"61"-15,6 1-164 0,15 5-72 0,6 4-29 32,11 18-69-32,6 14-29 15,-8 22-23-15,-2 12-2 16,-21 10-2-16,-15 4 0 16,-24 2 1-16,-19 2-1 15,-16 1-2-15,-7-5 0 0,0-8 4 16,4-10 3-16,12-17 7 15,4-8 1-15,6-13-4 16,13-5-11-16,9-1-3 16,8-1 1-16,18 9 8 15,3 6 12-15,16 15 9 16,2 12 4-16,1 14 0 16,-3 1-1-16,-11-2-6 15,-2-9-4-15,-9-11 5 16,-2-10-67-16</inkml:trace>
  <inkml:trace contextRef="#ctx0" brushRef="#br0" timeOffset="-125954.57">15705 15463 553 0,'1'-5'304'16,"2"-6"-75"-16,7-1-66 16,6 0-27-16,7 2-48 15,3 4-22-15,8 8-42 16,-1 6-12-16,-3 8-9 15,-6 6-3-15,-13 4 1 16,-11-1 1-16,-18 2 1 16,-8 3 1-16,-11-3 2 15,-1 0 1-15,1-6 10 16,5-11 5-16,10-7 6 16,7-3 4-16,7-3 26 15,4-1 3-15,4 0-6 0,6-1-7 16,6 4-36-16,3 0-7 15,11 7-2-15,4 4 1 16,5 5 2-16,2 3 2 16,-4 3 5-16,-2-1 1 15,-2-4 1-15,-4-3 2 16,-4-10 18-16,-5-3 25 16,-3-6 14-16,-3-2 4 15,0-2-14-15,-4 0-25 16,-2-1-20-16,2 3 28 15,-6 2-116-15</inkml:trace>
  <inkml:trace contextRef="#ctx0" brushRef="#br0" timeOffset="-123892.64">16545 15209 822 0,'15'-4'320'0,"7"-3"-210"15,18 5-52-15,12 1-3 0,6 1-16 16,5 1-14 0,-8 5-15-16,-11-1-2 15,-12 6-91-15,-8-1-116 0</inkml:trace>
  <inkml:trace contextRef="#ctx0" brushRef="#br0" timeOffset="-123711.52">16577 15356 534 0,'5'1'282'16,"9"2"-49"-16,9-2-46 0,28 1-15 16,3-1-24-16,16 4-40 15,-1 1-29-15,-12 3-38 16,-8-1-19-16</inkml:trace>
  <inkml:trace contextRef="#ctx0" brushRef="#br0" timeOffset="-123093.54">17816 15061 700 0,'-8'-13'386'16,"-9"-11"-70"-16,-6-3-132 15,-5-2-27-15,-7 2-59 0,-1 4-31 16,-1 16-64 0,3 7-22-16,0 19-18 0,3 15 0 15,5 11 11-15,1 7 9 16,15 14 5-16,10-5 2 16,10 13 3-16,12 1 0 0,7-12 0 15,5-4-1 1,23-23-3-16,11-18 1 15,20-20 6-15,3-16 6 16,-16-29 41-16,-13-7 34 16,-25-14 85-16,-14-5 32 15,-22 8 21-15,-9 2-23 0,-21 10-79 16,-13 6-38-16,-17 11-61 0,-7 5-13 16,-4 12-48-1,9 5-46-15,16 14-123 16,7 2-65-16</inkml:trace>
  <inkml:trace contextRef="#ctx0" brushRef="#br0" timeOffset="-122819.09">17948 15028 957 0,'-3'2'403'0,"-13"5"-237"16,-9 6-42-16,-13 11-43 16,-8 7-4-16,-7 10-4 0,-1 10-6 15,6 8-24-15,3 7-13 16,15-4-19-16,2-6-2 15,13-12-106-15,6-10-110 16</inkml:trace>
  <inkml:trace contextRef="#ctx0" brushRef="#br0" timeOffset="-110349.91">12964 15379 682 0,'-3'0'329'0,"-5"0"-101"0,9-1-43 16,15-2-55-16,8-1-20 15,19-3-26-15,4 2 1 16,7 1 18-16,-3-2 4 16,-7 6-13-16,-3-2-5 15,-8 0-21-15,1 1-3 0,-13-2-8 16,-4 2-9 0,-6-1-6-16,-4-1-9 15,-2 2-12-15,-2-1 4 0,-3 0-125 16</inkml:trace>
  <inkml:trace contextRef="#ctx0" brushRef="#br0" timeOffset="-87098.39">8733 16442 345 0,'-7'0'256'16,"-8"-1"27"-16,12-1-116 15,3-1-30-15,16 0-55 0,9 3-36 16,18-1-7-16,12 0-2 16,15 1-8-16,-2 0 2 15,-3 5-7-15,-9 4 3 16,-22-3 3-16,-7 3 0 16,-15-4-1-16,-3-1-2 15,-6-3 1-15,-2-5-68 16</inkml:trace>
  <inkml:trace contextRef="#ctx0" brushRef="#br0" timeOffset="-83880.93">9778 16491 474 0,'-22'5'243'16,"-27"2"-45"-1,-4-2-29 1,4-6-14-16,2-11 1 0,11-11-28 16,11-6-25-16,20-8-60 0,5-4-26 15,18 2-22 1,7 3 0-16,8 12 7 15,8 8 1-15,8 16-5 16,3 8-5-16,-8 14 8 16,-8 10 7-16,-17 13 14 15,-14 9 4-15,-23 8 2 16,-8-1-3-16,-18-6-6 16,-3-10-3-16,5-12-4 15,1-5 3-15,12-13 6 16,6-8 1-16,8-10-2 15,10-2-8-15,10-6-12 16,6 0-4-16,14 0-3 0,5 4 4 16,9 7 0-16,3 4 0 15,2 6 0-15,-2 3 2 16,-7-3 8-16,0 1-113 16</inkml:trace>
  <inkml:trace contextRef="#ctx0" brushRef="#br0" timeOffset="-83322.98">9996 16282 530 0,'11'-7'299'16,"5"-3"-53"-16,19 0-125 0,8 4-32 16,7 1-46-16,7 3-14 15,-8 0-12-15,-5 0 0 16,-5 2-4-16,-6-1 1 15,-10-1 7-15,-6-1 7 16,-17-5 8-16,-5 3-6 16,-14-2-14-16,-5-1-12 0,-1 9-19 15,-1 0-5 1,7 7-7-16,0 7-4 16,4 5-3-16,4 5 6 15,3 12 13-15,8 7 7 0,6 5 10 16,7 5 0-16,2 1 0 15,-4-8 26-15,-8-6 30 16,-11-4 16-16,-12-7 27 16,-4-1-17-16,-12-2-10 15,0-7-6-15,4-7-11 16,3-6 0-16,18-7-14 16,7-1-11-16,13-5-22 0,12 0-10 15,15 0-11-15,3 1 3 16,10 2 3-16,-2 3 5 15,-1 4-245 1</inkml:trace>
  <inkml:trace contextRef="#ctx0" brushRef="#br0" timeOffset="-82893.11">10529 16673 730 0,'-2'-6'311'16,"2"-6"-129"-16,5-1-78 15,13 2-32-15,9 2-4 0,10 2-36 16,4 5-11-16,-2 2-12 15,-3 4-1 1,-16 7 8-16,-4 0 6 0,-15 4 4 0,-4 0 1 16,-10 0 0-1,-2-3 0-15,3-3-9 16,4-3-5-16,11-2-12 16,2 1-4-16,9 0-2 15,3 4 2-15,-4 6 1 16,1 0 1-16,-12 9 7 15,-3 3 10-15,-14-1 16 16,-9 3 2-16,-15-9 11 16,-7-9 0-16,-2-16-1 15,6-8-24-15,19-13-91 16,9-3-101-16</inkml:trace>
  <inkml:trace contextRef="#ctx0" brushRef="#br0" timeOffset="-82380.53">11363 16347 845 0,'2'-9'402'15,"3"-6"-166"-15,0 7-77 16,1 14-96-1,1 7-29-15,3 19-24 0,1 8 2 16,-1 12 7-16,0 0 0 16,-8-2-2-16,-2-4-1 15,-2-9-6-15,-2-7-31 16,1-14-155-16,-2-8-228 16</inkml:trace>
  <inkml:trace contextRef="#ctx0" brushRef="#br0" timeOffset="-82246.8">11182 16557 855 0,'7'0'359'0,"15"3"-205"16,5-2-55-16,27-2-43 0,10 1-11 15,11-1-12 1,8 3-7-16,-9 3-1 16,-5-2-99-16</inkml:trace>
  <inkml:trace contextRef="#ctx0" brushRef="#br0" timeOffset="-81901.19">11992 16586 658 0,'12'-17'292'15,"13"-35"-128"-15,12-8-40 16,5-8 0-16,-5-2-9 0,-4 16-4 16,-8 8 9-16,-12 19-11 15,-2 11-7-15,-7 16-29 16,-4 11-29-16,-1 26-28 15,1 18-8-15,-2 25 0 16,2 6 0-16,5 0-1 16,3-5 18-16,10-18-180 15,8-9-286-15</inkml:trace>
  <inkml:trace contextRef="#ctx0" brushRef="#br0" timeOffset="-81562.54">12880 16284 902 0,'-19'-10'419'16,"-23"-13"-174"-16,-4 0-61 15,7 15-86-15,-2 3-32 16,-1 15-51-16,1 14-17 0,0 14-11 15,6 11-3-15,20 15 1 16,13 5 2 0,23-7 7-16,12-6 2 0,20-14 8 15,3-12 5-15,6-15 11 16,2-12 9-16,-8-18 59 16,-3-5 15-16,-20-17 56 15,-16-9 5-15,-25-14-44 16,-16-11-15-16,-20 1-71 15,-2 7-20-15,2 20-101 16,9 19-125-16</inkml:trace>
  <inkml:trace contextRef="#ctx0" brushRef="#br0" timeOffset="-81075.13">13386 16518 863 0,'11'4'341'0,"23"0"-224"16,16 1 11-16,16-4 0 0,5 3-31 0,-3-1-45 15,-8-3-12-15,-14 2-16 31,-9-2-15-31,-16 2-453 0</inkml:trace>
  <inkml:trace contextRef="#ctx0" brushRef="#br0" timeOffset="-79716.76">14663 16237 861 0,'-9'-8'401'16,"-14"-4"-169"-16,-7 3-38 0,-16 9-77 16,-4 8-30-1,-12 18-49-15,5 11-30 0,12 26-18 16,8 11-3-16,29 8 2 15,13-5 2-15,24-15 2 16,18-12-3-16,24-19-2 16,2-9 2-16,-6-18 10 15,-11-6 11-15,-27-15 67 16,-13-5 48-16,-21-7 36 16,-16-2 8-16,-28 2-51 15,-7 2-46-15,-16 14-45 16,6 6-16-16,17 10-47 0,11 5-91 15</inkml:trace>
  <inkml:trace contextRef="#ctx0" brushRef="#br0" timeOffset="-79118.19">15008 16275 498 0,'5'-3'274'0,"7"-5"-27"0,8-1-72 16,11 3-54 0,6 0-36-16,11 5-54 0,2 1-12 15,3 3-5-15,-5 2-1 16,-13-3 0-16,-9 3 2 16,-18-5 17-16,-7-3-2 15,-14 1-13-15,-8-4-12 0,-9 2-20 16,-3-1-4-16,2 5-4 31,3 6-1-31,10 10-15 0,3 5-5 16,8 11 10-16,6 11 9 15,1 5 15-15,7 11 7 16,1-6 2-16,-4-2 2 16,-4-10 33-16,-7-4 16 0,-6-7 28 15,-9-6 7 1,-3-7-17-16,-4-5-9 15,3-9 1-15,7-3-5 16,16-2-22-16,10-4-8 16,20 1-31-16,3 1-6 15,12 2 6-15,4 1 1 0,4 3 1 16,1 3-42-16,-2 2-158 16,-1 1-157-16</inkml:trace>
  <inkml:trace contextRef="#ctx0" brushRef="#br0" timeOffset="-78893.46">15576 16729 379 0,'0'-1'279'0,"0"1"57"16,0-3-36-16,0 3-54 15,0-1-35-15,0-1-70 16,0 1-31-16,0 0-49 16,2-4 0-16,-1-12-10 15,32-30-6-15,-28 33 1 16,-3 4-9-16,0 10-17 15,-2 7-2-15,1 14-11 16,-1 7-7-16,1 15 0 16,0 6 3-16,1 0 0 15,4 2 1-15,4-12-92 0,10-5-109 16</inkml:trace>
  <inkml:trace contextRef="#ctx0" brushRef="#br0" timeOffset="-78557.51">16240 16451 684 0,'0'-3'355'0,"5"-4"-85"16,9 1-98-16,22 4-65 0,12 1-28 15,22 3-36-15,5 4-6 16,-5 0-15-16,-8-1-4 15,-18-5-32-15,-8-1-59 16,-16-4-280-16</inkml:trace>
  <inkml:trace contextRef="#ctx0" brushRef="#br0" timeOffset="-78400.44">16271 16549 663 0,'8'5'334'15,"7"0"-63"-15,26 2-144 16,15-2 13-16,16 1-37 16,7 2-26-1,-1-3-39-15,-1-1-66 16</inkml:trace>
  <inkml:trace contextRef="#ctx0" brushRef="#br0" timeOffset="-77890.71">17508 16342 838 0,'-6'-8'405'15,"-14"-8"-153"-15,-3 5-46 16,-10 6-78-16,-10 2-43 15,-3 9-56-15,-5 4-17 16,4 16-23-16,2 9-4 0,12 14-4 16,7 4 2-16,25 7 4 15,10-7 3-15,27-3 8 16,11-7 1-16,24-10 4 16,8-6 3-16,-1-15 4 15,-1-11 36-15,-21-15 38 16,-10-11 34-16,-18-14 35 15,-15-9-17-15,-24-12-14 16,-14-4-33-16,-10-4-44 16,-8 4-22-16,1 21-35 15,2 9-44-15,-2 19-106 16,8 11-94-16</inkml:trace>
  <inkml:trace contextRef="#ctx0" brushRef="#br0" timeOffset="-77713.19">17612 16460 788 0,'-7'-6'439'0,"-4"-5"-89"16,-13 6-132-16,-4 2-44 16,-15 16-73-16,-14 7-29 15,-17 14-42-15,-2 8-4 16,10-1 8-16,15 1-82 0</inkml:trace>
  <inkml:trace contextRef="#ctx0" brushRef="#br0" timeOffset="-77118.93">19345 16415 660 0,'-25'-5'359'16,"-24"-9"-73"-16,5-4-69 0,18-10-86 15,13-2-41-15,23-3-47 16,12 1-20-16,18 5-13 16,10 7 9-16,3 12-4 15,0 8-3-15,-14 19-7 16,-6 5-2-16,-23 9 10 16,-12 5 9-16,-26 6 9 0,-21 3 0 15,-20 2-7 1,-5-4-9-16,10-11-4 0,12-8 0 15,30-10-5 1,15-5-1-16,22-6-2 16,13 3-1-16,20-2 0 15,5 0 0-15,9-1-1 16,-3 2 0-16,-8-1 1 16,-5-1-1-16,-10-5-162 15,0 0-72-15</inkml:trace>
  <inkml:trace contextRef="#ctx0" brushRef="#br0" timeOffset="-76809.06">19770 16212 757 0,'-9'-30'445'0,"-12"-26"-74"0,-22 14-136 15,-15 1-56-15,-14 15-76 16,0 7-38 0,-18 21-40-16,-4 12-13 15,-13 27-16-15,-4 6-4 0,4 19-1 16,8 10 1-16,21 20-4 15,12 5 0-15,41 4 1 16,22-2-3-16,46-16-9 16,27-5-7-16,47-22-13 15,24-15 1-15,23-49 18 16,10-23 24-16,-1-42 44 16,-13-16 25-16,-41-15 68 15,-30-10 28-15,-58-13 27 0,-30 9-32 16,-50 13-68-16,-32 19-44 15,-42 23-67-15,-9 4-52 16,-26 19-424-16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10:18:18.431"/>
    </inkml:context>
    <inkml:brush xml:id="br0">
      <inkml:brushProperty name="width" value="0.05292" units="cm"/>
      <inkml:brushProperty name="height" value="0.05292" units="cm"/>
      <inkml:brushProperty name="color" value="#FF0000"/>
    </inkml:brush>
  </inkml:definitions>
  <inkml:trace contextRef="#ctx0" brushRef="#br0">20405 10905 799 0,'3'1'310'15,"14"-1"-206"1,17 4-17-16,13-9-18 0,13-3-21 0,0-6-33 15,-1-2-32 1,-12 3-138-16</inkml:trace>
  <inkml:trace contextRef="#ctx0" brushRef="#br0" timeOffset="149.76">20478 10981 554 0,'0'1'359'15,"-2"-2"4"-15,17 1-208 16,5 0-45-16,19 2-58 0,11 1-13 16,10 2-28-16,5 6-2 15,-2-11-268-15</inkml:trace>
  <inkml:trace contextRef="#ctx0" brushRef="#br0" timeOffset="570.03">21112 10676 1145 0,'-6'3'421'0,"-2"12"-335"15,0 9-54-15,8 21-37 16,2 8 3-16,5 12 2 16,0-1 2-16,-5-12-56 15,1-7-41-15,-2-22-89 16,-1-11-40-16,-4-16-64 15,0-14 34-15,-4-14 145 16,-4-17 94-16,7-22 200 16,4-7 38-16,12-2-23 15,12 8-28-15,18 22-22 16,8 14-22-16,6 23-25 0,-1 10-26 16,-9 19-59-16,-13 1-7 15,-24 11-3-15,-10 6-1 16,-42 4 0-16,-14 8 0 15,-11-2 0-15,1-3 1 16,27-11-8-16,16-8-9 16,25-6-4-16,12-4 1 15,22-1 10-15,10 4 10 0,11 0 1 16,-1 0-2-16,-6 2-3 16,-7-2-1-16,-15-5-58 15,-8 0-87-15</inkml:trace>
  <inkml:trace contextRef="#ctx0" brushRef="#br0" timeOffset="790.32">21433 11085 686 0,'5'-1'362'16,"6"-2"-114"-16,6-1-62 16,2-4-25-16,7-3-37 15,-3 3-12-15,-6 0-17 16,-1 5-1-16,-12-2 13 15,-3 0-2-15,-2 4-20 0,-1 1-9 16,1 0-38-16,-1 8-16 16,-3 20-5-16,1 29-5 15,11-27-6-15,2 0 2 16,2-7 12-16,0-5-54 16</inkml:trace>
  <inkml:trace contextRef="#ctx0" brushRef="#br0" timeOffset="3293.51">20427 7473 1011 0,'10'0'394'0,"9"0"-261"16,12 0-97-1,7-2-13-15,6-1-10 0,-1 1-40 0,-7 0-245 16</inkml:trace>
  <inkml:trace contextRef="#ctx0" brushRef="#br0" timeOffset="3442.81">20433 7548 622 0,'0'4'373'0,"8"5"5"0,2-5-145 16,18 3-104-16,4-1-24 0,11-3-56 16,5 6-20-16,3 1-92 15</inkml:trace>
  <inkml:trace contextRef="#ctx0" brushRef="#br0" timeOffset="4088.14">21023 7354 779 0,'0'-3'409'16,"-2"-2"-108"-16,2 15-205 0,-2 17-44 15,4 20-50-15,-2 7 1 16,0 10-2-16,-3-4 21 15,-2-8-173-15</inkml:trace>
  <inkml:trace contextRef="#ctx0" brushRef="#br0" timeOffset="4366.22">20992 7291 836 0,'24'-16'403'15,"19"-17"-184"-15,6 24-88 16,3 9-40-16,-3 17-58 15,-9 8-9-15,-18 10-14 0,-19 6-8 16,-34 9-8-16,-13 8-2 16,-17-11-4-16,4-6 2 15,15-18-2 1,7-13-7-16,26-2-13 0,9-1 12 16,16 0 34-16,11 3 19 15,13 5 34-15,7 2-6 0,8 2-21 16,-1-2-9-16,-8-5-1 15,-15-10-67-15</inkml:trace>
  <inkml:trace contextRef="#ctx0" brushRef="#br0" timeOffset="5943.61">21377 7631 782 0,'8'-7'329'0,"9"-6"-144"16,2-1-46-16,12 7-34 15,-6 1-17-15,5 8-60 0,-3 4-11 16,-16 2 11-16,-5 8 10 16,-23 5 14-16,-10 6 4 15,-13 6-12-15,-4-1-4 16,12-3-4-16,7-4-4 15,23-2-2-15,8-2-1 16,19-3 2-16,8 0 3 16,9-5-2-16,7-2-1 15,-2-7-7-15,-3-9 5 16,-11-6 9-16,-6-1 1 16,-12-6-8-16,-4 6 2 15,-10-3-155-15</inkml:trace>
  <inkml:trace contextRef="#ctx0" brushRef="#br0" timeOffset="7435.21">18236 5139 964 0,'8'0'355'15,"18"-3"-276"-15,7 0-24 0,18 0-20 16,-4-1-11-16,2 6-15 16,-9 3-30-16,-16-1-198 15</inkml:trace>
  <inkml:trace contextRef="#ctx0" brushRef="#br0" timeOffset="7589.75">18236 5254 971 0,'-1'0'393'16,"5"5"-235"0,8 1-47-16,22-1-55 0,11-1-7 15,17-4-29-15,1-2 22 16,-4-3-271-16</inkml:trace>
  <inkml:trace contextRef="#ctx0" brushRef="#br0" timeOffset="7797.19">18843 4978 906 0,'0'0'390'16,"0"2"-208"-16,6 9-92 0,6 14-76 16,2 7-1-16,0 18 0 15,-3 3-4-15,-7 7-29 16,-4-2-92-16</inkml:trace>
  <inkml:trace contextRef="#ctx0" brushRef="#br0" timeOffset="8052.26">18874 4931 969 0,'29'-12'393'0,"27"-7"-245"16,3 7-48-16,-6 18-38 16,-10 8-8-16,-17 7 0 15,-13 7-1-15,-33 6-20 16,-11 4-8-16,-15 8-19 15,-1-5-6-15,10-1 4 16,9-8 0-16,20-15-3 0,7 2 0 16,22-10 3-16,9 0 6 15,10-3 5-15,6 1-6 16,-2 0-3-16,-5-2-23 16,-6 2-472-16</inkml:trace>
  <inkml:trace contextRef="#ctx0" brushRef="#br0" timeOffset="8416.84">19268 5246 792 0,'5'-10'429'15,"5"-4"-24"-15,17 0-303 16,7 1-26-16,9 5-30 16,-4 4-13-16,-9 5-14 15,-6 5-5-15,-17 6-9 0,-6 2-5 16,-12 4-1-16,-5 3 1 16,-4 0 4-16,6-5-1 15,12-5-9 1,2-2-2-16,8-2-1 0,11 3 3 15,0 2 6-15,3 3 3 0,-5 5 14 16,-11 2 18 0,-11 2 48-16,-8-1 20 0,-24-5 11 15,-12-6-9-15,-9-14-41 16,2-9-59-16,20-15-97 16</inkml:trace>
  <inkml:trace contextRef="#ctx0" brushRef="#br0" timeOffset="9092.22">20542 2416 867 0,'13'-1'348'16,"25"-1"-215"-16,8-3-37 0,17 3-38 16,2-1-18-16,-13 3-29 15,-8 2-9-15,-26 2-112 0,-10 7-100 16</inkml:trace>
  <inkml:trace contextRef="#ctx0" brushRef="#br0" timeOffset="9218.1">20565 2511 870 0,'-1'1'411'16,"1"3"-151"-16,6-4-51 0,-6 0-77 16,17 2-15-16,55 7-50 15,-23-3-20-15,11-3-3 16,0-5-151-16</inkml:trace>
  <inkml:trace contextRef="#ctx0" brushRef="#br0" timeOffset="9719.67">21473 2227 722 0,'-14'-15'422'0,"-7"-5"-112"15,-7 0-98-15,-10 4-45 16,-3 16-108-16,-4 6-31 16,4 18-51-16,11 2-11 15,21 11 6-15,14 2 8 0,27-2 23 16,11-1 12-16,11-12-2 16,-2-6-1-16,-11-13 0 15,-6-1 2-15,-21-11 15 16,-6 0 8-16,-19-3-4 15,-13-5-7-15,-16 10-23 16,-7 4-10-16,-4 11 4 16,4 8 6-16,12 6-2 15,11 1 2-15,20 2-5 16,10 0-5-16,23-4 7 16,8 0 2-16,11-4 0 15,4-5-49 1,-1-6-131-16,-3-4-160 0</inkml:trace>
  <inkml:trace contextRef="#ctx0" brushRef="#br0" timeOffset="10003.34">21609 2517 873 0,'-7'-4'433'31,"-3"-5"-138"-31,7 2-110 0,9-2-99 16,8 2-30-16,17 1-35 15,8 3-9-15,7 5-4 16,-2 4-3-16,-21 8 6 16,-12 1 17-16,-24 5 17 15,-12 7 4-15,-13 6-6 16,-2 7-16-16,9-4-17 16,8-3-2-16,19-9 4 15,10-7 5-15,19-8 8 0,10-2 0 0,13-5-3 16,3-1-7-16,-4 2-7 31,-6-2-1-31,-17-2-19 16,-6 0-50-16</inkml:trace>
  <inkml:trace contextRef="#ctx0" brushRef="#br0" timeOffset="10786.43">17176 8279 995 0,'0'2'415'0,"-4"3"-234"0,4 19-109 15,0 10-29-15,3 14-25 16,0 1-9 0,-2-5-7-16,2-7-63 0,-1-10-169 15,0-6-176-15</inkml:trace>
  <inkml:trace contextRef="#ctx0" brushRef="#br0" timeOffset="10919.9">17320 8365 718 0,'3'-3'452'0,"7"-5"-93"16,-10 16-126-16,-6 9-60 0,-7 12-122 15,0 12-28-15,4 7-89 16,6 0-134-16</inkml:trace>
  <inkml:trace contextRef="#ctx0" brushRef="#br0" timeOffset="11650.47">17278 8862 973 0,'-15'-10'449'15,"-22"-6"-207"-15,-3 2-19 0,-3 7-84 16,2 8-40-16,9 12-61 15,5 2-38-15,9 9-40 16,6 5-5-16,16-2 8 16,7 6 12-16,16-10 26 15,4-6 1-15,7-7 1 16,3-4 0-16,-5-6 0 16,-2-3 3-16,-19-4 17 15,-14-5 7-15,-15 4 2 16,-11 4-6-16,-12 6-22 15,-5 8-10-15,-1 16-15 16,9 2-2-16,13 8-5 16,10 0 4-16,20-7 13 15,2-3 5-15,17-7 11 16,10-5 0-16,9-8-2 16,11-2 0-16,-2-5-55 0,-5 1-41 15,-12-1-85-15,-6-2-40 16,-14 2 13-16,-4-1 40 15,-9 1 96-15,-3 1 46 16,-1-3 66-16,-2 2 16 16,0 0 13-16,0 0 5 15,4-15 8-15,20-35 9 0,-7 31 16 16,0 4 5 0,-4 5-19-16,-3 5-11 15,-8 12-24 1,-1-3-7-16,2 1 6 0,-3-4 2 0,2 30-6 15,1 47-9-15,-6-32-18 16,2-2-8-16,-3-15-6 16,4-1-1-16,10-13-16 15,-10-7-77-15</inkml:trace>
  <inkml:trace contextRef="#ctx0" brushRef="#br0" timeOffset="47599.89">17286 4488 238 0,'0'-2'125'0,"3"-4"5"15,1-3 1-15,0 3 18 16,0-3 11-16,1 0-18 16,-1-3-10-16,2 1-31 15,2 0-19-15,2-2-30 0,1 4-11 16,3-7-19-1,2-1-9-15,6-5-3 16,3 0 4-16,4 1 14 16,0 3 9-16,-4 7 9 0,0 0-4 15,-6 4-11 1,4-1-6-16,-1-5-15 0,5-1-3 16,10-3-3-16,0-5-3 15,12 0 1-15,1-1 1 16,6-1 0-16,3 3 1 15,-7 3 1-15,-4 2 0 0,-10 5 2 16,-4 1-2 0,4 4 1-16,-1-3-1 15,11-3-1-15,6 1 1 16,12-4-2-16,4-1 0 16,0 1-1-16,-7 0 0 15,-5 1-1-15,-3 2 0 0,-2 2 0 0,3 1 0 31,-1 5 0-31,-1 0-1 0,2 1 1 16,-6-2 0 0,4-5 0-16,3 2 0 15,5-3 0-15,9 2-1 0,5 3 1 16,-5 1-1-16,-7 4 0 16,-6 1 0-16,-7 4 0 15,1 0 0-15,-3 0 0 16,5 0 0-16,4-1 1 15,5-1 0-15,4-2 0 16,0 1-1-16,-2 0 0 16,-4 3 0-16,-2 6-1 15,-4-1-1-15,-4 10 0 16,-2-3 2-16,-4-1 0 16,1 0 1-16,0-2 2 0,2-2 0 15,10-3-1-15,3-3 0 16,13-3-1-16,5 4 0 15,-7 1 0-15,-3 2-1 16,-18 7-2-16,-6 1-2 16,-7 4-1-16,0 1 2 15,6 2 2-15,-1-2 1 16,11 1 1-16,2-2 1 16,5-1 1-16,2-2 0 0,-10 2-1 15,1-2 0-15,-6-2 0 16,-1 4-2-16,-4 2 0 15,-2 3 0-15,-1 11-1 16,0-3 1-16,4 3 2 16,-1-3 0-16,-2-3-2 15,-1-5 1-15,-1-1-1 16,-1-3 0-16,-1-3 2 0,-2 4-1 16,-6-3-1-16,-3 6-3 15,-7 1 0 1,1 2 1-16,-1 1 2 0,-1 1 0 15,1 4 2-15,1 0-1 16,-2-2 1-16,2 0 1 16,0-4 0-16,-5 0-1 0,-1-1 0 15,-2-1 0 1,-5-3-2-16,-1 0 0 0,-5 1 0 31,2 0 0-31,-2 3 0 0,4-1 0 0,0-2 1 16,-4-1 1-16,2-1 1 15,-2 0 0-15,-1-6 0 32,2 4-1-32,-6 2 3 0,1 2-1 0,-3 5 1 15,-1 0 1-15,4-2-3 16,-3 0 0-16,2-3 0 16,2-5 0-16,-1-3 1 15,-1-1 0-15,1-1-1 0,-4-2 1 16,-2 4 6-1,-1-1 2-15,-4 4 2 16,2 0 2-16,-2-1-5 16,-2-1-2-16,0-1-2 15,2 0-1-15,-2 0-1 0,-2-4 1 16,3-2-1 0,-1 1 1-16,1 0 0 0,0 4 0 15,-3-1-2 1,-1 3 0-16,1 4-1 0,-5-1-1 15,0 2 1-15,0-3-1 16,3-3 4-16,4-1 0 16,2-3 2-16,3-1 0 15,-8-1-1-15,3 3-2 16,-6 0 0-16,-2 2-1 16,1 2-2-1,-6-3 1-15,0 1-1 0,0-3 0 16,1-1 0-16,0 1 1 15,0-3 4-15,2-2 0 16,-1-1 2-16,0-1 0 16,0 4-3-16,-4 0-1 15,-1-1-4-15,-1 1 0 16,1 3-1-16,0-1 0 16,0 4 1-16,-4 0 0 15,-2-5 1-15,-3 1 2 0,5-5 2 16,0-1 1-16,-1-2 0 15,5 0 0-15,-6 2 0 16,3-3-1-16,2 2-3 16,-2-1 0-16,3 3-2 15,-8 1-1-15,1 2 0 16,-5 0 1-16,0-2 2 16,0-2-1-16,2-3 2 15,3-2 0-15,1 0 1 16,-2 0 0-16,4 1 0 15,-3 1-2-15,-2 4 4 0,-1-1 0 16,-11 1 1-16,3 0-1 16,-2 1-3-16,5 1-1 15,4-2 1-15,3-2 0 16,2-4 4-16,2-1 0 16,5-5 0-16,-1-2-1 15,-1 3-1-15,-5 0-3 16,-5 5-1-16,-1 0-1 15,-2 2-1-15,4-2 1 0,2 0 0 16,-3 0 0 0,4-3 0-16,0 2 0 0,3-1 0 15,1-2 1 1,-8 4-2-16,-3-1 1 16,-9 0 1-16,-1 1-2 0,5 1 1 15,0 0-1-15,5 2 0 16,6-3 1-16,1-3 0 15,3 1 1-15,-1-6-1 16,-1 1 1-16,-7 1 1 0,-3-2-2 16,-4 5-1-1,-2 2 0-15,1 1 0 0,3 1-1 16,5-1 1-16,1 0 0 16,3-4 2-16,-2 0 0 15,-7-4 0-15,1-2 1 0,-5 0-1 16,1 0 1-16,4-1 0 15,-3 3 1-15,6 1-2 16,2 0 0 0,3-1-2-16,-1 1 0 0,-4-1 0 15,-1 1 0-15,-2-2 1 16,2-3 1-16,4-7 0 16,2 4 1-1,3-1-1-15,-1 1 1 0,7 2-2 16,-4-3 1-1,5 1 0-15,2-2-1 0,-3 1-1 16,-2 2-1-16,2 0 0 0,-1 0-1 16,3 2 0-1,4-2 1-15,2 1-1 16,1 4 0-16,6 1-1 0,1 1-1 16,4 0-1-16,4 2-1 15,1 1 0-15,4 0-1 0,-1 4-5 16,2 4-1-16,1-4-6 15,0 0 0 1,-1 8 4-16,2 10 2 0,7 32 5 16,-1-29 2-16,3-2 3 15,-2-6 0 1,-3-6 2-16,-1 0 1 16,9 17 0-16,-1-2 1 0,1-2 2 15,-9-9 0-15,1-5 4 16,-3-3 2-16,-2-3 8 15,-1-1 2-15,1 0 3 16,0 0-2-16,0-1-7 16,-7-15-3-16,-17-46 0 31,14 27 0-31,-3-9 1 16,2 5 1-16,-1 6-3 0,0 7-1 15,5 12-4-15,-1 0-1 16,3 7-4-16,3-2-1 15,3 3-2-15,-1 2 0 0,1 0-7 16,4 2-5 0,3 1-2-16,8 4 0 15,11 2 9-15,2 4 7 16,13-3 2-16,5-5 3 0,6-6 2 16,3-4 2-16,-8-6 4 15,-8 2 2-15,-15 1 3 16,-13 4-1-16,-11 7-27 15,-5 3-69-15</inkml:trace>
  <inkml:trace contextRef="#ctx0" brushRef="#br0" timeOffset="50080.92">2572 5297 731 0,'-11'11'355'0,"-28"15"-134"16,-14 1-59-16,-26 3-70 16,-10-5-29-16,-3-16-31 15,6-6-1 1,13-16-9-16,12-3-2 0,23 2-13 0,10 1-9 15,28 6-31-15,8 6-15 16,24 11 5-16,7 9 8 16,14 17 29-16,8 8 16 15,-5 6 17-15,-4 1 2 16,-29 3-3-16,-20 2 3 16,-33 6 0-16,-15 5 0 0,-8 0 5 15,-4-7-2-15,9-24 0 16,6-10 4-16,15-20 7 15,8-8 3-15,19-1-9 16,10-5-2-16,15 0-6 16,10 3-5-16,13 3-7 15,6 2-6-15,9 5-7 16,-3 1 0-16,2 0-1 16,-4 5 6-16,-13-7-136 31,0-3-126-31</inkml:trace>
  <inkml:trace contextRef="#ctx0" brushRef="#br0" timeOffset="50255.31">2519 5737 946 0,'8'-4'391'0,"11"2"-232"0,3 2-93 16,11 5-56-16,2 4-4 15,2 0 3-15,2-2 1 16,-9-3-56-16,-5-1-81 16,-17-3-232-16</inkml:trace>
  <inkml:trace contextRef="#ctx0" brushRef="#br0" timeOffset="50569.63">2715 5767 514 0,'-7'3'308'0,"-4"10"-33"15,2 2-42-15,2 10-92 16,4 5-36-16,6 2-55 15,6 1-17-15,11-5-20 16,0-3-3-16,-1-3 0 16,10-9 0-16,3-3-2 15,7-3-1-15,13-10-2 16,-5 0 1-16,-5-9 2 16,-8-3 5-16,-11 0 10 15,-11-2 9-15,-11-1 17 16,-7-4 11-16,-8-4 30 15,-4 2 3-15,-12 5-4 0,-2 5-14 16,-2 15-47-16,-1 6-18 16,12 13-26-1,6 6-5-15,17-2 4 0,7 1 6 16,19-11 13-16,6-3 5 16,5-10 1-16,0-4 6 15,-7-10-123-15,-7-7-195 16</inkml:trace>
  <inkml:trace contextRef="#ctx0" brushRef="#br0" timeOffset="50879.87">3739 5586 913 0,'1'16'304'0,"2"25"-276"15,0 16-39-15,-1 32 19 0,8 5 3 16,0-3 4-16,4 0 3 16,3-27-301-16</inkml:trace>
  <inkml:trace contextRef="#ctx0" brushRef="#br0" timeOffset="51507.11">3718 5545 618 0,'22'-20'368'0,"27"-15"-26"16,6 8-160-16,5 22-104 16,-8 7-36-16,-22 12-37 15,-13 5-9-15,-25 7-4 16,-15 1 0-16,-19 8 9 16,-8 0 10-16,6-12 11 15,9-5 3-15,22-16-14 16,14-5-11-16,21-5-19 15,10 0-7-15,19 7 13 16,-1 4 10-16,-5 10 11 16,-7 3 7-16,-19 6 2 15,-10-1 1-15,-19 3 19 16,-11 1 5-16,-14-1 0 16,-3-1 0-16,7-3-34 15,7-6-52-15,15-8-121 0,11-2-53 16,15-5-83-16,12 2 6 15,3-1 45-15,-2 0 39 16,1 1 88-16,-5 2 44 16,3 2 135-16,1 4 77 15,-5 2 117-15,-2-1 46 0,0 0-6 16,-4 0-41-16,9-4-74 16,6-2-31-16,3-4-39 15,3-5-16-15,-4-9-30 16,-6-5-10-16,-7-8-9 15,-7-4 3-15,-16-2 3 16,-7-1-1-16,-17 4-20 16,-6 4-20-16,-6 14-37 15,-2 9-17-15,1 17-17 16,6 8 5-16,7 13 12 16,8 9 9-16,15 12 19 15,5 4 6-15,17 0 12 16,7-5 4-16,6-12 3 15,1-6 0-15,-15-14-4 0,15 1-85 16,1-10-117-16,0-7-215 16</inkml:trace>
  <inkml:trace contextRef="#ctx0" brushRef="#br0" timeOffset="51747.25">4789 5874 841 0,'-5'-17'440'15,"-12"-19"-107"-15,-6 1-61 0,-3 6-88 16,-6 6-41 0,-6 12-68-16,1 7-25 0,2 9-37 15,3 9-15 1,14 5-14-16,8 4-1 0,10 9 7 16,6-1 6-16,9 1 6 15,6 0 2-15,9-7 3 16,3-8 1-16,3-9-1 15,-2-8-50-15,-4-14-145 0,-3-7-348 16</inkml:trace>
  <inkml:trace contextRef="#ctx0" brushRef="#br0" timeOffset="51845.32">4725 5566 1101 0,'-1'-3'446'15,"-2"-7"-301"1,-5 6-68-16,15 5-109 0,-2 2-120 0</inkml:trace>
  <inkml:trace contextRef="#ctx0" brushRef="#br0" timeOffset="51987.47">4816 5677 844 0,'9'8'451'0,"19"18"-104"0,3 7-109 0,1 16-117 16,3 9-37-1,-4 8-51-15,-6-1-4 16,2-11-13-16,-3-9-1 0,-2-13-29 15,2-9-77 1,0-14-321-16</inkml:trace>
  <inkml:trace contextRef="#ctx0" brushRef="#br0" timeOffset="52155.18">5194 5744 990 0,'-10'-5'529'0,"-10"-5"-146"0,-6 11-171 16,-2 7-56-16,-8 11-81 15,2 11-27-15,1 17-29 16,-6 4-6-16,4 10-9 16,-1-3 9-16,1-7-148 15,13-6-108-15</inkml:trace>
  <inkml:trace contextRef="#ctx0" brushRef="#br0" timeOffset="52453.74">5480 5860 745 0,'-5'-22'448'0,"-6"-14"-59"15,-5 8-171-15,-2 5-47 16,-7 14-87-16,-2 6-34 0,-3 11-50 15,1 7-18-15,2 13-15 16,9 3 3-16,15 2 15 16,8-2 15-16,20-10 37 15,8-2 19-15,3-12 29 16,1-5 12-16,-10-9 2 16,-6-7-9-16,-11-7-23 15,-5-2-27-15,-5 1 348 16</inkml:trace>
  <inkml:trace contextRef="#ctx0" brushRef="#br0" timeOffset="53332.53">6398 5776 755 0,'7'8'289'0,"10"7"-188"0,2 1-5 0,21-3-2 16,-1-3-1-16,3-9-20 31,1-2-3-31,-12-9 4 0,-8-2 9 16,-20-4 23-16,-2 1 6 0,-14 2-16 16,-10 0-20-1,-7 7-45-15,-14 4-19 0,-3 6-17 16,3 11-6-16,8 12-14 15,5 6-3-15,12 11 1 16,5-1 5-16,16-1 21 16,10-6 12-1,15-11 25-15,9-4 6 0,21-11 4 16,7-4-6 0,15-6-8-16,2-2 441 0</inkml:trace>
  <inkml:trace contextRef="#ctx0" brushRef="#br0" timeOffset="54883.4">6937 6015 536 0,'4'16'255'0,"6"14"-111"16,8-5-5-16,8-1 3 16,3-11 15-16,-1-9 10 0,2-14 29 15,-3-9-1-15,-4-21-33 16,-1-9-27-16,-7-27-62 16,-1-7-16-1,-5-14-22-15,0 5-9 16,-1 20-18-16,0 10-7 15,2 25-14-15,-4 13-17 0,3 8-116 16,2 11-51-16,2 10-185 16,1 4-140-16</inkml:trace>
  <inkml:trace contextRef="#ctx0" brushRef="#br0" timeOffset="55043.2">6959 5688 799 0,'16'6'400'0,"11"3"-142"16,18 3-48-16,17-3-23 16,22-2-39-16,0 0-32 15,-3-3-51 1,-12 0-17-16,-22-3 429 0</inkml:trace>
  <inkml:trace contextRef="#ctx0" brushRef="#br0" timeOffset="56739.45">7884 5792 889 0,'-4'-8'409'0,"-6"-8"-146"0,-4 0-32 16,-6 8-44-16,-13-4-23 16,-7 10-77-16,-5 4-33 15,-7 7-54-15,15 13-13 16,10 12-5-16,8 3 4 15,14 7 15-15,9-3 6 16,3-5 4-16,20-19 5 16,-13-8 4-16,0 0 0 15,50 10 3-15,3-4-3 16,14-13-57-16,-40-9-422 16</inkml:trace>
  <inkml:trace contextRef="#ctx0" brushRef="#br0" timeOffset="58473.95">8287 5416 783 0,'-8'-1'359'15,"-7"4"-188"-15,0 8-79 16,2 21-107-16,4 14-23 16,7 18-2-16,1 8 15 15,0 9 20-15,1-3 6 0,0-12 9 16,0-8 6-16,0-21 12 16,0-14 4-16,-2-16 33 15,4-7 12-15,-1-15 22 16,3-7 6-16,8-15-32 15,2-6-21-15,9 4-33 16,6 4-11-16,-1 23-5 16,10 11 1-16,-3 18-5 15,-8 11-5-15,-9 12-1 16,-18 3 5-16,-16-2 18 16,-9-2 9-16,-14-8 8 0,-2-10 3 15,1-15-18-15,4-7-46 16,15-22-126-16,17 3-95 15</inkml:trace>
  <inkml:trace contextRef="#ctx0" brushRef="#br0" timeOffset="59106.99">8786 5805 487 0,'-5'-3'320'16,"-10"1"31"-16,7 2-174 16,1 8-97-16,7 3-24 15,9 2-23-15,6 2 4 0,11 1 16 16,-1-4 5-16,7-5-1 16,-1-5-1-16,-3-10-8 15,-3-3 2-15,-15-8 12 16,-8 0 2-16,-16 1-12 15,-12 0-13-15,-7 11-27 16,-6 6-11-16,-3 12-12 16,2 9-3-16,2 10-10 0,7 2 1 15,15 5 16 1,10-2 7-16,21-4 26 16,11-1 15-16,15-12 20 15,5 3 12-15,1-11 0 16,-2-6-5-16,-5-4-12 0,-7-13-8 15,-15-1-32-15,-10-9 336 16</inkml:trace>
  <inkml:trace contextRef="#ctx0" brushRef="#br0" timeOffset="59554.44">9558 6088 858 0,'-2'7'376'0,"-1"6"-165"16,-11 8-155-16,-4 5-4 15</inkml:trace>
  <inkml:trace contextRef="#ctx0" brushRef="#br0" timeOffset="60249.8">10189 5626 770 0,'-8'7'333'16,"-4"16"-155"-16,-5 9-85 16,4 10-42-16,6 4-9 15,13 2-16-15,10-3-1 0,16-11 10 16,6-5 5-1,6-21 13-15,2-12 5 16,-1-18 3-16,-6-11 10 16,-11-16 12-16,-10-1 2 15,-27-9 0-15,-13-5-15 16,-21 4-33-16,-7 2-23 0,-7 17-40 16,-3 15-16-16,5 22-20 15,4 9 0-15,17 19-1 16,12 4 3-16,24 5 17 15,15 5 8-15,27 3 24 0,10 0 8 16,13 2 21-16,8-4-81 16,2-8-160-16,3-5-119 15,10-11-70-15,-5-6 83 16,-12-9 167-16,-9-4 190 16,-27-1 182-16,-11 0 39 15,-18 5 66-15,-6 5-41 0,-10 6-71 16,-5 2-17-1,-5 3-46-15,-3 1-21 16,-4-3-47-16,-5-4-18 16,2-6-16-16,-1-6-3 15,7-9-5-15,5-2-5 16,5-6-22-16,3-1-11 16,11 0-19-16,9 5-10 0,8 8-1 15,6 5 6 1,0 14 11-16,2 5 12 0,-3 11 7 15,0 4 0-15,-3-1 76 16,3 2-134-16</inkml:trace>
  <inkml:trace contextRef="#ctx0" brushRef="#br0" timeOffset="60753.62">11778 5757 752 0,'0'-8'400'0,"-2"-10"-76"15,-7 1-48-15,-2-1-81 16,-3 6-34 0,-9 4-72-16,2 3-35 15,-2 6-47-15,7 4-17 0,11 5-23 16,2 4-2-1,11 3 8-15,3-2 8 0,9-1 13 16,0-4 4 0,-5-5 2-16,-2-2 0 15,-14-1-10-15,-2 0-4 16,-13 4-8-16,-7 2-1 0,-2 6 6 16,-5 3 2-16,8 5 0 15,8 2 0-15,10 3 2 16,9-1 5-16,12-2 9 15,5-6 8-15,6-7 5 16,1-4 1-16,-4-9 0 16,-1-6-36-16,-6-15-177 15</inkml:trace>
  <inkml:trace contextRef="#ctx0" brushRef="#br0" timeOffset="60894.82">11740 5454 994 0,'-1'-4'455'0,"0"-3"-211"16,0 2-109-16,-3 9-145 16,4 6-27-16,2 11-108 15,-2 2-54-15</inkml:trace>
  <inkml:trace contextRef="#ctx0" brushRef="#br0" timeOffset="61018.88">11802 5708 668 0,'23'21'346'0,"17"15"-100"0,15 21-100 15,2 5-35-15,-6 5-47 16,-8-3-16-16,-15-17-31 16,-7-8 21-16,-9-16-138 15</inkml:trace>
  <inkml:trace contextRef="#ctx0" brushRef="#br0" timeOffset="61165.67">12157 5751 877 0,'-4'-5'479'0,"-10"-2"-100"16,-5 7-118-16,-13 12-134 16,-7 8-37-16,-12 18-49 15,-3 8-13-15,1 10-18 0,3 1-16 16,11-6-142-16,8-4-128 16</inkml:trace>
  <inkml:trace contextRef="#ctx0" brushRef="#br0" timeOffset="61792.98">12393 5859 864 0,'-3'-12'401'15,"-5"-13"-157"-15,-1 0-41 16,-6 5-63-16,-6 3-27 0,-4 8-60 16,2 4-28-16,-1 8-50 15,3 5-14-15,7 11-10 16,1 2 4-16,10 5 15 0,3 3 6 16,10-3 13-16,2 0 4 15,7-10 12 1,8-4 6-16,4-12 6 15,6-7 4-15,-1-11 6 16,-8-4 4-16,-8-4 1 0,-3-4 1 0,-7 3-3 16,-5 4-3-1,-1 11 6-15,-8 6-8 16,-3 6-18-16,0 4-9 16,3 13-20-16,3 5 1 15,8 11 11 1,6 3 5-16,11-4 7 15,4-2 3-15,3-12 3 16,2-6 4-16,-8-11 7 0,0-9 3 16,-6-10 4-16,-3-9 1 15,2-8-3-15,-1 0 2 16,-8-1-1-16,-1 6 13 16,-5 10 8-16,-1 10-9 15,-2 14-22-15,0 7-18 16,-2 18-21-16,1 9 3 15,1 14 13-15,3 7 2 0,5 4 4 16,0-3 1-16,7-5 2 16,2-5 3-16,-1-17 4 15,4-6-56-15,-5-18-183 16,2-8-132-16</inkml:trace>
  <inkml:trace contextRef="#ctx0" brushRef="#br0" timeOffset="61930.27">12794 5986 952 0,'0'-4'464'16,"2"-4"-163"-16,12 2-159 0,8 1-60 15,16 1-52-15,10-3-19 16,11 4-59-16,7-1-67 16</inkml:trace>
  <inkml:trace contextRef="#ctx0" brushRef="#br0" timeOffset="62272.53">13440 5764 592 0,'-4'-7'379'15,"-11"-9"8"-15,-2 2-137 16,-10 3-100-16,-1 2-39 0,-3 8-56 16,2 1-22-16,8 6-28 15,1 4-8-15,12 1-18 16,4 3-1-16,8-2 1 15,7 0 2-15,9 0 14 16,4-4 5-16,0-1 4 16,-6-3-1-16,-14-1-18 0,-7-2-8 15,-17 0-9 1,-5 2 1-16,-11 4 22 0,4 0 11 16,8 5 27-1,2 1 11-15,15 5 11 0,1 2 2 16,12 1 2-16,8 1 9 15,13-2 16-15,8-2 2 16,9-5-10-16,2-7-15 16,-6-10-17-16,-4-4-64 0</inkml:trace>
  <inkml:trace contextRef="#ctx0" brushRef="#br0" timeOffset="63441.03">1850 6578 716 0,'-6'0'328'0,"-13"5"-143"16,22-2-64-16,24 4-24 16,11-3-11-16,35-3-7 15,-7 2-2-15,-2-6-32 16,-4 3-12-16,-19 0-12 15,-10-2 1-15,-22 4 10 16,-9-1-3-16,-19-2-12 16,-6 3-8-16,-9 2-17 15,-1 3-1-15,7 4 1 16,6-1 0-16,10 4-3 16,0-2-4-16,12 0-9 15,6 2 1-15,5-4 5 0,4-4 4 16,5 1 13-16,-3-4 1 15,-3-1 8-15,-1 0-1 16,-12 1-1-16,-3 0-3 16,-9 5-8-16,3 4-5 15,0 6-10-15,6 7-5 0,9 15-2 16,-1 5 0-16,10 12-10 16,-1 0 8-16,-2-7 8 15,0 0 33-15,-13-12 60 16,-7-2 18-1,-15-11 38-15,-2-9-16 16,-8-13-16-16,2-7-13 16,8-14-33-16,1-6-17 15,15-3-54-15,6 3-34 16,11 8-70-16,7 3-29 16,11 5-67-16,7 2-51 15</inkml:trace>
  <inkml:trace contextRef="#ctx0" brushRef="#br0" timeOffset="63712.25">2567 7011 491 0,'12'1'357'16,"9"5"30"-16,-6-1-88 15,-12 4-107-15,-6 4-34 0,-11 8-46 16,-4 1-16-16,-8 6-39 0,-6-4-15 16,-1-8-11-1,-7-8-1-15,2-8-30 16,3-10-14-16,6-11-38 0,5-5-14 15,18-6 6-15,9-5 4 16,18 4 13 0,10 4 6-16,6 11 31 15,-2 13 9-15,-1 12 17 16,-3 10 9-16,-3 10-10 16,1 3-3-16,-6 3-2 15,2-1-3-15,0-4-43 16,-1-5-94-16,1-11-88 15</inkml:trace>
  <inkml:trace contextRef="#ctx0" brushRef="#br0" timeOffset="63920.46">2780 6998 702 0,'10'-2'422'0,"4"-6"-61"16,3 16-200-16,15 7-49 15,-12 5-72-15,2 7-2 0,-2 1 5 16,-2-1 1-1,-2-3-1-15,-2-4-9 16,1-12 54-16,0-6 14 0,0-12 10 16,0-7 2-16,0-6-70 15,-4-4-17-15,2 2-109 16,3 5-75-16</inkml:trace>
  <inkml:trace contextRef="#ctx0" brushRef="#br0" timeOffset="64293.32">3518 7059 708 0,'3'0'359'0,"1"1"-133"15,-3 6-68-15,-2-7-16 16,0 0-20-16,-17 17-4 16,-45 33-33-16,25-26-21 15,-4-7-28-15,-4-6-4 16,7-11-1-16,6-6-2 16,8-7-14-16,3-4-9 0,13-1-11 15,5-3-7 1,12 0-8-16,8 6-2 0,2 5-3 15,12 6 5-15,5 11 11 16,2 6 3-16,8 10 6 16,-12 3-1-16,-10 3 1 15,-1-1 10-15,-12-6-151 16,0-3-128-16</inkml:trace>
  <inkml:trace contextRef="#ctx0" brushRef="#br0" timeOffset="64448.81">3406 6714 1313 0,'0'-5'610'15,"0"-6"-283"-15,0 9-112 16,2 11-139-16,3 6-49 16,1 12-35-16,1 3 60 15,-1 5 333 1</inkml:trace>
  <inkml:trace contextRef="#ctx0" brushRef="#br0" timeOffset="65541.27">6097 7540 472 0,'-15'1'276'15,"-22"-1"-41"-15,-12 0-64 16,-15-6-77-16,-16-2-14 0,-21 1-22 16,-6 3-23-16,-2 2-28 15,4 5-7-15,18 6-5 16,11 1 1-16,17 9-11 15,16-1-4-15,25 5-7 16,5-3 3-16,22-2 19 16,9 3 13-16,27 0 18 15,14 4 1-15,13 6-2 16,6 3-9-16,1 8-7 16,-7 7-3-16,-15-4-5 15,-17 4-4-15,-44-1-8 16,-23-5-4-16,-37 8-1 15,-9-5 2-15,-15 2 38 0,0 0 15 16,7-3 26-16,5 0 9 16,20-2-19-16,8-4-4 15,19-7-14-15,10-4-7 16,17-6-7-16,15-2-2 16,33-4-4-16,18-1 3 15,43-6-1-15,20-1-3 0,32-7-4 16,14-2-3-1,24-2 0-15,8-2 0 16,-16-2 2-16,-15 2 3 16,-42-5 1-16,-29 0 0 0,-44 3 15 15,-19 1 0 1,-28 4-18-16,-9 5-84 0</inkml:trace>
  <inkml:trace contextRef="#ctx0" brushRef="#br0" timeOffset="66330.14">4759 9082 659 0,'3'5'280'0,"6"4"-118"15,8 0-71-15,14-1-8 16,0-6 10-16,6-2-6 16,1 0-13-16,-6-6-14 0,-3 1-9 15,-8-6 0-15,-9-7 5 16,-12 2-3-16,-6-5-6 15,-15 5-28-15,-8 6-20 16,-6 8-15-16,-6 5-1 16,0 12-1-16,9 7 2 15,11 6-7 1,8 2-5-16,21 0 9 0,9-4 8 0,23-2 7 16,5-1-3-1,8-3-168-15,4-2-182 0</inkml:trace>
  <inkml:trace contextRef="#ctx0" brushRef="#br0" timeOffset="66529.25">5225 9343 879 0,'-6'-4'487'15,"-2"-3"-133"-15,9-6-130 16,4-5-45-16,11-8-66 16,1-4-13-16,0-8-9 15,-2-6-2-15,-8-6-9 0,-6-6-7 16,-1-7-33-16,0-2-14 15,1 7-25 1,3 11-9-16,10 12-20 0,2 7-8 16,9 15-109-1,5 3-62-15,-2 17-197 16</inkml:trace>
  <inkml:trace contextRef="#ctx0" brushRef="#br0" timeOffset="66688.95">5095 9075 697 0,'1'5'355'16,"4"2"-66"-16,19-1-192 15,4-1-23-15,22-5-33 16,9 4-12-16,3-4-91 16,7 1-175-16</inkml:trace>
  <inkml:trace contextRef="#ctx0" brushRef="#br0" timeOffset="66926.42">5674 9055 1038 0,'-11'-6'469'0,"-12"-3"-221"15,-5 3-50-15,-3 4-86 16,0 2-37-16,2 10-57 0,6 3-24 15,8 5-17-15,5 6-2 16,12 3 8 0,5-1 11-16,8 1 7 15,9-1 4-15,8-4 1 16,4-6 12-16,-2-8-139 16,10-6-84-16</inkml:trace>
  <inkml:trace contextRef="#ctx0" brushRef="#br0" timeOffset="67542.12">5888 8889 972 0,'-1'-7'428'16,"2"-6"-202"-16,-1 7-49 15,1 12-78-15,4 9-45 16,2 16-67-16,-2 8 3 0,-1 9 4 15,-1 0 5-15,-3-4 6 16,0-6 1-16,0-12 4 16,0-4 2-1,5-11 5-15,-3-7 7 0,6-12 8 16,2-6-2-16,6-11-10 16,10 1-10-1,8 3-17-15,0 1-3 0,3 15-1 16,-5 2-3-1,-8 8 0-15,-8 8 2 0,-15 3 9 16,-10 2 5 0,-19 5 9-16,-9-2 2 0,-8-2 0 15,2-4-5-15,9-11-104 16,7-4-85-16</inkml:trace>
  <inkml:trace contextRef="#ctx0" brushRef="#br0" timeOffset="67862.48">6350 9139 968 0,'3'-1'422'16,"5"-2"-212"-16,4 2-53 15,13-2-64-15,-3-1-16 16,-1-2-23-16,1-2-8 15,-3-1-5-15,-4-1-1 16,-8-4-1-16,-7 4-8 0,-18 2-27 16,-4-1-16-16,-11 9-25 0,3 4-6 15,-1 4 6-15,4 8 7 16,12 3 21-16,3 0 10 16,12 8 18-16,9-1 8 15,11 1 2-15,4-4 1 16,6-6 0-16,4-5-3 15,11-12-18-15,7-3-41 16</inkml:trace>
  <inkml:trace contextRef="#ctx0" brushRef="#br0" timeOffset="68531">7666 7776 681 0,'-21'13'349'0,"-25"25"-98"15,-9 11-142-15,2 22-91 16,1 4-12-16,10-6-1 15,12-6 2-15,11-18 6 16,7-11 0-16,13-21 16 16,3-9 9-16,12-19 11 15,1-8 3-15,3-16-10 16,6-4-9-16,1-10-6 0,-2-6-3 16,3-2 6-16,-4-1 11 15,-2 11 25 1,-3 11 12-16,-4 20-1 15,-4 10-25-15,-1 16-52 16,4 7-18-16,8 22-18 0,9 11 9 16,12 17 16-1,2 2 5-15,2-3 4 0,-3-4 2 0,-10-11 2 16,-4-2-1 0,-16-13-3-16,-12-2-1 15,-14-11 2-15,-14-5 4 0,-23-7 9 16,-12-5 1-1,-19-3-2-15,-3-4-3 0,13 2-4 16,10 0 0-16,24 1 1 16,13 0-2-16,12 0-60 15,9 0-68-15,7 1-290 16</inkml:trace>
  <inkml:trace contextRef="#ctx0" brushRef="#br0" timeOffset="68851.95">7937 7800 1155 0,'2'-7'484'0,"8"4"-305"15,5 9-87-15,7 23-93 0,7 15-13 16,3 16 6-16,-6 5 4 15,-1 0 5 1,-1-6 2-16,-1-8 4 16,2-9 3-16,-6-17 8 15,0-10 8-15,-1-15 18 16,-1-10 23-16,2-13 26 0,2-6 0 16,-4-10-11-16,1-3-22 15,1-7-26-15,-5-7-6 16,-1-3-10-16,-2 1-13 15,-5 9-86-15,-2 13-70 16</inkml:trace>
  <inkml:trace contextRef="#ctx0" brushRef="#br0" timeOffset="69183.23">8828 8078 1194 0,'2'-2'464'15,"12"-3"-326"-15,8-1-68 0,29 3-59 16,6 2-6-16,19 2 10 16,-1 5-54-16,-15 3-262 15</inkml:trace>
  <inkml:trace contextRef="#ctx0" brushRef="#br0" timeOffset="69359.37">8821 8251 1028 0,'10'0'415'16,"13"0"-233"-1,13-2-73-15,26-1-31 0,10 1-16 16,15 2-36-16,-6 0 17 15,-5 0-185-15</inkml:trace>
  <inkml:trace contextRef="#ctx0" brushRef="#br0" timeOffset="69698.02">9860 7859 718 0,'-13'-8'444'0,"-16"-8"-10"16,-1 4-229 0,-4 12-135-16,-2 7-44 0,-2 20-42 0,1 14-10 31,1 20-8-31,11 5 6 0,20 4 17 0,10 1 6 31,29-10 11-31,9-2 9 16,15-12 8-16,3-10 6 15,10-22 13-15,2-16 9 16,0-29 35-16,-3-12 16 16,-21-15 29-16,-12-5 4 0,-24-1-23 15,-13-3-20-15,-23 3-46 16,-10 3-26-16,-17 12-37 16,-2 9-14-16,-1 21-81 15,3 8-58-15,10 15-335 16</inkml:trace>
  <inkml:trace contextRef="#ctx0" brushRef="#br0" timeOffset="69901.2">10048 7988 1067 0,'-11'-2'490'16,"-15"2"-227"-16,-10 9-73 15,-12 15-83-15,-3 7-28 16,-1 19-25-16,-1 8-12 16,4 11-20-16,5 1 19 15,9-10 404-15</inkml:trace>
  <inkml:trace contextRef="#ctx0" brushRef="#br0" timeOffset="77217.6">2286 10180 576 0,'-13'15'234'0,"-13"29"-118"15,-4 13-38-15,-1 22-21 16,-1 6-6-16,1-7-26 16,1-5-5-16,10-22-4 15,6-13 3-15,9-19 41 16,2-11 19-16,8-17 40 0,8-13 16 16,4-17-27-16,6-8-11 15,1-20-27 1,-5-10-15-16,1-13-13 0,1-1-9 15,-1 18-17-15,0 14-2 16,-3 34 4-16,-5 8-3 16,-5 17-13-16,0 8-5 15,0 15-15-15,6 13 2 16,10 21 10-16,2 11 4 16,10 9 2-16,5 0 1 0,-2-12 1 15,2-5 2 1,-4-17 0-16,-8-4 1 15,-2-12 3-15,-8-8 2 0,-7-10 0 16,-5-3 1-16,-20-5-6 16,-9 2-4-16,-31-1 4 15,-16 0-1-15,-18-2 8 16,-5-1 2-16,12-4-5 16,14 1-3-16,23-2-8 15,15 1-29-15,22 2-70 16,9 1-58-16,18 1-192 15</inkml:trace>
  <inkml:trace contextRef="#ctx0" brushRef="#br0" timeOffset="77609.75">2706 10103 890 0,'-1'-6'422'0,"3"-3"-195"0,2 9-79 16,8 15-118-16,6 11-25 0,9 20-11 15,3 18 6-15,3 23 6 16,-5 4 3-16,-7 3 0 15,-4-12 2-15,-4-28 2 16,0-10 2 0,2-23 8-16,2-8-26 15,2-23 127-15,4-12 26 0,2-17 23 16,0-14 40-16,0-23-109 0,-2-9-28 16,3-5-29-1,2 7-17-15,-6 23-21 0,-7 17-4 16,-14 20-16-1,-3 8-20-15,-5 15-145 0,1 4-91 16</inkml:trace>
  <inkml:trace contextRef="#ctx0" brushRef="#br0" timeOffset="78113.7">3394 10659 574 0,'-4'-4'332'0,"-14"-8"-37"16,-5-2-70-16,-11 8-84 15,-5 0-24-15,2 5-53 16,4 6-23-16,12 8-39 16,7 2-14-16,13 8-6 15,6 0 2-15,18 1 13 16,3 1 3-16,11-8 5 15,-3-6 2-15,-7-4 4 16,-3-3 4-16,-17-4 18 16,-7-3 2-16,-20 0-5 15,-5 0 3-15,-14 3-11 0,0 0-1 16,6 9-3-16,7 2-8 16,15 7-14-16,6 0-2 15,14 2 1-15,10-2 3 16,18-1 6-16,9-4 0 15,6-7 1-15,-2-2 49 16,-10-5-213-16</inkml:trace>
  <inkml:trace contextRef="#ctx0" brushRef="#br0" timeOffset="78531.86">3440 10987 858 0,'5'-5'353'0,"9"-7"-195"15,7 0-43-15,5 3-37 0,8 1-15 16,4 9-32-16,-3 3-16 15,-6 9 4-15,-9 2 3 16,-20 4 15 0,-11 1 5-16,-17 5-4 0,-9-2-4 15,1 3-16-15,1-2-6 16,12-2-5-16,7-2-1 16,8-10 4-16,12-1 2 15,6-4 7-15,7-5 15 16,9-2 11-16,1-3-1 15,8 2 3-15,-1 0-8 16,0 2-1-16,-8-1 1 16,-9-2-4-16,-6 2-7 0,-6 0-32 15,-3 0-71 1</inkml:trace>
  <inkml:trace contextRef="#ctx0" brushRef="#br0" timeOffset="81087.15">4274 10367 624 0,'3'3'287'16,"4"6"-93"-16,-1 24-137 15,1 9-11-15,-1 18 4 0,0 5 4 16,-3-4-11-16,-2-4-8 0,2-13-9 16,-1-8 19-16,-2-20-136 15,0-8-161 1</inkml:trace>
  <inkml:trace contextRef="#ctx0" brushRef="#br0" timeOffset="81224.25">4011 10638 807 0,'0'-3'329'0,"13"2"-186"16,12 1-77-16,32 1-14 16,18 2 4-1,25-1-4-15,1 1-5 16,-3 0-25-16,-8 0-32 0,-12-3-199 15</inkml:trace>
  <inkml:trace contextRef="#ctx0" brushRef="#br0" timeOffset="81679.89">5214 10202 858 0,'-11'5'344'15,"-8"9"-205"-15,-6 23-80 16,-6 14 11-16,-3 28 8 16,-3 6 1-16,3 2-24 15,7-6-17-15,9-19-18 16,9-8-3-16,16-17 0 16,0-12 1-16,9-23 5 15,4-13 2-15,1-23 6 16,7-9-1-16,-3-16 2 15,1-4 0-15,-9-26 1 16,-2-8-4-16,-2 3-14 0,-3 6-11 16,-2 35 5-16,1 17 0 15,-5 27-7-15,5 9-1 16,11 22-18-16,5 10-3 16,18 21 10-16,5 7 5 15,-1 13 5-15,-6-1 1 16,-9-9 2-16,-6-9 0 0,-11-16-5 15,-8-7-5-15,-19-9 3 16,-13-3-4-16,-32-9 8 16,-12 0 5-16,-16 0-2 15,2-2 2-15,14-3-1 16,18 0-10-16,25-5-98 16,13-1-86-16</inkml:trace>
  <inkml:trace contextRef="#ctx0" brushRef="#br0" timeOffset="82025.57">5584 10191 1071 0,'0'-15'454'16,"2"-8"-271"-16,1 9-72 15,7 23-99-15,3 15-14 16,8 25-12-16,1 19 5 16,7 22 9-16,2 3 5 15,5-1 2-15,5-13 2 0,0-23 3 16,-1-13 5-16,-8-28 73 16,-3-9 32-16,-1-22 46 15,-2-14 8-15,4-21-59 16,6-4-27-16,-4-23-46 15,-2-10-11-15,-9 2-14 16,-8-3-7-16,-14 29-10 16,-5 16-8-16,-6 23-49 15,-2 9-86-15</inkml:trace>
  <inkml:trace contextRef="#ctx0" brushRef="#br0" timeOffset="98336.42">6185 10808 652 0,'-1'-7'353'0,"-3"-11"-73"16,3 0-65-16,12 0-83 16,6 1-35-16,15 11-46 15,6 4-20-15,-2 11-19 0,-3 8-7 16,-18 9-11-1,-12 7 1-15,-33 13 4 16,-14 4 4-16,-18 2 11 16,0-5 1-16,16-17 4 15,12-9-2-15,30-15-5 16,9-6-3-16,25-2-3 0,12-5 0 16,14-1 0-16,3 4 0 0,0 2-2 15,-8 2-43 1,-5 2-329-16</inkml:trace>
  <inkml:trace contextRef="#ctx0" brushRef="#br0" timeOffset="98557.78">7229 10435 904 0,'-9'-18'461'0,"4"4"-131"0,-1 16-218 16,5 11-49-16,7 31-56 16,-4-1-7-16,11 13 2 15,1 3 3-15,2 0 0 16,0 2 3-16,-9-9-108 0,-1-2-121 16</inkml:trace>
  <inkml:trace contextRef="#ctx0" brushRef="#br0" timeOffset="98693.13">6943 10717 997 0,'5'-7'445'0,"16"-7"-232"16,12-1-75-16,39 7-89 16,15 1-16-16,13 4-12 0,5-1-2 15,0 4-151-15</inkml:trace>
  <inkml:trace contextRef="#ctx0" brushRef="#br0" timeOffset="99205.48">8242 10340 1093 0,'-8'0'400'0,"-16"13"-314"16,-5 12-45-16,-15 25-30 16,-3 7 11-16,-1 6 8 15,5 1-1-15,16-10 0 16,9-5-1-16,19-16 0 16,4-13 7-16,11-23 25 15,8-10 11-15,6-20 5 16,7-7-2-16,4-12-16 15,2-10-13-15,-3-22-9 16,-5-3-6-16,-6 2-19 16,-4 13-3-16,-5 33-12 0,-4 15-9 15,-7 21-13-15,-3 8 0 16,7 21 1-16,4 11 6 16,14 20 13-16,5 9 1 15,3 10 2 1,1 1 0-16,-4-11 3 0,-4-7 0 15,-7-13 1-15,-6-6-1 16,-18-11-5-16,-8-6-5 16,-28-12 3-16,-18-9 6 15,-20-9 18-15,-8-3 10 0,-12-5-1 16,5 2-3 0,11 3-22-16,13 1-20 0,35 9-117 15,11 0-116-15,31 5-217 16</inkml:trace>
  <inkml:trace contextRef="#ctx0" brushRef="#br0" timeOffset="99515.51">8663 10349 758 0,'5'-24'358'16,"4"-17"-115"-1,1 13-43-15,4 23-81 0,4 15-37 16,6 25-76 0,3 15-11-16,2 24 1 0,-4 3 6 15,-7 1 4-15,-1-2-3 0,-2-18 8 16,-1-6 0-16,9-19 7 16,1-10 1-16,4-25 76 15,3-12 20-15,3-24 28 16,1-10 23-1,0-14-49-15,-5-13-13 0,-4-15-32 16,-5-3-25-16,3 9-78 16,1 14-95-16,-6 35-152 15</inkml:trace>
  <inkml:trace contextRef="#ctx0" brushRef="#br0" timeOffset="100693.42">9573 10703 674 0,'-13'-7'305'0,"-17"-3"-133"16,-7 0-22-16,-6 5-41 15,2 6-24-15,3 5-46 16,8 4-27-16,15 4-27 0,3 2-2 16,15 5 1-16,5 0 10 15,11-1 3-15,8 0 2 16,3-7 2-16,1-2 5 16,-8-7 9-16,-8-4 6 15,-13-4 8-15,-7-1-5 0,-20-1-14 16,-7 5-9-16,-11 3-5 15,2 6 6-15,3 9 15 16,4 4 5-16,15 4 5 16,10 5-4-16,18-7-4 15,12 3 0-15,19-4-5 16,3-8-2-16,6-2-3 16,0-1 5-16,-11-8-123 15,-3 2-167-15</inkml:trace>
  <inkml:trace contextRef="#ctx0" brushRef="#br0" timeOffset="100943.92">9498 11148 419 0,'7'-3'295'0,"6"-5"36"0,6 1-40 15,0-7-70-15,2-1-41 16,1 1-61-16,-3-4-17 15,-3 0-25-15,-5 6-11 16,-3 0-14-16,-1 8-14 16,-7 4-26-16,-1 8-6 15,0 10-17-15,1 6-4 16,2 13 10-16,5 6 4 16,2 1 4-16,-2 1 5 0,-6 0-552 15</inkml:trace>
  <inkml:trace contextRef="#ctx0" brushRef="#br0" timeOffset="102950.03">10550 10218 1008 0,'0'-8'447'0,"-3"-4"-242"16,0 8-39-16,-3 21-94 15,-1 14-43-15,4 37-40 16,3 13 3-16,14 8 8 16,1-4 6-16,6-19-6 15,-1-13-75-15,-10-20-201 16</inkml:trace>
  <inkml:trace contextRef="#ctx0" brushRef="#br0" timeOffset="103095.1">10260 10533 942 0,'4'-6'394'16,"14"0"-227"-16,8 5-62 16,28 0-70-16,14 3-6 15,29 2-15-15,13-3-2 16,6-1-57-16,-2-4-141 15</inkml:trace>
  <inkml:trace contextRef="#ctx0" brushRef="#br0" timeOffset="103528.63">11613 10122 788 0,'-3'0'399'15,"-9"8"-107"-15,-9 10-173 0,-11 18-102 16,-8 23 2-16,-6 27 7 15,-5 8 2-15,0 9-8 16,4-9-5-16,10-22-5 16,14-8 1-16,25-23 6 15,3-19 13-15,10-24 21 16,3-17 5-16,4-25 5 0,6-6-9 16,1-16-16-16,0-9-4 15,-6-15-13-15,0-1-7 16,2 10-12-16,0 14-7 15,-3 30-2-15,-1 13-5 16,-5 19-15-16,5 11 0 16,10 18 0-16,9 15 6 15,4 23 16-15,5 3 3 16,-1 7 5-16,1-4 2 0,1-14 1 16,-8-6 0-1,-16-15-4-15,-13-9-8 0,-30-11-2 16,-20-8 1-1,-31-8 7-15,-14-8 5 0,-24-6 1 16,1 1-2-16,9 6-11 16,12 2-48-16,37 8-155 15,17 4-126-15</inkml:trace>
  <inkml:trace contextRef="#ctx0" brushRef="#br0" timeOffset="103892.72">11939 10187 821 0,'6'-9'419'15,"8"-4"-151"-15,2 8-105 16,5 18-97-16,3 13-31 15,7 27-4-15,0 14-2 16,-4 17-2-16,-2 2-7 0,-5-11-2 31,-2-7-1-31,-2-24-3 0,2-11 4 0,0-18 18 16,2-14 26-16,11-19 43 16,0-15 18-16,5-22 21 15,2-12-9 1,-5-22-37-16,2-4-19 0,-10 4-39 15,-5 12-20-15,-11 31-20 16,-8 17-37-16,-3 23-172 16,-5 10-152-16</inkml:trace>
  <inkml:trace contextRef="#ctx0" brushRef="#br0" timeOffset="106674.03">12433 10684 401 0,'7'-13'267'0,"7"-10"19"0,-3 3-42 15,-3 9-54-15,-3 5-35 16,-3 9-68-16,-1 9-32 16,3 18-47-16,-1 8-7 15,-2 16 1-15,2 4-1 16,-3 1 4-16,-1-5 4 0,-2-16-5 16,2-7-50-16,1-19-78 15,-3-10-57-15,-4-13-154 16,-3-9 2-1,-2-17 68-15,0-2 83 0,8-11 255 16,-1-2 75-16,8 5 58 16,10-2-13-16,11 15-54 15,11 9-1-15,6 7-17 16,4 11-10-16,-2 7-36 16,-6 3-21-16,-14 15-22 0,-8 3 0 15,-23 8 1-15,-16 1-1 0,-25 4-7 16,-6-2-5-16,3-4-5 15,9-6-4-15,32-9-14 16,12-4-4-16,20-4-5 16,11 3 2-1,6 3 10-15,-1 2-2 16,-2 4-9-16,-7 2-61 16</inkml:trace>
  <inkml:trace contextRef="#ctx0" brushRef="#br0" timeOffset="107041.6">12784 10828 693 0,'10'-6'342'15,"2"-7"-94"-15,14 8-134 16,5 2-24-16,0 3-24 16,4 5-15-16,-8 3-13 15,-8 0-1-15,-17 4-2 16,-12 0-1-16,-13 4-7 16,0 2-4-16,3-9-9 15,7-2-4-15,16-4-10 16,7-3-3-16,16 4-7 15,8 4 1-15,3 4 5 0,-1 7-1 16,-12 6 5-16,-9 1 5 16,-20-2 5-1,-11-6 4-15,-20-2 1 0,-4-1-1 16,1-13-80 0,6-2-49-16</inkml:trace>
  <inkml:trace contextRef="#ctx0" brushRef="#br0" timeOffset="107342.31">13371 10388 872 0,'6'-1'387'0,"14"-6"-162"0,13 4-88 16,25 0-60-16,6-1-8 16,8 4-28-16,-3 0-18 15,-13 1-23-15,-1 2-64 16,-10 0-209-16</inkml:trace>
  <inkml:trace contextRef="#ctx0" brushRef="#br0" timeOffset="107515.38">13443 10533 796 0,'2'-4'387'0,"13"3"-111"0,10 2-85 0,16 0-86 15,11 5-13-15,6 0-43 16,1-5-22-16,12 4-30 16,5-4-78-16</inkml:trace>
  <inkml:trace contextRef="#ctx0" brushRef="#br0" timeOffset="107890.89">14599 10123 799 0,'-30'-9'332'16,"-17"-5"-174"-1,-13 17-122-15,-2 7-23 0,-1 20-5 31,7 9 5-31,14 22-13 16,9 11 0-16,20 13 6 16,13 0 4-16,25-11 35 15,18-10 15-15,39-21 14 16,12-12 3-16,6-18 0 16,2-12 22-16,-16-21 48 0,-10-10 25 15,-15-21 21-15,-15-4-12 16,-27-19-40-16,-19-12-20 15,-32-5-52-15,-13 4-28 16,-12 27-46-16,-3 15-18 16,5 25-114-16,1 10-85 15,4 16-278-15</inkml:trace>
  <inkml:trace contextRef="#ctx0" brushRef="#br0" timeOffset="108107.6">14807 10233 724 0,'0'-5'497'15,"0"-2"-3"-15,-26 7-280 16,-9 11-65-16,-20 19-97 0,-14 10-14 16,-15 30-13-16,-6 9-3 15,-8 12 81 1,10 5 99-16</inkml:trace>
  <inkml:trace contextRef="#ctx0" brushRef="#br0" timeOffset="145765.18">1825 12132 1076 0,'-3'0'491'0,"-3"-2"-244"15,14 2-133-15,14 2-25 16,32 5-35-16,17 4 8 15,20 1 7-15,4 0-2 0,-2-2-22 16,-3-2-14 0,-9-5-85-16,-3-3-126 0</inkml:trace>
  <inkml:trace contextRef="#ctx0" brushRef="#br0" timeOffset="146355.74">3379 11937 590 0,'-3'-16'368'16,"-7"-21"-12"-1,-9-2-60-15,-13 2-80 0,-9 2-32 16,-12 12-55-16,-2 7-34 15,-1 15-48-15,6 5-22 16,11 14-27-16,8 8-4 16,17 12-5-1,7 4-1-15,18 5 2 16,11-3 2-16,13-10 3 16,8-1 2-16,5-10 3 15,2-8 2-15,-3-6 4 16,-8-4 2-16,-18-5 9 0,-15-2 2 15,-23 2-8-15,-15 0-6 16,-25 4-6-16,-5 5-4 16,-4 4 5-16,0 4 0 15,13 12-1-15,7 0-4 16,20 5-2-16,17 2 1 0,24 1 2 16,17 0 1-1,17-5 3-15,7-1 0 0,10-8 4 16,0-4 0-16,1-10 8 15,-3-6-57-15,-6-7-247 16</inkml:trace>
  <inkml:trace contextRef="#ctx0" brushRef="#br0" timeOffset="146767.47">3417 12406 665 0,'-6'-6'414'0,"-4"-8"-5"0,6-3-147 15,14-1-120-15,6-3-44 16,16 2-55-16,5 4-9 16,0 11-12-16,5 4-2 15,-9 14-1-15,-4 5 1 16,-13 14 7-16,-8 1 4 15,-24 7-3-15,-8 2-1 16,-11-1-9-16,-5 2-5 16,7-7-3-16,4-7 0 15,8-10 0-15,8-6 1 0,10-8-5 16,3-4-3-16,12-3-4 16,6-2-4-16,7-2 2 15,5 3 2-15,0 2 1 16,5 2 4-16,-2 7 13 0,-3-1 7 15,-8 1 10-15,-5-2 1 16,-7-5-2 0,-6-1-3-16,1 0 2 0,-3-8-172 15</inkml:trace>
  <inkml:trace contextRef="#ctx0" brushRef="#br0" timeOffset="162737.4">21649 8317 1951 0,'-2'-1'-6'0,"-2"-2"-3"16,3 2-2 0,0 0 1-16,0 0 8 0,0 0 3 15,-1 0 5-15,1-1 0 16,0 1-1-16,0 0-1 16,0 0-1-16,0 0 5 15,-1 0-131-15,1 0-223 16</inkml:trace>
  <inkml:trace contextRef="#ctx0" brushRef="#br0" timeOffset="173754.54">18258 6969 106 0,'3'-2'97'16,"1"-4"69"-16,1-2 19 16,-5 2 12-16,-1 2-19 0,-3 0-56 15,0 2-33-15,-4 0-43 16,-3 0-8-16,0 2-22 16,-3 4-9-16,1 0-12 15,0 4 1-15,4 3-3 16,1-3-3-16,6 3 1 15,0-2 1-15,3 0 9 16,2-2 6-16,5 2 5 16,3 0 2-16,2-3 1 15,6 3 6-15,-2-9 34 16,2 0 19-16,-6-6 30 0,1-3 9 16,-4-2-1-1,-2-7-8-15,-4 4-6 0,-5-2-6 16,-6 2-26-16,-3 3-15 15,-4 1-31-15,-1 3-10 16,0 3-10-16,-1 3-3 16,-3 1-8-16,1 4-1 15,2 4-9-15,0 3-1 16,5 6 3-16,2 2 1 16,3 0 3-16,3-1 0 15,5-4 1-15,6-4 1 16,7-4 3-16,6 1 3 15,4-7 7-15,3 0 2 0,-2-5 8 16,0-3 5-16,-8-2 5 16,-2-4 5-1,-8 1 19-15,-4 0 1 0,-6 2-2 16,-6 2-4-16,-4 3-28 16,-1 1-7-16,-5 5-8 15,-2 4-6-15,3 1-1 16,-5 6-1-16,7-2 0 0,2 3 1 15,5 3 0-15,3-3-1 16,6 1 3 0,2 0 0-16,8-5 6 0,2-1 3 15,5-2 2-15,0-5 4 16,2-5 5-16,1-1 3 16,-6-6 9-16,-1-3 14 15,-5-3 12 1,-5-1 1-16,-4 0-11 0,-6 2-17 15,-3 4-26-15,-1 3-25 0,-1 7-118 16,2 8-98-16</inkml:trace>
  <inkml:trace contextRef="#ctx0" brushRef="#br0" timeOffset="174728.56">18179 7336 647 0,'-5'-4'306'0,"-9"0"-129"15,-3-1-46-15,-9 2-59 16,-1 3-21-16,0 3-25 15,3 4-13-15,6 2-7 16,-1 6-6-16,0 4-10 16,1 1 0-16,8 11-14 15,4-1 4-15,6 0 10 16,4-1 8-16,8-6 8 16,6-5 5-16,11-9 3 15,10-5-4-15,8-7 4 16,1-7 0-16,0-7-31 0,-8-1-44 15,-15-2-185-15</inkml:trace>
  <inkml:trace contextRef="#ctx0" brushRef="#br0" timeOffset="175125.81">18484 7234 552 0,'3'-7'276'0,"4"-7"-79"15,-2 4-22-15,-2 6-28 16,-3 0-22-16,-3 6-54 15,2-2-28-15,0 0-51 16,-4 6-8-16,-17 15 5 16,-32 30 2-16,34-31 9 15,0 1 3-15,8-4 3 0,5-4 3 16,6-6 3 0,4-6 5-16,6-9 5 15,5-3 2-15,6-11 7 16,3-4 1-16,-5 1 0 0,-4 2 3 15,-11 10-1-15,-1 5-14 16,-5 12-34-16,-6 8-92 0</inkml:trace>
  <inkml:trace contextRef="#ctx0" brushRef="#br0" timeOffset="185212.49">4378 11850 865 0,'-1'-1'359'0,"-1"6"-228"0,4 11-65 16,-2 19-64-1,3 11-2-15,5 18 13 0,-1 2 5 0,2 0 2 16,-1-9 1 0,-3-13-3-16,0-7 0 15,-4-17-60-15,-1-7-64 0</inkml:trace>
  <inkml:trace contextRef="#ctx0" brushRef="#br0" timeOffset="185375.84">4102 12133 639 0,'-1'-4'360'16,"0"-1"-2"-16,22-1-254 15,11 0-34-15,31 4-15 16,11-3-9-16,9 5-15 15,1 0-6-15,-10-2-4 16,-5 1-67 0</inkml:trace>
  <inkml:trace contextRef="#ctx0" brushRef="#br0" timeOffset="185886.28">5052 11734 452 0,'-3'0'274'16,"2"0"3"-16,8 1-165 15,-7-1-55-15,29 1 15 0,80 3 24 16,-34-7-11-16,5 2-27 16,0-1-16-16,-14 1-21 15,-13 0-2-15,-14-3 0 16,-10 2-1-16,-17 1 0 15,-1 0-22-15,-11 3-78 16,-6 1-43-16,-12 2-144 16,-7 0-60-16</inkml:trace>
  <inkml:trace contextRef="#ctx0" brushRef="#br0" timeOffset="186185.16">5433 11759 475 0,'-4'1'261'15,"-3"3"-48"-15,-3-2-36 16,5 9-57-16,-3 0-24 0,5 13-41 15,2 9-18-15,3 14-25 16,7 5-3-16,-1 3-4 16,1-1 1-16,1-6 3 15,-8-6 2-15,-9-7 30 16,-1-2 12-16,-12-7 9 16,-4-2 2-16,-2-8-19 15,-4-5-8-15,0-6-9 16,2-5-1-16,5 0-15 15,6 0-6 1,6 0-12-16,8 0-5 0,16 1-1 16,8 1 1-16,24-2 5 15,6 0 1-15,6 2 1 16,4-2 0-16,1 0-75 0,3 0-108 16</inkml:trace>
  <inkml:trace contextRef="#ctx0" brushRef="#br0" timeOffset="186489.81">5785 12419 590 0,'-1'0'278'0,"4"-1"-85"16,3-2-42-16,-6 2-49 0,3-1-9 0,19-2-36 15,28-44-9-15,-28 27 11 16,-4-1 4 0,-5 4 8-16,-2 2 8 15,-8 5 6-15,2 7-7 0,-11 5-25 16,3 7-16-16,-1 13-32 16,0 10-5-1,7 17 0-15,-2 3 6 16,0-3-1-16,5-3 3 0,-4-16 3 15,1-6 1 1,4-9 6-16,-6-9-67 16</inkml:trace>
  <inkml:trace contextRef="#ctx0" brushRef="#br0" timeOffset="186925.63">6287 11767 861 0,'0'1'385'16,"0"3"-179"-1,1 19-135-15,5 13-36 0,-2 24-12 16,7 10 3-16,-5 10 4 16,-3 0-1-16,-3-5-3 15,-3-7 1-15,-1-10-2 16,-3-12 1-16,0-23-35 16,-1-5-51-16</inkml:trace>
  <inkml:trace contextRef="#ctx0" brushRef="#br0" timeOffset="187239.57">6196 11905 1045 0,'18'-24'442'16,"30"-22"-247"-16,5 5-43 16,10 13-62-16,5 6-28 15,1 19-36-15,-5 7-15 16,-13 18-5-16,-10 8-1 15,-28 14-5-15,-17 7 0 0,-35 9 0 16,-12 4-1 0,-17-7 6-16,8-4 2 0,21-13 0 15,4-12 1-15,26-13-5 16,7-5-3-16,6-10-4 16,14-1-2-16,14 0 3 15,12 1 1-15,11 6 2 16,-2 4 3-16,-1 3 1 15,-12 2 2 1,-13-4 2-16,1 1-10 0</inkml:trace>
  <inkml:trace contextRef="#ctx0" brushRef="#br0" timeOffset="187671.91">6868 12234 855 0,'-1'-6'393'0,"9"-3"-164"0,5 0-66 15,11 4-73-15,10 5-25 16,3 3-43-1,1 4-6-15,-7 5 3 0,-8 3 2 0,-19 4 11 0,-8 6 1 32,-19 7-5-32,-8 6-5 15,-4 5-7-15,-1-5-3 16,12-7-1-16,5-7-1 16,15-12-1-16,4-2 3 15,9-7 2-15,10-2 1 16,16-1 0-16,5-2-3 0,6-1 0 15,9-1-2-15,-9 0 1 16,-5 4 2-16,-5-2 2 16,-13 3 1-16,-11-1 3 15,-7-2-1-15,-6-2-3 16,-1 2-14-16,1 1-406 16</inkml:trace>
  <inkml:trace contextRef="#ctx0" brushRef="#br0" timeOffset="198891.7">7586 12075 504 0,'-2'-3'328'0,"-2"0"4"0,3 5-57 15,1-4-94-15,0 1-44 16,19 2-51-16,58 5-10 0,-4 0-9 15,3-5-9-15,3-1-30 16,-2 0-11-16,-12 0-110 0,-5-1-101 16</inkml:trace>
  <inkml:trace contextRef="#ctx0" brushRef="#br0" timeOffset="199555.34">8883 11908 740 0,'-8'-13'385'16,"-9"-13"-89"-16,-3-5-47 16,-4 6-94-16,-1 6-34 15,-12 8-75-15,-6 10-31 0,-5 12-15 16,-2 8-7-16,12 14 2 16,8 2 4-16,14 9 1 15,9-2 2-15,13-4 1 16,9 0-1-16,17-12 1 15,10 3 0-15,8-7-1 16,2-7-2-16,-7-6 0 16,-6-7 0-16,-14-2 6 15,-6-4 5-15,-17-7 6 16,-6 2-1-16,-15-2-7 16,-8 4 0-16,-18 5 1 15,-9 2 3-15,-10 12 1 0,-2 7-6 16,11 12-7-16,8 3-1 15,19 6 1-15,12-4 5 16,28 1 8-16,14-2 4 16,25-5 4-16,11-2-2 15,8-11-4-15,0-6-3 0,-13-7-5 16,-10-4-33 0,-12-5-155-16,-2 2-109 15</inkml:trace>
  <inkml:trace contextRef="#ctx0" brushRef="#br0" timeOffset="200005.02">8927 12616 403 0,'-1'1'272'15,"-4"1"-18"-15,5-1-49 0,0-1-25 16,0-1-44-16,0 0-22 16,16-3-26-1,40-10 3-15,-26-1-6 0,-1 0 2 16,-2-3 2-16,-1-3 0 15,-8 2 10 1,-6-2 2-16,-10 4-9 16,-2 3-12-16,-6 5-36 0,-2 7-18 15,1 4-26-15,0 10-5 16,4 9-5-16,3 7 1 16,8 12 3-16,2 1 1 15,4 7 5-15,1-3 3 16,-4-8 2-16,-1-5 2 15,-3-13 3-15,-4-3-1 16,-3-9 3-16,0-6 3 16,-6-3-151-16,-3-5-216 0</inkml:trace>
  <inkml:trace contextRef="#ctx0" brushRef="#br0" timeOffset="-209785.25">15167 4673 407 0,'2'-12'237'0,"1"-9"6"15,-1 4-39-15,1 11-39 0,-3 3-15 0,0 11-69 16,-3 14-22-16,5 26-32 16,-2 22-12-16,-2 31-2 15,2 14-2-15,-2 23-8 32,4 3-2-32,0-6 2 0,0-9 1 15,2-32 17-15,-2-9-55 0,-1-25-198 31</inkml:trace>
  <inkml:trace contextRef="#ctx0" brushRef="#br0" timeOffset="-206209.08">15215 4673 614 0,'-8'-2'293'0,"-10"6"-102"15,-1 4-57-15,-10 8-64 16,2 7-17-16,0 1-25 16,-2 2-11-16,11-6-9 0,1-1 0 15,9-10-8-15,8-2 0 16,5-9 19-16,8-9 8 16,4-7 15-16,4-6-3 15,4-11-10-15,0 3-4 16,0-4-1-16,-1 0 1 15,-7 12 20-15,-5 5 11 0,-4 17-3 16,-7 6-3-16,-1 17-33 16,8 10-13-16,3 7-5 15,9 8 1-15,8-3-37 16,-2-12-83-16</inkml:trace>
  <inkml:trace contextRef="#ctx0" brushRef="#br0" timeOffset="-205528.02">14169 4122 522 0,'0'3'238'16,"1"2"-55"-16,13 0-85 16,8 1-10-16,11-2 10 0,4-6-18 15,7-1-38 1,1-1-9-16,-7-1-9 0,-2-1-1 15,-17-1 15-15,-7-1 9 16,-13-4 13-16,-8 4-1 16,-9 3-18-16,-6 3-15 15,1 9-27-15,0 5-11 16,3 6-12-16,5 3-4 16,8 9 0-16,3 4 4 15,6 7 11-15,4 3 7 16,-1 0 6-16,-3 1 4 15,-6-6 4-15,-3-3 5 16,-9-10 11-16,-1-4 3 16,-9-9 8-16,-6-4 0 15,4-8-11-15,1-1-5 16,11 0-19-16,8 0-1 16,10 2-6-16,4-1-1 0,15 2 2 15,5 1-2-15,13-4 2 0,9 3 0 16,5-7-61-1,0-4-126-15</inkml:trace>
  <inkml:trace contextRef="#ctx0" brushRef="#br0" timeOffset="-205115.44">14571 4523 819 0,'10'-11'359'0,"9"-11"-157"16,4 4-45-16,2-2-47 15,1 10-21-15,-3 11-49 16,1 6-8-16,-5 18-7 0,-10 1-2 15,-10 5-3-15,-13 5-2 16,-11 1-3-16,0 2 0 16,-2-4-2-16,1-3 2 15,3-15 6-15,-1-9-1 16,13-8-13-16,5-6-11 16,10-4-17-16,7-2 0 15,8 1 8-15,6 0 10 16,5 8 5-16,-3 3 2 0,1 8 1 15,-5 2 0-15,1 3 2 16,2-1 0-16,1-8 15 16,1-6-41-16</inkml:trace>
  <inkml:trace contextRef="#ctx0" brushRef="#br0" timeOffset="-183301.45">9581 12151 718 0,'3'0'292'0,"17"1"-127"15,10 2-26-15,24-3-12 16,15 0-1-16,14-4-51 16,2-4-13-16,-4 2-17 15,-9 5-14-15,-26 2-150 16</inkml:trace>
  <inkml:trace contextRef="#ctx0" brushRef="#br0" timeOffset="-182524.63">10612 11901 649 0,'9'1'268'16,"11"0"-110"-16,10 4-46 0,13-3-1 16,8-2 7-16,12 0-34 15,2 1-24 1,-2-1-22-16,-8 0-11 0,-20-1-4 16,-9 0 2-1,-14-1 8-15,-10-2-4 0,-9 2-19 16,-11-4-10-16,-11 5-28 15,-4 1-8-15,-5 5 3 16,1 5 4 0,4 6 7-16,6 5 2 0,10 4-8 0,0 2 1 15,9 5 8 1,6 3 8-16,2 3 17 0,7 2 5 16,0 2 4-1,-7-3 2-15,-5-2 7 0,-5-4 3 16,-9-5 14-16,-4-3 2 15,-4-6 0 1,-6-4-2-16,2-6-18 16,6 0-2-16,6 0-5 0,8-3 0 15,13 2 4-15,6-1-1 0,25-1-2 16,6 7-6 0,14-7-5-16,11 3-2 0,1-4-3 31,6-2-35-31,-1-6-151 15,-12 1-170-15</inkml:trace>
  <inkml:trace contextRef="#ctx0" brushRef="#br0" timeOffset="-182224.31">11227 12446 663 0,'0'2'387'0,"-5"-2"-72"15,5-2-80-15,0 2-45 16,0-1-83-16,0 0-42 15,25-4-49-15,36 1 0 0,-18 13-3 16,-2 7-1-16,-14 0 2 16,-8 4 5-16,-24 1 10 15,-12 1 4-15,-22 3-1 16,-8-1-5-16,-2 5-13 16,3-2-3-16,13-3-6 15,5-2-1-15,13-9-4 16,9 1-5-16,11-4-1 15,5-5 1-15,12-4 3 16,2-1 4-16,11-1-1 16,9-4 1-16,6-2-7 15,1-1-131-15</inkml:trace>
  <inkml:trace contextRef="#ctx0" brushRef="#br0" timeOffset="-181638.07">11848 12006 756 0,'0'-14'401'16,"3"-10"-71"-16,-1 9-90 0,-2 16-117 15,1 12-41 1,-2 26-72-16,1 15-16 0,-6 23 4 0,2 12 3 16,1 2 8-16,2-3 1 15,1-21 7 1,4-12-45-16,-3-30-124 15,-5-11-97-15</inkml:trace>
  <inkml:trace contextRef="#ctx0" brushRef="#br0" timeOffset="-181395.85">11787 11901 765 0,'23'-18'357'16,"26"-17"-153"-1,5 13-33-15,14 22-61 16,1 15-34-16,-9 20-43 15,-10 10-6-15,-32 2-3 16,-20-3-4-16,-43 2-3 16,-15 0 1-16,-14 2-5 15,4 3-5-15,26-14-5 0,19-5-4 16,28-6-1-16,11-6 1 16,19 2 7-1,8 1 5-15,12-1 3 0,4 5 0 16,-1-3-5-16,-10-4-1 15,-15-8-88-15</inkml:trace>
  <inkml:trace contextRef="#ctx0" brushRef="#br0" timeOffset="-181032.49">12403 12377 716 0,'9'-6'401'0,"15"-3"-69"16,6 3-139-16,7 2-93 16,1 4-33-16,-10 2-18 15,-6 5-7-15,-18 3-11 0,-5 4-9 16,-10 7-15-16,-5 1 1 15,2-2 1-15,3-5-3 16,13-4-5-16,6-3-2 16,15 2-5-16,5 7 3 15,2-2 1-15,-3 3 2 16,-14 3 5-16,-13-3 8 16,-21 2 18-16,-10-2 8 15,-16-8 7-15,-3-5-2 0,7-7-51 16,9-5-79-16</inkml:trace>
  <inkml:trace contextRef="#ctx0" brushRef="#br0" timeOffset="-180620.82">13196 12118 800 0,'12'0'359'0,"5"2"-155"16,32 0-124-16,9-2-6 15,22-1-37-15,3-2-12 16,-11 0-12-16,-3 3-2 0,-21 0-2 15,-9-1-49 1,-10 1-132-16,-7 5-170 16</inkml:trace>
  <inkml:trace contextRef="#ctx0" brushRef="#br0" timeOffset="-180443.45">13269 12285 766 0,'7'2'395'16,"4"2"-112"-16,20-3-104 16,8 0-21-16,21 1-39 15,10 1-25-15,-2 0-43 16,2 3-17-16,-3 2-50 16,-3-1-103-16</inkml:trace>
  <inkml:trace contextRef="#ctx0" brushRef="#br0" timeOffset="-180019.03">14649 11976 989 0,'-16'-8'377'0,"-17"-6"-294"15,-8 5-33-15,-8 13-53 16,1 14-12-16,-6 15-2 16,6 9 4-16,9 7 12 15,7 1 5-15,16 3 27 16,16 3 13-16,25 4 22 15,21 0 4-15,38-8-12 16,6-10-10-16,13-25-13 16,0-15 0-16,-15-29 41 0,-5-17 23 15,-26-22 50-15,-18-5 19 16,-37-7-17-16,-20 1-20 16,-42 9-59-16,-18 2-27 15,-9 14-39-15,6 11-9 16,12 12-83-16,12 11-68 15,6 20-240-15</inkml:trace>
  <inkml:trace contextRef="#ctx0" brushRef="#br0" timeOffset="-179745.67">14854 12024 987 0,'-6'-4'489'0,"-16"-2"-172"16,-7 7-101-16,-14 19-109 16,-10 6-33-16,-14 23-22 15,-13 11-3-15,-17 20-10 0,-5 13-6 16,4 1-64-16,-4-7 67 15</inkml:trace>
  <inkml:trace contextRef="#ctx0" brushRef="#br0" timeOffset="-175993.36">1996 13854 673 0,'14'0'299'0,"18"-2"-140"0,14 1-29 16,23-2 0-16,17 2-32 0,12 2-37 31,-10 2-20-31,-18 0-32 0,-17-1-147 16</inkml:trace>
  <inkml:trace contextRef="#ctx0" brushRef="#br0" timeOffset="-175686.35">2911 13861 771 0,'12'-19'332'0,"11"-24"-139"16,-3-12-29-16,-4 7 0 15,0 2-16-15,-7 13-19 16,1 14 7-16,-7 8-20 15,-3 8-22-15,0 14-62 16,1 5-30-16,1 23-30 16,-2 11 5-16,2 24 13 15,-4 7 5-15,1 3 8 16,0-10 4-16,1-20 1 16,3-9-2-16,3-15-152 0,-4-7-115 15</inkml:trace>
  <inkml:trace contextRef="#ctx0" brushRef="#br0" timeOffset="-175328.42">3277 13784 1067 0,'0'-14'471'16,"6"-17"-209"-16,7 7-58 0,13 3-72 15,8 5-33-15,9 8-65 16,-12-2-9-16,5 20-17 16,-8 6-1-16,-18 14-14 15,3 11-4-15,-32 12 6 16,-12 6-1-16,-23 7 13 16,-8-3 1-16,-1-9 2 15,5-8 0-15,24-17-5 16,13-8-7-16,20-11-13 15,5-8-5-15,18-1 0 0,9 1 5 16,16 1 12-16,11 6 3 16,-4-3 4-16,-4 0 3 15,-17-2 1-15,-9-2 3 16,-11-3-56-16,-6-3-40 16</inkml:trace>
  <inkml:trace contextRef="#ctx0" brushRef="#br0" timeOffset="-174613.53">4230 13728 1097 0,'-2'-3'435'16,"2"11"-306"-16,0 12-63 15,1 28-56-15,4 17-4 16,-5 12 9-16,0 1 2 15,-1-12 1-15,-2-11-3 16,2-18-132-16,-1-9-96 16</inkml:trace>
  <inkml:trace contextRef="#ctx0" brushRef="#br0" timeOffset="-174492">4031 13999 1164 0,'10'-1'450'0,"25"-1"-312"0,11 3-50 16,24 4-46-16,10 2-10 16,-1-1 16-16,-1 0-97 15</inkml:trace>
  <inkml:trace contextRef="#ctx0" brushRef="#br0" timeOffset="-174005.37">4833 13680 953 0,'19'-5'376'15,"9"-4"-223"-15,22 4-104 16,11 0-4-16,11 1-6 15,6 3-4-15,-7 1-14 16,-7 1-1-16,-24 0 11 16,-11-2 11-16,-20-3 24 15,-6-1-3-15,-7-1-20 0,-6-1-25 16,-5 6-40-16,-6 1-9 16,-3 5-5-16,-2 10 7 15,5 9 8-15,1 5 3 16,11 17 9-16,2 7 2 15,7 10 4-15,3 5 3 16,-3-6 3-16,-1-7 1 16,-9-15 6-16,-4-10 4 15,-8-11 42-15,-1-7 21 0,1-11 47 16,1-3 5-16,10-4-37 16,6-3-27-16,9-1-59 15,9 3-12-15,15 2-9 16,2 4 1-16,13 2 6 15,1 6-8-15,0 6-157 16,3 0-119-16</inkml:trace>
  <inkml:trace contextRef="#ctx0" brushRef="#br0" timeOffset="-173689.72">5486 14195 694 0,'4'-3'387'16,"6"-1"-30"-16,1-4-144 15,11-3-72-15,-2-1-40 16,5-7-39-16,-4-1-5 16,-2 4 3-16,-1-1-1 15,-9 5-15-15,-1 4-8 0,-8 7-20 16,-2 8-4-16,-4 9-10 15,1 9-1-15,2 12 0 16,0 6 2-16,3 4 3 16,4-2 1-16,2-6 5 15,2-9 0-15,3-9-2 16,0-8-29-16,1-13-150 16,1-7-366-16</inkml:trace>
  <inkml:trace contextRef="#ctx0" brushRef="#br0" timeOffset="-173498.72">5950 14058 1208 0,'6'0'594'15,"-4"-3"-212"-15,4-1-159 0,-4 4-60 16,-2-1-71-16,0 1-30 0,0 0-43 15,0 0-9 1,0 0-90-16,0 0-130 0</inkml:trace>
  <inkml:trace contextRef="#ctx0" brushRef="#br0" timeOffset="-171930.75">6942 13659 835 0,'-21'-10'447'16,"-17"-5"-131"-16,-8 4-133 16,-11 3-43-16,-4 12-72 15,0 10-22-15,0 17-30 16,6 10-6-16,16 25-13 16,12 10-4-16,25 1 0 31,11 2 1-31,27-16-2 0,10-11-1 0,29-14 1 15,3-13 2-15,-1-21 10 32,-11-9 11-32,-31-20 45 0,-15-5 35 15,-30-8 34-15,-16-9 7 0,-26 4-43 0,-9 5-37 16,-4 11-46 0,10 14-10-1,20 13-135-15,13 1-88 16</inkml:trace>
  <inkml:trace contextRef="#ctx0" brushRef="#br0" timeOffset="-171269.69">7579 13855 937 0,'-1'1'412'0,"7"-1"-199"0,11 1-61 16,27 1-74-16,16-1-10 15,15 1-29-15,7 0-10 16,1 3-12-16,-7 0-2 15,-8-4-20-15,-10-1-125 16</inkml:trace>
  <inkml:trace contextRef="#ctx0" brushRef="#br0" timeOffset="-170637.46">8590 13939 713 0,'0'-4'451'0,"5"-15"22"15,6-3-272-15,15-8-102 16,4-6-24-16,3-7-13 16,-4-2-3-16,-5-4 9 15,-4 3 1-15,-9 11-4 16,-3 8-4-16,-5 17-38 0,-7 9-21 16,-1 18-17-16,1 16-10 15,2 31 4-15,2 21 10 16,3 14 11-16,4-3 3 0,5-19-14 15,8-17-121 1</inkml:trace>
  <inkml:trace contextRef="#ctx0" brushRef="#br0" timeOffset="-170311.2">9363 13663 978 0,'-18'-4'499'0,"-15"-6"-91"16,-7 4-269-16,-1 5-35 16,-5 3-45-1,0 9-25-15,5 17-33 16,5 7-6 0,14 25-7-16,9 9 0 0,20 5 5 0,8 0 1 15,22-18-1 1,10-12 0-16,14-18 4 15,1-12 3-15,-6-21 17 16,-6-9 15-16,-19-24 64 16,-2-6 35-16,-29-20 30 15,-11-5 5-15,-18 5-69 0,-9 5-44 16,4 22-33-16,1 10-80 16,12 15 339-1</inkml:trace>
  <inkml:trace contextRef="#ctx0" brushRef="#br0" timeOffset="-169717.33">10133 13732 945 0,'6'0'397'0,"12"0"-215"15,9-1-37-15,29 4-24 16,5-2-7-16,20 3-30 16,4-1-17-16,-14-3-22 15,-2 1-69-15</inkml:trace>
  <inkml:trace contextRef="#ctx0" brushRef="#br0" timeOffset="-168648.97">10957 13522 863 0,'-1'-8'396'0,"1"-5"-170"16,22 4-156-16,18 4-36 16,31 7-29-16,9-1 6 15,17 8-3-15,-1-2 2 16,-15-4 3-16,-12-3 3 0,-32-5 9 15,-14-6-4-15,-27-3-58 16,-13 2-23-16,-22 4-24 16,-10 2-4-16,-3 9 48 15,3 8 13-15,12 2 7 16,8 8-2-16,11 2-10 16,5 4 9-16,10 9 15 15,1-2 9-15,8 10 22 16,1 0-2-1,0 3 1-15,-2 1 7 0,-11-3 13 16,-2-3 4-16,-11-6 1 16,-1-11-5-16,-3-11-8 15,-1-7 3-15,8-7 1 16,8 1-13 0,16-1-10-16,11 0-9 0,14 1-11 0,8 1 5 15,12 6 0 1,1 2-2-16,5 1 54 15,-2 4-125-15</inkml:trace>
  <inkml:trace contextRef="#ctx0" brushRef="#br0" timeOffset="-168020.73">11666 13916 833 0,'9'-8'396'16,"11"-6"-172"-16,11 5-77 15,-3 5-23-15,9 8-62 16,-4 7-29-16,-3 7-26 15,-3 3-2-15,-23-1-6 16,-7 1-2-16,-24 2 3 16,-3-1 0-16,-8 2 5 0,5-2 4 15,7-4-3-15,9-1-2 16,9-7-3-16,6-1 0 16,11-3 0-16,6 0 3 15,13-3 2-15,5 2-1 16,9-3-3-16,1-3-27 0,-2 0-251 15</inkml:trace>
  <inkml:trace contextRef="#ctx0" brushRef="#br0" timeOffset="-167721.08">12236 13735 852 0,'0'0'506'15,"-4"0"-32"-15,5 0-286 0,-1 0-56 16,0 0-66-16,0 0-16 16,0 0-28-16,2 0-5 0,17 1-209 15</inkml:trace>
  <inkml:trace contextRef="#ctx0" brushRef="#br0" timeOffset="-166314.65">12776 13325 540 0,'-2'0'312'16,"-6"4"-11"-16,-7 9-127 15,-17 14-98-15,1 3-9 16,6 11-39-16,6 4-10 0,23-5-7 15,14 3-1-15,23-9 4 16,13-7 0-16,11-7-2 16,3-6 1-16,-10-10-1 15,-12-3 5-15,-17-9-44 16,-13-3-30-16,-9-11-99 16,-4-1-17-16,-5-11 44 15,-4-4 51-15,-2 0 154 16,0 0 23-16,2 16 42 0,4 10-14 0,1 16-57 15,3 15-9 1,1 18-34-16,4 9-1 0,4 11 22 16,-2 6 8-16,1 0 7 15,0 0-3-15,-1-7-21 16,6-7 11-16,2-17-517 16</inkml:trace>
  <inkml:trace contextRef="#ctx0" brushRef="#br0" timeOffset="-165921.94">13744 13522 1016 0,'3'-1'396'0,"12"-1"-263"0,8-1-64 15,29 1-27-15,11-2-2 16,15 4-16 0,-3 2-2-16,-11 1-1 15,-14-2-74-15,-19 0-240 0</inkml:trace>
  <inkml:trace contextRef="#ctx0" brushRef="#br0" timeOffset="-165771.44">13760 13664 837 0,'7'1'349'0,"8"2"-194"0,23 1-47 15,14 0 5-15,28-1-34 16,5-2-23-16,8 1-39 15,3 1 26-15</inkml:trace>
  <inkml:trace contextRef="#ctx0" brushRef="#br0" timeOffset="-165403.03">15089 13377 1062 0,'-16'-9'450'15,"-22"-5"-270"1,-2 3-80-16,-8 17-70 0,-1 8-26 16,1 20-10-16,5 13-4 15,14 9 0-15,12 6 3 16,18 3 4-16,14-3 3 0,27-1 4 15,12-7 3 1,26-11 5-16,2-13 3 0,-8-25 11 16,-3-12 7-1,-18-29 68-15,-7-10 38 0,-23-12 31 16,-17-3 7-16,-25 2-66 16,-14-1-46-16,-8 12-63 15,3 4-23-15,4 13-94 16,7 10-54-16,5 16-240 15</inkml:trace>
  <inkml:trace contextRef="#ctx0" brushRef="#br0" timeOffset="-165226.75">15261 13544 816 0,'-2'-2'440'15,"-7"-1"-123"1,-14-6-64-16,-8 14-135 15,-6 9-39-15,-18 11-34 0,3 16-14 16,-19 0-6 0,3 1-7-16,17-1-93 0,15-1-70 0</inkml:trace>
  <inkml:trace contextRef="#ctx0" brushRef="#br0" timeOffset="-164651.37">16468 13328 853 0,'20'-9'379'15,"26"-8"-187"-15,2 1-14 16,9 10-58-16,2 6-38 16,-8 9-50-16,-4 5-10 0,-26 2 7 15,-18 1 0-15,-30 3 4 16,-17 2-5-1,-16 3-10-15,3-1-1 0,14-4-9 16,13-5-1-16,25-6-16 16,9-3-3-16,24 1-4 15,8 3 2-15,19 8 11 16,1-1 2-16,-4 6 1 16,-6 0 1-16,-26-5 4 15,-15 4-2-15,-31-9-3 16,-16-1-2-16,-19-5-73 15,5-5-59-15</inkml:trace>
  <inkml:trace contextRef="#ctx0" brushRef="#br0" timeOffset="-164317.07">16977 13177 928 0,'-16'-15'422'15,"-32"-16"-211"-15,-17 7-64 16,-23 12-88-16,-9 7-38 16,-13 13-34-16,1 11-5 15,-1 24 6-15,10 13 4 16,31 31 13-16,13 6 2 16,43 8 0-16,16-2 0 0,43-10-3 15,34-3 0 1,46-12 1-16,24-15 3 0,24-39 42 15,-3-23 20-15,-31-52 62 16,-19-20 26-16,-59-33 19 0,-32-22 3 16,-46-24-39-1,-33-5-36-15,-46 3-94 0,-21 22-37 16,-15 44-84 0,2 19-54-16</inkml:trace>
  <inkml:trace contextRef="#ctx0" brushRef="#br0" timeOffset="-156323.55">2576 15244 787 0,'-21'-7'391'16,"-11"-4"-148"-16,-17-2-60 0,-6 3-24 15,-7 5-57 1,0 5-30-16,5 12-63 0,11 7-27 15,17 10-21-15,8 6-2 16,21 6-1-16,10 2 4 0,20 0 3 16,13-5 3-16,13-12 15 15,-1-6 7 1,-5-11 13-16,-10-4 5 16,-20-5 23-16,-12 0 15 15,-30 1 4-15,-16 0-2 0,-23 8-24 16,-9 3-16-16,5 7-13 15,9 2-2 1,19 4-7-16,12 4-1 0,23 1-5 16,5-1-3-1,25-1 3-15,8-4 4 16,11-7 10-16,5-1 5 16,-1-8-28-16,-3-5-80 0</inkml:trace>
  <inkml:trace contextRef="#ctx0" brushRef="#br0" timeOffset="-156175">1856 15355 986 0,'-5'-1'399'0,"-2"1"-284"16,9 5-97-16,18 12-63 15,10 6-25-15</inkml:trace>
  <inkml:trace contextRef="#ctx0" brushRef="#br0" timeOffset="-155987.25">2529 15599 1157 0,'11'4'390'0,"13"7"-361"0,11 10-34 16,11 17 12-16,-1 11 2 15,2 20 0-15,-5 6 0 16,-7 0-90-16,-5-10-79 16,-9-22-211-16</inkml:trace>
  <inkml:trace contextRef="#ctx0" brushRef="#br0" timeOffset="-155838.98">2910 15732 753 0,'-6'-29'401'0,"-6"-23"-64"16,-2 9-74-16,-5 31-85 15,-5 11-43-15,-14 24-79 16,-8 16-34-16,-9 22-17 16,-3 13 0-16,12 12-1 15,2-3 0-15,12-10-139 16</inkml:trace>
  <inkml:trace contextRef="#ctx0" brushRef="#br0" timeOffset="-155169.79">3246 15723 724 0,'-5'-13'348'0,"-5"-12"-115"16,-6-1-19-16,-9 2-17 15,-1 7-27-15,-6 4-74 16,0 9-47-16,6 14-68 15,6 7-18-15,17 9 2 16,2 1 12-16,13-1-1 0,3-6 1 16,11-5 0-1,4-5 4-15,4-10 12 0,0-5 8 16,-7-8 11 0,-5-2 4-16,-8-5 7 0,-4 0 1 15,-7 0 3-15,-4 3-3 16,-5 7-18-16,-3 4-9 15,1 8-26-15,3 9-3 16,5 4 4-16,5 1 7 16,11 2 9-16,6-4 2 15,6-4-1-15,6-3 1 16,4-7 5-16,-2-5 5 16,-4-8 12-16,-3 0 22 15,-10-6 24-15,-5 0 17 16,-7 5 16-16,-7 2-5 15,-1 13-20-15,-4 5-16 16,1 15-29-16,-2 11-13 16,-2 17-8-16,7 16-6 15,1 11 3-15,6 5-2 16,0-13 3-16,-2-12 3 16,1-21-13-16,-1-12-44 0,1-13-67 15,-2-6-61-15,-4-15-316 16</inkml:trace>
  <inkml:trace contextRef="#ctx0" brushRef="#br0" timeOffset="-155065.3">3654 15797 454 0,'17'0'148'0</inkml:trace>
  <inkml:trace contextRef="#ctx0" brushRef="#br0" timeOffset="-154721.33">4048 15651 908 0,'-3'-8'419'0,"-4"-8"-178"16,-5 2-94-16,-2 2-14 16,-4 4-54-16,3 8-34 15,2 4-58-15,1 3-22 16,10 6-6-16,0-1 5 0,3 2 15 15,5 2 9 1,6-2 3-16,-1-2 1 16,3-2 6-16,-5-2 4 15,-9-5 16-15,-1-2 4 0,-7 0 0 16,-4-1-4-16,-6 0-15 16,-6 0-4-16,-2 3-13 15,7 4-8-15,8 4-2 16,10 1 3-16,8 4 19 15,6 4 12-15,8 2 18 16,-2 0 7-16,4-1 3 16,-4-8-4-16,1-7-12 15,5-6 19-15</inkml:trace>
  <inkml:trace contextRef="#ctx0" brushRef="#br0" timeOffset="-154227.49">3573 15801 983 0,'10'-4'422'16,"8"-3"-236"-16,14 4-92 0,4 1-16 15,5 3-45-15,3 0 42 16</inkml:trace>
  <inkml:trace contextRef="#ctx0" brushRef="#br0" timeOffset="-153674.12">5058 15573 629 0,'-12'-5'410'0,"-9"-4"10"15,-3 8-236-15,-3 1-51 16,-3 3-72-16,3 7-32 16,9 0-32-16,3 5-12 15,21 2-13-15,1-1 1 0,11-1 5 16,9 0 2-16,-15-15 15 16,10 5 5-1,-7-5 7-15,-1-1 8 0,-1 4 10 16,-13-3 1-1,-12 3-6-15,-6 0-9 16,-10 6-19-16,-1 6-7 0,5 3-7 16,-1 4 0-16,14 1 5 15,7-2 3-15,12 3 2 16,8-3-1-16,10-4 0 16,4-5 1-16,-1-11 5 15,3-4 5-15,-2-11-53 0,0-5-88 16</inkml:trace>
  <inkml:trace contextRef="#ctx0" brushRef="#br0" timeOffset="-153548.58">5066 15421 855 0,'-6'-14'402'16,"-5"-14"-160"-16,-1 9-78 16,8 9-94-16,0 2-42 0,6 10-269 15</inkml:trace>
  <inkml:trace contextRef="#ctx0" brushRef="#br0" timeOffset="-153092.65">5216 15563 655 0,'7'12'361'0,"9"16"-47"16,2 4-105-16,0 5-79 16,-1 0-34-16,-4-4-52 15,1 1-15-15,1-13-8 16,-1-6-1-16,0-13 7 15,2-7 1-15,2-14-1 16,-1-4-4-16,-1-7-51 0,-3-1-62 16,344-52-1224 62,-349 91 1654-78,-5-1-102 15,-3 3 3-15,-7 8-44 0,-17 8-73 16,-10 3-27 0,-14-3-32-16,0 3-9 0,1-10-25 15,3-6-1-15,13-12-3 16,6-6-13-16,10-14-25 16,7-1-20-16,5-5-35 15,5 0-4-15,14 3 18 16,3 2 18-1,16 9 36-15,1 5 17 0,1 12 10 16,-1 9 0-16,-3 16 1 16,-4 5 1-16,-8 4-6 15,3 1-2-15,-4-6-154 16</inkml:trace>
  <inkml:trace contextRef="#ctx0" brushRef="#br0" timeOffset="-152429.75">6643 15402 739 0,'24'-12'345'15,"-11"5"-134"-15,0 1-91 0,51-30-11 16,7 11-38-1,-6 6-25-15,-40 24-23 0,-10 3 0 16,-15 9 0-16,-6 6 0 16,-21 6-1-16,-8 4-2 15,-7-3-8 1,6-9-3-16,20-8-25 0,13-1-19 16,20-11-13-16,12 3-2 15,13 3 23-15,9 5 17 16,7 13 10-1,-7 5 7-15,-18 7 12 16,-16 0 10-16,-36 1 14 16,-15 1 2-16,-16-4-7 15,-8-6-6-15,-3-16-8 16,5-7-2-16,13-14-36 0,10-2-24 16,21-4-71-16,9 4-70 15,11-2-264-15</inkml:trace>
  <inkml:trace contextRef="#ctx0" brushRef="#br0" timeOffset="-152253.75">7186 15589 890 0,'8'-5'415'0,"8"-1"-114"0,12 7-241 15,10 13-22-15,4 10-11 16,-4 5-2-16,-7 9-8 15,-6-3 23-15,-4-1-178 16,-6-7-146-16</inkml:trace>
  <inkml:trace contextRef="#ctx0" brushRef="#br0" timeOffset="-152100.68">7542 15567 1022 0,'-12'-2'471'0,"-14"2"-208"16,-6 8-151-16,-4 12-52 15,-5 7-42-15,-5 1-8 16,-4 11-6-16,3-2-1 16,9-1-39-16,11-4-98 15</inkml:trace>
  <inkml:trace contextRef="#ctx0" brushRef="#br0" timeOffset="-151712.76">7630 15368 894 0,'12'-13'385'0,"18"-11"-187"15,14 9-88-15,11 8-48 16,-5 7-18-16,-8 9-22 0,-12 3-3 15,-20 8 5 1,-4 7 5-16,-11 6 2 0,-5 0-1 16,-5-3-1-16,-5-8-5 15,7-14-8-15,3-3-14 16,13-5-23-16,5 0-6 0,11 5-8 16,8 3 10-16,6 5 13 15,2 5 3-15,-9 8 15 16,-9 0 12-1,-27 6 17-15,-15 2 4 0,-26-1 2 16,-4-5-6 0,-7-9-9-16,6-8-2 15,18-11-62-15,11-4-91 16</inkml:trace>
  <inkml:trace contextRef="#ctx0" brushRef="#br0" timeOffset="-151234.04">8831 15519 890 0,'-4'-3'376'16,"-11"-1"-238"-16,0 6-50 16,-8 10-83-16,1 3-19 15,2 12-9-15,3 2 2 16,9 5 16-16,5-2 2 0,13-3 15 16,5-4 13-16,9-9 34 15,-1-3 16-15,-7-12 37 16,-3-3 15-16,-16-11-9 15,-6-3-16-15,-13-3-51 16,-6 1-28-16,1 6-83 16,1 4-67-16</inkml:trace>
  <inkml:trace contextRef="#ctx0" brushRef="#br0" timeOffset="-150959.9">9019 15576 774 0,'0'-5'420'0,"-2"-7"-63"16,-3 9-224-16,2 4-42 15,-2 5-60-15,1 5-25 16,2 6-13-16,1 2 2 16,5 4 4-16,5 1 1 15,6-1 1-15,6-2 6 0,10-4 8 16,0-10 4-1,8-7 25-15,-2-2 10 0,-7-14 16 16,-5-2 7-16,-11-4-19 16,-8-4-9-16,-6 3-60 15,-3 3-74-15,-12-3-264 16</inkml:trace>
  <inkml:trace contextRef="#ctx0" brushRef="#br0" timeOffset="-150827.54">9141 15277 789 0,'-2'-7'502'0,"-2"-4"18"16,0 6-248-16,1 5-160 15,1 7-51-15,5 9-58 0,1 3-50 16</inkml:trace>
  <inkml:trace contextRef="#ctx0" brushRef="#br0" timeOffset="-150389.36">9631 15583 518 0,'-7'-4'348'0,"-5"-7"-15"16,-5 2-121-16,-7 3-52 15,-1 6-93-15,0 3-38 0,1 12-50 16,3 4-6-16,8 5 5 16,4 3 1-16,16-2 9 15,8 1 3-15,11-6 9 16,7-1 11-16,-2-10 23 16,-4-4 14-16,-12-6 49 15,-9-4 5-15,-20-2-8 16,-8-1-11-16,-9-1-31 15,-1-2-83-15</inkml:trace>
  <inkml:trace contextRef="#ctx0" brushRef="#br0" timeOffset="-150222.9">9809 15552 983 0,'8'-4'435'16,"16"-1"-190"-16,9 0-147 0,10 5-48 15,2 0-18 1,-4 0-15-16,-6-1-3 16,-10-1-11-16,-6 0-51 15,-10-3-156-15,-7 2-120 0</inkml:trace>
  <inkml:trace contextRef="#ctx0" brushRef="#br0" timeOffset="-150079.12">9966 15522 325 0,'0'5'266'0,"0"6"58"15,0 6-71-15,1 3-106 16,-1 6-19-16,-1 5-37 16,-2 2-13-16,-2-1-27 15,2 1-15-15,5-8-56 16,8-4-177-16</inkml:trace>
  <inkml:trace contextRef="#ctx0" brushRef="#br0" timeOffset="-149665.29">10073 15652 700 0,'3'-13'318'16,"3"-13"-104"-16,11 15-90 16,5 5-9-16,4 8-24 15,1 6-35-15,-4 10-20 0,-1 5 1 16,-10 1 11-16,-6 2 4 16,-6-4-5-16,-5-3-5 15,2-5-15-15,3-6-6 16,0-8-11-16,3-6-9 15,10-14-8-15,2-5-4 16,5-6-7-16,5 0 4 0,0 5 3 16,-1 8 1-1,-2 10-1-15,-5 4 1 0,-8 14 5 32,-6 3 4-32,-3 12 8 15,-3 6 2-15,1 1 46 0,2 3-130 16</inkml:trace>
  <inkml:trace contextRef="#ctx0" brushRef="#br0" timeOffset="-149450.78">10637 15471 825 0,'0'-2'452'0,"1"-4"-2"0,0 24-387 0,0 6-36 16,6 21-12-1,1 7 8 1,5 10 5-16,-5 8 1 16,-7 12-4-16,0-1-4 15,-5-14-11-15,1-13-21 0,3-31-110 16,-1-8-193-16</inkml:trace>
  <inkml:trace contextRef="#ctx0" brushRef="#br0" timeOffset="-149302.26">10723 15699 1179 0,'9'0'437'0,"13"0"-340"16,5 1-22-16,-1 1-32 0,4 3-10 16,4-3-49-16,-4 0-108 15</inkml:trace>
  <inkml:trace contextRef="#ctx0" brushRef="#br0" timeOffset="-148995.86">11364 15550 1084 0,'-4'3'416'0,"-10"8"-291"16,-5-1-33-16,-12 3-24 15,-1 4-14-15,-6-3-24 16,-4 0-4-16,7-7-3 16,-1-8 1-16,9-9-4 15,7-2-9-15,7-9-15 16,6 0-11-16,12 0-17 16,7 1 12-16,11 6 18 15,8 7 6-15,2 9 31 16,-1 11 2-16,-4 11 1 15,-6 7 2-15,-3 10-7 0,-5-2-5 16,4 3 19-16,2-5-108 16</inkml:trace>
  <inkml:trace contextRef="#ctx0" brushRef="#br0" timeOffset="-148702.47">11961 15802 819 0,'0'19'406'0,"-10"27"-142"15,-12 8-51-15,-22 4-86 0,-12-3 403 16</inkml:trace>
  <inkml:trace contextRef="#ctx0" brushRef="#br0" timeOffset="-134715">12720 15153 491 0,'0'0'292'0,"-4"1"-43"0,7 2-118 15,-3-3-35-15,6 0-34 16,24 2-4-16,83 3-11 15,-29-5-2-15,3 0-14 16,-7 0-5-16,-24 1-7 16,-13-1-1-16,-18 0-36 15,-6 0-61-15,-8 0-230 16</inkml:trace>
  <inkml:trace contextRef="#ctx0" brushRef="#br0" timeOffset="-134337.06">13027 15202 450 0,'-4'-1'253'16,"-2"3"-33"-16,1 0-51 16,3-2-57-16,1 1-28 15,0 19-40-15,2 36-7 16,5-15-7-16,0 1 2 15,-4 18 2-15,2-2-2 0,-4-5-6 16,0-6-5-16,0-10-5 16,-5-2-3-16,-1-9 5 0,-3-1 1 15,-9-9 8 1,-6-5 7 0,-8-11 6-16,-4-2 0 0,1-7-12 15,4-2-10-15,6 4-19 16,8 0-9-16,12 3 7 15,7 2 1-15,16 2 6 16,7 0 4-16,22 2-7 16,8 0 0-16,14 2 1 15,0 1 0-15,-1 0-16 16,-5-3-81-16</inkml:trace>
  <inkml:trace contextRef="#ctx0" brushRef="#br0" timeOffset="-133816.38">13322 15824 654 0,'0'-1'325'0,"0"-3"-114"15,1-5-49-15,8-1-75 16,4-3-23-16,5 0-19 16,1-2 4-16,-1-2 19 15,-2 2 6-15,-4 3 3 16,-2 1-3-16,-3 6-19 15,-2 5-14-15,-1 5-24 0,2 7-8 16,1 10-10-16,2 7-4 16,-5 12 3-16,-4 3 2 15,-6 6 1-15,-2-8 5 16,4-10-28-16,8-4-89 16,5-30-324-16</inkml:trace>
  <inkml:trace contextRef="#ctx0" brushRef="#br0" timeOffset="-133561.87">13873 15423 915 0,'14'-3'364'0,"14"-9"-215"16,11 9-63-16,9 6-36 0,-3-1-7 15,3 8-28-15,-7-5-3 16,-4-5-2-16,1 2 40 16,-5-4-154-16,-2-2-71 15</inkml:trace>
  <inkml:trace contextRef="#ctx0" brushRef="#br0" timeOffset="-133350.68">13906 15591 465 0,'8'3'290'16,"13"2"2"-16,7-1-64 15,19 1-35-15,-2-2-36 0,5 3-55 16,-4-4-27-16,-11 3-39 16,2-2-12-16,-10-4-105 15</inkml:trace>
  <inkml:trace contextRef="#ctx0" brushRef="#br0" timeOffset="-132691.86">14763 15511 601 0,'-14'-12'325'0,"-11"-18"-65"15,4-7-61-15,14-9-91 16,7-3-43-16,20 2-58 0,5 6-7 16,8 12 14-1,2 8 4-15,-2 21 7 0,5 10-13 16,-9 15-3-16,-1 17 0 16,-22 19 12-16,-17 2 4 15,-21 8-2-15,-12-6-2 16,-3-20-8-16,9-7-1 15,15-17 3-15,6-10 3 16,12-13-23-16,3-8-11 0,3-5-19 16,9 2-6-16,4 5 24 15,6 8 10-15,6 11 14 16,1 3 2-16,5 10-2 16,4-2 1-16,6 1-59 15</inkml:trace>
  <inkml:trace contextRef="#ctx0" brushRef="#br0" timeOffset="-132156.28">15609 15221 829 0,'2'-8'411'15,"3"-9"-151"-15,-5 20-132 0,-8 8-25 0,-6 20-79 16,-3 14-27-16,-12 24 5 16,2 11 2-16,0-4 4 15,0-5-1-15,10-26 2 16,7-9 1-16,8-18 7 16,5-10 7-16,6-16 16 15,7-8 5-15,6-21 2 16,-1-9-1-16,3-17-21 15,-1-8-7-15,-3 1-12 16,3 8-5-16,-5 20-4 16,-5 14-5-16,-1 22-8 15,-1 8-3-15,-1 21 0 16,6 11 3-16,6 19 9 0,2 4 2 16,4 4 4-16,1-2 1 15,-6-9 3-15,1-9-1 16,-9-10-143-16,-3-4-81 0</inkml:trace>
  <inkml:trace contextRef="#ctx0" brushRef="#br0" timeOffset="-131963.51">15525 15529 948 0,'4'-4'404'0,"10"-7"-225"15,9 7-80-15,14 2-58 16,2 2-22 0,14 10-12-16,2 0-3 0,3 8-50 15,4 3-138-15</inkml:trace>
  <inkml:trace contextRef="#ctx0" brushRef="#br0" timeOffset="-131796.47">16257 15655 885 0,'-2'10'399'0,"-3"13"-161"16,-5 3-91-16,-5 8-45 16,-6 1-35-16,1 4-135 0,-4-1-130 15</inkml:trace>
  <inkml:trace contextRef="#ctx0" brushRef="#br0" timeOffset="-131102.89">16855 15131 881 0,'7'2'310'15,"14"-1"-260"-15,9-1-7 16,17 0 32-1,4-5-5-15,1-1-12 0,-6 1-10 16,-10 1-23-16,-9-2-5 16,-14 4-8-16,-8 1-6 15,-15 2-8-15,-5 1-6 16,-1 5-10-16,-4 0 0 16,-2-2-6-16,4 2-2 15,4 0 3-15,5 3-4 16,9 6 5-16,1 1 5 0,1 9 7 15,3 4 8 1,7 14 8-16,-3 4 3 16,1 11 4-16,-6-3 2 0,-6-5 0 15,-9-7 2 1,0-14 4-16,-3-6 4 0,-5-11 8 16,3-4 8-16,-8-13-1 15,6 0 15-15,6-4 2 16,5 1-11-16,15 6-13 0,5 0-26 15,10-1-17-15,5 2 0 16,12 6 3-16,3 0 5 0,3 2-50 16,1 1-87-16</inkml:trace>
  <inkml:trace contextRef="#ctx0" brushRef="#br0" timeOffset="-130767.06">17343 15619 1195 0,'1'-2'449'0,"5"-9"-340"0,10 3-48 0,13 5-48 15,2-3-1 1,5 8-5-16,-4 5 1 15,-8 3 3-15,-5 6 2 16,-11 2 10-16,-8 4 3 16,-15 6-1-16,-8 3 0 0,-20 2-10 15,-1 1-4-15,6-4-1 16,7-4-3-16,19-9-6 16,8-3-1-16,11-7-1 15,5-2 1-15,14-5 3 16,5-4 0-16,6 1-3 15,0-4-23-15,2-1-246 16</inkml:trace>
  <inkml:trace contextRef="#ctx0" brushRef="#br0" timeOffset="-130422.32">17924 15317 811 0,'0'-1'388'15,"0"0"-166"-15,6 1-87 0,-6 0-56 16,17 1-22-16,53 6-2 16,-20-1-3-16,10-3-19 15,6 4-11-15,-8-2-8 16,-5-1 0-16,-15 1-59 16,-6-2-63-16,-17 0-202 15,-7-2-163-15</inkml:trace>
  <inkml:trace contextRef="#ctx0" brushRef="#br0" timeOffset="-130272.14">18042 15480 430 0,'2'3'259'16,"13"5"12"-16,10 1-69 16,20-2-8-16,7-1-17 15,2-4-49-15,2 2-27 16,-7-2-47-16,-4-2 4 15</inkml:trace>
  <inkml:trace contextRef="#ctx0" brushRef="#br0" timeOffset="-129691.98">18726 15402 650 0,'-1'0'356'0,"0"3"-53"16,1-3-57-16,0 0-68 16,0-2-30-16,30-3-53 15,48-3-14-15,-19 5-32 16,-2 1-13-16,-10 3 32 16,-4-1-135-16</inkml:trace>
  <inkml:trace contextRef="#ctx0" brushRef="#br0" timeOffset="-128661.99">19296 15198 600 0,'6'-7'316'16,"4"-5"-72"-16,10-1-93 0,3 0-7 15,9 2-32-15,1-2-21 16,2 6-37-16,1 4-14 16,-3 5-21-16,3 5-5 15,-4 3-5-15,-2 3 0 16,-6 2 2-16,-4 2-1 15,-10-1 2-15,-3-1 0 16,-4 0 0-16,-3-1 2 16,-2 1 1-16,-2-1-1 15,-2-2-1-15,-1-1-2 16,0-2-6-16,1 3-2 16,-5-3 1-16,-1-1 1 15,-1 0 3-15,-2-2-1 0,3 2-2 16,3-1-1-1,1 0-2-15,2-2 1 0,0-2-3 16,6-1 0-16,3-1-1 16,-3-1 0-16,0 0 1 0,0 0 3 15,0 0 1-15,0 0 1 16,0 0 8 0,0 0 19-16,0 0 5 15,0 0 0-15,0 0-10 0,0 0-19 0,0 0-5 16,0 0-1-16,0 0 1 15,0 0 1-15,0 0 0 16,0 0-1 0,0 0 1-16,0 0-1 0,0 0-1 31,0 0-2-31,0 0 0 0,0 0 0 0,0 0 0 16,0 0 0-1,-2 0 0-15,2 0 0 0,-1 0 0 31,0 0 0-31,0 0 1 16,0 0 0-16,0 0 1 16,-1 0 1-16,2 0-2 15,0 0-1-15,0 0 2 0,0 0-1 16,2 0 0-16,8 2 0 16,6-1-2-16,28 3-4 15,-23 2-3-15,1 2 1 16,5 7 0-16,1 4 1 15,-5 6 3-15,-1 0-3 16,-13 2-2-16,-7 1 1 0,-12-3-1 16,-10 1 6-16,-13 0 2 15,-6-5 2-15,-12-3 3 16,2-3 0-16,5-6 2 16,8-2 1-16,15-7-11 15,-1-8-26-15,13-4-74 16,1-1-129-16</inkml:trace>
  <inkml:trace contextRef="#ctx0" brushRef="#br0" timeOffset="-128042.03">20141 15273 806 0,'1'-4'360'16,"1"-6"-150"-16,-3 5-44 0,-7 10-76 0,-4 10-28 16,-7 20-62-1,2 15-7-15,1 11 7 16,-6 0 0-16,3-7 4 0,4-10 2 15,7-14 5-15,8-8 2 16,3-13 9-16,-1-6 9 16,-2-11 5-16,2-6 1 15,7-4-5 1,-1-12-8-16,9-10 0 0,0-9-2 0,-1-14-7 16,8 4-5-1,3 6-18-15,-2 9-5 16,2 20 1-16,-8 8 1 0,-7 9 6 15,-1 6 1 1,1 10-5-16,3 8 1 0,6 14 1 16,-1 9 2-16,8 13 3 15,-3-3 2 1,4 7 1-16,-5-10 3 0,-5-8 0 16,-4-3 1-16,-12-16 7 15,5 4-43 1,-7-15-120-16,1-2-104 0</inkml:trace>
  <inkml:trace contextRef="#ctx0" brushRef="#br0" timeOffset="-127843.68">20083 15477 937 0,'7'-3'377'0,"14"-3"-253"15,11 4-33-15,14-1-42 16,7 3-18-16,2 4-12 16,-7 0-4-16,-10 5 1 15,-7-4-57-15</inkml:trace>
  <inkml:trace contextRef="#ctx0" brushRef="#br0" timeOffset="-127622.73">20751 15594 613 0,'0'5'337'15,"-1"10"-47"-15,-7 3-34 16,-7 2-79-16,-3 1-41 0,1 3-80 15,2 0-19-15,5-8-88 16,3 0-55-16</inkml:trace>
  <inkml:trace contextRef="#ctx0" brushRef="#br0" timeOffset="-126832.65">21211 15059 618 0,'0'0'274'15,"8"2"-88"-15,9 0-102 16,18 4-27-1,7-4 21-15,14 2-9 0,3-3-10 0,1 1-26 16,-4-2-9-16,-12-1-5 31,-10-1 0-31,-19-2-10 16,-8-2-17-16,-10 1-43 16,-4 4-29-16,-8 0-21 15,0 1 14-15,-1 0 32 0,1-2 24 16,6 2 21-16,2 4 3 15,0 1 14-15,-1 0 11 16,0 8 11-16,0 3 2 16,3 12-12-16,0 3-8 15,2 8-10-15,-3 6 0 16,1 8 2-16,0 0 3 0,-7-2 3 16,2-4 3-16,-14-16 7 15,-2-3 1-15,0-13 2 16,0-5 2-16,9-5 1 15,6-5-1-15,11 0-15 16,6-4-4-16,13 2-4 16,9-2-1-16,8 2 8 15,5 4 0-15,7 4-3 16,-2 4-1-16,-6-3-61 16</inkml:trace>
  <inkml:trace contextRef="#ctx0" brushRef="#br0" timeOffset="-126425.18">21704 15551 770 0,'8'-3'333'0,"13"-2"-177"16,4 3-38-16,7 2-51 16,2 0-28-16,-4 3-29 15,-3 5-2-15,-12 1 4 16,-8 4-2-16,-9 4-4 16,-7-4-1-16,-6 3-1 15,-1-1 3-15,0-6 3 16,7 2-3-16,5-4-7 15,4-4-4-15,12 3 0 16,5 0 3-16,0 4 1 16,6 4 0-16,-10 2 0 15,-9-1 4-15,-7 5 18 0,-12-4 6 16,-17 1 7-16,-7-1-1 16,-10-9-10-16,3-1-3 15,13-10-120-15</inkml:trace>
  <inkml:trace contextRef="#ctx0" brushRef="#br0" timeOffset="-126125.8">22222 15304 982 0,'13'3'362'0,"17"1"-267"15,9 3-31-15,-4-1-10 16,4-3-10-16,-7 1-26 0,-5-3-5 15,6-1 9-15,-3 0-71 16,-3-1-216-16</inkml:trace>
  <inkml:trace contextRef="#ctx0" brushRef="#br0" timeOffset="-125938.3">22240 15476 721 0,'4'4'309'0,"7"4"-127"16,8 1-37-16,12-1 8 15,5-1-13-15,-1-4-46 16,2 1-24-16,-3-4-33 16,-2-3-14-16</inkml:trace>
  <inkml:trace contextRef="#ctx0" brushRef="#br0" timeOffset="-125389.8">22742 15413 666 0,'2'1'323'0,"6"1"-62"16,8 3-161-16,6-2-15 15,9 2 8-15,5 1-6 16,1-4-32-16,2 0-11 15,2-2-19-15,-5 0-29 16</inkml:trace>
  <inkml:trace contextRef="#ctx0" brushRef="#br0" timeOffset="-124950.68">23288 15395 575 0,'3'-7'258'0,"5"-9"-95"0,0-2-11 16,0-2-8-16,3-4-5 16,1-1-31-16,-2-1-6 15,2 1-9-15,-6 3-2 16,-4 5-8-16,4 4-8 16,-6 3-17-16,0 5-13 15,0 4-17-15,-6 0-9 0,6 1-17 16,0 0-5-16,0 4-8 15,2 24 0-15,5 45 3 16,-5-20 3-16,2 9 4 16,3 3 2-16,3-12 5 15,-1-5 0-15,2-18-94 16,-2-3-86-16</inkml:trace>
  <inkml:trace contextRef="#ctx0" brushRef="#br0" timeOffset="-124336.92">23958 15118 539 0,'-3'-5'306'0,"-5"-4"-25"16,3 6-95-16,-1 3-80 15,-2 3-25-15,-1 11-51 16,-7 4-11-16,4 21-8 16,-2 10 0-16,-3 11 7 15,3 4 0-15,-6-3 0 16,5-7-1-16,4-13 1 16,0-12 1-16,5-17 5 15,4-4 4-15,4-12 17 16,4-7 1-16,6-8 1 0,-4-12 0 15,4-18-15-15,-2-6-3 16,1-18-7 0,5-1-5-1,2 4-15-15,4 9-5 0,0 20 2 16,-1 11 2-16,-11 20 7 16,-2 7-3-1,1 13-10-15,1 8-9 0,7 13 0 16,1 9 3-16,4 10 5 15,3 4 2-15,1 9 4 16,-1 2 1-16,0-2 2 16,-5-3 1-16,-6-15 6 15,-2-6-44-15,-5-16-85 16,0-2-82-16</inkml:trace>
  <inkml:trace contextRef="#ctx0" brushRef="#br0" timeOffset="-124055.57">23809 15401 601 0,'-1'0'337'15,"-1"0"-57"-15,3-1-110 16,-1 1-59-16,5 0-16 16,25 3-8-16,53 10 3 15,-27-7-15-15,1-6-11 0,-7 0-19 16,-5 0-9 0,-8-5-16-16,-7 3-31 0</inkml:trace>
  <inkml:trace contextRef="#ctx0" brushRef="#br0" timeOffset="-83827.09">1713 16857 914 0,'-4'0'416'0,"-5"-2"-215"0,29 1-101 16,21 0-20-16,45-4-44 15,12-2 8-15,28-1-11 16,8 2-5-16,-11 4-4 16,-7 3-4-16,-33 3-4 15,-19 0 1-15,-28 3-65 16,-11 1-70-16,-16 8-148 16</inkml:trace>
  <inkml:trace contextRef="#ctx0" brushRef="#br0" timeOffset="-83587.44">2133 16905 910 0,'-2'-2'404'16,"-5"1"-200"-16,3 4-56 15,4-3-73-15,0 0-37 16,7 21-37-16,13 39 19 15,-11-14 14-15,-6 4 6 0,-6 9-2 16,-1-2-7 0,-2 1-8-16,5-1-5 15,-4-11-44-15,15 1-88 0</inkml:trace>
  <inkml:trace contextRef="#ctx0" brushRef="#br0" timeOffset="-83257.96">2674 17246 615 0,'0'-8'348'15,"-6"-10"-25"1,0 2-82-16,-11 6-86 0,-5 3-33 0,-3 8-73 15,-1 9-27-15,6 16-33 16,2 2-5-16,11 14-6 16,7 1 4-16,13-3 10 15,8-1 2-15,17-20 6 16,5-10 5-16,0-17 26 16,1-10 40-16,-16-14 78 15,-13-2 25-15,-20-5-2 16,-11-2-39-16,-16 4-88 15,-2 4-71-15,2 8-9 16</inkml:trace>
  <inkml:trace contextRef="#ctx0" brushRef="#br0" timeOffset="-82747.84">3466 17224 929 0,'-2'3'329'0,"0"13"-255"16,2 9-45-16,0 13 0 16,3 7 2-16,-4 0-15 15,-4-4 2-15,3-17 5 16,-1-9 4-16,1-12 30 15,4-8 6-15,4-18 1 16,-2-10-4 0,4-16-29-16,-1-5-7 15,8 3 7-15,-2 6 15 0,7 15 10 0,-3 8-1 16,-3 18-21-16,6 6-22 16,-6 18-15-1,1 8-4 1,-5 16 4-16,-1 4 4 15,1 0 4-15,1-1-20 0,4-10-137 16,3-7-118-16</inkml:trace>
  <inkml:trace contextRef="#ctx0" brushRef="#br0" timeOffset="-82442.08">3891 17406 964 0,'0'1'424'0,"0"1"-239"16,4 3-69-16,-4-5-62 16,3 0-24-16,17 1 0 0,33 4-2 15,-34-9-3-15,1-3 1 16,0-9 9-16,-7-6 5 16,-7-6 7-16,1-1 1 15,-7-1-4-15,-8 1-5 16,-6 7-19-16,-4 6-11 15,-9 15-13-15,4 5-5 16,-3 18 3-16,-11 1 2 16,9 15-1-16,5 9-5 0,17 6 2 15,14 4-2 1,13-4 5-16,2-2 4 16,4-8-43-16,-3-3-36 0,-1-5-334 15</inkml:trace>
  <inkml:trace contextRef="#ctx0" brushRef="#br0" timeOffset="-82127.09">4441 17299 917 0,'-8'-15'425'15,"-6"-16"-166"-15,-3 3-33 16,-8 8-52-16,-1 8-27 16,2 17-54-1,13-2-25-15,-1 0-43 0,-33 19-14 16,9 13-14-16,9 5-5 0,29-3 1 16,8-1 2-16,16-3 5 15,2-4 4-15,11-12 6 16,2-5 0-16,3-15 1 15,-8 1-28-15,-9-19-128 16,-7-4-96-16</inkml:trace>
  <inkml:trace contextRef="#ctx0" brushRef="#br0" timeOffset="-82016.55">4404 17062 738 0,'-7'-10'451'0,"-9"-14"-15"15,1 9-145-15,6 9-141 16,1 0-71-16,9 12-95 15,3 0 13-15,7 11-249 0</inkml:trace>
  <inkml:trace contextRef="#ctx0" brushRef="#br0" timeOffset="-81609.36">4859 17232 906 0,'-11'-7'419'0,"-15"-5"-180"16,-1 3-49-16,-4 7-74 16,-1 5-52-16,4 12-74 15,3 8-15-15,7 12-8 16,6 4 3-16,12 3 15 16,4-2 9-16,12-8 6 15,4-5 5-15,8-11 9 0,-2-9 4 16,-4-11 47-16,-6-2 15 15,-15-8 8-15,-5-1-4 16,-16 1-47-16,-5-2-42 16,-1 3-141-16,3 2-410 15</inkml:trace>
  <inkml:trace contextRef="#ctx0" brushRef="#br0" timeOffset="-81343.2">4899 17294 952 0,'10'0'439'0,"14"5"-156"16,-7-1-124-16,-7 8-56 16,-5 5-22-16,-10 2-36 15,0 6-11-15,3-2-13 16,-3-4-3-16,4-9-4 16,1-5 4-16,10-12 0 15,2-11 2-15,7-7-5 16,1-10-5-16,6 8-8 15,1 5-5-15,-6 11-7 16,5 13-4-16,-17 11-1 16,-7 9 2-16,-5 16 9 15,-4 0 4-15,3 11 58 16</inkml:trace>
  <inkml:trace contextRef="#ctx0" brushRef="#br0" timeOffset="-81045.41">5388 17142 1160 0,'0'0'471'0,"0"3"-320"16,0 17-51-16,0 22-62 16,1 19-8-16,-2 26 7 15,-2 6-2-15,-1-2-12 16,-1-7-4-16,5-20-3 16,5-11-6-16,-1-15-134 15,2-17-95-15</inkml:trace>
  <inkml:trace contextRef="#ctx0" brushRef="#br0" timeOffset="-80872.45">5387 17434 1225 0,'5'-4'452'15,"7"-7"-351"-15,2 0-49 16,8 11-27-16,1-5-11 0,4 1-15 15,8 3 5-15,5 0-125 16,-1-4-108-16</inkml:trace>
  <inkml:trace contextRef="#ctx0" brushRef="#br0" timeOffset="-80652.06">5787 17324 533 0,'1'-6'364'0,"-2"-7"36"16,-10-1-59-16,-5 3-119 15,-6 2-42-15,-3 3-89 31,1 4-35-31,3 7-56 0,7 6-19 0,9 15-18 16,7 5 4-16,7 8 20 16,12-16 4-1,-11-12 4-15,0 1 1 0,46 19 4 16,5-8 3-16,0-25 16 16,-31-15 14-16,-13-11 25 15,-18-9 8-15,-14 1-7 0,-15 1-18 16,-20 7-47-1,2 8-64-15</inkml:trace>
  <inkml:trace contextRef="#ctx0" brushRef="#br0" timeOffset="-80278.61">6596 16879 1085 0,'-5'-2'476'15,"1"2"-277"-15,-3 9-78 16,2 22-95-16,2 8-28 0,-1 14-6 16,3 2 6-16,5-5 6 15,1-2-18-15,9-15-138 16,2-6-125-1</inkml:trace>
  <inkml:trace contextRef="#ctx0" brushRef="#br0" timeOffset="-80127.91">6792 16863 723 0,'2'-6'399'0,"0"-3"-74"15,-2 10-135-15,-2 14-111 16,-1 9-35-16,5 19-35 0,5 4-6 15,3 5 1-15,3 2 0 16,-7-5-113-16</inkml:trace>
  <inkml:trace contextRef="#ctx0" brushRef="#br0" timeOffset="-79914.54">6918 17345 776 0,'0'-4'456'15,"2"-6"38"-15,12 2-312 16,18 6-87-16,8-2-13 16,20 5-36-16,-4 6-17 0,0 1-19 15,-5-1-3-15,-7-2-225 16</inkml:trace>
  <inkml:trace contextRef="#ctx0" brushRef="#br0" timeOffset="-79554.77">7597 16951 771 0,'-2'-4'398'16,"1"-5"-141"-16,0 11-106 15,0 17-105-15,1 8-40 0,0 16-11 16,0 2 5-16,0 3 5 16,0 0-6-1,5-6-206-15</inkml:trace>
  <inkml:trace contextRef="#ctx0" brushRef="#br0" timeOffset="-79406.11">7766 16956 916 0,'2'-4'465'0,"0"-2"-173"16,-2 11-99-16,0 15-115 15,-3 8-47-15,4 11-23 16,2 2-1-16,16 9-81 15</inkml:trace>
  <inkml:trace contextRef="#ctx0" brushRef="#br0" timeOffset="-78947.71">8440 17220 752 0,'-8'-9'384'0,"-7"-6"-92"0,-2 4-117 16,-2 11-88-16,-2 5-22 16,0 14-41-16,8 7-12 15,10 11-12-15,9 5-2 16,12 3-2-16,5-4 4 16,11-10 6-16,0-12 4 15,-2-17 22-15,-2-9 34 16,-10-23 52-16,-4-9 26 15,-9-19 11-15,-3-7-23 0,-6-9-45 16,-5-5-26 0,3-6-34-16,-1 4-14 0,6 16-17 15,5 15-8 1,5 31-89-16,4 8-114 16</inkml:trace>
  <inkml:trace contextRef="#ctx0" brushRef="#br0" timeOffset="-78526.7">8696 17203 759 0,'8'-5'407'16,"5"-4"-98"-16,3 12-175 31,-1 3-27-31,6 14-53 0,-11 3 5 16,-6 4 1-16,-2 1-2 15,-13-2-2-15,0-3-12 16,1-8-10-1,2-6 0-15,0-11 8 16,7-6-4-16,11-11-18 16,-1-4-11-16,18-2-19 15,-1-3-5-15,4 4 3 0,-1 6 0 16,-4 9-6-16,0 9 1 16,-10 13 7-16,-2 7 3 15,-13 11 8-15,0 3 4 16,-4 2-19-16,0 1-98 15</inkml:trace>
  <inkml:trace contextRef="#ctx0" brushRef="#br0" timeOffset="-78266.53">9024 17008 1036 0,'16'-22'488'0,"16"-18"-208"15,2 9-72-15,6 24-118 16,-3 13-44-16,2 23-46 15,-4 9-1-15,-6 11 3 16,-8 3 5-16,-2 1 4 16,-3-2 1-16,-6-9 2 0,-2-6 2 15,-8-15 2-15,2-5 2 16,-7-9 3-16,-3-1-4 16,-11 2-8-16,-7 5-4 15,-7 5-7 1,-5 3-1-16,5 1 17 15,3-4-72-15,12-11-469 0</inkml:trace>
  <inkml:trace contextRef="#ctx0" brushRef="#br0" timeOffset="-77741.77">9672 17077 863 0,'-6'4'350'16,"-8"5"-241"0,-2 11-58-16,6 6-43 0,3 5-7 0,10 7 18 15,11-2 8-15,16 0 14 16,2-7 8 0,6-14 22-16,-3-8 22 15,-13-17 37-15,1-7 4 16,-13-9-8-16,-2-7-24 15,0 2-49-15,-9 1-13 16,-1 8-22-16,-4 5-8 16,-4 10-21-16,3 6-9 15,2 9-8-15,4 9 0 16,6 6 11-16,-2 4 6 0,8-1 3 16,5 0 3-1,9-6 4-15,8-2 2 0,1-11 11 16,-4-4 1-16,-8-7 21 15,-6-8 5-15,-8-5-2 16,-5-2-11-16,-5-3-143 16,-6 0-96-16</inkml:trace>
  <inkml:trace contextRef="#ctx0" brushRef="#br0" timeOffset="-77613.69">9893 16961 902 0,'-5'-13'512'0,"-4"-9"-112"0,5 10-157 31,1 1-59-31,2 9-122 0,0 0-43 0,10 9-22 16,5 4-94-16</inkml:trace>
  <inkml:trace contextRef="#ctx0" brushRef="#br0" timeOffset="-77375.66">10082 17097 1163 0,'0'1'458'0,"4"1"-306"0,5 8-67 16,10 5-58-16,7 8-1 15,5 7-10-15,0 5-1 16,-6-5-3-16,-5-2 2 16,-6-9-4-16,-4-9 52 0,1-11 48 15,-9-7 6-15,3-12 16 16,-4-1-51-16,-2-5-52 15,3-3-42-15,-2 3-178 16,2 1-209-16</inkml:trace>
  <inkml:trace contextRef="#ctx0" brushRef="#br0" timeOffset="-76800.5">10755 17135 587 0,'2'-5'346'16,"-2"-8"-16"-16,-6-2-86 0,-7 10-97 15,-8-3-37 1,-4 8-70-16,0 3-21 0,0 4-22 16,7 3-9-16,17 5-6 15,8 4-4-15,16 4 8 16,5 1 8 0,-2-5 6-16,-4-4 9 0,-9-7 8 15,-4-3 8-15,-6-5 11 16,-7-4 1-16,-10-3-8 15,-5 0-10-15,-6 5-22 16,2 3-11-16,-1 12-15 16,2 3-2-16,9 8 6 0,7 3 5 15,12 0 14-15,10 1 4 16,11-5 8-16,1-6 4 16,5-12 10-16,-4-6 5 15,-6-14 4 1,0-8 1-16,-1-5-2 0,0-4 0 15,-4-2 1-15,-2 3 0 16,-11 0-3-16,-4 7 0 16,-1 14 6-16,-6-2-9 15,2 19-12-15,-1 6-10 16,3 8-15-16,2 12 1 16,6 4 7-16,4 3 5 15,3-8-90-15</inkml:trace>
  <inkml:trace contextRef="#ctx0" brushRef="#br0" timeOffset="-76124.89">11878 17218 471 0,'3'5'256'16,"-3"-1"-7"-16,-7 12-62 0,-7 3 6 16,-11 7-5-16,-3 7-36 15,-7 0-74-15,-2-2-20 16,2-11-20-16,-1-10 2 16,8-16 6-16,9-7 3 15,7-15-6-15,6-2-11 16,13-6-21-16,5 2-12 0,12 5-15 15,6 5 7-15,-1 13 9 16,-2 9 6-16,0 12 9 16,-4 11-5-16,2 13-4 15,1 5 0-15,-3 5 0 16,-2-2 20-16,-3-5-108 16,-1-10-50-16,-3-18-70 15,1-8-72-15,-3-16 30 16,-2-8 47-16,-1-12 102 15,-2-5 97-15,0-7 167 16,1-1 36-16,3 10 29 0,2 6-18 16,1 19-70-1,2 11-30-15,-1 10-61 0,0 9-25 16,3 12-19-16,-2 0-4 16,-2 2 0-16,-1-2 0 15,-2-13 10 1,-2-4 9-16,3-15 18 0,0-8 5 0,3-11-1 15,0-2-15-15,4-3-145 16,-6 4-175 0</inkml:trace>
  <inkml:trace contextRef="#ctx0" brushRef="#br0" timeOffset="-75614.45">12376 17184 664 0,'5'-5'317'16,"8"-2"-114"-1,5-1-55-15,16 2-60 16,4 2-28-16,7 2-36 0,-4 1-9 0,-9 1-4 15,-7-1 4-15,-14 1 20 16,-5 1 15-16,-19-1 4 16,-4 6 5-16,-12 6-15 15,-1-1-13-15,8 9-8 16,-1-2-7-16,12 1-12 16,5 2-3-16,9 1-1 15,9 1 4 1,10 0 6-16,3 1 0 0,6-6 5 15,0-4-2 1,-3-10 7-16,-3-5 5 16,-4-11 6-16,0-3-2 15,-4-11-2-15,4-1-2 16,-10-1-1-16,-2 0-2 16,-5 12-12-16,-4 6-10 0,-4 9-12 15,0 6-4 1,-4 10 2-16,2 7 8 0,7 12 1 15,-2 1 4 1,5 7 2-16,-2-4 7 0,3-20-124 16,5 2-106-16</inkml:trace>
  <inkml:trace contextRef="#ctx0" brushRef="#br0" timeOffset="-75483.24">12776 16895 1121 0,'-2'-3'470'16,"-5"-6"-266"-16,3 13-189 16,5 11-10-16,2 11-314 15</inkml:trace>
  <inkml:trace contextRef="#ctx0" brushRef="#br0" timeOffset="-75102.25">12987 17341 641 0,'-5'12'345'16,"-3"10"-104"-16,5 3-64 0,11 1-77 15,5-6-32-15,10-7-3 16,4-4 15-16,8-17 12 16,2-9-2-16,-1-17-10 15,-3-6-13-15,-10-15-15 16,-4-3 0-16,-17-10-1 0,-4-5-6 16,-19-14-14-1,-3 4-17-15,-7 22-16 0,-10 12 2 16,-2 48-2-16,-7 14 4 15,7 24-1-15,12 10-10 16,28 10-9 0,20 4 8-16,34-4-136 15,13 1-124-15</inkml:trace>
  <inkml:trace contextRef="#ctx0" brushRef="#br0" timeOffset="-74072.66">13521 17188 785 0,'1'-3'354'0,"0"-3"-162"15,-4 0-35-15,-10 6-38 0,-6 0-13 0,-4 7-38 32,0 3-18-32,6 3-42 0,11 6-14 0,6-2-10 15,9 0 6-15,10-1 6 31,4-4 4-31,4-5 10 16,-5-6 6-16,-9-1 12 16,-8-2 1-16,-10 0-17 15,-8 4-6-15,-9 6-20 16,-1 4-5-16,6 10 5 16,3 2 1-16,14 2 4 0,7-1 2 15,13-4 3-15,10-1 4 16,10-10 8-1,-3-6 5-15,1-13 5 0,-6-6-1 16,-8-5-20-16,1-2-22 16,-7-1-51-16,-1 1-22 15,-3 1-3-15,-4 4 18 16,-3 6 47-16,-6 0 24 0,-1 4 14 16,0 1 2-16,0 0 0 15,3 3 4-15,-3 2 3 16,0 0 5-16,0-1 7 15,0 1 1-15,7-1 5 16,9 0-5-16,30 0-9 16,-29 6-5-16,-5-1-4 15,-4-1 0-15,-8-1 7 16,-2-2 11-16,-4 1 5 16,4 0 5-16,1 0-6 15,-15 1-11-15,-32 9-17 16,29 2-9-16,10 5-11 15,0 5 0-15,9 4 10 16,9 7 5-16,4-2 9 16,4-1 1-16,4-8 8 15,-2-7 3-15,4-15 20 0,0-6 10 16,3-15 10-16,-2-4 4 0,-2-9-2 16,-2-1-3-1,-8-1 2-15,-1 5-5 16,-4 10-23-16,-3 6-8 0,2 11-34 15,-4 7-10-15,2 7-1 16,-1 5-3-16,-1 13 15 16,-2 1 8-16,0 1 6 15,-1-3 6-15,0-8 4 16,0-4-3-16,2-13 10 16,4-2 7-16,5-12 7 0,6-6 4 15,3-7-13-15,3-8-9 16,2 6-15-16,-1 2-3 15,1 10-9 1,-4 9-2-16,-10 7 0 0,-3 3 1 0,-5 16 7 31,-2 6 3-31,-1 9 8 0,2 5 3 0,0-3-47 16,6-2-113 0</inkml:trace>
  <inkml:trace contextRef="#ctx0" brushRef="#br0" timeOffset="-73497.71">15035 17242 919 0,'0'-8'416'0,"-6"-8"-188"16,-4 2-69-16,-13 4-73 15,-5 5-13-15,-4 5-41 16,-3 6-11-16,5 8-11 16,7 7-19-16,13 9-2 15,6 3 0-15,15 10 4 0,5-5 0 16,14-1 7-16,6-5 1 15,5-16 7-15,1-3 3 16,-7-16 12 0,-7-5 3-16,-13-7 8 0,-5-7 3 15,-9 2-5-15,1 0-7 16,-7 6-23-16,-3 11-8 16,-5 9-9-16,-3 11 0 15,3 14 8-15,4 8 3 0,6 8 0 16,3 2 3-1,2-5 1-15,5-2-2 0,3-8-143 16,-3-7-143-16</inkml:trace>
  <inkml:trace contextRef="#ctx0" brushRef="#br0" timeOffset="-73201.47">15418 17243 790 0,'-10'-12'349'16,"-14"-9"-155"-1,1 6-57-15,1 10-36 0,-3 9-23 16,4 12-43-16,5 4-14 16,7 8-16-16,9 4 2 15,10 1 7-15,7 2 8 16,13-7 20-1,3-5 10-15,4-14 40 0,-2-7 25 0,-6-16 13 16,-6-8-1 0,-15-8-38-16,-8-4-30 15,-18-1-54 1,-6 3-58-16,1 9-191 0,2 5-385 16</inkml:trace>
  <inkml:trace contextRef="#ctx0" brushRef="#br0" timeOffset="-72883.72">15601 17419 815 0,'6'0'413'15,"9"0"-87"1,2 2-135-16,6-2-74 16,0-1-13-16,2-6-6 15,0-3-10-15,-3-4-8 0,-5-2-4 16,-9-6-32-16,-7-3-5 0,-9-5-17 15,-3 1-12-15,-9 2-17 16,-3 4-9-16,2 10-17 16,0 10-7-16,1 11-9 15,3 8 4-15,1 14 15 16,-2 3 8-16,10 17 10 31,1 5 2-31,8 6 3 0,5-1 2 16,0-8 6-1,2-8 2-15,5-7-111 16,5-8-19-16</inkml:trace>
  <inkml:trace contextRef="#ctx0" brushRef="#br0" timeOffset="-72458.36">16255 17275 637 0,'0'0'343'0,"-4"5"-59"16,-6 6-74-16,-12 8-66 16,-7 7-20-16,-2 3-35 15,-2-4-24-15,5-3-22 16,5-11-4-16,2-14 7 16,5-6 0-16,2-18-3 0,6-3-5 15,5-3-26-15,3 2-11 16,12 5-19-16,5 8-12 15,7 9-14-15,0 6 3 16,0 15 15-16,-2 9 6 16,3 14 20-16,1 9 0 15,-2 1 2-15,-2 1 8 16,-5-10-118-16,-4-12-97 0</inkml:trace>
  <inkml:trace contextRef="#ctx0" brushRef="#br0" timeOffset="-72318.44">16143 16886 1291 0,'-1'-2'501'0,"-3"5"-375"16,3 9-63-16,1 18-74 16,5 5-26-16</inkml:trace>
  <inkml:trace contextRef="#ctx0" brushRef="#br0" timeOffset="-71596.06">17141 17239 601 0,'0'3'232'0,"-3"9"-125"15,-3 4-14-15,-7 12 39 16,-4 3 4-16,-8 3-24 16,-8 0-24-16,-1-8-34 15,-2-7-7-15,6-17 3 16,5-7 0-16,11-18-8 0,5-5-5 16,11-6-28-16,5 2-9 15,14 4-19-15,4 9-7 16,5 7 3-16,1 9-8 15,-7 15 12-15,-2 9 6 16,-3 12 5-16,-3 7 12 16,-1-1 8-16,7-3 2 15,-2-12 7-15,0-9 7 0,3-15 11 16,-4-8 3-16,-5-12 3 16,3-5-3-16,-6-6-11 15,-2 0-9-15,2 6-22 16,-3 7-9-16,0 14-21 15,1 8 6-15,-4 9 11 16,-3 4 7-16,-5 5 17 16,-4 0 0-16,-3-5 1 15,1-2 3-15,2-9 16 16,4-5 8-16,1-12 6 16,2-7-4-16,6-9-17 15,5-2-12-15,6 2-14 16,5 4-7-16,2 8-6 15,0 7 0-15,0 9 5 16,-4 11 5-16,-8 8 4 31,-6-9 1-31,-1 0-1 0,18 38 3 0,-4 3-223 0</inkml:trace>
  <inkml:trace contextRef="#ctx0" brushRef="#br0" timeOffset="-71251.94">17828 17422 384 0,'4'-7'259'0,"0"-12"23"16,-4-3-32-16,-7-5-31 15,-5-2-25-15,-9 4-37 16,-6 2-21-16,-5 11-50 16,-4 6-17-16,3 9-44 15,4 9-13-15,13 7-16 16,8 8-7-16,15 7 4 16,7 4 2-16,17 1 5 15,6-4 5-15,10-8 5 16,-1-10 3-16,-8-11 9 15,-4-9-27-15,-17-15-125 16,-6-10-135-16</inkml:trace>
  <inkml:trace contextRef="#ctx0" brushRef="#br0" timeOffset="-71141.9">17722 17049 827 0,'-3'0'409'0,"-3"0"-151"15,4 7-161-15,1 1-44 16,7 10-52-16,8 2 0 0,11 6-72 15,6 5-116-15</inkml:trace>
  <inkml:trace contextRef="#ctx0" brushRef="#br0" timeOffset="-70514.19">18460 17294 803 0,'0'-2'378'0,"6"-2"-150"15,7 4-106-15,12 0-72 0,11 0-9 16,15 2-4-16,5-2-7 15,3-3-5-15,-6 0 0 16,-22-2 3-16,-8-2 6 16,-19 2-19-16,-9 0-15 15,-20 5-18-15,-3 2-9 16,-9 9 11-16,2 5 8 16,6 4 7-16,5 6 2 15,13 5 4-15,8-1 4 0,13 0 7 16,8-4 2-16,6-11 3 15,4-2 4-15,3-14 7 16,-2-5 1-16,3-5 1 16,-2-8-2-16,-6 0-9 15,0-1-6-15,-7 8-16 16,-2 4-11-16,-11 13-16 16,-3 9-1-16,-1 9 7 15,-5 3 10-15,0 2 12 16,-1-6 3-16,0-10 6 15,2-4 5-15,4-10 22 16,4-4 1-16,10-9 0 16,5-4-5-16,3-9-22 15,1 1-4-15,-5 0-8 0,2 4-4 16,-3 12 5-16,-2 5 2 16,-1 13 12-16,-4 4 6 15,-3 14-5-15,-2 5-2 16,1 4-7-16,-1 1-4 15,1-3-161-15</inkml:trace>
  <inkml:trace contextRef="#ctx0" brushRef="#br0" timeOffset="-70043.09">20113 17317 642 0,'0'-11'371'16,"-2"-7"-51"-16,-8 5-129 15,-8-2-9-15,-1 7-76 0,-3 3-43 16,1 10-52-16,6 7-29 16,6 11-5-16,3 7 3 0,7 7 15 15,10 3 7-15,6-3 6 16,8-4 3-16,6-10 4 15,-2-11 7-15,-5-12 32 16,-3-10 15-16,-13-18 19 16,-8-7 0-16,-17-15-28 15,-7-4-15-15,-9-8-19 16,-2 2-9-16,5 8-16 16,4 11-11-1,8 21-67-15,10 14-54 16,9 16-146-16</inkml:trace>
  <inkml:trace contextRef="#ctx0" brushRef="#br0" timeOffset="-69634.89">19992 17140 691 0,'1'-3'346'16,"6"-4"-108"-16,5 1-24 0,14-3-38 15,10-3-29-15,24 5-55 16,8 1-22-16,5 7-37 0,-8 8-56 15,-13 6-283-15</inkml:trace>
  <inkml:trace contextRef="#ctx0" brushRef="#br0" timeOffset="-69195.25">20569 17389 515 0,'3'-4'316'16,"1"-3"-42"-16,-7 2-82 16,-5-1-25-16,-10 0-37 15,-4 3-20-15,-6 4-36 0,-1 3-19 16,6 8-37-16,5 3-13 15,6 2-11-15,11 3-3 16,7 2 7-16,8-4 5 16,8-3 6-16,0-5 3 15,2-6 7-15,-5-1 3 16,0-3 4-16,-3-3-40 16,-6-9-239-16</inkml:trace>
  <inkml:trace contextRef="#ctx0" brushRef="#br0" timeOffset="-68866.89">20745 17397 974 0,'-1'-1'385'0,"3"14"-238"16,4 4-52-16,7 15-27 0,5 2-10 15,9-7-26-15,0-3-1 16,0-10 6-16,5-6 11 15,-7-13 38-15,1-9 8 16,-5-15 8-16,-8-6-6 16,-5-16-28-16,-4-6-9 15,-8-15-17 1,-6-5-9-16,-6-13-9 0,-1-2-5 16,-6 5-19-16,0 11-5 15,-5 34-26-15,-2 21-6 0,6 29-2 16,4 15-4-16,20 25 12 15,13 8 1-15,25 9 10 16,11 2-9-16,23 1-213 16</inkml:trace>
  <inkml:trace contextRef="#ctx0" brushRef="#br0" timeOffset="-68192.48">21595 17264 477 0,'-4'-6'338'0,"-2"-3"2"16,-13 2-149-16,-5 3-48 15,-6 4-74-15,0 1-24 16,2 5-22-16,6 3-7 16,11 4-16-16,3 0-2 15,10 2 0-15,8 1 5 0,2-1 6 16,9 0 1-16,-2-4 6 16,-5-5 2-16,-3-5 15 15,-7-1-1-15,-9-4-26 16,-5 1-7-16,-10 3-25 15,-5 2-3-15,2 10 12 16,0 3 1-16,6 4 0 16,6 3-1-16,9-3 1 15,3-4 4-15,12-2 11 16,3-2 9-16,13-4 20 16,10-2 8-16,8-11 7 15,2-6-3-15,0-5-6 16,-5-6-4-16,-6-3-2 0,-5 1 0 15,-12 2-2-15,-6 6 13 16,-11 7 8-16,-4 6-6 16,-8 6-12-16,1 7-22 15,-3 13-21-15,5 2-1 16,5 11 5-16,0-2 7 16,5-3-76-16,-1-2-72 0</inkml:trace>
  <inkml:trace contextRef="#ctx0" brushRef="#br0" timeOffset="-68046.55">21799 17068 919 0,'-1'-3'427'0,"1"-5"-218"16,0 8-135-16,2 14-68 15,0 2-113-15</inkml:trace>
  <inkml:trace contextRef="#ctx0" brushRef="#br0" timeOffset="-67659.74">22404 17368 637 0,'-12'-16'402'0,"-5"-8"-33"16,-6 1-158-16,-6 1-51 0,1 10-88 16,-4 4-36-16,1 8-38 15,5 9-14 1,3 13-2-16,2 7 4 0,12 18 0 15,3-4 6-15,15 3 3 16,8-1 5-16,11-9 1 16,7-4 5-16,-5-15 13 15,-3-9 13-15,-6-11 44 0,-11-13 20 16,-18-13 5 0,-11-2-13-16,-25-10-46 0,-3 6-25 15,4 9-84-15,7 4-138 16</inkml:trace>
  <inkml:trace contextRef="#ctx0" brushRef="#br0" timeOffset="-67179.49">22841 17338 773 0,'0'-1'384'0,"1"1"-124"0,-9 11-139 16,-3 7-29-16,-11 9-34 16,-7 4-5-16,-10-1-17 15,-10-3-5-15,4-4-8 16,4-9-1-16,8-7 6 16,9-5 5-16,3-13 14 15,4-9-1-15,9-8-14 16,8-1-14-16,10 3-21 15,9 3-8-15,7 7-7 16,-4 2-3-16,3 14 6 16,-5 7 3-16,1 15 8 0,6 7 5 15,4 7-1-15,1 1 0 16,1 1 2-16,-3-3-6 16,-4-7-149-16,-2-4-173 15</inkml:trace>
  <inkml:trace contextRef="#ctx0" brushRef="#br0" timeOffset="-66977.23">23030 17629 941 0,'0'-5'483'16,"3"3"-123"-16,-5-9-97 0,-1 14-87 15,-3 1-33 1,0 2-45-16,2-3-5 0,1-1-14 15,2-1-12-15,0-1-22 16,0 0-7-16,1 0 5 16,0 0-43-16,0 0-469 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54:26.257"/>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1">14213 9471 771 0,'-4'7'383'0,"1"7"-106"15,-3 17-184-15,2 8-32 16,0 21-36-16,2 4-9 16,1 0-6-16,0-5 0 0,7-21-11 15,-4-13-35-15,7-18-120 16,-2-11-154 0</inkml:trace>
  <inkml:trace contextRef="#ctx0" brushRef="#br0" timeOffset="2">14252 9471 826 0,'-7'2'413'16,"-11"7"-118"-16,-2 3-73 0,-13 6-76 16,-11 4-33-16,-16 5-50 15,-7 8-18-15,0 4-30 0,7 0-4 0,22-5-19 16,12-8-20-1,20-9-28-15,12-3-9 0,19-11-67 16,11-4-53-16</inkml:trace>
  <inkml:trace contextRef="#ctx0" brushRef="#br0" timeOffset="10.01">14189 9592 482 0,'-5'-11'311'0,"-5"-5"5"0,3 3-59 16,7 9-82-16,1 8-35 16,12 7-49-16,4 9-37 15,15 13-24-15,10 2-4 16,18 7-11-16,3-2-3 0,-3-9-15 15,-6 0-65-15</inkml:trace>
  <inkml:trace contextRef="#ctx0" brushRef="#br0" timeOffset="11.01">14241 9892 772 0,'0'0'358'0,"0"8"-146"0,-7 6-28 16,-8 13-45-16,-5 12-25 15,-16 13-35-15,-3 5-23 16,-4 5-24-16,4-9-6 0,13-16-17 15,8-11-9-15,16-20-26 16,7-6-5-16,16-9 3 16,3-6-19-16,5-9-94 15,1-3-143-15</inkml:trace>
  <inkml:trace contextRef="#ctx0" brushRef="#br0" timeOffset="12.01">14276 9877 706 0,'1'-3'380'0,"1"1"-68"16,2 7-133-16,-4-5-95 0,12 30-23 0,25 63-32 15,-10-18-10 1,3 10-9-16,3 2-2 0,5-17-2 16,2-17-16-16,3-25-223 15</inkml:trace>
  <inkml:trace contextRef="#ctx0" brushRef="#br0" timeOffset="13.01">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54:29.719"/>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1">14213 9471 771 0,'-4'7'383'0,"1"7"-106"15,-3 17-184-15,2 8-32 16,0 21-36-16,2 4-9 16,1 0-6-16,0-5 0 0,7-21-11 15,-4-13-35-15,7-18-120 16,-2-11-154 0</inkml:trace>
  <inkml:trace contextRef="#ctx0" brushRef="#br0" timeOffset="2">14252 9471 826 0,'-7'2'413'16,"-11"7"-118"-16,-2 3-73 0,-13 6-76 16,-11 4-33-16,-16 5-50 15,-7 8-18-15,0 4-30 0,7 0-4 0,22-5-19 16,12-8-20-1,20-9-28-15,12-3-9 0,19-11-67 16,11-4-53-16</inkml:trace>
  <inkml:trace contextRef="#ctx0" brushRef="#br0" timeOffset="3">14189 9592 482 0,'-5'-11'311'0,"-5"-5"5"0,3 3-59 16,7 9-82-16,1 8-35 16,12 7-49-16,4 9-37 15,15 13-24-15,10 2-4 16,18 7-11-16,3-2-3 0,-3-9-15 15,-6 0-65-15</inkml:trace>
  <inkml:trace contextRef="#ctx0" brushRef="#br0" timeOffset="4">14241 9892 772 0,'0'0'358'0,"0"8"-146"0,-7 6-28 16,-8 13-45-16,-5 12-25 15,-16 13-35-15,-3 5-23 16,-4 5-24-16,4-9-6 0,13-16-17 15,8-11-9-15,16-20-26 16,7-6-5-16,16-9 3 16,3-6-19-16,5-9-94 15,1-3-143-15</inkml:trace>
  <inkml:trace contextRef="#ctx0" brushRef="#br0" timeOffset="5">14276 9877 706 0,'1'-3'380'0,"1"1"-68"16,2 7-133-16,-4-5-95 0,12 30-23 0,25 63-32 15,-10-18-10 1,3 10-9-16,3 2-2 0,5-17-2 16,2-17-16-16,3-25-223 15</inkml:trace>
  <inkml:trace contextRef="#ctx0" brushRef="#br0" timeOffset="6">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15:47.499"/>
    </inkml:context>
    <inkml:brush xml:id="br0">
      <inkml:brushProperty name="width" value="0.05292" units="cm"/>
      <inkml:brushProperty name="height" value="0.05292" units="cm"/>
      <inkml:brushProperty name="color" value="#FF0000"/>
    </inkml:brush>
  </inkml:definitions>
  <inkml:trace contextRef="#ctx0" brushRef="#br0">21194 5171 1394 0,'-5'-22'222'0,"-3"-32"-72"0,10-5-11 15,15-1-37-15,11-7-9 16,27-20-17-16,8-17-6 16,17-28-20-16,14-9-10 0,1 1-3 15,3 11-6-15,-23 32-2 16,-18 20 3-16,-33 40-4 16,-12 15 1-1,-14 17-156-15,-6 10-134 16</inkml:trace>
  <inkml:trace contextRef="#ctx0" brushRef="#br0" timeOffset="489.27">21155 4877 597 0,'-1'-6'382'15,"-1"-6"28"-15,1 0-162 16,1 5-115-16,0 4-39 0,-1 13-74 16,1 9-11-16,-3 17-10 15,2 14-5-15,0 12 3 16,1 2 2-16,5-5 2 15,0-12 2-15,5-22 1 16,-3-10 1-16,5-17 26 16,4-7 12-16,9-14 14 15,6-9 0-15,7-12-27 16,6 1-13-16,3 4-37 16,0-1-105-16</inkml:trace>
  <inkml:trace contextRef="#ctx0" brushRef="#br0" timeOffset="1204.83">22290 3697 433 0,'6'-8'266'0,"3"-7"4"16,2-4-66-16,-1-6-52 0,-1 3-18 0,-3 3-20 15,1-3-7 1,-4 6 3-16,-3 1 2 0,-7 1-8 16,-8 4-14-16,-3 3-27 15,-8 0-18-15,-1 7-32 16,-2 4-13-16,-6 15-28 15,5 5-8 1,5 7-5-16,9 6 1 16,15-2 11-1,6 2 4-15,17-7 3 16,2-6 4-16,9-14 3 16,2-3 0-16,0-12 5 0,-6-6 2 15,-3-5 6-15,-5-6 3 16,-14-1 7-16,7-1 2 15,-15 1 10-15,-6-1 2 16,3 8 1-16,-11 7-2 0,10 6-12 16,1 3-7-16,2 7-12 15,2 3-4-15,4 7-2 16,3 7 2-16,5 10 4 16,-4 3 1-16,-2 5 2 15,3 6 0-15,-3 0 5 16,-2-1 2-16,0-3 4 15,-2-1 2-15,-2-9 1 16,0 0 1-16,0-10 0 16,0-4-2-16,0-10-58 15,1-9-131-15</inkml:trace>
  <inkml:trace contextRef="#ctx0" brushRef="#br0" timeOffset="1740.5">22587 3347 687 0,'-8'-3'427'0,"-7"-2"-28"16,6 0-172-16,3 3-62 15,7 3-91 1,6 6-39-16,11 8-49 0,8 0-8 16,19 3 8-1,6 0 7-15,9-5 9 0,-1 0 2 0,-11-5 3 16,-1 0-2 0,-19-5 2-16,-6-1 2 15,-13-1 7-15,-5 0 2 16,-4 5 2-16,-7 2 11 15,0 8 3 1,-6 5-3-16,-7 4-3 0,0 6-13 16,-3 3-7-16,0 0-1 15,6-1-2-15,1-6 0 16,4-7-6-16,6-4-25 16,2-7-143-16,1-1-155 15</inkml:trace>
  <inkml:trace contextRef="#ctx0" brushRef="#br0" timeOffset="2274.96">23573 3238 798 0,'-10'-7'392'0,"-16"-6"-131"0,-4-5-39 16,-4 1-76-16,0 2-30 16,4 8-62-16,2 4-24 15,-1 12-30-15,-2 7-12 0,-3 11-6 16,3 8 1 0,10 13-1-16,11 6 2 0,17 3 4 15,8-5 2-15,16-4 7 16,5-10-1-16,4-15 4 15,5-3 0 1,2-20 2-16,0-4 4 16,-3-13 48-16,-3-9 24 0,-11-7 50 15,-10-10 19-15,-16-7-14 16,-10 0-21-16,-24-4-46 16,-8 3-19-16,-7 6-34 0,-2 3-4 15,10 11-54-15,6 7-53 16,12 18-173-16</inkml:trace>
  <inkml:trace contextRef="#ctx0" brushRef="#br0" timeOffset="2706.4">23564 3240 621 0,'-4'2'324'0,"-4"0"-66"16,0 2-47-16,-1-2-48 0,0 4-19 0,-2 4-52 31,-2 5-19-31,-2 14-32 15,-6 4-8-15,-7 12-3 16,2 5-4-16,-3-1-6 16,7 2-4-16,6-10-8 15,-3-9-37-15</inkml:trace>
  <inkml:trace contextRef="#ctx0" brushRef="#br0" timeOffset="6811.52">13854 12792 502 0,'4'-4'321'16,"-1"-6"20"-16,-2 5-116 0,-1 3-81 0,-4 2-29 31,3 0-53-31,0 0-25 0,-4 9-27 16,0 17-5-16,-44 35-2 15,28-22-1-15,-2 2 1 0,-1-2-2 16,-1-3-1-1,-1-5-2-15,5 0-59 16,0-6-66-16</inkml:trace>
  <inkml:trace contextRef="#ctx0" brushRef="#br0" timeOffset="7104.55">14051 12781 484 0,'3'-1'265'0,"3"-2"-52"16,-6 2-89-16,0 1-20 15,0 0-8-15,-2 0-9 16,0 5-9-16,-9 19-7 15,-24 39-29-15,11-23-9 16,-7 8-13-16,-2 4-5 0,-1-4 12 16,0-2 2-1,11-12 2-15,4-9 0 16,13-16-19-16,5-4-13 0,10-10-174 16</inkml:trace>
  <inkml:trace contextRef="#ctx0" brushRef="#br0" timeOffset="8166.71">12998 13480 673 0,'-5'-1'341'16,"-6"5"-104"-16,-9 4-100 16,-6 15-97-16,-7 7-20 15,-6 15-20-15,0 6-1 16,-6 12 2-16,-4 4 1 0,4 2 1 15,5-2 1-15,7-18 1 16,7-7 2-16,13-20 3 16,2-9 0-16,15-13-5 15,5-6-2-15,9-17-6 16,5-4-2-16,4-12 3 16,11-1 1-16,-12-10 1 15,1-3 2-15,-3 5 1 16,-16-1 2-16,9 15 4 15,-5 4 3-15,-6 12 17 0,0 5 10 16,-6 6-1-16,0 4-7 16,3 4-25-16,-3-1-12 15,0 0-9-15,0 0 1 16,14 18 3-16,40 38 1 16,-19-18 3-16,4 5 1 15,5 9 2-15,-1-3 3 16,-3-1 2-16,-2-5 1 15,-6-7 0-15,-6-6 2 0,-5-6 5 16,-10-6 4-16,-13-8 49 16,-4-1 16-16,-18-6 20 15,-9-3 8-15,-18-5-46 16,-10 2-16-16,-5-1-25 16,7 4-13-16,8 1-10 15,12 3-4-15,10 1-9 16,10 5-4-16,7-5-69 15,6 0-60-15,13 5-239 16</inkml:trace>
  <inkml:trace contextRef="#ctx0" brushRef="#br0" timeOffset="8831.6">13217 13584 827 0,'-5'-10'388'0,"-3"-10"-153"16,2 4-51-16,4 12-94 15,2 4-37-15,7 9-57 16,0 7-16-16,9 15-2 15,2 7 5-15,8 14 8 16,4 8 4-16,-1 13 5 16,-1 0 1-16,-6-7 2 15,-4-8 0-15,-6-19 2 16,-1-9 2-16,1-15 3 0,3-9 5 16,8-19 71-16,5-7 34 15,4-27 37-15,2-15 15 16,-1-12-59-16,0-6-31 15,-6 16-40-15,-3 13-18 0,-14 19-11 16,-3 9-1 0,-9 11 0-16,0 2-3 0,2 4-33 15,0 3-96-15</inkml:trace>
  <inkml:trace contextRef="#ctx0" brushRef="#br0" timeOffset="9953.82">13792 14023 832 0,'-1'0'367'0,"0"0"-205"16,0 5-58-16,1-5-75 0,-2 0-21 16,1 20-8-16,-2 33 0 15,-1-21 1-15,2 0 0 16,-1-2 4-16,2-2 0 15,-2-8 2-15,2-5 1 0,3-7 1 16,-3-4 0 0,4-4-64-16,0-2-83 15</inkml:trace>
  <inkml:trace contextRef="#ctx0" brushRef="#br0" timeOffset="10300.94">13771 14058 643 0,'4'-9'361'0,"6"-11"-74"15,5 6-67-15,4 2-108 16,3 9-44-16,4 8-54 16,4 0-6-16,-2 8-4 0,-4-1 3 15,-14 3-1-15,-7 2-1 16,-15 3-4-16,-8 2-1 0,-6-1-3 31,-2 3-1-31,5-5-2 16,5-1-2-16,9-1 0 0,3-8-1 15,6-1-2 1,4-2-1-16,11-4 0 16,7 2 3-16,5-2 6 31,-13-1 3-31,-1 2 8 0,44 3 3 0,-6 1 2 15,-4-2 2-15,-33-2 1 0,-7-1 0 0,-7-1-115 16</inkml:trace>
  <inkml:trace contextRef="#ctx0" brushRef="#br0" timeOffset="11620.68">12571 14116 473 0,'-6'0'250'15,"-5"-3"-38"-15,-1 0-31 0,2 1-49 16,3-1-17-16,5 0-52 16,2 2-11-16,0 0-23 15,2-1-3-15,28-4 0 16,53-11-5-16,-30 9 0 16,2 3-9-16,-6 5-49 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38:00.383"/>
    </inkml:context>
    <inkml:brush xml:id="br0">
      <inkml:brushProperty name="width" value="0.05292" units="cm"/>
      <inkml:brushProperty name="height" value="0.05292" units="cm"/>
      <inkml:brushProperty name="color" value="#FF0000"/>
    </inkml:brush>
  </inkml:definitions>
  <inkml:trace contextRef="#ctx0" brushRef="#br0">2233 8031 202 0,'12'-7'199'0,"10"-3"96"15,-5 2-14-15,-16-1-12 0,-5 1-26 16,-16-1-66-16,-9-2-21 16,-9 4-68-16,-6 6-19 15,-5 7-24-15,-3 8-18 16,5 9-24-16,4 7-8 15,17 4-13-15,13 3 0 0,29 5 2 16,11-4 3-16,20-2 5 16,6-4 2-1,3-13 5-15,8-3 1 0,-14-9 2 16,-3-4 3-16,-24-3 10 16,-14 0 6-16,-16-4 4 15,-14 3 0-15,-25-4-8 16,-5 6-5-16,-13 13-6 15,-5 8-4-15,3 15-5 16,5 4-4-16,14 7-5 16,17-6-2-16,27-3 0 0,10-5 2 15,32-7 4-15,12 0 2 16,14-12 6-16,4-5 0 16,-1-12 3-16,-2-7 2 15,-7-12 0-15,-1 1 3 16,-8-7 3-16,-10-1 1 15,-8 3 3-15,-7-4 0 16,-15 11-2-16,-4 4-5 16,-6 14-10-16,-4 5-5 15,1 15-5-15,2 5 1 16,1 2 6-16,2-1 4 16,7 1 1-16,0-7 0 15,-3-4-125-15,2-7-100 0</inkml:trace>
  <inkml:trace contextRef="#ctx0" brushRef="#br0" timeOffset="144.19">2545 8140 1135 0,'-1'-5'453'16,"-3"-3"-313"-1,2 4-67-15,2 4-70 16,2 6-65-16,-2-6-287 15</inkml:trace>
  <inkml:trace contextRef="#ctx0" brushRef="#br0" timeOffset="315.75">2621 8392 402 0,'9'16'245'0,"14"21"14"16,0-3-57-16,6 0-12 16,-1-8-22-16,-8-11-10 15,-5-2-3-15,4-8 6 16,-4-4-1-16,1-8-42 15,4-4-7-15,-16-10-61 16,1 0-13-16,-4 0 13 16,-1-2-128-16,8 3-254 15</inkml:trace>
  <inkml:trace contextRef="#ctx0" brushRef="#br0" timeOffset="738.22">3193 8388 512 0,'-2'15'346'16,"0"15"3"-16,-8 5-130 0,-4-3-34 16,-4 2-49-16,-6-2-33 15,3-2-39-15,-3-1-16 16,4-7-25-16,4-6-1 16,-1-12 0-16,6-5-3 15,1-6-9-15,1-4-9 16,9-3-17-16,2 1-3 15,13 2 1-15,-2 0 2 16,7 8 9-16,5 3-1 16,3 4 1-16,6 3 2 0,2 5 3 15,2-3 2-15,-4-3 1 16,3-2 2-16,-4-6 1 16,-3-1 1-1,4-10 2-15,-8 0-1 0,-3-6 2 16,-2-5 1-16,-5-4 0 15,-2 0 1-15,-5 6-3 16,-3 6-5-16,-4 14-8 16,-2 3 1-16,0 13 16 15,0 8 8-15,-2 10 23 16,0 0 2-16,2 6-13 16,0-4-4-16,4-7-10 15,1-1-68-15</inkml:trace>
  <inkml:trace contextRef="#ctx0" brushRef="#br0" timeOffset="1500.13">5133 8653 749 0,'18'-5'297'0,"12"-3"-192"15,22-3-74-15,10 8-20 0,4-2-5 16,1 2 3-16,-15 2 2 16,-11-5 3-16,-13 1 0 15,-9 1 6-15,-13 1 20 16,-6 0 2-16,-10-1-4 16,-4 2-8-16,-5 0-30 15,-2 2-2-15,2 5-4 16,2 7 1-16,3 8 2 15,-2 3 1-15,6 9 4 16,-3 6 2-16,9 15 3 16,2 10 1-16,2 9 7 15,2 2 10-15,-7-7 20 16,-2-10 14-16,-3-7 7 16,-7-5-5-16,-4-12-6 15,-5-5 1-15,-4-15 18 0,0-5 3 16,8-11-5-16,2-6-14 0,9-4-37 15,3-3-10 1,4 2-15-16,10 4-5 0,8 2-5 16,7 3-1-16,15 5 4 15,1 3 2 1,9 6 3-16,-1-1 3 0,-1 0 6 16,1-2 2-16,1-5-84 15,8-1-116-15</inkml:trace>
  <inkml:trace contextRef="#ctx0" brushRef="#br0" timeOffset="1737.24">6044 8991 872 0,'8'0'334'0,"15"1"-224"16,9 1-65-16,20 1-13 16,3-1 4-16,4 4-1 15,1-1-8-15,-9-3-13 16,-5-2 0-16,-7-5-78 16,-7-3-142-16</inkml:trace>
  <inkml:trace contextRef="#ctx0" brushRef="#br0" timeOffset="1909.08">6130 9147 839 0,'11'3'361'0,"16"1"-169"0,9 0-21 15,16 0 17-15,0-1-39 16,-3 2-68-16,-1 1-11 15,-13-2-44-15,-1 1-38 16</inkml:trace>
  <inkml:trace contextRef="#ctx0" brushRef="#br0" timeOffset="2506.01">7024 9150 631 0,'-4'0'259'0,"1"0"-101"0,34-1-158 16,25 0-23 0,48-5 19-16,27 3 5 15,49-3 70 1,17 3 3-16,28 4 5 16,-2 0 3-16,-8 5-67 15,-11-2 2-15,-47-1 2 0,-21-1 3 16,-61 1-283-16</inkml:trace>
  <inkml:trace contextRef="#ctx0" brushRef="#br0" timeOffset="3196.16">8107 8294 498 0,'3'-6'330'0,"-1"-6"-17"16,-12 3-115-16,-1 1-28 16,-23 0-42-16,-8 2-16 15,-6 6-45-15,-5 0-21 16,5 11-41-16,8 4-10 15,7 9-15-15,8 7-4 0,17 11 0 16,11 1 3-16,22 2 8 16,10-6 3-1,16-10 7-15,8-2 3 0,5-9 1 16,4-4 3-16,-8-8 3 16,-10-5 2-16,-16-4 11 15,-15-6 8-15,-20 0 8 16,-14-1 2-16,-24-4-4 15,-13 6-8-15,-19 2-15 16,-8 5-8-16,5 11-12 16,2 8-3-16,13 13-4 15,12 2 4-15,16 7 0 16,12 1 1-16,23-2 6 0,14-2 0 16,24-2 7-16,10-5 3 15,9-11 48-15,10-4 10 16,-6-11 7-16,13-4 42 15,-3-10-11-15,-16-1-4 16,-7-3 4-16,-22 0-39 16,-19 4-31-16,0 2 0 15,-14 6-315-15</inkml:trace>
  <inkml:trace contextRef="#ctx0" brushRef="#br0" timeOffset="4283.02">7278 9449 691 0,'0'0'326'16,"4"-1"-130"0,-4 16-134-16,0 7-33 15,-1 18-21-15,-4 8 1 0,4 15 8 16,-1 1 1 0,-3 4-3-16,3-1 0 0,3-17 1 0,5-9 2 15,2-24-3-15,3-10-3 16,-4-20-58-16,-7-13-47 15,-2-13-228-15</inkml:trace>
  <inkml:trace contextRef="#ctx0" brushRef="#br0" timeOffset="4596.74">7195 9572 337 0,'2'-15'224'16,"3"-16"5"0,7-1-47-16,13 7-55 0,9 1-29 15,8 6-39-15,3 5-3 0,4 13-21 31,1 8 1-31,-1 18 6 0,-2 3-2 0,-13 4 0 16,-14 0-1-16,-20 2-6 16,-14 2-3-1,-19 0-2-15,-6 1-3 0,-6-6-3 16,1-5 0 0,8-11 3-16,3-6-2 0,13-6-14 31,10-2-7-31,6-2-13 0,10 1-3 15,10 4 1-15,3 3 3 16,7 8 13-16,4 6 5 0,4 7 7 0,-1 1 2 31,5-3-4-31,-1-1 1 16,-5-13 1-16,1-1-14 16</inkml:trace>
  <inkml:trace contextRef="#ctx0" brushRef="#br0" timeOffset="4823.18">8010 9605 1072 0,'-3'-3'490'0,"-4"0"-255"15,2 4-78-15,2 14-113 16,0 7-29-16,3 17-11 15,1 3 1-15,6 14 0 16,-2 4 0-16,3-2 4 16,-1-4-3-16,-3-18-69 0,-1-10-92 15</inkml:trace>
  <inkml:trace contextRef="#ctx0" brushRef="#br0" timeOffset="4971.96">7853 9794 1017 0,'5'-10'437'16,"10"-7"-239"-16,8 2-63 16,10 5-81-16,9 6-18 15,10 5-24-15,5 6-6 0,-7 7 2 16,-7-1-77 0</inkml:trace>
  <inkml:trace contextRef="#ctx0" brushRef="#br0" timeOffset="5291.65">8345 9675 1054 0,'1'0'434'0,"1"0"-294"16,-1 6-68-16,-1-6-65 0,4 11-13 15,22 50 9-15,-8-23 10 16,-11-2 11-16,1 0 3 15,-8-9 19-15,-1-6 10 16,-1-12 34 0,0-5 14-16,0-12-3 0,-2-11-9 0,4-12-38 15,3-6-18-15,8-2-25 32,8 3-8-32,9 6-3 0,5 4-4 15,7 7 4-15,8 6 3 0,4 13 0 16,5 4 0-16,-9 7-1 15,-7 0 0 1,-24 0-274-16</inkml:trace>
  <inkml:trace contextRef="#ctx0" brushRef="#br0" timeOffset="6608.85">9309 9043 343 0,'9'2'223'16,"7"4"-42"-16,12-4-42 15,9 4-35-15,14 1-62 16,7-5-18-16,1 3-11 16,-6-5-35-16,-9-3-243 0</inkml:trace>
  <inkml:trace contextRef="#ctx0" brushRef="#br0" timeOffset="6796.71">9245 9208 725 0,'6'1'305'0,"16"0"-121"15,6 2-29-15,20-2-21 16,10 2-19-16,10 2-66 15,4 1-24-15,-6 3-9 16,-5 1-103-16</inkml:trace>
  <inkml:trace contextRef="#ctx0" brushRef="#br0" timeOffset="7387.78">10075 9188 420 0,'-1'0'175'15,"17"2"-39"-15,25-2-66 0,44 0 26 16,26 0 40-16,59-6 14 16,23 2-13-16,53 1-45 15,24 3-26-15,8 4-44 16,5 3-4-16,-31-3-2 16,-17-4-1-16,-43-1 1 15,-25-3-1-15,-46 0-1 16,-24 1 0-16,-41 3-20 15,-18 0-106-15</inkml:trace>
  <inkml:trace contextRef="#ctx0" brushRef="#br0" timeOffset="11455.75">10981 8822 865 0,'5'-6'368'0,"7"-8"-180"0,5-4-28 0,7-8-32 16,1 0-15-16,2-9-35 15,-1 0-15-15,-1-1-16 16,-2-1-8-16,-5 9-19 16,-3 4-6-16,-8 10-11 0,-3 6-10 15,-2 14-10-15,-2 8-2 16,0 20 1-16,0 12 7 15,-1 15 11 1,1 9-1-16,1 2 2 0,5-4 3 16,-4-16-28-16,6-11-72 0,6-18-301 31</inkml:trace>
  <inkml:trace contextRef="#ctx0" brushRef="#br0" timeOffset="11825.34">11448 8741 918 0,'-8'-8'422'0,"-4"-13"-187"16,2-2-60-1,17-8-97-15,11 1-32 16,21-1-41-16,13 6-8 0,4 11-3 0,1 6 6 31,-14 16 10-31,-14 6 0 16,-14 11 10-16,-9 7 4 15,-22 6 5-15,-7 5 0 16,-22 1-7-16,-2-3-5 16,10-6-7-16,8-9-4 0,21-8-13 15,8-6-7-15,15-7-3 16,9 0 6-16,13-4 15 0,4 1 7 15,2 1 6 1,-5 2-3-16,-4 3-1 0,-3-1 0 16,-8-3 13-1,-3-3-96-15</inkml:trace>
  <inkml:trace contextRef="#ctx0" brushRef="#br0" timeOffset="12772.18">10450 9587 713 0,'6'-3'298'15,"11"-8"-165"1,-2 3-36-16,21 6-45 15,-19 1-11-15,1 0-26 16,61 1 0-16,-9 11 0 0,3 5 1 0,-63 2 6 16,-4-1 4-1,-6-1 6-15,-7-4 1 16,-3-2-2-16,-1-1 2 16,4-8 1-16,4 1-6 15,6-4-22 1,-3 1-6-16,0 0-13 0,6 1 1 15,15 7 10-15,34 21 2 16,-33-3 3-16,-2 3 6 0,-18 7 15 16,-12 2 4-16,-20-2 6 15,-5 0-2 1,-10-19-1-16,-2-11-2 0,5-15-21 0,0-11-6 16,14-4-44-1,11 0-25-15,14 2-86 0,8 2-15 16,16 5-70-1,8 3-89-15</inkml:trace>
  <inkml:trace contextRef="#ctx0" brushRef="#br0" timeOffset="13006.77">11253 9605 867 0,'3'-11'484'16,"-3"-4"-109"-16,7 8-160 15,-5 2-55-15,0 10-106 16,1 4-31-16,-5 8-31 16,4 11 0-16,-1 14 12 15,-2 1 1-15,1 11 2 16,-3-3-1-16,3-10 2 16,1-2-45-1,3-17-120-15,-1-8-94 0</inkml:trace>
  <inkml:trace contextRef="#ctx0" brushRef="#br0" timeOffset="13162.13">11082 9777 682 0,'0'-4'374'16,"2"-5"-65"-16,10-2-82 16,16 3-101-16,12 1-42 15,10 6-61-15,4 1-10 0,4 6-6 16,1 4 0-16,0-2 3 15,1 3-66-15,-7-4-279 16</inkml:trace>
  <inkml:trace contextRef="#ctx0" brushRef="#br0" timeOffset="13460.99">11897 9691 767 0,'-9'-12'404'0,"-10"-5"-83"15,-4-1-89-15,-2 4-93 0,2 5-41 16,3 8-69-16,3 5-26 16,3 12-19-16,-3 6 0 15,5 9 0-15,3 3 0 16,8 6-2-16,8 3 1 16,3-8 1-1,8-1 5-15,4-17 15 0,5-8 14 16,5-17 44-1,-1-5 28-15,-4-20 32 0,-8 0 10 0,-8-5-15 16,-10-4-24 0,-6 10-49-16,-5 1-25 15,-2 10-85-15,0 7-68 0,3 14-345 16</inkml:trace>
  <inkml:trace contextRef="#ctx0" brushRef="#br0" timeOffset="13595.69">12003 9925 947 0,'1'0'464'0,"-1"0"-177"16,2 0-84-16,-2 0-119 16,0-1-76-16</inkml:trace>
  <inkml:trace contextRef="#ctx0" brushRef="#br0" timeOffset="13991.44">12358 9704 558 0,'-12'-10'347'16,"-8"-5"-11"-16,-1 0-132 0,2 7-113 15,1 4-46-15,1 5-56 16,-1 8-21 0,2 10-8-16,6 5 4 0,5 6 12 0,3 1 11 15,8 6 8 1,2-1 5-16,6-3 20 15,4-4 15-15,4-14 52 16,-1-7 31-16,2-13 45 16,-4-9 8-1,-1-9-11-15,-3-7-25 0,-5-4-52 16,-2 0-23-16,-2 6-44 16,-4 2-37-16,-2 11-137 15,-1 4-109-15</inkml:trace>
  <inkml:trace contextRef="#ctx0" brushRef="#br0" timeOffset="14246.14">12525 9659 806 0,'14'0'363'0,"8"1"-154"16,9 13-120-16,1 3-31 0,-5 11-2 16,-4 5-6-16,-9 4-8 15,-2 1-12-15,-1-5-13 16,-4-5-1-16,-4-9 0 16,-1-7 0-16,-3-8-117 15,-3-3-148-15</inkml:trace>
  <inkml:trace contextRef="#ctx0" brushRef="#br0" timeOffset="14399.08">12538 9744 892 0,'3'-13'425'15,"11"-11"-150"-15,2 1-56 16,14 6-62-16,-2 3-22 16,1 6-52-16,1 4-26 15,-2 8-33-15,2 4-12 16,2 6-21-16,-1 2-95 15</inkml:trace>
  <inkml:trace contextRef="#ctx0" brushRef="#br0" timeOffset="14853.69">13311 9071 829 0,'16'-3'392'0,"13"-1"-171"16,21-2-89 0,5 3-40-16,4-2-47 0,-1-1-17 15,-17 3-16-15,-7 2-3 16,-9 1-46-16,-10 2-57 16,-7 5-165-16</inkml:trace>
  <inkml:trace contextRef="#ctx0" brushRef="#br0" timeOffset="15013.15">13391 9149 836 0,'7'1'401'0,"11"3"-132"16,12-1-48-16,14 1-72 16,6 0-33-16,4 1-64 15,-5-3-22-15,-4-2-95 16,0-1-168-16</inkml:trace>
  <inkml:trace contextRef="#ctx0" brushRef="#br0" timeOffset="15628.17">14162 9145 779 0,'-1'-3'259'0,"11"3"-216"16,17 0-40-16,43 1 28 0,28 3 51 0,45 0 36 16,24 3-10-1,34 4-24-15,13 0-24 16,11 5-34-16,3-1-7 16,-19-5-6-16,-22-3 0 0,-35-7-64 0,-34-4-97 15</inkml:trace>
  <inkml:trace contextRef="#ctx0" brushRef="#br0" timeOffset="16037.37">14741 8824 868 0,'8'-9'369'16,"14"-14"-188"-16,4-3-45 15,9-5-30-15,0-1-11 16,-4-4-20-16,-1 3-10 16,-8 1-11-16,-5 4-7 15,-4 6-17-15,-7 1-8 16,0 11-17-16,-2 3-16 0,-2 7-22 16,-1 7-4-1,0 12 1-15,0 13 11 16,1 18 16-16,1 8 5 0,3 12 4 15,3 2 18-15,7-8-289 16</inkml:trace>
  <inkml:trace contextRef="#ctx0" brushRef="#br0" timeOffset="16389.48">15195 8739 1012 0,'-8'-16'473'16,"-7"-13"-189"-16,7 5-145 0,8-1-39 15,12 6-57-15,6 0-21 16,19 5-21-16,8 6-1 16,9 5 4-16,5 6 0 15,-10 7 0-15,-5 2 0 16,-17 6 6-16,-12-1 1 0,-19 7 5 15,-11 0 0 1,-19 9 3-16,-4-1-1 0,-5-1-2 16,4 0-3-1,16-9-10-15,8-1-6 0,16-5-7 16,8-3-4-16,13-6 4 16,9-3 3-16,13-4 2 15,7 0 2-15,3 5-22 16,1 1-87-16</inkml:trace>
  <inkml:trace contextRef="#ctx0" brushRef="#br0" timeOffset="16983.07">14585 9547 667 0,'0'-7'344'0,"0"-6"-105"0,5 3-113 16,4 0-53-16,10-1-34 15,5 2-2-15,15 1-10 0,8 4-1 16,4 9-8 0,-3 9-8-16,-16 1 4 15,-12 7 5-15,-20-1 12 16,-9-4 1-16,-14 6 0 16,-4-4-3-16,2-5-8 15,4-1-5-15,14-5-18 16,5-2-9-16,9 3-10 15,10-1-1-15,10 2 11 16,1 2 6-16,3 4 8 0,-7 3 4 16,-13 3 10-16,-8-5 8 15,-23 1 10-15,-11-2 2 16,-20-3-11-16,4 0-10 16,9-7-86-16,9-2-72 15</inkml:trace>
  <inkml:trace contextRef="#ctx0" brushRef="#br0" timeOffset="17171.58">15139 9839 1189 0,'-4'-3'549'0,"-3"1"-250"16,3-4-64-16,-4-2-133 15,8 5-44-15,1-3-61 16,6 4-99-16</inkml:trace>
  <inkml:trace contextRef="#ctx0" brushRef="#br0" timeOffset="17489.56">15482 9554 1104 0,'-14'-12'445'0,"-19"-12"-295"0,-4 10-75 16,-3 15-79-16,2 9-17 16,3 13-12-16,6 4 4 15,14 10 8-15,7 2 0 16,16 2 0-16,12-2 3 15,18-4 14-15,7-8 10 16,10-9 22-16,-3-12 33 16,-3-14 53-16,-9-8 33 15,-16-15 36-15,-4-1-13 0,-20-10-43 16,-4 7-40-16,-18-1-79 16,-5 5-32-16,-4 12-154 15,-2 2-133-15</inkml:trace>
  <inkml:trace contextRef="#ctx0" brushRef="#br0" timeOffset="17729.8">15671 9554 1015 0,'11'1'435'0,"2"-1"-218"15,17 13-134-15,12 9-40 16,-3 2-12-16,2 6-1 16,-13 4-9-16,-7-1-1 15,-12-6-2-15,-9-4 2 16,-10-12-20-16,-9-4-59 16,-7-10-259-16</inkml:trace>
  <inkml:trace contextRef="#ctx0" brushRef="#br0" timeOffset="17863.68">15749 9511 1001 0,'9'-2'467'15,"16"-5"-202"-15,4 2-44 0,8 3-90 16,5 2-32-16,3 6-45 0,0 2-20 16,-8 0-73-16,-2-2-71 15</inkml:trace>
  <inkml:trace contextRef="#ctx0" brushRef="#br0" timeOffset="18426.93">16805 9043 610 0,'0'-6'322'16,"1"-3"-69"-16,6-9-108 15,6-4-29-15,15-5-36 16,4-2-21-16,6 6 2 0,-3 3 2 16,-6 10-5-16,-6 7-10 15,-3 12-28-15,-8 11-9 16,0 7-7-16,0 3 4 16,3-3 0-16,8-6 0 15,-2-13 8-15,3-5 4 16,-4-10 14-16,-5-4 4 15,-7-7-20-15,-4-5-38 16,-11 1-130-16,-1 4-139 16</inkml:trace>
  <inkml:trace contextRef="#ctx0" brushRef="#br0" timeOffset="18625.48">16866 9270 900 0,'9'1'421'16,"20"1"-187"-1,9-1-20-15,12-2-72 0,8-2-35 16,4-4-48 0,2 0-13-16,-2-2-25 0,-5 0 1 15,-9 4-233-15</inkml:trace>
  <inkml:trace contextRef="#ctx0" brushRef="#br0" timeOffset="22070.46">17859 8830 588 0,'-2'-1'324'15,"-4"1"-77"-15,3-3-65 0,2 2-18 16,1 0-51 0,0 0-29-16,8-3-45 0,22-7-19 15,53-18-5-15,-35 16-1 16,8 9-2-16,-5 4-2 16,-8 11-5-16,-6 4-4 15,-25 7-9-15,-14 1-2 16,-26 6 0-16,-8 1 3 15,-8 0 8-15,5-3 5 16,12-15 1-16,11 0-1 16,10-9-11-1,6-3-5-15,17 6-4 0,1-6 2 16,17 5 11-16,7 6 1 0,3 5 0 16,-1 4 3-1,-12 6 4-15,-11-5 3 0,-21 0 5 16,-13 0 2-1,-27-5-3-15,-10 0 1 16,-4-7-3-16,2-3-4 16,21-3-28-16,9-3-37 0,17 0-146 15,2-1-130 1</inkml:trace>
  <inkml:trace contextRef="#ctx0" brushRef="#br0" timeOffset="22305.21">18560 9157 983 0,'-3'0'512'15,"-3"-1"-153"-15,2 1-198 16,4 0-66-16,0 0-75 0,0 0-80 16</inkml:trace>
  <inkml:trace contextRef="#ctx0" brushRef="#br0" timeOffset="22968.47">19048 8972 566 0,'6'-3'290'16,"5"-5"-62"-16,0 0-25 15,-3-1-28-15,-1-1-11 16,-10-7-24-16,1 2-15 15,-12-1-39-15,-3-2-16 16,-6 5-38-16,-9 5-13 16,-2 8-13-16,-3 6-7 15,5 9-8-15,4 3 1 16,11 5 1-16,9-2 0 16,16 0-2-16,8 0 0 15,14-10-5-15,5 0 2 16,2-11 1-16,-5-2 4 0,-4-7 7 15,-7-2 5 1,-6-6 8-16,-3-1 4 16,-7 3 6-16,-3 2 1 15,-2 8-4-15,0 2-8 0,0 9-12 16,0-6-7-16,1 8-4 16,7 20 2-16,14 36 3 15,-12-29 0-15,1-2 4 16,-4-1 0-16,-8-7 2 0,-6 3 3 15,-15-11 8-15,-2 2 6 16,-11-9 7-16,0-7 1 16,8-4-7-16,-2-6-2 15,13-3-30-15,5-2-54 16,11-2-145-16,6 0-160 0</inkml:trace>
  <inkml:trace contextRef="#ctx0" brushRef="#br0" timeOffset="23478.66">19326 8892 870 0,'-6'-13'452'16,"-4"-7"-133"-16,10-2-124 15,7 1-42-15,15 4-71 16,5-1-38-16,8 13-17 15,-2 1-8-15,3 11-9 0,-3 7-5 16,2 6-4-16,-4 4-1 16,-16 2-9-1,-9 1-4-15,-19 0-11 0,-6-1-1 0,-4-4-1 16,5-4-2-16,4-7-22 31,9-5-9-31,13-2-3 0,6-2 9 0,18 2 27 16,5 1 16-1,2 2 10 1,-2 5 3-16,-10 3 9 0,-5 4 6 0,-19 2 16 16,-11 0 18-16,-29-1 10 0,-14-2-5 31,-8-4-15-31,5-4-17 16,2-12-52-16,38 4-62 15</inkml:trace>
  <inkml:trace contextRef="#ctx0" brushRef="#br0" timeOffset="24111.2">20361 8680 1121 0,'8'-4'502'0,"0"-6"-290"0,-4 10-57 15,0 24-110-15,-8 4-38 16,-4 32-8-16,0 8 0 16,-10 13 5-16,1-2 1 15,-3-17 6-15,-1-9 3 0,1-18 4 16,5-8 3-16,3-17 13 15,5-5 7 1,4-15 3-16,3-6 0 0,6-18-10 16,5-7-7-16,9-27-6 15,3-10-10-15,5 2-89 16,-1-1-1-16,-1 21 3 16,-3 15 20-16,-5 14 90 0,1 12-5 15,-7 21-17 1,1 12-13-16,-5 24-12 0,-1 13 1 15,9 21 8-15,4 3 2 16,9-3 3-16,5-7 2 16,1-11 3-16,-3-8 0 0,-7-10 1 15,-5-7 0 1,-7-17-5-16,-4-4-28 16,-3-12-134-16,-3-5-129 0</inkml:trace>
  <inkml:trace contextRef="#ctx0" brushRef="#br0" timeOffset="24281.82">20248 9005 1125 0,'-2'0'483'0,"4"1"-273"16,12 4-77-16,25 3-78 15,11 0-13-15,19 5-7 16,6-5-3-16,-1-3-30 15,3-3-101-15</inkml:trace>
  <inkml:trace contextRef="#ctx0" brushRef="#br0" timeOffset="32038.44">1747 11673 887 0,'9'-13'350'0,"13"-5"-238"15,0 5-57-15,-4 10-44 16,-1 8-9-16,-12 16-2 16,-6 8 5-16,-10 10 15 15,-8 6-2-15,1-2-5 16,4-4-3-16,5-9-3 16,8-7-1-16,6-10-1 15,6-4 3-15,1-9 10 16,2-7 4-16,6-12 7 0,-1-9 2 15,7-9-3-15,-3-1 1 16,-4-5-6-16,2 4-4 16,-7 7-5-16,-1 3-3 15,-8 15-2 1,-5 7-14-16,-2 13-26 0,-1 10-4 0,-1 12-4 16,7 6 12-1,6 6 21-15,7 2 3 16,8-2 5-16,-1-2 4 15,5-11-25 1,2-7-9-16,6-20-6 0,3-13 1 16,6-17 25-16,-4-7 8 15,5-2 0-15,-5 4 0 16,-15 13 7-16,-2 8 14 16,-19 12 19-16,-6 6 1 15,-16 12-1-15,-8 4-12 16,-9 10-15-16,-3 3 1 15,2-7 4-15,5-3 3 0,6-12 1 0,4-8-4 16,10-6-15 0,2-5-7-16,5-6-17 15,6-4-5-15,10 0-5 16,5 2-6-16,8 8-8 16,-2 4 0-16,1 14 15 15,-3 6 9-15,2 3 21 0,6 4 8 16,4-9 4-1,4-1 2-15,4-13 7 0,-2-10 4 0,0-14 1 16,-1-9 0 0,-7-5 1-1,3-1 1-15,-10 7 5 0,-5 4 8 0,-11 14 1 32,-3 6-5-32,-6 14-5 0,-2 9-9 15,-1 11-8 1,3 9-1-16,7 4-5 15,7-1-4-15,10-3-56 16,-1-13-132-16</inkml:trace>
  <inkml:trace contextRef="#ctx0" brushRef="#br0" timeOffset="32863.96">5214 11938 848 0,'-13'17'309'0,"-18"32"-240"16,-3 9-29-1,-9 17-12-15,5 6-4 0,1-5-9 16,9-2-3-16,13-20 5 15,1-12 2 1,14-24 13-16,0-13 17 0,6-23 12 16,4-14 0-16,9-17-11 15,6-13-18-15,2-6-13 16,1 2-3 0,-2-1-5-16,-3 7 1 15,-4 6-9-15,-1 6 0 16,-6 15 5-16,-4 6 3 15,-4 20-26-15,-1 7-18 0,2 18-11 0,0 8-7 16,13 15 22 0,9 7 14-16,16 9 4 15,12 7 0-15,10 5 6 0,7 4 4 0,4-3 3 16,0-10 3-16,-10-10 5 16,-14-9 1-1,-24-14 1-15,-15-5 11 0,-30-10 17 16,-18-2 9-16,-33-10 15 15,-9-4-9 1,-15-2-23-16,-6-3-11 0,1 6-19 16,3 4-2-16,14 1-1 15,15-1 0-15,26-1-2 16,12 0-3-16,24 0-67 16,4 1-49-16</inkml:trace>
  <inkml:trace contextRef="#ctx0" brushRef="#br0" timeOffset="33274.25">5766 12041 947 0,'-2'-13'426'0,"-1"-8"-198"15,3 2-53-15,4 15-114 16,4 8-43-16,8 16-54 16,7 13-11-16,5 16 25 15,0 10 12-15,-2 14 10 16,-5 5 4-16,-8-2 4 15,6-4 1-15,-4-29 0 16,6-9 4-16,10-19 37 16,-4-15 27-16,9-15 42 15,1-20 7-15,2-26-8 16,0-10-14-16,-1-14-36 0,2 7-10 16,-10 8-30-16,-2 11-14 15,-8 17-8-15,-10 10-3 16,-7 18-7-16,0 4-40 15,-3 10-176-15,1 6-171 16</inkml:trace>
  <inkml:trace contextRef="#ctx0" brushRef="#br0" timeOffset="33758.39">6391 12489 808 0,'0'0'376'0,"0"-1"-172"0,-3 2-71 16,2-1-94-16,0 0-32 16,-4 23-35-16,0 39 11 15,6-26 15-15,7 2 2 16,-2-6 7-16,1-6 4 16,-6-12 7-16,-1-4 6 15,0-10 28-15,-3-5 10 16,10-7-6-16,1-7-8 0,6 1-45 15,7 0-15-15,3 9-11 16,3 6-1 0,5 9 8-16,-5 4 5 0,-10 7 6 15,-6 4 5-15,-15 3 4 16,-8-1 4-16,-15 4 4 16,-5-4 4-16,2-9 15 15,2-6-22-15,8-14-128 16,5-7-78-16</inkml:trace>
  <inkml:trace contextRef="#ctx0" brushRef="#br0" timeOffset="34247.64">6981 12676 523 0,'0'0'293'15,"-5"2"-72"-15,-4 5-51 16,-8 8-61-16,-4 2-25 16,-4 6-16-16,-2-3-14 15,-3-5-18-15,0-4-3 16,0-8-1-16,5-3-2 0,8-7-27 16,4-1-13-16,9-4-24 15,7 2-13-15,9 1 0 16,3 2 8-16,6 7 19 15,2 2 11-15,-2 11 20 16,0-2 3 0,-5 7-1-16,0 1-2 0,5-2-1 15,-2 2 1-15,4-10 7 16,-1-7 7-16,4-10 10 16,1-9 2-16,0-6 1 15,1-6-5-15,-7 0-7 16,-1-1-5-16,-4 4-11 15,-3 6-1-15,-5 8-12 0,-1 6-8 16,-7 7-12-16,2 6 1 16,-2 10 5-16,0 2 7 15,1 7 11-15,0 0-1 16,2 1-1 0,1 2 1-16,0-7 7 0,-1-4-14 15,3-10-111-15,-2-3-116 16</inkml:trace>
  <inkml:trace contextRef="#ctx0" brushRef="#br0" timeOffset="34694.93">7154 12747 658 0,'-1'-2'436'0,"0"-5"19"16,3 5-237-1,-2 1-42-15,0-1-78 0,13 1-32 16,45 1-41-16,-27 0-7 16,2-3-33-16,-1-1-87 15</inkml:trace>
  <inkml:trace contextRef="#ctx0" brushRef="#br0" timeOffset="35067.68">7718 12293 925 0,'7'0'385'0,"3"-5"-204"16,15 8-112-16,9-3-24 15,8 0-7-15,6 0-3 16,4 3-16-16,-5 3-6 0,-5 4-76 16,-6 2-98-1</inkml:trace>
  <inkml:trace contextRef="#ctx0" brushRef="#br0" timeOffset="35260.84">7778 12449 837 0,'10'1'343'0,"18"3"-198"16,5 3-16-16,15-4-31 0,7 5-22 15,-3-1-62-15,-2-3-262 16</inkml:trace>
  <inkml:trace contextRef="#ctx0" brushRef="#br0" timeOffset="37365.78">9522 11977 419 0,'-6'-4'282'0,"-12"-11"4"16,-13-4-30-16,-14 2-79 16,-4-2-27-16,0 9-55 15,-4 7-32-15,-3 8-43 16,-5 7-16-16,6 11-20 16,9 7-6-16,23 6-5 31,11 2 0-31,25-1 11 0,13-4 3 0,26-2 7 15,10-2 3-15,10-5 7 16,-5-2 4 0,-7-8 9-16,-10-4 1 15,-16-7 8-15,-8-3 13 16,-26-7-4-16,-10-1-5 0,-27-4-13 16,-12-2-16-16,-17 7-13 15,-9 4-1-15,-8 14-6 0,1 11 4 16,6 15 12-16,13 5 4 15,26 6 7 1,10 2-2-16,27 0-6 16,15 0 2-16,29-14 11 15,15-2 12-15,27-14 18 16,9-7 5-16,-1-8 0 16,4-6-6-16,-11-14-12 15,-3-6-77-15</inkml:trace>
  <inkml:trace contextRef="#ctx0" brushRef="#br0" timeOffset="37729.58">9884 12322 643 0,'11'3'353'16,"8"3"-102"-16,22 1-50 16,7-1-12-16,16-2-69 15,3 0-32-15,-9-3-48 16,-3 0-7-16,-16 0-86 16,-8 2-182-16</inkml:trace>
  <inkml:trace contextRef="#ctx0" brushRef="#br0" timeOffset="38423.51">10783 11932 634 0,'-1'-3'331'0,"1"-3"-64"15,11 7-160-15,19 1-58 16,13 2-2-16,18-2 11 0,3-2-12 16,-1 0-17-16,-5-2-1 0,-13 1-1 31,-8-5-1-31,-18-1 0 0,-5 2 0 0,-9 0-16 15,-11 4-13 1,-11 1-15-16,-4 2-6 16,-13 5 6-16,3 3 7 15,2 6 0-15,4 5-3 0,9 9-14 16,4 5-4-16,10 6-6 16,3 4 2-1,11 6 11-15,2 3 5 0,3 4 19 16,-2-1 15-16,-11 0 25 15,-5-10 15-15,-14-8 13 0,-9-4-9 32,-15-11-9-32,-6-2-6 0,-8-14-7 15,7-2 2-15,15-9-5 16,11-3-6 0,21 3-24-16,5-5-9 15,18 2-19-15,7-2-4 0,15 4 14 16,5 0 9-16,7 3 11 15,-1 3 6-15,0 1 0 16,-3 0 1-16,-7-3-112 16</inkml:trace>
  <inkml:trace contextRef="#ctx0" brushRef="#br0" timeOffset="38830.05">11466 12320 804 0,'8'2'353'15,"10"8"-181"-15,1 5-36 0,-2 11-70 16,-2 5-13 0,-5 0-20-16,-3 0-6 0,-7-7 3 15,-2-7 4-15,-3-7 12 16,-2-6 12-16,3-8 11 16,-3-7 1-16,4-6-15 15,1-8-12-15,3-8-22 16,5 0-7-16,9-5-14 15,8 1-2-15,11 7-11 16,4 0-7-16,-1 13 15 16,3 6 0-16,-4 13 6 15,-3 4 8-15,3 9-64 16,-7 3-220-16</inkml:trace>
  <inkml:trace contextRef="#ctx0" brushRef="#br0" timeOffset="41604.11">12383 12301 581 0,'0'-1'285'16,"10"0"-88"-16,7 1-77 0,20-3-62 16,13 3-9-16,14-1-19 15,0 2-9-15,1 5-10 16,-2 1-21-16,-10 0-223 16</inkml:trace>
  <inkml:trace contextRef="#ctx0" brushRef="#br0" timeOffset="41778.8">12465 12474 581 0,'16'3'329'16,"12"-1"-31"-16,23 2-185 15,10 1-27-15,8-1-45 16,4 2-16-16,-7 1 5 0,7-2-84 15</inkml:trace>
  <inkml:trace contextRef="#ctx0" brushRef="#br0" timeOffset="42059.82">13459 12178 906 0,'1'-21'394'0,"-1"-25"-191"0,2 7-34 0,3 12-34 15,-3 10-13 1,6 16-36-16,-8-3-20 16,-1 13-44-16,0 10-17 0,-1 17-12 0,4 16-3 31,7 13 10-31,2 7 1 0,-2 3 4 15,1-3 0 1,-3-38 0 0,-3-17 4-16,-1 0-144 0,10 40-141 15</inkml:trace>
  <inkml:trace contextRef="#ctx0" brushRef="#br0" timeOffset="42431.45">13793 12245 744 0,'-4'-15'418'0,"-1"-16"-116"16,3-2-103-16,11 8-114 16,9 4-46-16,15 7-7 15,9 5-12-15,6 10-9 16,-6 7 0-16,-7 16-2 15,-11 10 4-15,-19 9 6 0,-12 5-1 16,-29 5 4-16,-7 6-3 16,-9-5-4-16,5-3-2 15,15-19-3-15,9-9 0 16,10-14-5-16,9-4 0 16,8-6-4-16,5-7-1 15,13-3 0-15,4 0-1 16,8 7-7-16,4 5 1 0,0 9 3 15,-2 7 3-15,-6-1 8 16,-2 3 0-16,-9-4-29 16,2-2-100-16</inkml:trace>
  <inkml:trace contextRef="#ctx0" brushRef="#br0" timeOffset="42669.9">14442 12307 1069 0,'4'-1'429'0,"14"4"-253"0,15 3-47 15,11 5-37-15,7 3-3 0,7-4-21 16,-1 0-16-16,1-7-17 15,2-1-7-15,-10-5-10 16,-7-6-22 0,-3 2-285-16</inkml:trace>
  <inkml:trace contextRef="#ctx0" brushRef="#br0" timeOffset="43334.53">15393 12136 470 0,'-5'-7'326'0,"-2"-5"-20"0,8-3-124 0,7-1-50 16,12 1-69-16,6 0-9 16,10 5-13-16,5 7-1 31,-1 6-14-31,-4 9-10 0,-11 5-9 0,-12 3 2 31,-7 0-1-31,-10 0 4 0,-10 1 1 16,-2 1 1-16,-10-5-1 15,3-1-1-15,6-5-5 0,3-6-4 0,18 0-4 32,6 0-5-32,13-1 1 15,-6 5 2-15,9 5 3 16,-3 5 2-16,-7 5-1 15,-2 1 4-15,-14 5 4 16,-11-4 1-16,-9-1 5 16,-7-2-3-16,-10-6-3 15,4-4-4-15,2-8-67 16,9-5-40-16</inkml:trace>
  <inkml:trace contextRef="#ctx0" brushRef="#br0" timeOffset="43508.61">15903 12430 1063 0,'3'0'546'16,"1"-4"-161"-16,4 5-233 15,-3-7-61-15,0 0-73 16,1 0-68-16,6 2-330 15</inkml:trace>
  <inkml:trace contextRef="#ctx0" brushRef="#br0" timeOffset="43979.9">16394 12165 632 0,'2'-13'359'0,"2"-10"-58"16,-6-3-75-16,-8-1-26 15,-10 8-63-15,-7 1-39 16,-7 10-74-16,-7 6-18 16,3 3-12-16,6 11-5 15,10 2-3-15,9 3 0 16,14 5 1-16,7-2 2 0,11-1 5 15,6-3 2 1,5-6 5-16,-1-3 5 16,1-5 5-16,-5-4 1 0,-2-6 2 15,-2 0 0-15,-3-1-4 16,0 2-2-16,-3 7-5 16,0 4-3-16,-2 11-2 15,-3 6 0-15,-4 9 2 16,-3 5 2-16,-5 5 5 15,-7-3 2-15,-10-1 4 16,-3-4 2-16,-6-9 4 16,-2-3 2-16,-2-17 4 15,0-5 0-15,4-12-11 0,5-4-32 16,8 3-114-16,7 1-105 16</inkml:trace>
  <inkml:trace contextRef="#ctx0" brushRef="#br0" timeOffset="44413.87">16719 12147 826 0,'-8'-11'401'0,"-7"-7"-127"16,7-1-103-16,9 8-90 15,5 2-28-15,16 7-30 16,1-1-11-16,9 2 7 16,7 1 9-16,1 1-4 15,1 11-4-15,-10-3-6 16,-4 3-1-16,-17 0-1 16,-9-2 0-16,-9 4 1 15,-9 1 0-15,-5-3 1 0,0-2-1 16,7-4-5-1,4-5-7-15,11 1-9 16,7 2-4-16,9 4 0 16,6 2 4-16,2 4 7 0,-1 3 2 0,-9 6 0 31,-9 3 1-31,-11 3 5 0,-12-2 2 0,-15-4 4 16,-6 0 1-16,-6-11 0 15,3-9-1 1,13-10-29-16,11-6-51 15,19-9-176-15,7-1-229 16</inkml:trace>
  <inkml:trace contextRef="#ctx0" brushRef="#br0" timeOffset="44609.83">17315 12234 765 0,'9'0'471'16,"12"5"-7"-16,-8-5-129 0,-8 2-131 15,-3-1-33-15,-6-4-66 16,3 2-28-16,0 0-30 16,0-1-85-16</inkml:trace>
  <inkml:trace contextRef="#ctx0" brushRef="#br0" timeOffset="45236.46">18009 12125 618 0,'4'-10'376'15,"-2"-7"-49"-15,-2-1-63 0,-8-1-33 16,-8 2-61-16,0 3-47 16,-11 10-80-16,0 4-24 0,-3 15-32 15,0 8-4-15,5 8 0 16,7 6 1 0,16 5 0-16,6 0-2 0,19-3-1 15,10-3 0-15,7-17 11 16,8-7 8-16,-7-17 8 15,-3-10 35 1,-7-12 57-16,-13-9 18 16,-5-6 29-16,-10 0-25 0,-14-7-56 15,-8 8-22-15,1 6-39 16,1 5-20-16,2 20-123 16,-1 2-106-16</inkml:trace>
  <inkml:trace contextRef="#ctx0" brushRef="#br0" timeOffset="45408.33">18308 12324 1266 0,'-2'-4'577'15,"-2"-3"-296"-15,1 0-79 0,2 2-130 16,-1 0-41-16,4 4-70 15,-2 0-108 1</inkml:trace>
  <inkml:trace contextRef="#ctx0" brushRef="#br0" timeOffset="45740.31">18738 12080 1009 0,'-12'-8'493'16,"-10"-11"-195"-16,-3 9-161 15,-3 1-65-15,-3 6-63 16,0 9-10-16,5 9-16 16,1 6 4-16,12 10-1 15,5 0 0-15,-6-1 7 16,21 4 0-16,10-6 0 0,11 0 4 15,26-7 9 1,-10-10 5-16,4-13 35 16,-4-8 18-16,-12-11 35 0,-7-7 9 0,-14-6-9 15,-9-1-16-15,-18-1-48 16,-7 7-15 0,-6 8-86-1,-1 8-92-15</inkml:trace>
  <inkml:trace contextRef="#ctx0" brushRef="#br0" timeOffset="45978.28">18983 12082 1134 0,'5'1'470'0,"9"5"-253"15,8 11-142-15,-11-3-24 16,15 16-7-16,-2 2-8 16,-1 5-9-16,-3 1-2 0,-3-7-9 15,-9-3 0-15,-8-9-2 16,-7-4-5-16,-11-6-83 16,-5-8-77-16</inkml:trace>
  <inkml:trace contextRef="#ctx0" brushRef="#br0" timeOffset="46136.92">19000 11991 866 0,'7'-9'529'15,"2"-10"-48"-15,15 8-252 16,7 4-61-16,15 8-76 16,6 4-17-16,3 4-31 0,-2 0-11 15,-6-3-12-15,-7-2-52 16,-11-4-470-16</inkml:trace>
  <inkml:trace contextRef="#ctx0" brushRef="#br0" timeOffset="46781.18">19891 12092 703 0,'-1'-1'345'0,"-3"-1"-113"0,2-4-21 16,2 5-55-16,0 0-32 15,0 0-52-15,13-14-13 16,36-30-23-16,-28 28-8 0,-2 5-12 15,2 7-8-15,-1 15-6 16,-1 5-2-16,4 9-3 16,2 1 3-16,0-2 1 15,4-2 3-15,-1-11 2 16,-3 1 3-16,-7-11 13 16,-2-4 8-1,-10-7 9-15,-2-7-1 0,-7-5-35 0,-2 1-38 16,-3 2-133-1,-2 2-111-15</inkml:trace>
  <inkml:trace contextRef="#ctx0" brushRef="#br0" timeOffset="47034.88">19952 12269 640 0,'15'1'363'0,"10"0"-104"16,9 1-60-16,4 1-26 16,3-1-71-16,3-1-14 15,3 3-53-15,1-2-16 16,-5-1-8-16,-1-1-3 15,-14-1-44-15,-7 1-98 0</inkml:trace>
  <inkml:trace contextRef="#ctx0" brushRef="#br0" timeOffset="50326.53">20938 12143 610 0,'2'-3'332'15,"0"-5"-95"-15,9-5-62 16,6-2-12-16,4-10-21 16,5-7-9-16,2-12-5 15,-1-8-9-15,-2-3-41 16,-8 6-16-16,-6 15-32 16,-2 9-9-16,-8 14-14 15,0 4-25-15,-3 10-23 16,-3 12-9-16,0 20 0 0,1 12 24 15,1 16 17-15,3 1 3 16,3-4 6-16,1-5 1 16,3-10 4-16,-1-5 12 15,7-10-160-15,-2-5-154 16</inkml:trace>
  <inkml:trace contextRef="#ctx0" brushRef="#br0" timeOffset="50676.86">21416 12124 658 0,'0'-6'390'16,"3"-2"-14"-16,7-5-196 15,0-4-24-15,9-5-25 16,-2-8-12-16,-1-7-22 16,1-2-9-16,-3-6-26 15,-2 6-17-15,-4 12-22 16,-5 6-9-16,-2 16-28 0,-2 1-17 16,1 13-13-16,-3 9-2 15,2 17 13-15,1 14 13 16,-2 5 13-1,4 2 2-15,2-4 6 16,1-7 2-16,7-2-40 0,6-5-67 16,2-6-314-16</inkml:trace>
  <inkml:trace contextRef="#ctx0" brushRef="#br0" timeOffset="50846.7">21847 12254 1191 0,'-3'-1'538'0,"-2"-5"-255"15,5 4-128 1,0 0-136-16,0 2-29 0,0 0-154 0</inkml:trace>
  <inkml:trace contextRef="#ctx0" brushRef="#br0" timeOffset="51357.06">22120 11913 786 0,'-3'-6'428'0,"-2"-3"-84"15,5 1-135-15,10 9-111 16,5 3-44-16,12 10-48 16,10 11 3-16,10 7-3 15,3 6 1-15,-7-3 1 16,-6-2 1-16,-16-1 1 15,-6-4-1 1,-9 0-1-16,-8-2-2 0,-12-3-2 0,-12-4 1 16,-11-8 4-16,0-5 2 31,2-13 0-31,14-7-6 16,21-9-15-16,8-5-9 15,21-4-3-15,6-3 11 16,9 1 31-16,-3-2 23 0,-4 3 44 15,-8 0 16-15,-20-1 3 16,-9 1-20-16,-22 1-46 16,-11 3-23-16,-18 4-22 15,-8 3-4-15,-2 13-1 16,7 8-17-16,16 11-115 16,16 12-74-16</inkml:trace>
  <inkml:trace contextRef="#ctx0" brushRef="#br0" timeOffset="51903.32">23098 11757 955 0,'-1'-4'451'15,"0"-4"-206"-15,1 12-167 16,2 7-44-16,4 23-50 0,3 11 2 16,7 23 15-16,1 8 1 15,7-2 1-15,-3-6 3 16,0-18-1-16,-2-7 4 15,0-19 55-15,2-5 36 16,-4-15 80-16,6-11 26 16,-4-16-12-16,3-3-42 15,-2-13-73-15,0-2-23 0,2 3-39 16,-2-8 9 0,7 4-3-16,-1-1-4 15,-7 3-4-15,1 7-5 16,-12 9-5-16,-2 7-5 15,-9 2-75-15,2 10-48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39:36.954"/>
    </inkml:context>
    <inkml:brush xml:id="br0">
      <inkml:brushProperty name="width" value="0.05292" units="cm"/>
      <inkml:brushProperty name="height" value="0.05292" units="cm"/>
      <inkml:brushProperty name="color" value="#FF0000"/>
    </inkml:brush>
  </inkml:definitions>
  <inkml:trace contextRef="#ctx0" brushRef="#br0">2591 8762 633 0,'-14'-6'334'16,"-24"-7"-81"-16,-10 3-32 0,-17 5-66 15,-4 5-21 1,-6 12-46-16,5 3-20 16,11 15-40-1,5 6-21-15,13 7-18 16,7 6-7-16,16-2-4 0,11-3 6 0,19-7 7 16,16 0 7-16,20-12 8 31,7-2 2-31,12-11 1 0,1-7-1 15,-5-2 2-15,-12-3 0 0,-11 0 3 16,-15 0 6-16,-25 0 17 16,-7 0-1-16,-31 4-4 15,-6 2-8-15,-13 11-14 16,-6 5-4-16,8 9-5 0,-2 7-9 16,30 12-10-16,4-4 0 15,22 0 6-15,6 0 6 16,13-16 7-16,12-1 1 15,17-10 2-15,4-8 1 16,13-11-1 0,4-9-3-16,-3-13 0 0,2-8-2 15,-19-10 4-15,-12 3 8 16,-18-1 7-16,-5 8 5 16,-9 15 30-1,1 4 0-15,-10 16-12 16,1 9-3-16,-1 14-33 15,-4 6-8-15,8 5 4 16,1-1 0-16,1-9 0 16,11-3-21-16,1-13-108 15,0-5-58-15,4-8-259 16</inkml:trace>
  <inkml:trace contextRef="#ctx0" brushRef="#br0" timeOffset="139.26">2665 9049 902 0,'-6'-5'475'16,"-1"-9"-127"-16,1 5-139 15,4 7-153-15,2 1-39 16,4 8-221-16</inkml:trace>
  <inkml:trace contextRef="#ctx0" brushRef="#br0" timeOffset="387.58">2838 9247 727 0,'5'12'385'15,"2"6"-113"-15,0 10-113 0,4 9-31 16,-8-5-46-16,6-1-12 16,0-8-3-16,2-10 1 15,6-5 10-15,0-3 8 16,4-9 21-16,-6-7-5 15,1-6-12-15,-5-5-14 16,-1-5-40-16,-1-2-10 16,4-3-56-16,15 3-80 15,-7-3-169 1,5 2-133-16</inkml:trace>
  <inkml:trace contextRef="#ctx0" brushRef="#br0" timeOffset="820.37">3464 9233 695 0,'-5'19'380'15,"-7"14"-95"-15,-12 2-119 16,-7-1-39-16,-4-6-60 16,1-4-20-16,9-10-5 15,1-6 1-15,6-8-3 0,2-7-7 16,1-3-21-16,3-4-12 15,9-1-27-15,6 0-6 16,8 1-5 0,4 3 3-16,2 4 16 0,3 3 6 15,6 8 9 1,3 7 4-16,7 9 4 16,-2 2 4-16,-3-1 7 0,-2-4 1 15,-6-10 2-15,3-4-4 16,0-5 1-16,2-7 0 0,-3-11 5 15,-2-3 6-15,-7-8 3 16,-2-3 2-16,1 10-11 16,-6 0 12-16,0 14 19 15,-8 5-2-15,-1 10 19 16,-4 9-8-16,2 13-15 16,1 5 2-16,3 2-16 15,4-2-8-15,5-10-33 16,3-3-122-16</inkml:trace>
  <inkml:trace contextRef="#ctx0" brushRef="#br0" timeOffset="1372.94">5705 9647 1128 0,'-4'0'456'0,"-1"13"-297"0,0 12-71 16,3 35-54-16,2 23-13 15,0 18-6-15,0 3 0 16,-2-10-3-16,2-12 0 16,0-14-45-16,0-12-80 15,2-19-341-15</inkml:trace>
  <inkml:trace contextRef="#ctx0" brushRef="#br0" timeOffset="1670.37">5405 9735 727 0,'20'-30'361'16,"18"-19"-138"-16,19 1-39 15,10 1-28-15,21 19-61 16,6 10-41-16,-5 20-40 0,-4 14-9 15,-24 12-11-15,-18 5-4 16,-23 12 5-16,-15 1 6 16,-19 5 16-16,-11-1 6 15,-14-9 5-15,-4-3 1 16,-12-18 7-16,-1-9-16 16,1-13-134-16,7-4-99 15</inkml:trace>
  <inkml:trace contextRef="#ctx0" brushRef="#br0" timeOffset="2119.05">6046 10199 1195 0,'0'4'452'0,"-3"10"-332"16,-1 10-63-1,6 20-52-15,-3 9 4 0,4 7-1 16,2-4 1 0,-4-10-105-16,8-8-92 0</inkml:trace>
  <inkml:trace contextRef="#ctx0" brushRef="#br0" timeOffset="2452.9">6039 10205 746 0,'16'-14'409'0,"23"-6"-84"15,-1 5-123-15,-1 15-101 16,-2 10-42-16,-15 15-32 16,-5 4-10-16,-17 9-16 15,-5 1 3-15,-12 3-4 16,-2-1 0-16,-3-3-2 15,-1-6-21-15,1-12-23 16,3-5-14-16,7-10-18 16,3-2 21-16,8-4 11 15,4 1 18-15,9 0 48 0,10 0 18 16,8 6 54-16,3 1 14 16,0 3-2-16,-1-2-10 15,-6 2-35-15,-2-3-14 16,-9-1-26-16,-1 1-19 15,0 1-213-15</inkml:trace>
  <inkml:trace contextRef="#ctx0" brushRef="#br0" timeOffset="2901.97">6761 10061 760 0,'-3'0'382'16,"1"-1"-143"-16,18 4-94 15,10-3-40-15,19-1-47 16,5 0-7-16,6-5-32 16,-1 2-7-16,-1 1-5 15,-13 7-2-15,-8-2-38 16,-3 3-43-16,-14-1-150 16</inkml:trace>
  <inkml:trace contextRef="#ctx0" brushRef="#br0" timeOffset="3112.48">6806 10190 838 0,'10'0'418'15,"17"-1"-123"1,5 0-34-16,9 0-65 0,6-3-36 15,-4 2-65-15,1-1-32 16,-8 0-32-16,-10 2-29 16,-7 0-554-16</inkml:trace>
  <inkml:trace contextRef="#ctx0" brushRef="#br0" timeOffset="4070.45">7681 9681 673 0,'12'0'300'16,"24"0"-125"-16,13 4-76 15,8-3-35-15,10 3-13 16,1 0-19-16,-4-4-6 15,-9 3-2-15,-14-3-1 0,-15-1-3 16,-10-1-17 0,-13 1-59-16,-7 1-20 15,-16 0-22-15,-6 1 14 0,-6 1 54 16,1-2 15-16,4 1 18 16,2-1 5-1,8 4 16-15,2 2 17 16,5 1 17-16,4 7 3 15,0 1-9-15,4 3-13 16,3 13-11-16,3 5-6 0,4 9-7 16,0 7-3-16,4 2-5 15,-4-3-1-15,-2-1 59 16,-2 0 11-16,-9-1 9 16,-3 1 4-16,-4-2-55 15,-4-6-9-15,-4-5-2 16,-8-8 3-16,-4-14 9 15,1-8 5-15,5-11-2 16,12-4-9-16,6-3-24 0,8 1-13 16,6-2-10-1,6 2 1-15,11 0 16 0,3 1 4 0,11 3 7 16,3 3 0-16,10 6-3 16,0 2 0-1,-6 3-2-15,-2 0-1 16,-11-1-9-16,-3-2-89 15</inkml:trace>
  <inkml:trace contextRef="#ctx0" brushRef="#br0" timeOffset="4638.09">8603 9620 499 0,'-22'-4'310'0,"-24"-4"-11"0,5-4-64 15,9-3-85-15,-5-12-31 16,27 6-53-16,4-2-22 15,8 7-39-15,17 12-5 16,-4-5-1-16,9 2 1 16,10 7 5-16,0 6 2 15,8 9-4-15,-2 17 0 16,-21-7 3-16,-10 1 0 0,-26 10-4 16,-61 66 148 46,2 1-118-62,83-98 39 0,6-2-30 0,6 1-14 16,10 2-12-16,14 1-3 15,-2 0-2 1,7 2-98-16</inkml:trace>
  <inkml:trace contextRef="#ctx0" brushRef="#br0" timeOffset="5118.02">8903 9827 930 0,'0'-5'450'16,"-1"-6"-197"-16,-3 9-72 0,2 18-109 15,1 14-43-15,2 25-23 16,3 14 2-16,0 14 8 15,-2-2 1-15,4 0 0 16,-5-9 0-16,3-16 9 16,0-11-77-16,0-26-178 15</inkml:trace>
  <inkml:trace contextRef="#ctx0" brushRef="#br0" timeOffset="5482.04">8888 9779 932 0,'25'-14'437'16,"35"-13"-193"-16,12 9-59 15,11 18-101-15,-5 7-24 16,-18 14-28-16,-13 5-12 0,-30 10-16 16,-8 5-2-1,-22 13-6-15,-14 3-3 16,-28 1 1-16,-8-4 0 0,-4-8 7 15,5-7 3 1,23-14-1-16,13-4 0 0,19-15-20 16,7-5 1-16,15-1 3 15,8-5 3-15,19 4 25 16,11 2 5-16,10 10 17 16,-1 3 12-16,-9 8 10 15,-8 1 6-15,-17 0-5 16,-7-4-8-16,-6-4-7 15,-5-5-5-15,-3-4-12 16,1-1-6-16,0-3-76 0,-2 1-112 16</inkml:trace>
  <inkml:trace contextRef="#ctx0" brushRef="#br0" timeOffset="12096.59">9808 10040 673 0,'-1'-2'338'16,"3"-3"-83"-16,13-3-160 15,15 1-41-15,19-1-19 16,8 4-8-16,6 4-14 0,-3 1 5 15,-12 8-110 1,-10-1-85-16</inkml:trace>
  <inkml:trace contextRef="#ctx0" brushRef="#br0" timeOffset="12252.9">9776 10190 927 0,'13'0'415'0,"15"-2"-167"16,12 0-73-16,23-1-40 16,-2 2-37-16,10 1-51 15,0 4-62-15</inkml:trace>
  <inkml:trace contextRef="#ctx0" brushRef="#br0" timeOffset="12709.57">11036 9547 836 0,'-15'3'374'0,"-22"14"-193"15,6 17-48 1,14-17-74-16,2 1-25 0,-43 88-18 16,7 15-9-16,20 9 2 0,37-42 2 15,22-31 3 1,14-8 3-16,25-20-5 0,8-8-88 15</inkml:trace>
  <inkml:trace contextRef="#ctx0" brushRef="#br0" timeOffset="13084.79">11185 9716 858 0,'3'-12'375'0,"14"-16"-162"0,5 2-49 16,14 4-59-16,8 5-21 15,0 15-57-15,-2 2-15 0,-14 9-15 16,-10 5-9-16,-23 5-1 31,-11 4 1-31,-14 4 11 16,0 2 8-16,7-7 1 0,6-2-2 15,15-6-4-15,8-1-2 16,17 1-1-16,11 2 2 16,9 3 2-16,-2 2 1 15,-11 2-2-15,-8 0-1 16,-21 3 16-16,-17 2 3 16,-25 2 6-16,-11-5 3 0,-6-11-9 15,9-5 0-15,19-8-28 16,10-1-62-16,17 4-167 15,9-4-131-15</inkml:trace>
  <inkml:trace contextRef="#ctx0" brushRef="#br0" timeOffset="13264.55">11719 10048 931 0,'-1'0'497'0,"-1"0"-144"16,1-1-147-16,-1 0-66 16,1 0-95-16,1 0-26 15,0 0-133-15,0-1-122 16</inkml:trace>
  <inkml:trace contextRef="#ctx0" brushRef="#br0" timeOffset="13739.83">12162 9760 511 0,'6'-11'350'15,"3"-11"5"-15,-7-1-141 16,-2-3-35-16,-10 1-59 0,-9 4-23 16,-8 9-50-16,-7 2-26 15,-1 14-38-15,2 3-15 16,8 8-22-16,5 8 0 16,11 2 16-16,6 5 9 15,11-3 23-15,8-7 6 16,15-5 4-16,2-4 2 0,8-8 1 15,-4-3 4-15,-6-7 8 16,-4-2 5-16,-10-3 42 16,-4 4 13-16,-8 3-3 15,-3 2-8-15,-2 11-49 16,2 5-16-16,-1 15-7 16,-1 2 1-16,-6 9 4 15,-7 1 2-15,-3-3 4 16,-6 0 2-16,-6-13 1 15,0-4 0 1,-7-7 7-16,2-5 1 0,7-8-71 16,3 0-64-16,12-5-270 15</inkml:trace>
  <inkml:trace contextRef="#ctx0" brushRef="#br0" timeOffset="14136.91">12381 9662 853 0,'-1'-6'355'15,"2"-6"-205"1,7 1-27-16,11 3-35 0,8-1-6 0,12 10-8 15,3-2-11-15,1 7-17 16,-7 2-9 0,-15 0-23-16,-9 6-11 15,-17 3-6-15,-9 3-3 16,-10 2 6-16,-2-3 4 16,4-4 3-16,9-3-3 0,13-4-4 0,10 0-3 15,13 0 0-15,6 1 3 31,1 6 0-31,-6 5 0 0,-6 5-2 0,-9 2 1 16,-10 3 1-16,-10-2 4 16,-19-5 0-1,-5 1 5-15,-11-15-31 16,4-1-61-16</inkml:trace>
  <inkml:trace contextRef="#ctx0" brushRef="#br0" timeOffset="14404.89">12752 9488 926 0,'7'-16'507'0,"15"-8"-127"15,2 4-127-15,13 20-135 0,5 19-57 16,5 21-45-16,4 16-14 15,-10 17-22-15,-10 4-2 16,-28 17-2-16,-12-1 2 16,-23-5 15-16,-1-3 6 15,2-22 7-15,-3-15 7 16,13-14-68-16,4-10-66 16,3-14-218-16</inkml:trace>
  <inkml:trace contextRef="#ctx0" brushRef="#br0" timeOffset="14756.75">13118 9337 782 0,'11'-11'434'0,"11"-13"-76"16,1 10-177-16,6 2-40 15,-2 9-71-15,-3 4-32 16,-7 8-38-16,-7 4-13 16,-10 10-23-16,-10 5-3 15,-6 12 10-15,-3-5 12 16,4-5 18-16,6-5 5 15,13-16 4-15,7-1 1 0,17-5 4 16,10 2-1 0,11-2-5-1,5 4-5-15,-5 3-127 0,-9-1-183 0</inkml:trace>
  <inkml:trace contextRef="#ctx0" brushRef="#br0" timeOffset="14990.76">13487 9864 1347 0,'0'0'585'0,"3"1"-309"15,3 0-68-15,-6-1-110 16,0 0-24-16,2 0-44 16,7 0 5-16,1 0-269 15</inkml:trace>
  <inkml:trace contextRef="#ctx0" brushRef="#br0" timeOffset="16452.86">13949 9666 571 0,'-2'-4'348'16,"-2"-10"-7"-16,4 3-97 15,7-2-87-15,6-1-24 16,9 0-42-16,5-1-27 16,9 3-24-16,0 1-10 15,-2 7-18-15,0 5-6 0,-11 7-12 16,-4 1-6-16,-15 6-16 16,-8 4-5-16,-11 1 3 15,-2 4 7-15,0-1 18 16,4-2 6-1,4-1 3-15,3-1-2 0,10 0 2 16,5-3 0-16,12 3 2 16,3 3 0-16,6 4-3 15,-7 3 0-15,-8 1-3 16,-11-1-1-16,-22-5 8 16,-4-1 1-16,-23-7 11 0,-7-7 3 15,0-9-4-15,3-2-1 16,21-1-41-16,13-5-58 15</inkml:trace>
  <inkml:trace contextRef="#ctx0" brushRef="#br0" timeOffset="17256.05">14799 9700 566 0,'5'-1'310'0,"16"-2"-39"0,7-3-66 16,19 2-65-16,9 1-23 15,4 3-53-15,0 0-15 16,-11 2-19-16,-10-2-10 16,-10 0-4-16,-6 0-29 15,-9-3-141-15,-3 3-151 16</inkml:trace>
  <inkml:trace contextRef="#ctx0" brushRef="#br0" timeOffset="17500.32">14805 9854 748 0,'4'0'358'0,"9"3"-121"16,12-1-29-16,26-1-41 0,11 3-14 15,8-3-37-15,1 4-23 16,-15-4-31-16,-6 1-17 16,-12-1-19-16,-9-2-20 15</inkml:trace>
  <inkml:trace contextRef="#ctx0" brushRef="#br0" timeOffset="20935.5">15966 9441 963 0,'0'-1'400'15,"-5"4"-261"1,-7 6-36-16,-9 17-76 0,-5 5-12 16,2 8-7-1,4-1-3-15,15-3-5 0,9-4 0 16,21-6 1 0,11 1 0-16,17-6-1 0,1 0 0 15,-1-5-51-15,-5-5-88 16</inkml:trace>
  <inkml:trace contextRef="#ctx0" brushRef="#br0" timeOffset="21116.41">16209 9538 669 0,'-7'-3'365'0,"-7"-9"-70"0,5 19-169 16,-1 5-45-16,2 16-47 15,2 9-16-15,2 10-8 16,-3 6-2-16,2-1 0 15,2 2 0-15,2-4 0 0,4-5-2 16,8-11-129 0,5-6-156-16</inkml:trace>
  <inkml:trace contextRef="#ctx0" brushRef="#br0" timeOffset="21468.92">16740 9490 854 0,'-16'-9'379'0,"-22"-2"-198"0,-1 4-65 15,4 15-79-15,-3 7-13 16,2 14-11-16,2 8-6 15,6 9-9-15,6 3-2 16,16 3-1-16,10 2 1 16,19-1 4-16,7-1 2 15,14-8 8-15,2-11 3 0,3-16 7 16,-3-13 7 0,-10-11 49-16,-9-7 40 0,-27-13 30 15,-13-3-1-15,-24-7-49 16,-8 6-42-16,0 8-41 15,1 7-9-15,18 11-65 16,9-2-98-16</inkml:trace>
  <inkml:trace contextRef="#ctx0" brushRef="#br0" timeOffset="21661.08">16980 9919 940 0,'-3'-1'508'0,"3"1"-88"15,-4-1-210-15,4 1-140 16,0 0-28-16,-1-1-12 16,1 1-101-16</inkml:trace>
  <inkml:trace contextRef="#ctx0" brushRef="#br0" timeOffset="22118.06">17182 9554 895 0,'8'-8'414'0,"4"-11"-165"16,11 0-110-16,5-2-33 16,7 7-37-16,3 5-20 15,4 10-29-15,3 8-5 16,-14 5-3-16,-6 2 1 0,-24 8-2 15,-14 0-1-15,-11 2 1 16,-5 2-2-16,5-5-2 16,4-4-2-16,17-5-9 15,7-3-4-15,19-8-2 16,10 3 2-16,7 0 5 16,2 3 2-16,-10 7 3 15,-7 0 2-15,-18 5 5 16,-8 0 4-1,-21 2 4-15,-7-1 0 0,-17-1-3 16,-2-2-1-16,4-10-47 16,6-3-49-16,21-7-183 15</inkml:trace>
  <inkml:trace contextRef="#ctx0" brushRef="#br0" timeOffset="22526.74">17699 9553 1002 0,'-3'-5'423'15,"-1"-4"-237"-15,7-3-40 0,12-2-55 16,6 4-29-16,16 2-33 15,4 8-6 1,3 7 0-16,-3 0 0 0,-16 2-1 16,-5 4 0-1,-20-2-1-15,-8 8-2 0,-13-2-3 16,-3-1-2 0,1-2-5-16,8-4-5 0,13 0-14 0,6-5-6 31,18 2-4-31,7 0 2 0,4 4 12 0,5 2 3 15,-5 10 3 1,-10 2 3-16,-11 2 4 16,-15 3 3-16,-20 3 3 15,-7 1 2-15,-16-5 3 16,5-7 2-16,3-17-53 16,6-12-83-16</inkml:trace>
  <inkml:trace contextRef="#ctx0" brushRef="#br0" timeOffset="23353.14">18694 9454 932 0,'1'-6'449'15,"0"-7"-187"-15,2 11-127 16,-2 4-48-16,3 13-66 16,2 15-20-16,2 12-5 15,0 7 2-15,2 6 2 16,0-2 1-16,3-1 2 0,2-2 1 15,3-6-1-15,1-6 1 16,0-13 2-16,1-9 3 16,-2-16 16-16,3-9 11 15,-1-16 26-15,-1-8 4 16,-3-10 2 0,-4-6-1-16,3-5-21 15,-3-1-6-15,0 5-19 16,-2 6-10-16,-4 18-15 0,1 7-2 15,-1 15-9-15,3 4-7 16,0 11 2-16,5 8-2 0,3 11 7 16,1 2 5-16,2 6 6 15,-2 3 2-15,-1 3 2 16,-3-2 1-16,-3-4 2 16,0-5 0-16,0-11 0 15,3-5 2-15,1-14 6 0,5-9 3 16,3-15 8-16,2-2 1 15,4-14 8 1,-1-2 7-16,-3-10 7 0,-4-7-2 16,-2 8-12-16,-3 2-10 15,-6 10-2 1,-8 8 3-16,-2 11 0 16,-5 3-1-16,2 10-15 0,3 1-7 15,0 3-7-15,0 0-1 16,0 0 4-16,0 0 2 15,0 0 3-15,0 0 8 0,0 0-97 16,0 0-112-16</inkml:trace>
  <inkml:trace contextRef="#ctx0" brushRef="#br0" timeOffset="24256.1">5601 11379 880 0,'-2'-1'429'0,"-1"1"-173"16,-1 22-152-16,-2 18-42 15,-1 29-53-15,0 15-4 0,5 25 3 0,1 2 2 16,2-1 2-16,2-11-10 16,5-25-182-16,2-15-212 15</inkml:trace>
  <inkml:trace contextRef="#ctx0" brushRef="#br0" timeOffset="24495.43">5440 11433 740 0,'13'-33'353'0,"27"-38"-122"15,13 9-32 1,11 16-67-16,12 15-32 16,10 28-55-16,-6 13-19 0,-16 23-12 15,-11 14 0-15,-35 23 1 31,-13 7 0-31,-18 9 2 0,-12-3-1 0,-17-10-4 16,-5-6-18 0,0-18-108-1,3-8-139-15</inkml:trace>
  <inkml:trace contextRef="#ctx0" brushRef="#br0" timeOffset="24976.97">5906 12075 416 0,'5'-2'279'0,"2"-2"32"0,1 4-101 15,-2 3-73-15,2 6-28 16,0 8-41-16,-1 5-9 15,-5 9-15-15,1-1-5 16,-2-1-15 0,1 1-6-16,4-9-6 0,-5-6 1 15,-1-11 10-15,0-2 20 16,-2-11 21-16,-2-4 3 0,3-9-10 16,-1-6-20-1,5-2-27-15,5-1-9 16,9 0-8-16,10 0-2 15,12 4 5-15,5 3 1 16,0 7 4-16,-3 9-13 16</inkml:trace>
  <inkml:trace contextRef="#ctx0" brushRef="#br0" timeOffset="25440.09">6654 11894 779 0,'0'-3'331'0,"13"-4"-170"15,7 1-48-15,24-1-41 16,10-1-15-16,6 2-30 0,-2-1-7 16,-13 5-7-16,-7 2-17 15,-15 0-178 1,-5 0-212-16</inkml:trace>
  <inkml:trace contextRef="#ctx0" brushRef="#br0" timeOffset="25593.64">6698 12041 736 0,'6'0'364'0,"16"0"-70"0,8 4-103 16,14-2-63-16,3 0-22 15,-1-2-67-15,-1 1 3 16</inkml:trace>
  <inkml:trace contextRef="#ctx0" brushRef="#br0" timeOffset="26301.95">7461 11483 819 0,'4'0'308'0,"16"0"-207"15,7 2-49-15,17-4 2 16,13 0 3-16,11 2-10 16,-3-2-9-16,-6 3-17 15,-10-1-2-15,-23-2 2 16,-4 2 3-16,-15-1-24 16,-8 0-19-16,-11-1-22 15,-12 0-4-15,-5 2 13 16,-1 2 13-16,2 8 2 15,8 1-5-15,5 9-7 16,2-1-2-16,4 10 0 16,2 2 1-16,7 10 7 15,4 5 7-15,5 8 10 16,-2 5 6-16,-6 5 4 0,-1 0 3 16,-14-11 6-16,-2-7 2 15,-12-11 8-15,1-8 4 16,-1-12 17-16,-1-2 26 15,13-13 26 1,0-5 17-16,11 1-15 0,7-7-25 16,13-1-36-16,6 1-22 15,21 0-10-15,6 6-3 16,10 6-1-16,3 2 0 0,-6 5 1 16,-1-4 0-1,-3-4-88-15,0 1-121 16</inkml:trace>
  <inkml:trace contextRef="#ctx0" brushRef="#br0" timeOffset="26821.49">8349 11428 467 0,'-9'-3'303'16,"-8"-6"-3"-16,-5 1-108 16,-3-5-12-16,-2-5-39 15,2-4-22-15,6-7-59 16,8 1-29-16,12 0-43 16,8 3-16-16,14 5-9 15,6 5-4-15,3 11 12 16,5 4 8-1,-6 14 12-15,-6 4 9 16,-12 11 13-16,-11 7 8 0,-15 12 2 16,-9 7 1-16,-11-1-10 15,1-6-4-15,4-18-3 16,9-8-4-16,19-11 4 16,6 0 9-16,19-7 21 15,5 0 4-15,8-4-3 16,6-4-8-16,3 4-21 15,3-5 31-15</inkml:trace>
  <inkml:trace contextRef="#ctx0" brushRef="#br0" timeOffset="27381.74">8601 11722 497 0,'1'0'279'0,"6"7"5"15,4 7-178-15,7 16-40 16,0 12 13-16,-1 12 16 16,-5-1-8-16,-4-6-26 15,-2-7-8-15,-4-15-25 0,3-5-5 16,-2-15 59-16,-1-6 25 16,3-12 22-16,-2-6 11 15,4-13-49-15,1-6-23 16,6-5-24-1,1-2-14-15,6 5-19 0,2 6-4 0,2 11-2 16,3 4 1 0,2 14 0-16,1 2-2 15,3 6-2-15,-2 1 31 16,-4 2-187-16</inkml:trace>
  <inkml:trace contextRef="#ctx0" brushRef="#br0" timeOffset="28092.05">9425 11815 935 0,'13'-5'370'16,"20"-3"-260"-16,10-1-28 15,21-1-44-15,9 2-17 16,-6 5-13-16,-6 1 1 0,-21 2-95 15,-9 2-112-15</inkml:trace>
  <inkml:trace contextRef="#ctx0" brushRef="#br0" timeOffset="28300.31">9523 11979 838 0,'5'3'350'0,"13"-1"-162"15,7-2-41-15,24 1-25 16,4 2-9-16,6-3-49 0,-1 5-25 16,-9-9-43-16,0-1-132 15</inkml:trace>
  <inkml:trace contextRef="#ctx0" brushRef="#br0" timeOffset="28791.37">10694 11300 710 0,'-31'15'317'15,"-22"8"-153"1,-4 29-79-16,4 13-25 0,12 13-33 31,11 8-11-31,21 0-14 16,8 4-2-16,18-5 0 0,12-9-3 15,16-16 1-15,10-14 2 16,13-17 3-16,1-3-11 16,-1-15-95-16,-4-2-241 15</inkml:trace>
  <inkml:trace contextRef="#ctx0" brushRef="#br0" timeOffset="29197.92">10852 11563 636 0,'11'-11'345'15,"11"-4"-57"-15,4-4-171 16,8 5-24-16,6 9-49 16,-1 2-15-16,4 10-22 15,-5 1 0-15,-13 4 0 16,-9-4 2-16,-19 6 0 16,-8 2-1-16,-8 2 0 15,-4 4 1-15,3-7-3 16,4-3 0-16,7-5-7 0,8-3-4 15,10 3-4-15,9 0-1 16,11 5 4-16,6 4 3 16,-1 6 2-16,-5 3 1 15,-7 4 3-15,-17 0 5 16,-19 2 8-16,-9 1 1 16,-22-3 1-16,1-6 3 15,-2-13 0-15,6-7-19 0,13-10-63 16,10-4-63-16</inkml:trace>
  <inkml:trace contextRef="#ctx0" brushRef="#br0" timeOffset="29369.37">11414 11905 1177 0,'0'-3'486'0,"-1"0"-305"16,-1-3-65-16,2 5-78 0,0 0-87 16,0 0-271-16</inkml:trace>
  <inkml:trace contextRef="#ctx0" brushRef="#br0" timeOffset="29805.1">11860 11653 608 0,'2'-7'301'0,"4"-11"-91"16,-5-4-20 0,-5 2-26-16,-7 0-18 0,-8 2-41 15,-2 2-23-15,-2 6-48 16,1 4-22-16,-4 6-27 15,5 6-14-15,6 6-12 16,0 5 0-16,9 4 12 16,5 0 7-16,4 5 13 15,10-6 4-15,6 0 4 16,-1-4 1-16,1-8 5 16,2-2 2-16,0-7 2 15,3-3 1-15,1-4 3 16,-8-4 0-16,-1 5-7 15,0 6 2-15,-2 6-2 16,4 14-1-16,-1 6 10 0,-4 2 0 0,-8 3 2 16,-5 3 4-16,-8-1 1 15,-12-1 1 1,-9 1 1-16,-8-8-2 16,-1-6-4-16,5-2 4 0,6-16-78 15,9-7-98 1</inkml:trace>
  <inkml:trace contextRef="#ctx0" brushRef="#br0" timeOffset="30214.85">12134 11537 1152 0,'-1'-3'452'32,"6"1"-319"-32,2 0-40 0,12 2-61 15,8 0-13-15,4 1-13 16,5 2 1-16,-3 3 2 16,-1 2 1-16,-13 0 1 15,-7 5 0-15,-13-3 0 16,-11 4 0-16,-9 0-5 15,-3-2-2-15,1 0-4 16,5 0-9-16,10-6-34 16,4 1-7-16,5-4-8 15,7 2 6-15,8 4 31 16,4 0 8-16,3 9 7 16,-5 1 2-16,-9 4 5 15,-6 5 4-15,-15-2 9 16,-11 1 4-16,-8-3 2 15,-4-7-1-15,2-12-8 16,5-4-21-16,9-10-187 0,-3-9-227 16</inkml:trace>
  <inkml:trace contextRef="#ctx0" brushRef="#br0" timeOffset="30483.39">12469 11224 1160 0,'16'-3'460'0,"22"1"-313"15,7 11-35-15,0 33-33 16,2 18-4-16,-2 26-4 16,-9 7-6-16,-5 7-26 15,-12 2-12-15,-17 3-6 16,-9-3-5-16,-15-17 3 15,-4-14 1-15,4-30-2 16,-1-11-26-16,8-19-139 16,5-9-149-16</inkml:trace>
  <inkml:trace contextRef="#ctx0" brushRef="#br0" timeOffset="31023.53">12902 11170 658 0,'-1'-4'304'15,"3"-5"-142"-15,4 0-40 0,8 0-40 16,10 3-2-16,8 0 3 16,6 2 2-16,3 5-24 15,-4 2-15-15,-12 6-14 16,-8 4-6 0,-17 5 2-16,-15 2-3 0,-19 7-5 15,-7 2-2-15,-2-5-8 16,6-1-2-16,17-9-5 15,9-1-1-15,22-5 8 16,9 0 11-16,17-3 9 16,9 1 1-1,6 1-8-15,-2-1-9 16,-5-4-16-16,1-1-65 0</inkml:trace>
  <inkml:trace contextRef="#ctx0" brushRef="#br0" timeOffset="31445.81">13302 11728 1382 0,'-2'0'574'0,"1"0"-350"16,1 1-47-16,0-1-88 16,0 0-29-16,0 0-35 15,0 0-12-15,0 0-62 16,0 0-112-16</inkml:trace>
  <inkml:trace contextRef="#ctx0" brushRef="#br0" timeOffset="31964.33">14047 11516 537 0,'-13'-9'363'0,"-17"-9"23"16,-7 7-164-16,-5 5-104 15,1 8-41-15,6 16-50 16,3 5-14-16,14 9-21 0,4 5-7 15,14 5 4-15,11-1 1 16,16-2 4-16,11-3 5 16,18-13 8-16,6-7 8 15,6-16 14 1,-10-8 33-16,-14-12 41 0,-15-8 29 0,-23-7 20 16,-6-4-25-1,-18-7-42-15,-10 3-34 16,-15 4-48-16,-3 4-34 0,2 18-113 15,12 8-131-15</inkml:trace>
  <inkml:trace contextRef="#ctx0" brushRef="#br0" timeOffset="32167.12">14351 11777 1202 0,'-2'-3'543'0,"-2"2"-265"16,1-1-157-16,3 1-49 0,0 1-64 16,0 0-2-16,0 0-197 15</inkml:trace>
  <inkml:trace contextRef="#ctx0" brushRef="#br0" timeOffset="32529.08">14839 11526 1064 0,'-12'-10'470'0,"-15"-12"-239"0,-3 4-60 16,-3 5-98-1,3 7-29-15,9 13-41 0,1 6-5 16,-1 9-10-16,3 3-1 16,3 4-1-16,2 0 0 15,15 4 3-15,2-3 0 16,10-2 2-16,3-4 4 15,10-10 7-15,6-4 5 16,8-9 14-16,2-4 12 0,-7-7 27 16,-8-2 8-16,-13-6 7 15,-5 0-7-15,-6 2-27 16,-4-3-8-16,-3 5-108 16,-3 4-84-16</inkml:trace>
  <inkml:trace contextRef="#ctx0" brushRef="#br0" timeOffset="32820.54">14995 11492 652 0,'8'0'302'15,"11"4"-106"-15,4 6-41 16,6 9-20-16,1 4-16 16,-2 7-22-16,-1 1-14 15,-10 1-23-15,-6-1-5 16,-9-6-17-16,-3-2-3 16,-9-9 3-16,-3-3-3 15,-5-5-6-15,-6-6-23 0,-1-6-116 16,3-3-91-16</inkml:trace>
  <inkml:trace contextRef="#ctx0" brushRef="#br0" timeOffset="32976.15">15059 11481 832 0,'17'-9'408'0,"13"1"-149"15,11-7-86 1,3 1-37-16,5 5-49 0,3-1-25 15,-11 5-40-15,-4-1 16 16,-8 6-229-16</inkml:trace>
  <inkml:trace contextRef="#ctx0" brushRef="#br0" timeOffset="33468.34">15895 11503 832 0,'2'3'332'0,"12"-1"-209"16,10 3-39-16,19-5-45 16,8 2 0-16,4-2-16 0,1 0-3 15,0 0-8-15,-8 0 0 16,-10 2 1-16,-9-1-1 15,-15-1-44-15,-3 0-64 16,-7-1-287-16</inkml:trace>
  <inkml:trace contextRef="#ctx0" brushRef="#br0" timeOffset="33704.36">15980 11629 606 0,'5'1'312'0,"8"1"-73"15,6-2-10-15,13 2-36 0,5 1-26 16,12 2-46 0,3-1-29-16,-4-1-34 0,-1-3-16 15,-9-7-19-15,-7 0-4 16,-9 1-95-1,-7-4-139-15</inkml:trace>
  <inkml:trace contextRef="#ctx0" brushRef="#br0" timeOffset="36645.85">17198 11289 717 0,'-11'-12'390'16,"-6"-7"-77"-16,-5 6-164 0,-6 7-52 15,-2 10-63-15,-4 6-28 16,-5 18-20 0,2 8-4-16,8 14 2 15,11 6-1-15,21 1 1 16,13-5 2-16,21-12 4 16,5-8 5-16,17-17 10 15,5-8 3-15,-4-18 87 16,1-4 26-16,-17-18 44 15,-10-1 29-15,-16-10-41 16,-16-5-25-16,-21 3-47 16,-8-3-31-16,-10 15-45 0,-1 7-9 15,1 15-33-15,6 8-45 16,4 16-196-16,5 8-251 16</inkml:trace>
  <inkml:trace contextRef="#ctx0" brushRef="#br0" timeOffset="36844">17588 11606 1426 0,'0'-4'576'0,"2"0"-378"16,-4-2-72-16,2 5-84 15,0 0-24-15,0 0-110 16,0-1-131-16</inkml:trace>
  <inkml:trace contextRef="#ctx0" brushRef="#br0" timeOffset="37222.44">17698 11247 749 0,'12'2'261'16,"16"2"-210"-16,12 1 9 16,16-2 33-16,3 1-3 15,-3-5-22-15,-7-5-11 0,-17-5-15 16,-7-1-1-16,-14-1 49 15,-3-1 17-15,-7 2 21 16,-1 0 6-16,-6 7-55 16,-2 5-23-16,-5 10-38 15,1 7-15-15,-1 12-7 16,2 5-4-16,5 18-1 16,0 4 0-16,8 5 4 15,0-4 2-15,6-12 3 16,3-3 1-16,1-18 2 0,3-3-1 15,-3-9-28 1,-5-9-71-16,2-4-175 0</inkml:trace>
  <inkml:trace contextRef="#ctx0" brushRef="#br0" timeOffset="37401.25">17859 11449 804 0,'-2'1'388'15,"0"-1"-163"-15,3 0-65 16,-1 0-83-16,9 0-40 16,21 3-28-16,53 7-2 15,-36-4-1-15,9-4 2 16,1 3-123-16,7-8-112 0</inkml:trace>
  <inkml:trace contextRef="#ctx0" brushRef="#br0" timeOffset="37793.31">18325 11230 767 0,'2'2'295'16,"10"4"-190"-16,6 0-27 15,16-1 5-15,9-2 2 0,3-2-13 16,-1-3-12-16,-8-4-13 16,-8-4-4-16,-7-3 5 15,-4-1 10-15,-7 0 10 16,-7 2 5-16,-5 2-5 16,-3 5-13-16,-6 4-27 15,-1 4-12-15,-3 12-17 16,-2 6-2-1,0 14-2-15,2 7-3 16,6 10 0-16,3 5 1 0,6 1 4 16,2-4 2-1,8-10 2-15,-1-7 0 16,4-14-1-16,1-3 1 0,-4-15-33 0,0-5-61 31,-3-6-265-31</inkml:trace>
  <inkml:trace contextRef="#ctx0" brushRef="#br0" timeOffset="37955.42">18402 11396 691 0,'-3'2'332'0,"1"3"-140"16,6 2-41-16,16-4-32 31,-10 0-17-31,1-1-3 0,39 5-10 0,21-1-36 16,6-2-16-16,-17-4-17 15,-1 1-75-15</inkml:trace>
  <inkml:trace contextRef="#ctx0" brushRef="#br0" timeOffset="38591.35">19276 11127 780 0,'3'-2'358'15,"1"1"-183"-15,5 1-50 16,3 15-65-16,1 8-21 0,6 19 0 15,1 12 1-15,1 17-3 16,-2 4 0-16,-6-5-10 16,1-6-3-16,-5-21-5 15,0-9-3-15,-1-15 6 16,-3-9 9-16,3-11 43 0,0-11 8 16,4-11 3-16,-4-8-4 15,3-18-30-15,-2-9-3 16,3-17-9-16,5-3-6 15,-1 10-21 1,0 6-7-16,-2 29 8 0,-3 10 6 16,-9 15-3-16,5 8-7 0,1 11-19 15,1 10-7 1,10 20 4-16,-1 7 5 16,3 15 7-16,3 4 1 15,0-3 0-15,3-6 3 16,2-15 0-16,-4-10 1 0,-3-14 3 15,-1-8 4 1,-3-13 12-16,0-4 4 16,0-13 3-16,3-7-1 15,-1-15-4-15,-2-7-2 0,2-14-2 16,-1-4-3-16,-3 2-6 16,6 5-1-1,-6 17 8-15,-6 7 4 0,-7 14 0 16,-9 2-2-16,1 6-16 15,1 4-23-15,1 3-112 16,3 6-141-16</inkml:trace>
  <inkml:trace contextRef="#ctx0" brushRef="#br0" timeOffset="43912.63">5295 13479 916 0,'-3'-4'413'0,"-3"-7"-215"15,4 11-64-15,2 19-77 16,3 13-30-16,3 29-19 0,2 15-1 16,-4 21 3-16,-3 8 0 15,-2-8 5 1,-3-10 0-16,4-19 4 0,-1-14 0 16,1-16-87-16,-2-7-171 15</inkml:trace>
  <inkml:trace contextRef="#ctx0" brushRef="#br0" timeOffset="44247.63">4917 13645 397 0,'12'-12'198'16,"14"-25"-22"-16,11-6-16 0,21-5 0 15,8-1-6 1,29 16-42-16,8 12-37 16,1 27-42-16,-2 13-10 15,-27 18-9-15,-13 5-3 0,-35 6 1 16,-19 4 2-16,-36 3 13 15,-18 5 5-15,-13-8 12 16,-7-8 2-16,2-17-9 16,3-10-6-16,8-10-40 15,7 0-65-15,17-4-266 16</inkml:trace>
  <inkml:trace contextRef="#ctx0" brushRef="#br0" timeOffset="48248.53">5653 14065 727 0,'1'-6'364'0,"1"-6"-109"16,-1 5-44-16,-2 11-82 0,-4 3-40 0,-10 19-60 15,-2 8-16-15,-3 19-6 31,4 7-2-31,11 1-4 0,4-3-4 16,12-16-17-16,8-8-26 16,6-19-80-16,2-8-87 15</inkml:trace>
  <inkml:trace contextRef="#ctx0" brushRef="#br0" timeOffset="48573.63">5512 14287 546 0,'4'3'182'0,"14"1"-169"16,4 4-37-16,16 3 4 16,7-1 6-16,10-2 11 15,5-2 7-15,-2-4 12 0,-2 1 10 16,-18-3 70 0,-11-4 38-16,-11-5 56 0,-9-3 15 0,-1-5-46 15,1-4-23-15,-16 4-25 16,3 1-13-16,-14 9-23 15,-4 7-20-15,-3 7-43 16,-3 8-12-16,5 2-13 31,5 2-4-31,15-2-10 0,5-1 0 0,9-3 3 16,4 0 3 0,5-3 12-16,-2-1 4 0,-1-4 5 15,-2-3-5 1,-3-3-46-16,-2-5-45 15,5-4-169-15</inkml:trace>
  <inkml:trace contextRef="#ctx0" brushRef="#br0" timeOffset="48814.2">6064 14168 499 0,'5'-12'338'0,"2"-8"-6"15,-2 0-81-15,0 1-20 16,-2 11-67-16,-1 2-36 15,-1 6-69-15,-1 0-26 0,0 0-29 16,-1 0-9-16,1 6 1 16,0 22 0-16,0 39 3 15,0-25-1-15,0 6 2 16,3 1 0-16,9-4-1 16,2-4-1-16,4-13-35 15,-2-6-43-15,0-15-128 16,-2-3-145-16</inkml:trace>
  <inkml:trace contextRef="#ctx0" brushRef="#br0" timeOffset="48937.71">6112 14263 765 0,'8'-3'350'0,"10"-4"-171"0,4 1-34 15,6 3-75-15,2 2-30 16,4 1-86-16</inkml:trace>
  <inkml:trace contextRef="#ctx0" brushRef="#br0" timeOffset="49174.8">6865 13889 943 0,'6'-2'357'0,"15"1"-235"0,9 0-59 16,17-2 11-16,6 2-19 16,7-3-32-16,-2 2-6 15,-6-2-96-15,-5 0-123 16</inkml:trace>
  <inkml:trace contextRef="#ctx0" brushRef="#br0" timeOffset="49353.58">6939 14049 678 0,'6'3'364'15,"7"2"-86"-15,10-3-111 16,12 3-8-16,8-4-69 15,1-3-28-15,-1 2-50 16,-6-4-74-16</inkml:trace>
  <inkml:trace contextRef="#ctx0" brushRef="#br0" timeOffset="49764.65">7880 13412 1002 0,'2'12'355'15,"1"23"-283"-15,-3 12-37 0,0 23 4 16,0 10 5-16,-1 12-6 16,3 5-7-1,-2-7-4-15,-4-10-5 0,3-22-73 16,-3-12-169-16</inkml:trace>
  <inkml:trace contextRef="#ctx0" brushRef="#br0" timeOffset="50011.14">7753 13504 971 0,'23'-26'396'0,"21"-26"-245"16,15 3-30-16,11 19-42 15,1 14-20-15,11 27-31 16,-10 15-9-16,-16 17-5 15,-14 9 1-15,-40 12 6 16,-14 4 2-16,-34 9-3 16,-9-2 1-16,-6-9-55 0,1-12-29 15,18-25-135-15,4-16-202 16</inkml:trace>
  <inkml:trace contextRef="#ctx0" brushRef="#br0" timeOffset="50326.18">8264 14094 909 0,'0'4'333'0,"4"11"-241"16,-2 7-48-16,2 13 8 15,0 1-4-15,-4 4-18 16,-1-2-5-16,-4-10-75 15,2-8-93-15</inkml:trace>
  <inkml:trace contextRef="#ctx0" brushRef="#br0" timeOffset="50564.37">8197 14098 498 0,'16'-18'317'0,"11"-14"-46"16,10 6-69-16,0 9-29 15,-2 12-62-15,-2 8-29 0,-13 13-23 16,-7 1-4-1,-12 11-11-15,-9 0-2 16,-9 1-7-16,-5 5-7 0,-3-8-15 16,6-1-8-16,13-13-28 15,6-4-13-15,12-3-6 16,2-3 4-16,4 1 30 16,4-2 10-16,13 3 10 15,3 1 0-15,3 2-2 16,0-1-21-16</inkml:trace>
  <inkml:trace contextRef="#ctx0" brushRef="#br0" timeOffset="50880.18">9196 13566 966 0,'1'-1'447'15,"5"2"-182"1,-3 15-168-16,2 8-35 15,5 25-21-15,-1 6 3 0,-2 18-7 16,1 0-3-16,-6-5-12 16,1-5-5-16,-3-27-33 0,-3-4-72 15</inkml:trace>
  <inkml:trace contextRef="#ctx0" brushRef="#br0" timeOffset="51037.74">8965 13791 1108 0,'14'-2'452'15,"11"-1"-253"-15,27 2-78 0,13-1-6 16,14-2-26 0,0 2-28-16,-8-1-31 0,-6-1-46 0</inkml:trace>
  <inkml:trace contextRef="#ctx0" brushRef="#br0" timeOffset="51448.84">10065 13215 984 0,'-2'-2'438'16,"-3"1"-257"-16,0 17-78 0,0 37-105 31,-1 20-13-31,2 29 16 16,3 9 6-16,2 3 1 0,3-4 1 0,-2-15 1 31,2-14 0-31,-3-29-85 0,-1-13-96 15</inkml:trace>
  <inkml:trace contextRef="#ctx0" brushRef="#br0" timeOffset="51673.51">9878 13394 897 0,'28'-28'392'0,"35"-24"-186"15,11 12-45-15,6 25-58 16,-9 13-19-16,-15 25-43 16,-16 11-7-16,-24 18-3 15,-10 8 3-15,-27 3 6 16,-15-5-3-16,-17-7-33 16,-5-6-52-16,11-17-150 15,9-6-254-15</inkml:trace>
  <inkml:trace contextRef="#ctx0" brushRef="#br0" timeOffset="52130.31">10282 14035 694 0,'1'1'308'0,"10"1"-143"16,-5 3-25-16,11 11-39 16,-4 4-14-16,-3 12-25 15,0 3-5-15,-9-1-8 16,2-1-6-16,-5-10-6 16,2-7-3-16,1-9 53 0,-2-6 21 15,1-14 7 1,0-5 0-16,3-13-63 0,5-5-24 15,9 4-11-15,2 0-4 16,10 7-3-16,7 5-2 16,5 3-6-16,4 6 0 15,4 4-108-15,-1 3-426 16</inkml:trace>
  <inkml:trace contextRef="#ctx0" brushRef="#br0" timeOffset="52587.45">11295 13764 994 0,'14'-1'400'0,"23"-3"-266"0,8 3-12 16,15 0-49-16,0 1-26 15,-4 2-34-15,-8 1-3 16,-9 4-31-16,-9-2-53 15,-16 1-157-15,-2-1-117 0</inkml:trace>
  <inkml:trace contextRef="#ctx0" brushRef="#br0" timeOffset="52800.46">11330 13961 815 0,'1'1'375'0,"8"2"-138"15,9 0-37-15,19-2-16 0,11 2-25 16,14-2-53-16,1 1-28 16,-6-3-44-16,-5-3 21 15</inkml:trace>
  <inkml:trace contextRef="#ctx0" brushRef="#br0" timeOffset="54658.89">12456 13515 597 0,'-9'7'282'16,"-9"3"-69"-16,-2 12-162 15,-2 4-16-15,8 4 3 16,9 2 0-16,16-3-10 15,13-2 4-15,19-2-1 16,8-5-1-16,8-9-1 16,-2-4 1-16,-12-7-5 15,-12 0 4-15,-13-6-32 16,-10-3-38-16,-2-7-183 16,-3-4-147-16</inkml:trace>
  <inkml:trace contextRef="#ctx0" brushRef="#br0" timeOffset="54799.67">12733 13543 570 0,'-2'-6'332'15,"2"-4"-43"-15,-1 6-54 16,-1 11-88-16,1 9-46 16,-1 12-56-16,-4 4 0 0,6 18 5 15,-6 4 0-15,0 10-9 16,2 3-7-16,-2-2-15 16,5-9-9-16,5-16 1 15,4-8-32-15,5-19-150 16</inkml:trace>
  <inkml:trace contextRef="#ctx0" brushRef="#br0" timeOffset="54994.07">12952 13994 1224 0,'-1'0'507'0,"-2"-2"-293"16,3 4-155-16,0-2-43 16,0 0-121-16,0 0-159 15</inkml:trace>
  <inkml:trace contextRef="#ctx0" brushRef="#br0" timeOffset="55428.23">13241 13590 782 0,'-2'-6'414'0,"-9"-2"-84"16,1 4-53-16,-8 0-120 16,-2 4-33-16,-9 7-79 15,-7 1-17-15,-3 15-17 16,-5 5-12-16,4 13-10 0,4 8-3 16,16 10-3-16,8 2 1 15,19-3 0-15,10-1 0 16,9-14 6-16,2-11 2 15,8-16 5-15,3-7 3 16,-2-13 15-16,-2-8 15 16,-13-9 46-16,-10-5 25 15,-13-4 15-15,-13 3-7 16,-22 8-46 0,-13 4-27-16,-12 15-33 0,6 7-1 15,20 6-195-15,13 7-283 16</inkml:trace>
  <inkml:trace contextRef="#ctx0" brushRef="#br0" timeOffset="55695.11">13397 14036 1225 0,'-6'-2'623'16,"-4"2"-179"-16,5-4-264 0,3 4-54 15,2 3-90-15,0-3-28 16,0 0-132-16,2 0-31 15</inkml:trace>
  <inkml:trace contextRef="#ctx0" brushRef="#br0" timeOffset="56149.28">13679 13634 793 0,'8'-8'404'15,"1"-7"-118"-15,9 2-74 0,1 2-39 16,7 0-60-16,6 7-38 15,0 4-57-15,-1 3-5 16,-6 7-4-16,-9 3-1 16,-13 2 1-16,-5 5 3 15,-11-1 3-15,-2-3-1 16,3-2-3-16,3-1-5 16,12-2-7-16,6 0-3 15,13 3-2-15,4 1 3 16,10 5 2-16,0 5 1 0,-6 7 2 15,-9 0 2-15,-20 7 3 16,-13-1 2-16,-25 0 5 16,-8-2 0-16,-13-21 4 15,5-2-6-15,8-21-73 32,7-4-57-32,21-2-205 0</inkml:trace>
  <inkml:trace contextRef="#ctx0" brushRef="#br0" timeOffset="56541.08">14167 13647 856 0,'-1'-7'395'16,"-3"-6"-180"-16,5 1-93 15,13 3-73 1,3 2 1-16,11 3 17 0,4 1 4 16,0 8-7-16,-2 1-11 0,-11 2-17 15,-6 3-2-15,-12 4 3 16,-7 1-1-16,-11 3-3 16,0-2-5-16,4-4-18 15,4-3-9-15,13-1-14 16,8 0-5-16,11-1-1 15,6 2 6-15,4 0 7 16,-2 6 2-16,-10 4 2 16,-8 4-5-16,-21 5 0 15,-13-2-2-15,-21-2 0 16,-7-1-13-16,-1-16-75 16,8-3-86-16</inkml:trace>
  <inkml:trace contextRef="#ctx0" brushRef="#br0" timeOffset="56854.88">15116 13573 890 0,'-3'0'440'0,"2"8"-140"16,1 4-137-16,-3 17-98 15,5 10-5-15,0 18-9 16,1 9-11-16,1 6-22 15,1-4-4-15,-2-15-60 16,0-11-90-16</inkml:trace>
  <inkml:trace contextRef="#ctx0" brushRef="#br0" timeOffset="57011.58">14910 13751 705 0,'6'-2'419'15,"14"1"1"-15,10-3-193 16,18 6-76-16,4-2-36 16,6 0-55-1,4 0-13 1,-3-3-82-16,6 1-105 16</inkml:trace>
  <inkml:trace contextRef="#ctx0" brushRef="#br0" timeOffset="57545.5">15996 13587 687 0,'-20'-6'391'16,"-16"-7"-61"-16,-6 8-173 15,-1 8-58-15,5 13-66 16,4 6-27-16,9 8-22 16,9 7-4-16,14 0-1 15,11 10 6-15,20 4 2 16,8-6 5-16,19-5 14 15,1-12 10-15,0-18 53 16,-6-9 35-16,-20-14 49 16,-9-10 18-16,-21-12-13 15,-1-5-30-15,-16-6-52 16,-7-2-23-16,-9 3-53 16,-2 7-39-16,7 15-126 15,8 9-164-15</inkml:trace>
  <inkml:trace contextRef="#ctx0" brushRef="#br0" timeOffset="57688.34">16315 13913 1094 0,'-5'3'544'0,"-2"3"-212"15,-1-5-145-15,2-1-54 16,5-6-121-16,5-2-106 0</inkml:trace>
  <inkml:trace contextRef="#ctx0" brushRef="#br0" timeOffset="58041.21">16494 13525 774 0,'7'0'290'0,"15"5"-179"15,8-3-40-15,8 5 21 16,1-2-8-16,-5-9-28 16,-3 2-8-16,-7-5-6 0,-5-2 1 15,-8 3 22-15,-5 2 7 16,-6-1 1-16,-5 6-16 15,-10 10-35-15,-3 2-18 16,-2 17-13-16,2 4 4 16,6 11 2-16,5 4 2 15,6 8-3-15,1 3 2 16,6-8 3-16,1-4 2 16,6-17-60-16,-2-11-64 15</inkml:trace>
  <inkml:trace contextRef="#ctx0" brushRef="#br0" timeOffset="58196.95">16550 13721 1128 0,'8'0'433'0,"10"0"-323"16,5 2-28-16,18 2-37 15,5 2-21-15,10 7-16 16,4-2 12-16,-8-4-147 0</inkml:trace>
  <inkml:trace contextRef="#ctx0" brushRef="#br0" timeOffset="58535.39">16991 13517 669 0,'1'0'298'0,"5"2"-84"31,12 0-105-31,7 5-23 0,9 1 2 0,8-4-31 16,-2-2-11 0,2-1-6-16,-8-1 4 0,-8-5 18 15,-8 1 18-15,-7-7 33 16,-6 1 5 0,-2 7-4-16,-2 3-19 0,-7 2-52 15,5-2-19-15,0 0-25 16,0 0-8-16,-13 28 2 15,-7 31-4 1,18-23 7-16,3 5 1 0,3 8 3 0,2 4 3 16,2 1-1-16,-1-4 0 15,0-16-47-15,1-5-45 16,-1-21-112 0,-1-8-155-16</inkml:trace>
  <inkml:trace contextRef="#ctx0" brushRef="#br0" timeOffset="58685.36">17080 13739 936 0,'5'3'404'0,"-1"1"-210"0,19-1-76 16,12 2-12 0,6-3-43-16,10 4-26 15,1 1-22 1,-1-3-26-16</inkml:trace>
  <inkml:trace contextRef="#ctx0" brushRef="#br0" timeOffset="59074.87">17982 13633 1039 0,'9'-4'470'0,"12"-2"-231"16,13 2-94-16,13 3-32 16,13 0-56-16,2 1-22 15,-3 0-23-15,-4 0-2 16,-13 0-81-16,-4 2-73 15,-18 0-371-15</inkml:trace>
  <inkml:trace contextRef="#ctx0" brushRef="#br0" timeOffset="59289.63">18050 13750 813 0,'8'1'429'16,"10"1"-129"-16,14 2-101 16,6 3-4-16,12 0-64 15,0 0-27-15,-2-5-42 0,-2-2-21 16,-7-2-21-16,-9-2 0 16,-11 0-90-16,-7-2-76 15</inkml:trace>
  <inkml:trace contextRef="#ctx0" brushRef="#br0" timeOffset="61012.37">19020 13471 734 0,'0'-1'333'0,"-2"2"-162"32,-4 6-55-32,-8 12-54 0,-4 7-23 15,-10 8-16-15,5 4-9 0,12-3-4 16,7-4-1-16,23-5 2 15,7-8 5-15,8-13 8 16,5-6 9-16,0-11 12 16,-1-6 0-16,-1-6 1 0,-5-2-2 15,-9-7-4-15,-4-1-3 16,-9 0-4-16,-3-1-2 16,-7 12 25-1,-2 7 5-15,-5 15-7 0,-3 10-7 16,-2 18-34-1,-1 6-11 1,1 14 2-16,4 4 1 0,2 5-2 0,6 3 1 16,8-1 0-1,2-7-1-15,9-10-20 16,-2-12-70-16</inkml:trace>
  <inkml:trace contextRef="#ctx0" brushRef="#br0" timeOffset="61407.07">19465 13415 899 0,'4'1'405'15,"3"0"-85"-15,12 11-274 0,9 0-16 16,15 2 12-16,7-1-9 15,7-5-8-15,1-4-2 16,-15-4 3-16,-5-3 5 16,-13-7 12-16,-7-5 3 15,-9-4 20-15,-8 1 18 16,-8 0 19-16,-5 0 8 0,-8 3-19 16,1 5-24-16,-2 9-45 15,1 10-19-15,3 21-18 16,2 10-1-16,0 12 4 15,6 3 3-15,1 4 4 16,4 0 2-16,9 3 2 16,3-1 0-16,5-10 0 15,3-7 0-15,-2-20 0 16,-1-8-11-16,0-16-91 16,-4-13-99-16</inkml:trace>
  <inkml:trace contextRef="#ctx0" brushRef="#br0" timeOffset="61566.42">19537 13685 1119 0,'4'0'471'16,"13"-3"-268"-16,13 2-39 0,13-2-50 16,14 0-35-1,6 3-43-15,0 1-13 0,-14 2-15 16,-7 0-70-16</inkml:trace>
  <inkml:trace contextRef="#ctx0" brushRef="#br0" timeOffset="61729.67">20181 13777 1006 0,'-2'1'590'16,"-1"2"-40"-16,0-1-321 15,2-2-54-15,0 0-87 16,1 0-35-16,0-2-63 0,0 1-84 16</inkml:trace>
  <inkml:trace contextRef="#ctx0" brushRef="#br0" timeOffset="62176.4">20532 13705 1096 0,'6'-18'497'0,"-2"-16"-253"15,3-9-70-15,5 0-20 16,-5-5-49-16,3 4-19 15,-3 14-28-15,-5 6-4 0,-1 13-16 0,-1 4-10 32,1 11-30-32,-1 5-11 0,4 17-10 0,0 9 1 15,3 7 14-15,1 5 2 16,4-1 4 0,-3-2 2-1,-4-3 2-15,-5-4 1 0,-12-8 2 0,-3-3 1 16,-10-9 1-1,-5-5 4-15,5-6 2 16,0-4-2-16,13-3-5 16,9-1-8-16,3 1-17 15,11 0-4-15,8 1-6 16,3 1 5-16,15 1 11 16,0 0 3-16,6-2 7 15,3 0 11-15,1-4-142 16</inkml:trace>
  <inkml:trace contextRef="#ctx0" brushRef="#br0" timeOffset="62927.2">21438 13309 928 0,'0'-12'442'0,"-5"-12"-162"15,5 12-54-15,-3 12-123 16,6 12-37-16,7 28-61 0,-5 13-14 16,6 25 14-16,-1-1 5 15,4-1 1 1,3-6-2-16,3-7 0 0,-3-7 1 15,0-17 1-15,1-8 3 16,-5-18 9-16,1-10 12 0,1-18 11 16,-1-9 1-16,5-17 2 15,-3-10-6 1,-4-14-3-16,2-12-6 0,0-1-16 16,1 1-8-16,2 20-15 15,-2 18 1 1,-5 23-12-16,0 13-6 15,3 27-5-15,3 15-4 0,9 17 11 16,-2 6 6-16,4-3 11 16,-5-2 3-1,0-7 4-15,-3-3 2 0,-7-16 1 0,0-7 0 16,-4-17 12-16,2-6 9 16,5-16 12-16,1-8 4 15,4-14 22-15,1-14 6 16,2-10 6-16,-1-8 3 15,-3-7-31-15,3 6-12 0,-5 11-16 16,-4 12-4 0,-4 22-1-1,-7 7-3-15,-1 12-9 0,-1 3-6 16,0 3-14-16,0 0-4 0,0 0-48 16,0 0-62-16,0 0-108 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48:50.873"/>
    </inkml:context>
    <inkml:brush xml:id="br0">
      <inkml:brushProperty name="width" value="0.05292" units="cm"/>
      <inkml:brushProperty name="height" value="0.05292" units="cm"/>
      <inkml:brushProperty name="color" value="#FF0000"/>
    </inkml:brush>
  </inkml:definitions>
  <inkml:trace contextRef="#ctx0" brushRef="#br0">17502 10496 2397 0,'7'-10'5'0,"0"2"1"16,0-5 34-16,8-9 20 16,-9-1 40-16,-10 6 12 15,-7 4-22-15,-11-1-6 0,-18 1-27 0,-3 3-11 16,-10 3-10-16,4 2-16 0,10 8-20 16,7 5-6-1,10 7-10 1,2 5-4-16,8 8-1 15,3 1 0-15,9 4 4 16,4 0 3-16,7-2 1 16,4 2 1-16,6-10 1 15,5-6 0-15,9-14 3 16,6-7 3-16,6-13 5 16,2-8 0-16,-8-5 3 15,-7-1 1-15,-14 1 4 0,-11 3 4 16,-10 4 8-16,-10 0 3 15,-18 6 4-15,-9 2 11 16,-18 8-1-16,-2 4-3 16,3 13-9-16,10 5-17 15,17 1-9-15,9 0-6 16,11 2-5-16,7 2-3 16,8 5 0-16,4 0 0 15,10-4 3-15,6-4 2 0,5-10 3 16,5-5 3-16,1-11 2 15,-2-8 2-15,-9-2 4 16,-6-1 2-16,-12-2 3 16,-8 5 1-16,-8 1 3 15,-3-1-1-15,-7-1-2 16,-2 2-2-16,-1 1-2 16,-2 1 2-16,-3 7-2 0,0 3-1 15,0 7-5-15,-1 4-3 16,7 7-6-16,1 2-2 15,8 6-2-15,4 0-1 16,10 2 0-16,6-1 0 16,10-2 2-16,4-3 2 15,5-9 5-15,3-8 1 0,4-11 3 16,1-2 1 0,-5-4 3-16,-4-2 1 0,-13 0 2 15,-7 1 4 1,-13-3 3-16,-3 3 3 0,-15 2-2 15,-7-1 0 1,-11 5-4-16,-4 5-3 0,1 6-4 16,6 7-3-16,9 7-8 15,6 2-1-15,9 4 1 16,7 2-2-16,8 1-4 16,5 2-1-16,9-1 1 0,3-2 1 15,11-5 9 1,0-11 1-16,6-6 1 15,2-9 2-15,-5-8 1 0,0-5 4 16,-12-3 2-16,-3 4 3 16,-16-2 8-16,-7 3-3 0,-13 4 3 15,-12-1 0-15,-10 4-5 16,0 3 0-16,2 9-8 16,4 5-5-16,13 8-7 15,3 2-2-15,12 3-1 16,4 2-1-16,11 2-1 15,9-3 0-15,6-5 1 16,4-2 2-16,7-9 5 16,0-1 2-16,1-9 2 15,1-3 2-15,-9-3 3 16,-4-2 0-16,-13 2 1 16,-7-4 2-1,-11 3 4-15,-9 2 2 0,-10 2 2 16,-7 4-3-1,-1 3-7-15,5 0-4 16,7 4-6-16,9 5-3 0,7 5-4 0,3 2-1 16,4 0 1-16,3 1 1 15,6 0 0-15,4-3 1 16,4-1 3-16,2-3 2 16,0-6 4-1,-1-3 1-15,-7-2 5 16,-2-1 2-16,-9 3 8 0,-2 2 2 0,-10-2-1 31,-3 2-2-31,-2 1-10 16,0 5-4-16,4 2-5 15,3 2-2-15,6-1-3 16,4 0 0-16,3-8 0 16,4-3-1-16,4-3-42 15,2-10-123-15</inkml:trace>
  <inkml:trace contextRef="#ctx0" brushRef="#br0" timeOffset="673.82">17418 9863 310 0,'3'-5'268'0,"7"-3"94"15,-4-5-48-15,-2 0-65 16,-3-2-25-16,-3-3-41 16,-5 7-19-16,-4-3-12 15,-2 2-7-15,-8 1-23 16,-3 1-14-16,-7 6-28 16,-4 2-21-16,-1 3-30 15,3 7-11-15,5 5-27 16,5 4-5-16,8 11-8 15,4-2-3-15,11 1 2 16,0-3 5-16,12-3 1 16,7-3 3-16,4-3 4 0,4-5 3 15,6-7 3-15,1-6 1 16,2-9 3-16,-3-3 1 16,-4-5 4-16,-5-1 0 15,-7-4 2-15,-7 0 2 16,-8 0 2-16,-3 7 2 15,-5 10 4-15,-2 3-2 0,-1 8-7 16,0 2-5-16,1 9-11 16,4 6-2-16,5 3 0 15,6 1-1-15,6-5 4 16,3-1 2-16,6-6 0 16,0-4 2-16,0-4 3 15,-4-3 3-15,-4-1 3 16,-3 2 2-16,-6-1 2 15,-3-2 1-15,0-2-1 16,-2 2-10-16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0:31.077"/>
    </inkml:context>
    <inkml:brush xml:id="br0">
      <inkml:brushProperty name="width" value="0.05292" units="cm"/>
      <inkml:brushProperty name="height" value="0.05292" units="cm"/>
      <inkml:brushProperty name="color" value="#FF0000"/>
    </inkml:brush>
  </inkml:definitions>
  <inkml:trace contextRef="#ctx0" brushRef="#br0">1806 8626 908 0,'2'-4'433'15,"1"-4"-118"-15,22 14-239 16,13 10-27-16,19 14-22 16,7 8-5-16,-2 12-4 15,-9 0 0-15,-13 2-5 16,-8 0-18-16,-9-8-440 15</inkml:trace>
  <inkml:trace contextRef="#ctx0" brushRef="#br0" timeOffset="218.49">2395 8544 1137 0,'-5'1'506'0,"-12"7"-223"0,-4 9-96 16,-3 18-68-16,-8 11-20 16,-5 21-45-16,1 13-11 15,1 12-25-15,6-2-9 16,7-10-61-16,4-8-89 16,7-17-311-16</inkml:trace>
  <inkml:trace contextRef="#ctx0" brushRef="#br0" timeOffset="562.28">2396 9028 918 0,'2'13'392'15,"1"9"-208"-15,7 16-101 16,-1 4-3-16,-1 5-37 15,-1 1-12-15,-2-12-10 16,-2-9 0-16,1-14 13 16,-2-13 5-16,-1-18 4 15,-3-14 1-15,-6-13-1 16,1-4-1-16,5 2 3 16,7 5 8-16,16 14 1 15,4 9-8-15,8 12-11 16,-6 6-14-16,3 10-15 15,0 4 1-15,-4 10-1 0,0 1-1 16,-8 8 0-16,-9 7-1 16,-9 10-3-16,-5 5-17 15,2 5-174-15,0-5-335 16</inkml:trace>
  <inkml:trace contextRef="#ctx0" brushRef="#br0" timeOffset="858.95">3029 9151 1090 0,'-8'-6'440'0,"-5"-7"-277"16,-3 0-32-16,1 4-41 16,2 3-7-16,-3 6-23 15,-2 1-11-15,-1 14-20 16,-1 5-11-16,2 12-9 15,8 4-4-15,10 0-3 16,8-3 1-16,18-12 6 16,8-7 6-16,2-14 34 15,-4-10 16-15,-9-7 22 16,-6-4 3-16,-7 0-23 16,-6-1-9-16,-5 3-152 15,-5 3-168-15</inkml:trace>
  <inkml:trace contextRef="#ctx0" brushRef="#br0" timeOffset="1233.83">3315 9049 1264 0,'-11'8'460'0,"-5"12"-386"16,7 3-34-16,11 10-30 15,9 0 0-15,11 1 8 16,3-3 2-16,10-9 8 16,2-7 0-16,-2-14 32 15,-1-4 22-15,-10-16 21 16,-7-6 6-16,-9-13-26 16,-3-7-18-16,-6-11-21 15,-7-9-22-15,-21-22-22 16,-7-3-7-16,-12 10-14 15,-4 12 9-15,11 37-4 16,1 16-6-16,7 17 6 16,4 9 3-16,9 14 7 15,11 3 5-15,23 10-7 16,7 2-1-16,26 1 4 16,11-1 1-16,7-6 52 15,7-2-123-15</inkml:trace>
  <inkml:trace contextRef="#ctx0" brushRef="#br0" timeOffset="1655.6">3886 9021 1107 0,'-17'0'475'0,"-18"4"-270"16,-1 3-60-16,13 5-100 16,4 3-34-16,15 1-40 15,7 4-5-15,11-4 7 16,8 0 9-16,9-4 18 15,0-4 7-15,-7-6 8 16,-5-2 5-16,-12 0 20 16,-8-3 4-16,-13 0-2 15,-8 0 6-15,-12 3 2 16,0 2-5-16,6 9-4 16,6 5-14-16,13 5-25 0,6 3-2 15,5 0 2 1,8-1 4-16,16-3 3 0,5-5 1 15,11-5-5-15,0-3 1 16,-4-3-17-16,-6 0-64 16</inkml:trace>
  <inkml:trace contextRef="#ctx0" brushRef="#br0" timeOffset="1811.84">3788 8730 1552 0,'0'-7'591'0,"0"-5"-454"16,5 10-93-16,11 10-68 15,9 6-111-15</inkml:trace>
  <inkml:trace contextRef="#ctx0" brushRef="#br0" timeOffset="2108.66">4047 9070 1146 0,'9'2'485'0,"6"-1"-231"16,19 0-204-16,6 3-8 16,3-5-23-16,0 2-3 15,-6 0 1-15,-8-3 4 16,-16-2 19-16,-10-3 4 15,-17-3 1-15,-11-2-3 16,-6 10-2-16,-4 1-2 16,5 11 1-16,4 11-2 15,9 8-18-15,4 5-3 16,12 10-7-16,6-1 2 0,17-1 2 16,7 0 0-16,14-16-1 15,4-7 15-15,5-19-117 16</inkml:trace>
  <inkml:trace contextRef="#ctx0" brushRef="#br0" timeOffset="2726.21">4627 9138 964 0,'-7'-3'451'0,"-5"0"-201"15,2 6-112-15,-3 5-36 16,6 13-40-16,2 5-15 16,1 3-7-16,6 7 2 15,11-3-14-15,6-5-2 16,8-7-4-16,0-8-1 0,-3-13 9 15,-1-7 5-15,-6-12 11 16,-2-4 5-16,-8-10-3 16,-7-3-5-16,-7 2-16 15,-2 4-8-15,1 11-19 16,3 11-19-16,5 13-17 16,0 6 0-16,4 11 2 15,6 5 14-15,11 1 14 16,6 2 1-16,16-2 5 15,2-5 1-15,1-9 29 16,-2-9 13-16,-17-12 50 16,-9-8 31-16,-10-11 11 15,-8-2-6-15,-4-5-46 16,-9 2-33-16,0 7-75 16,-1 5-77-16,5 11-349 0</inkml:trace>
  <inkml:trace contextRef="#ctx0" brushRef="#br0" timeOffset="3085.51">5823 9263 758 0,'6'-8'383'16,"7"-6"-131"-16,-7-3-66 15,-2-4-7-15,-7-1 7 16,-10 1 4-16,-11 1-7 16,-8 5-23-16,-11 11-55 15,0 7-30-15,4 11-51 16,5 5-15-16,14 10-16 15,10 3-4-15,15 4 2 16,11 0 2-16,19-5 6 16,3-5 1-16,5-7 6 15,-4-6 0-15,-13-11 4 16,-5-3 11-16,-14-12-119 16,-7-7-335-16</inkml:trace>
  <inkml:trace contextRef="#ctx0" brushRef="#br0" timeOffset="3226.09">5865 8928 1401 0,'-2'-5'589'0,"-3"1"-307"0,7 1-235 16,2 2 0-16,-4 1-262 16</inkml:trace>
  <inkml:trace contextRef="#ctx0" brushRef="#br0" timeOffset="3647.9">5957 9154 1004 0,'7'4'477'0,"15"3"-211"16,5 0-86-16,3-3-111 15,4-2-28-15,3-2-16 16,0-3-7-16,-5-1-2 15,-4 1-2-15,-13-2 4 16,-5 4 1-16,-10 2 1 16,-6 5 0-16,-10 5-1 15,-7 2-1-15,-4 5-6 16,0 4-4-16,2 8-11 16,5 4-6-16,12 1-4 0,7-1 2 15,11-6 8-15,9-9 4 16,1-7 8-16,8-8 3 15,0-12 8-15,-1-6 1 16,2-12 1-16,-3-4 0 16,-1-8-2-16,0-4-2 15,-5 5-5-15,0 4-3 0,-11 15-9 16,-3 8 2-16,-1 14 13 16,-7 7 11-16,2 14 14 15,-2 5 0-15,2 11-13 16,4 4-10-16,7 3 9 15,6-5-64-15</inkml:trace>
  <inkml:trace contextRef="#ctx0" brushRef="#br0" timeOffset="4164.41">7036 9211 907 0,'4'2'448'0,"4"4"-144"15,0 0-73-15,-2 8-84 16,-4 0-33-16,-4 0-49 15,-3 2-18-15,-1-6-20 16,3-1-3-16,2-9 1 16,3-8-2-16,7-16-6 15,5-2-9-15,8-5-11 16,4 3-3-16,8 8 13 16,-2 8 12-16,0 12 21 15,-2 4 12-15,-5 16 7 16,-8 3 2-16,-9 10-12 15,-2 2-8-15,-6-1-58 0,4 0-83 16</inkml:trace>
  <inkml:trace contextRef="#ctx0" brushRef="#br0" timeOffset="4711.15">8235 9094 1088 0,'-4'-8'484'0,"-10"-4"-249"15,-5 3-47-15,-9 12-79 16,-6 11-35-16,-3 9-41 0,4 8-13 15,9 6-22-15,9 0-6 16,17 4-4-16,8-1 2 16,13-8 9-16,10-6 1 15,10-14 9-15,8-9 1 16,2-14-1-16,-9-5 3 16,-17-9 5-16,-11-2 7 15,-16-3 8-15,-7 5-3 16,-8 11-20-16,-7 8-8 0,-2 20-3 15,-2 14-2-15,0 21 7 16,7 14-3-16,11 14-5 16,8 0-1-16,15 4 3 15,3-12 0-15,2-11-52 16,4-8-68-16,0-23-264 16</inkml:trace>
  <inkml:trace contextRef="#ctx0" brushRef="#br0" timeOffset="5007.96">8613 9108 1057 0,'-8'-6'459'0,"-12"1"-254"0,-1 5-59 15,-2 10-86-15,-1 8-31 16,6 11-34-16,8 4-9 16,11 4 0-16,9 0 0 15,12-7 13-15,3-7 5 16,8-10 25-16,0-10 12 16,-1-12 25-16,-7-7 10 15,-12-11-3-15,-6-3-6 0,-16-7-32 16,-6 4-63-16,-12 4-244 15</inkml:trace>
  <inkml:trace contextRef="#ctx0" brushRef="#br0" timeOffset="5351.63">8820 9319 884 0,'8'8'487'16,"8"6"-106"-16,0-5-194 15,-1-2-46-15,4-8-62 16,1-5-13-16,2-8-22 16,2-2-7-16,-3-8-7 15,-7-1 0-15,-7-5 5 16,-7-3 3-16,-14 1-7 16,-6-1-7-16,-5 10-22 0,0 6-8 15,1 14-15-15,6 8-11 16,2 16-5-16,5 7 3 15,3 16 7-15,2 10 10 16,7 15 13-16,1 5 8 16,9-2 17-16,-3-7 3 15,1-11 0-15,2-5-5 16,-5-15-13-16,6-6-6 16,-2-17-157-16,3-10-448 15</inkml:trace>
  <inkml:trace contextRef="#ctx0" brushRef="#br0" timeOffset="5664.76">9525 9224 1060 0,'-8'7'504'0,"-16"11"-184"15,-5 7-113-15,-4 6-101 16,-3 2-34-16,8-3-47 15,6-4-8-15,3-16-10 16,4-8-10-16,1-14-19 16,3-11-4-16,0-17 5 15,2-6 8-15,4-3 12 16,5 5 0-16,14 14 0 0,5 9 2 16,3 18 7-16,-2 5 3 15,-5 23 1-15,0 10-2 16,3 18-2-16,0 6-2 15,0 4 14-15,1-8-74 16,-4-12-517-16</inkml:trace>
  <inkml:trace contextRef="#ctx0" brushRef="#br0" timeOffset="5805.51">9390 8893 1433 0,'0'0'626'0,"0"0"-340"16,5 5-138-16,-5-5-98 16,2 3-88-16</inkml:trace>
  <inkml:trace contextRef="#ctx0" brushRef="#br0" timeOffset="6664.74">10166 9150 1221 0,'15'0'442'0,"14"-1"-368"16,2-2 1-16,8 2-22 15,-3-3-3-15,-1 4-15 16,-4 0-2-16,-17-1-2 15,-3-1-3-15,-11-3 5 16,1 4-2-16,-4 2-13 16,2-1-6-16,0 0-16 15,-4 9-5-15,-9 18 0 16,-27 30-3-16,30-22-2 16,6 0-1-16,11 1-2 15,7 3 2-15,14-4 6 16,3-5 3-16,4-8 7 15,3-9 3-15,8-13 2 16,2-4 1-16,5-13 3 16,0-6-1-16,-9-8 2 15,-5 1 2-15,-19-1 8 0,-5 3 8 16,-15 5 41-16,-7 1 5 16,-10 6-5-16,-5 4-7 15,-6 6-46-15,1 1-11 16,2 7-15-16,0 4-6 15,7 6-9-15,-1 6-3 16,11 9 2-16,2 0 5 0,10 4 7 16,10-1 5-16,9-6 7 15,8-2 1-15,6-15 5 16,-3-7 3-16,-3-10 6 16,-5-10 3-16,-7-5 3 15,-1-6 1-15,-8-1 1 16,-1 2-3-16,-8 9 4 15,-2 6 1-15,-2 11-12 16,-4 6-3-16,5 9-13 16,-2 6-6-16,9 11 1 15,4 2 1-15,7 5 3 16,7-4 3-16,8-7 2 16,3-2 10-16,2-13 32 15,-2-4 29-15,-5-13 28 16,-5-9 3-16,-5-6-19 15,-5-4-27-15,-11-3-23 16,-4-4-42-16</inkml:trace>
  <inkml:trace contextRef="#ctx0" brushRef="#br0" timeOffset="7592.94">1897 10693 443 0,'11'10'282'0,"19"12"59"0,6-7-145 16,4-5-24-16,5-6-8 16,-10-11-40-16,-2-4-14 15,-4-13-21-15,-14-4-15 16,-8-9-14-16,-8 0-8 16,-14-2-3-16,-7 2-4 15,-6 14-20-15,-4 7-10 0,0 24-19 16,2 8-8-16,1 17 4 15,8 6 3 1,9 18 2-16,4 10 1 0,13 15 2 16,7 4 0-16,10-8 6 15,0-3 2-15,-3-11 0 16,-4-10-2-16,-3-10-2 16,3-8-83-16</inkml:trace>
  <inkml:trace contextRef="#ctx0" brushRef="#br0" timeOffset="8186.55">2519 10564 882 0,'-4'-8'411'16,"-4"-8"-158"-16,-2 1-39 15,4 12-59-15,-4 2-22 16,-1 7-45-16,-3 5-20 16,-1 3-27-16,3 5-15 15,10 1-18-15,3 1-5 16,13-5-3-16,5 0 1 0,7-6 2 16,2-2 1-16,-9-8 3 15,-3-1 3-15,-10-4 9 16,-6-1 2-16,-6 4-4 15,-5 1-5-15,-13 4-15 16,-3 8-5-16,0 8-7 16,1 2-3-16,12 4-4 15,9-1 1-15,10 1 2 16,8 0 5-16,12-8 12 16,3-3 2-16,2-10 7 15,1-4 3-15,-4-12 6 16,0-5 1-16,0-7 1 15,-5-6 1-15,-5 0-2 16,-3 1 1-16,-8 5 4 16,-3 4 1-16,-5 12 10 15,-5 6-5-15,-2 9-9 16,-2 6-7-16,2 9-17 0,3 4-3 16,7 1 0-16,8 4 0 15,9 1 2-15,4-2 3 16,6-7 4-16,-3-6 2 15,6-14 5-15,-1-3 24 16,-2-8 30-16,-3-8 8 16,-9-7 3-16,-2 0-21 15,-12-3-68-15,1 0-111 16</inkml:trace>
  <inkml:trace contextRef="#ctx0" brushRef="#br0" timeOffset="8311.65">2797 10376 1560 0,'-3'-11'716'16,"-6"-5"-322"-16,3 7-231 16,1 2-75-16,1 8-79 15,7 5-34-15,5 13-216 16</inkml:trace>
  <inkml:trace contextRef="#ctx0" brushRef="#br0" timeOffset="8522.52">3042 10490 1624 0,'1'10'616'0,"1"15"-449"0,-1 9-66 16,2 24-51-16,-2 7-15 16,6 25-20-16,1 5-6 0,-1-5-4 15,-2-7-1-15,-2-15-16 16,-6-9-39-16,4-12-119 15,-1-4-113-15</inkml:trace>
  <inkml:trace contextRef="#ctx0" brushRef="#br0" timeOffset="8663.2">3075 10816 1345 0,'6'-1'533'0,"9"1"-356"0,3 0-102 15,13 9-53-15,6 3-14 16,6-2-107-16,4-1-207 16</inkml:trace>
  <inkml:trace contextRef="#ctx0" brushRef="#br0" timeOffset="8960.12">3708 10664 846 0,'1'1'461'0,"-4"10"-84"15,-8 7-67-15,-13 9-79 16,-8 5-63-16,-3 1-87 16,4-2-28-16,3-12-25 15,0-10-5-15,5-17-29 16,-4-13-9-16,6-10-20 16,11-2-6-16,3-5 14 15,12 3 0-15,13 6-3 16,6 6 13-16,7 12 19 15,-4 4 13-15,-1 12 34 16,-5 9-4-16,-1 16-8 16,5 7-5-16,0 6-17 15,3 2 16-15,-4-7-178 16,-1-5-159-16</inkml:trace>
  <inkml:trace contextRef="#ctx0" brushRef="#br0" timeOffset="9553.51">3844 10588 1119 0,'10'-2'454'0,"17"-1"-292"15,3 2-53-15,7 5-48 16,1 1-22-16,0-3-17 15,-4 2-2-15,-12-4 0 16,-8 0 3-16,-12 1 3 16,-8 4-1-16,-11 6-13 15,-4 4-5-15,-3 9-9 16,4 0-6-16,4 6-4 16,5 0-8-16,10 5-26 15,4 1-26-15,12 2-81 16,7 3-2-16,11-10 28 15,5-7 28-15,7-11 86 16,-4-9 10-16,6-10 5 16,-2-4 4-16,-5-12 34 15,2-2 22-15,-15-4 29 16,0-3 16-16,-12 5-15 16,-8 4-13-16,-11 3-12 0,-16 4-10 15,-13 7 4-15,-2 4-5 16,1 8-22-16,5 3-10 15,11 7-29-15,5 0-10 16,9 4-5-16,4 2 2 16,8-5 9-16,5-4 7 15,6-11 5-15,2-3 10 16,10-7 14-16,4-9 5 16,8 1 4-16,0 0-4 0,2 7 4 15,0 7 13-15,-3 10 4 16,-2 9 9-16,-14 5 20 15,-9 3-6-15,-16 8 3 16,-8-2-8-16,-7 4-36 16,-3 4 12-16,2-16-177 15</inkml:trace>
  <inkml:trace contextRef="#ctx0" brushRef="#br0" timeOffset="10241.62">6011 10586 664 0,'-13'-7'388'0,"-16"1"-15"16,-8 1-123-16,-1 12-94 15,2 4-47-15,8 6-81 16,10 0-22-16,13 7-15 16,11 1-3-16,16-7 8 15,8 2 5-15,6-11 8 16,-2 0 2-16,-5-4 1 16,-5-2 2-16,-10-3 10 15,-5-2 11-15,-12 0 2 16,-7-1-5-16,-9 4-12 15,-5 3-15-15,-6 10-8 16,-2 1-3-16,1 7-11 0,7 3-2 16,15 4-4-16,14 2 0 15,13-5 12 1,5-4 3-16,7-9 8 0,1-10 6 16,6-7 6-16,-1-8 5 15,3-13 4-15,-1-4 2 16,-2-9-1-16,-5-1 7 15,-5 1 20-15,-8 4 13 16,-10 15 41-16,-3 7-4 16,-8 13-22-16,-8 11-17 15,3 9-46-15,2 3-8 0,-2 11-4 16,15 1-2-16,2 5 0 16,3-1 21-16,6-10-119 15,-6-7-81-15</inkml:trace>
  <inkml:trace contextRef="#ctx0" brushRef="#br0" timeOffset="10397.94">6164 10412 1266 0,'-5'-13'579'0,"-3"-8"-260"15,3 5-133-15,6 8-146 16,5 8-28-16,8 9-155 15,3 7-297-15</inkml:trace>
  <inkml:trace contextRef="#ctx0" brushRef="#br0" timeOffset="10585.6">6409 10606 1016 0,'5'14'527'0,"2"23"-123"0,3 3-152 15,7 5-102-15,-3 3-40 16,2-4-50-16,-3-8-19 15,-1-9-19-15,4-6-3 16,-1-17-1-16,2-4 2 0,-2-14 2 16,-2-11 1-16,-2-12-6 15,-2-7 0-15,2 1-75 16,-2 1-69-16,6 12-220 16</inkml:trace>
  <inkml:trace contextRef="#ctx0" brushRef="#br0" timeOffset="10999.14">6933 10659 676 0,'2'11'468'0,"8"12"4"16,1 3-141-16,-6 5-150 15,1 1-47-15,-9 0-34 16,-12 0-14-16,-6-1-22 16,-2-3-19-16,-4-13-19 15,5-8-4 1,2-15-18-16,-1-12-13 0,9-5-17 15,3-4-5-15,9 0 6 16,11 3 7-16,1 0 0 16,7 9-1-16,0 7 7 15,3 6 5-15,-1 15 12 16,-4 2 8-16,1 15 9 16,-2 4 3-16,4 4 2 15,3-1-3-15,9-9-8 16,-4-4-2-16,4-16-5 15,-6-6 1-15,4-16-1 16,3-6 0-16,0-10 0 16,4-4-2-16,-15-2-15 15,-3-3-6-15,-6 9-5 16,-3 7-5-16,-5 16-1 16,-2 10 0-16,-3 18 4 0,-1 9 2 15,3 13 14-15,1 8 25 16,4-2-501-16</inkml:trace>
  <inkml:trace contextRef="#ctx0" brushRef="#br0" timeOffset="11468.43">8597 10767 551 0,'1'-4'374'0,"-1"-6"28"0,-1-3-78 16,-11-3-87-16,-7-2-17 15,-12 0-45-15,-8 3-22 16,0 11-66-16,2 5-26 15,9 13-39-15,7 9-17 16,10 8-4-16,8 6-5 16,13 5-1-16,7-1 4 0,13-9 1 15,2-4 4-15,4-16 3 16,0-7 1-16,-7-14-40 16,-4-10-64-16,-11-15-345 15</inkml:trace>
  <inkml:trace contextRef="#ctx0" brushRef="#br0" timeOffset="11593.44">8492 10448 1029 0,'-1'-4'503'0,"-6"-8"-195"15,6 4-109-15,2 5-138 16,5 2-42-16,9 8-41 16,3 8-78-16</inkml:trace>
  <inkml:trace contextRef="#ctx0" brushRef="#br0" timeOffset="11841.59">8701 10785 1002 0,'2'20'442'0,"5"22"-219"15,-2 1-59-15,-2-12-66 16,-2-3-8-16,2-12-18 16,-2-8-8-16,6-9-5 15,2-10-3-15,1-20-3 0,2-8 3 16,3-9-6-16,-4-5-4 15,2 5-4-15,3 8-11 16,0 14-13-16,2 9-1 16,0 16-3-16,-2 7-1 15,2 16-5-15,-2 4-1 0,-1 14-2 16,-1 0 0-16,-4 6 30 16,-3-3-68-16,0-6-199 15</inkml:trace>
  <inkml:trace contextRef="#ctx0" brushRef="#br0" timeOffset="12349.68">9166 10623 1279 0,'-5'-3'544'0,"-7"3"-317"15,3 6-64-15,2 15-89 16,4 6-29-16,8 8-28 16,4 5-4-16,10 0-6 15,2-5-1-15,1-6 2 0,-2-9 2 16,-4-15 12-16,1-3 6 16,-8-16 7-16,4-4 1 15,-8-11-8-15,-3-5-5 16,5 2-12-16,-4-2-4 15,4 16-11-15,0 6-10 0,-6 12-6 16,-1 12 0-16,5 8 4 16,-2 4 6-16,6 6 6 15,6 1 1-15,-1-3 3 16,7-4 2-16,1-12 22 16,1-5 18-16,1-14 32 15,-1-6 12-15,3-13 2 16,-2-5-15-16,5-5-28 0,0-2-15 15,3 4-22-15,1 5-4 16,0 16-6-16,-7 9-3 16,-3 15-1-16,-3 10-1 15,-5 11 5-15,-6 7 1 16,-13 6 3-16,-6 1 3 16,-15-4 11-16,3-5-33 15</inkml:trace>
  <inkml:trace contextRef="#ctx0" brushRef="#br0" timeOffset="12867.73">10849 10593 678 0,'-7'-3'419'0,"-6"0"-7"16,-3 3-98-16,-14 3-100 16,2 8-42-16,-3 6-78 15,2 7-36-15,18 8-45 16,6 4-13-16,19 1-3 15,10-1 3-15,13-11 5 16,2-5 5-16,0-16 6 16,-7-5 5-16,-11-11 12 15,-10-3 7-15,-18-3 0 16,-9 1-7-16,-16 7-19 16,-7 0 3-16,4 3-91 15,5 4-91-15</inkml:trace>
  <inkml:trace contextRef="#ctx0" brushRef="#br0" timeOffset="13048.77">11009 10589 1613 0,'9'-2'641'16,"17"1"-431"-1,7-2-71-15,11 6-81 16,2-2-21-16,-4-1-27 15,-4 0 14-15,-8-3-102 16,-6-1-69-16,-5-1-220 16,-8-1-191-16</inkml:trace>
  <inkml:trace contextRef="#ctx0" brushRef="#br0" timeOffset="13189.4">11228 10565 607 0,'-6'8'388'0,"-3"6"-31"16,1 9-105-16,-3 0-46 15,6 10-55-15,0 4-26 16,5 1-56-16,5 3-13 16,3-10-32-16,4-5 2 0,6-11-154 15,5-8-182-15</inkml:trace>
  <inkml:trace contextRef="#ctx0" brushRef="#br0" timeOffset="13475.58">11590 10679 940 0,'-3'-6'442'0,"-9"-3"-179"15,-1-1-35-15,-6 7-71 16,-5 1-16-16,-6 3-46 16,2 6-21-16,-1 5-33 15,4 4-22-15,9 7-16 16,6 2-4-16,17 4-4 15,10 1 1-15,12-5 8 16,6-4 5-16,7-13 9 16,1-8 14-16,-1-14 40 0,-6-8 14 15,-16-9 10-15,-8-2-10 16,-21 4-38-16,-10 4-47 16,-14 12-251-16</inkml:trace>
  <inkml:trace contextRef="#ctx0" brushRef="#br0" timeOffset="14209.5">2134 12231 727 0,'-8'-6'413'0,"-10"-2"-60"15,-5 4-92-15,-8 13-88 16,-5 7-43-16,-2 13-69 16,6 7-22-16,13 14-40 15,12 2-11-15,22-1-2 16,9-8 3-16,13-14 6 15,4-7 5-15,-3-15 10 0,-7-5 14 16,-14-10 55-16,-8-3 14 16,-18-7 10-16,-9-2-11 15,-12 0-61-15,-5 4-3 16,0 7-113-16,8 3-98 0</inkml:trace>
  <inkml:trace contextRef="#ctx0" brushRef="#br0" timeOffset="14381.3">2228 12246 1498 0,'10'1'607'15,"10"12"-372"-15,13 12-118 16,20 26-64-16,4 7-21 16,7 12-18-16,-11-3-2 15,-14-3 12-15,-2-2-41 16,-9-11-129-16,0-3-103 15</inkml:trace>
  <inkml:trace contextRef="#ctx0" brushRef="#br0" timeOffset="14570.34">2569 12286 1315 0,'-9'0'577'0,"-13"16"-312"16,-8 10-76-16,-11 22-104 15,-6 12-22-15,-12 11-23 16,-2 10-5-16,4 1-16 16,8-1 22-16,22-9-172 15,8-9-106-15</inkml:trace>
  <inkml:trace contextRef="#ctx0" brushRef="#br0" timeOffset="14883.11">2753 12298 938 0,'6'1'511'0,"2"6"10"16,3 12-431-16,-1 10-13 16,-5 11-24-16,-3 2-11 0,-4 2-14 15,-2-10-3-15,1-11-8 16,2-6-4-16,4-19 6 15,4-6 3-15,8-14-2 16,4-4-1-16,3-6-1 16,0 2 5-16,1 7 17 15,-1 6 7-15,-3 13-9 16,-1 7-4-16,-5 15-18 16,-5 2-5-16,1 8-2 15,-8 2-3-15,5-1-52 16,-1 0-79-16</inkml:trace>
  <inkml:trace contextRef="#ctx0" brushRef="#br0" timeOffset="15025.98">2979 11973 1173 0,'-1'-7'608'16,"0"-3"-170"-16,-1 9-216 0,3 14-176 15,1 9-52-15</inkml:trace>
  <inkml:trace contextRef="#ctx0" brushRef="#br0" timeOffset="15338.71">3194 12263 1175 0,'-1'-1'566'0,"-3"6"-276"0,3 10-41 15,1 25-129-15,2 18-52 16,5 20-22-16,1 8-7 16,2 5-14-16,1-2-6 15,2-1-8-15,-2-9-11 16,-2-15-131-16,-2-11-107 16</inkml:trace>
  <inkml:trace contextRef="#ctx0" brushRef="#br0" timeOffset="15510.27">3269 12626 1428 0,'0'-6'562'0,"11"0"-381"16,9-5-114-16,17 9-56 15,5 0-11-15,8 2-52 16,0 2-72-16</inkml:trace>
  <inkml:trace contextRef="#ctx0" brushRef="#br0" timeOffset="15760.19">3998 12420 1266 0,'-13'16'562'0,"-14"12"-274"15,-14 5-159-15,-10-2-36 16,-7-9-46-16,3-6-14 15,10-12-37-15,8-7-21 16,11-12-29-16,5-8-10 16,7-10 18-16,5-2 13 15,11 2 19-15,5 3 14 16,16 14 31-16,8 10 7 16,14 21 32-16,8 9 13 15,5 18 5-15,-3 0 5 16,-9 0-25-16,-7-3 24 15</inkml:trace>
  <inkml:trace contextRef="#ctx0" brushRef="#br0" timeOffset="16364.58">5709 11695 1051 0,'-40'9'422'15,"-27"9"-269"-15,-26 47-39 16,-8 26 7-16,-6 46-18 16,5 27-23-16,26 25-32 15,20-1-16-15,61-5-21 16,24-24-6-16,47-42-8 16,22-22 1-16,11-45-85 15,8-15-78-15</inkml:trace>
  <inkml:trace contextRef="#ctx0" brushRef="#br0" timeOffset="16583.44">5701 12315 906 0,'-2'-14'439'0,"11"-16"-6"16,26 5-353-16,35 4 0 15,22 1 41-15,37 9 13 16,18 4-12-16,5 7-25 16,-1 7-31-16,-24 7-46 15,-27 0-28-15,-38 1-61 16,-26 1-38-16,-45-2-205 16</inkml:trace>
  <inkml:trace contextRef="#ctx0" brushRef="#br0" timeOffset="16739.49">6263 12245 1001 0,'-8'5'444'0,"-8"17"-199"16,6 8-48-16,10 27-46 15,3 12-14-15,5 14-30 0,2 5-8 16,-4-4-24-16,-3-1-18 16,1-3-26-16,-3-6-18 15,6-23-190-15,1-12-328 16</inkml:trace>
  <inkml:trace contextRef="#ctx0" brushRef="#br0" timeOffset="16911.43">6671 12408 1576 0,'29'1'577'0,"34"11"-437"15,4 10-77-15,-5 15-19 16,-8 4 1-16,-20 3-15 15,-9 1-5-15,-11-3-31 16,-6-6-84-16</inkml:trace>
  <inkml:trace contextRef="#ctx0" brushRef="#br0" timeOffset="17067.54">7156 12324 1470 0,'-3'0'646'0,"-11"13"-336"15,-2 13-89-15,-14 29-131 16,-7 9-7-16,-8 19-18 16,-1 5-17-16,2 9-11 15,7 5-13-15,15-12-157 16</inkml:trace>
  <inkml:trace contextRef="#ctx0" brushRef="#br0" timeOffset="17364.74">7584 12283 442 0,'9'4'357'0,"20"18"79"16,15 17-67-16,27 26-81 16,6 12-60-16,6 14-85 15,-1-2-44-15,-12-1-50 16,-9-2-14-16,-14-14-12 16,-11-10-18-16,-16-26-183 15,-5-11-383-15</inkml:trace>
  <inkml:trace contextRef="#ctx0" brushRef="#br0" timeOffset="17551.8">8230 12338 1307 0,'-13'1'584'0,"-11"0"-286"16,-17 30-158-16,-8 12-38 15,-17 22-21-15,-4 10 7 16,-13 11-16-16,-6 9-6 15,5 3-32-15,3-4-16 16,26-15-36-16,18-14-54 16,25-26-189-16</inkml:trace>
  <inkml:trace contextRef="#ctx0" brushRef="#br0" timeOffset="17926.72">8590 12377 1385 0,'0'16'462'0,"-11"29"-451"15,-4 11-9-15,-8 13 52 16,-6 3 24-16,1-6 22 16,2-4 0-16,12-13-34 15,1-12-25-15,12-21-19 16,2-14 2-16,5-25-3 15,6-14-1-15,6-22-4 16,3-9-1-16,-3-22 14 16,-2-8 0-16,3-6-6 15,2 8-6-15,3 36-14 0,-2 22 4 16,-4 39 4-16,1 17 3 16,1 31-4-16,11 18-5 15,10 20-3-15,1 7-1 16,7-1 2-16,-5-6 0 15,-2-11 2-15,-1-6 1 16,-15-18-29-16,-7-14-42 16,-27-24-208-16,-13-14-235 15</inkml:trace>
  <inkml:trace contextRef="#ctx0" brushRef="#br0" timeOffset="18177.22">8556 12668 671 0,'-18'-15'442'0,"-13"-14"8"15,13 9-199-15,20 11-155 16,12 4-29-16,21 3-27 15,15-2-8-15,24-5-10 16,6-4-2-16,12-8 3 16,1-4 7-16,-3-16 18 15,1-6 2-15,-13-13 37 16,-15 1 25-16,-22 15 8 16,-15 10 19-16,-19 28-42 15,-8 13-33-15,-2 34-32 16,1 17-26-16,2 24-4 15,9 8 0-15,2 2 1 0,4-2 0 16,3-10-13-16,0-8-90 16</inkml:trace>
  <inkml:trace contextRef="#ctx0" brushRef="#br0" timeOffset="18631.39">10104 12565 1486 0,'-7'12'533'0,"-11"16"-438"15,-3 5-68-15,-3 5-14 16,2-4-2-16,5-7-1 16,5-6-1-16,12-17 13 15,3-6 6-15,11-21 5 16,4-8 4-16,4-19 11 16,2-9 13-16,-2-19 6 15,0-11 1-15,-4-1-26 16,2 10-21-16,-3 27-14 0,-1 17 0 15,-4 21 6-15,-4 11-1 16,0 21 0-16,3 10-7 16,10 29-5-16,4 15 0 15,13 15 0-15,3 4 2 16,7 3 1-16,1-12 1 16,-8-9 0-16,-4-4 1 15,-22-18 2-15,-12-9-7 0,-18-19-78 16,-9-13-75-16,-9-25-520 15</inkml:trace>
  <inkml:trace contextRef="#ctx0" brushRef="#br0" timeOffset="18803.48">10019 12573 1211 0,'-6'0'544'16,"-4"0"-237"-16,26 5-139 15,13 1-42-15,29-1-28 16,14 0-10-16,21-2-29 15,9-1-2-15,11-4-9 16,-1-5-36-16,-9-14-252 16,-11-15-439-16</inkml:trace>
  <inkml:trace contextRef="#ctx0" brushRef="#br0" timeOffset="19037.55">10586 11657 1346 0,'6'-7'540'15,"13"-2"-360"-15,16 3-46 16,26 21-42-16,19 19 0 16,36 42 23-16,13 22 4 15,1 23-17-15,-4 9-19 16,-34 13-43-16,-23-2-14 16,-48 8-11-16,-27 8 1 0,-45-13-1 15,-13-7 1-15,0-16-1 16,-4-21-1-16,15-28-2 15,8-17 0-15,20-29-40 16,18-18-85-16</inkml:trace>
  <inkml:trace contextRef="#ctx0" brushRef="#br0" timeOffset="20004.53">5955 13822 1660 0,'0'-11'555'0,"31"-12"-550"0,46 9-22 16,107 6-21-16,54 0 9 15,106 0 8-15,50-2 4 16,73-5 13-16,24 1 3 15,16-3 43-15,-11-1 34 16,-56 7 24-16,-37 2 2 16,-80 9-37-16,-37 3-32 15,-73 9-105-15,-37-2-90 0,-84 3-203 16,-56-2-64-16,-115 3 51 16,-52 2 86-16,-111 5 319 15,-60 6 125-15,-72 11 101 16,-52 11 10-16,-41 15-114 15,-11-1-58-15,-4 3-70 16,28-6-22-16,51-10 94 31,46 0 41-31,102-10 34 0,58-5 18 16,116-10-103-16,67-6-40 16,124-17-37-16,65-7-5 0,118-17 18 15,57-6 18-15,64-6 32 16,15 5 10-16,-7 7-9 15,-23 5-16-15,-55 14-31 16,-33 4-8-16,-63 14-9 16,-41 3 0-16,-67 3 0 15,-38 2-1-15,-60-1 2 16,-24 0 5-16,-34-4 5 16,-15-1 3-16,-18-8 4 15,-6-6-6-15,-10-9 8 16,-5-6-25-16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10:02:43.420"/>
    </inkml:context>
    <inkml:brush xml:id="br0">
      <inkml:brushProperty name="width" value="0.05292" units="cm"/>
      <inkml:brushProperty name="height" value="0.05292" units="cm"/>
      <inkml:brushProperty name="color" value="#FF0000"/>
    </inkml:brush>
  </inkml:definitions>
  <inkml:trace contextRef="#ctx0" brushRef="#br0">17416 5345 357 0,'-3'0'157'0,"1"-5"-54"0,3 2-21 0,-1 1 5 32,0 1 2-32,0-1-9 0,7-15-12 15,22-29-21-15,-12 26-10 0,0-8-18 16,8 2-6-1,2-3 2-15,3 0 3 16,11 4 5-16,0-6 0 16,9 3 24-16,0-2-3 0,3 0-2 15,2 0-1-15,3-1-29 16,-3-1-4-16,0-3-3 16,3 1-2-16,2-1-1 15,8 1 0-15,9 6-1 16,6 0 1-16,-4 3 0 15,1-1 0-15,-4 3 0 16,-1-1-1-16,5 3 1 16,1 2-1-16,0-1 1 15,-4 5-1-15,-3-1 0 16,-1 3 1-16,3 2-1 16,5-1 1-16,-1 5 1 15,-3 0 0-15,-3 4 1 16,1 3 0-16,4 2 1 15,4 4 0-15,-2-3-1 0,-3 3 0 16,-1 0 0-16,1-1 0 16,10 3-1-16,4 1 1 15,2-1-1-15,-5 6-1 16,-7 5 2-16,-8 0 0 16,0 5 3-16,1 1 1 0,-5 3 0 15,-4 5 1-15,-14 2 2 16,-6 2 1-16,1 3 0 15,3 1-2 1,8 1-1-16,7 0-2 0,0-5-2 16,3-2 0-16,-11-2-1 15,-4 0-1-15,-5 3 2 16,-7 3-1-16,1 5 3 16,-3 0 2-16,-1 3 0 15,0-1 0-15,1 1-2 0,0 3-1 16,-5-7-1-16,0-1 0 15,-7-3-1-15,-5-2 1 16,1 4 1-16,-2-1 2 16,-3 3 2-16,3-1 1 15,-1 6-1-15,-2 0 1 16,5 2-4-16,1 4 0 16,-4-3 0-16,0-5 0 15,-1 3 0-15,-4-5 2 16,-4 6 2-16,-3 1 4 15,-2 3 8 1,0 0 1-16,0 0 2 0,-2 0-2 16,1-2-6-16,1-4-3 15,-5 1-2-15,-1-1-1 0,-5 3-1 16,-5 0 1-16,-6 2 1 16,-3 1 3-16,-6-3 9 15,-2 0 4-15,-4-2 2 16,-3-6-1-16,4 2-9 0,-1-2-5 31,3 2-5-31,-1 0-2 0,-8 1-2 0,-2 0 1 16,-11-1 0-16,-1 0 0 15,-6-2 1-15,1-5 1 16,-3-3-2-16,2-2 0 16,-2-1-2-16,-2 0 1 15,-7 1-1-15,-3 0-1 16,-4 0 1-16,1-2-1 15,12 1 1-15,-4 0 1 16,-4 4 5-16,-6 1 3 0,-15 0 3 16,2 0 1-1,5-4-5-15,2 1-3 16,-1-6-3-16,-5 2-1 16,-3-8-1-16,5 3 0 15,3-6 0-15,-1 1 1 16,-10 3-1-1,-6-1 0-15,0 1 4 16,0 0 0-16,8-1 1 16,2-1 0-16,-3-3-3 0,0-1-1 15,16-6-1-15,2-6 0 16,5-3 1-16,-1-1-1 16,-11-2-1-16,-5-2 0 15,8 0-1-15,9-2 1 0,-4-2 1 16,2-1 1-16,-5-6 2 15,-4-3 0-15,16-4 0 16,3-2-2-16,14-2 0 16,1-2-1-16,-2 0-3 15,0 1 2-15,-7 0-2 16,-1 2-1-16,-1-1 0 16,4 1-1-16,1 0 0 15,3-3-1-15,11-3-2 16,0-3-1-16,4-5-1 15,0-5 1-15,-5 0 2 16,6-1 1-16,4 0 1 16,3 6 0-16,8 3-1 15,0 4 0-15,3 3-3 0,4 3 0 16,0-3-2-16,0-3 1 16,3-1-1-16,-1-3-1 15,2-4 3-15,-1 2 2 16,3 0 1-16,-2 2 3 15,-1 6 0-15,2 1-1 0,-4 5 0 16,3 2 0-16,1 6-1 16,3 4 0-16,-3-1 0 15,1 3-1-15,4 0 1 16,-4-3-1 0,2 7 0-16,1-5 0 0,-5 2 0 15,2 1 1-15,3-1 0 16,-5 4-1-16,5 3-2 15,-1 1-3-15,-1 10-1 16,0 4-1-16,-5 5 2 16,-3 4 1-16,0 6 1 15,0 5 1-15,-3 7 0 0,1 4 1 16,-9 8 0 0,-3-1-1-16,2-3 2 0,0-2 0 15,9-9 0-15,1-2 0 16,6-10 0-16,4-9 1 15,4-7-1-15,1-8 1 16,1-3 1-16,2-7 0 16,0-7 0-16,1-4-1 0,3-4-1 15,-3-4 0-15,3-2 0 32,-1-6 0-32,0-10 0 0,2-1-2 15,0-13 2-15,0-1 0 16,0 5 2-16,-2 2 0 15,-2 14 1-15,2 6 0 0,-2 7-2 16,2 3 1 0,4 7-2-16,-5 0 0 0,4 3 1 15,-5 5-1-15,0-3 0 16,0 6 0-16,3 2-4 16,0 2-1-16,1 5-2 15,5 1-2-15,1 8 3 16,2 1-1-16,13 4 1 15,2 1-1-15,11-3 1 16,11 4 0-16,12-5 2 16,10 0 1-16,1 0 2 0,2-4 1 15,-6-3 0 1,-4-1 1-16,1-7 2 16,-3-2 0-16,-4-5 23 15,-10-2 6-15,-15 1 7 16,-6-2 1-16,-18 7-16 15,-1 1-5-15,-11-1-18 16,-2 3-78-16</inkml:trace>
  <inkml:trace contextRef="#ctx0" brushRef="#br0" timeOffset="27336.07">2419 7502 726 0,'-28'-14'382'15,"-29"-7"-93"-15,-6 14-161 16,-2 4-40-16,-4 13-54 16,7 10-18-16,11 10-16 15,11 5-3-15,21 6-1 16,7-3 0-16,20-5-3 15,7-2-1-15,18-5 3 16,6-5-3-16,6-9 5 16,3-1 3-16,-4-11 3 15,-8-2 9-15,-15-2 14 16,-13-3 39-16,-21 2 21 16,-9 5-2-16,-21 7-12 15,-6 8-40-15,-8 15-24 0,-5 6-4 16,12 12-4-16,9-2-4 15,22-1-5-15,17-1-2 16,19-10-2-16,15-4 3 16,16-11-1-16,6-7 4 0,6-12 0 15,2-6-3 1,-3-10 6-16,-1-6 2 16,-6-8 8-16,-8-5 7 0,-14-7 10 15,-9-1 3-15,-14 7-3 16,-7 5-3-16,-5 20-17 15,-2 8-6-15,-4 18-5 16,3 8-1-16,-2 11 5 16,1 2 1-16,2-3 3 15,0-2 1-15,2-10 2 16,4-7 1-16,1-12 4 16,2-2 3-16,6-13 0 15,2-5 0-15,5-13-7 0,3-11-4 16,7-3-6-16,0 1-2 15,1 10 0-15,1 10 2 16,-11 16-2-16,0 8 1 16,-2 18-2-16,-5 9-1 15,0 13 5-15,-2 3 1 16,-7 0 4-16,5-1 0 0,2-9 0 16,5 0 1-1,9-8-129-15,-4-5-90 0</inkml:trace>
  <inkml:trace contextRef="#ctx0" brushRef="#br0" timeOffset="27557.77">2781 7914 870 0,'0'-4'409'15,"2"-5"-183"-15,-3 7-133 16,0 8-36-16,1 17-41 0,-1 3-1 16,0 14 0-16,-2-1-2 15,1-3-6-15,2-4 1 16,4-12-312 0</inkml:trace>
  <inkml:trace contextRef="#ctx0" brushRef="#br0" timeOffset="27917.35">2963 7638 858 0,'1'-15'373'16,"-1"-13"-200"-16,15 7-55 15,8 8-15 1,9 7-43-16,4 9-23 0,4 17-26 15,-2 5-2-15,-5 19 0 16,-4 6 1-16,-8 15 10 16,-7 7 4-16,-4-1 26 15,-3 0 1-15,-4-21-5 16,-95-11 176 93,1 2-228-109,92-34 2 0,0-6-79 0,3 5-329 16</inkml:trace>
  <inkml:trace contextRef="#ctx0" brushRef="#br0" timeOffset="28310.94">3729 7840 695 0,'-8'-9'357'0,"-11"-9"-102"15,-6 6-52-15,-9 7-77 16,2 5-38-16,2 9-55 15,5 2-10-15,13 7-19 0,4-3-5 0,14 4-7 16,4-1-1 0,11-1 4-16,3-1 0 15,0-7 5-15,0 0 3 0,-5-3 3 32,-5-3 4-32,-8-1 4 0,-6-2-1 15,-18 2-1-15,-3 3-1 0,-7 2-6 16,-1 5-1-16,7 1-2 15,7 4-2 1,5 2-3-16,7-2-2 16,9 5-1-16,1-4 1 0,7-1 3 15,1-2 0 1,6-5-104-16,3-7-181 0</inkml:trace>
  <inkml:trace contextRef="#ctx0" brushRef="#br0" timeOffset="28700.89">3685 7536 1010 0,'-7'-16'417'15,"-8"-16"-255"-15,1 4-66 0,8 19-84 16,1 6-25 0,5 9-20-16,2 12-45 0,7 9-146 15,3 7-46-15,5 4-9 16,4 0 40-16,-3-1 156 15,1-3 80-15,-1 6 50 16,3 5 13-16,9 18 18 16,8 8-4-16,-5 10 15 15,-4 3 0-15,-16-6-2 16,-17-4-13-16,-15-1-45 16,-5-8-3-16,-8-13 0 15,6-11 42-15,3-26 93 16,-3-9 20-16,9-25 7 15,4-12-50-15,13-19-107 16,5-10-23-16,12-8-21 0,9 1 9 16,11 4 21-16,8 6 5 15,2 7 10-15,-4 6 0 16,-16 9-12-16,-8 5-7 16,-9 11-55-16,2 1-109 15</inkml:trace>
  <inkml:trace contextRef="#ctx0" brushRef="#br0" timeOffset="29350.38">4432 8029 419 0,'-1'-8'276'0,"-6"-10"41"16,1-1-91-16,-12-9-51 15,-1 3-19-15,-5-2-52 0,-4 4-30 16,-4 11-41-16,2 7-15 16,1 12-17-16,3 6-2 15,7 11-4-15,1 4 0 16,10 9 0-16,1-3-1 16,10-1 3-16,7-4 2 15,6-13 1-15,8 1 1 16,9-14 3-16,4-3 1 15,0-11 2-15,-1-4 5 0,-12-10 7 16,-3-7 3-16,-10-3 4 16,0 0-2-16,-9 6-6 15,-2 7-3 1,0 5-4-16,-2 7-1 16,2 10-9-16,-4 6-2 15,0 10-6-15,3 9-3 16,1 3 4-16,5-4 1 0,9 2 1 15,-1-4 1-15,5-9 3 16,0 5 2-16,0-14 4 16,-1-5 3-16,4-5 6 0,0-10 1 15,-2-6 4 1,0-3-1-16,-3-13 1 0,0 2 15 16,-3-1 14-16,-1 4-1 15,-5 13-7-15,-2 8-21 16,-3 14-26-16,-2 9-4 15,-1 18 0 1,-1 10 3-16,-2 11 5 0,1 5 0 0,-1 3 1 16,3-2 0-1,1 4 1-15,1-3 0 16,5-3 2-16,0-3 1 16,7-14 0-16,-1-5 0 15,3-17 3-15,1-9-30 0,-3-14-215 16</inkml:trace>
  <inkml:trace contextRef="#ctx0" brushRef="#br0" timeOffset="29468.92">4649 8137 603 0,'5'-4'270'0,"5"-1"-72"15,17-2-189-15,8 3-8 16,11 0-111-16</inkml:trace>
  <inkml:trace contextRef="#ctx0" brushRef="#br0" timeOffset="29824.43">5305 7820 893 0,'-12'-9'383'0,"-18"-6"-198"16,-4 3-49-16,-4 11-61 15,1 6-21-15,6 6-34 16,5 5-10-16,13 3-9 16,5 0 1-16,13 4-3 15,7-3 0-15,6-5 1 0,7 0 1 16,0-9 4-16,-5-2 1 16,-5-4 1-16,-10-5 6 15,-4-5 4-15,-3 3-2 16,-13 4-5-16,-4 2-9 15,-9 5-4-15,-2 5 3 16,4 3 6-16,8 5 5 16,10 3 1-16,8 3-2 15,10 0 1-15,4-1-2 16,14-1 0-16,3-7-2 0,11-10-2 16,9-1-1-16,8-10-438 15</inkml:trace>
  <inkml:trace contextRef="#ctx0" brushRef="#br0" timeOffset="30517.89">5897 7800 658 0,'0'3'297'0,"0"0"-108"16,7 3-144-16,-10-7-18 16,26 3 1-16,15 0 7 0,11-2-1 15,21 4-3-15,-19-5-7 16,-7-2-5-16,-14-1-2 0,-7 0 2 16,-17 3 35-1,-6 0 7-15,-16 6 0 16,-7 3-3-16,-8 8-34 0,-3 2-9 15,9 8-6 1,3 0-4-16,12 6-6 0,6 2-3 16,12-1-4-16,10 2-1 15,12-9 0-15,8 0-4 16,10-10-17 0,5-4-14-16,-2-8-7 0,-1-5 4 15,-6-11 24-15,-5-6 18 16,-5-6 17-16,-10-2 10 15,-9 0 19-15,-10 0 43 16,-12 2 65-16,-7-4 5 16,-13 8-11-1,4 2-45-15,-7 8-73 16,4 10-15-16,-1 9-13 16,0 6-4-16,6 8-2 0,4 0 0 15,13 3-1-15,7-4 2 16,16-2 3-16,10-2 1 15,4-10 6-15,0-8 2 16,8-7 4-16,-5-5-1 16,-3-5-101-16</inkml:trace>
  <inkml:trace contextRef="#ctx0" brushRef="#br0" timeOffset="30902.91">7313 7595 890 0,'1'-5'370'0,"-1"-5"-245"0,0 12-54 15,0 28-48-15,-3 13-23 16,2 37 0-16,-1 15 3 15,-2 10 5-15,-3 1-1 0,-1-18 5 16,1-19 2-16,1-21-36 16,1-15-105-16</inkml:trace>
  <inkml:trace contextRef="#ctx0" brushRef="#br0" timeOffset="31221.88">7218 7619 816 0,'22'-24'349'16,"27"-29"-162"-1,0 12-21-15,1 26-42 16,-9 9-31-16,-11 20-68 0,-2 10-12 16,-20 8-2-16,-10 2 2 15,-24 7 4-15,-4-1 0 16,-2-6-1-16,2-3-2 16,14-18-2-16,7-8-15 0,13-9-37 15,8-8-7 1,13-3-8-16,2 3 12 15,9 4 31-15,4 4 7 16,-2 6 3-16,0 8 2 16,-15 5 4-16,-6 4 4 15,-18 2 11-15,-15 2 4 16,-14 0 2 0,-10-2-3-16,-1-5-5 0,8-2-4 0,10-12-61 15,10-1-59-15,13-1-229 16</inkml:trace>
  <inkml:trace contextRef="#ctx0" brushRef="#br0" timeOffset="31551.43">7704 7932 478 0,'7'3'244'0,"9"4"-71"16,1 2-33-16,2 1-19 15,1-5-13-15,2-4-9 16,1-2 2-16,-3-6-16 16,-5-2-5-16,-6-6 7 15,-2-3-8-15,-8-10-14 16,2-2-4-16,-10-6-29 16,-7 2-12-16,-2 8-26 15,-6 7-14-15,2 15-12 16,-1 9-2-16,-3 11 8 0,3 8 7 15,0 13 7-15,4 6 1 16,11 12 1-16,5-2 2 16,6 3 5-16,5-6 2 15,1-11 3-15,3 0 3 16,-1-14 1-16,3-2 5 16,4-8-211-16</inkml:trace>
  <inkml:trace contextRef="#ctx0" brushRef="#br0" timeOffset="31866.38">8227 7931 570 0,'-7'-17'366'0,"-12"-16"30"16,-1 1-154-16,-2 5-95 15,-9 4-34-15,-2 9-59 0,-1 6-20 16,-2 8-23-16,9 7-5 16,4 8-5-16,5 6-1 15,14 7-2-15,5-2-1 16,15 6 1-16,4-4 1 16,7-1 1-16,5-2 3 15,2-10 2-15,2-2 1 16,-3-11 2-16,-2-3-31 15,-10-11-453-15</inkml:trace>
  <inkml:trace contextRef="#ctx0" brushRef="#br0" timeOffset="31971.4">8134 7542 900 0,'-11'-2'323'0,"6"-5"-262"16,1 8-276-16</inkml:trace>
  <inkml:trace contextRef="#ctx0" brushRef="#br0" timeOffset="32144.89">8325 7713 672 0,'11'12'358'16,"1"13"-91"-16,8 18-141 0,2 13-27 15,-3 13-44-15,2 0-9 16,-4-7-16-16,-2-6-6 15,2-16-6-15,2-4-2 16,2-12 30-16,1-8-112 16</inkml:trace>
  <inkml:trace contextRef="#ctx0" brushRef="#br0" timeOffset="32327.21">8642 7771 636 0,'-8'-2'427'15,"-10"0"9"-15,-2 3-206 0,-6 16-128 16,-4 11-37 0,-12 19-18-16,1 10-6 15,-1 7-13-15,-2 3-4 16,7-3-9-16,2-3-4 16,6-8 3-16,8-7-66 15,12-13-267-15</inkml:trace>
  <inkml:trace contextRef="#ctx0" brushRef="#br0" timeOffset="32704.17">8885 7863 912 0,'-6'-9'410'0,"-6"-8"-211"16,1 3-58-16,-2 6-82 16,-1 4-31-16,1 4-31 15,-5 5-11-15,3 12-6 16,2 3 2-16,3 10 8 0,8 5 2 15,8-3 5-15,11-1 3 16,4-8 5-16,6-6 13 16,4-11 62-16,-2-1 44 15,-4-13 55-15,-4-4 24 16,-12-13-41-16,-8-10-38 16,-9-1-56-16,-5-4-32 15,-7 8-135-15,1 4-180 0</inkml:trace>
  <inkml:trace contextRef="#ctx0" brushRef="#br0" timeOffset="33512.44">9942 8030 420 0,'3'-5'256'0,"6"-6"-4"0,0-2-45 16,1-3-37-16,-3-3-5 15,-5-3-20-15,-2-1-11 16,-11-3-28-16,-3 2-15 15,-6 5-38-15,-4 4-21 16,-1 12-32-16,-1 3-10 16,5 12-6-16,2 6 2 15,4 8 0-15,2 4 2 16,8 4 1-16,5 0 2 16,10-3 2-16,3-5 1 15,7-8 1-15,3-3-2 16,6-13 3-16,3 3 1 15,-2-12 3-15,2-6 3 0,-4-5 7 16,-6-8 3-16,-12-4 10 16,-2-2 1-16,-5 1-4 15,-3 7 12-15,0 10 0 16,-6 8-3-16,1 11-5 16,4 7-16-16,2 6-11 15,3 2-2-15,3 4 3 16,2-2 2-16,5 0 1 15,0-4 1-15,3-6-2 0,0-3 54 16,-5-8-257 0</inkml:trace>
  <inkml:trace contextRef="#ctx0" brushRef="#br0" timeOffset="34121.92">10323 7533 647 0,'2'-12'383'0,"-2"-14"-32"0,3 11-190 16,-3 6-41-16,0 9-71 15,2 8-26-15,-1 16-30 16,-1 10-2-16,4 17 6 15,-4 5 1-15,-2 8 4 16,4 2 1-16,-2-3 2 16,0-1 1-16,1-10 2 15,-1-11 2-15,0-16 5 16,0-12 4-16,2-9 33 16,-2-5 37-16,2-17 6 15,8-1-1-15,-2-19-38 0,10-1-42 16,4 6-15-16,2 4-7 15,7 12-3-15,2 6 2 16,0 11 0-16,1 5 1 16,-7 14 1-16,-4 3 2 15,-9 7 3-15,-5-1 1 16,-13-5 3-16,-7-1 3 16,-15-3 4-16,-5-3 0 15,-9-2 2-15,0-8-6 0,7-6-40 16,4 0-44-16,15-5-180 15,7 5-211-15</inkml:trace>
  <inkml:trace contextRef="#ctx0" brushRef="#br0" timeOffset="34574.75">11011 7872 560 0,'4'-5'294'0,"0"-5"-57"15,-2-1-21-15,0 0-7 16,-11-2-17-16,-10 2-39 16,-3-1-27-16,-11 8-69 15,-6 4-15-15,3 10-27 16,-1 7-10-16,9 7-7 15,9 5-1-15,4 5-2 0,13 1-1 16,3-3 4-16,10-1-1 16,12-9 3-16,0-9 3 15,17-3 1-15,-1-5 3 16,0-5 0-16,1-2-2 16,-2-11-154-1</inkml:trace>
  <inkml:trace contextRef="#ctx0" brushRef="#br0" timeOffset="35209.93">11546 7963 352 0,'3'0'254'0,"0"0"-3"15,-3-4-58-15,0 3-13 16,-1 0-34-16,0 0-6 15,0-3-7-15,-7-13-14 0,-24-29-34 16,9 28-25-16,-5 5-44 16,-5 3-14-16,0 7-14 15,-1 6-5-15,2 10-3 16,8 6 2-16,10 11 3 16,5 1 2-16,11 2 4 15,2-3 3-15,1-10 0 16,9 0 1-16,7-11 4 15,4-2 0-15,9-7 9 16,-5-8 3-16,-3-9 5 16,-7-9 4-16,9-12 3 15,0-8 1-15,-3-10 5 16,4-6-1-16,-16-10 27 0,-2 2-3 16,-7 0-9-16,-2 18-2 15,-2 23-19-15,-2 6 1 16,-2 15-3-16,-1 4-7 15,-2 6-28-15,0 11-6 16,2 14-3-16,2 6 3 16,0 12 8-16,3 3 4 15,2 6 5-15,1 3 2 0,1 1 1 16,0 1 1-16,0-14 1 16,0-2 0-16,3-17-3 15,0-5-107-15</inkml:trace>
  <inkml:trace contextRef="#ctx0" brushRef="#br0" timeOffset="35857.31">12003 8035 552 0,'4'-2'281'0,"7"-5"-78"16,-3 2-35-16,-2-5-30 16,-1-2-3-16,-1-3-1 15,-3-2 2-15,-6-7-7 16,-1 0-8 0,-8-2-27-16,-6-3-17 0,-3 8-41 15,-3 3-21-15,-6 9-22 16,-2 7-5-16,0 10-4 0,1 8 0 15,9 12 1-15,5 3 2 16,10 4 4-16,8 0 1 16,4-6 2-16,7-3 3 15,13-4 2-15,1-7 1 16,6-10 2-16,2-2-3 16,-3-14-4-16,4-4-1 15,-2-5 1-15,1-4 4 0,-7 0 4 16,-3 2 2-16,-11 5 2 15,-4 6-1-15,-6 5-3 16,-3 6-3-16,0 4-9 16,1-4 0-16,1 0-3 15,0 14 1-15,4 39 7 16,2-31 1-16,4 0 3 16,2 0 1-1,2-7 7-15,-3 0 1 0,-1-9 8 16,-4-6 3-16,-3-3 260 15</inkml:trace>
  <inkml:trace contextRef="#ctx0" brushRef="#br0" timeOffset="37285.91">12700 7746 935 0,'-4'-3'456'0,"0"-4"-165"0,5 0-86 16,2 2-18-16,-1 2-32 15,-2-1-23-15,-1 3-29 0,0 1-19 16,0-1-31-16,1 1-16 15,0 0-16-15,0 0-5 16,0-1-12-16,0 0-42 16,0 1-159-16,0 0-157 15</inkml:trace>
  <inkml:trace contextRef="#ctx0" brushRef="#br0" timeOffset="37689.93">12688 7971 483 0,'-2'1'317'0,"2"1"-4"16,0 0-107-16,0-2-24 15,0 0-22 1,0 0-14-16,0 0 4 0,0 0 1 0,0 0 2 16,0 0-9-1,0 0-2-15,0 0-2 16,0 0-13-16,0 0-4 0,0 0-33 15,0 0-20 1,0 0-35-16,2 0-12 16,-2 0-12-1,0 0-3-15,0 0-2 16,0 0 1-16,2 0-1 16,-1 0-43-16,4 0-190 15</inkml:trace>
  <inkml:trace contextRef="#ctx0" brushRef="#br0" timeOffset="39695.71">3106 9439 593 0,'-1'-3'311'16,"-1"-3"-88"-16,-5 2-56 0,1-1-21 16,-9 1-29-16,-2 2-22 15,-16 1-30-15,-16 1-7 16,-27 4-23-16,-15 0-7 16,-12 3-12-16,-2 1-5 15,0-3-6-15,6 3 0 16,14 1-2-16,17 2 0 15,32 0-2 1,13-4-5-16,21 3-10 16,5 0-3-16,21 2-8 15,8 7 5-15,23 2 6 16,12 4 3-16,8 1 8 16,8 8 1-16,0 3 2 0,1 2 1 15,-2 6 3-15,-10 2 0 16,-21 9 2-16,-24-3-3 15,-39 5-3-15,-23-2 0 16,-37-2-1-16,-8 5 3 0,-10 1 2 16,-5 5 0-16,-1-4 0 15,3 1 0-15,12-11 4 16,15-9 1-16,28-13 3 16,12-10 0-16,19-9-7 15,7-5-5-15,19 0-8 16,17-4-4-16,33-7 0 15,25-2 0-15,34-3 2 16,17-4 0-16,21 1 2 16,4 1 4-16,6-3 4 15,-13 6 1-15,-36 1 6 16,-25 3 4-16,-45 5 28 16,-20 3 7-16,-20 1 7 0,-8 1 1 15,-9 2-22-15,-3-5-7 16,2 2-6-16,0-3-1 15,0 0-4-15,1 0-1 16,0 0-1-16,0 0-4 16,0-1-8-16,0 0 94 15</inkml:trace>
  <inkml:trace contextRef="#ctx0" brushRef="#br0" timeOffset="40549.81">2168 11174 479 0,'4'-3'268'0,"4"-8"-34"15,-2-1-27-15,-2-4-42 16,-4-2-13-16,-2 0-31 15,-1-4-13-15,-5 5-29 16,-7-1-18-16,-7-2-33 0,1 7-11 16,-3 5-22-16,1 3-8 15,1 8-10-15,-3 7 0 16,3 8 4-16,5 1 2 16,5 10 5-16,5-1 1 15,9 1 2-15,4 4 3 0,5-5 2 16,7-2 0-16,2-6 3 15,2-6-1-15,5-9-2 16,-6-5 1-16,5-10 2 16,0-7 3-16,-7-11 9 15,4-2 1-15,-12-2 0 16,-3-5 1-16,-7 13-5 16,-3 2 1-16,-5 9-6 15,-1 10-5-15,-1 2-8 16,-1 4-7-16,2 10 0 15,6 4 1-15,4 6 5 16,5 1 3-16,7 0 5 16,-1-2 1-16,4 0 2 15,0-2 1-15,4-5-40 16,0-1-115-16</inkml:trace>
  <inkml:trace contextRef="#ctx0" brushRef="#br0" timeOffset="41093.92">2411 10847 795 0,'0'-4'388'16,"-1"-4"-159"-16,1 8-126 15,2 4-34-15,3 18-65 16,1 6-15-16,2 14 7 15,-2 7 0-15,1 2 4 16,0-1 1-16,-6 0 3 0,-1-3 2 16,-1-8 2-16,-4-5 1 15,2-11 2-15,1-8 1 16,2-12-17-16,0-3 68 16,6-15 15-16,2-5-1 15,2-12 15-15,5-1-75 16,2 2-24-16,3 6-2 15,1 5 3-15,2 6-1 16,0 10 7-16,0 5 0 0,-2 15 0 16,-6 0 6-16,-11 6 0 15,-4 0 2-15,-9 0-4 16,-4 0-2-16,-4-3-24 16,0-5-37-16,-5-7-74 15,5-2-55-15,-2-8-223 16</inkml:trace>
  <inkml:trace contextRef="#ctx0" brushRef="#br0" timeOffset="41467.6">3006 11125 443 0,'6'-1'260'16,"-3"-2"-12"-16,-3-4-35 16,-2 2-50-16,-6-1-15 15,-6-2-27-15,2 2-13 16,-8 4-33-16,-6 2-19 15,0 9-38-15,-3 3-10 16,4 6-7-16,4 3-1 16,9 3-3-16,5 4-1 0,10-2 1 0,4 2 1 15,8-4 4-15,3-3 4 16,5-7 1-16,4-3-1 16,3-7-6-16,1-4-4 15,0-9-167-15</inkml:trace>
  <inkml:trace contextRef="#ctx0" brushRef="#br0" timeOffset="42017.41">3361 11244 504 0,'-2'-5'285'0,"0"-7"-32"15,-1-1-54-15,-2-2-36 16,-2 0-13-16,-5-1-20 0,-5 1-15 16,-5 2-36-16,-4 3-21 15,-1 6-39-15,-1 3-14 16,1 8-12-16,5 7-4 15,4 8 1-15,8 2-1 16,10 6 1-16,7-1 1 0,14-1 3 16,3-5 5-1,6-7-3-15,2-5 2 0,1-11 2 16,0-2 2-16,-4-14 9 16,-5-7 2-16,-6-8 5 15,-2-5 2-15,-9-7 3 16,-1-6 0-16,-6-14 0 15,-6-7-5-15,-1 5-11 16,0 10-2-16,-4 22-5 16,5 15 0-16,-2 14-2 15,2 4-5-15,4 11-9 16,2 9-1-16,1 19 0 0,4 7 4 16,3 8 6-16,-1 4 3 15,-2 0 4-15,0-1 0 16,-4-2 4-16,-1-4 0 15,0-13 1-15,4-4 1 16,0-16-74-16,1-7-127 16</inkml:trace>
  <inkml:trace contextRef="#ctx0" brushRef="#br0" timeOffset="42496.88">3715 11287 568 0,'2'-3'277'0,"6"-4"-85"15,-2-2-25-15,-4-7-16 16,4-1-2-16,-7-5-13 15,-1 1-5-15,-3 1-30 0,-4 1-19 16,-5-1-30-16,0 4-13 16,-4 8-19-16,-2 5-10 15,2 7-12-15,-4 5-7 16,4 9-3-16,1 0-1 16,7 9 1-16,4 3 2 15,7 0 3-15,6 1 2 16,7-7 0-16,4-3-1 15,3-10-5-15,0-6-2 16,1-9 4-16,-3-5 3 16,-1-8 7-1,-2-2 5-15,-5-2 2 16,-1 1 0-16,-6 6-4 0,-2 5-4 16,-2 9-10-16,0 2-3 15,3 6-1-15,3 5 3 16,5 5 8-16,2 4 3 15,2 5 0-15,-1-3-13 16</inkml:trace>
  <inkml:trace contextRef="#ctx0" brushRef="#br0" timeOffset="43324.88">4357 9797 857 0,'2'-1'375'16,"-3"2"-211"-16,-3 7-73 0,-13 21-70 15,-4 10-10 1,-7 21 7-16,-8 12 0 0,-1 1-2 16,1 0-4-16,4-8-2 15,9-8-1-15,6-18 2 16,10-6 1-16,6-23-1 15,8-10 3-15,12-21 4 16,6-9 0-16,4-16 5 16,-5-8 0-16,2-7-2 15,-2-7-3-15,2-2-10 16,5 2-5-16,-8 13 0 16,-5 10 18-16,-7 19 26 0,-3 10 8 15,-7 9-3-15,3 3-19 16,1 9-29-16,1 4-7 15,4 15-8-15,1 13 0 16,12 13 4-16,-5 4 3 16,10 7 2-16,1-3 2 15,-4-2 2-15,10-1 0 16,-1-7 2-16,-4-4 1 16,-6-7-1-16,-5-5 1 15,-13-10 2-15,-5-3 0 16,-16-8 3-16,-13-3-1 15,-16-8 0-15,-9-7 1 16,-13-9-2-16,1-4-1 16,-1 3-3-16,3 3-3 15,18 8-3-15,10 4-4 16,19 1-16-16,14 0-14 0,17 1-47 16,12-1-65-16</inkml:trace>
  <inkml:trace contextRef="#ctx0" brushRef="#br0" timeOffset="43818.88">4769 9849 915 0,'2'-5'410'0,"3"-2"-218"15,-2 7-60-15,4 14-79 16,3 10-31-16,4 18-20 0,1 5 1 15,1 5 2-15,-1 7 0 16,1 1 2-16,-2 1 0 16,2 1 1-16,2-5 0 15,-1-13 1-15,4-4 5 16,-7-22 4-16,0-8 34 16,-1-16 26-16,3-10 1 0,5-14 0 15,1-8-32-15,1-14-22 16,-2-5-3-16,-2-7-4 15,-1-2-5-15,-3 5-6 16,-3 7-5-16,-2 12 16 16,-4 11 4-16,-3 11 6 15,-1 2 0-15,-1 5-18 16,0 2-5-16,6 2-19 16,-7 6-68-16</inkml:trace>
  <inkml:trace contextRef="#ctx0" brushRef="#br0" timeOffset="45156.89">5750 10029 804 0,'0'0'332'15,"9"1"-180"-15,8 1-42 16,21-1-43-16,8 2-5 0,11-2-28 15,3 1-11-15,4 4-10 16,-1-3 0-16,-3-1-3 16,-6-2-11-16,-13-5-264 15</inkml:trace>
  <inkml:trace contextRef="#ctx0" brushRef="#br0" timeOffset="45375.95">5803 10153 607 0,'-4'1'288'16,"1"2"-112"-16,7 0-41 16,-4-3-37-16,21 3 1 15,49 9-4-15,-25-4-9 16,10-1-26-16,1 1-12 15,-1-1-19-15,0-1-9 16,-8-3-56-16</inkml:trace>
  <inkml:trace contextRef="#ctx0" brushRef="#br0" timeOffset="45846.84">6933 9875 713 0,'-9'-8'384'0,"-10"-10"-89"16,-2 2-83-16,-9 5-107 16,-1 6-37-16,-8 9-47 15,-4 10-15-15,-2 16-14 16,1 9 0-16,12 14 1 16,7 0 0-16,18 0 3 15,10-2 1-15,25-2-2 16,7-7 4-16,22-4-5 0,7-5 5 15,5-18 7-15,1-4 2 16,-5-14 50-16,-4-11 12 16,-12-15 34-16,-5-5 26 15,-22-8-30-15,-12-3-7 16,-21-1-32 0,-14-2-27-16,-20 2-21 0,-6 1-10 0,-1 6-9 15,5 7-45-15,7 12-151 16,0 10-97-16</inkml:trace>
  <inkml:trace contextRef="#ctx0" brushRef="#br0" timeOffset="46139.91">7031 9976 647 0,'-2'0'346'15,"-2"-3"-71"-15,-4 3-56 16,-2 5-85-16,-3 2-32 16,-8 8-41-16,0 5 2 15,-9 7 22-15,-2 7 10 16,-5 3 4-16,-3 1-12 15,4-1-32-15,4-4-15 16,13-9 15-16,12-2-67 16</inkml:trace>
  <inkml:trace contextRef="#ctx0" brushRef="#br0" timeOffset="49882.85">7806 10030 607 0,'0'0'241'16,"7"0"-128"0,8 6-37-16,18 2-27 0,12-1 10 15,17 1-23-15,21 0-10 16,15 0-9-16,0 0-3 15,-8-6 3-15,-15-1-40 16,-21-7-166-16</inkml:trace>
  <inkml:trace contextRef="#ctx0" brushRef="#br0" timeOffset="50119.21">7914 10157 502 0,'-12'-5'291'16,"-10"-1"-30"-16,8 1-46 0,13 2-88 0,2 2-25 16,21 2-46-1,11 0-12 1,23 1-6-16,22 1-6 16,15-1-12-16,-3 3-6 0,-6-2-1 15,-14-1 0-15,-20-5-19 16,-8-1-30-16,-19-2-81 15,-12-1-64-15</inkml:trace>
  <inkml:trace contextRef="#ctx0" brushRef="#br0" timeOffset="50267.93">8415 10005 198 0,'22'13'148'15,"13"9"23"-15,2 3-31 16,-1 0 6-16,-11-2-14 15,-12 0-18-15,-8-3-34 0,-10-4-19 16,-12-2-10-16,-1-5-32 16</inkml:trace>
  <inkml:trace contextRef="#ctx0" brushRef="#br0" timeOffset="50460.01">8054 10023 576 0,'-27'2'296'16,"-20"2"-88"0,0 5-91-16,2-1-14 0,8 7-30 15,12 5-15-15,11 4-22 16,11 5-15-16,18 2-9 16,8-5-1-16,14 0 3 15,11-3 2-15</inkml:trace>
  <inkml:trace contextRef="#ctx0" brushRef="#br0" timeOffset="51108.97">9216 9926 711 0,'-2'5'300'0,"-9"10"-128"16,-6 4-36-16,-8 14-27 15,-7 2-9-15,2 5-55 16,-1 5-17-16,3-6-17 16,8-2-2-16,7-9 1 15,6-8 1-15,7-12 4 16,1-6 8-16,7-10 9 16,3-5 1-16,6-13 1 15,-9 14-4 1,0-1-9-16,27-51 0 0,2-20-3 0,1-8-3 15,-13 23-8-15,-5 8-4 16,-8 22 12 0,-4 13 10-16,-7 15 2 0,0 7-13 15,5 13-26-15,1 11-15 16,6 22-2-16,5 8 12 16,7 15 12-16,2-1 3 0,11-4 2 15,0-3 2 1,-1-10 1-16,-1-3 0 15,-12-10 0-15,-7-5 0 16,-11-14 0-16,-8-4 4 16,-20-11 7-16,-11-6 0 0,-15-9 4 15,-6-4-4 1,-17 1-11-16,-1 2-2 16,0 8-4-16,4 3-3 0,26 4-3 15,12 1-30 1,23 1-76-16,10 0-54 15,24-1-313-15</inkml:trace>
  <inkml:trace contextRef="#ctx0" brushRef="#br0" timeOffset="51604.08">9553 9835 543 0,'2'-10'298'15,"3"-9"-39"-15,1 5-16 16,2 11-74-16,2 4-44 15,2 18-81-15,1 8-33 16,5 21-12-16,0 7 2 16,2 5 2-16,-1-1 1 15,0-6 1-15,-2-3-1 16,-1-8 1-16,-1-6 0 16,1-11 4-16,-1-9 3 0,3-12 33 15,1-6 17-15,7-18 20 16,3-7 5-16,3-15-11 15,-2-7-10-15,0-10-11 16,-7-4-4-16,-8 5 0 16,-3 6-3-16,-12 19-8 15,-2 9-6-15,-5 9-22 16,-1 4-6-16,5 7-6 0,2 0-3 16,1 4-6-16,0 0-1 15,0-1-67-15,0 0-50 16,0 1-479-16</inkml:trace>
  <inkml:trace contextRef="#ctx0" brushRef="#br0" timeOffset="53382.42">10398 10312 250 0,'9'-7'174'0,"6"-9"41"16,-1-2-2-16,-6 3-2 16,-7-1-5-16,-10 0-37 15,-9 1-20-15,-16-4-46 16,-3 7-24-16,-4 6-37 15,0 6-11-15,3 8-21 16,3 3-9-16,7 5-13 16,7 4-6-1,16 0-6-15,5 3 3 16,13-5 9-16,8-1 8 16,7-2 8-16,3-4 4 15,3-3-1-15,-6-1 0 16,-5-4 0-16,-3 1 0 15,-14-3 3-15,-5 1 2 0,-9 1 0 16,-10 1 0-16,-8 2-4 16,-2-3-2-16,-10 3-3 15,-1 1-2 1,4 3-3-16,2 4-5 16,14 8-3-16,7 1-2 0,12 4 1 15,7-5 3-15,17-7 7 16,4 1 1-16,10-9 5 15,2 1 2-15,-2-4-31 16,0-6-74-16</inkml:trace>
  <inkml:trace contextRef="#ctx0" brushRef="#br0" timeOffset="53773.97">10407 10639 307 0,'1'-3'217'16,"4"0"-4"-1,2-3-33-15,1 0-13 0,4-2-27 16,-2-1-12-16,0 2-11 16,-2-3 1-16,-4 2-7 15,-1 1-10-15,-3 2-32 16,0 4-25-16,-1 2-39 16,0-1-10-16,0 0-8 15,0 0 0-15,0 23 13 16,1 34 1-16,2-26 5 0,1 1 2 15,4-5 0-15,-3-8 1 16,-2-4 2-16,-2-4 10 16,0-3-187-16</inkml:trace>
  <inkml:trace contextRef="#ctx0" brushRef="#br0" timeOffset="56041.91">11054 9918 678 0,'1'-11'364'16,"3"-10"-99"-16,-3 9-76 0,0 5-44 15,0 17-76-15,-1 8-31 0,0 26-47 16,0 8 4-16,-6 9 7 15,-1 7 3-15,1-5 2 16,-1 1 2-16,9-9 0 16,5-8-11-16,4-12-92 15,3-11-73-15</inkml:trace>
  <inkml:trace contextRef="#ctx0" brushRef="#br0" timeOffset="56207.52">10826 10137 737 0,'2'-2'350'15,"4"-3"-124"-15,22 3-121 0,12 2-40 16,28 1-17-16,13 4-7 16,6 2-19-16,0 1-1 15,-12 3-165-15</inkml:trace>
  <inkml:trace contextRef="#ctx0" brushRef="#br0" timeOffset="56750.88">11946 9842 595 0,'-9'18'232'0,"-9"8"-136"15,-9 21-38-15,-3 8 12 16,-3 3 26-16,4 3 8 0,1-4-42 16,11-7-11-16,3-9-20 15,6-10 1-15,13-17 49 16,-3-11 14-16,14-14 12 15,-1-14-3-15,6-13-43 16,3-7-10-16,-4-13-12 16,-4-9-5-16,-6-17-9 15,-3-2-8-15,1 14-12 16,0 13-6-16,-1 32-12 16,-3 14-18-16,-2 16-19 15,6 10-1-15,8 18 2 0,3 13 19 16,11 16 19-16,4 5 4 15,9 3 6-15,2-3 1 16,-4-11 2-16,-5-4 2 16,-7-8 0-16,-7-5 1 15,-8-10 3-15,-1-7 2 16,-9-10 11-16,-4-5 5 16,-13-6-3-16,-12-2-2 0,-21-2-9 15,-14-3-5-15,-15 1-1 16,-2 1-2-16,7 0 3 15,16 1-48-15,18 3-194 16</inkml:trace>
  <inkml:trace contextRef="#ctx0" brushRef="#br0" timeOffset="57215.44">12288 9768 698 0,'-7'-12'366'16,"16"-2"-88"-1,2 7-157-15,0 6-40 16,19 19-53-16,-12 5-13 0,9 22-14 16,-1 12 4-1,1 8 3-15,-2 5-1 0,-3-5 1 16,-3-5 0-16,-3-10 3 16,1-6 0-16,-4-17 4 15,4-6 5-15,-4-13 63 0,2-8 25 16,1-16 32-16,0-7 9 15,-1-14-53-15,0-6-17 16,1-7-25-16,0-6-11 16,-4 0-18-16,-4 2-8 15,-7 5-15-15,-1 11-4 16,0 10-4-16,-1 9-5 16,1 10-5-16,0 3-18 15,1 5-127 1,-1 1-105-16</inkml:trace>
  <inkml:trace contextRef="#ctx0" brushRef="#br0" timeOffset="58412.91">12957 10196 717 0,'0'-1'338'0,"0"-1"-177"16,-1 3-61-16,0-1-91 15,0 12-23-15,-11 59 3 0,4-18 5 16,-2 5 9-16,3 1 4 16,4-11-28-16,3-13-77 15</inkml:trace>
  <inkml:trace contextRef="#ctx0" brushRef="#br0" timeOffset="58681.88">12976 10205 715 0,'16'-10'340'0,"12"-10"-153"16,0 14-71-16,0 5-30 15,1 8-55-15,-2 6-14 16,-11 5-19-16,-11 3 2 16,-10 6 6-16,-13 1 2 15,-10 1 4-15,-2-2-2 0,2-4-6 16,7-6-20-1,14-5-31-15,10-3-3 0,17-5 2 16,6 5 18-16,7-4 27 0,1 5 0 31,-7 2 2-31,-1 1 1 0,-6 5-15 16,-2 0-149 0</inkml:trace>
  <inkml:trace contextRef="#ctx0" brushRef="#br0" timeOffset="58986.97">13212 10626 756 0,'4'-2'327'0,"4"-3"-169"16,0-4-40-16,7 0-43 15,1-2-6-15,5-3-4 16,-4-2 4-16,-4 1-2 0,-3 1-5 16,-7 4-4-16,0 5-4 15,-3 7-16-15,-1 0-12 16,-1-2-22-16,1 0-8 16,1 8 6-16,0 14 2 15,10 36 6-15,-4-33 2 16,3-2-3-16,-3-5 13 15,1 0-319-15</inkml:trace>
  <inkml:trace contextRef="#ctx0" brushRef="#br0" timeOffset="60668.91">8112 11227 412 0,'0'-12'273'0,"0"-10"30"0,0 5-44 16,-1 13-118-16,1 4-46 15,-1 20-78-15,1 11-30 16,0 26 9-16,0 13 7 15,0 8 2-15,0-2 2 16,0-16 5-16,1-9 3 16,-1-21-3-16,0-7-33 0,0-9-134 15,-6-7-199-15</inkml:trace>
  <inkml:trace contextRef="#ctx0" brushRef="#br0" timeOffset="60818.92">7870 11398 664 0,'11'4'256'0,"23"4"-144"16,12 3-30-16,24 4-2 0,12-1-6 15,8-1-31-15,-1-3-7 16,-7-5-113-16,-6-2-249 16</inkml:trace>
  <inkml:trace contextRef="#ctx0" brushRef="#br0" timeOffset="61341.58">9171 11214 753 0,'-10'8'305'0,"-14"7"-172"15,-7 6-42-15,-10 17-27 16,1 8 3-1,2 12-16-15,2 0-14 0,6-7-14 16,8-8-6-16,11-16-1 16,5-7 1-16,9-13 21 0,4-7 12 15,1-16 8 1,7-7 2-16,-1-20-18 0,4-10-10 16,3-13-8-16,-2-7-3 15,-1 2-7-15,0 8-5 16,-2 10-8-16,-2 11-4 15,-4 13-5-15,-3 11-3 16,-2 15-37-16,0 4-6 16,7 17-2-16,4 5 2 0,8 19 38 15,5 5 8-15,8 11 4 16,1 5 3-16,0 3 3 16,-2-2 2-16,-5-6 1 15,-2-10 0-15,-7-15 0 16,-4-6 2-16,-10-13 6 15,-8-3 4-15,-9-6 7 16,-11-2 0-16,-18 0-7 16,-6 2-3-16,-18-2-10 15,-5 2-1-15,3 1-1 16,4-2-1 0,21 0-1-16,12-1-8 15,20-3-111-15,8 0-80 16</inkml:trace>
  <inkml:trace contextRef="#ctx0" brushRef="#br0" timeOffset="61731.98">9543 11094 974 0,'3'-2'391'0,"10"-4"-285"16,-2 12-53-16,4 16-58 15,6 8-11-15,3 22 16 16,0 7 0-16,1 16 5 16,-2 5 0-16,-4-3 1 15,3-10 2-15,0-21 3 16,-1-10 3-16,-5-18-7 15,0-7 68-15,-1-12 46 16,5-10 17-16,5-13 34 0,-2-13-58 16,1-21-35-16,-1-11-16 15,-1-15-29-15,0 2-11 16,-2 13-18-16,-2 10-4 16,-5 21-4-16,-4 8-3 15,-3 18-6-15,-5 1-12 16,-1 11-71-16,-1 8-77 15</inkml:trace>
  <inkml:trace contextRef="#ctx0" brushRef="#br0" timeOffset="62814.87">10294 11621 381 0,'7'-5'257'0,"-1"-5"-15"0,-1 1-51 15,-5-2-16-15,-12-1-41 16,-4 6-28-16,-8 1-41 16,0 4-18-16,-10 1-40 15,3 9-14-15,4 9-17 16,2 4-4-16,17 9-3 15,5-6 3-15,8 0 13 16,10 2 6-16,12-7 10 16,2-4 9-16,3-7 11 15,0-6 8-15,-10-5 10 16,-3-5 0-16,-11-2 4 16,-8-1-5-16,-6 0-18 15,-7 2-9-15,-13 4-17 0,-2 1-10 16,-7 8-1-16,1 2 1 15,10 10-4-15,1 0-4 16,12 5 1-16,4 1-1 16,11 3 10-16,5-1 9 15,14-2 11-15,3 1 6 16,9-6 7-16,-1-5 1 16,5-4-88-16</inkml:trace>
  <inkml:trace contextRef="#ctx0" brushRef="#br0" timeOffset="63216.56">10309 11979 269 0,'5'-3'196'0,"2"-12"37"0,14 12-40 16,4-3-26-16,3 2-13 16,6 12-28-16,-11-5-22 15,-5 8-52-15,-8 3-22 16,-11 0-18-16,-10 4 1 15,-9 1 8-15,-3-2 1 16,2 0-9-16,2 0-3 16,14-8-1-16,2-2 0 0,14-3 29 15,7-1 11-15,9-2 14 16,5 2-5-16,1-1-26 16,1 3-9-16,-8-1-16 15,-3 2 23-15,-9 1-165 16</inkml:trace>
  <inkml:trace contextRef="#ctx0" brushRef="#br0" timeOffset="66065.97">11149 11202 693 0,'1'-4'334'0,"0"-2"-153"16,-1 6-72-1,0 0-86-15,0 24-20 0,2 68 3 16,-1-17 8-16,5 11 1 16,2-7 3-16,6-15 1 15,4-11 1-15,3-20 6 16,0-7-34-16,1-17-136 0</inkml:trace>
  <inkml:trace contextRef="#ctx0" brushRef="#br0" timeOffset="66233.97">10908 11464 707 0,'0'1'321'15,"1"-1"-135"1,9 1-43-16,22-1-29 0,13-3-7 16,27 1-21-1,11 2-16-15,8 0-38 16,0 2-6-16,-7 0-116 15,6 7-114-15</inkml:trace>
  <inkml:trace contextRef="#ctx0" brushRef="#br0" timeOffset="66841.56">12131 11134 966 0,'-4'2'364'0,"-1"10"-263"16,-14 8-58-16,-3 26-23 16,-7 10 12-16,-4 19 5 15,1 4-2-15,5-9-9 16,8-9-6-16,9-20-1 16,7-15 2-16,8-14 11 0,3-8 13 15,5-15 17-15,7-9 6 16,2-19-3-16,2-15-11 15,4-20-17-15,-4-7-9 16,-4 1-14-16,0 8-9 16,-6 24-11-16,0 14-7 15,-5 19-18-15,-3 8-20 16,-1 14-3-16,4 7-2 16,9 18 16-16,3 11 20 15,16 13 14-15,4 9 5 16,9 4 2-16,4-3 4 15,2-6-3-15,-3-7 0 16,-12-14 5-16,-10-9-2 16,-20-11-1-16,-11-10 0 15,-23-5 1-15,-10 1-1 0,-23 1 2 16,-12-3 3-16,-5-3-4 16,3 4 0-1,14-3-3-15,11 1-51 0,12 0-185 16</inkml:trace>
  <inkml:trace contextRef="#ctx0" brushRef="#br0" timeOffset="67204.3">12545 11174 881 0,'7'-7'377'0,"9"1"-227"0,1 8-45 15,5 25-70-15,1 10-22 16,1 21-9-16,-1 10-1 16,-8 6 6-16,0 0 0 15,-2-9 5-15,-2-14-2 16,3-15 8-16,2-7 3 15,3-20 70-15,4-6 21 16,8-16 20-16,1-10 12 16,2-20-52-16,2-12-14 15,-8-25-27-15,-2-3-14 16,-12 7-26-16,-9 13-10 0,-6 33-21 16,-5 9-8-16,1 20-126 15,-1 3-159-15</inkml:trace>
  <inkml:trace contextRef="#ctx0" brushRef="#br0" timeOffset="67646.98">13157 11615 609 0,'-1'-8'338'16,"1"-3"-64"-16,-3 2-81 0,7 11-126 16,-4 5-35-16,0 12-44 15,0 8-11-15,-4 10 23 16,3 8 0-16,-3-2 2 15,1 1 4-15,3-4 11 16,-3-10-30-16,3-12-115 16,-4-12-90-16</inkml:trace>
  <inkml:trace contextRef="#ctx0" brushRef="#br0" timeOffset="67888.98">13170 11524 769 0,'13'-9'341'16,"12"-8"-175"-16,3 6-49 15,5 15-46-15,-2 8-21 16,-5 13-24-16,-7 1-6 16,-18 3-16-16,-9-4-6 15,-13 2-1-15,-4-1 2 16,4-4 4-16,3-2 3 16,14-9 3-16,10 0 2 15,15-7 30-15,7 2 18 16,8 1 12-16,1 0-1 15,-7 2-29-15,-5 0-18 16,-7 1-9-16,-4-2-36 0,-8-4-233 16</inkml:trace>
  <inkml:trace contextRef="#ctx0" brushRef="#br0" timeOffset="68322.57">13487 11944 650 0,'5'-3'318'16,"3"-2"-109"-16,10 2-67 16,1 0-18-1,3 3-19-15,1 1-15 0,-3 4-37 16,-4 5-16-16,-7 3-23 16,-4 3-9-16,-10 2-8 15,-3 2-1-15,-10-1 3 16,-4 3 1-16,6 3 4 15,0-8 2-15,10-1 0 0,5-6 2 16,4-4 5-16,6 0 3 16,10-3 21-16,-1 0 1 15,5-3-2-15,-1-3-3 16,-1 1-21-16,-1-1-10 16,-4-4-119-16</inkml:trace>
  <inkml:trace contextRef="#ctx0" brushRef="#br0" timeOffset="68954.39">14205 11436 697 0,'4'0'330'16,"5"0"-89"-16,11 4-140 16,9-1-9-1,18 1-16-15,11-1-16 0,8 0-34 0,-2 1-9 16,-5-1-60 0,-7 1-60-16,-12-3-185 15</inkml:trace>
  <inkml:trace contextRef="#ctx0" brushRef="#br0" timeOffset="69185.58">14275 11614 615 0,'-1'0'261'0,"7"2"-93"15,6-1-29-15,15 2 3 16,8 3-11-16,12-3-53 16,6 0-18-16,1 0-24 31,0-3-7-31,-7 0-8 0,-3 0-30 0,6 0-193 16</inkml:trace>
  <inkml:trace contextRef="#ctx0" brushRef="#br0" timeOffset="69662.07">15619 11294 536 0,'-8'-12'270'0,"-7"-12"-72"16,-5 3-64-16,-6 5-62 15,-3 2-25-15,-12 11-38 16,-3 4-11-16,-5 10-5 15,2 11 6-15,7 9 7 16,5 6-2-16,20 16-8 0,9 4 0 16,15 0 4-16,9 1 6 15,11-12 22-15,9-2 16 16,16-11 19-16,7-5 11 16,4-14 7-16,-5-11 0 15,-6-13 3-15,-2-10 0 16,-11-13 3-16,-4-9-5 15,-22-11-12-15,-15-10-11 16,-23-5-40-16,-8 2-17 0,-8 13-31 16,0 15-10-16,-5 14-131 15,6 15-183 1</inkml:trace>
  <inkml:trace contextRef="#ctx0" brushRef="#br0" timeOffset="69953.64">15704 11295 654 0,'-13'-1'375'0,"-2"-1"-72"16,-10 13-160-16,-8 8-40 15,-1 23-40-15,-7 7 3 0,-6 12 1 16,-4-1-4-16,-1-3-20 16,4-3-18-16</inkml:trace>
  <inkml:trace contextRef="#ctx0" brushRef="#br0" timeOffset="122821.03">1716 13560 256 0,'4'-1'225'0,"9"1"30"15,3-6-27-15,4-7-5 16,8-10-33-16,-2-10-21 16,4-21-42-16,2-10-23 0,-1-14-34 15,2-4-12 1,-10 8-15-16,-5 5-7 16,-10 16 8-16,-5 12-1 0,-6 16-3 15,-3 12-4-15,0 15-34 16,-1 11-11-16,9 21-15 15,0 9-2-15,16 21 11 16,6 10 4-16,5 14 6 16,6 1 3-16,6-8 4 15,-1-8 2-15,2-29 0 16,-3-12-3-16,-14-20-73 16,-5-12-67-16,-19-11-367 0</inkml:trace>
  <inkml:trace contextRef="#ctx0" brushRef="#br0" timeOffset="122953.4">2043 13417 181 0,'16'1'102'0,"11"4"-5"15</inkml:trace>
  <inkml:trace contextRef="#ctx0" brushRef="#br0" timeOffset="123112.22">1730 13273 982 0,'-5'1'381'0,"-10"0"-248"15,9 3-126 1,4 0-12-16,7 3-18 15,7 1-59-15</inkml:trace>
  <inkml:trace contextRef="#ctx0" brushRef="#br0" timeOffset="123486.9">2459 13506 416 0,'15'-4'225'0,"18"2"-44"16,-7-1-25-16,-6-7-6 0,-4 0-2 16,-8-10 9-16,-2 0-5 15,-5-5-37-15,-5 1-12 16,-6-1-39-16,-6 3-15 15,-9 9-18-15,-2 9-7 16,-3 12-11-16,1 10-3 16,5 11-10-16,3 3-5 0,12 9-4 15,4-1 0-15,10 4 1 16,8 1 2-16,5 3 5 16,1-1 1-16,-3-4 4 15,1-3-2-15,-2-8-1 16,-1-12-1-16,2-7-84 15,-9-11-110-15</inkml:trace>
  <inkml:trace contextRef="#ctx0" brushRef="#br0" timeOffset="123850.37">3149 13227 544 0,'-1'1'339'0,"-2"5"-37"16,-10 8-54 0,6-7-11-16,1 1-76 0,-29 24-45 0,-7 6-63 15,-11-3-14 1,15-21-17-16,2-4-5 16,1-10-8-16,9-3-4 15,5-7-8-15,5 0-6 16,8-2-19-16,5 2-6 15,9 3-7-15,7 1 3 0,12 8 13 16,4 5 5 0,10 16 6-16,3 6 3 15,-7 9 8-15,1 3 6 0,-9-7 16 16,-7-2 6-16,4-6 7 16,-6-7-1-16,-3-7-6 15,0-4-1-15,-6-6-1 16,0-3 0-16</inkml:trace>
  <inkml:trace contextRef="#ctx0" brushRef="#br0" timeOffset="161472.24">5244 13010 638 0,'1'-6'332'0,"-4"-9"-72"0,-5 5-28 15,-8-4-45-15,-8 1-20 16,-11 4-56-16,-5 0-29 16,-7 9-41-16,-3 8-17 15,-2 13-18-15,0 7 0 16,2 11-12-16,6 3-4 15,23 9-5-15,15 2 3 0,36-3 0 16,15-3 2 0,20-12 4-16,10-9 0 15,0-13 2-15,1-9 0 0,-13-8 4 0,-13-5 6 16,-22-5 15 0,-15 0 8-16,-22-3 9 15,-13-2 1-15,-22 5 0 16,-11 0-3-16,-11 11-7 0,0 3-5 15,-3 15-14 1,6 9-5-16,8 15-8 16,7 8-4-16,22 2-1 0,13 0 0 15,26-5 2 1,16-1 1-16,23-6 2 16,6-4 0-16,15-13 0 15,1-7-5-15,-3-12-148 16,2-1-99-16</inkml:trace>
  <inkml:trace contextRef="#ctx0" brushRef="#br0" timeOffset="161874.97">5264 13823 278 0,'3'2'249'15,"4"1"34"-15,5-5-60 16,7-7-33-16,6-7-55 16,4-5-23-16,0-5-38 15,-2-2 0-15,-5 4 18 16,-4 2 13-16,-8 7 24 15,-3 6-2-15,-4 3-32 16,-3 1-22-16,-1 7-35 16,0 2-14-16,1-4-14 0,0 1-1 15,0 27-1 1,1 32 1-16,-1-21-1 0,0 3 2 16,5-4 2-16,3 0 2 15,-1-10 29-15,-6-4 8 16,1-9 6-16,-2-6 1 15,3-6-25-15,3-3-3 16,1-6 61-16</inkml:trace>
  <inkml:trace contextRef="#ctx0" brushRef="#br0" timeOffset="165324.81">4288 13178 202 0,'0'-9'158'0,"1"-9"47"0,-1-3-1 0,0-2 8 15,2 2 11 1,1 4 11-16,-2 3-6 16,0 8-20-16,-1 3-21 0,0 2-58 15,-1 1-31-15,0 0-55 16,-1 5-22-1,-1 25-14-15,-3 48-4 16,6-17-2-16,1 2 0 16,2-1 1-16,2-5 2 15,2-16 1-15,0-9-3 0,0-17-87 16,-3-5-73 0,-3-11-143-16,-1-7-207 0</inkml:trace>
  <inkml:trace contextRef="#ctx0" brushRef="#br0" timeOffset="165599.07">4095 13332 721 0,'-3'0'385'15,"-3"-3"-121"-15,8 2-136 16,-2 0-39-16,19-1-56 16,51-4-1-16,-4 3 5 15,3-1 1-15,4 4-3 0,-9 0-1 16,-21 0 3-16,-11 5 7 16,-16-4 9-16,-6 0 3 15,-6-1-3-15,1-1-7 16,-4-7-152-16</inkml:trace>
  <inkml:trace contextRef="#ctx0" brushRef="#br0" timeOffset="214737.75">5808 13278 931 0,'-2'-3'428'0,"1"0"-197"16,11 2-97-16,9 3-28 15,12 4-35-15,4 1-11 16,12 0-16-16,4-2-5 0,11 0-4 15,0-5-97-15</inkml:trace>
  <inkml:trace contextRef="#ctx0" brushRef="#br0" timeOffset="-213920.28">6527 12994 733 0,'0'0'323'0,"3"1"-148"0,12 6-45 0,17-5-29 16,10-2-16-16,17-4-27 15,3-3-20-15,1 1-18 16,-5 0-2-16,-13-1-2 16,-8-1 1-16,-9-1 2 15,-7 3 1-15,-14 3 2 16,-8-2-6-16,-14 3-12 16,-3-2-4-16,-5 3-10 15,-3 1 0-15,7 6-5 16,-3 2-3-16,8 8-12 15,6 5-2-15,2 3-5 0,7 4-4 16,3 3 5 0,2 1 2-16,-2 5 10 0,0 1 8 15,3 4 10-15,-7-2 4 16,2 0 7-16,-2-1 2 16,-10-6 4-16,4-2 4 0,-9-3 20 15,-4-2 3-15,-5-4 5 16,-6-1-3-1,-1-5-13-15,0-4 2 0,8-3-2 16,4-7 0 0,8-3-5-16,4 0-11 15,7-1-20-15,5-2-8 16,7 3-7-16,7-1 5 0,8 0 22 16,4 1 7-16,6 1 7 15,1 1 2 1,-2 2-3-16,-1 1 1 15,-8 2 6-15,-2 0 2 0,-1-3 25 16,-5 0 12 0,1-6 12-16,-3 0 2 0,-9-2-21 15,2 1-14-15,-7 1-12 16,1 3-5-16,-6 0-17 16,1 0-51-16,0-1-201 0,0 0-235 15</inkml:trace>
  <inkml:trace contextRef="#ctx0" brushRef="#br0" timeOffset="-213626.68">7356 13059 834 0,'1'-5'416'0,"2"-8"-142"0,-3 5-79 0,-2 13-117 16,-5 3-45-1,2 17-45-15,3 13 0 16,4 21 14-16,4 10 6 16,1 18 1-16,-5-2 3 15,6-5 1-15,-3-12 3 0,0-27 5 16,5-7-63-16,-2-18-84 15,5-5-56-15</inkml:trace>
  <inkml:trace contextRef="#ctx0" brushRef="#br0" timeOffset="-213262.15">7291 13115 831 0,'7'-17'412'15,"5"-16"-156"-15,11 0-67 16,8 2-29-16,16 8-54 16,7 7-24-16,7 19-38 15,4 9-13-15,-16 12-26 16,-9 5-13-16,-23 3-19 16,-15 5-1-16,-25 11 8 15,-14 4 5-15,-11 12 14 16,-5-2 4-16,12-6 5 15,11-5 1-15,12-20 1 16,8-7 1-16,4-16 1 16,-1-2-1-16,7-5-2 0,-1-1-2 15,8 4-4-15,5-2 0 16,11 3 0-16,10 5 0 16,7-2 4-16,5 0 1 15,-1 2-1-15,-4-2-1 16,-9-2-3-16,-5 4 0 15,-12-1-126-15,-3 4-131 0</inkml:trace>
  <inkml:trace contextRef="#ctx0" brushRef="#br0" timeOffset="-212740.32">7916 13739 296 0,'3'0'223'0,"1"-3"27"15,2 1-81-15,-6 1-18 16,0 0-28-16,0 0-11 0,0 0-19 16,8-4 0-16,10-7 6 15,31-19 3-15,-33 12 8 16,2-3-2-16,-4 1-11 16,3 1-7-16,-5 5-17 15,-3 3-13-15,-6 4-32 16,1 4-22-16,-2 8-31 15,2 4-9-15,-4 10 0 16,2 4 10-16,-2 10 13 16,1 5 5-16,3 1 6 15,-3 3 0-15,5-4 4 16,0-4 1-16,0-5 0 16,1-5 0-16,-1-8 2 15,-4-4 0-15,2-3 2 0,-3-3 0 16,-1-3 1-16,0-1 1 15,0-1 3-15,-1 0 2 16,0 0-70-16,-1-1-85 16</inkml:trace>
  <inkml:trace contextRef="#ctx0" brushRef="#br0" timeOffset="-189257.04">8520 13302 778 0,'6'0'352'0,"4"-1"-165"16,19 3-46-16,9 1 1 0,25 0-31 0,3-1-25 16,9-1-34-16,-2 1-11 15,-12 1-23 1,3 0-33-1,-19 2-368-15</inkml:trace>
  <inkml:trace contextRef="#ctx0" brushRef="#br0" timeOffset="-188156.73">9980 12919 619 0,'6'-8'327'0,"3"-12"-64"16,-3 3-27-16,-6-1-61 0,-5 0-31 16,-9 3-46-16,-5 0-19 15,-11 6-24-15,-8 3-11 16,0 9-31-16,-8 6-13 16,-1 9-14-16,3 10-8 15,2 9-10-15,10 2 4 16,19 1 2-16,10 0 2 15,19-5 6-15,12-1-1 0,14-4 3 16,6-4 1-16,4-11 6 16,1-3 3-16,-4-6 9 15,-7-6 5 1,-13-3 16-16,-12-4 12 0,-19-3 8 16,-10-2-1-1,-15 4-13-15,-7 7-11 16,17 0-16-1,1 1-5-15,-65 7-16 0,-5 14-7 0,1 13-1 16,37 6 3-16,20 10 9 16,14 2 7-1,23-3 9-15,19 2 4 0,28-15 7 16,6-9 3-16,11-13-2 16,-3-9 0-16,-10-10 0 15,-3-7-20-15,-17-16-276 16</inkml:trace>
  <inkml:trace contextRef="#ctx0" brushRef="#br0" timeOffset="-187571.02">10097 13573 765 0,'-4'-8'386'0,"1"-12"-110"15,3 2-59-15,15-3-77 16,9-3-22-16,9 1-35 15,5 4-18-15,-1 9-19 16,-2 10-14-16,-6 23-17 16,-3 7 0-16,-20 7 9 15,-7 5 4-15,-15 0 3 16,-8-2 1-16,-4-2-9 16,1-4-2-16,-4-12-5 15,3-6 1-15,7-14-3 16,3-4-7-16,14-10-26 15,4 0-10-15,13 0-3 16,10 4 7-16,9 7 25 16,2 3 5-16,6 13 15 0,-9-1-1 15,-4 2 4 1,-2-3-2-16,-5-10-57 0</inkml:trace>
  <inkml:trace contextRef="#ctx0" brushRef="#br0" timeOffset="-173531.42">14604 5882 966 0,'-1'-9'410'16,"1"-5"-223"-16,0 8-45 15,-3 15-59-15,0 17-23 16,3 32-38-16,0 19-4 0,-9 37-9 16,12 25-4-16,-5 30-6 15,-4 9 1-15,4-8 3 16,-8-19 4-16,6-31 3 16,4-26 0-16,4-28-64 15,-2-20-64-15,1-32-217 16</inkml:trace>
  <inkml:trace contextRef="#ctx0" brushRef="#br0" timeOffset="-173153.65">14563 5899 1018 0,'-8'-4'443'16,"-11"-3"-238"-16,-1 7-76 16,-4 17-82-16,-3 5-24 0,-3 14-25 15,-2 3 1-15,3 3 1 16,5 0-3-16,11-10 0 16,9-5-1-16,12-16-5 15,6-11 1 1,11-14 4-16,6-10 4 0,7-18 10 15,4-6 7 1,-2-7 5-16,2-1 4 0,-9 6 19 16,-5 4 4-16,-11 19 11 15,-5 9-3-15,-6 21-10 16,-2 12-5-16,5 27-15 16,4 10-3-16,8 8-16 15,7 2-2-15,10-16-88 16,7-10-117-16</inkml:trace>
  <inkml:trace contextRef="#ctx0" brushRef="#br0" timeOffset="-172446">13710 5279 810 0,'3'-2'306'16,"9"-2"-182"-16,15-2-84 15,7-2 6-15,14-2 31 16,0 0-9-16,-2 0-16 15,0 5-7-15,-10 2-23 16,-8 3-4-16,-13 1-2 16,-7 1 10-16,-12-1 18 15,-5-1 5-15,-13-1 3 16,-2-4-9-16,-3 2-23 16,2 0-11-16,10 7-16 0,0 7-7 15,8 15-5 1,6 8 1-16,4 16 6 15,6 4 3-15,2 5 6 16,-3-2 3-16,-3-1 2 16,-5-3 2-16,-7-7 3 0,-5-3 1 15,-7-16 8-15,-3-6 7 0,-2-15 4 16,2-6-2-16,4-4-10 16,8-1-10-16,5 0-6 15,7 1-3-15,11 2 2 16,6 1 2-16,18 0 2 15,5-4 7-15,10-4 24 16,4 0 20-16,-8-3 21 16,-8 4 8-16,-18 2-6 15,-9 2-16-15,-12 4-13 16,-3 1-25-16</inkml:trace>
  <inkml:trace contextRef="#ctx0" brushRef="#br0" timeOffset="-171538.49">17222 9469 1121 0,'-4'0'362'16,"-2"1"-326"-1,26 7-82-15,23 0 1 0,47 1 45 0,23-2 14 16,44-7 10 0,18 0 4-16,12-2 0 15,7-6-4-15,-10 3-10 16,-14-4-3-16,-20-6 1 16,-21 2 1-16,-36-3-154 0,-28 4-233 15</inkml:trace>
  <inkml:trace contextRef="#ctx0" brushRef="#br0" timeOffset="-171164.77">17467 9341 791 0,'21'-13'336'16,"17"-13"-176"-16,-3 8-25 15,-21 9-21-15,-7 5-18 16,-20 11-6-16,-8 7-8 15,-24 14-16-15,-16 3-10 16,-13 6-37-16,-4 1-9 16,20-6-10-16,16-2-4 15,24-6-11-15,16 1-4 0,18-9 2 16,11 2 2-16,19-1 7 16,7-2 5-16,9 0 1 15,-1-2-27-15</inkml:trace>
  <inkml:trace contextRef="#ctx0" brushRef="#br0" timeOffset="-170616.39">16565 9962 978 0,'9'-4'359'15,"19"-2"-260"-15,11-1-41 16,20 2-7-16,8-1-3 0,10 6-17 16,-2-1-10-16,-13-2-4 15,-10 4 0-15,-21-1 0 16,-9 0 1-16,-15 2 0 15,1-1 0-15,-8-1 5 16,-7 0-7-16,-10-1-15 16,-12 1-5-16,-5 5-13 15,-1 2 1-15,2 5 0 16,5 4-7-16,6 6-7 16,7 5 0-16,8 12 7 15,2 4 8-15,5 10 9 16,0 3 4-16,-6 4 3 15,1-2 3-15,-14-4 5 16,-3-8 7-16,-8-14 24 16,0-7 20-16,-2-24 16 0,4-8 1 15,9-22-23-15,0-6-18 16,14-4-13-16,8 2-2 16,14 10 2-16,11 5 3 15,16 13-6-15,3 9-1 16,18 11-8-16,0 4-5 15,-9 2 6-15,-2 2-3 16,-15-6 5-16,0-4-34 0</inkml:trace>
  <inkml:trace contextRef="#ctx0" brushRef="#br0" timeOffset="-169593.33">24035 5363 735 0,'0'-25'418'16,"-3"-18"-65"-16,1 18-149 15,-2 10-37-15,1 12-77 0,0 12-37 16,5 27-53-1,0 20-9-15,4 34-2 0,2 16 4 16,1 22 6-16,0 5 1 16,-5 2 5-16,-4 0 1 15,-6-9 3-15,-3-13 2 16,-1-19-1-16,2-11 0 16,3-24-1-16,1-3 0 15,3-18 3-15,0-10 1 16,-2-18 13-16,0-10 5 15,-5-17 3-15,-4-6 2 0,-4-8-11 16,0 0-6-16,1 9-8 16,-1 2-5-16,6 11-6 15,4 6-4-15,0 4-6 16,6 4-1-16,-1 6-5 16,0 9 0-16,2 11 4 15,-2 6 1-15,7 6 7 16,-1-8 3-16,11-12 1 15,6-5 16-15,9-23 57 16,9-12 20-16,0-17 15 16,-2-4-10-1,-9 6-49-15,-11 3-21 0</inkml:trace>
  <inkml:trace contextRef="#ctx0" brushRef="#br0" timeOffset="-168907.9">24297 6705 709 0,'5'-1'335'15,"10"-6"-124"-15,7 2-70 16,16 1-43-16,9 1-16 15,10 3-20-15,5 2-8 0,-8 1-15 16,-10 1-6 0,-16-2-4-16,-10 0 0 0,-16-2 7 15,-3-1 4-15,-15-2-3 16,-6-2-3 0,-6-3-15-16,-2 2-12 15,4 5-16-15,3 4-9 16,8 12-7-16,3 7 2 15,6 9 7-15,4 7 6 0,2 11 5 16,-1 3 1-16,1 7 2 16,-2-3 2-16,-4-2 0 15,0-1 1-15,-6-10 5 16,1-5 3-16,-6-14 14 16,-3-9 9-16,-5-13 7 15,1-3-1-15,6-7 3 0,6-1-7 16,10 1-6-16,5 1-2 0,6 0-16 15,7 0-3-15,13 1 0 16,7 2 0 0,14-1 6-16,2 2 0 15,7 3 2-15,-4-3 4 16,-11 3 1-16,-10 0 6 16,-18 0 7-16,-12-2-2 15,-1 1-5-15,1 2 57 16</inkml:trace>
  <inkml:trace contextRef="#ctx0" brushRef="#br0" timeOffset="-159606.16">10870 13248 757 0,'-3'-5'401'16,"0"-5"-86"-1,14 3-126-15,16-1-101 0,10 1-26 16,26 7-33-16,10 3-11 15,-3 10-10-15,-2 1 0 16,-26-2-107-16,5 3-237 16</inkml:trace>
  <inkml:trace contextRef="#ctx0" brushRef="#br0" timeOffset="-159108.1">11529 12880 1134 0,'0'-6'451'0,"7"-1"-309"16,8 7-57-16,20 4-67 15,6 6-6-15,7 6-1 16,0-2 0-16,-7 0 3 0,-2 0 0 15,-4-6-1-15,-5-3 1 16,-15 1 2 0,-6-3 3-16,-12-3 0 0,-8 0-4 15,-9-4-5-15,-2 4-10 16,-6 6-15-16,4 3-4 16,9 13-13-16,3 3 2 15,9 13 9-15,2 4 3 0,6 9 10 16,2 4 3-16,8 4 4 15,1 2 1-15,-9-7 7 16,-7-3 3-16,-10-13 6 16,-10-6 3-16,-7-10 6 15,-2-6-2-15,-3-9 6 16,2-7-1-16,8-5-12 16,4 1-3-16,16 0-21 15,6 6-6-15,16-1 3 0,7-1 1 31,13 2 9-31,5-3 1 0,11 0 1 16,0-2 1-16,7-8-66 16,4-3-92-16</inkml:trace>
  <inkml:trace contextRef="#ctx0" brushRef="#br0" timeOffset="-158823.37">12283 12963 870 0,'2'-13'465'16,"-1"-12"-144"-16,2 18-108 15,-2 6-48-15,-1 19-105 16,3 11-37-16,4 22-28 0,4 11 4 15,2 12 8-15,0 9-2 16,-1 4 4-16,-4-2 0 16,-1-16 1-16,-3-16-2 15,0-19-67-15,-1-9-81 16,0-15-279-16</inkml:trace>
  <inkml:trace contextRef="#ctx0" brushRef="#br0" timeOffset="-158521.83">12261 13062 907 0,'4'-22'463'16,"2"-21"-172"-16,20 0-90 16,13 3-49-16,21 14-80 15,10 11-30-15,9 24-31 16,-7 13-1-16,-20 11 0 16,-9 2 0-16,-29 2-1 15,-12 0-1-15,-18 1-4 0,-19 5-1 16,-22 6-3-16,-11 1-2 15,-2-3-3 1,9-7-7-16,26-17-14 16,15-5-6-16,20-11-15 15,8 0 5-15,14 1 11 0,15 3 9 16,17 6 26 0,6 1 10-16,5 5 13 0,-14 2 2 15,-16-2-7-15,-10-3-3 16,-7-5-18-1,-2-5-109-15</inkml:trace>
  <inkml:trace contextRef="#ctx0" brushRef="#br0" timeOffset="-158184.62">12955 13378 1038 0,'7'-8'443'0,"10"-9"-230"16,8 4-76-16,17 13-57 0,-1 6-24 15,1 13-35 1,-5 9-2-16,-20 3 8 16,-5 5 5-16,-18-1 7 0,-12-1 0 15,-8 3-9 1,-5-7-7-16,-2-6-9 15,5-1-3-15,7-9-5 0,9-4-3 16,9-4-6-16,6-1-1 16,9-3 4-16,8-1 0 0,10 3 4 15,3-3 0-15,2 0-2 16,2 1-27 0</inkml:trace>
  <inkml:trace contextRef="#ctx0" brushRef="#br0" timeOffset="-157806.94">13821 13127 1143 0,'1'0'446'0,"8"0"-316"16,9 1-40-16,21 2-66 16,15 1 2-16,19-2-3 0,-1 1-4 15,-6 2-3-15,-6-2-2 16,-15 0 2-16,-4 1-42 16,-11-1-125-16,-10-2-119 15</inkml:trace>
  <inkml:trace contextRef="#ctx0" brushRef="#br0" timeOffset="-157557.38">13876 13325 547 0,'0'1'322'16,"0"1"-41"-16,7 1-105 15,-7-3-16-15,30 0-14 16,59 2-2-16,-23 4-34 16,-10 1-19-16,-4 2-34 15,-1 0-15-15,-5-3-14 16,1-3-6-16,-7-5-5 16,-4-4-94-16</inkml:trace>
  <inkml:trace contextRef="#ctx0" brushRef="#br0" timeOffset="-156991.53">15373 12957 926 0,'-12'-17'415'0,"-16"-18"-222"0,-3 3-46 15,-9 10-67-15,-4 8-37 16,-1 18-35-16,3 11-9 16,1 23-18-16,4 14-5 15,12 16 4-15,7 8-2 16,20 8 5-16,11 2-1 15,16 2 2-15,8-5 5 16,15-23 7-16,11-12 4 16,18-27 23-16,7-16 23 0,-5-23 54 15,-8-14 36-15,-27-27 30 16,-13-13-4-16,-28-18-31 16,-8-7-33-16,-22 5-54 15,-13 4-18-15,-19 21-41 16,-12 12-17-16,-5 24-19 15,1 10-55-15,18 19-145 16,8 5-192-16</inkml:trace>
  <inkml:trace contextRef="#ctx0" brushRef="#br0" timeOffset="-156716.75">15488 12969 834 0,'0'-5'404'15,"-3"0"-174"1,-6 4-49-16,-9 10-88 0,-6 10-44 16,-13 9-28-16,-1 6 0 15,-5 15 1-15,2 1 1 0,4 7-6 16,5 0-2-16,12-4-6 31,4-4-1-31,12-8 1 0,1-8 1 0,-1-13-23 16,3-3-101-16</inkml:trace>
  <inkml:trace contextRef="#ctx0" brushRef="#br0" timeOffset="-147030.25">5051 14539 869 0,'-13'0'377'0,"-19"1"-203"16,-5 9-41-16,-10 11-63 15,-4 6-27-15,3 14-42 16,3 5-14-16,17 19-19 0,9 4-3 16,19 12 11-1,12-4 1-15,24-14 15 0,11-12 8 16,12-26 12-16,3-11 10 15,3-21 42-15,-5-10 29 16,-12-19 47 0,-9-6 17-16,-28-10 2 0,-12-1-19 0,-33 7-36 31,-11 8-21-31,-12 23-43 0,-6 11-14 0,1 19-26 16,9 7-3-16,18 3-126 15,17 1-91 1</inkml:trace>
  <inkml:trace contextRef="#ctx0" brushRef="#br0" timeOffset="-146714.08">5543 14916 819 0,'-1'0'453'0,"-1"0"-104"16,12 0-142-16,11-2-40 15,29-3-45-15,14 1-13 16,18 1-37-16,0 2-12 16,-18 3-31-16,-7 2-29 15</inkml:trace>
  <inkml:trace contextRef="#ctx0" brushRef="#br0" timeOffset="-146026.08">6401 14610 520 0,'5'0'238'16,"2"0"-62"-16,8-3-68 15,17 1 12-15,11-1 23 16,19-1-4-16,5 0-19 16,-2-2-50-16,-6 4-24 15,-15 0-22-15,-8 2 0 16,-14-1 2-16,-12-3 3 0,-11 2 5 16,-4 0-4-1,-7 2-12-15,-3 1-10 0,-5 2-17 16,-5 1-9-16,-3 6-4 15,6 3-1 1,0 10-12-16,4 9 0 0,3 10-3 16,1 12 4-16,5 11 6 15,2 5 8 1,4-1 13-16,2-12 4 0,-1-13 15 16,-4-10 6-16,-7-15 12 15,-3 1 9-15,-10-18 13 16,-3-2 2-16,1-11-6 15,3-9-8-15,8 6-25 0,4 2-12 16,14 3-10 0,5 6 1-16,16 1 7 15,7 4 6-15,10 4 2 0,7-2-2 16,7 6-2 0,3-2 0-16,-5 0 1 0,-4 1 1 0,-12-6-53 31,-4-1-65-31</inkml:trace>
  <inkml:trace contextRef="#ctx0" brushRef="#br0" timeOffset="-145832.72">7149 14976 1106 0,'3'-1'546'16,"-1"-1"-178"-16,0 4-167 15,-2-2-48-15,0 0-61 16,0 0-30-16,0 0-37 16,0 0-5-16,0 0-35 15,0 0-89-15</inkml:trace>
  <inkml:trace contextRef="#ctx0" brushRef="#br0" timeOffset="-145159.25">7595 14737 737 0,'-6'-6'390'15,"-13"-12"-115"-15,12 8-93 16,6 3-35-16,3 3-80 16,11 11-36-16,12 14-33 0,9 3-1 15,8 13 3-15,0 6 5 16,-7 5 3-16,-11 3 1 15,-14-5 1-15,-6-6-1 16,-11-9 0-16,-6-3 2 16,-11-10 6-16,-4-3 5 15,-4-8 7-15,2-3 2 16,9-5-3-16,5-5-1 16,11-7-12-16,5-2-6 15,13-10-11-15,8-5-9 16,16-10 1-16,12-4-2 15,7-7 5-15,1 0 5 0,-8 4 15 16,-15 1 14-16,-21 8 30 16,-18 3 2-16,-21 8 6 15,-12 6-5-15,-20 13-28 16,-1 7-8-16,2 8-24 16,6 2-7-16,23 8-99 15,12-1-102-15</inkml:trace>
  <inkml:trace contextRef="#ctx0" brushRef="#br0" timeOffset="-144691.9">8394 14863 746 0,'-1'0'464'0,"-3"0"-18"0,6 0-261 16,-2 0-37-16,28 2-59 16,59 2-12-16,7-4-28 15,-3-4-10-15,-11-2-64 16,-4 2-102-16</inkml:trace>
  <inkml:trace contextRef="#ctx0" brushRef="#br0" timeOffset="-144364.4">9289 14916 634 0,'1'-15'348'0,"3"-22"-40"15,4-2-63 1,-6-13-51-16,4-2-15 0,-2 4-56 16,-1 5-27-16,1 16-37 15,0 11-13-15,-4 11-29 16,1 8-20-16,-1 18-25 16,2 13-15-16,0 31 17 15,1 12 15-15,-3 20 13 16,1-3 9-16,2-15 2 15,3-12 1-15,7-27 5 16,0-9-41-16,0-14-187 16</inkml:trace>
  <inkml:trace contextRef="#ctx0" brushRef="#br0" timeOffset="-143840.33">9854 14863 464 0,'-10'-18'293'16,"-7"-13"22"-16,2 3-51 0,-10-6-29 16,12 6-32-16,12 2-61 15,8-1-36-15,14 6-44 16,12 2-13-16,12 11-17 16,6 8-9-16,4 14-24 0,-2 8-3 15,-13 12-9 1,-15 4 0-16,-31 13 4 0,-18 7 4 15,-30 7 7 1,-5 2 3-16,-3-11 3 0,3-8 2 0,15-21 6 16,10-7-4-16,17-12 3 15,9-9 0-15,18-6-11 16,2-4-8-16,14-4-12 16,5 2-3-16,9 7 3 15,8 9 13-15,4 12 5 31,-1 3 2-31,-13 9 2 0,-8 0-2 0,-15-4 2 16,-2-1 3-16,-3-11-90 16,6-4-83-16</inkml:trace>
  <inkml:trace contextRef="#ctx0" brushRef="#br0" timeOffset="-142507.35">10529 14917 783 0,'-1'-2'377'0,"7"-5"-133"16,15 1-54-16,30 0-71 15,7 5-27-15,20 2-41 0,6 4-21 16,-5 1-10-16,0 4 32 15,-17 0-215-15</inkml:trace>
  <inkml:trace contextRef="#ctx0" brushRef="#br0" timeOffset="-141298.29">11410 14893 600 0,'-3'2'324'15,"-4"3"-46"-15,10-9-118 0,8-4-15 0,9-13-21 16,8-7-20-16,6-9-37 16,4-4-9-16,-3-4-13 15,-5 5 1-15,-9 8 14 16,-7 5 5-16,-12 16-1 15,-2 4-22-15,-7 15-45 16,-2 13-16 0,1 22-19-16,0 17 8 0,4 22 20 15,4 6 6-15,7-6 6 16,10-7 61-16,4-25-198 16,6-10-85-1,6-13-280-15</inkml:trace>
  <inkml:trace contextRef="#ctx0" brushRef="#br0" timeOffset="-140952.16">12240 14762 1015 0,'-5'-23'469'16,"-17"-26"-191"-16,-7 5-67 15,-9 18-82 1,-6 1-32-16,-3 20-68 0,-1 2-30 15,6 16-51-15,4 9-17 0,10 18 6 16,8 12 12-16,15 14 32 16,6 6 15-16,17-4 9 15,7-4 0-15,21-22 5 16,11-10 1-16,12-22 4 16,1-15 8-16,-14-22 15 15,-10-15 21 1,-26-22 39-16,-9-3 15 0,-19-2 0 15,-12 4-18-15,-9 17-65 16,-6 7-27-16,3 17-19 16,3 8-53-1,12 12-173-15,5 3-210 16</inkml:trace>
  <inkml:trace contextRef="#ctx0" brushRef="#br0" timeOffset="-140754.26">12583 14806 1323 0,'-5'-1'557'15,"-9"1"-346"1,0 0-75-16,2 6-84 15,0 1-124-15</inkml:trace>
  <inkml:trace contextRef="#ctx0" brushRef="#br0" timeOffset="-139794.8">12784 14573 698 0,'9'0'362'0,"2"-3"-73"0,14-1-137 0,14 0-21 16,8-3-31-1,5-1-22-15,-2-2-36 0,2 5-10 16,-16-1-1-16,-9 2 0 16,-15 2-4-16,-8-1-3 15,-9 3-29-15,-3 0-13 16,-6 6-12-16,-3 4-4 0,-4 3 8 31,1 6 5-31,3 6 1 16,3 3 0-16,3 15-7 15,2 5-2-15,1 14 4 16,4 1 4-16,2 2 15 0,-2-3 1 16,-7-13 16-16,-5-5 8 0,-9-16 13 15,-2-4 22 1,-4-9 15-16,-3-6 5 15,5-3-2-15,4-7-19 0,10-4-26 16,10 1-18-16,11-1-18 0,11 2-1 16,16-1 2-16,6 2 8 15,12 2 12-15,1 1-1 16,3 5-2 0,-3-1 2-16,-6 0-153 0</inkml:trace>
  <inkml:trace contextRef="#ctx0" brushRef="#br0" timeOffset="-139439.65">13817 14704 1018 0,'6'-3'404'15,"14"2"-250"-15,10 0-36 16,25 1-37-16,12 1-13 0,2 2-35 16,0-3-10-1,-17 1-45-15,-5-1-56 16,-8 0-100-16,-9 1-104 16</inkml:trace>
  <inkml:trace contextRef="#ctx0" brushRef="#br0" timeOffset="-139270.78">13898 14849 1031 0,'-1'2'432'0,"0"1"-233"16,5-1-45-16,-4-2-51 0,30 4-15 16,65 11-38-16,-35-4-12 15,3 0-17-15,5-3-24 16,11-10-248-16</inkml:trace>
  <inkml:trace contextRef="#ctx0" brushRef="#br0" timeOffset="-138846.47">15219 14607 663 0,'-5'-19'380'16,"-3"-9"-92"-16,-9 2-88 15,-2 5-48-15,-8 13-95 16,-4 3-43-16,-6 16-45 15,-5 9-18-15,2 18 3 16,7 10 7-16,13 18 15 0,12 11 12 16,21 10 12-16,13 0 4 15,18-19 10-15,13-11 10 16,18-31 9-16,9-15 5 16,13-21 50-16,-4-18 24 15,-21-28 40-15,-19-12 22 0,-37-14-38 16,-13-2-28-1,-28 9-63-15,-12 7-35 16,-21 14-35-16,-6 13-18 16,-7 15-82-1,8 12-61-15</inkml:trace>
  <inkml:trace contextRef="#ctx0" brushRef="#br0" timeOffset="-138594.28">15420 14630 1040 0,'-5'-1'477'16,"-13"1"-219"-1,-7 3-63-15,-17 17-91 0,-9 7-26 16,-6 17-35-16,-10 7-5 15,16 8-12-15,6 0-7 16,15-10-7 0,13-6-18-16,0-17-202 0</inkml:trace>
  <inkml:trace contextRef="#ctx0" brushRef="#br0" timeOffset="-136067.25">4514 16381 886 0,'2'0'357'16,"4"1"-182"-16,33 3-83 0,16-2-9 16,41 1-6-16,12 0-26 15,1 1-32 1,-2 1-32-16</inkml:trace>
  <inkml:trace contextRef="#ctx0" brushRef="#br0" timeOffset="-134840.54">5410 16513 912 0,'1'-2'348'16,"10"-5"-250"-16,-3-9-7 0,15-17-5 16,6-12-17-16,9-15-12 15,4-5 8 1,-2 4 29-16,-8 8 6 0,-14 16 13 16,-9 14-4-16,-9 18-62 15,-5 8-26-15,-5 28-42 16,1 14-19-16,2 36 17 15,2 10 11-15,6 6 12 16,4-6 2 0,6-22-7-16,7-11-83 15,13-27-295-15</inkml:trace>
  <inkml:trace contextRef="#ctx0" brushRef="#br0" timeOffset="-134476.22">5924 16204 1216 0,'1'-3'480'0,"4"3"-316"15,5 6-90-15,14 10-52 16,15 12-7-16,18 13-9 16,10 9 1-16,0 9 0 0,-11 0-5 0,-21-5-13 15,-16-4-4-15,-29-2-1 16,-17-6 8-16,-22-5 18 31,-12-7 13-31,1-18 13 16,6-9-7-16,20-18-25 15,11-12-10-15,22-14-26 16,8-7-5-16,25-14 14 16,12-8 10-16,16-6 29 15,2 1 20-15,-19 14 55 16,-16 8 19-16,-34 16-7 15,-17 5-13-15,-20 15-62 0,-6 7-34 16,-7 12-26-16,4 6-1 16,19 8-107-16,6 6-189 15</inkml:trace>
  <inkml:trace contextRef="#ctx0" brushRef="#br0" timeOffset="-133944.28">6565 16122 988 0,'10'0'377'0,"19"-1"-264"16,9 1-15-16,21 1-12 0,10-1-21 16,-3 0-34-1,-4 0-6-15,-22 0-6 0,-11 2 1 16,-14-2-12-16,-14 2-17 16,-10 2-33-16,-11-1-9 15,-4 4 0-15,-1 2 12 0,2 6 15 16,7 3-2-1,2 6-9-15,8 6-9 16,6 10-7-16,2 9 3 16,9 14 41-16,-2 5 19 15,-1-1 27-15,-1-4 11 16,-10-11-9-16,-4-8-4 16,-11-12 14-16,-5-5 4 15,-9-17 44-15,-4-9 29 0,3-13 7 16,4-9-11-16,19-2-58 0,7 0-32 15,19 5-22 1,10 6-4-16,12 5 4 16,6 5-3-16,-1 5-6 0,1 5-1 0,5 5 58 15,0 1-131-15</inkml:trace>
  <inkml:trace contextRef="#ctx0" brushRef="#br0" timeOffset="-133620.19">7625 16321 1095 0,'8'-3'455'16,"17"-5"-256"-16,8 1-71 0,21 2-46 15,6 2-28-15,6 3-36 16,1 1-7-16,-11 1-25 15,-4 3-74-15,-13-4-314 16</inkml:trace>
  <inkml:trace contextRef="#ctx0" brushRef="#br0" timeOffset="-133444.69">7662 16481 829 0,'3'0'410'0,"13"3"-80"0,13 1-138 16,24 2-62-16,7 0-9 16,11 0-39-16,1-4-21 15,-11 0-25-15,-3-1-9 16,-11-11-175-16</inkml:trace>
  <inkml:trace contextRef="#ctx0" brushRef="#br0" timeOffset="-132208.4">9234 16074 934 0,'-14'-4'421'0,"-28"-2"-184"0,-12 7-63 16,-15 15-67-16,-3 5-39 15,8 18-62-15,9 9-14 16,14 16-19-16,8 12 2 16,20 6 12-16,10-4 3 0,20-11 10 15,14-9 5-15,23-19 7 16,12-8 9 0,19-21 11-16,5-13 7 15,-11-20 40-15,-16-10 30 16,-42-11 53-16,-24-1 12 0,-48-7-32 15,-24 6-36-15,-26 18-70 16,-1 13-27-16,10 25-19 16,13 13-8-16,25 8-112 15,16 4-83-15</inkml:trace>
  <inkml:trace contextRef="#ctx0" brushRef="#br0" timeOffset="-131429.68">10129 16315 827 0,'-1'-3'350'0,"1"1"-186"16,26 3-97-16,11 0-10 0,28 6-20 16,19-1-4-16,22 1-13 15,10 2-9-15,-4-3 4 16,-10-5-14 0,-25-5-118-16,-14-4-183 15</inkml:trace>
  <inkml:trace contextRef="#ctx0" brushRef="#br0" timeOffset="-131213.16">10242 16478 972 0,'0'0'381'15,"0"0"-229"-15,19 2-101 0,11 5-14 16,25 4 4-16,10-2-6 15,19 3-16-15,4-2 0 16,-7-5-3-16,-5-2 5 16,-11-11-94-16,-4-7-82 15,-15-11-255-15</inkml:trace>
  <inkml:trace contextRef="#ctx0" brushRef="#br0" timeOffset="-131046.56">10901 16310 406 0,'-14'-13'275'0,"-10"-12"-9"16,13 13-75-16,6 4-36 0,11 7-58 15,6 3-16-15,9 7-28 16,6 5-11-16,7 13-5 16,-1 4-12-16,-9 7 10 15,-7 2 19-15,-21-4 44 16,-14-12 12 0,8-12-20-16,1 0-20 15,-33 30-68-15,-1-6-105 0</inkml:trace>
  <inkml:trace contextRef="#ctx0" brushRef="#br0" timeOffset="-130345.16">11820 16111 927 0,'1'-1'391'16,"13"-1"-223"-16,11-2-45 0,29 11-69 16,12-8-2-16,12-1-3 0,-3 2-8 0,-10-7-9 31,-9 8-3-31,-17-1-7 15,-5 0 0-15,-20 0 4 0,-7-2-4 16,-10 0-35-16,-6 2-26 16,-8-3-59-1,-5 4-26-15,0 1 6 16,0 0 20-16,0 5 45 0,5 0 27 0,0 4 20 16,3 5 8-1,4 7 8 1,6 7 2-16,4 12 7 15,1 5-1-15,2 12 3 16,1 1 6-16,-1 6 27 16,-3-6 1-16,-8-10-3 0,-7-4-4 15,-17-12-25-15,-5-4-1 16,-5-11 7-16,-1-6 8 16,14-14 0-16,7-7-9 15,20-6-26-15,5 1-4 16,23 3 23-16,5 2 10 0,14 4 18 15,4 4-3 1,-1 4-32-16,-2 4-5 0,-4 2 13 16,3 0-69-16</inkml:trace>
  <inkml:trace contextRef="#ctx0" brushRef="#br0" timeOffset="-130071.4">12912 16292 1060 0,'7'-1'391'15,"20"-2"-298"-15,10 2-32 16,18 1-8-16,3 2-18 16,-4 2-26-16,2 2 2 15,-11-1-52-15,-4-1-47 16,-9-2-200-16</inkml:trace>
  <inkml:trace contextRef="#ctx0" brushRef="#br0" timeOffset="-129894.3">12940 16442 958 0,'9'4'397'0,"14"0"-227"16,14 4-17-16,17 3-14 16,4-4-33-16,2 1-49 15,-1-5-15-15,-5-3-118 16,-2-3-427-16</inkml:trace>
  <inkml:trace contextRef="#ctx0" brushRef="#br0" timeOffset="-129357.11">13732 16393 1238 0,'1'-2'483'0,"18"2"-326"0,14 0-31 0,31 5-34 31,16 2-14-31,10 0-31 0,0 1-13 0,-8-6 9 0,-9-2-96 16</inkml:trace>
  <inkml:trace contextRef="#ctx0" brushRef="#br0" timeOffset="-128962.91">14826 16184 502 0,'-6'-9'355'16,"0"-7"29"-16,3-7-178 15,4-2-28-15,11-7-40 16,2-5-12-16,1-12 4 0,1-7 2 16,-3 2-16-16,-4 1-20 15,-1 22-26-15,-5 4-10 16,-3 17-37-16,-2 7-15 15,-5 11-37-15,2 12-11 16,2 24 1-16,2 12 9 16,8 16 18-16,2 1 5 15,6 2-43-15,1-3-92 0</inkml:trace>
  <inkml:trace contextRef="#ctx0" brushRef="#br0" timeOffset="-128775.59">14644 16451 1001 0,'17'-9'397'16,"17"-3"-235"-16,22 0-110 16,23 3-6-16,21 6-15 15,4 3-9-15,2 4-37 16,-11 2-98-16</inkml:trace>
  <inkml:trace contextRef="#ctx0" brushRef="#br0" timeOffset="-128318.69">14788 16667 1082 0,'-2'-7'432'0,"1"-2"-290"16,1-10-21-16,16 13-23 16,9 2-24-16,20 1-32 15,13 12-4-15,2-2-23 16,3 2-8-16,-11 5-5 15,-10 0-1-15,-22 2-12 16,-10 1-9-16,-16 3-2 16,-9-1 1-16,-11 3 14 15,-5-3 10-15,0-4 7 16,6 0-5-16,14-4-11 16,13 3-4-16,13 0-2 15,10 3 2-15,5 4 10 16,3 4 0-16,-2 3-1 0,-7 1 0 15,-14-2 2-15,-10 0 7 16,-21-5 14-16,-12 1 1 16,-24-10 12-16,-11-9 3 15,1-13-30 1,5-12-32-16,32-11-326 0</inkml:trace>
  <inkml:trace contextRef="#ctx0" brushRef="#br0" timeOffset="-127723.05">16075 16038 1028 0,'2'-4'472'16,"-1"-4"-245"-1,-4 7-71-15,-4 14-98 0,-6 4-47 0,-6 16-26 16,-4 12 9 0,-13 12 6-16,1 8 1 15,4 5 7 1,2-8 1-16,15-14 3 0,6-11 2 0,6-22 8 0,3-10 11 31,6-16 11-31,5-10 4 0,10-22-6 0,5-8-10 16,4-13-10-1,2-9-3-15,-2 1-9 16,-4 6-5 0,1 10-7-16,-4 14-1 15,-8 15 19-15,-2 12 3 0,-8 17-6 16,2 10-10-16,2 18-20 16,8 6-4-16,5 14 10 15,5 8 3-15,4 7 5 16,-2 10 1-16,-3 5 1 15,-4-3 1-15,-6-10 2 16,-4-10-49-16,-1-20-37 16,0-7-22-16,-2-13-155 15</inkml:trace>
  <inkml:trace contextRef="#ctx0" brushRef="#br0" timeOffset="-127525.18">15964 16312 808 0,'-5'-2'395'15,"1"-3"-112"-15,4 4-79 16,16 1-62-16,7 1-29 16,20 8-49-16,6 0-1 15,9 4-12-15,5 1-13 16,-7-6-5-16,-3-1-69 0</inkml:trace>
  <inkml:trace contextRef="#ctx0" brushRef="#br0" timeOffset="-31937.71">2477 17189 2518 0,'17'0'-70'0,"-1"-2"-73"16</inkml:trace>
  <inkml:trace contextRef="#ctx0" brushRef="#br0" timeOffset="-31522.34">1610 17253 1053 0,'1'-3'507'15,"5"1"-224"-15,6 1-94 16,7 3-32-16,23 2-35 16,14 3-11-16,31 2-26 15,11-1-8-15,2-1-39 16,-6-1-8-16,-10-5-7 16,-1-1-4-16,1 0-8 15,-6-3-7-15,-13 1-213 16,-10-3-194-16</inkml:trace>
  <inkml:trace contextRef="#ctx0" brushRef="#br0" timeOffset="-31171.67">2062 17323 1083 0,'0'1'533'15,"0"6"-192"-15,1 13-210 16,-5 7-42-16,0 21-57 16,-5 3-3-16,0 18-2 15,9 2-5-15,3-5-9 16,0-8-4-16,8-16-1 16,0-11-73-16,6-19-331 15</inkml:trace>
  <inkml:trace contextRef="#ctx0" brushRef="#br0" timeOffset="-30857.63">2424 17664 1147 0,'-13'-8'555'16,"-7"-7"-246"-16,-2 12-144 15,-1 3-56-15,6 8-104 16,2 9-23-16,15 10-15 0,7 5 1 16,17 6 9-16,9 1 5 15,14-9 4-15,1-6 2 16,0-14 11-16,-4-12 4 16,-19-21 56-16,-3 1 39 15,-18-5 45-15,-7-4 15 16,-13 8-34-16,-14-5-37 15,-14 7-51-15,-3-2-37 0,2 17-181 16,9 6-427-16</inkml:trace>
  <inkml:trace contextRef="#ctx0" brushRef="#br0" timeOffset="-30349.27">3231 17556 627 0,'0'11'305'15,"0"11"-55"-15,0 14-205 16,0 4 4-16,0 3-20 15,0-7-6-15,0-13 0 16,0-10 28-16,0-17 48 16,1-9 4-16,0-18 8 15,1-4-17-15,3-10-36 16,3 3 10-16,7 9 16 16,3-2-10-16,11 18-15 15,5 3-17-15,1 14-34 0,0 9-3 16,-12 12 1-16,-5 8 1 15,-7 10 1 1,-8 4-1-16,3 4 4 0,3-6-62 16,5-7-205-16,5-10-176 15</inkml:trace>
  <inkml:trace contextRef="#ctx0" brushRef="#br0" timeOffset="-30047.42">3680 17671 686 0,'-2'2'377'0,"0"5"-36"15,2 4-172-15,4 6-104 16,9 0-5 0,7-1-25-16,-1-3-7 0,5-8-2 15,-2-4 29-15,0-10 30 16,1-7 7-16,-3-10 20 16,-3-1-26-16,-9-3-17 0,-7 0-1 15,-13-3-6-15,-10-2-4 16,-8 7-36-16,-1 6-14 15,0 24-30-15,4 9-11 16,5 20 11-16,1 7 2 0,10 11 7 16,3 10 4-16,12 6 1 15,8 0 2 1,10-8 5-16,4-7-37 0,2-14-190 16,4-8-23-16</inkml:trace>
  <inkml:trace contextRef="#ctx0" brushRef="#br0" timeOffset="-29580.29">4280 17618 768 0,'-3'-6'423'0,"-5"-9"-72"15,-2 5-53-15,-11-3-65 16,-4-2-41-16,-4 7-67 16,-2 5-42-16,1 5-61 15,1 12-16-15,10 4-19 16,2 2-4-16,15 7-3 15,7-3 3-15,9 1 6 16,6 3 7-16,10-7 0 16,1-3 2-16,5-10 2 15,1-6 2-15,-6-9 11 16,-2-8-10-16,-7-20-145 16,-6 0-116-16,-9-11-330 15,-6-5-11-15,-12-3 339 16,-8-9 203-16,-6 2 467 0,-1 8 72 15,7 19-105-15,3 12-56 16,6 15-131-16,6 6-57 16,3 5-104-16,2 4-36 15,8 12-148-15,5 6-309 16</inkml:trace>
  <inkml:trace contextRef="#ctx0" brushRef="#br0" timeOffset="-29155.68">4661 17539 968 0,'-15'-11'478'0,"-17"-3"-189"15,-2 5-82-15,1 16-150 0,4 9-44 16,5 11-42-16,9 5-6 15,9 4 7-15,6-1 2 16,13-1 5-16,2-5 4 16,6-9 8-1,2-6 7-15,-2-10 20 0,-3-5 30 16,-10-6 49-16,-7-4 11 16,-10-2-8-16,-6-1-33 15,-2 2-72-15,3 5-96 0</inkml:trace>
  <inkml:trace contextRef="#ctx0" brushRef="#br0" timeOffset="-28903.47">4697 17618 897 0,'16'-3'461'16,"11"-7"-127"-16,-1 10-166 0,-1 0-42 16,-12 9-45-1,-1 2-14-15,-8 4-15 0,-4 3-6 16,-2-5-15-16,0 1-7 15,1-4-13-15,1-5 3 16,5-10-6-16,4-7-3 16,8-10-1-16,2 2-5 15,7 2-1-15,-4 6-2 16,-6 11-2 0,0 2-1-16,-10 14 3 0,3 5 2 15,-3 7 2 1,-3 6-19-16</inkml:trace>
  <inkml:trace contextRef="#ctx0" brushRef="#br0" timeOffset="-28683.29">5064 17522 919 0,'2'-4'440'0,"5"-2"-178"15,1 6-92-15,5 15-80 16,3 6-34-16,5 16-22 16,-2 9 1-16,-5 11 1 15,-2 11-3-15,-6 5-6 16,-2-1-2-16,-2-18 20 16,3-14-130-16</inkml:trace>
  <inkml:trace contextRef="#ctx0" brushRef="#br0" timeOffset="-28511.15">5255 17756 1440 0,'1'-1'541'16,"5"-1"-370"-16,14 0-171 0,8-1-3 15,13 1-6-15,5-1 1 16,-1-1-116-16,-12 1-97 15</inkml:trace>
  <inkml:trace contextRef="#ctx0" brushRef="#br0" timeOffset="-28292.22">5618 17625 680 0,'-4'-7'419'0,"-7"-10"13"16,-3 2-40-16,-5 4-157 16,-1 5-50-16,-2 6-124 15,5 9-48-15,6 6-28 16,4 3-5-16,7 11-8 15,3 1 0-15,6 3 8 16,9-3 1-16,8-11 6 16,4-6 3-16,1-16 12 15,-4-7 13-15,-12-12 19 16,-8-6 10-16,-17-3 5 16,-8-1-8-16,-13 2-80 15,-1 5-151-15</inkml:trace>
  <inkml:trace contextRef="#ctx0" brushRef="#br0" timeOffset="-27819.12">6391 17540 1225 0,'-23'6'472'0,"-21"7"-351"15,2 8-61-15,20 9-60 16,13 2-13-16,23 6-11 16,13-3 4-16,9-12 13 15,4-6 7-15,-8-18 49 16,-8-10 38-16,-8-17 55 0,-3-8 12 15,-6-13-10-15,-3-9-26 16,-4-16-46-16,-6-2-12 16,-5-16-29-1,2 3-12-15,2 22-25 16,4 12-13-16,5 34-125 0,7 13-114 16</inkml:trace>
  <inkml:trace contextRef="#ctx0" brushRef="#br0" timeOffset="-27475.65">6625 17532 655 0,'-7'-6'372'0,"-8"-1"-11"16,7 4-110-16,7 1-99 15,1 9-41-15,4 6-82 16,2 3-21-16,3 6 6 15,-1-5 3-15,1-1 4 16,1-4-2-16,-2-5-1 16,1 0 1-16,3-9 10 15,-1 0 8-15,4-9 4 0,3-6-5 16,7 0-16-16,1 1-10 16,0 9-10-16,-6 6-1 15,-2 9 1-15,-7 8 2 16,-4 7 7-16,-5 4-1 15,-2 3 0-15,-1-5-1 16,4-4-44-16,5-8-72 16,5-13-301-16</inkml:trace>
  <inkml:trace contextRef="#ctx0" brushRef="#br0" timeOffset="-27204.33">6904 17396 726 0,'-1'-26'405'0,"5"-21"-69"16,3 7-59-16,12 13-95 15,8 8-41-15,4 9-59 16,9 9-37-16,2 13-16 16,-3 10-8-16,-1 21-5 15,-9 6 7-15,0 11-3 16,-6 2 2-16,-7-7-3 16,2 0-2-16,-7-13-2 15,-1-5-3-15,-3-10 0 16,1-5 1-16,-6-16 21 15,-5-6 7-15,-9-6 0 0,-7-5-4 16,-11 4-31-16,-7 4-10 16,-3 10-7-16,0 4 0 15,8 7-81-15,8-4-101 16</inkml:trace>
  <inkml:trace contextRef="#ctx0" brushRef="#br0" timeOffset="-26650.71">7497 17535 1138 0,'-3'0'459'0,"-4"4"-324"16,0 7-48-16,3 11-82 0,0 6-10 0,8 2 5 15,4 0 1 1,7-4 7-16,5-6 3 16,8-10 11-16,1-5 9 15,3-12 29-15,-3-7 9 16,-6-8 6 0,-5-3-4-16,-6 1-24 0,-4 2-9 15,-8 3-9-15,0 6 0 16,-2 10-14-1,-3 4-9-15,4 13-13 16,-2 7-8-16,7 4 4 0,6 2 4 16,11-2 1-16,8-5 1 15,5-8 5-15,-2-1 3 16,-2-11 11-16,-6-4 6 16,-9-7 24-16,-4-4 7 15,-4-4 1-15,-4-2-4 0,-4 4-88 16,-1-2-100-16,-6-3-268 15</inkml:trace>
  <inkml:trace contextRef="#ctx0" brushRef="#br0" timeOffset="-26536.53">7751 17343 760 0,'-6'-8'510'16,"-5"-7"-30"-16,2 6-210 16,2 6-78-16,3 5-156 15,4 5-35-15,9 13-422 16</inkml:trace>
  <inkml:trace contextRef="#ctx0" brushRef="#br0" timeOffset="-26302.42">8085 17566 1143 0,'0'3'449'0,"0"2"-299"16,5 5-74-16,7 7-38 0,1 2-10 15,8 8-5-15,0-2-2 0,2-6 7 16,-2-2 24 0,2-11 39-16,-3-5 30 0,1-8 16 15,0-7-19 1,-5-5-34-16,-1-3-32 16,-9 1-22-16,-3-2-43 0,-3 9-239 15</inkml:trace>
  <inkml:trace contextRef="#ctx0" brushRef="#br0" timeOffset="-25717.95">8719 17496 758 0,'-2'-9'410'15,"-4"-2"-92"1,-7 3-129-16,-5 4-20 0,0 6-72 16,1-1-38-16,5 5-42 15,5 5-16-15,13 7-11 16,7 5-3-16,8 3 2 15,4-4 3-15,-1-5 7 16,-5-6 3-16,-6-4 13 16,-5-6 16-16,-12-6 7 15,-4 1 1-15,-14-1-7 16,-6 3-16-16,-3 6-15 16,0 3-8-1,6 7-12-15,7 3-1 0,12 3 2 0,7 2 3 16,13-4 6-16,7 2 1 15,8-8 7 1,3-4 3-16,3-12 8 16,-2-5 2-16,-4-8 4 0,-5-2 1 15,-4-3 1-15,-4-2 0 16,-3 0 7-16,-4-2 5 16,-5 5-6-16,-2 4 13 15,-5 11-1-15,-1 6-10 0,-2 17-2 16,4 2-15-16,2 13-9 15,5 0 0-15,2 4 0 16,3 0 2-16,6-8-83 16,9-5-503-16</inkml:trace>
  <inkml:trace contextRef="#ctx0" brushRef="#br0" timeOffset="-25074.02">9818 17595 805 0,'-9'-14'488'0,"-8"-9"-43"16,-9-7-187-16,-3 0-36 0,-1 6-94 16,-1 4-50-16,3 18-70 15,0 7-19-15,3 18-23 16,4 3 4-16,15 8 6 15,6 0 7-15,15-5 9 16,7-5 3-16,8-7 5 16,2-7 3-16,0-11 7 15,2-8 2-15,-9-9 11 16,-5-6-27-16,-8-6-194 16</inkml:trace>
  <inkml:trace contextRef="#ctx0" brushRef="#br0" timeOffset="-24933.06">9747 17267 1183 0,'-1'-3'488'0,"-2"-4"-321"0,3 4-72 15,0 3-108-15,0 0-26 16,0 0-119-16,15 7-104 16</inkml:trace>
  <inkml:trace contextRef="#ctx0" brushRef="#br0" timeOffset="-24558.53">9884 17420 696 0,'8'7'343'16,"12"7"-107"-16,7 2-57 16,10-1-77-16,7-4-17 0,3 0-38 15,-1-8-5-15,-7-3-9 16,-5 0 1 0,-17-5 5-16,-5 2 7 0,-13 2 20 15,-11-1-4-15,-9 3-13 16,-8 3-11-16,-6 8-32 15,1-1-4-15,6 8-4 16,4-2-4-16,12 5-2 16,5 1-2-16,14-1 3 15,7 1 3-15,11-8 4 16,7 0 3-16,9-10 4 16,-2-4 3-16,0-12 5 0,-3-4 2 15,-11-6 2 1,-3-5 1-16,-7 1 1 0,-5-1 2 15,-6 9 0 1,-3 6 9-16,-3 11-1 0,1 5-7 16,-3 8-7-16,-2 3-14 15,6 7-8-15,5 1-1 16,6 3-56-16,9 1-103 16</inkml:trace>
  <inkml:trace contextRef="#ctx0" brushRef="#br0" timeOffset="-23980.64">10921 17535 859 0,'12'-4'407'15,"8"-3"-134"-15,13-1-170 0,9 3-11 16,4 1-39-16,-4-1-16 16,-9 0-8-16,-10-3 6 15,-15 2 54-15,-8 2 6 16,-16 1-6-16,-10 6-9 0,-10 6-60 15,1 7-9 1,4 11-8-16,5 0-3 16,16 4-7-1,8-1-3-15,13-4-2 0,13-2 1 0,19-6 1 16,8-2 0 0,5-7 4-16,-1-5-15 0,-7-7-78 15,-3-5-31 1,-1-5-4-16,-4-1 18 0,-4-1 86 0,-8-2 37 15,-14 2 41-15,-9 1 20 16,-15 0 33 0,-11 5 20-1,-12-3 18-15,1 2-14 16,1 8-38-16,7-2-30 0,10 13-61 16,5 3-14-16,9 9-9 15,6 3-1-15,10 0 6 16,6 2 5-16,9-7 10 15,-1-4 6-15,3-11 6 16,-1-8 5-16,-7-12 1 16,-3-4-32-16</inkml:trace>
  <inkml:trace contextRef="#ctx0" brushRef="#br0" timeOffset="-23473.73">12188 17599 911 0,'2'5'352'16,"1"6"-227"-16,4 1-69 15,3 2 16-15,9-2 24 16,4-3 2-16,6-7-4 15,1-3-3-15,-4-10-28 0,-4-6-7 16,-12-4 8-16,-4-4 1 16,-16-1-10-16,-9 3-5 15,-5 2-36-15,-5 4-19 16,3 17-22-16,4 5-9 16,2 17 3-16,4 9 11 0,6 10 13 15,2 5 5 1,8 8 3-16,4 5 1 15,6 0 2-15,1-6 0 16,2-9-1-16,-5-12 4 16,3-18-102-16,6-10-116 15</inkml:trace>
  <inkml:trace contextRef="#ctx0" brushRef="#br0" timeOffset="-22915.62">12749 17465 1165 0,'-9'-6'514'15,"-6"-5"-273"-15,-3 11-121 16,-1 2-37-16,4 10-62 16,3 5-17-16,12 2-18 15,6 5-1-15,5-5 4 0,7-1 3 16,0-7 6-1,-6-4 4-15,0-4 12 0,-6-4 10 16,-5-4 14 0,-2 0-2-16,-5-5-13 15,-2 6-12-15,-7-1-20 16,-2 6-5-16,2 7-5 0,-2 3 1 16,8 6 2-1,2 0 2-15,5 3 5 0,5 3 1 16,5-1 4-16,6-3 2 15,4-4 3 1,4-4 2-16,5-8 4 0,1-3 1 16,2-8 2-1,4-3 2-15,-3-10 0 0,-2 0 1 16,-6-2 1-16,-6 0 3 16,-8 8 2-16,-6 2-5 15,-8 9-12-15,-4 4-6 16,0 6-9-16,-1 3 1 0,7 3 3 15,2 3 1-15,6 0 3 16,7 2 0-16,9-1 4 16,2-2 1-16,1-5 4 15,3-3 4-15,-4-10 6 16,-2-3 3-16,-3-7 1 16,-3-1-36-16,-8-2-189 15,-3-7-163-15</inkml:trace>
  <inkml:trace contextRef="#ctx0" brushRef="#br0" timeOffset="-22804.84">13038 17321 1135 0,'-3'-7'551'16,"-4"-6"-217"-16,1 5-69 15,1 7-132-15,2 0-66 16,2 4-75-16,1-3-15 16,0 0-250-16</inkml:trace>
  <inkml:trace contextRef="#ctx0" brushRef="#br0" timeOffset="-22486.9">13284 17489 1057 0,'1'-12'503'0,"-1"-8"-160"16,-1 7-120-16,0 23-138 16,-4 12-29-16,3 21-68 0,-4 12-3 15,-1 21 12-15,0 9 3 16,5 11 5-1,2-5 1-15,5-14-1 0,5-19 6 16,2-29-107 0,1-12-79-16</inkml:trace>
  <inkml:trace contextRef="#ctx0" brushRef="#br0" timeOffset="-22105.71">13319 17672 1151 0,'0'0'433'15,"7"-3"-316"-15,6 1-32 16,15 2-38-16,3 0-15 0,15 4-31 16,2 1-2-16,4-4 6 15,5-1-45-15,-3-5-62 16,-5-7-3-16,6-8-6 16,-5-3 48-16,-2-1 65 15,-2 8 41-15,-21 5 57 16,-10 8 25-16,-19 9 52 15,-15 3-14-15,-20 6-33 16,-8 6-19-16,-3-3-49 16,3-3-22-16,12-4-14 15,10-8-1-15,9-7-3 16,5-3-1-16,9-6-22 16,2-5-13-16,10 1-19 15,3 0 3-15,3 5 11 16,4 6 7-16,1 11 12 15,0 3 0-15,7 11 2 16,-3 2 0-16,4 6 2 16,4 3-6-16</inkml:trace>
  <inkml:trace contextRef="#ctx0" brushRef="#br0" timeOffset="-21594.73">14775 17476 745 0,'-12'-12'466'16,"-9"-8"-75"-16,-8 9-127 15,-2 1-42-15,-1 13-125 0,5 5-42 16,3 6-53-16,7 3-16 15,13-2-17-15,4-1-3 16,14-2 7-16,5 0 4 16,3-2 16-16,-3-1 7 15,-2-6 4-15,-6-3 6 16,-7 0 7-16,-2-1 0 16,-13 3-4-16,-3 5-4 15,-5 5-10-15,0 7-6 16,4 4-6-16,5 2-3 0,10 2-5 15,3-1 1 1,12-7 1-16,3-3 1 0,2-9-24 16,5-6-40-16,-2-8-180 15</inkml:trace>
  <inkml:trace contextRef="#ctx0" brushRef="#br0" timeOffset="-21439.76">14676 17260 1159 0,'0'-6'510'16,"2"-5"-263"0,-4 5-94-16,1 3-91 0,-3 2-42 15,1 2-50-15,2-1-100 16,0 0-267-16</inkml:trace>
  <inkml:trace contextRef="#ctx0" brushRef="#br0" timeOffset="-21294.89">14804 17450 526 0,'27'23'337'0,"20"17"-31"16,12 5-91-16,3 5-38 0,-9 4-42 16,-8 0-18-1,-21 10-52-15,-4-2-17 16,-10-11-30-16,-2-7-16 16,5-26-99-16,-4-16-276 0</inkml:trace>
  <inkml:trace contextRef="#ctx0" brushRef="#br0" timeOffset="-21160.22">15207 17544 932 0,'-8'-12'525'16,"-5"-14"-100"-16,-1 18-202 15,-6 8-55-15,-1 14-93 16,-7 10-28-16,-17 14-29 0,-6 4-8 16,-8 11-3-16,4-1 2 15</inkml:trace>
  <inkml:trace contextRef="#ctx0" brushRef="#br0" timeOffset="-20573.5">15626 17467 864 0,'0'-1'404'16,"-7"-7"-180"-16,-4 0-39 15,-8 2-56-15,-6 0-29 16,-1 5-43-16,0 5-18 0,7 7-37 15,5 4-16 1,10 8-12-16,5 0-1 0,10 0 7 16,5 1 4-16,4-9 11 15,-4-2 7-15,-4-5 11 16,-7-5 12-16,-5-3 4 16,-5-3 0-16,4 2 0 15,0 0-10-15,-19-7-10 16,-27-12-12-16,32 21-28 15,6 5-5-15,2 10 6 16,5 0 9-16,6 2 21 16,7 4 1-16,12-7 0 15,4 0 1-15,6-7 3 16,-2-6 2-16,1-10 8 0,-3-7 2 16,4-8 7-16,2-4 1 15,-3-3 7-15,2 0 0 16,-10 2 17-16,-6 5 18 15,-7 11 31-15,-9 9 0 16,-4 9-20-16,-2 12-19 16,2 12-48-16,2 4-4 15,9 11-7-15,3 1 10 16,12 2 123-16</inkml:trace>
  <inkml:trace contextRef="#ctx0" brushRef="#br0" timeOffset="-19564.43">16639 17358 755 0,'2'0'274'16,"7"7"-184"-16,-8 12-7 15,-8 18 26-15,-5 8 3 16,-18 5-37-16,1-6-17 16,-6-9-26-16,1-6-5 0,1-20 15 15,1-8 2-15,8-15-13 16,3-9-7-16,12-7-37 16,7-4-12-16,11 0 8 15,7 8 5-15,7 6 12 16,5 9 6-16,3 13-1 15,1 6-1-15,7 14 1 16,-4 5 2-16,-4 0 2 0,-4 3 1 16,-8-2-2-16,-5-3-3 15,-5-3-53-15,-3-8-65 16,-5-8-239-16</inkml:trace>
  <inkml:trace contextRef="#ctx0" brushRef="#br0" timeOffset="-19392.59">16741 17503 585 0,'7'-8'331'15,"7"-7"-100"-15,1 9-49 0,-4 14-92 16,3 6-40 0,1 10-7-16,-3 2 1 15,2-2-7-15,-2-4-9 16,3-8 2-16,3-9 16 16,2-13 19-16,3-7 2 0,2-12-13 15,-2-4-19 1,-5-1-153-16,-1 1-173 0</inkml:trace>
  <inkml:trace contextRef="#ctx0" brushRef="#br0" timeOffset="-18980.09">17034 17393 834 0,'-2'-2'427'0,"-2"-1"-70"16,3 0-138-16,1 3-81 15,0 0-40-15,6 1-76 0,13 3-7 16,36 7-4-16,-35-8 0 15,0-3 1-15,-2-1 0 16,-8-4 3-16,1 4 0 0,-9-3 1 16,-2 2-4-16,-3 4-4 15,2-2 0-15,0 0-4 16,-12 6 1-16,-38 45-3 16,34-24-2-16,9 2-6 15,-1 1-1-15,12 1-4 16,6-2 1-16,5-7 2 15,6-5-1-15,3-11 4 16,3-6 3-16,2-8 4 16,0-6 5-1,-2-5 1-15,-3-6 1 0,2-2-4 16,-5 0 0-16,-2 5-1 16,-5 3 1-16,-8 11-4 15,-5 4-3-15,-1 11-2 16,-3 12-2-16,1 6 4 15,2 3 2-15,1 2 0 16,1-6-33-16,4-3-241 16</inkml:trace>
  <inkml:trace contextRef="#ctx0" brushRef="#br0" timeOffset="-18834.45">17439 17198 1100 0,'-3'-10'528'0,"0"-9"-188"16,-4 6-168-16,2 13-146 16,0 3-17-16,0 16-162 15,3 5-171-15</inkml:trace>
  <inkml:trace contextRef="#ctx0" brushRef="#br0" timeOffset="-18523.19">17564 17640 1165 0,'4'6'444'16,"4"4"-332"-1,2 3 1-15,5-7-16 0,0-2-11 16,7-10-8-16,3-6-4 16,4-9-16-16,1-8-8 15,-10-12-10-15,-9-5-1 16,-15-20 0-16,-10-6-37 0,-10-8-20 15,-6 0-5-15,-1 19-3 16,-3 14 29-16,2 31 4 16,5 10-5-16,3 19-14 15,8 6-5-15,10 11-2 16,10 7-1-16,18 3 9 16,3 5 2-16,13 1 4 15,4 1 2-15,2-9 5 16,1-5-102-16</inkml:trace>
  <inkml:trace contextRef="#ctx0" brushRef="#br0" timeOffset="-18370.54">17976 17533 1243 0,'0'0'611'0,"6"1"-201"16,-6-2-261-16,0 0-55 15,0 0-125-15,-2-1-441 0</inkml:trace>
  <inkml:trace contextRef="#ctx0" brushRef="#br0" timeOffset="-17815.38">18580 17475 1248 0,'-16'-6'461'0,"-16"-2"-378"16,-5 8-36-16,-4 15-46 0,3 7-16 15,6 14-11-15,11 1-1 16,21 4 8 0,11 1 6-16,16-3 6 15,3-3 0-15,1-10 5 0,2-6 2 16,-6-12 10-16,-1-7 8 16,-6-11 14-16,-3-5 4 15,-9-8 4-15,-1-4 2 16,-6 3 2-16,-4 4 3 15,-1 10-14-15,-4 8-11 16,0 17-22-16,3 8-10 0,-1 14 1 16,4 6 4-16,3 5 3 15,5 1 2-15,11-3-135 16,5-9-180-16</inkml:trace>
  <inkml:trace contextRef="#ctx0" brushRef="#br0" timeOffset="-17314.79">18895 17524 1663 0,'-20'-5'42'0,"3"5"-17"16,-18 3 18-16,4 6-26 15,10 10-24-15,10 0-4 16,14 7-1-16,10-2 7 15,16-3 13-15,3-3 12 16,5-13 26-16,-2-3 21 16,-10-9 33-16,-6-4 1 15,-14-6-8-15,-1-2-23 16,-6 7-52-16,-3 0-14 16,0 9-40-16,0 3-15 0,4 2-30 15,1-2-8-15,0 0 19 16,6 9 9-1,3 11 37-15,42 27 11 0,-36-32 12 16,0-2 6-16,3-6 8 16,3-4 4-16,3-6 29 15,4-2 7-15,-5-9 10 16,-6-3 0-16,-7-2-18 0,-8-3-9 16,-12-1-6-1,-7-2-2-15,-6 2-16 16,0 5-10-16,5 14-32 15,1 9-8-15,2 14 3 0,1 9 5 16,0 7 21-16,4 6 3 16,7 12-1-16,3 5 1 15,8 7 1-15,6-2 1 16,9-8 2-16,0-10-6 16,3-13-207-16</inkml:trace>
  <inkml:trace contextRef="#ctx0" brushRef="#br0" timeOffset="-16951.79">19629 17609 894 0,'5'0'375'16,"-6"5"-236"-16,-5 3 5 0,-15 4-4 15,-9 4-15-15,-2-2-8 16,-3 0-15-16,-1-6-46 16,0-3-17-16,0-6-19 0,1-4-2 15,10-8-2-15,6 1-5 0,11-1-19 16,7-3-14-16,10 5-9 31,9 1 3-31,9 3 16 0,0 7 13 16,2 7 10-1,-2 9 4-15,-7 10 1 0,-2 2-5 16,-3 5-4-16,-2-2-2 0,-7-7-10 16,3-3-56-1,-9-15-156-15,1-1-180 16</inkml:trace>
  <inkml:trace contextRef="#ctx0" brushRef="#br0" timeOffset="-16795.82">19447 17326 1272 0,'0'-4'601'0,"-1"-5"-267"15,2 9-176-15,0 7-57 16,1 9-78-16,2 4-15 16,-2 9-4-16,-1 1 8 0</inkml:trace>
  <inkml:trace contextRef="#ctx0" brushRef="#br0" timeOffset="-15835.6">19980 17763 748 0,'-3'2'413'0,"3"-2"-40"16,0 1-84 0,0-1-78-16,0 0-26 0,0 0-52 15,0 0-16-15,0 0-10 31,0 0-6-31,0-1-23 16,0-1-13-16,0 1-24 16,0 1-14-16,0 0-17 15,0 0 0-15,0 0 290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2FD87-70B8-4A67-9F80-6B9B1B6A7E38}" type="datetimeFigureOut">
              <a:rPr lang="el-GR" smtClean="0"/>
              <a:t>14/12/2025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7DD81-60B2-43BF-A638-527E837C761D}" type="slidenum">
              <a:rPr lang="el-GR" smtClean="0"/>
              <a:t>‹#›</a:t>
            </a:fld>
            <a:endParaRPr lang="el-GR"/>
          </a:p>
        </p:txBody>
      </p:sp>
    </p:spTree>
    <p:extLst>
      <p:ext uri="{BB962C8B-B14F-4D97-AF65-F5344CB8AC3E}">
        <p14:creationId xmlns:p14="http://schemas.microsoft.com/office/powerpoint/2010/main" val="331828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196082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34455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72202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96705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9982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375304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68805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93453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73982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29328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53667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519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32456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2DCB121-525A-438D-8FD9-7B2708CF85C9}"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56727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4C5916F-A77C-46C5-9BE0-DBA64DC72841}"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55538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4C5916F-A77C-46C5-9BE0-DBA64DC72841}"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104075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4C5916F-A77C-46C5-9BE0-DBA64DC72841}"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161671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14-Dec-25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56738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1"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1"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4333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0643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76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1431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4155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84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439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F4C5916F-A77C-46C5-9BE0-DBA64DC72841}"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2700579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8050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4307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14-Dec-25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9988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5916F-A77C-46C5-9BE0-DBA64DC72841}"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198782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4C5916F-A77C-46C5-9BE0-DBA64DC72841}"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171274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F4C5916F-A77C-46C5-9BE0-DBA64DC72841}" type="datetimeFigureOut">
              <a:rPr lang="el-GR" smtClean="0"/>
              <a:t>14/12/2025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413359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F4C5916F-A77C-46C5-9BE0-DBA64DC72841}" type="datetimeFigureOut">
              <a:rPr lang="el-GR" smtClean="0"/>
              <a:t>14/12/2025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43442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5916F-A77C-46C5-9BE0-DBA64DC72841}" type="datetimeFigureOut">
              <a:rPr lang="el-GR" smtClean="0"/>
              <a:t>14/12/2025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387685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5916F-A77C-46C5-9BE0-DBA64DC72841}"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362707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5916F-A77C-46C5-9BE0-DBA64DC72841}"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43C1B52-5954-48D0-A5D1-37004C3718C9}" type="slidenum">
              <a:rPr lang="el-GR" smtClean="0"/>
              <a:t>‹#›</a:t>
            </a:fld>
            <a:endParaRPr lang="el-GR"/>
          </a:p>
        </p:txBody>
      </p:sp>
    </p:spTree>
    <p:extLst>
      <p:ext uri="{BB962C8B-B14F-4D97-AF65-F5344CB8AC3E}">
        <p14:creationId xmlns:p14="http://schemas.microsoft.com/office/powerpoint/2010/main" val="236998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916F-A77C-46C5-9BE0-DBA64DC72841}" type="datetimeFigureOut">
              <a:rPr lang="el-GR" smtClean="0"/>
              <a:t>14/12/2025</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C1B52-5954-48D0-A5D1-37004C3718C9}" type="slidenum">
              <a:rPr lang="el-GR" smtClean="0"/>
              <a:t>‹#›</a:t>
            </a:fld>
            <a:endParaRPr lang="el-GR"/>
          </a:p>
        </p:txBody>
      </p:sp>
    </p:spTree>
    <p:extLst>
      <p:ext uri="{BB962C8B-B14F-4D97-AF65-F5344CB8AC3E}">
        <p14:creationId xmlns:p14="http://schemas.microsoft.com/office/powerpoint/2010/main" val="52497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14-Dec-25</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04568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gif"/><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5.png"/><Relationship Id="rId7" Type="http://schemas.openxmlformats.org/officeDocument/2006/relationships/image" Target="../media/image11.emf"/><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customXml" Target="../ink/ink1.xml"/><Relationship Id="rId5" Type="http://schemas.openxmlformats.org/officeDocument/2006/relationships/image" Target="../media/image3.gif"/><Relationship Id="rId4" Type="http://schemas.openxmlformats.org/officeDocument/2006/relationships/image" Target="../media/image26.png"/><Relationship Id="rId9" Type="http://schemas.openxmlformats.org/officeDocument/2006/relationships/customXml" Target="../ink/ink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gif"/><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customXml" Target="../ink/ink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gif"/><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3.png"/><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NULL"/><Relationship Id="rId9"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3.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NULL"/><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2.png"/><Relationship Id="rId7"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gif"/><Relationship Id="rId5" Type="http://schemas.openxmlformats.org/officeDocument/2006/relationships/image" Target="../media/image33.png"/><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gif"/><Relationship Id="rId5" Type="http://schemas.openxmlformats.org/officeDocument/2006/relationships/image" Target="../media/image34.png"/><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5.emf"/><Relationship Id="rId5" Type="http://schemas.openxmlformats.org/officeDocument/2006/relationships/customXml" Target="../ink/ink9.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7.emf"/><Relationship Id="rId5" Type="http://schemas.openxmlformats.org/officeDocument/2006/relationships/customXml" Target="../ink/ink10.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8.emf"/><Relationship Id="rId5" Type="http://schemas.openxmlformats.org/officeDocument/2006/relationships/customXml" Target="../ink/ink1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customXml" Target="../ink/ink1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0.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Κυκλώματα Συνεχούς Ρεύματος</a:t>
            </a:r>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defRPr/>
            </a:pPr>
            <a:r>
              <a:rPr lang="el-GR" sz="1100" b="1" dirty="0">
                <a:solidFill>
                  <a:prstClr val="black"/>
                </a:solidFill>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4" y="974886"/>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5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2"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2" y="1371600"/>
                <a:ext cx="7948451" cy="5095672"/>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r>
                  <a:rPr lang="el-GR" sz="2200" dirty="0">
                    <a:latin typeface="Calibri" panose="020F0502020204030204" pitchFamily="34" charset="0"/>
                    <a:cs typeface="Calibri" panose="020F0502020204030204" pitchFamily="34" charset="0"/>
                  </a:rPr>
                  <a:t>Ας μετρήσουμε τώρα το </a:t>
                </a:r>
                <a:r>
                  <a:rPr lang="el-GR" sz="2200" b="1" dirty="0">
                    <a:latin typeface="Calibri" panose="020F0502020204030204" pitchFamily="34" charset="0"/>
                    <a:cs typeface="Calibri" panose="020F0502020204030204" pitchFamily="34" charset="0"/>
                  </a:rPr>
                  <a:t>ρυθμό</a:t>
                </a:r>
                <a:r>
                  <a:rPr lang="el-GR" sz="2200" dirty="0">
                    <a:latin typeface="Calibri" panose="020F0502020204030204" pitchFamily="34" charset="0"/>
                    <a:cs typeface="Calibri" panose="020F0502020204030204" pitchFamily="34" charset="0"/>
                  </a:rPr>
                  <a:t> με τον οποίο η </a:t>
                </a:r>
                <a:r>
                  <a:rPr lang="el-GR" sz="2200" b="1" dirty="0">
                    <a:latin typeface="Calibri" panose="020F0502020204030204" pitchFamily="34" charset="0"/>
                    <a:cs typeface="Calibri" panose="020F0502020204030204" pitchFamily="34" charset="0"/>
                  </a:rPr>
                  <a:t>ηλεκτρική δυναμική ενέργεια του συστήματος μεταβάλλεται </a:t>
                </a:r>
                <a:r>
                  <a:rPr lang="el-GR" sz="2200" dirty="0">
                    <a:latin typeface="Calibri" panose="020F0502020204030204" pitchFamily="34" charset="0"/>
                    <a:cs typeface="Calibri" panose="020F0502020204030204" pitchFamily="34" charset="0"/>
                  </a:rPr>
                  <a:t>(φθίνει) όσο το φορτίο </a:t>
                </a:r>
                <a14:m>
                  <m:oMath xmlns:m="http://schemas.openxmlformats.org/officeDocument/2006/math">
                    <m:r>
                      <a:rPr lang="en-US" sz="2200" b="0" i="1" dirty="0" smtClean="0">
                        <a:latin typeface="Cambria Math" panose="02040503050406030204" pitchFamily="18" charset="0"/>
                        <a:cs typeface="Calibri" panose="020F0502020204030204" pitchFamily="34" charset="0"/>
                      </a:rPr>
                      <m:t>𝑞</m:t>
                    </m:r>
                  </m:oMath>
                </a14:m>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περνά από τον αντιστάτη: </a:t>
                </a:r>
                <a:endParaRPr lang="en-US" sz="2200" dirty="0">
                  <a:latin typeface="Calibri" panose="020F0502020204030204" pitchFamily="34" charset="0"/>
                  <a:cs typeface="Calibri" panose="020F0502020204030204" pitchFamily="34" charset="0"/>
                </a:endParaRPr>
              </a:p>
              <a:p>
                <a:endParaRPr lang="en-US" sz="1250" i="1" dirty="0">
                  <a:latin typeface="Calibri" panose="020F0502020204030204" pitchFamily="34" charset="0"/>
                  <a:cs typeface="Calibri" panose="020F0502020204030204" pitchFamily="34" charset="0"/>
                </a:endParaRPr>
              </a:p>
              <a:p>
                <a:pPr marL="68571" indent="0">
                  <a:buNone/>
                </a:pPr>
                <a14:m>
                  <m:oMathPara xmlns:m="http://schemas.openxmlformats.org/officeDocument/2006/math">
                    <m:oMathParaPr>
                      <m:jc m:val="centerGroup"/>
                    </m:oMathParaPr>
                    <m:oMath xmlns:m="http://schemas.openxmlformats.org/officeDocument/2006/math">
                      <m:f>
                        <m:fPr>
                          <m:ctrlPr>
                            <a:rPr lang="el-GR" sz="2200" i="1" smtClean="0">
                              <a:latin typeface="Cambria Math" panose="02040503050406030204" pitchFamily="18" charset="0"/>
                            </a:rPr>
                          </m:ctrlPr>
                        </m:fPr>
                        <m:num>
                          <m:r>
                            <a:rPr lang="en-US" sz="2200" b="0" i="1" smtClean="0">
                              <a:latin typeface="Cambria Math" panose="02040503050406030204" pitchFamily="18" charset="0"/>
                            </a:rPr>
                            <m:t>𝑑</m:t>
                          </m:r>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𝑈</m:t>
                              </m:r>
                            </m:e>
                            <m:sub>
                              <m:r>
                                <a:rPr lang="en-US" sz="2200" b="0" i="1" smtClean="0">
                                  <a:latin typeface="Cambria Math" panose="02040503050406030204" pitchFamily="18" charset="0"/>
                                </a:rPr>
                                <m:t>𝑒</m:t>
                              </m:r>
                            </m:sub>
                          </m:sSub>
                        </m:num>
                        <m:den>
                          <m:r>
                            <a:rPr lang="en-US" sz="2200" b="0" i="1" smtClean="0">
                              <a:latin typeface="Cambria Math" panose="02040503050406030204" pitchFamily="18" charset="0"/>
                            </a:rPr>
                            <m:t>𝑑𝑡</m:t>
                          </m:r>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𝑑</m:t>
                          </m:r>
                        </m:num>
                        <m:den>
                          <m:r>
                            <a:rPr lang="en-US" sz="2200" b="0" i="1" smtClean="0">
                              <a:latin typeface="Cambria Math" panose="02040503050406030204" pitchFamily="18" charset="0"/>
                            </a:rPr>
                            <m:t>𝑑𝑡</m:t>
                          </m:r>
                        </m:den>
                      </m:f>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𝑞</m:t>
                          </m:r>
                          <m:r>
                            <a:rPr lang="el-GR" sz="2200" b="0" i="1" smtClean="0">
                              <a:latin typeface="Cambria Math" panose="02040503050406030204" pitchFamily="18" charset="0"/>
                            </a:rPr>
                            <m:t>𝛥</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𝑐𝑑</m:t>
                              </m:r>
                            </m:sub>
                          </m:sSub>
                        </m:e>
                      </m:d>
                      <m:r>
                        <a:rPr lang="en-US" sz="2200" b="0" i="0"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𝑑𝑞</m:t>
                          </m:r>
                        </m:num>
                        <m:den>
                          <m:r>
                            <a:rPr lang="en-US" sz="2200" b="0" i="1" smtClean="0">
                              <a:latin typeface="Cambria Math" panose="02040503050406030204" pitchFamily="18" charset="0"/>
                            </a:rPr>
                            <m:t>𝑑𝑡</m:t>
                          </m:r>
                        </m:den>
                      </m:f>
                      <m:r>
                        <a:rPr lang="el-GR" sz="2200" b="0" i="1" smtClean="0">
                          <a:latin typeface="Cambria Math" panose="02040503050406030204" pitchFamily="18" charset="0"/>
                        </a:rPr>
                        <m:t>𝛥</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𝑐𝑑</m:t>
                          </m:r>
                        </m:sub>
                      </m:sSub>
                      <m:r>
                        <a:rPr lang="en-US" sz="2200" b="0" i="1" smtClean="0">
                          <a:latin typeface="Cambria Math" panose="02040503050406030204" pitchFamily="18" charset="0"/>
                        </a:rPr>
                        <m:t>=</m:t>
                      </m:r>
                      <m:r>
                        <a:rPr lang="en-US" sz="2200" b="0" i="1" smtClean="0">
                          <a:latin typeface="Cambria Math" panose="02040503050406030204" pitchFamily="18" charset="0"/>
                        </a:rPr>
                        <m:t>𝐼</m:t>
                      </m:r>
                      <m:r>
                        <a:rPr lang="en-US" sz="2200" b="0" i="1" smtClean="0">
                          <a:latin typeface="Cambria Math" panose="02040503050406030204" pitchFamily="18" charset="0"/>
                        </a:rPr>
                        <m:t>𝛥</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𝑐𝑑</m:t>
                          </m:r>
                        </m:sub>
                      </m:sSub>
                    </m:oMath>
                  </m:oMathPara>
                </a14:m>
                <a:endParaRPr lang="en-US" sz="2200" i="1"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Το σύστημα αποκτά ξανά αυτή τη</a:t>
                </a:r>
                <a:r>
                  <a:rPr lang="en-US" sz="2200" dirty="0">
                    <a:latin typeface="Calibri" panose="020F0502020204030204" pitchFamily="34" charset="0"/>
                    <a:cs typeface="Calibri" panose="020F0502020204030204" pitchFamily="34" charset="0"/>
                  </a:rPr>
                  <a:t> </a:t>
                </a:r>
                <a:r>
                  <a:rPr lang="el-GR" sz="2200" dirty="0" err="1">
                    <a:latin typeface="Calibri" panose="020F0502020204030204" pitchFamily="34" charset="0"/>
                    <a:cs typeface="Calibri" panose="020F0502020204030204" pitchFamily="34" charset="0"/>
                  </a:rPr>
                  <a:t>δυνα</a:t>
                </a:r>
                <a:r>
                  <a:rPr lang="en-US" sz="2200" dirty="0">
                    <a:latin typeface="Calibri" panose="020F0502020204030204" pitchFamily="34" charset="0"/>
                    <a:cs typeface="Calibri" panose="020F0502020204030204" pitchFamily="34" charset="0"/>
                  </a:rPr>
                  <a:t>-</a:t>
                </a:r>
                <a:br>
                  <a:rPr lang="en-US" sz="2200" dirty="0">
                    <a:latin typeface="Calibri" panose="020F0502020204030204" pitchFamily="34" charset="0"/>
                    <a:cs typeface="Calibri" panose="020F0502020204030204" pitchFamily="34" charset="0"/>
                  </a:rPr>
                </a:br>
                <a:r>
                  <a:rPr lang="el-GR" sz="2200" dirty="0" err="1">
                    <a:latin typeface="Calibri" panose="020F0502020204030204" pitchFamily="34" charset="0"/>
                    <a:cs typeface="Calibri" panose="020F0502020204030204" pitchFamily="34" charset="0"/>
                  </a:rPr>
                  <a:t>μική</a:t>
                </a:r>
                <a:r>
                  <a:rPr lang="el-GR" sz="2200" dirty="0">
                    <a:latin typeface="Calibri" panose="020F0502020204030204" pitchFamily="34" charset="0"/>
                    <a:cs typeface="Calibri" panose="020F0502020204030204" pitchFamily="34" charset="0"/>
                  </a:rPr>
                  <a:t> ενέργεια όταν το φορτίο</a:t>
                </a:r>
                <a:r>
                  <a:rPr lang="en-US" sz="2200" dirty="0">
                    <a:latin typeface="Calibri" panose="020F0502020204030204" pitchFamily="34" charset="0"/>
                    <a:cs typeface="Calibri" panose="020F0502020204030204" pitchFamily="34" charset="0"/>
                  </a:rPr>
                  <a:t> </a:t>
                </a:r>
                <a:r>
                  <a:rPr lang="el-GR" sz="2200" b="1" dirty="0">
                    <a:latin typeface="Calibri" panose="020F0502020204030204" pitchFamily="34" charset="0"/>
                    <a:cs typeface="Calibri" panose="020F0502020204030204" pitchFamily="34" charset="0"/>
                  </a:rPr>
                  <a:t>περάσει </a:t>
                </a:r>
                <a:br>
                  <a:rPr lang="en-US" sz="2200" b="1" dirty="0">
                    <a:latin typeface="Calibri" panose="020F0502020204030204" pitchFamily="34" charset="0"/>
                    <a:cs typeface="Calibri" panose="020F0502020204030204" pitchFamily="34" charset="0"/>
                  </a:rPr>
                </a:br>
                <a:r>
                  <a:rPr lang="el-GR" sz="2200" b="1" dirty="0">
                    <a:latin typeface="Calibri" panose="020F0502020204030204" pitchFamily="34" charset="0"/>
                    <a:cs typeface="Calibri" panose="020F0502020204030204" pitchFamily="34" charset="0"/>
                  </a:rPr>
                  <a:t>ξανά από την μπαταρία</a:t>
                </a:r>
              </a:p>
              <a:p>
                <a:pPr lvl="1"/>
                <a:r>
                  <a:rPr lang="el-GR" sz="2000" dirty="0">
                    <a:latin typeface="Calibri" panose="020F0502020204030204" pitchFamily="34" charset="0"/>
                    <a:cs typeface="Calibri" panose="020F0502020204030204" pitchFamily="34" charset="0"/>
                  </a:rPr>
                  <a:t>Φυσικά, με το κόστος </a:t>
                </a:r>
                <a:r>
                  <a:rPr lang="el-GR" sz="2000" b="1" dirty="0">
                    <a:latin typeface="Calibri" panose="020F0502020204030204" pitchFamily="34" charset="0"/>
                    <a:cs typeface="Calibri" panose="020F0502020204030204" pitchFamily="34" charset="0"/>
                  </a:rPr>
                  <a:t>απώλειας χημικής </a:t>
                </a:r>
                <a:br>
                  <a:rPr lang="el-GR" sz="2000" b="1"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ενέργειας</a:t>
                </a:r>
                <a:r>
                  <a:rPr lang="el-GR" sz="2000" dirty="0">
                    <a:latin typeface="Calibri" panose="020F0502020204030204" pitchFamily="34" charset="0"/>
                    <a:cs typeface="Calibri" panose="020F0502020204030204" pitchFamily="34" charset="0"/>
                  </a:rPr>
                  <a:t> από την μπαταρία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2" y="1371600"/>
                <a:ext cx="7948451" cy="5095672"/>
              </a:xfrm>
              <a:blipFill>
                <a:blip r:embed="rId3"/>
                <a:stretch>
                  <a:fillRect t="-957" r="-844"/>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2"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948454" cy="5095672"/>
              </a:xfrm>
            </p:spPr>
            <p:txBody>
              <a:bodyPr>
                <a:normAutofit/>
              </a:bodyPr>
              <a:lstStyle/>
              <a:p>
                <a:r>
                  <a:rPr lang="el-GR" b="1" dirty="0">
                    <a:latin typeface="Calibri" panose="020F0502020204030204" pitchFamily="34" charset="0"/>
                    <a:cs typeface="Calibri" panose="020F0502020204030204" pitchFamily="34" charset="0"/>
                  </a:rPr>
                  <a:t>Ηλεκτρική Ισχύς</a:t>
                </a:r>
                <a:endParaRPr lang="en-US"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𝑑</m:t>
                          </m:r>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𝑒</m:t>
                              </m:r>
                            </m:sub>
                          </m:sSub>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𝛥</m:t>
                      </m:r>
                      <m:r>
                        <a:rPr lang="en-US" i="1">
                          <a:latin typeface="Cambria Math" panose="02040503050406030204" pitchFamily="18" charset="0"/>
                        </a:rPr>
                        <m:t>𝑉</m:t>
                      </m:r>
                    </m:oMath>
                  </m:oMathPara>
                </a14:m>
                <a:endParaRPr lang="en-US" dirty="0">
                  <a:latin typeface="Calibri" panose="020F0502020204030204" pitchFamily="34" charset="0"/>
                  <a:cs typeface="Calibri" panose="020F0502020204030204" pitchFamily="34" charset="0"/>
                </a:endParaRPr>
              </a:p>
              <a:p>
                <a:pPr lvl="1"/>
                <a:endParaRPr lang="el-GR"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ρυθμός αυτός είναι ίσος με το ρυθμό με τον οποίο αυξάνεται η θερμική ενέργεια στον αντιστάτη</a:t>
                </a:r>
                <a:endParaRPr lang="en-US" dirty="0">
                  <a:latin typeface="Calibri" panose="020F0502020204030204" pitchFamily="34" charset="0"/>
                  <a:cs typeface="Calibri" panose="020F0502020204030204" pitchFamily="34" charset="0"/>
                </a:endParaRPr>
              </a:p>
              <a:p>
                <a:pPr lvl="1"/>
                <a:endParaRPr lang="el-GR" sz="5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Ρυθμός μεταβολής ενέργειας </a:t>
                </a:r>
                <a14:m>
                  <m:oMath xmlns:m="http://schemas.openxmlformats.org/officeDocument/2006/math">
                    <m:r>
                      <a:rPr lang="el-GR" i="1" dirty="0" smtClean="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ισχύς</a:t>
                </a:r>
                <a:r>
                  <a:rPr lang="el-GR" dirty="0">
                    <a:latin typeface="Calibri" panose="020F0502020204030204" pitchFamily="34" charset="0"/>
                    <a:cs typeface="Calibri" panose="020F0502020204030204" pitchFamily="34" charset="0"/>
                  </a:rPr>
                  <a:t>!</a:t>
                </a: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Ισχύς</a:t>
                </a:r>
                <a:r>
                  <a:rPr lang="el-GR" dirty="0">
                    <a:latin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rPr>
                      <m:t>𝑃</m:t>
                    </m:r>
                  </m:oMath>
                </a14:m>
                <a:r>
                  <a:rPr lang="el-GR" dirty="0">
                    <a:latin typeface="Calibri" panose="020F0502020204030204" pitchFamily="34" charset="0"/>
                    <a:cs typeface="Calibri" panose="020F0502020204030204" pitchFamily="34" charset="0"/>
                  </a:rPr>
                  <a:t> που παραδίδεται:</a:t>
                </a:r>
                <a:endParaRPr lang="en-US" b="0" i="1" dirty="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948454" cy="5095672"/>
              </a:xfrm>
              <a:blipFill>
                <a:blip r:embed="rId3"/>
                <a:stretch>
                  <a:fillRect t="-957"/>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Φυσαλίδα σκέψης: Σύννεφο 4">
                <a:extLst>
                  <a:ext uri="{FF2B5EF4-FFF2-40B4-BE49-F238E27FC236}">
                    <a16:creationId xmlns:a16="http://schemas.microsoft.com/office/drawing/2014/main" id="{2FBCB149-DD6E-52C3-1C81-7C681BC75A92}"/>
                  </a:ext>
                </a:extLst>
              </p:cNvPr>
              <p:cNvSpPr/>
              <p:nvPr/>
            </p:nvSpPr>
            <p:spPr>
              <a:xfrm>
                <a:off x="1676399" y="5786390"/>
                <a:ext cx="1828800" cy="619327"/>
              </a:xfrm>
              <a:prstGeom prst="cloudCallout">
                <a:avLst>
                  <a:gd name="adj1" fmla="val 96722"/>
                  <a:gd name="adj2" fmla="val -1381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rPr>
                  <a:t>Ohm:</a:t>
                </a:r>
                <a14:m>
                  <m:oMath xmlns:m="http://schemas.openxmlformats.org/officeDocument/2006/math">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𝛥</m:t>
                    </m:r>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𝑉</m:t>
                    </m:r>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𝐼𝑅</m:t>
                    </m:r>
                  </m:oMath>
                </a14:m>
                <a:endParaRPr kumimoji="0" lang="en-US" sz="1800" b="0" i="1" u="none" strike="noStrike" kern="1200" cap="none" spc="0" normalizeH="0" baseline="0" noProof="0" dirty="0">
                  <a:ln>
                    <a:noFill/>
                  </a:ln>
                  <a:solidFill>
                    <a:prstClr val="white"/>
                  </a:solidFill>
                  <a:effectLst/>
                  <a:uLnTx/>
                  <a:uFillTx/>
                  <a:latin typeface="Cambria" panose="02040503050406030204"/>
                  <a:ea typeface="+mn-ea"/>
                  <a:cs typeface="+mn-cs"/>
                </a:endParaRPr>
              </a:p>
            </p:txBody>
          </p:sp>
        </mc:Choice>
        <mc:Fallback xmlns="">
          <p:sp>
            <p:nvSpPr>
              <p:cNvPr id="5" name="Φυσαλίδα σκέψης: Σύννεφο 4">
                <a:extLst>
                  <a:ext uri="{FF2B5EF4-FFF2-40B4-BE49-F238E27FC236}">
                    <a16:creationId xmlns:a16="http://schemas.microsoft.com/office/drawing/2014/main" id="{2FBCB149-DD6E-52C3-1C81-7C681BC75A92}"/>
                  </a:ext>
                </a:extLst>
              </p:cNvPr>
              <p:cNvSpPr>
                <a:spLocks noRot="1" noChangeAspect="1" noMove="1" noResize="1" noEditPoints="1" noAdjustHandles="1" noChangeArrowheads="1" noChangeShapeType="1" noTextEdit="1"/>
              </p:cNvSpPr>
              <p:nvPr/>
            </p:nvSpPr>
            <p:spPr>
              <a:xfrm>
                <a:off x="1676399" y="5786390"/>
                <a:ext cx="1828800" cy="619327"/>
              </a:xfrm>
              <a:prstGeom prst="cloudCallout">
                <a:avLst>
                  <a:gd name="adj1" fmla="val 96722"/>
                  <a:gd name="adj2" fmla="val -138178"/>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Φυσαλίδα σκέψης: Σύννεφο 7">
                <a:extLst>
                  <a:ext uri="{FF2B5EF4-FFF2-40B4-BE49-F238E27FC236}">
                    <a16:creationId xmlns:a16="http://schemas.microsoft.com/office/drawing/2014/main" id="{22638371-A346-7EFE-44DD-3F10E8132031}"/>
                  </a:ext>
                </a:extLst>
              </p:cNvPr>
              <p:cNvSpPr/>
              <p:nvPr/>
            </p:nvSpPr>
            <p:spPr>
              <a:xfrm>
                <a:off x="3655524" y="5786389"/>
                <a:ext cx="2213953" cy="619328"/>
              </a:xfrm>
              <a:prstGeom prst="cloudCallout">
                <a:avLst>
                  <a:gd name="adj1" fmla="val 17886"/>
                  <a:gd name="adj2" fmla="val -143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rPr>
                  <a:t>Ohm: </a:t>
                </a:r>
                <a14:m>
                  <m:oMath xmlns:m="http://schemas.openxmlformats.org/officeDocument/2006/math">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𝐼</m:t>
                    </m:r>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m:rPr>
                            <m:sty m:val="p"/>
                          </m:rPr>
                          <a:rPr kumimoji="0" lang="en-US" sz="1800" b="0"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𝑉</m:t>
                        </m:r>
                      </m:num>
                      <m:den>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𝑅</m:t>
                        </m:r>
                      </m:den>
                    </m:f>
                  </m:oMath>
                </a14:m>
                <a:endParaRPr kumimoji="0" lang="en-US" sz="1800" b="0" i="1" u="none" strike="noStrike" kern="1200" cap="none" spc="0" normalizeH="0" baseline="0" noProof="0" dirty="0">
                  <a:ln>
                    <a:noFill/>
                  </a:ln>
                  <a:solidFill>
                    <a:prstClr val="white"/>
                  </a:solidFill>
                  <a:effectLst/>
                  <a:uLnTx/>
                  <a:uFillTx/>
                  <a:latin typeface="Cambria" panose="02040503050406030204"/>
                  <a:ea typeface="+mn-ea"/>
                  <a:cs typeface="+mn-cs"/>
                </a:endParaRPr>
              </a:p>
            </p:txBody>
          </p:sp>
        </mc:Choice>
        <mc:Fallback xmlns="">
          <p:sp>
            <p:nvSpPr>
              <p:cNvPr id="8" name="Φυσαλίδα σκέψης: Σύννεφο 7">
                <a:extLst>
                  <a:ext uri="{FF2B5EF4-FFF2-40B4-BE49-F238E27FC236}">
                    <a16:creationId xmlns:a16="http://schemas.microsoft.com/office/drawing/2014/main" id="{22638371-A346-7EFE-44DD-3F10E8132031}"/>
                  </a:ext>
                </a:extLst>
              </p:cNvPr>
              <p:cNvSpPr>
                <a:spLocks noRot="1" noChangeAspect="1" noMove="1" noResize="1" noEditPoints="1" noAdjustHandles="1" noChangeArrowheads="1" noChangeShapeType="1" noTextEdit="1"/>
              </p:cNvSpPr>
              <p:nvPr/>
            </p:nvSpPr>
            <p:spPr>
              <a:xfrm>
                <a:off x="3655524" y="5786389"/>
                <a:ext cx="2213953" cy="619328"/>
              </a:xfrm>
              <a:prstGeom prst="cloudCallout">
                <a:avLst>
                  <a:gd name="adj1" fmla="val 17886"/>
                  <a:gd name="adj2" fmla="val -143191"/>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65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73E3-EC70-A527-EF28-0BC25CBB67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F6BBAC-2FE5-5F6A-3C45-7CD9E1B96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2"/>
            <a:ext cx="2667000" cy="2745905"/>
          </a:xfrm>
          <a:prstGeom prst="rect">
            <a:avLst/>
          </a:prstGeom>
        </p:spPr>
      </p:pic>
      <p:sp>
        <p:nvSpPr>
          <p:cNvPr id="2" name="Title 1">
            <a:extLst>
              <a:ext uri="{FF2B5EF4-FFF2-40B4-BE49-F238E27FC236}">
                <a16:creationId xmlns:a16="http://schemas.microsoft.com/office/drawing/2014/main" id="{8A56EA08-2DD8-EAF2-BD03-4D515D8B0A88}"/>
              </a:ext>
            </a:extLst>
          </p:cNvPr>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6BFF6B-869F-F8E3-53E1-58F18C801757}"/>
                  </a:ext>
                </a:extLst>
              </p:cNvPr>
              <p:cNvSpPr>
                <a:spLocks noGrp="1"/>
              </p:cNvSpPr>
              <p:nvPr>
                <p:ph idx="1"/>
              </p:nvPr>
            </p:nvSpPr>
            <p:spPr>
              <a:xfrm>
                <a:off x="738352" y="1350149"/>
                <a:ext cx="6704667" cy="5279255"/>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Αφού η ηλεκτρική δυναμική ενέργεια φθίνει όταν το φορτίο περνά από το </a:t>
                </a:r>
                <a:r>
                  <a:rPr lang="en-US" i="1" dirty="0">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a:t>
                </a:r>
                <a:r>
                  <a:rPr lang="en-US" i="1" dirty="0">
                    <a:latin typeface="Calibri" panose="020F0502020204030204" pitchFamily="34" charset="0"/>
                    <a:cs typeface="Calibri" panose="020F0502020204030204" pitchFamily="34" charset="0"/>
                  </a:rPr>
                  <a:t>d</a:t>
                </a:r>
                <a:r>
                  <a:rPr lang="el-GR" i="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τι συμβαίνει με τη διαφορά δυναμικού</a:t>
                </a:r>
                <a:r>
                  <a:rPr lang="el-GR" dirty="0">
                    <a:latin typeface="Calibri" panose="020F0502020204030204" pitchFamily="34" charset="0"/>
                    <a:cs typeface="Calibri" panose="020F0502020204030204" pitchFamily="34" charset="0"/>
                  </a:rPr>
                  <a:t>?</a:t>
                </a: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𝑑</m:t>
                          </m:r>
                        </m:sub>
                      </m:sSub>
                      <m:r>
                        <a:rPr lang="en-US" b="0" i="0"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𝑐𝑑</m:t>
                          </m:r>
                        </m:sub>
                      </m:sSub>
                      <m:r>
                        <a:rPr lang="en-US" b="0" i="0" smtClean="0">
                          <a:latin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cs typeface="Calibri" panose="020F0502020204030204" pitchFamily="34" charset="0"/>
                            </a:rPr>
                          </m:ctrlPr>
                        </m:fPr>
                        <m:num>
                          <m:r>
                            <m:rPr>
                              <m:sty m:val="p"/>
                            </m:rPr>
                            <a:rPr lang="en-US" b="0" i="0" smtClean="0">
                              <a:latin typeface="Cambria Math" panose="02040503050406030204" pitchFamily="18" charset="0"/>
                              <a:cs typeface="Calibri" panose="020F0502020204030204" pitchFamily="34" charset="0"/>
                            </a:rPr>
                            <m:t>Δ</m:t>
                          </m:r>
                          <m:sSubSup>
                            <m:sSubSupPr>
                              <m:ctrlPr>
                                <a:rPr lang="en-US" b="0" i="1" smtClean="0">
                                  <a:latin typeface="Cambria Math" panose="02040503050406030204" pitchFamily="18" charset="0"/>
                                  <a:cs typeface="Calibri" panose="020F0502020204030204" pitchFamily="34" charset="0"/>
                                </a:rPr>
                              </m:ctrlPr>
                            </m:sSubSupPr>
                            <m:e>
                              <m:r>
                                <a:rPr lang="en-US" b="0" i="1" smtClean="0">
                                  <a:latin typeface="Cambria Math" panose="02040503050406030204" pitchFamily="18" charset="0"/>
                                  <a:cs typeface="Calibri" panose="020F0502020204030204" pitchFamily="34" charset="0"/>
                                </a:rPr>
                                <m:t>𝑈</m:t>
                              </m:r>
                            </m:e>
                            <m:sub>
                              <m:r>
                                <a:rPr lang="en-US" b="0" i="1" smtClean="0">
                                  <a:latin typeface="Cambria Math" panose="02040503050406030204" pitchFamily="18" charset="0"/>
                                  <a:cs typeface="Calibri" panose="020F0502020204030204" pitchFamily="34" charset="0"/>
                                </a:rPr>
                                <m:t>𝑒</m:t>
                              </m:r>
                            </m:sub>
                            <m:sup>
                              <m:r>
                                <a:rPr lang="en-US" b="0" i="1" smtClean="0">
                                  <a:latin typeface="Cambria Math" panose="02040503050406030204" pitchFamily="18" charset="0"/>
                                  <a:cs typeface="Calibri" panose="020F0502020204030204" pitchFamily="34" charset="0"/>
                                </a:rPr>
                                <m:t>𝑐</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𝑑</m:t>
                              </m:r>
                            </m:sup>
                          </m:sSubSup>
                        </m:num>
                        <m:den>
                          <m:r>
                            <a:rPr lang="en-US" b="0" i="1" smtClean="0">
                              <a:latin typeface="Cambria Math" panose="02040503050406030204" pitchFamily="18" charset="0"/>
                              <a:cs typeface="Calibri" panose="020F0502020204030204" pitchFamily="34" charset="0"/>
                            </a:rPr>
                            <m:t>𝑞</m:t>
                          </m:r>
                        </m:den>
                      </m:f>
                      <m:r>
                        <a:rPr lang="en-US" b="0" i="1" smtClean="0">
                          <a:latin typeface="Cambria Math" panose="02040503050406030204" pitchFamily="18" charset="0"/>
                          <a:cs typeface="Calibri" panose="020F0502020204030204" pitchFamily="34" charset="0"/>
                        </a:rPr>
                        <m:t>=</m:t>
                      </m:r>
                      <m:f>
                        <m:fPr>
                          <m:ctrlPr>
                            <a:rPr lang="en-US" i="1">
                              <a:latin typeface="Cambria Math" panose="02040503050406030204" pitchFamily="18" charset="0"/>
                              <a:cs typeface="Calibri" panose="020F0502020204030204" pitchFamily="34" charset="0"/>
                            </a:rPr>
                          </m:ctrlPr>
                        </m:fPr>
                        <m:num>
                          <m:r>
                            <m:rPr>
                              <m:sty m:val="p"/>
                            </m:rPr>
                            <a:rPr lang="en-US">
                              <a:latin typeface="Cambria Math" panose="02040503050406030204" pitchFamily="18" charset="0"/>
                              <a:cs typeface="Calibri" panose="020F0502020204030204" pitchFamily="34" charset="0"/>
                            </a:rPr>
                            <m:t>Δ</m:t>
                          </m:r>
                          <m:sSubSup>
                            <m:sSubSupPr>
                              <m:ctrlPr>
                                <a:rPr lang="en-US" i="1">
                                  <a:latin typeface="Cambria Math" panose="02040503050406030204" pitchFamily="18" charset="0"/>
                                  <a:cs typeface="Calibri" panose="020F0502020204030204" pitchFamily="34" charset="0"/>
                                </a:rPr>
                              </m:ctrlPr>
                            </m:sSubSupPr>
                            <m:e>
                              <m:r>
                                <a:rPr lang="en-US" i="1">
                                  <a:latin typeface="Cambria Math" panose="02040503050406030204" pitchFamily="18" charset="0"/>
                                  <a:cs typeface="Calibri" panose="020F0502020204030204" pitchFamily="34" charset="0"/>
                                </a:rPr>
                                <m:t>𝑈</m:t>
                              </m:r>
                            </m:e>
                            <m:sub>
                              <m:r>
                                <a:rPr lang="en-US" i="1">
                                  <a:latin typeface="Cambria Math" panose="02040503050406030204" pitchFamily="18" charset="0"/>
                                  <a:cs typeface="Calibri" panose="020F0502020204030204" pitchFamily="34" charset="0"/>
                                </a:rPr>
                                <m:t>𝑒</m:t>
                              </m:r>
                            </m:sub>
                            <m:sup>
                              <m:r>
                                <a:rPr lang="en-US" i="1">
                                  <a:latin typeface="Cambria Math" panose="02040503050406030204" pitchFamily="18" charset="0"/>
                                  <a:cs typeface="Calibri" panose="020F0502020204030204" pitchFamily="34" charset="0"/>
                                </a:rPr>
                                <m:t>𝑐𝑑</m:t>
                              </m:r>
                            </m:sup>
                          </m:sSubSup>
                        </m:num>
                        <m:den>
                          <m:r>
                            <a:rPr lang="en-US" i="1">
                              <a:latin typeface="Cambria Math" panose="02040503050406030204" pitchFamily="18" charset="0"/>
                              <a:cs typeface="Calibri" panose="020F0502020204030204" pitchFamily="34" charset="0"/>
                            </a:rPr>
                            <m:t>𝑞</m:t>
                          </m:r>
                        </m:den>
                      </m:f>
                    </m:oMath>
                  </m:oMathPara>
                </a14:m>
                <a:endParaRPr lang="en-US"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Όμως </a:t>
                </a:r>
                <a:endParaRPr lang="el-GR" b="0"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cs typeface="Calibri" panose="020F0502020204030204" pitchFamily="34" charset="0"/>
                        </a:rPr>
                        <m:t>Δ</m:t>
                      </m:r>
                      <m:sSubSup>
                        <m:sSubSupPr>
                          <m:ctrlPr>
                            <a:rPr lang="en-US" b="0" i="1" smtClean="0">
                              <a:latin typeface="Cambria Math" panose="02040503050406030204" pitchFamily="18" charset="0"/>
                              <a:cs typeface="Calibri" panose="020F0502020204030204" pitchFamily="34" charset="0"/>
                            </a:rPr>
                          </m:ctrlPr>
                        </m:sSubSupPr>
                        <m:e>
                          <m:r>
                            <a:rPr lang="en-US" b="0" i="1" smtClean="0">
                              <a:latin typeface="Cambria Math" panose="02040503050406030204" pitchFamily="18" charset="0"/>
                              <a:cs typeface="Calibri" panose="020F0502020204030204" pitchFamily="34" charset="0"/>
                            </a:rPr>
                            <m:t>𝑈</m:t>
                          </m:r>
                        </m:e>
                        <m:sub>
                          <m:r>
                            <a:rPr lang="en-US" b="0" i="1" smtClean="0">
                              <a:latin typeface="Cambria Math" panose="02040503050406030204" pitchFamily="18" charset="0"/>
                              <a:cs typeface="Calibri" panose="020F0502020204030204" pitchFamily="34" charset="0"/>
                            </a:rPr>
                            <m:t>𝑒</m:t>
                          </m:r>
                        </m:sub>
                        <m:sup>
                          <m:r>
                            <a:rPr lang="en-US" b="0" i="1" smtClean="0">
                              <a:latin typeface="Cambria Math" panose="02040503050406030204" pitchFamily="18" charset="0"/>
                              <a:cs typeface="Calibri" panose="020F0502020204030204" pitchFamily="34" charset="0"/>
                            </a:rPr>
                            <m:t>𝑐𝑑</m:t>
                          </m:r>
                        </m:sup>
                      </m:sSubSup>
                      <m:r>
                        <a:rPr lang="en-US" b="0" i="1" smtClean="0">
                          <a:latin typeface="Cambria Math" panose="02040503050406030204" pitchFamily="18" charset="0"/>
                          <a:cs typeface="Calibri" panose="020F0502020204030204" pitchFamily="34" charset="0"/>
                        </a:rPr>
                        <m:t>&lt;0⇒</m:t>
                      </m:r>
                      <m:sSub>
                        <m:sSubPr>
                          <m:ctrlPr>
                            <a:rPr lang="en-US" b="0" i="1" smtClean="0">
                              <a:latin typeface="Cambria Math" panose="02040503050406030204" pitchFamily="18" charset="0"/>
                              <a:cs typeface="Calibri" panose="020F0502020204030204" pitchFamily="34" charset="0"/>
                            </a:rPr>
                          </m:ctrlPr>
                        </m:sSubPr>
                        <m:e>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𝑈</m:t>
                              </m:r>
                            </m:e>
                            <m:sub>
                              <m:r>
                                <a:rPr lang="en-US" b="0" i="1" smtClean="0">
                                  <a:latin typeface="Cambria Math" panose="02040503050406030204" pitchFamily="18" charset="0"/>
                                  <a:cs typeface="Calibri" panose="020F0502020204030204" pitchFamily="34" charset="0"/>
                                </a:rPr>
                                <m:t>𝑒</m:t>
                              </m:r>
                            </m:sub>
                          </m:sSub>
                        </m:e>
                        <m:sub>
                          <m:r>
                            <a:rPr lang="en-US" b="0" i="1" smtClean="0">
                              <a:latin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cs typeface="Calibri" panose="020F0502020204030204" pitchFamily="34" charset="0"/>
                        </a:rPr>
                        <m:t>&lt;</m:t>
                      </m:r>
                      <m:sSub>
                        <m:sSubPr>
                          <m:ctrlPr>
                            <a:rPr lang="en-US" b="0" i="1" smtClean="0">
                              <a:latin typeface="Cambria Math" panose="02040503050406030204" pitchFamily="18" charset="0"/>
                              <a:cs typeface="Calibri" panose="020F0502020204030204" pitchFamily="34" charset="0"/>
                            </a:rPr>
                          </m:ctrlPr>
                        </m:sSubPr>
                        <m:e>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𝑈</m:t>
                              </m:r>
                            </m:e>
                            <m:sub>
                              <m:r>
                                <a:rPr lang="en-US" b="0" i="1" smtClean="0">
                                  <a:latin typeface="Cambria Math" panose="02040503050406030204" pitchFamily="18" charset="0"/>
                                  <a:cs typeface="Calibri" panose="020F0502020204030204" pitchFamily="34" charset="0"/>
                                </a:rPr>
                                <m:t>𝑒</m:t>
                              </m:r>
                            </m:sub>
                          </m:sSub>
                        </m:e>
                        <m:sub>
                          <m:r>
                            <a:rPr lang="en-US" b="0" i="1" smtClean="0">
                              <a:latin typeface="Cambria Math" panose="02040503050406030204" pitchFamily="18" charset="0"/>
                              <a:cs typeface="Calibri" panose="020F0502020204030204" pitchFamily="34" charset="0"/>
                            </a:rPr>
                            <m:t>𝑐</m:t>
                          </m:r>
                        </m:sub>
                      </m:sSub>
                    </m:oMath>
                  </m:oMathPara>
                </a14:m>
                <a:endParaRPr lang="en-US" b="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 </a:t>
                </a:r>
                <a:endParaRPr lang="en-US" b="0"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𝑐𝑑</m:t>
                          </m:r>
                        </m:sub>
                      </m:sSub>
                      <m:r>
                        <a:rPr lang="en-US" b="0" i="1" smtClean="0">
                          <a:latin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cs typeface="Calibri" panose="020F0502020204030204" pitchFamily="34" charset="0"/>
                        </a:rPr>
                        <m:t>&lt;0⇒</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cs typeface="Calibri" panose="020F0502020204030204" pitchFamily="34" charset="0"/>
                        </a:rPr>
                        <m:t>&lt;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m:t>
                          </m:r>
                        </m:sub>
                      </m:sSub>
                    </m:oMath>
                  </m:oMathPara>
                </a14:m>
                <a:endParaRPr lang="en-US" b="0" dirty="0">
                  <a:latin typeface="Calibri" panose="020F0502020204030204" pitchFamily="34" charset="0"/>
                  <a:cs typeface="Calibri" panose="020F0502020204030204" pitchFamily="34" charset="0"/>
                </a:endParaRPr>
              </a:p>
              <a:p>
                <a:pPr lvl="1"/>
                <a:endParaRPr lang="el-GR" sz="900" dirty="0">
                  <a:latin typeface="Calibri" panose="020F0502020204030204" pitchFamily="34" charset="0"/>
                  <a:cs typeface="Calibri" panose="020F0502020204030204" pitchFamily="34" charset="0"/>
                </a:endParaRPr>
              </a:p>
              <a:p>
                <a:pPr lvl="1"/>
                <a:r>
                  <a:rPr lang="el-GR" b="1" i="1" u="sng" dirty="0">
                    <a:latin typeface="Calibri" panose="020F0502020204030204" pitchFamily="34" charset="0"/>
                    <a:cs typeface="Calibri" panose="020F0502020204030204" pitchFamily="34" charset="0"/>
                  </a:rPr>
                  <a:t>Πτώση δυναμικού</a:t>
                </a:r>
                <a:r>
                  <a:rPr lang="el-GR" b="1" i="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καθώς το θετικό </a:t>
                </a:r>
                <a:br>
                  <a:rPr lang="el-GR"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φορτίο περνά από τον αντιστάτη!</a:t>
                </a:r>
                <a:endParaRPr lang="en-US" b="1" dirty="0">
                  <a:latin typeface="Calibri" panose="020F0502020204030204" pitchFamily="34" charset="0"/>
                  <a:cs typeface="Calibri" panose="020F0502020204030204" pitchFamily="34" charset="0"/>
                </a:endParaRPr>
              </a:p>
              <a:p>
                <a:pPr lvl="2"/>
                <a:r>
                  <a:rPr lang="en-US" b="1" dirty="0">
                    <a:latin typeface="Calibri" panose="020F0502020204030204" pitchFamily="34" charset="0"/>
                    <a:cs typeface="Calibri" panose="020F0502020204030204" pitchFamily="34" charset="0"/>
                  </a:rPr>
                  <a:t>…</a:t>
                </a:r>
                <a:r>
                  <a:rPr lang="el-GR" b="1" dirty="0">
                    <a:latin typeface="Calibri" panose="020F0502020204030204" pitchFamily="34" charset="0"/>
                    <a:cs typeface="Calibri" panose="020F0502020204030204" pitchFamily="34" charset="0"/>
                  </a:rPr>
                  <a:t>όταν μετράμε κατά τη φορά του </a:t>
                </a:r>
                <a:r>
                  <a:rPr lang="el-GR" b="1" i="1" dirty="0">
                    <a:latin typeface="Cambria Math" panose="02040503050406030204" pitchFamily="18" charset="0"/>
                    <a:ea typeface="Cambria Math" panose="02040503050406030204" pitchFamily="18" charset="0"/>
                    <a:cs typeface="Calibri" panose="020F0502020204030204" pitchFamily="34" charset="0"/>
                  </a:rPr>
                  <a:t>Ι</a:t>
                </a:r>
              </a:p>
              <a:p>
                <a:pPr marL="685800" lvl="2" indent="0">
                  <a:buNone/>
                </a:pPr>
                <a:endParaRPr lang="el-GR" dirty="0">
                  <a:latin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4E6BFF6B-869F-F8E3-53E1-58F18C801757}"/>
                  </a:ext>
                </a:extLst>
              </p:cNvPr>
              <p:cNvSpPr>
                <a:spLocks noGrp="1" noRot="1" noChangeAspect="1" noMove="1" noResize="1" noEditPoints="1" noAdjustHandles="1" noChangeArrowheads="1" noChangeShapeType="1" noTextEdit="1"/>
              </p:cNvSpPr>
              <p:nvPr>
                <p:ph idx="1"/>
              </p:nvPr>
            </p:nvSpPr>
            <p:spPr>
              <a:xfrm>
                <a:off x="738352" y="1350149"/>
                <a:ext cx="6704667" cy="5279255"/>
              </a:xfrm>
              <a:blipFill>
                <a:blip r:embed="rId3"/>
                <a:stretch>
                  <a:fillRect t="-923" r="-1545"/>
                </a:stretch>
              </a:blipFill>
            </p:spPr>
            <p:txBody>
              <a:bodyPr/>
              <a:lstStyle/>
              <a:p>
                <a:r>
                  <a:rPr lang="en-US">
                    <a:noFill/>
                  </a:rPr>
                  <a:t> </a:t>
                </a:r>
              </a:p>
            </p:txBody>
          </p:sp>
        </mc:Fallback>
      </mc:AlternateContent>
      <p:sp>
        <p:nvSpPr>
          <p:cNvPr id="6" name="Curved Down Arrow 5">
            <a:extLst>
              <a:ext uri="{FF2B5EF4-FFF2-40B4-BE49-F238E27FC236}">
                <a16:creationId xmlns:a16="http://schemas.microsoft.com/office/drawing/2014/main" id="{7F6AC735-1F0D-0AA1-8C0B-6224095724FC}"/>
              </a:ext>
            </a:extLst>
          </p:cNvPr>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a:extLst>
              <a:ext uri="{FF2B5EF4-FFF2-40B4-BE49-F238E27FC236}">
                <a16:creationId xmlns:a16="http://schemas.microsoft.com/office/drawing/2014/main" id="{8769A642-5274-5FB3-2AD1-5E83B81885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24264022-2A23-A678-F0E4-6EF6BDBF7EAA}"/>
              </a:ext>
            </a:extLst>
          </p:cNvPr>
          <p:cNvSpPr/>
          <p:nvPr/>
        </p:nvSpPr>
        <p:spPr>
          <a:xfrm>
            <a:off x="1081548" y="5260258"/>
            <a:ext cx="4680155" cy="120701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0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0246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endParaRPr lang="en-US" sz="1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Αν η διαφορά δυναμικού στους πόλους μιας μπαταρίας είναι σταθερή για ένα δεδομένο, σταθερό κύκλωμα, το ρεύμα είναι επίσης σταθερό, και λέγεται </a:t>
                </a:r>
                <a:r>
                  <a:rPr lang="el-GR" sz="2200" b="1" i="1" dirty="0">
                    <a:latin typeface="Calibri" panose="020F0502020204030204" pitchFamily="34" charset="0"/>
                    <a:cs typeface="Calibri" panose="020F0502020204030204" pitchFamily="34" charset="0"/>
                  </a:rPr>
                  <a:t>συνεχές ρεύμα</a:t>
                </a:r>
                <a:endParaRPr lang="en-US" sz="9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Στην πραγματικότητα, η μπαταρία έχει διάρκεια ζωής</a:t>
                </a:r>
              </a:p>
              <a:p>
                <a:pPr lvl="2"/>
                <a:r>
                  <a:rPr lang="el-GR" sz="1800" dirty="0">
                    <a:latin typeface="Calibri" panose="020F0502020204030204" pitchFamily="34" charset="0"/>
                    <a:cs typeface="Calibri" panose="020F0502020204030204" pitchFamily="34" charset="0"/>
                  </a:rPr>
                  <a:t>Ξεκινά δίνοντας μια διαφορά δυναμικού </a:t>
                </a:r>
                <a14:m>
                  <m:oMath xmlns:m="http://schemas.openxmlformats.org/officeDocument/2006/math">
                    <m:r>
                      <m:rPr>
                        <m:sty m:val="p"/>
                      </m:rPr>
                      <a:rPr lang="el-GR" sz="1800" dirty="0">
                        <a:latin typeface="Cambria Math" panose="02040503050406030204" pitchFamily="18" charset="0"/>
                        <a:cs typeface="Calibri" panose="020F0502020204030204" pitchFamily="34" charset="0"/>
                      </a:rPr>
                      <m:t>Δ</m:t>
                    </m:r>
                    <m:r>
                      <a:rPr lang="en-US" sz="1800" i="1" dirty="0">
                        <a:latin typeface="Cambria Math" panose="02040503050406030204" pitchFamily="18" charset="0"/>
                        <a:cs typeface="Calibri" panose="020F0502020204030204" pitchFamily="34" charset="0"/>
                      </a:rPr>
                      <m:t>𝑉</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η οποία φθίνει με την πάροδο του χρόνου</a:t>
                </a:r>
                <a:endParaRPr lang="en-US" sz="1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Η μπαταρία καλείται </a:t>
                </a:r>
                <a:r>
                  <a:rPr lang="el-GR" sz="2200" b="1" i="1" dirty="0">
                    <a:latin typeface="Calibri" panose="020F0502020204030204" pitchFamily="34" charset="0"/>
                    <a:cs typeface="Calibri" panose="020F0502020204030204" pitchFamily="34" charset="0"/>
                  </a:rPr>
                  <a:t>πηγή ηλεκτρεγερτικής δύναμης</a:t>
                </a:r>
                <a:r>
                  <a:rPr lang="el-GR" sz="2200" dirty="0">
                    <a:latin typeface="Calibri" panose="020F0502020204030204" pitchFamily="34" charset="0"/>
                    <a:cs typeface="Calibri" panose="020F0502020204030204" pitchFamily="34" charset="0"/>
                  </a:rPr>
                  <a:t> (</a:t>
                </a:r>
                <a:r>
                  <a:rPr lang="el-GR" sz="2200" b="1" i="1" dirty="0">
                    <a:latin typeface="Calibri" panose="020F0502020204030204" pitchFamily="34" charset="0"/>
                    <a:cs typeface="Calibri" panose="020F0502020204030204" pitchFamily="34" charset="0"/>
                  </a:rPr>
                  <a:t>πηγή ΗΕΔ</a:t>
                </a:r>
                <a:r>
                  <a:rPr lang="el-GR" sz="2200" dirty="0">
                    <a:latin typeface="Calibri" panose="020F0502020204030204" pitchFamily="34" charset="0"/>
                    <a:cs typeface="Calibri" panose="020F0502020204030204" pitchFamily="34" charset="0"/>
                  </a:rPr>
                  <a:t>)</a:t>
                </a:r>
              </a:p>
              <a:p>
                <a:pPr lvl="1"/>
                <a:r>
                  <a:rPr lang="el-GR" sz="2000" dirty="0">
                    <a:latin typeface="Calibri" panose="020F0502020204030204" pitchFamily="34" charset="0"/>
                    <a:cs typeface="Calibri" panose="020F0502020204030204" pitchFamily="34" charset="0"/>
                  </a:rPr>
                  <a:t>Ορολογικό «απομεινάρι» από </a:t>
                </a:r>
                <a:r>
                  <a:rPr lang="en-US" sz="2000" dirty="0">
                    <a:latin typeface="Calibri" panose="020F0502020204030204" pitchFamily="34" charset="0"/>
                    <a:cs typeface="Calibri" panose="020F0502020204030204" pitchFamily="34" charset="0"/>
                  </a:rPr>
                  <a:t>18</a:t>
                </a:r>
                <a:r>
                  <a:rPr lang="el-GR" sz="2000" baseline="30000" dirty="0">
                    <a:latin typeface="Calibri" panose="020F0502020204030204" pitchFamily="34" charset="0"/>
                    <a:cs typeface="Calibri" panose="020F0502020204030204" pitchFamily="34" charset="0"/>
                  </a:rPr>
                  <a:t>ο</a:t>
                </a:r>
                <a:r>
                  <a:rPr lang="el-GR" sz="2000" dirty="0">
                    <a:latin typeface="Calibri" panose="020F0502020204030204" pitchFamily="34" charset="0"/>
                    <a:cs typeface="Calibri" panose="020F0502020204030204" pitchFamily="34" charset="0"/>
                  </a:rPr>
                  <a:t>-19</a:t>
                </a:r>
                <a:r>
                  <a:rPr lang="el-GR" sz="2000" baseline="30000" dirty="0">
                    <a:latin typeface="Calibri" panose="020F0502020204030204" pitchFamily="34" charset="0"/>
                    <a:cs typeface="Calibri" panose="020F0502020204030204" pitchFamily="34" charset="0"/>
                  </a:rPr>
                  <a:t>ο</a:t>
                </a:r>
                <a:r>
                  <a:rPr lang="el-GR" sz="2000" dirty="0">
                    <a:latin typeface="Calibri" panose="020F0502020204030204" pitchFamily="34" charset="0"/>
                    <a:cs typeface="Calibri" panose="020F0502020204030204" pitchFamily="34" charset="0"/>
                  </a:rPr>
                  <a:t> αιώνα, που δε γνωρίζαμε ακριβώς τι γίνεται με τον ηλεκτρισμό </a:t>
                </a:r>
                <a:r>
                  <a:rPr lang="el-GR" sz="2000" dirty="0">
                    <a:latin typeface="Calibri" panose="020F0502020204030204" pitchFamily="34" charset="0"/>
                    <a:cs typeface="Calibri" panose="020F0502020204030204" pitchFamily="34" charset="0"/>
                    <a:sym typeface="Wingdings" panose="05000000000000000000" pitchFamily="2" charset="2"/>
                  </a:rPr>
                  <a:t>,</a:t>
                </a:r>
                <a:r>
                  <a:rPr lang="en-US" sz="2000" dirty="0">
                    <a:latin typeface="Calibri" panose="020F0502020204030204" pitchFamily="34" charset="0"/>
                    <a:cs typeface="Calibri" panose="020F0502020204030204" pitchFamily="34" charset="0"/>
                    <a:sym typeface="Wingdings" panose="05000000000000000000" pitchFamily="2" charset="2"/>
                  </a:rPr>
                  <a:t> </a:t>
                </a:r>
                <a:r>
                  <a:rPr lang="el-GR" sz="2000" dirty="0">
                    <a:latin typeface="Calibri" panose="020F0502020204030204" pitchFamily="34" charset="0"/>
                    <a:cs typeface="Calibri" panose="020F0502020204030204" pitchFamily="34" charset="0"/>
                    <a:sym typeface="Wingdings" panose="05000000000000000000" pitchFamily="2" charset="2"/>
                  </a:rPr>
                  <a:t>και συμβολίζεται με </a:t>
                </a:r>
                <a14:m>
                  <m:oMath xmlns:m="http://schemas.openxmlformats.org/officeDocument/2006/math">
                    <m:r>
                      <a:rPr lang="el-GR" sz="2600" b="1" i="1">
                        <a:latin typeface="Cambria Math" panose="02040503050406030204" pitchFamily="18" charset="0"/>
                        <a:ea typeface="Cambria Math" panose="02040503050406030204" pitchFamily="18" charset="0"/>
                      </a:rPr>
                      <m:t>𝜺</m:t>
                    </m:r>
                  </m:oMath>
                </a14:m>
                <a:endParaRPr lang="el-GR"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ΗΕΔ</a:t>
                </a:r>
                <a:r>
                  <a:rPr lang="el-GR" sz="2000" dirty="0">
                    <a:latin typeface="Calibri" panose="020F0502020204030204" pitchFamily="34" charset="0"/>
                    <a:cs typeface="Calibri" panose="020F0502020204030204" pitchFamily="34" charset="0"/>
                  </a:rPr>
                  <a:t> </a:t>
                </a:r>
                <a14:m>
                  <m:oMath xmlns:m="http://schemas.openxmlformats.org/officeDocument/2006/math">
                    <m:r>
                      <a:rPr lang="el-GR" sz="2800" b="1" i="1">
                        <a:latin typeface="Cambria Math" panose="02040503050406030204" pitchFamily="18" charset="0"/>
                        <a:ea typeface="Cambria Math" panose="02040503050406030204" pitchFamily="18" charset="0"/>
                      </a:rPr>
                      <m:t>𝜺</m:t>
                    </m:r>
                  </m:oMath>
                </a14:m>
                <a:r>
                  <a:rPr lang="el-GR" sz="2000" dirty="0">
                    <a:latin typeface="Calibri" panose="020F0502020204030204" pitchFamily="34" charset="0"/>
                    <a:cs typeface="Calibri" panose="020F0502020204030204" pitchFamily="34" charset="0"/>
                  </a:rPr>
                  <a:t> μιας μπαταρίας είναι η </a:t>
                </a:r>
                <a:br>
                  <a:rPr lang="el-GR" sz="2000"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μέγιστη δυνατή διαφορά δυναμικού </a:t>
                </a:r>
                <a:br>
                  <a:rPr lang="el-GR" sz="2000" b="1"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(τάση)</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Δ</a:t>
                </a:r>
                <a:r>
                  <a:rPr lang="en-US" sz="2000" b="1" dirty="0">
                    <a:latin typeface="Calibri" panose="020F0502020204030204" pitchFamily="34" charset="0"/>
                    <a:cs typeface="Calibri" panose="020F0502020204030204" pitchFamily="34" charset="0"/>
                  </a:rPr>
                  <a:t>V)</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μπορεί να δώσει ανά-</a:t>
                </a:r>
                <a:br>
                  <a:rPr lang="el-GR" sz="2000" dirty="0">
                    <a:latin typeface="Calibri" panose="020F0502020204030204" pitchFamily="34" charset="0"/>
                    <a:cs typeface="Calibri" panose="020F0502020204030204" pitchFamily="34" charset="0"/>
                  </a:rPr>
                </a:br>
                <a:r>
                  <a:rPr lang="el-GR" sz="2000" dirty="0" err="1">
                    <a:latin typeface="Calibri" panose="020F0502020204030204" pitchFamily="34" charset="0"/>
                    <a:cs typeface="Calibri" panose="020F0502020204030204" pitchFamily="34" charset="0"/>
                  </a:rPr>
                  <a:t>μεσα</a:t>
                </a:r>
                <a:r>
                  <a:rPr lang="el-GR" sz="2000" dirty="0">
                    <a:latin typeface="Calibri" panose="020F0502020204030204" pitchFamily="34" charset="0"/>
                    <a:cs typeface="Calibri" panose="020F0502020204030204" pitchFamily="34" charset="0"/>
                  </a:rPr>
                  <a:t> στους πόλους της</a:t>
                </a:r>
              </a:p>
              <a:p>
                <a:pPr lvl="1"/>
                <a:endParaRPr lang="el-GR" sz="2000"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a:blip r:embed="rId2"/>
                <a:stretch>
                  <a:fillRect t="-914" r="-76"/>
                </a:stretch>
              </a:blipFill>
            </p:spPr>
            <p:txBody>
              <a:bodyPr/>
              <a:lstStyle/>
              <a:p>
                <a:r>
                  <a:rPr lang="en-US">
                    <a:noFill/>
                  </a:rPr>
                  <a:t> </a:t>
                </a:r>
              </a:p>
            </p:txBody>
          </p:sp>
        </mc:Fallback>
      </mc:AlternateContent>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kaline Duracell 9V Battery, For multiple purpose at Rs 180/piece in  Hyderabad"/>
          <p:cNvPicPr>
            <a:picLocks noChangeAspect="1" noChangeArrowheads="1"/>
          </p:cNvPicPr>
          <p:nvPr/>
        </p:nvPicPr>
        <p:blipFill rotWithShape="1">
          <a:blip r:embed="rId4">
            <a:extLst>
              <a:ext uri="{28A0092B-C50C-407E-A947-70E740481C1C}">
                <a14:useLocalDpi xmlns:a14="http://schemas.microsoft.com/office/drawing/2010/main" val="0"/>
              </a:ext>
            </a:extLst>
          </a:blip>
          <a:srcRect l="22400" r="20000"/>
          <a:stretch/>
        </p:blipFill>
        <p:spPr bwMode="auto">
          <a:xfrm rot="16200000">
            <a:off x="6362700" y="4229100"/>
            <a:ext cx="1524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934200" y="5867402"/>
            <a:ext cx="685800" cy="64401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endParaRPr>
          </a:p>
        </p:txBody>
      </p:sp>
    </p:spTree>
    <p:extLst>
      <p:ext uri="{BB962C8B-B14F-4D97-AF65-F5344CB8AC3E}">
        <p14:creationId xmlns:p14="http://schemas.microsoft.com/office/powerpoint/2010/main" val="4150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81602" y="3876677"/>
            <a:ext cx="3495675" cy="229552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0246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p>
              <a:p>
                <a:pPr lvl="1"/>
                <a:r>
                  <a:rPr lang="el-GR" u="sng" dirty="0">
                    <a:latin typeface="Calibri" panose="020F0502020204030204" pitchFamily="34" charset="0"/>
                    <a:cs typeface="Calibri" panose="020F0502020204030204" pitchFamily="34" charset="0"/>
                  </a:rPr>
                  <a:t>Ιδανικά</a:t>
                </a:r>
                <a:r>
                  <a:rPr lang="el-GR" dirty="0">
                    <a:latin typeface="Calibri" panose="020F0502020204030204" pitchFamily="34" charset="0"/>
                    <a:cs typeface="Calibri" panose="020F0502020204030204" pitchFamily="34" charset="0"/>
                  </a:rPr>
                  <a:t>, η διαφορά δυναμικού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r>
                      <a:rPr lang="en-US" b="0" i="1" smtClean="0">
                        <a:latin typeface="Cambria Math" panose="02040503050406030204" pitchFamily="18" charset="0"/>
                        <a:cs typeface="Calibri" panose="020F0502020204030204" pitchFamily="34" charset="0"/>
                      </a:rPr>
                      <m:t>𝑉</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στα άκρα της μπαταρίας ισούται με την ΗΕΔ</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της, </a:t>
                </a:r>
                <a14:m>
                  <m:oMath xmlns:m="http://schemas.openxmlformats.org/officeDocument/2006/math">
                    <m:r>
                      <a:rPr lang="el-GR" sz="2800" b="1" i="1">
                        <a:latin typeface="Cambria Math" panose="02040503050406030204" pitchFamily="18" charset="0"/>
                        <a:ea typeface="Cambria Math" panose="02040503050406030204" pitchFamily="18" charset="0"/>
                      </a:rPr>
                      <m:t>𝜺</m:t>
                    </m:r>
                  </m:oMath>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πράξη όμως (όταν περνά ρεύμα), δεν ισχύει αυτό</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Μια πραγματική μπαταρία έχει κι αυτή τη δική της «αντίσταση»: </a:t>
                </a:r>
                <a:r>
                  <a:rPr lang="el-GR" dirty="0" err="1">
                    <a:latin typeface="Calibri" panose="020F0502020204030204" pitchFamily="34" charset="0"/>
                    <a:cs typeface="Calibri" panose="020F0502020204030204" pitchFamily="34" charset="0"/>
                  </a:rPr>
                  <a:t>μοντελοποιεί</a:t>
                </a:r>
                <a:r>
                  <a:rPr lang="el-GR" dirty="0">
                    <a:latin typeface="Calibri" panose="020F0502020204030204" pitchFamily="34" charset="0"/>
                    <a:cs typeface="Calibri" panose="020F0502020204030204" pitchFamily="34" charset="0"/>
                  </a:rPr>
                  <a:t> τις εσωτερικές απώλειες</a:t>
                </a:r>
              </a:p>
              <a:p>
                <a:pPr lvl="2"/>
                <a:r>
                  <a:rPr lang="el-GR" dirty="0">
                    <a:latin typeface="Calibri" panose="020F0502020204030204" pitchFamily="34" charset="0"/>
                    <a:cs typeface="Calibri" panose="020F0502020204030204" pitchFamily="34" charset="0"/>
                  </a:rPr>
                  <a:t>Την ονομάζουμε </a:t>
                </a:r>
                <a:r>
                  <a:rPr lang="el-GR" b="1" dirty="0">
                    <a:latin typeface="Calibri" panose="020F0502020204030204" pitchFamily="34" charset="0"/>
                    <a:cs typeface="Calibri" panose="020F0502020204030204" pitchFamily="34" charset="0"/>
                  </a:rPr>
                  <a:t>εσωτερική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endParaRPr lang="el-GR" b="1"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Αυξάνεται με την πάροδο του χρόνου</a:t>
                </a:r>
                <a:endParaRPr lang="en-US" sz="500" dirty="0">
                  <a:latin typeface="Calibri" panose="020F0502020204030204" pitchFamily="34" charset="0"/>
                  <a:cs typeface="Calibri" panose="020F0502020204030204" pitchFamily="34" charset="0"/>
                </a:endParaRPr>
              </a:p>
              <a:p>
                <a:pPr marL="365760" lvl="1" indent="0">
                  <a:buNone/>
                </a:pPr>
                <a:endParaRPr lang="en-US" sz="3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σχήμα δείχνει ένα </a:t>
                </a:r>
                <a:r>
                  <a:rPr lang="el-GR" b="1" dirty="0">
                    <a:latin typeface="Calibri" panose="020F0502020204030204" pitchFamily="34" charset="0"/>
                    <a:cs typeface="Calibri" panose="020F0502020204030204" pitchFamily="34" charset="0"/>
                  </a:rPr>
                  <a:t>μοντέλο </a:t>
                </a:r>
                <a:br>
                  <a:rPr lang="en-US"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μπαταρίας</a:t>
                </a:r>
                <a:r>
                  <a:rPr lang="el-GR" dirty="0">
                    <a:latin typeface="Calibri" panose="020F0502020204030204" pitchFamily="34" charset="0"/>
                    <a:cs typeface="Calibri" panose="020F0502020204030204" pitchFamily="34" charset="0"/>
                  </a:rPr>
                  <a:t> (μπεζ κουτί)</a:t>
                </a:r>
              </a:p>
              <a:p>
                <a:pPr lvl="1"/>
                <a:r>
                  <a:rPr lang="el-GR" dirty="0">
                    <a:latin typeface="Calibri" panose="020F0502020204030204" pitchFamily="34" charset="0"/>
                    <a:cs typeface="Calibri" panose="020F0502020204030204" pitchFamily="34" charset="0"/>
                  </a:rPr>
                  <a:t>ΗΕΔ κι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σειρά</a:t>
                </a:r>
              </a:p>
              <a:p>
                <a:pPr lvl="1"/>
                <a:r>
                  <a:rPr lang="el-GR" dirty="0">
                    <a:latin typeface="Calibri" panose="020F0502020204030204" pitchFamily="34" charset="0"/>
                    <a:cs typeface="Calibri" panose="020F0502020204030204" pitchFamily="34" charset="0"/>
                  </a:rPr>
                  <a:t>Πόσο είναι το ρεύμα στο κύκλωμα;</a:t>
                </a:r>
                <a:endParaRPr lang="en-US" dirty="0">
                  <a:latin typeface="Calibri" panose="020F0502020204030204" pitchFamily="34" charset="0"/>
                  <a:cs typeface="Calibri" panose="020F0502020204030204" pitchFamily="34" charset="0"/>
                </a:endParaRPr>
              </a:p>
              <a:p>
                <a:pPr lvl="2"/>
                <a:r>
                  <a:rPr lang="el-GR" b="1" dirty="0">
                    <a:latin typeface="Calibri" panose="020F0502020204030204" pitchFamily="34" charset="0"/>
                    <a:ea typeface="Cambria Math" panose="02040503050406030204" pitchFamily="18" charset="0"/>
                    <a:cs typeface="Calibri" panose="020F0502020204030204" pitchFamily="34" charset="0"/>
                  </a:rPr>
                  <a:t>Ας βρούμε τη διαφορά δυναμικού στα άκρα της μπαταρίας</a:t>
                </a:r>
                <a:r>
                  <a:rPr lang="en-US" b="1"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b="1" i="0" smtClean="0">
                        <a:latin typeface="Cambria Math" panose="02040503050406030204" pitchFamily="18" charset="0"/>
                        <a:ea typeface="Cambria Math" panose="02040503050406030204" pitchFamily="18" charset="0"/>
                        <a:cs typeface="Calibri" panose="020F0502020204030204" pitchFamily="34" charset="0"/>
                      </a:rPr>
                      <m:t>𝚫</m:t>
                    </m:r>
                    <m:sSub>
                      <m:sSubPr>
                        <m:ctrlPr>
                          <a:rPr lang="en-US" b="1" i="1" smtClean="0">
                            <a:latin typeface="Cambria Math" panose="02040503050406030204" pitchFamily="18" charset="0"/>
                            <a:ea typeface="Cambria Math" panose="02040503050406030204" pitchFamily="18" charset="0"/>
                            <a:cs typeface="Calibri" panose="020F0502020204030204" pitchFamily="34" charset="0"/>
                          </a:rPr>
                        </m:ctrlPr>
                      </m:sSubPr>
                      <m:e>
                        <m:r>
                          <a:rPr lang="en-US" b="1" i="0" smtClean="0">
                            <a:latin typeface="Cambria Math" panose="02040503050406030204" pitchFamily="18" charset="0"/>
                            <a:ea typeface="Cambria Math" panose="02040503050406030204" pitchFamily="18" charset="0"/>
                            <a:cs typeface="Calibri" panose="020F0502020204030204" pitchFamily="34" charset="0"/>
                          </a:rPr>
                          <m:t>𝐕</m:t>
                        </m:r>
                      </m:e>
                      <m:sub>
                        <m:r>
                          <a:rPr lang="en-US" b="1" i="1" smtClean="0">
                            <a:latin typeface="Cambria Math" panose="02040503050406030204" pitchFamily="18" charset="0"/>
                            <a:ea typeface="Cambria Math" panose="02040503050406030204" pitchFamily="18" charset="0"/>
                            <a:cs typeface="Calibri" panose="020F0502020204030204" pitchFamily="34" charset="0"/>
                          </a:rPr>
                          <m:t>𝒂𝒅</m:t>
                        </m:r>
                      </m:sub>
                    </m:sSub>
                  </m:oMath>
                </a14:m>
                <a:endParaRPr lang="en-US" b="1" dirty="0">
                  <a:latin typeface="Calibri" panose="020F0502020204030204" pitchFamily="34" charset="0"/>
                  <a:ea typeface="Cambria Math" panose="02040503050406030204" pitchFamily="18"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a:blip r:embed="rId3"/>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57058" y="4022726"/>
            <a:ext cx="2163808" cy="1020417"/>
            <a:chOff x="5857058" y="3855245"/>
            <a:chExt cx="2163808" cy="1066800"/>
          </a:xfrm>
        </p:grpSpPr>
        <p:sp>
          <p:nvSpPr>
            <p:cNvPr id="4" name="Rectangle 3"/>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772400" y="4038600"/>
                  <a:ext cx="248466" cy="32176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l-GR" sz="2000" i="1">
                            <a:solidFill>
                              <a:prstClr val="black"/>
                            </a:solidFill>
                            <a:latin typeface="Cambria Math" panose="02040503050406030204" pitchFamily="18" charset="0"/>
                          </a:rPr>
                          <m:t>+</m:t>
                        </m:r>
                      </m:oMath>
                    </m:oMathPara>
                  </a14:m>
                  <a:endParaRPr lang="el-GR"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5"/>
                  <a:stretch>
                    <a:fillRect l="-21951" r="-21951" b="-1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57058" y="4052788"/>
                  <a:ext cx="248466" cy="32176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l-GR" sz="2000" b="1" i="1">
                            <a:solidFill>
                              <a:prstClr val="black"/>
                            </a:solidFill>
                            <a:latin typeface="Cambria Math" panose="02040503050406030204" pitchFamily="18" charset="0"/>
                          </a:rPr>
                          <m:t>−</m:t>
                        </m:r>
                      </m:oMath>
                    </m:oMathPara>
                  </a14:m>
                  <a:endParaRPr lang="el-GR" b="1"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6"/>
                  <a:stretch>
                    <a:fillRect l="-7317" r="-4878"/>
                  </a:stretch>
                </a:blipFill>
              </p:spPr>
              <p:txBody>
                <a:bodyPr/>
                <a:lstStyle/>
                <a:p>
                  <a:r>
                    <a:rPr lang="el-GR">
                      <a:noFill/>
                    </a:rPr>
                    <a:t> </a:t>
                  </a:r>
                </a:p>
              </p:txBody>
            </p:sp>
          </mc:Fallback>
        </mc:AlternateContent>
      </p:grpSp>
    </p:spTree>
    <p:extLst>
      <p:ext uri="{BB962C8B-B14F-4D97-AF65-F5344CB8AC3E}">
        <p14:creationId xmlns:p14="http://schemas.microsoft.com/office/powerpoint/2010/main" val="20329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75886" y="710294"/>
            <a:ext cx="3495675" cy="229552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371600"/>
                <a:ext cx="7933211" cy="5334000"/>
              </a:xfrm>
            </p:spPr>
            <p:txBody>
              <a:bodyPr>
                <a:normAutofit fontScale="92500"/>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Ας βρούμε τη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𝑎𝑑</m:t>
                        </m:r>
                      </m:sub>
                    </m:sSub>
                  </m:oMath>
                </a14:m>
                <a:r>
                  <a:rPr lang="el-GR" dirty="0">
                    <a:latin typeface="Calibri" panose="020F0502020204030204" pitchFamily="34" charset="0"/>
                    <a:cs typeface="Calibri" panose="020F0502020204030204" pitchFamily="34" charset="0"/>
                  </a:rPr>
                  <a:t>: </a:t>
                </a:r>
              </a:p>
              <a:p>
                <a:pPr marL="685800" lvl="2" indent="0">
                  <a:buNone/>
                </a:pPr>
                <a:endParaRPr lang="en-US" sz="900" i="1" dirty="0">
                  <a:latin typeface="Calibri" panose="020F0502020204030204" pitchFamily="34" charset="0"/>
                  <a:cs typeface="Calibri" panose="020F0502020204030204" pitchFamily="34" charset="0"/>
                </a:endParaRPr>
              </a:p>
              <a:p>
                <a:pPr marL="685800" lvl="2" indent="0">
                  <a:buNone/>
                </a:pPr>
                <a:endParaRPr lang="en-US" sz="900" b="1" i="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900" b="1" i="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𝒅</m:t>
                        </m:r>
                      </m:sub>
                    </m:s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𝒄</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oMath>
                </a14:m>
                <a:r>
                  <a:rPr lang="en-US" b="0" dirty="0">
                    <a:latin typeface="Calibri" panose="020F0502020204030204" pitchFamily="34" charset="0"/>
                    <a:ea typeface="Cambria Math" panose="02040503050406030204" pitchFamily="18" charset="0"/>
                    <a:cs typeface="Calibri" panose="020F0502020204030204" pitchFamily="34" charset="0"/>
                  </a:rPr>
                  <a:t> , </a:t>
                </a:r>
                <a:r>
                  <a:rPr lang="el-GR" sz="2400" b="1" dirty="0">
                    <a:latin typeface="Calibri" panose="020F0502020204030204" pitchFamily="34" charset="0"/>
                    <a:ea typeface="Cambria Math" panose="02040503050406030204" pitchFamily="18" charset="0"/>
                    <a:cs typeface="Calibri" panose="020F0502020204030204" pitchFamily="34" charset="0"/>
                  </a:rPr>
                  <a:t>πτώση δυναμικού </a:t>
                </a:r>
                <a:r>
                  <a:rPr lang="el-GR" b="0" dirty="0">
                    <a:latin typeface="Calibri" panose="020F0502020204030204" pitchFamily="34" charset="0"/>
                    <a:ea typeface="Cambria Math" panose="02040503050406030204" pitchFamily="18" charset="0"/>
                    <a:cs typeface="Calibri" panose="020F0502020204030204" pitchFamily="34" charset="0"/>
                  </a:rPr>
                  <a:t>(</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&gt;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oMath>
                </a14:m>
                <a:r>
                  <a:rPr lang="en-US" b="0" dirty="0">
                    <a:latin typeface="Calibri" panose="020F0502020204030204" pitchFamily="34" charset="0"/>
                    <a:ea typeface="Cambria Math" panose="02040503050406030204" pitchFamily="18" charset="0"/>
                    <a:cs typeface="Calibri" panose="020F0502020204030204" pitchFamily="34" charset="0"/>
                  </a:rPr>
                  <a:t>)</a:t>
                </a:r>
              </a:p>
              <a:p>
                <a:pPr lvl="1"/>
                <a:endParaRPr lang="en-US" sz="500"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𝒄</m:t>
                        </m:r>
                      </m:sub>
                    </m:s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𝒃</m:t>
                        </m:r>
                      </m:sub>
                    </m:sSub>
                    <m:r>
                      <a:rPr lang="en-US"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r>
                  <a:rPr lang="en-US" dirty="0">
                    <a:latin typeface="Calibri" panose="020F0502020204030204" pitchFamily="34" charset="0"/>
                    <a:ea typeface="Cambria Math" panose="02040503050406030204" pitchFamily="18" charset="0"/>
                    <a:cs typeface="Calibri" panose="020F0502020204030204" pitchFamily="34" charset="0"/>
                  </a:rPr>
                  <a:t> , </a:t>
                </a:r>
                <a:r>
                  <a:rPr lang="el-GR" dirty="0">
                    <a:latin typeface="Calibri" panose="020F0502020204030204" pitchFamily="34" charset="0"/>
                    <a:ea typeface="Cambria Math" panose="02040503050406030204" pitchFamily="18" charset="0"/>
                    <a:cs typeface="Calibri" panose="020F0502020204030204" pitchFamily="34" charset="0"/>
                  </a:rPr>
                  <a:t>ιδανικό καλώδιο</a:t>
                </a:r>
              </a:p>
              <a:p>
                <a:pPr lvl="1"/>
                <a:endParaRPr lang="en-US" sz="500" i="1" dirty="0">
                  <a:latin typeface="Cambria Math" panose="02040503050406030204" pitchFamily="18"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𝒃</m:t>
                        </m:r>
                      </m:sub>
                    </m:s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𝒂</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𝜺</m:t>
                    </m:r>
                  </m:oMath>
                </a14:m>
                <a:r>
                  <a:rPr lang="en-US" b="1"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το σημείο </a:t>
                </a:r>
                <a:r>
                  <a:rPr lang="en-US" i="1" dirty="0">
                    <a:latin typeface="Calibri" panose="020F0502020204030204" pitchFamily="34" charset="0"/>
                    <a:ea typeface="Cambria Math" panose="02040503050406030204" pitchFamily="18" charset="0"/>
                    <a:cs typeface="Calibri" panose="020F0502020204030204" pitchFamily="34" charset="0"/>
                  </a:rPr>
                  <a:t>b</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είναι</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υψηλότερου δυναμικού από το </a:t>
                </a:r>
                <a:r>
                  <a:rPr lang="el-GR" i="1" dirty="0">
                    <a:latin typeface="Calibri" panose="020F0502020204030204" pitchFamily="34" charset="0"/>
                    <a:ea typeface="Cambria Math" panose="02040503050406030204" pitchFamily="18" charset="0"/>
                    <a:cs typeface="Calibri" panose="020F0502020204030204" pitchFamily="34" charset="0"/>
                  </a:rPr>
                  <a:t>α</a:t>
                </a:r>
              </a:p>
              <a:p>
                <a:pPr lvl="1"/>
                <a:r>
                  <a:rPr lang="el-GR" dirty="0">
                    <a:latin typeface="Calibri" panose="020F0502020204030204" pitchFamily="34" charset="0"/>
                    <a:ea typeface="Cambria Math" panose="02040503050406030204" pitchFamily="18" charset="0"/>
                    <a:cs typeface="Calibri" panose="020F0502020204030204" pitchFamily="34" charset="0"/>
                  </a:rPr>
                  <a:t>Επειδή</a:t>
                </a:r>
                <a:r>
                  <a:rPr lang="el-GR" b="1" dirty="0">
                    <a:latin typeface="Calibri" panose="020F0502020204030204" pitchFamily="34" charset="0"/>
                    <a:ea typeface="Cambria Math" panose="02040503050406030204" pitchFamily="18" charset="0"/>
                    <a:cs typeface="Calibri" panose="020F0502020204030204" pitchFamily="34" charset="0"/>
                  </a:rPr>
                  <a:t> </a:t>
                </a:r>
                <a:endParaRPr lang="en-US" i="1" dirty="0">
                  <a:latin typeface="Cambria Math" panose="02040503050406030204" pitchFamily="18" charset="0"/>
                  <a:ea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a:p>
                <a:pPr lvl="1"/>
                <a:r>
                  <a:rPr lang="el-GR" dirty="0">
                    <a:solidFill>
                      <a:schemeClr val="bg2">
                        <a:lumMod val="25000"/>
                      </a:schemeClr>
                    </a:solidFill>
                    <a:latin typeface="Calibri" panose="020F0502020204030204" pitchFamily="34" charset="0"/>
                    <a:ea typeface="Cambria Math" panose="02040503050406030204" pitchFamily="18" charset="0"/>
                    <a:cs typeface="Calibri" panose="020F0502020204030204" pitchFamily="34" charset="0"/>
                  </a:rPr>
                  <a:t>Άρα το ρεύμα που διαρρέει το κύκλωμα είναι</a:t>
                </a: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ea typeface="Cambria Math" panose="02040503050406030204" pitchFamily="18" charset="0"/>
                          <a:cs typeface="Calibri" panose="020F0502020204030204" pitchFamily="34" charset="0"/>
                        </a:rPr>
                        <m:t>𝜀</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r>
                        <a:rPr lang="en-US" b="0" i="1" smtClean="0">
                          <a:latin typeface="Cambria Math" panose="02040503050406030204" pitchFamily="18" charset="0"/>
                          <a:ea typeface="Cambria Math" panose="02040503050406030204" pitchFamily="18" charset="0"/>
                          <a:cs typeface="Calibri" panose="020F0502020204030204" pitchFamily="34" charset="0"/>
                        </a:rPr>
                        <m:t>=0⇒</m:t>
                      </m:r>
                      <m:r>
                        <a:rPr lang="en-US" b="0" i="1" smtClean="0">
                          <a:latin typeface="Cambria Math" panose="02040503050406030204" pitchFamily="18" charset="0"/>
                          <a:ea typeface="Cambria Math" panose="02040503050406030204" pitchFamily="18" charset="0"/>
                          <a:cs typeface="Calibri" panose="020F0502020204030204" pitchFamily="34" charset="0"/>
                        </a:rPr>
                        <m:t>𝐼</m:t>
                      </m:r>
                      <m:r>
                        <a:rPr lang="en-US"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b="0" i="1" smtClean="0">
                              <a:latin typeface="Cambria Math" panose="02040503050406030204" pitchFamily="18" charset="0"/>
                              <a:ea typeface="Cambria Math" panose="02040503050406030204" pitchFamily="18" charset="0"/>
                              <a:cs typeface="Calibri" panose="020F0502020204030204" pitchFamily="34" charset="0"/>
                            </a:rPr>
                            <m:t>𝜀</m:t>
                          </m:r>
                        </m:num>
                        <m:den>
                          <m:r>
                            <a:rPr lang="en-US" b="0" i="1" smtClean="0">
                              <a:latin typeface="Cambria Math" panose="02040503050406030204" pitchFamily="18" charset="0"/>
                              <a:ea typeface="Cambria Math" panose="02040503050406030204" pitchFamily="18" charset="0"/>
                              <a:cs typeface="Calibri" panose="020F0502020204030204" pitchFamily="34" charset="0"/>
                            </a:rPr>
                            <m:t>𝑟</m:t>
                          </m:r>
                        </m:den>
                      </m:f>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371600"/>
                <a:ext cx="7933211" cy="5334000"/>
              </a:xfrm>
              <a:blipFill>
                <a:blip r:embed="rId3"/>
                <a:stretch>
                  <a:fillRect t="-800"/>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60061" y="853167"/>
            <a:ext cx="1600200" cy="10287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mc:AlternateContent xmlns:mc="http://schemas.openxmlformats.org/markup-compatibility/2006">
        <mc:Choice xmlns:a14="http://schemas.microsoft.com/office/drawing/2010/main" Requires="a14">
          <p:sp>
            <p:nvSpPr>
              <p:cNvPr id="12" name="Πάπυρος: Κατακόρυφος 11">
                <a:extLst>
                  <a:ext uri="{FF2B5EF4-FFF2-40B4-BE49-F238E27FC236}">
                    <a16:creationId xmlns:a16="http://schemas.microsoft.com/office/drawing/2014/main" id="{41C2270B-8F62-7A36-B511-81E0A4CF5BD6}"/>
                  </a:ext>
                </a:extLst>
              </p:cNvPr>
              <p:cNvSpPr/>
              <p:nvPr/>
            </p:nvSpPr>
            <p:spPr>
              <a:xfrm>
                <a:off x="6857184" y="5456903"/>
                <a:ext cx="1828800" cy="1042220"/>
              </a:xfrm>
              <a:prstGeom prst="verticalScroll">
                <a:avLst>
                  <a:gd name="adj" fmla="val 628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m:rPr>
                          <m:sty m:val="p"/>
                        </m:rPr>
                        <a:rPr lang="el-GR">
                          <a:solidFill>
                            <a:srgbClr val="002060"/>
                          </a:solidFill>
                          <a:latin typeface="Cambria Math" panose="02040503050406030204" pitchFamily="18" charset="0"/>
                          <a:cs typeface="Calibri" panose="020F0502020204030204" pitchFamily="34" charset="0"/>
                        </a:rPr>
                        <m:t>Δ</m:t>
                      </m:r>
                      <m:sSub>
                        <m:sSubPr>
                          <m:ctrlPr>
                            <a:rPr lang="aa-ET" i="1">
                              <a:solidFill>
                                <a:srgbClr val="002060"/>
                              </a:solidFill>
                              <a:latin typeface="Cambria Math" panose="02040503050406030204" pitchFamily="18" charset="0"/>
                              <a:cs typeface="Calibri" panose="020F0502020204030204" pitchFamily="34" charset="0"/>
                            </a:rPr>
                          </m:ctrlPr>
                        </m:sSubPr>
                        <m:e>
                          <m:r>
                            <a:rPr lang="aa-ET" i="1">
                              <a:solidFill>
                                <a:srgbClr val="002060"/>
                              </a:solidFill>
                              <a:latin typeface="Cambria Math" panose="02040503050406030204" pitchFamily="18" charset="0"/>
                              <a:cs typeface="Calibri" panose="020F0502020204030204" pitchFamily="34" charset="0"/>
                            </a:rPr>
                            <m:t>𝑉</m:t>
                          </m:r>
                        </m:e>
                        <m:sub>
                          <m:r>
                            <a:rPr lang="aa-ET" i="1">
                              <a:solidFill>
                                <a:srgbClr val="002060"/>
                              </a:solidFill>
                              <a:latin typeface="Cambria Math" panose="02040503050406030204" pitchFamily="18" charset="0"/>
                              <a:cs typeface="Calibri" panose="020F0502020204030204" pitchFamily="34" charset="0"/>
                            </a:rPr>
                            <m:t>𝑎𝑏</m:t>
                          </m:r>
                        </m:sub>
                      </m:sSub>
                      <m:r>
                        <a:rPr lang="aa-ET" i="1">
                          <a:solidFill>
                            <a:srgbClr val="002060"/>
                          </a:solidFill>
                          <a:latin typeface="Cambria Math" panose="02040503050406030204" pitchFamily="18" charset="0"/>
                          <a:cs typeface="Calibri" panose="020F0502020204030204" pitchFamily="34" charset="0"/>
                        </a:rPr>
                        <m:t>=</m:t>
                      </m:r>
                      <m:sSub>
                        <m:sSubPr>
                          <m:ctrlPr>
                            <a:rPr lang="aa-ET" i="1">
                              <a:solidFill>
                                <a:srgbClr val="002060"/>
                              </a:solidFill>
                              <a:latin typeface="Cambria Math" panose="02040503050406030204" pitchFamily="18" charset="0"/>
                              <a:cs typeface="Calibri" panose="020F0502020204030204" pitchFamily="34" charset="0"/>
                            </a:rPr>
                          </m:ctrlPr>
                        </m:sSubPr>
                        <m:e>
                          <m:r>
                            <a:rPr lang="aa-ET" i="1">
                              <a:solidFill>
                                <a:srgbClr val="002060"/>
                              </a:solidFill>
                              <a:latin typeface="Cambria Math" panose="02040503050406030204" pitchFamily="18" charset="0"/>
                              <a:cs typeface="Calibri" panose="020F0502020204030204" pitchFamily="34" charset="0"/>
                            </a:rPr>
                            <m:t>𝑉</m:t>
                          </m:r>
                        </m:e>
                        <m:sub>
                          <m:r>
                            <a:rPr lang="aa-ET" i="1">
                              <a:solidFill>
                                <a:srgbClr val="002060"/>
                              </a:solidFill>
                              <a:latin typeface="Cambria Math" panose="02040503050406030204" pitchFamily="18" charset="0"/>
                              <a:cs typeface="Calibri" panose="020F0502020204030204" pitchFamily="34" charset="0"/>
                            </a:rPr>
                            <m:t>𝑏</m:t>
                          </m:r>
                        </m:sub>
                      </m:sSub>
                      <m:r>
                        <a:rPr lang="aa-ET" i="1">
                          <a:solidFill>
                            <a:srgbClr val="002060"/>
                          </a:solidFill>
                          <a:latin typeface="Cambria Math" panose="02040503050406030204" pitchFamily="18" charset="0"/>
                          <a:cs typeface="Calibri" panose="020F0502020204030204" pitchFamily="34" charset="0"/>
                        </a:rPr>
                        <m:t>−</m:t>
                      </m:r>
                      <m:sSub>
                        <m:sSubPr>
                          <m:ctrlPr>
                            <a:rPr lang="aa-ET" i="1">
                              <a:solidFill>
                                <a:srgbClr val="002060"/>
                              </a:solidFill>
                              <a:latin typeface="Cambria Math" panose="02040503050406030204" pitchFamily="18" charset="0"/>
                              <a:cs typeface="Calibri" panose="020F0502020204030204" pitchFamily="34" charset="0"/>
                            </a:rPr>
                          </m:ctrlPr>
                        </m:sSubPr>
                        <m:e>
                          <m:r>
                            <a:rPr lang="aa-ET" i="1">
                              <a:solidFill>
                                <a:srgbClr val="002060"/>
                              </a:solidFill>
                              <a:latin typeface="Cambria Math" panose="02040503050406030204" pitchFamily="18" charset="0"/>
                              <a:cs typeface="Calibri" panose="020F0502020204030204" pitchFamily="34" charset="0"/>
                            </a:rPr>
                            <m:t>𝑉</m:t>
                          </m:r>
                        </m:e>
                        <m:sub>
                          <m:r>
                            <a:rPr lang="aa-ET" i="1">
                              <a:solidFill>
                                <a:srgbClr val="002060"/>
                              </a:solidFill>
                              <a:latin typeface="Cambria Math" panose="02040503050406030204" pitchFamily="18" charset="0"/>
                              <a:cs typeface="Calibri" panose="020F0502020204030204" pitchFamily="34" charset="0"/>
                            </a:rPr>
                            <m:t>𝑎</m:t>
                          </m:r>
                        </m:sub>
                      </m:sSub>
                    </m:oMath>
                    <m:oMath xmlns:m="http://schemas.openxmlformats.org/officeDocument/2006/math">
                      <m:r>
                        <a:rPr lang="aa-ET" i="1">
                          <a:solidFill>
                            <a:srgbClr val="002060"/>
                          </a:solidFill>
                          <a:latin typeface="Cambria Math" panose="02040503050406030204" pitchFamily="18" charset="0"/>
                          <a:cs typeface="Calibri" panose="020F0502020204030204" pitchFamily="34" charset="0"/>
                        </a:rPr>
                        <m:t>=</m:t>
                      </m:r>
                      <m:sSub>
                        <m:sSubPr>
                          <m:ctrlPr>
                            <a:rPr lang="aa-ET" i="1">
                              <a:solidFill>
                                <a:srgbClr val="002060"/>
                              </a:solidFill>
                              <a:latin typeface="Cambria Math" panose="02040503050406030204" pitchFamily="18" charset="0"/>
                              <a:cs typeface="Calibri" panose="020F0502020204030204" pitchFamily="34" charset="0"/>
                            </a:rPr>
                          </m:ctrlPr>
                        </m:sSubPr>
                        <m:e>
                          <m:r>
                            <a:rPr lang="aa-ET" i="1">
                              <a:solidFill>
                                <a:srgbClr val="002060"/>
                              </a:solidFill>
                              <a:latin typeface="Cambria Math" panose="02040503050406030204" pitchFamily="18" charset="0"/>
                              <a:cs typeface="Calibri" panose="020F0502020204030204" pitchFamily="34" charset="0"/>
                            </a:rPr>
                            <m:t>𝑉</m:t>
                          </m:r>
                        </m:e>
                        <m:sub>
                          <m:r>
                            <a:rPr lang="aa-ET" i="1">
                              <a:solidFill>
                                <a:srgbClr val="002060"/>
                              </a:solidFill>
                              <a:latin typeface="Cambria Math" panose="02040503050406030204" pitchFamily="18" charset="0"/>
                              <a:cs typeface="Calibri" panose="020F0502020204030204" pitchFamily="34" charset="0"/>
                            </a:rPr>
                            <m:t>𝑓𝑖𝑛𝑎𝑙</m:t>
                          </m:r>
                          <m:r>
                            <a:rPr lang="aa-ET" i="1">
                              <a:solidFill>
                                <a:srgbClr val="002060"/>
                              </a:solidFill>
                              <a:latin typeface="Cambria Math" panose="02040503050406030204" pitchFamily="18" charset="0"/>
                              <a:cs typeface="Calibri" panose="020F0502020204030204" pitchFamily="34" charset="0"/>
                            </a:rPr>
                            <m:t> </m:t>
                          </m:r>
                          <m:r>
                            <a:rPr lang="aa-ET" i="1">
                              <a:solidFill>
                                <a:srgbClr val="002060"/>
                              </a:solidFill>
                              <a:latin typeface="Cambria Math" panose="02040503050406030204" pitchFamily="18" charset="0"/>
                              <a:cs typeface="Calibri" panose="020F0502020204030204" pitchFamily="34" charset="0"/>
                            </a:rPr>
                            <m:t>𝑝𝑜𝑖𝑛𝑡</m:t>
                          </m:r>
                        </m:sub>
                      </m:sSub>
                      <m:r>
                        <a:rPr lang="aa-ET" i="1">
                          <a:solidFill>
                            <a:srgbClr val="002060"/>
                          </a:solidFill>
                          <a:latin typeface="Cambria Math" panose="02040503050406030204" pitchFamily="18" charset="0"/>
                          <a:cs typeface="Calibri" panose="020F0502020204030204" pitchFamily="34" charset="0"/>
                        </a:rPr>
                        <m:t>−</m:t>
                      </m:r>
                      <m:sSub>
                        <m:sSubPr>
                          <m:ctrlPr>
                            <a:rPr lang="aa-ET" i="1">
                              <a:solidFill>
                                <a:srgbClr val="002060"/>
                              </a:solidFill>
                              <a:latin typeface="Cambria Math" panose="02040503050406030204" pitchFamily="18" charset="0"/>
                              <a:cs typeface="Calibri" panose="020F0502020204030204" pitchFamily="34" charset="0"/>
                            </a:rPr>
                          </m:ctrlPr>
                        </m:sSubPr>
                        <m:e>
                          <m:r>
                            <a:rPr lang="aa-ET" i="1">
                              <a:solidFill>
                                <a:srgbClr val="002060"/>
                              </a:solidFill>
                              <a:latin typeface="Cambria Math" panose="02040503050406030204" pitchFamily="18" charset="0"/>
                              <a:cs typeface="Calibri" panose="020F0502020204030204" pitchFamily="34" charset="0"/>
                            </a:rPr>
                            <m:t>𝑉</m:t>
                          </m:r>
                        </m:e>
                        <m:sub>
                          <m:r>
                            <a:rPr lang="aa-ET" i="1">
                              <a:solidFill>
                                <a:srgbClr val="002060"/>
                              </a:solidFill>
                              <a:latin typeface="Cambria Math" panose="02040503050406030204" pitchFamily="18" charset="0"/>
                              <a:cs typeface="Calibri" panose="020F0502020204030204" pitchFamily="34" charset="0"/>
                            </a:rPr>
                            <m:t>𝑖𝑛𝑖𝑡𝑖𝑎𝑙</m:t>
                          </m:r>
                          <m:r>
                            <a:rPr lang="aa-ET" i="1">
                              <a:solidFill>
                                <a:srgbClr val="002060"/>
                              </a:solidFill>
                              <a:latin typeface="Cambria Math" panose="02040503050406030204" pitchFamily="18" charset="0"/>
                              <a:cs typeface="Calibri" panose="020F0502020204030204" pitchFamily="34" charset="0"/>
                            </a:rPr>
                            <m:t> </m:t>
                          </m:r>
                          <m:r>
                            <a:rPr lang="aa-ET" i="1">
                              <a:solidFill>
                                <a:srgbClr val="002060"/>
                              </a:solidFill>
                              <a:latin typeface="Cambria Math" panose="02040503050406030204" pitchFamily="18" charset="0"/>
                              <a:cs typeface="Calibri" panose="020F0502020204030204" pitchFamily="34" charset="0"/>
                            </a:rPr>
                            <m:t>𝑝𝑜𝑖𝑛𝑡</m:t>
                          </m:r>
                        </m:sub>
                      </m:sSub>
                    </m:oMath>
                  </m:oMathPara>
                </a14:m>
                <a:endParaRPr lang="en-US" dirty="0">
                  <a:solidFill>
                    <a:srgbClr val="002060"/>
                  </a:solidFill>
                </a:endParaRPr>
              </a:p>
            </p:txBody>
          </p:sp>
        </mc:Choice>
        <mc:Fallback>
          <p:sp>
            <p:nvSpPr>
              <p:cNvPr id="12" name="Πάπυρος: Κατακόρυφος 11">
                <a:extLst>
                  <a:ext uri="{FF2B5EF4-FFF2-40B4-BE49-F238E27FC236}">
                    <a16:creationId xmlns:a16="http://schemas.microsoft.com/office/drawing/2014/main" id="{41C2270B-8F62-7A36-B511-81E0A4CF5BD6}"/>
                  </a:ext>
                </a:extLst>
              </p:cNvPr>
              <p:cNvSpPr>
                <a:spLocks noRot="1" noChangeAspect="1" noMove="1" noResize="1" noEditPoints="1" noAdjustHandles="1" noChangeArrowheads="1" noChangeShapeType="1" noTextEdit="1"/>
              </p:cNvSpPr>
              <p:nvPr/>
            </p:nvSpPr>
            <p:spPr>
              <a:xfrm>
                <a:off x="6857184" y="5456903"/>
                <a:ext cx="1828800" cy="1042220"/>
              </a:xfrm>
              <a:prstGeom prst="verticalScroll">
                <a:avLst>
                  <a:gd name="adj" fmla="val 6289"/>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294546-E753-618B-C104-BE1820D14F24}"/>
                  </a:ext>
                </a:extLst>
              </p:cNvPr>
              <p:cNvSpPr txBox="1"/>
              <p:nvPr/>
            </p:nvSpPr>
            <p:spPr>
              <a:xfrm>
                <a:off x="569016" y="2940472"/>
                <a:ext cx="8102545" cy="461665"/>
              </a:xfrm>
              <a:prstGeom prst="rect">
                <a:avLst/>
              </a:prstGeom>
              <a:noFill/>
            </p:spPr>
            <p:txBody>
              <a:bodyPr wrap="square">
                <a:spAutoFit/>
              </a:bodyPr>
              <a:lstStyle/>
              <a:p>
                <a:pPr marL="685800" lvl="2">
                  <a:defRPr/>
                </a:pPr>
                <a14:m>
                  <m:oMathPara xmlns:m="http://schemas.openxmlformats.org/officeDocument/2006/math">
                    <m:oMathParaPr>
                      <m:jc m:val="centerGroup"/>
                    </m:oMathParaPr>
                    <m:oMath xmlns:m="http://schemas.openxmlformats.org/officeDocument/2006/math">
                      <m:sSub>
                        <m:sSubPr>
                          <m:ctrlPr>
                            <a:rPr lang="el-GR"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𝑑</m:t>
                          </m:r>
                        </m:sub>
                      </m:sSub>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𝑎</m:t>
                          </m:r>
                        </m:sub>
                      </m:sSub>
                      <m:r>
                        <a:rPr lang="en-US" sz="2400">
                          <a:solidFill>
                            <a:prstClr val="black"/>
                          </a:solidFill>
                          <a:latin typeface="Cambria Math" panose="02040503050406030204" pitchFamily="18" charset="0"/>
                        </a:rPr>
                        <m:t>=</m:t>
                      </m:r>
                      <m:d>
                        <m:dPr>
                          <m:ctrlPr>
                            <a:rPr lang="en-US" sz="2400" i="1">
                              <a:solidFill>
                                <a:prstClr val="black"/>
                              </a:solidFill>
                              <a:latin typeface="Cambria Math" panose="02040503050406030204" pitchFamily="18" charset="0"/>
                            </a:rPr>
                          </m:ctrlPr>
                        </m:dPr>
                        <m:e>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𝑽</m:t>
                              </m:r>
                            </m:e>
                            <m:sub>
                              <m:r>
                                <a:rPr lang="en-US" sz="2400" b="1" i="1">
                                  <a:solidFill>
                                    <a:srgbClr val="FF0000"/>
                                  </a:solidFill>
                                  <a:latin typeface="Cambria Math" panose="02040503050406030204" pitchFamily="18" charset="0"/>
                                </a:rPr>
                                <m:t>𝒅</m:t>
                              </m:r>
                            </m:sub>
                          </m:sSub>
                          <m:r>
                            <a:rPr lang="en-US" sz="2400" b="1" i="1">
                              <a:solidFill>
                                <a:srgbClr val="FF0000"/>
                              </a:solidFill>
                              <a:latin typeface="Cambria Math" panose="02040503050406030204" pitchFamily="18" charset="0"/>
                            </a:rPr>
                            <m:t>−</m:t>
                          </m:r>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𝑽</m:t>
                              </m:r>
                            </m:e>
                            <m:sub>
                              <m:r>
                                <a:rPr lang="en-US" sz="2400" b="1" i="1">
                                  <a:solidFill>
                                    <a:srgbClr val="FF0000"/>
                                  </a:solidFill>
                                  <a:latin typeface="Cambria Math" panose="02040503050406030204" pitchFamily="18" charset="0"/>
                                </a:rPr>
                                <m:t>𝒄</m:t>
                              </m:r>
                            </m:sub>
                          </m:sSub>
                        </m:e>
                      </m:d>
                      <m:r>
                        <a:rPr lang="en-US" sz="2400" i="1">
                          <a:solidFill>
                            <a:prstClr val="black"/>
                          </a:solidFill>
                          <a:latin typeface="Cambria Math" panose="02040503050406030204" pitchFamily="18" charset="0"/>
                        </a:rPr>
                        <m:t>+</m:t>
                      </m:r>
                      <m:d>
                        <m:dPr>
                          <m:ctrlPr>
                            <a:rPr lang="en-US" sz="2400" i="1">
                              <a:solidFill>
                                <a:prstClr val="black"/>
                              </a:solidFill>
                              <a:latin typeface="Cambria Math" panose="02040503050406030204" pitchFamily="18" charset="0"/>
                            </a:rPr>
                          </m:ctrlPr>
                        </m:dPr>
                        <m:e>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𝑽</m:t>
                              </m:r>
                            </m:e>
                            <m:sub>
                              <m:r>
                                <a:rPr lang="en-US" sz="2400" b="1" i="1">
                                  <a:solidFill>
                                    <a:prstClr val="black"/>
                                  </a:solidFill>
                                  <a:latin typeface="Cambria Math" panose="02040503050406030204" pitchFamily="18" charset="0"/>
                                </a:rPr>
                                <m:t>𝒄</m:t>
                              </m:r>
                            </m:sub>
                          </m:sSub>
                          <m:r>
                            <a:rPr lang="en-US" sz="2400" b="1" i="1">
                              <a:solidFill>
                                <a:prstClr val="black"/>
                              </a:solidFill>
                              <a:latin typeface="Cambria Math" panose="02040503050406030204" pitchFamily="18" charset="0"/>
                            </a:rPr>
                            <m:t>−</m:t>
                          </m:r>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𝑽</m:t>
                              </m:r>
                            </m:e>
                            <m:sub>
                              <m:r>
                                <a:rPr lang="en-US" sz="2400" b="1" i="1">
                                  <a:solidFill>
                                    <a:prstClr val="black"/>
                                  </a:solidFill>
                                  <a:latin typeface="Cambria Math" panose="02040503050406030204" pitchFamily="18" charset="0"/>
                                </a:rPr>
                                <m:t>𝒃</m:t>
                              </m:r>
                            </m:sub>
                          </m:sSub>
                        </m:e>
                      </m:d>
                      <m:r>
                        <a:rPr lang="en-US" sz="2400" i="1">
                          <a:solidFill>
                            <a:prstClr val="black"/>
                          </a:solidFill>
                          <a:latin typeface="Cambria Math" panose="02040503050406030204" pitchFamily="18" charset="0"/>
                        </a:rPr>
                        <m:t>+</m:t>
                      </m:r>
                      <m:d>
                        <m:dPr>
                          <m:ctrlPr>
                            <a:rPr lang="en-US" sz="2400" i="1">
                              <a:solidFill>
                                <a:prstClr val="black"/>
                              </a:solidFill>
                              <a:latin typeface="Cambria Math" panose="02040503050406030204" pitchFamily="18" charset="0"/>
                            </a:rPr>
                          </m:ctrlPr>
                        </m:dPr>
                        <m:e>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𝑽</m:t>
                              </m:r>
                            </m:e>
                            <m:sub>
                              <m:r>
                                <a:rPr lang="en-US" sz="2400" b="1" i="1">
                                  <a:solidFill>
                                    <a:srgbClr val="00B050"/>
                                  </a:solidFill>
                                  <a:latin typeface="Cambria Math" panose="02040503050406030204" pitchFamily="18" charset="0"/>
                                </a:rPr>
                                <m:t>𝒃</m:t>
                              </m:r>
                            </m:sub>
                          </m:sSub>
                          <m:r>
                            <a:rPr lang="en-US" sz="2400" b="1" i="1">
                              <a:solidFill>
                                <a:srgbClr val="00B050"/>
                              </a:solidFill>
                              <a:latin typeface="Cambria Math" panose="02040503050406030204" pitchFamily="18" charset="0"/>
                            </a:rPr>
                            <m:t>−</m:t>
                          </m:r>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𝑽</m:t>
                              </m:r>
                            </m:e>
                            <m:sub>
                              <m:r>
                                <a:rPr lang="en-US" sz="2400" b="1" i="1">
                                  <a:solidFill>
                                    <a:srgbClr val="00B050"/>
                                  </a:solidFill>
                                  <a:latin typeface="Cambria Math" panose="02040503050406030204" pitchFamily="18" charset="0"/>
                                </a:rPr>
                                <m:t>𝒂</m:t>
                              </m:r>
                            </m:sub>
                          </m:sSub>
                        </m:e>
                      </m:d>
                      <m:r>
                        <a:rPr lang="en-US" sz="2400">
                          <a:solidFill>
                            <a:prstClr val="black"/>
                          </a:solidFill>
                          <a:latin typeface="Cambria Math" panose="02040503050406030204" pitchFamily="18" charset="0"/>
                        </a:rPr>
                        <m:t>=</m:t>
                      </m:r>
                      <m:r>
                        <a:rPr lang="el-GR" sz="2400" b="1" i="1">
                          <a:solidFill>
                            <a:prstClr val="black"/>
                          </a:solidFill>
                          <a:latin typeface="Cambria Math" panose="02040503050406030204" pitchFamily="18" charset="0"/>
                          <a:ea typeface="Cambria Math" panose="02040503050406030204" pitchFamily="18" charset="0"/>
                        </a:rPr>
                        <m:t>𝜺</m:t>
                      </m:r>
                      <m:r>
                        <a:rPr lang="el-GR"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𝑰𝒓</m:t>
                      </m:r>
                    </m:oMath>
                  </m:oMathPara>
                </a14:m>
                <a:endParaRPr lang="en-US" sz="2400" b="1" dirty="0">
                  <a:solidFill>
                    <a:prstClr val="black"/>
                  </a:solidFill>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A7294546-E753-618B-C104-BE1820D14F24}"/>
                  </a:ext>
                </a:extLst>
              </p:cNvPr>
              <p:cNvSpPr txBox="1">
                <a:spLocks noRot="1" noChangeAspect="1" noMove="1" noResize="1" noEditPoints="1" noAdjustHandles="1" noChangeArrowheads="1" noChangeShapeType="1" noTextEdit="1"/>
              </p:cNvSpPr>
              <p:nvPr/>
            </p:nvSpPr>
            <p:spPr>
              <a:xfrm>
                <a:off x="569016" y="2940472"/>
                <a:ext cx="8102545" cy="461665"/>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ADB69C-0FF8-2078-38AB-54138CA869CA}"/>
                  </a:ext>
                </a:extLst>
              </p:cNvPr>
              <p:cNvSpPr txBox="1"/>
              <p:nvPr/>
            </p:nvSpPr>
            <p:spPr>
              <a:xfrm>
                <a:off x="1313874" y="2311922"/>
                <a:ext cx="3682675" cy="369332"/>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m:rPr>
                          <m:sty m:val="p"/>
                        </m:rPr>
                        <a:rPr lang="en-US" sz="2400">
                          <a:solidFill>
                            <a:prstClr val="black"/>
                          </a:solidFill>
                          <a:latin typeface="Cambria Math" panose="02040503050406030204" pitchFamily="18" charset="0"/>
                        </a:rPr>
                        <m:t>Δ</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𝑎𝑑</m:t>
                          </m:r>
                        </m:sub>
                      </m:sSub>
                      <m:r>
                        <a:rPr lang="en-US" sz="2400" i="1">
                          <a:solidFill>
                            <a:prstClr val="black"/>
                          </a:solidFill>
                          <a:latin typeface="Cambria Math" panose="02040503050406030204" pitchFamily="18" charset="0"/>
                        </a:rPr>
                        <m:t>=</m:t>
                      </m:r>
                      <m:r>
                        <m:rPr>
                          <m:sty m:val="p"/>
                        </m:rPr>
                        <a:rPr lang="en-US" sz="2400">
                          <a:solidFill>
                            <a:srgbClr val="00B050"/>
                          </a:solidFill>
                          <a:latin typeface="Cambria Math" panose="02040503050406030204" pitchFamily="18" charset="0"/>
                        </a:rPr>
                        <m:t>Δ</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𝑉</m:t>
                          </m:r>
                        </m:e>
                        <m:sub>
                          <m:r>
                            <a:rPr lang="en-US" sz="2400" i="1">
                              <a:solidFill>
                                <a:srgbClr val="00B050"/>
                              </a:solidFill>
                              <a:latin typeface="Cambria Math" panose="02040503050406030204" pitchFamily="18" charset="0"/>
                            </a:rPr>
                            <m:t>𝑎𝑏</m:t>
                          </m:r>
                        </m:sub>
                      </m:sSub>
                      <m:r>
                        <a:rPr lang="en-US" sz="2400" i="1">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Δ</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𝑏𝑐</m:t>
                          </m:r>
                        </m:sub>
                      </m:sSub>
                      <m:r>
                        <a:rPr lang="en-US" sz="2400" i="1">
                          <a:solidFill>
                            <a:prstClr val="black"/>
                          </a:solidFill>
                          <a:latin typeface="Cambria Math" panose="02040503050406030204" pitchFamily="18" charset="0"/>
                        </a:rPr>
                        <m:t>+</m:t>
                      </m:r>
                      <m:r>
                        <m:rPr>
                          <m:sty m:val="p"/>
                        </m:rPr>
                        <a:rPr lang="en-US" sz="2400">
                          <a:solidFill>
                            <a:srgbClr val="FF0000"/>
                          </a:solidFill>
                          <a:latin typeface="Cambria Math" panose="02040503050406030204" pitchFamily="18" charset="0"/>
                        </a:rPr>
                        <m:t>Δ</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𝑐𝑑</m:t>
                          </m:r>
                        </m:sub>
                      </m:sSub>
                    </m:oMath>
                  </m:oMathPara>
                </a14:m>
                <a:endParaRPr lang="en-US" sz="2400" dirty="0">
                  <a:solidFill>
                    <a:prstClr val="black"/>
                  </a:solidFill>
                </a:endParaRPr>
              </a:p>
            </p:txBody>
          </p:sp>
        </mc:Choice>
        <mc:Fallback xmlns="">
          <p:sp>
            <p:nvSpPr>
              <p:cNvPr id="16" name="TextBox 15">
                <a:extLst>
                  <a:ext uri="{FF2B5EF4-FFF2-40B4-BE49-F238E27FC236}">
                    <a16:creationId xmlns:a16="http://schemas.microsoft.com/office/drawing/2014/main" id="{6CADB69C-0FF8-2078-38AB-54138CA869CA}"/>
                  </a:ext>
                </a:extLst>
              </p:cNvPr>
              <p:cNvSpPr txBox="1">
                <a:spLocks noRot="1" noChangeAspect="1" noMove="1" noResize="1" noEditPoints="1" noAdjustHandles="1" noChangeArrowheads="1" noChangeShapeType="1" noTextEdit="1"/>
              </p:cNvSpPr>
              <p:nvPr/>
            </p:nvSpPr>
            <p:spPr>
              <a:xfrm>
                <a:off x="1313872" y="2311922"/>
                <a:ext cx="3682675" cy="369332"/>
              </a:xfrm>
              <a:prstGeom prst="rect">
                <a:avLst/>
              </a:prstGeom>
              <a:blipFill>
                <a:blip r:embed="rId7"/>
                <a:stretch>
                  <a:fillRect l="-1656" r="-331" b="-18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Πάπυρος: Κατακόρυφος 3">
                <a:extLst>
                  <a:ext uri="{FF2B5EF4-FFF2-40B4-BE49-F238E27FC236}">
                    <a16:creationId xmlns:a16="http://schemas.microsoft.com/office/drawing/2014/main" id="{7837731D-9E11-0036-7235-8778FB15C034}"/>
                  </a:ext>
                </a:extLst>
              </p:cNvPr>
              <p:cNvSpPr/>
              <p:nvPr/>
            </p:nvSpPr>
            <p:spPr>
              <a:xfrm>
                <a:off x="6867015" y="4960687"/>
                <a:ext cx="1828800" cy="461665"/>
              </a:xfrm>
              <a:prstGeom prst="verticalScroll">
                <a:avLst>
                  <a:gd name="adj" fmla="val 628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l-GR" sz="1400" dirty="0">
                    <a:solidFill>
                      <a:srgbClr val="FF0000"/>
                    </a:solidFill>
                    <a:cs typeface="Calibri" panose="020F0502020204030204" pitchFamily="34" charset="0"/>
                  </a:rPr>
                  <a:t>Νόμος του </a:t>
                </a:r>
                <a:r>
                  <a:rPr lang="en-US" sz="1400" dirty="0" err="1">
                    <a:solidFill>
                      <a:srgbClr val="FF0000"/>
                    </a:solidFill>
                    <a:cs typeface="Calibri" panose="020F0502020204030204" pitchFamily="34" charset="0"/>
                  </a:rPr>
                  <a:t>Oh</a:t>
                </a:r>
                <a:r>
                  <a:rPr lang="en-US" sz="1400" dirty="0">
                    <a:solidFill>
                      <a:srgbClr val="FF0000"/>
                    </a:solidFill>
                    <a:cs typeface="Calibri" panose="020F0502020204030204" pitchFamily="34" charset="0"/>
                  </a:rPr>
                  <a:t>m:</a:t>
                </a:r>
                <a:br>
                  <a:rPr lang="en-US" sz="1400" dirty="0">
                    <a:solidFill>
                      <a:srgbClr val="FF0000"/>
                    </a:solidFill>
                    <a:cs typeface="Calibri" panose="020F0502020204030204" pitchFamily="34" charset="0"/>
                  </a:rPr>
                </a:br>
                <a14:m>
                  <m:oMathPara xmlns:m="http://schemas.openxmlformats.org/officeDocument/2006/math">
                    <m:oMathParaPr>
                      <m:jc m:val="centerGroup"/>
                    </m:oMathParaPr>
                    <m:oMath xmlns:m="http://schemas.openxmlformats.org/officeDocument/2006/math">
                      <m:r>
                        <a:rPr lang="en-US" sz="1400" b="0" i="0" smtClean="0">
                          <a:solidFill>
                            <a:srgbClr val="002060"/>
                          </a:solidFill>
                          <a:latin typeface="Cambria Math" panose="02040503050406030204" pitchFamily="18" charset="0"/>
                          <a:cs typeface="Calibri" panose="020F0502020204030204" pitchFamily="34" charset="0"/>
                        </a:rPr>
                        <m:t>|</m:t>
                      </m:r>
                      <m:r>
                        <m:rPr>
                          <m:sty m:val="p"/>
                        </m:rPr>
                        <a:rPr lang="el-GR" sz="1400" smtClean="0">
                          <a:solidFill>
                            <a:srgbClr val="002060"/>
                          </a:solidFill>
                          <a:latin typeface="Cambria Math" panose="02040503050406030204" pitchFamily="18" charset="0"/>
                          <a:cs typeface="Calibri" panose="020F0502020204030204" pitchFamily="34" charset="0"/>
                        </a:rPr>
                        <m:t>Δ</m:t>
                      </m:r>
                      <m:r>
                        <a:rPr lang="en-US" sz="1400" b="0" i="1" smtClean="0">
                          <a:solidFill>
                            <a:srgbClr val="002060"/>
                          </a:solidFill>
                          <a:latin typeface="Cambria Math" panose="02040503050406030204" pitchFamily="18" charset="0"/>
                          <a:cs typeface="Calibri" panose="020F0502020204030204" pitchFamily="34" charset="0"/>
                        </a:rPr>
                        <m:t>𝑉</m:t>
                      </m:r>
                      <m:r>
                        <a:rPr lang="en-US" sz="1400" b="0" i="1" smtClean="0">
                          <a:solidFill>
                            <a:srgbClr val="002060"/>
                          </a:solidFill>
                          <a:latin typeface="Cambria Math" panose="02040503050406030204" pitchFamily="18" charset="0"/>
                          <a:cs typeface="Calibri" panose="020F0502020204030204" pitchFamily="34" charset="0"/>
                        </a:rPr>
                        <m:t>|</m:t>
                      </m:r>
                      <m:r>
                        <a:rPr lang="en-US" sz="1400" b="0" i="1" smtClean="0">
                          <a:solidFill>
                            <a:srgbClr val="002060"/>
                          </a:solidFill>
                          <a:latin typeface="Cambria Math" panose="02040503050406030204" pitchFamily="18" charset="0"/>
                          <a:cs typeface="Calibri" panose="020F0502020204030204" pitchFamily="34" charset="0"/>
                        </a:rPr>
                        <m:t>=</m:t>
                      </m:r>
                      <m:r>
                        <a:rPr lang="en-US" sz="1400" b="0" i="1" smtClean="0">
                          <a:solidFill>
                            <a:srgbClr val="002060"/>
                          </a:solidFill>
                          <a:latin typeface="Cambria Math" panose="02040503050406030204" pitchFamily="18" charset="0"/>
                          <a:cs typeface="Calibri" panose="020F0502020204030204" pitchFamily="34" charset="0"/>
                        </a:rPr>
                        <m:t>𝐼𝑅</m:t>
                      </m:r>
                    </m:oMath>
                  </m:oMathPara>
                </a14:m>
                <a:endParaRPr lang="en-US" sz="1400" dirty="0">
                  <a:solidFill>
                    <a:srgbClr val="002060"/>
                  </a:solidFill>
                </a:endParaRPr>
              </a:p>
            </p:txBody>
          </p:sp>
        </mc:Choice>
        <mc:Fallback>
          <p:sp>
            <p:nvSpPr>
              <p:cNvPr id="4" name="Πάπυρος: Κατακόρυφος 3">
                <a:extLst>
                  <a:ext uri="{FF2B5EF4-FFF2-40B4-BE49-F238E27FC236}">
                    <a16:creationId xmlns:a16="http://schemas.microsoft.com/office/drawing/2014/main" id="{7837731D-9E11-0036-7235-8778FB15C034}"/>
                  </a:ext>
                </a:extLst>
              </p:cNvPr>
              <p:cNvSpPr>
                <a:spLocks noRot="1" noChangeAspect="1" noMove="1" noResize="1" noEditPoints="1" noAdjustHandles="1" noChangeArrowheads="1" noChangeShapeType="1" noTextEdit="1"/>
              </p:cNvSpPr>
              <p:nvPr/>
            </p:nvSpPr>
            <p:spPr>
              <a:xfrm>
                <a:off x="6867015" y="4960687"/>
                <a:ext cx="1828800" cy="461665"/>
              </a:xfrm>
              <a:prstGeom prst="verticalScroll">
                <a:avLst>
                  <a:gd name="adj" fmla="val 6289"/>
                </a:avLst>
              </a:prstGeom>
              <a:blipFill>
                <a:blip r:embed="rId8"/>
                <a:stretch>
                  <a:fillRect t="-6410" b="-11538"/>
                </a:stretch>
              </a:blipFill>
            </p:spPr>
            <p:txBody>
              <a:bodyPr/>
              <a:lstStyle/>
              <a:p>
                <a:r>
                  <a:rPr lang="en-US">
                    <a:noFill/>
                  </a:rPr>
                  <a:t> </a:t>
                </a:r>
              </a:p>
            </p:txBody>
          </p:sp>
        </mc:Fallback>
      </mc:AlternateContent>
    </p:spTree>
    <p:extLst>
      <p:ext uri="{BB962C8B-B14F-4D97-AF65-F5344CB8AC3E}">
        <p14:creationId xmlns:p14="http://schemas.microsoft.com/office/powerpoint/2010/main" val="6161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animEffect transition="in" filter="fade">
                                      <p:cBhvr>
                                        <p:cTn id="40" dur="500"/>
                                        <p:tgtEl>
                                          <p:spTgt spid="3">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fade">
                                      <p:cBhvr>
                                        <p:cTn id="45" dur="500"/>
                                        <p:tgtEl>
                                          <p:spTgt spid="3">
                                            <p:txEl>
                                              <p:pRg st="17" end="1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8" end="18"/>
                                            </p:txEl>
                                          </p:spTgt>
                                        </p:tgtEl>
                                        <p:attrNameLst>
                                          <p:attrName>style.visibility</p:attrName>
                                        </p:attrNameLst>
                                      </p:cBhvr>
                                      <p:to>
                                        <p:strVal val="visible"/>
                                      </p:to>
                                    </p:set>
                                    <p:animEffect transition="in" filter="fade">
                                      <p:cBhvr>
                                        <p:cTn id="4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4" y="710511"/>
            <a:ext cx="3505199" cy="241369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3" y="1371600"/>
                <a:ext cx="7864874" cy="5410200"/>
              </a:xfrm>
            </p:spPr>
            <p:txBody>
              <a:bodyPr>
                <a:normAutofit lnSpcReduction="10000"/>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Ας βάλουμε μια εξωτερική</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αντίσταση </a:t>
                </a:r>
                <a14:m>
                  <m:oMath xmlns:m="http://schemas.openxmlformats.org/officeDocument/2006/math">
                    <m:r>
                      <a:rPr lang="en-US" i="1">
                        <a:latin typeface="Cambria Math" panose="02040503050406030204" pitchFamily="18" charset="0"/>
                      </a:rPr>
                      <m:t>𝑅</m:t>
                    </m:r>
                  </m:oMath>
                </a14:m>
                <a:r>
                  <a:rPr lang="el-GR" dirty="0">
                    <a:latin typeface="Calibri" panose="020F0502020204030204" pitchFamily="34" charset="0"/>
                    <a:cs typeface="Calibri" panose="020F0502020204030204" pitchFamily="34" charset="0"/>
                  </a:rPr>
                  <a:t> στο κύκλωμα (που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πλέον τώρα είναι διαφορετικό σε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σχέση με πριν)</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a:t>
                </a:r>
                <a:r>
                  <a:rPr lang="el-GR" dirty="0">
                    <a:solidFill>
                      <a:srgbClr val="FF0000"/>
                    </a:solidFill>
                    <a:latin typeface="Calibri" panose="020F0502020204030204" pitchFamily="34" charset="0"/>
                    <a:cs typeface="Calibri" panose="020F0502020204030204" pitchFamily="34" charset="0"/>
                  </a:rPr>
                  <a:t>διαφορά δυναμικού </a:t>
                </a:r>
                <a14:m>
                  <m:oMath xmlns:m="http://schemas.openxmlformats.org/officeDocument/2006/math">
                    <m:r>
                      <m:rPr>
                        <m:sty m:val="p"/>
                      </m:rPr>
                      <a:rPr lang="en-US">
                        <a:solidFill>
                          <a:srgbClr val="FF0000"/>
                        </a:solidFill>
                        <a:latin typeface="Cambria Math" panose="02040503050406030204" pitchFamily="18" charset="0"/>
                      </a:rPr>
                      <m:t>Δ</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𝑒𝑓</m:t>
                        </m:r>
                      </m:sub>
                    </m:sSub>
                    <m:r>
                      <a:rPr lang="en-US" i="1">
                        <a:latin typeface="Cambria Math" panose="02040503050406030204" pitchFamily="18" charset="0"/>
                      </a:rPr>
                      <m:t> </m:t>
                    </m:r>
                  </m:oMath>
                </a14:m>
                <a:r>
                  <a:rPr lang="el-GR" dirty="0">
                    <a:latin typeface="Calibri" panose="020F0502020204030204" pitchFamily="34" charset="0"/>
                    <a:cs typeface="Calibri" panose="020F0502020204030204" pitchFamily="34" charset="0"/>
                  </a:rPr>
                  <a:t>στα άκρα της αντίστασης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είναι </a:t>
                </a:r>
              </a:p>
              <a:p>
                <a:pPr marL="365760" lvl="1" indent="0">
                  <a:buNone/>
                </a:pPr>
                <a:endParaRPr lang="en-US" sz="90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l-GR"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        (=</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𝑎𝑑</m:t>
                          </m:r>
                        </m:sub>
                      </m:sSub>
                      <m:r>
                        <a:rPr lang="en-US" b="0" i="1" smtClean="0">
                          <a:latin typeface="Cambria Math" panose="02040503050406030204" pitchFamily="18" charset="0"/>
                        </a:rPr>
                        <m:t>)</m:t>
                      </m:r>
                    </m:oMath>
                  </m:oMathPara>
                </a14:m>
                <a:endParaRPr lang="en-US" b="0"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Σύμφωνα με τη σχέση που υπολογίσαμε πριν, θα έχουμε</a:t>
                </a:r>
              </a:p>
              <a:p>
                <a:pPr lvl="1"/>
                <a:endParaRPr lang="en-US" sz="800"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𝑒𝑓</m:t>
                          </m:r>
                        </m:sub>
                      </m:sSub>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𝑎𝑑</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𝐼𝑅</m:t>
                      </m:r>
                      <m:r>
                        <a:rPr lang="aa-ET" b="1" i="1" smtClean="0">
                          <a:latin typeface="Cambria Math" panose="02040503050406030204" pitchFamily="18" charset="0"/>
                        </a:rPr>
                        <m:t>=</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e>
                      </m:d>
                    </m:oMath>
                  </m:oMathPara>
                </a14:m>
                <a:endParaRPr lang="el-GR" b="1" dirty="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     οπότε</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απ’τις δυο σχέσεις</a:t>
                </a:r>
                <a:endParaRPr lang="en-US" b="0"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a:latin typeface="Calibri" panose="020F0502020204030204" pitchFamily="34" charset="0"/>
                  <a:cs typeface="Calibri" panose="020F0502020204030204" pitchFamily="34" charset="0"/>
                </a:endParaRPr>
              </a:p>
              <a:p>
                <a:pPr lvl="1"/>
                <a:endParaRPr lang="el-GR" sz="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πλέον το ρεύμα εξαρτάται τόσο από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την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όσο κι από την </a:t>
                </a:r>
                <a14:m>
                  <m:oMath xmlns:m="http://schemas.openxmlformats.org/officeDocument/2006/math">
                    <m:r>
                      <a:rPr lang="en-US" b="1" i="1">
                        <a:latin typeface="Cambria Math" panose="02040503050406030204" pitchFamily="18" charset="0"/>
                      </a:rPr>
                      <m:t>𝒓</m:t>
                    </m:r>
                  </m:oMath>
                </a14:m>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3" y="1371600"/>
                <a:ext cx="7864874" cy="5410200"/>
              </a:xfrm>
              <a:blipFill>
                <a:blip r:embed="rId4"/>
                <a:stretch>
                  <a:fillRect t="-1577" r="-853"/>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64389" y="828261"/>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p:sp>
        <p:nvSpPr>
          <p:cNvPr id="10" name="Rounded Rectangle 9"/>
          <p:cNvSpPr/>
          <p:nvPr/>
        </p:nvSpPr>
        <p:spPr>
          <a:xfrm>
            <a:off x="3835179" y="5134775"/>
            <a:ext cx="1292352" cy="685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a:solidFill>
                <a:prstClr val="white"/>
              </a:solidFill>
            </a:endParaRPr>
          </a:p>
        </p:txBody>
      </p:sp>
      <mc:AlternateContent xmlns:mc="http://schemas.openxmlformats.org/markup-compatibility/2006">
        <mc:Choice xmlns:a14="http://schemas.microsoft.com/office/drawing/2010/main" Requires="a14">
          <p:sp>
            <p:nvSpPr>
              <p:cNvPr id="8" name="Πάπυρος: Κατακόρυφος 7">
                <a:extLst>
                  <a:ext uri="{FF2B5EF4-FFF2-40B4-BE49-F238E27FC236}">
                    <a16:creationId xmlns:a16="http://schemas.microsoft.com/office/drawing/2014/main" id="{01AEBED3-662B-FE7B-82B2-AD28DE96E831}"/>
                  </a:ext>
                </a:extLst>
              </p:cNvPr>
              <p:cNvSpPr/>
              <p:nvPr/>
            </p:nvSpPr>
            <p:spPr>
              <a:xfrm>
                <a:off x="6692605" y="5631533"/>
                <a:ext cx="1950885" cy="796412"/>
              </a:xfrm>
              <a:prstGeom prst="verticalScroll">
                <a:avLst>
                  <a:gd name="adj" fmla="val 628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l-GR" dirty="0">
                    <a:solidFill>
                      <a:srgbClr val="FF0000"/>
                    </a:solidFill>
                    <a:cs typeface="Calibri" panose="020F0502020204030204" pitchFamily="34" charset="0"/>
                  </a:rPr>
                  <a:t>Νόμος του </a:t>
                </a:r>
                <a:r>
                  <a:rPr lang="en-US" dirty="0" err="1">
                    <a:solidFill>
                      <a:srgbClr val="FF0000"/>
                    </a:solidFill>
                    <a:cs typeface="Calibri" panose="020F0502020204030204" pitchFamily="34" charset="0"/>
                  </a:rPr>
                  <a:t>Oh</a:t>
                </a:r>
                <a:r>
                  <a:rPr lang="en-US" dirty="0">
                    <a:solidFill>
                      <a:srgbClr val="FF0000"/>
                    </a:solidFill>
                    <a:cs typeface="Calibri" panose="020F0502020204030204" pitchFamily="34" charset="0"/>
                  </a:rPr>
                  <a:t>m:</a:t>
                </a:r>
                <a:br>
                  <a:rPr lang="en-US" dirty="0">
                    <a:solidFill>
                      <a:srgbClr val="FF0000"/>
                    </a:solidFill>
                    <a:cs typeface="Calibri" panose="020F0502020204030204" pitchFamily="34" charset="0"/>
                  </a:rPr>
                </a:br>
                <a14:m>
                  <m:oMathPara xmlns:m="http://schemas.openxmlformats.org/officeDocument/2006/math">
                    <m:oMathParaPr>
                      <m:jc m:val="centerGroup"/>
                    </m:oMathParaPr>
                    <m:oMath xmlns:m="http://schemas.openxmlformats.org/officeDocument/2006/math">
                      <m:r>
                        <a:rPr lang="en-US" b="0" i="0" smtClean="0">
                          <a:solidFill>
                            <a:srgbClr val="002060"/>
                          </a:solidFill>
                          <a:latin typeface="Cambria Math" panose="02040503050406030204" pitchFamily="18" charset="0"/>
                          <a:cs typeface="Calibri" panose="020F0502020204030204" pitchFamily="34" charset="0"/>
                        </a:rPr>
                        <m:t>|</m:t>
                      </m:r>
                      <m:r>
                        <m:rPr>
                          <m:sty m:val="p"/>
                        </m:rPr>
                        <a:rPr lang="el-GR" smtClean="0">
                          <a:solidFill>
                            <a:srgbClr val="002060"/>
                          </a:solidFill>
                          <a:latin typeface="Cambria Math" panose="02040503050406030204" pitchFamily="18" charset="0"/>
                          <a:cs typeface="Calibri" panose="020F0502020204030204" pitchFamily="34" charset="0"/>
                        </a:rPr>
                        <m:t>Δ</m:t>
                      </m:r>
                      <m:r>
                        <a:rPr lang="en-US" b="0" i="1" smtClean="0">
                          <a:solidFill>
                            <a:srgbClr val="002060"/>
                          </a:solidFill>
                          <a:latin typeface="Cambria Math" panose="02040503050406030204" pitchFamily="18" charset="0"/>
                          <a:cs typeface="Calibri" panose="020F0502020204030204" pitchFamily="34" charset="0"/>
                        </a:rPr>
                        <m:t>𝑉</m:t>
                      </m:r>
                      <m:r>
                        <a:rPr lang="en-US" b="0" i="1" smtClean="0">
                          <a:solidFill>
                            <a:srgbClr val="002060"/>
                          </a:solidFill>
                          <a:latin typeface="Cambria Math" panose="02040503050406030204" pitchFamily="18" charset="0"/>
                          <a:cs typeface="Calibri" panose="020F0502020204030204" pitchFamily="34" charset="0"/>
                        </a:rPr>
                        <m:t>|</m:t>
                      </m:r>
                      <m:r>
                        <a:rPr lang="en-US" b="0" i="1" smtClean="0">
                          <a:solidFill>
                            <a:srgbClr val="002060"/>
                          </a:solidFill>
                          <a:latin typeface="Cambria Math" panose="02040503050406030204" pitchFamily="18" charset="0"/>
                          <a:cs typeface="Calibri" panose="020F0502020204030204" pitchFamily="34" charset="0"/>
                        </a:rPr>
                        <m:t>=</m:t>
                      </m:r>
                      <m:r>
                        <a:rPr lang="en-US" b="0" i="1" smtClean="0">
                          <a:solidFill>
                            <a:srgbClr val="002060"/>
                          </a:solidFill>
                          <a:latin typeface="Cambria Math" panose="02040503050406030204" pitchFamily="18" charset="0"/>
                          <a:cs typeface="Calibri" panose="020F0502020204030204" pitchFamily="34" charset="0"/>
                        </a:rPr>
                        <m:t>𝐼𝑅</m:t>
                      </m:r>
                    </m:oMath>
                  </m:oMathPara>
                </a14:m>
                <a:endParaRPr lang="en-US" dirty="0">
                  <a:solidFill>
                    <a:srgbClr val="002060"/>
                  </a:solidFill>
                </a:endParaRPr>
              </a:p>
            </p:txBody>
          </p:sp>
        </mc:Choice>
        <mc:Fallback>
          <p:sp>
            <p:nvSpPr>
              <p:cNvPr id="8" name="Πάπυρος: Κατακόρυφος 7">
                <a:extLst>
                  <a:ext uri="{FF2B5EF4-FFF2-40B4-BE49-F238E27FC236}">
                    <a16:creationId xmlns:a16="http://schemas.microsoft.com/office/drawing/2014/main" id="{01AEBED3-662B-FE7B-82B2-AD28DE96E831}"/>
                  </a:ext>
                </a:extLst>
              </p:cNvPr>
              <p:cNvSpPr>
                <a:spLocks noRot="1" noChangeAspect="1" noMove="1" noResize="1" noEditPoints="1" noAdjustHandles="1" noChangeArrowheads="1" noChangeShapeType="1" noTextEdit="1"/>
              </p:cNvSpPr>
              <p:nvPr/>
            </p:nvSpPr>
            <p:spPr>
              <a:xfrm>
                <a:off x="6692605" y="5631533"/>
                <a:ext cx="1950885" cy="796412"/>
              </a:xfrm>
              <a:prstGeom prst="verticalScroll">
                <a:avLst>
                  <a:gd name="adj" fmla="val 6289"/>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55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710294"/>
            <a:ext cx="3276600" cy="225627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2" y="1371600"/>
            <a:ext cx="7872249" cy="51054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r>
              <a:rPr lang="el-GR" sz="2200" dirty="0">
                <a:latin typeface="Calibri" panose="020F0502020204030204" pitchFamily="34" charset="0"/>
                <a:cs typeface="Calibri" panose="020F0502020204030204" pitchFamily="34" charset="0"/>
              </a:rPr>
              <a:t>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marL="685800" lvl="2" indent="0">
              <a:buNone/>
            </a:pPr>
            <a:endParaRPr lang="en-US" b="1" dirty="0">
              <a:latin typeface="Calibri" panose="020F0502020204030204" pitchFamily="34" charset="0"/>
              <a:ea typeface="Cambria Math" panose="02040503050406030204" pitchFamily="18"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1602" y="1103765"/>
            <a:ext cx="952507" cy="952507"/>
          </a:xfrm>
          <a:prstGeom prst="rect">
            <a:avLst/>
          </a:prstGeom>
        </p:spPr>
      </p:pic>
      <p:pic>
        <p:nvPicPr>
          <p:cNvPr id="8" name="Picture 7"/>
          <p:cNvPicPr>
            <a:picLocks noChangeAspect="1"/>
          </p:cNvPicPr>
          <p:nvPr/>
        </p:nvPicPr>
        <p:blipFill>
          <a:blip r:embed="rId4"/>
          <a:stretch>
            <a:fillRect/>
          </a:stretch>
        </p:blipFill>
        <p:spPr>
          <a:xfrm>
            <a:off x="590549" y="3110066"/>
            <a:ext cx="8020050" cy="3371850"/>
          </a:xfrm>
          <a:prstGeom prst="rect">
            <a:avLst/>
          </a:prstGeom>
        </p:spPr>
      </p:pic>
      <p:pic>
        <p:nvPicPr>
          <p:cNvPr id="10"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282817" y="830826"/>
            <a:ext cx="1447801" cy="988142"/>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p:grpSp>
        <p:nvGrpSpPr>
          <p:cNvPr id="19" name="Group 18"/>
          <p:cNvGrpSpPr/>
          <p:nvPr/>
        </p:nvGrpSpPr>
        <p:grpSpPr>
          <a:xfrm>
            <a:off x="2057400" y="1580016"/>
            <a:ext cx="3124200" cy="1772784"/>
            <a:chOff x="2057400" y="1580016"/>
            <a:chExt cx="3124200" cy="2818387"/>
          </a:xfrm>
        </p:grpSpPr>
        <p:cxnSp>
          <p:nvCxnSpPr>
            <p:cNvPr id="7" name="Elbow Connector 6"/>
            <p:cNvCxnSpPr>
              <a:stCxn id="6" idx="2"/>
            </p:cNvCxnSpPr>
            <p:nvPr/>
          </p:nvCxnSpPr>
          <p:spPr>
            <a:xfrm rot="10800000" flipV="1">
              <a:off x="2057400" y="1580016"/>
              <a:ext cx="3124200" cy="1530049"/>
            </a:xfrm>
            <a:prstGeom prst="bentConnector3">
              <a:avLst>
                <a:gd name="adj1" fmla="val 24324"/>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0" y="3083722"/>
              <a:ext cx="0" cy="1314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4970160" y="3266640"/>
              <a:ext cx="664560" cy="477000"/>
            </p14:xfrm>
          </p:contentPart>
        </mc:Choice>
        <mc:Fallback xmlns="">
          <p:pic>
            <p:nvPicPr>
              <p:cNvPr id="5" name="Ink 4"/>
              <p:cNvPicPr/>
              <p:nvPr/>
            </p:nvPicPr>
            <p:blipFill>
              <a:blip r:embed="rId7"/>
              <a:stretch>
                <a:fillRect/>
              </a:stretch>
            </p:blipFill>
            <p:spPr>
              <a:xfrm>
                <a:off x="4960440" y="3258000"/>
                <a:ext cx="6836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1219200" y="3266640"/>
              <a:ext cx="664560" cy="477000"/>
            </p14:xfrm>
          </p:contentPart>
        </mc:Choice>
        <mc:Fallback xmlns="">
          <p:pic>
            <p:nvPicPr>
              <p:cNvPr id="16" name="Ink 15"/>
              <p:cNvPicPr/>
              <p:nvPr/>
            </p:nvPicPr>
            <p:blipFill>
              <a:blip r:embed="rId7"/>
              <a:stretch>
                <a:fillRect/>
              </a:stretch>
            </p:blipFill>
            <p:spPr>
              <a:xfrm>
                <a:off x="1209480" y="3258000"/>
                <a:ext cx="6836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p14:cNvContentPartPr/>
              <p14:nvPr/>
            </p14:nvContentPartPr>
            <p14:xfrm>
              <a:off x="7821120" y="3266640"/>
              <a:ext cx="664560" cy="477000"/>
            </p14:xfrm>
          </p:contentPart>
        </mc:Choice>
        <mc:Fallback xmlns="">
          <p:pic>
            <p:nvPicPr>
              <p:cNvPr id="17" name="Ink 16"/>
              <p:cNvPicPr/>
              <p:nvPr/>
            </p:nvPicPr>
            <p:blipFill>
              <a:blip r:embed="rId7"/>
              <a:stretch>
                <a:fillRect/>
              </a:stretch>
            </p:blipFill>
            <p:spPr>
              <a:xfrm>
                <a:off x="7811400" y="3258000"/>
                <a:ext cx="683640" cy="493560"/>
              </a:xfrm>
              <a:prstGeom prst="rect">
                <a:avLst/>
              </a:prstGeom>
            </p:spPr>
          </p:pic>
        </mc:Fallback>
      </mc:AlternateContent>
    </p:spTree>
    <p:extLst>
      <p:ext uri="{BB962C8B-B14F-4D97-AF65-F5344CB8AC3E}">
        <p14:creationId xmlns:p14="http://schemas.microsoft.com/office/powerpoint/2010/main" val="9651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2" y="1371600"/>
            <a:ext cx="7872249" cy="51054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r>
              <a:rPr lang="el-GR" sz="2200" dirty="0">
                <a:latin typeface="Calibri" panose="020F0502020204030204" pitchFamily="34" charset="0"/>
                <a:cs typeface="Calibri" panose="020F0502020204030204" pitchFamily="34" charset="0"/>
              </a:rPr>
              <a:t>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marL="685800" lvl="2" indent="0">
              <a:buNone/>
            </a:pPr>
            <a:endParaRPr lang="en-US" b="1" dirty="0">
              <a:latin typeface="Calibri" panose="020F0502020204030204" pitchFamily="34" charset="0"/>
              <a:ea typeface="Cambria Math" panose="02040503050406030204" pitchFamily="18" charset="0"/>
              <a:cs typeface="Calibri" panose="020F0502020204030204" pitchFamily="34" charset="0"/>
            </a:endParaRPr>
          </a:p>
        </p:txBody>
      </p:sp>
      <p:pic>
        <p:nvPicPr>
          <p:cNvPr id="10"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18B8DE-DF6A-E33E-138E-233B05D76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074" y="1408324"/>
            <a:ext cx="7162800" cy="50686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08280" y="1119240"/>
              <a:ext cx="3999600" cy="4018320"/>
            </p14:xfrm>
          </p:contentPart>
        </mc:Choice>
        <mc:Fallback xmlns="">
          <p:pic>
            <p:nvPicPr>
              <p:cNvPr id="4" name="Ink 3"/>
              <p:cNvPicPr/>
              <p:nvPr/>
            </p:nvPicPr>
            <p:blipFill>
              <a:blip r:embed="rId5"/>
              <a:stretch>
                <a:fillRect/>
              </a:stretch>
            </p:blipFill>
            <p:spPr>
              <a:xfrm>
                <a:off x="4500720" y="1108800"/>
                <a:ext cx="4017960" cy="4036680"/>
              </a:xfrm>
              <a:prstGeom prst="rect">
                <a:avLst/>
              </a:prstGeom>
            </p:spPr>
          </p:pic>
        </mc:Fallback>
      </mc:AlternateContent>
    </p:spTree>
    <p:extLst>
      <p:ext uri="{BB962C8B-B14F-4D97-AF65-F5344CB8AC3E}">
        <p14:creationId xmlns:p14="http://schemas.microsoft.com/office/powerpoint/2010/main" val="355896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4" y="4099562"/>
            <a:ext cx="3505199" cy="241369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1008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Πολλαπλασιάζοντας την παραπάνω </a:t>
                </a:r>
                <a:r>
                  <a:rPr lang="el-GR" b="1" dirty="0">
                    <a:solidFill>
                      <a:srgbClr val="FF0000"/>
                    </a:solidFill>
                    <a:latin typeface="Calibri" panose="020F0502020204030204" pitchFamily="34" charset="0"/>
                    <a:cs typeface="Calibri" panose="020F0502020204030204" pitchFamily="34" charset="0"/>
                  </a:rPr>
                  <a:t>σχέση</a:t>
                </a:r>
                <a:r>
                  <a:rPr lang="el-GR" dirty="0">
                    <a:latin typeface="Calibri" panose="020F0502020204030204" pitchFamily="34" charset="0"/>
                    <a:cs typeface="Calibri" panose="020F0502020204030204" pitchFamily="34" charset="0"/>
                  </a:rPr>
                  <a:t> με </a:t>
                </a:r>
                <a14:m>
                  <m:oMath xmlns:m="http://schemas.openxmlformats.org/officeDocument/2006/math">
                    <m:r>
                      <a:rPr lang="el-GR" i="1">
                        <a:latin typeface="Cambria Math" panose="02040503050406030204" pitchFamily="18" charset="0"/>
                      </a:rPr>
                      <m:t>𝛪</m:t>
                    </m:r>
                  </m:oMath>
                </a14:m>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lvl="1"/>
                <a:endParaRPr lang="en-US" sz="50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r>
                        <a:rPr lang="en-US" b="1"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𝑠𝑜𝑢𝑟𝑐𝑒</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𝑟</m:t>
                          </m:r>
                        </m:sub>
                      </m:sSub>
                    </m:oMath>
                  </m:oMathPara>
                </a14:m>
                <a:endParaRPr lang="el-GR" dirty="0">
                  <a:latin typeface="Calibri" panose="020F0502020204030204" pitchFamily="34" charset="0"/>
                  <a:ea typeface="Cambria Math" panose="02040503050406030204" pitchFamily="18" charset="0"/>
                  <a:cs typeface="Calibri" panose="020F0502020204030204" pitchFamily="34" charset="0"/>
                </a:endParaRPr>
              </a:p>
              <a:p>
                <a:pPr lvl="1"/>
                <a:r>
                  <a:rPr lang="el-GR" dirty="0">
                    <a:latin typeface="Calibri" panose="020F0502020204030204" pitchFamily="34" charset="0"/>
                    <a:ea typeface="Cambria Math" panose="02040503050406030204" pitchFamily="18" charset="0"/>
                    <a:cs typeface="Calibri" panose="020F0502020204030204" pitchFamily="34" charset="0"/>
                  </a:rPr>
                  <a:t>Η συνολική ισχύς της ΗΕΔ κατανέμεται τόσο στην εξωτερική αντίσταση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1"/>
                <a:r>
                  <a:rPr lang="el-GR" dirty="0">
                    <a:latin typeface="Calibri" panose="020F0502020204030204" pitchFamily="34" charset="0"/>
                    <a:ea typeface="Cambria Math" panose="02040503050406030204" pitchFamily="18" charset="0"/>
                    <a:cs typeface="Calibri" panose="020F0502020204030204" pitchFamily="34" charset="0"/>
                  </a:rPr>
                  <a:t>Στην πράξη, 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είναι αρκετά μεγαλύτερη από την </a:t>
                </a:r>
                <a14:m>
                  <m:oMath xmlns:m="http://schemas.openxmlformats.org/officeDocument/2006/math">
                    <m:r>
                      <a:rPr lang="en-US" b="1" i="1" dirty="0" smtClean="0">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2"/>
                <a:r>
                  <a:rPr lang="el-GR" dirty="0">
                    <a:latin typeface="Calibri" panose="020F0502020204030204" pitchFamily="34" charset="0"/>
                    <a:ea typeface="Cambria Math" panose="02040503050406030204" pitchFamily="18" charset="0"/>
                    <a:cs typeface="Calibri" panose="020F0502020204030204" pitchFamily="34" charset="0"/>
                  </a:rPr>
                  <a:t>Όσο «αδειάζει» η μπαταρία</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τόσο </a:t>
                </a:r>
                <a:endParaRPr lang="en-US"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r>
                  <a:rPr lang="el-GR" dirty="0">
                    <a:latin typeface="Calibri" panose="020F0502020204030204" pitchFamily="34" charset="0"/>
                    <a:ea typeface="Cambria Math" panose="02040503050406030204" pitchFamily="18" charset="0"/>
                    <a:cs typeface="Calibri" panose="020F0502020204030204" pitchFamily="34"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a:latin typeface="Calibri" panose="020F0502020204030204" pitchFamily="34" charset="0"/>
                    <a:ea typeface="Cambria Math" panose="02040503050406030204" pitchFamily="18" charset="0"/>
                    <a:cs typeface="Calibri" panose="020F0502020204030204" pitchFamily="34" charset="0"/>
                  </a:rPr>
                  <a:t> της</a:t>
                </a:r>
              </a:p>
              <a:p>
                <a:pPr lvl="1"/>
                <a:r>
                  <a:rPr lang="el-GR" dirty="0">
                    <a:latin typeface="Calibri" panose="020F0502020204030204" pitchFamily="34" charset="0"/>
                    <a:ea typeface="Cambria Math" panose="02040503050406030204" pitchFamily="18" charset="0"/>
                    <a:cs typeface="Calibri" panose="020F0502020204030204" pitchFamily="34" charset="0"/>
                  </a:rPr>
                  <a:t>Από όλη τη συζήτηση, μπορούμε </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να συμπεράνουμε ότι η μπαταρία </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είναι μια </a:t>
                </a:r>
                <a:r>
                  <a:rPr lang="el-GR" b="1" dirty="0">
                    <a:latin typeface="Calibri" panose="020F0502020204030204" pitchFamily="34" charset="0"/>
                    <a:ea typeface="Cambria Math" panose="02040503050406030204" pitchFamily="18" charset="0"/>
                    <a:cs typeface="Calibri" panose="020F0502020204030204" pitchFamily="34" charset="0"/>
                  </a:rPr>
                  <a:t>πηγή σταθερής ΗΕΔ</a:t>
                </a:r>
              </a:p>
              <a:p>
                <a:pPr lvl="2"/>
                <a:r>
                  <a:rPr lang="el-GR" b="1" dirty="0">
                    <a:latin typeface="Calibri" panose="020F0502020204030204" pitchFamily="34" charset="0"/>
                    <a:ea typeface="Cambria Math" panose="02040503050406030204" pitchFamily="18" charset="0"/>
                    <a:cs typeface="Calibri" panose="020F0502020204030204" pitchFamily="34" charset="0"/>
                  </a:rPr>
                  <a:t>Όχι</a:t>
                </a:r>
                <a:r>
                  <a:rPr lang="el-GR" dirty="0">
                    <a:latin typeface="Calibri" panose="020F0502020204030204" pitchFamily="34" charset="0"/>
                    <a:ea typeface="Cambria Math" panose="02040503050406030204" pitchFamily="18" charset="0"/>
                    <a:cs typeface="Calibri" panose="020F0502020204030204" pitchFamily="34" charset="0"/>
                  </a:rPr>
                  <a:t> σταθερού ρεύματος</a:t>
                </a:r>
              </a:p>
              <a:p>
                <a:pPr lvl="2"/>
                <a:r>
                  <a:rPr lang="el-GR" b="1" dirty="0">
                    <a:latin typeface="Calibri" panose="020F0502020204030204" pitchFamily="34" charset="0"/>
                    <a:ea typeface="Cambria Math" panose="02040503050406030204" pitchFamily="18" charset="0"/>
                    <a:cs typeface="Calibri" panose="020F0502020204030204" pitchFamily="34" charset="0"/>
                  </a:rPr>
                  <a:t>Όχι</a:t>
                </a:r>
                <a:r>
                  <a:rPr lang="el-GR" dirty="0">
                    <a:latin typeface="Calibri" panose="020F0502020204030204" pitchFamily="34" charset="0"/>
                    <a:ea typeface="Cambria Math" panose="02040503050406030204" pitchFamily="18" charset="0"/>
                    <a:cs typeface="Calibri" panose="020F0502020204030204" pitchFamily="34" charset="0"/>
                  </a:rPr>
                  <a:t> σταθερής διαφοράς δυναμικού</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100850" cy="5334000"/>
              </a:xfrm>
              <a:blipFill>
                <a:blip r:embed="rId4"/>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64389" y="421420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mc:AlternateContent xmlns:mc="http://schemas.openxmlformats.org/markup-compatibility/2006">
        <mc:Choice xmlns:a14="http://schemas.microsoft.com/office/drawing/2010/main" Requires="a14">
          <p:sp>
            <p:nvSpPr>
              <p:cNvPr id="12" name="Επεξήγηση: Γραμμή με γωνία, περίγραμμα και γραμμή έμφασης 11">
                <a:extLst>
                  <a:ext uri="{FF2B5EF4-FFF2-40B4-BE49-F238E27FC236}">
                    <a16:creationId xmlns:a16="http://schemas.microsoft.com/office/drawing/2014/main" id="{6376BD42-5915-C111-739E-7E1910698218}"/>
                  </a:ext>
                </a:extLst>
              </p:cNvPr>
              <p:cNvSpPr/>
              <p:nvPr/>
            </p:nvSpPr>
            <p:spPr>
              <a:xfrm>
                <a:off x="5899355" y="1066800"/>
                <a:ext cx="2747528" cy="661308"/>
              </a:xfrm>
              <a:prstGeom prst="accentBorderCallout2">
                <a:avLst>
                  <a:gd name="adj1" fmla="val 88466"/>
                  <a:gd name="adj2" fmla="val -2390"/>
                  <a:gd name="adj3" fmla="val 89389"/>
                  <a:gd name="adj4" fmla="val -8120"/>
                  <a:gd name="adj5" fmla="val 126642"/>
                  <a:gd name="adj6" fmla="val -7975"/>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lvl="1">
                  <a:defRPr/>
                </a:pPr>
                <a14:m>
                  <m:oMathPara xmlns:m="http://schemas.openxmlformats.org/officeDocument/2006/math">
                    <m:oMathParaPr>
                      <m:jc m:val="centerGroup"/>
                    </m:oMathParaPr>
                    <m:oMath xmlns:m="http://schemas.openxmlformats.org/officeDocument/2006/math">
                      <m:r>
                        <a:rPr lang="el-GR" sz="1600" b="1" i="1" smtClean="0">
                          <a:solidFill>
                            <a:srgbClr val="FF0000"/>
                          </a:solidFill>
                          <a:latin typeface="Cambria Math" panose="02040503050406030204" pitchFamily="18" charset="0"/>
                        </a:rPr>
                        <m:t>𝜤</m:t>
                      </m:r>
                      <m:r>
                        <a:rPr lang="el-GR" sz="1600" b="1" i="1" smtClean="0">
                          <a:solidFill>
                            <a:srgbClr val="FF0000"/>
                          </a:solidFill>
                          <a:latin typeface="Cambria Math" panose="02040503050406030204" pitchFamily="18" charset="0"/>
                        </a:rPr>
                        <m:t>=</m:t>
                      </m:r>
                      <m:f>
                        <m:fPr>
                          <m:ctrlPr>
                            <a:rPr lang="el-GR" sz="1600" b="1" i="1">
                              <a:solidFill>
                                <a:srgbClr val="FF0000"/>
                              </a:solidFill>
                              <a:latin typeface="Cambria Math" panose="02040503050406030204" pitchFamily="18" charset="0"/>
                            </a:rPr>
                          </m:ctrlPr>
                        </m:fPr>
                        <m:num>
                          <m:r>
                            <a:rPr lang="el-GR" sz="1600" b="1" i="1">
                              <a:solidFill>
                                <a:srgbClr val="FF0000"/>
                              </a:solidFill>
                              <a:latin typeface="Cambria Math" panose="02040503050406030204" pitchFamily="18" charset="0"/>
                              <a:ea typeface="Cambria Math" panose="02040503050406030204" pitchFamily="18" charset="0"/>
                            </a:rPr>
                            <m:t>𝜺</m:t>
                          </m:r>
                        </m:num>
                        <m:den>
                          <m:r>
                            <a:rPr lang="en-US" sz="1600" b="1" i="1">
                              <a:solidFill>
                                <a:srgbClr val="FF0000"/>
                              </a:solidFill>
                              <a:latin typeface="Cambria Math" panose="02040503050406030204" pitchFamily="18" charset="0"/>
                            </a:rPr>
                            <m:t>𝑹</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𝒓</m:t>
                          </m:r>
                        </m:den>
                      </m:f>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𝑰𝑹</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𝑰𝒓</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𝜺</m:t>
                      </m:r>
                    </m:oMath>
                  </m:oMathPara>
                </a14:m>
                <a:endParaRPr lang="en-US" sz="1600" b="1" i="1" dirty="0">
                  <a:solidFill>
                    <a:srgbClr val="FF0000"/>
                  </a:solidFill>
                  <a:latin typeface="Calibri" panose="020F0502020204030204" pitchFamily="34" charset="0"/>
                </a:endParaRPr>
              </a:p>
            </p:txBody>
          </p:sp>
        </mc:Choice>
        <mc:Fallback>
          <p:sp>
            <p:nvSpPr>
              <p:cNvPr id="12" name="Επεξήγηση: Γραμμή με γωνία, περίγραμμα και γραμμή έμφασης 11">
                <a:extLst>
                  <a:ext uri="{FF2B5EF4-FFF2-40B4-BE49-F238E27FC236}">
                    <a16:creationId xmlns:a16="http://schemas.microsoft.com/office/drawing/2014/main" id="{6376BD42-5915-C111-739E-7E1910698218}"/>
                  </a:ext>
                </a:extLst>
              </p:cNvPr>
              <p:cNvSpPr>
                <a:spLocks noRot="1" noChangeAspect="1" noMove="1" noResize="1" noEditPoints="1" noAdjustHandles="1" noChangeArrowheads="1" noChangeShapeType="1" noTextEdit="1"/>
              </p:cNvSpPr>
              <p:nvPr/>
            </p:nvSpPr>
            <p:spPr>
              <a:xfrm>
                <a:off x="5899355" y="1066800"/>
                <a:ext cx="2747528" cy="661308"/>
              </a:xfrm>
              <a:prstGeom prst="accentBorderCallout2">
                <a:avLst>
                  <a:gd name="adj1" fmla="val 88466"/>
                  <a:gd name="adj2" fmla="val -2390"/>
                  <a:gd name="adj3" fmla="val 89389"/>
                  <a:gd name="adj4" fmla="val -8120"/>
                  <a:gd name="adj5" fmla="val 126642"/>
                  <a:gd name="adj6" fmla="val -7975"/>
                </a:avLst>
              </a:prstGeom>
              <a:blipFill>
                <a:blip r:embed="rId6"/>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1929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t>Ηλεκτρικά Κυκλώματα Συνεχούς Ρεύματος</a:t>
            </a:r>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defRPr/>
            </a:pPr>
            <a:r>
              <a:rPr lang="el-GR" sz="1100" b="1" dirty="0">
                <a:solidFill>
                  <a:prstClr val="black"/>
                </a:solidFill>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4" y="974886"/>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7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dirty="0">
                    <a:latin typeface="Calibri" panose="020F0502020204030204" pitchFamily="34" charset="0"/>
                    <a:ea typeface="Cambria Math" panose="02040503050406030204" pitchFamily="18" charset="0"/>
                    <a:cs typeface="Calibri" panose="020F0502020204030204" pitchFamily="34" charset="0"/>
                  </a:rPr>
                  <a:t>V </a:t>
                </a:r>
                <a:r>
                  <a:rPr lang="el-GR" dirty="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b="0" i="1">
                        <a:latin typeface="Cambria Math" panose="02040503050406030204" pitchFamily="18" charset="0"/>
                        <a:ea typeface="Cambria Math" panose="02040503050406030204" pitchFamily="18" charset="0"/>
                      </a:rPr>
                      <m:t>𝑟</m:t>
                    </m:r>
                    <m:r>
                      <a:rPr lang="el-GR" b="1" i="1" smtClean="0">
                        <a:latin typeface="Cambria Math" panose="02040503050406030204" pitchFamily="18" charset="0"/>
                        <a:ea typeface="Cambria Math" panose="02040503050406030204" pitchFamily="18" charset="0"/>
                      </a:rPr>
                      <m:t>=</m:t>
                    </m:r>
                  </m:oMath>
                </a14:m>
                <a:r>
                  <a:rPr lang="el-GR" dirty="0">
                    <a:latin typeface="Calibri" panose="020F0502020204030204" pitchFamily="34" charset="0"/>
                    <a:ea typeface="Cambria Math" panose="02040503050406030204" pitchFamily="18" charset="0"/>
                    <a:cs typeface="Calibri" panose="020F0502020204030204" pitchFamily="34" charset="0"/>
                  </a:rPr>
                  <a:t> </a:t>
                </a:r>
                <a:r>
                  <a:rPr lang="en-US" dirty="0">
                    <a:latin typeface="Calibri" panose="020F0502020204030204" pitchFamily="34" charset="0"/>
                    <a:ea typeface="Cambria Math" panose="02040503050406030204" pitchFamily="18" charset="0"/>
                    <a:cs typeface="Calibri" panose="020F0502020204030204" pitchFamily="34" charset="0"/>
                  </a:rPr>
                  <a:t>0.05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cs typeface="Calibri" panose="020F0502020204030204" pitchFamily="34" charset="0"/>
                      </a:rPr>
                      <m:t>Ω</m:t>
                    </m:r>
                  </m:oMath>
                </a14:m>
                <a:r>
                  <a:rPr lang="el-GR" dirty="0">
                    <a:latin typeface="Calibri" panose="020F0502020204030204" pitchFamily="34" charset="0"/>
                    <a:ea typeface="Cambria Math" panose="02040503050406030204" pitchFamily="18" charset="0"/>
                    <a:cs typeface="Calibri" panose="020F0502020204030204" pitchFamily="34" charset="0"/>
                  </a:rPr>
                  <a:t>. Οι πόλοι της συνδέονται σε μια εξωτερική αντίσταση με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r>
                      <a:rPr lang="en-US" i="1" dirty="0" smtClean="0">
                        <a:latin typeface="Cambria Math" panose="02040503050406030204" pitchFamily="18" charset="0"/>
                        <a:ea typeface="Cambria Math" panose="02040503050406030204" pitchFamily="18" charset="0"/>
                      </a:rPr>
                      <m:t>=3</m:t>
                    </m:r>
                  </m:oMath>
                </a14:m>
                <a:r>
                  <a:rPr lang="en-US"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cs typeface="Calibri" panose="020F0502020204030204" pitchFamily="34" charset="0"/>
                      </a:rPr>
                      <m:t>Ω</m:t>
                    </m:r>
                  </m:oMath>
                </a14:m>
                <a:r>
                  <a:rPr lang="el-GR" dirty="0">
                    <a:latin typeface="Calibri" panose="020F0502020204030204" pitchFamily="34" charset="0"/>
                    <a:ea typeface="Cambria Math" panose="02040503050406030204" pitchFamily="18" charset="0"/>
                    <a:cs typeface="Calibri" panose="020F0502020204030204" pitchFamily="34" charset="0"/>
                  </a:rPr>
                  <a:t>.</a:t>
                </a:r>
              </a:p>
              <a:p>
                <a:pPr lvl="1"/>
                <a:r>
                  <a:rPr lang="el-GR" dirty="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a:p>
                <a:pPr lvl="1"/>
                <a:r>
                  <a:rPr lang="el-GR"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a:blip r:embed="rId3"/>
                <a:stretch>
                  <a:fillRect t="-91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2" y="4353429"/>
            <a:ext cx="3047999" cy="2098862"/>
          </a:xfrm>
          <a:prstGeom prst="rect">
            <a:avLst/>
          </a:prstGeom>
        </p:spPr>
      </p:pic>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09567" y="4464050"/>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p:spTree>
    <p:extLst>
      <p:ext uri="{BB962C8B-B14F-4D97-AF65-F5344CB8AC3E}">
        <p14:creationId xmlns:p14="http://schemas.microsoft.com/office/powerpoint/2010/main" val="175116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93D7E067-D3B8-C147-63AD-C3A0C894F277}"/>
              </a:ext>
            </a:extLst>
          </p:cNvPr>
          <p:cNvGrpSpPr/>
          <p:nvPr/>
        </p:nvGrpSpPr>
        <p:grpSpPr>
          <a:xfrm>
            <a:off x="6298552" y="690416"/>
            <a:ext cx="2286000" cy="1499291"/>
            <a:chOff x="5638800" y="4353429"/>
            <a:chExt cx="3047999" cy="2098862"/>
          </a:xfrm>
        </p:grpSpPr>
        <p:pic>
          <p:nvPicPr>
            <p:cNvPr id="6" name="Picture 3">
              <a:extLst>
                <a:ext uri="{FF2B5EF4-FFF2-40B4-BE49-F238E27FC236}">
                  <a16:creationId xmlns:a16="http://schemas.microsoft.com/office/drawing/2014/main" id="{65C74F28-0B20-47F3-975B-F81756AF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sp>
          <p:nvSpPr>
            <p:cNvPr id="8" name="Rectangle 6">
              <a:extLst>
                <a:ext uri="{FF2B5EF4-FFF2-40B4-BE49-F238E27FC236}">
                  <a16:creationId xmlns:a16="http://schemas.microsoft.com/office/drawing/2014/main" id="{16E16DE4-C888-97C2-AC48-4CE41C65D9AB}"/>
                </a:ext>
              </a:extLst>
            </p:cNvPr>
            <p:cNvSpPr/>
            <p:nvPr/>
          </p:nvSpPr>
          <p:spPr>
            <a:xfrm>
              <a:off x="6509566" y="4464049"/>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800" dirty="0">
                    <a:latin typeface="Calibri" panose="020F0502020204030204" pitchFamily="34" charset="0"/>
                    <a:ea typeface="Cambria Math" panose="02040503050406030204" pitchFamily="18" charset="0"/>
                    <a:cs typeface="Calibri" panose="020F0502020204030204" pitchFamily="34" charset="0"/>
                  </a:rPr>
                  <a:t>ΗΕΔ 12 </a:t>
                </a:r>
                <a:r>
                  <a:rPr lang="en-US" sz="1800" dirty="0">
                    <a:latin typeface="Calibri" panose="020F0502020204030204" pitchFamily="34" charset="0"/>
                    <a:ea typeface="Cambria Math" panose="02040503050406030204" pitchFamily="18" charset="0"/>
                    <a:cs typeface="Calibri" panose="020F0502020204030204" pitchFamily="34" charset="0"/>
                  </a:rPr>
                  <a:t>V </a:t>
                </a:r>
                <a:r>
                  <a:rPr lang="el-GR" sz="1800" dirty="0">
                    <a:latin typeface="Calibri" panose="020F0502020204030204" pitchFamily="34" charset="0"/>
                    <a:ea typeface="Cambria Math" panose="02040503050406030204" pitchFamily="18" charset="0"/>
                    <a:cs typeface="Calibri" panose="020F0502020204030204" pitchFamily="34" charset="0"/>
                  </a:rPr>
                  <a:t>και εσωτερική αντίσταση</a:t>
                </a:r>
                <a:r>
                  <a:rPr lang="en-US" sz="1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1800" i="1" dirty="0">
                        <a:latin typeface="Cambria Math" panose="02040503050406030204" pitchFamily="18" charset="0"/>
                        <a:ea typeface="Cambria Math" panose="02040503050406030204" pitchFamily="18" charset="0"/>
                      </a:rPr>
                      <m:t>𝑟</m:t>
                    </m:r>
                    <m:r>
                      <a:rPr lang="el-GR" sz="1800" b="1" i="1" dirty="0">
                        <a:latin typeface="Cambria Math" panose="02040503050406030204" pitchFamily="18" charset="0"/>
                        <a:ea typeface="Cambria Math" panose="02040503050406030204" pitchFamily="18" charset="0"/>
                      </a:rPr>
                      <m:t>=</m:t>
                    </m:r>
                    <m:r>
                      <a:rPr lang="el-GR" sz="1800" i="1" dirty="0">
                        <a:latin typeface="Cambria Math" panose="02040503050406030204" pitchFamily="18" charset="0"/>
                        <a:ea typeface="Cambria Math" panose="02040503050406030204" pitchFamily="18" charset="0"/>
                        <a:cs typeface="Calibri" panose="020F0502020204030204" pitchFamily="34" charset="0"/>
                      </a:rPr>
                      <m:t> </m:t>
                    </m:r>
                    <m:r>
                      <a:rPr lang="en-US" sz="1800" i="1" dirty="0">
                        <a:latin typeface="Cambria Math" panose="02040503050406030204" pitchFamily="18" charset="0"/>
                        <a:ea typeface="Cambria Math" panose="02040503050406030204" pitchFamily="18" charset="0"/>
                        <a:cs typeface="Calibri" panose="020F0502020204030204" pitchFamily="34" charset="0"/>
                      </a:rPr>
                      <m:t>0.05 </m:t>
                    </m:r>
                    <m:r>
                      <m:rPr>
                        <m:sty m:val="p"/>
                      </m:rPr>
                      <a:rPr lang="el-GR" sz="1800" dirty="0">
                        <a:latin typeface="Cambria Math" panose="02040503050406030204" pitchFamily="18" charset="0"/>
                        <a:ea typeface="Cambria Math" panose="02040503050406030204" pitchFamily="18" charset="0"/>
                        <a:cs typeface="Calibri" panose="020F0502020204030204" pitchFamily="34" charset="0"/>
                      </a:rPr>
                      <m:t>Ω</m:t>
                    </m:r>
                    <m:r>
                      <a:rPr lang="en-US" sz="1800" dirty="0">
                        <a:latin typeface="Cambria Math" panose="02040503050406030204" pitchFamily="18" charset="0"/>
                        <a:ea typeface="Cambria Math" panose="02040503050406030204" pitchFamily="18" charset="0"/>
                        <a:cs typeface="Calibri" panose="020F0502020204030204" pitchFamily="34" charset="0"/>
                      </a:rPr>
                      <m:t>,</m:t>
                    </m:r>
                  </m:oMath>
                </a14:m>
                <a:r>
                  <a:rPr lang="en-US" sz="1800" dirty="0">
                    <a:latin typeface="Calibri" panose="020F0502020204030204" pitchFamily="34" charset="0"/>
                    <a:ea typeface="Cambria Math" panose="02040503050406030204" pitchFamily="18" charset="0"/>
                    <a:cs typeface="Calibri" panose="020F0502020204030204" pitchFamily="34" charset="0"/>
                  </a:rPr>
                  <a:t>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εξωτερική αντίσταση </a:t>
                </a:r>
                <a14:m>
                  <m:oMath xmlns:m="http://schemas.openxmlformats.org/officeDocument/2006/math">
                    <m:r>
                      <a:rPr lang="en-US" sz="1800" i="1" dirty="0">
                        <a:latin typeface="Cambria Math" panose="02040503050406030204" pitchFamily="18" charset="0"/>
                        <a:ea typeface="Cambria Math" panose="02040503050406030204" pitchFamily="18" charset="0"/>
                        <a:cs typeface="Calibri" panose="020F0502020204030204" pitchFamily="34" charset="0"/>
                      </a:rPr>
                      <m:t>𝑅</m:t>
                    </m:r>
                    <m:r>
                      <a:rPr lang="en-US" sz="1800" i="1" dirty="0">
                        <a:latin typeface="Cambria Math" panose="02040503050406030204" pitchFamily="18" charset="0"/>
                        <a:ea typeface="Cambria Math" panose="02040503050406030204" pitchFamily="18" charset="0"/>
                        <a:cs typeface="Calibri" panose="020F0502020204030204" pitchFamily="34" charset="0"/>
                      </a:rPr>
                      <m:t>=3 </m:t>
                    </m:r>
                    <m:r>
                      <m:rPr>
                        <m:sty m:val="p"/>
                      </m:rPr>
                      <a:rPr lang="el-GR" sz="1800" dirty="0">
                        <a:latin typeface="Cambria Math" panose="02040503050406030204" pitchFamily="18" charset="0"/>
                        <a:ea typeface="Cambria Math" panose="02040503050406030204" pitchFamily="18" charset="0"/>
                        <a:cs typeface="Calibri" panose="020F0502020204030204" pitchFamily="34" charset="0"/>
                      </a:rPr>
                      <m:t>Ω</m:t>
                    </m:r>
                  </m:oMath>
                </a14:m>
                <a:r>
                  <a:rPr lang="el-GR" sz="1800" dirty="0">
                    <a:latin typeface="Calibri" panose="020F0502020204030204" pitchFamily="34" charset="0"/>
                    <a:ea typeface="Cambria Math" panose="02040503050406030204" pitchFamily="18" charset="0"/>
                    <a:cs typeface="Calibri" panose="020F0502020204030204" pitchFamily="34" charset="0"/>
                  </a:rPr>
                  <a:t>.</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6"/>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628920" y="2865960"/>
              <a:ext cx="7845840" cy="1760760"/>
            </p14:xfrm>
          </p:contentPart>
        </mc:Choice>
        <mc:Fallback xmlns="">
          <p:pic>
            <p:nvPicPr>
              <p:cNvPr id="4" name="Ink 3"/>
              <p:cNvPicPr/>
              <p:nvPr/>
            </p:nvPicPr>
            <p:blipFill>
              <a:blip r:embed="rId9"/>
              <a:stretch>
                <a:fillRect/>
              </a:stretch>
            </p:blipFill>
            <p:spPr>
              <a:xfrm>
                <a:off x="623520" y="2856600"/>
                <a:ext cx="7863840" cy="1777320"/>
              </a:xfrm>
              <a:prstGeom prst="rect">
                <a:avLst/>
              </a:prstGeom>
            </p:spPr>
          </p:pic>
        </mc:Fallback>
      </mc:AlternateContent>
    </p:spTree>
    <p:extLst>
      <p:ext uri="{BB962C8B-B14F-4D97-AF65-F5344CB8AC3E}">
        <p14:creationId xmlns:p14="http://schemas.microsoft.com/office/powerpoint/2010/main" val="99943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93D7E067-D3B8-C147-63AD-C3A0C894F277}"/>
              </a:ext>
            </a:extLst>
          </p:cNvPr>
          <p:cNvGrpSpPr/>
          <p:nvPr/>
        </p:nvGrpSpPr>
        <p:grpSpPr>
          <a:xfrm>
            <a:off x="6298552" y="690416"/>
            <a:ext cx="2286000" cy="1499291"/>
            <a:chOff x="5638800" y="4353429"/>
            <a:chExt cx="3047999" cy="2098862"/>
          </a:xfrm>
        </p:grpSpPr>
        <p:pic>
          <p:nvPicPr>
            <p:cNvPr id="6" name="Picture 3">
              <a:extLst>
                <a:ext uri="{FF2B5EF4-FFF2-40B4-BE49-F238E27FC236}">
                  <a16:creationId xmlns:a16="http://schemas.microsoft.com/office/drawing/2014/main" id="{65C74F28-0B20-47F3-975B-F81756AF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sp>
          <p:nvSpPr>
            <p:cNvPr id="8" name="Rectangle 6">
              <a:extLst>
                <a:ext uri="{FF2B5EF4-FFF2-40B4-BE49-F238E27FC236}">
                  <a16:creationId xmlns:a16="http://schemas.microsoft.com/office/drawing/2014/main" id="{16E16DE4-C888-97C2-AC48-4CE41C65D9AB}"/>
                </a:ext>
              </a:extLst>
            </p:cNvPr>
            <p:cNvSpPr/>
            <p:nvPr/>
          </p:nvSpPr>
          <p:spPr>
            <a:xfrm>
              <a:off x="6509566" y="4464049"/>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sz="2400" b="1" dirty="0">
                <a:solidFill>
                  <a:srgbClr val="FF0000"/>
                </a:solidFill>
              </a:endParaRPr>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800" dirty="0">
                    <a:latin typeface="Calibri" panose="020F0502020204030204" pitchFamily="34" charset="0"/>
                    <a:ea typeface="Cambria Math" panose="02040503050406030204" pitchFamily="18" charset="0"/>
                    <a:cs typeface="Calibri" panose="020F0502020204030204" pitchFamily="34" charset="0"/>
                  </a:rPr>
                  <a:t>ΗΕΔ 12 </a:t>
                </a:r>
                <a:r>
                  <a:rPr lang="en-US" sz="1800" dirty="0">
                    <a:latin typeface="Calibri" panose="020F0502020204030204" pitchFamily="34" charset="0"/>
                    <a:ea typeface="Cambria Math" panose="02040503050406030204" pitchFamily="18" charset="0"/>
                    <a:cs typeface="Calibri" panose="020F0502020204030204" pitchFamily="34" charset="0"/>
                  </a:rPr>
                  <a:t>V </a:t>
                </a:r>
                <a:r>
                  <a:rPr lang="el-GR" sz="1800" dirty="0">
                    <a:latin typeface="Calibri" panose="020F0502020204030204" pitchFamily="34" charset="0"/>
                    <a:ea typeface="Cambria Math" panose="02040503050406030204" pitchFamily="18" charset="0"/>
                    <a:cs typeface="Calibri" panose="020F0502020204030204" pitchFamily="34" charset="0"/>
                  </a:rPr>
                  <a:t>και εσωτερική αντίσταση</a:t>
                </a:r>
                <a:r>
                  <a:rPr lang="en-US" sz="1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1800" i="1" dirty="0">
                        <a:latin typeface="Cambria Math" panose="02040503050406030204" pitchFamily="18" charset="0"/>
                        <a:ea typeface="Cambria Math" panose="02040503050406030204" pitchFamily="18" charset="0"/>
                      </a:rPr>
                      <m:t>𝑟</m:t>
                    </m:r>
                    <m:r>
                      <a:rPr lang="el-GR" sz="1800" b="1" i="1" dirty="0">
                        <a:latin typeface="Cambria Math" panose="02040503050406030204" pitchFamily="18" charset="0"/>
                        <a:ea typeface="Cambria Math" panose="02040503050406030204" pitchFamily="18" charset="0"/>
                      </a:rPr>
                      <m:t>=</m:t>
                    </m:r>
                    <m:r>
                      <a:rPr lang="el-GR" sz="1800" i="1" dirty="0">
                        <a:latin typeface="Cambria Math" panose="02040503050406030204" pitchFamily="18" charset="0"/>
                        <a:ea typeface="Cambria Math" panose="02040503050406030204" pitchFamily="18" charset="0"/>
                        <a:cs typeface="Calibri" panose="020F0502020204030204" pitchFamily="34" charset="0"/>
                      </a:rPr>
                      <m:t> </m:t>
                    </m:r>
                    <m:r>
                      <a:rPr lang="en-US" sz="1800" i="1" dirty="0">
                        <a:latin typeface="Cambria Math" panose="02040503050406030204" pitchFamily="18" charset="0"/>
                        <a:ea typeface="Cambria Math" panose="02040503050406030204" pitchFamily="18" charset="0"/>
                        <a:cs typeface="Calibri" panose="020F0502020204030204" pitchFamily="34" charset="0"/>
                      </a:rPr>
                      <m:t>0.05 </m:t>
                    </m:r>
                    <m:r>
                      <m:rPr>
                        <m:sty m:val="p"/>
                      </m:rPr>
                      <a:rPr lang="el-GR" sz="1800" dirty="0">
                        <a:latin typeface="Cambria Math" panose="02040503050406030204" pitchFamily="18" charset="0"/>
                        <a:ea typeface="Cambria Math" panose="02040503050406030204" pitchFamily="18" charset="0"/>
                        <a:cs typeface="Calibri" panose="020F0502020204030204" pitchFamily="34" charset="0"/>
                      </a:rPr>
                      <m:t>Ω</m:t>
                    </m:r>
                    <m:r>
                      <a:rPr lang="en-US" sz="1800" dirty="0">
                        <a:latin typeface="Cambria Math" panose="02040503050406030204" pitchFamily="18" charset="0"/>
                        <a:ea typeface="Cambria Math" panose="02040503050406030204" pitchFamily="18" charset="0"/>
                        <a:cs typeface="Calibri" panose="020F0502020204030204" pitchFamily="34" charset="0"/>
                      </a:rPr>
                      <m:t>,</m:t>
                    </m:r>
                  </m:oMath>
                </a14:m>
                <a:r>
                  <a:rPr lang="en-US" sz="1800" dirty="0">
                    <a:latin typeface="Calibri" panose="020F0502020204030204" pitchFamily="34" charset="0"/>
                    <a:ea typeface="Cambria Math" panose="02040503050406030204" pitchFamily="18" charset="0"/>
                    <a:cs typeface="Calibri" panose="020F0502020204030204" pitchFamily="34" charset="0"/>
                  </a:rPr>
                  <a:t>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εξωτερική αντίσταση </a:t>
                </a:r>
                <a14:m>
                  <m:oMath xmlns:m="http://schemas.openxmlformats.org/officeDocument/2006/math">
                    <m:r>
                      <a:rPr lang="en-US" sz="1800" i="1" dirty="0">
                        <a:latin typeface="Cambria Math" panose="02040503050406030204" pitchFamily="18" charset="0"/>
                        <a:ea typeface="Cambria Math" panose="02040503050406030204" pitchFamily="18" charset="0"/>
                        <a:cs typeface="Calibri" panose="020F0502020204030204" pitchFamily="34" charset="0"/>
                      </a:rPr>
                      <m:t>𝑅</m:t>
                    </m:r>
                    <m:r>
                      <a:rPr lang="en-US" sz="1800" i="1" dirty="0">
                        <a:latin typeface="Cambria Math" panose="02040503050406030204" pitchFamily="18" charset="0"/>
                        <a:ea typeface="Cambria Math" panose="02040503050406030204" pitchFamily="18" charset="0"/>
                        <a:cs typeface="Calibri" panose="020F0502020204030204" pitchFamily="34" charset="0"/>
                      </a:rPr>
                      <m:t>=3 </m:t>
                    </m:r>
                    <m:r>
                      <m:rPr>
                        <m:sty m:val="p"/>
                      </m:rPr>
                      <a:rPr lang="el-GR" sz="1800" dirty="0">
                        <a:latin typeface="Cambria Math" panose="02040503050406030204" pitchFamily="18" charset="0"/>
                        <a:ea typeface="Cambria Math" panose="02040503050406030204" pitchFamily="18" charset="0"/>
                        <a:cs typeface="Calibri" panose="020F0502020204030204" pitchFamily="34" charset="0"/>
                      </a:rPr>
                      <m:t>Ω</m:t>
                    </m:r>
                  </m:oMath>
                </a14:m>
                <a:r>
                  <a:rPr lang="el-GR" sz="1800" dirty="0">
                    <a:latin typeface="Calibri" panose="020F0502020204030204" pitchFamily="34" charset="0"/>
                    <a:ea typeface="Cambria Math" panose="02040503050406030204" pitchFamily="18" charset="0"/>
                    <a:cs typeface="Calibri" panose="020F0502020204030204" pitchFamily="34" charset="0"/>
                  </a:rPr>
                  <a:t>.</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a:p>
                <a:pPr lvl="1"/>
                <a:endParaRPr lang="el-GR" sz="1800"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6"/>
                <a:stretch>
                  <a:fillRect t="-914" r="-1239"/>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19640" y="3142080"/>
              <a:ext cx="7265160" cy="2067480"/>
            </p14:xfrm>
          </p:contentPart>
        </mc:Choice>
        <mc:Fallback xmlns="">
          <p:pic>
            <p:nvPicPr>
              <p:cNvPr id="4" name="Ink 3"/>
              <p:cNvPicPr/>
              <p:nvPr/>
            </p:nvPicPr>
            <p:blipFill>
              <a:blip r:embed="rId9"/>
              <a:stretch>
                <a:fillRect/>
              </a:stretch>
            </p:blipFill>
            <p:spPr>
              <a:xfrm>
                <a:off x="710640" y="3133800"/>
                <a:ext cx="7286760" cy="2082960"/>
              </a:xfrm>
              <a:prstGeom prst="rect">
                <a:avLst/>
              </a:prstGeom>
            </p:spPr>
          </p:pic>
        </mc:Fallback>
      </mc:AlternateContent>
    </p:spTree>
    <p:extLst>
      <p:ext uri="{BB962C8B-B14F-4D97-AF65-F5344CB8AC3E}">
        <p14:creationId xmlns:p14="http://schemas.microsoft.com/office/powerpoint/2010/main" val="127341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21.3 Kirchhoff's Rules – College Physics chapters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2" y="1295802"/>
            <a:ext cx="5178425" cy="3811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Κυκλώματα</a:t>
            </a:r>
          </a:p>
        </p:txBody>
      </p:sp>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40" y="4484781"/>
            <a:ext cx="3048000" cy="2023872"/>
          </a:xfrm>
          <a:prstGeom prst="rect">
            <a:avLst/>
          </a:prstGeom>
          <a:ln>
            <a:noFill/>
          </a:ln>
          <a:effectLst>
            <a:softEdge rad="112500"/>
          </a:effectLst>
        </p:spPr>
      </p:pic>
      <p:sp>
        <p:nvSpPr>
          <p:cNvPr id="4" name="TextBox 3">
            <a:extLst>
              <a:ext uri="{FF2B5EF4-FFF2-40B4-BE49-F238E27FC236}">
                <a16:creationId xmlns:a16="http://schemas.microsoft.com/office/drawing/2014/main" id="{EAB56706-C059-5B8B-E87F-DC978527583F}"/>
              </a:ext>
            </a:extLst>
          </p:cNvPr>
          <p:cNvSpPr txBox="1"/>
          <p:nvPr/>
        </p:nvSpPr>
        <p:spPr>
          <a:xfrm>
            <a:off x="4817807" y="5692633"/>
            <a:ext cx="3873910" cy="830997"/>
          </a:xfrm>
          <a:prstGeom prst="rect">
            <a:avLst/>
          </a:prstGeom>
          <a:noFill/>
        </p:spPr>
        <p:txBody>
          <a:bodyPr wrap="square">
            <a:spAutoFit/>
          </a:bodyPr>
          <a:lstStyle/>
          <a:p>
            <a:r>
              <a:rPr lang="el-GR" sz="1200" u="sng" dirty="0"/>
              <a:t>Σημ.:</a:t>
            </a:r>
            <a:r>
              <a:rPr lang="el-GR" sz="1200" dirty="0"/>
              <a:t> πολλές μπαταρίες σημαίνει πολλές πηγές ΗΕΔ: είτε συνεργάζονται (προσθέτουν τάσεις) είτε “μαλώνουν” (η μία τροφοδοτεί/φορτίζει την άλλη), και το ρεύμα καθορίζεται από την καθαρή ΗΕΔ και τις αντιστάσεις.</a:t>
            </a:r>
            <a:endParaRPr lang="en-US" sz="1200" dirty="0"/>
          </a:p>
        </p:txBody>
      </p:sp>
    </p:spTree>
    <p:extLst>
      <p:ext uri="{BB962C8B-B14F-4D97-AF65-F5344CB8AC3E}">
        <p14:creationId xmlns:p14="http://schemas.microsoft.com/office/powerpoint/2010/main" val="1215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p>
              <a:p>
                <a:r>
                  <a:rPr lang="el-GR" dirty="0">
                    <a:latin typeface="Calibri" panose="020F0502020204030204" pitchFamily="34" charset="0"/>
                    <a:cs typeface="Calibri" panose="020F0502020204030204" pitchFamily="34" charset="0"/>
                  </a:rPr>
                  <a:t>Για πιο περίπλοκα κυκλώματα, ακολουθούμε κάποιους κανόνες</a:t>
                </a:r>
                <a:r>
                  <a:rPr lang="el-GR">
                    <a:latin typeface="Calibri" panose="020F0502020204030204" pitchFamily="34" charset="0"/>
                    <a:cs typeface="Calibri" panose="020F0502020204030204" pitchFamily="34" charset="0"/>
                  </a:rPr>
                  <a:t>, τους </a:t>
                </a:r>
                <a:r>
                  <a:rPr lang="el-GR" dirty="0">
                    <a:latin typeface="Calibri" panose="020F0502020204030204" pitchFamily="34" charset="0"/>
                    <a:cs typeface="Calibri" panose="020F0502020204030204" pitchFamily="34" charset="0"/>
                  </a:rPr>
                  <a:t>λεγόμενους </a:t>
                </a:r>
                <a:r>
                  <a:rPr lang="el-GR" b="1" dirty="0">
                    <a:latin typeface="Calibri" panose="020F0502020204030204" pitchFamily="34" charset="0"/>
                    <a:cs typeface="Calibri" panose="020F0502020204030204" pitchFamily="34" charset="0"/>
                  </a:rPr>
                  <a:t>κανόνες του </a:t>
                </a:r>
                <a:r>
                  <a:rPr lang="en-US" b="1" dirty="0">
                    <a:latin typeface="Calibri" panose="020F0502020204030204" pitchFamily="34" charset="0"/>
                    <a:cs typeface="Calibri" panose="020F0502020204030204" pitchFamily="34" charset="0"/>
                  </a:rPr>
                  <a:t>Kirchhoff</a:t>
                </a:r>
                <a:endParaRPr lang="el-GR"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1. </a:t>
                </a:r>
                <a:r>
                  <a:rPr lang="el-GR" b="1" i="1" dirty="0">
                    <a:latin typeface="Calibri" panose="020F0502020204030204" pitchFamily="34" charset="0"/>
                    <a:cs typeface="Calibri" panose="020F0502020204030204" pitchFamily="34" charset="0"/>
                  </a:rPr>
                  <a:t>Κανόνας κόμβου: </a:t>
                </a:r>
                <a:r>
                  <a:rPr lang="el-GR" dirty="0">
                    <a:latin typeface="Calibri" panose="020F0502020204030204" pitchFamily="34" charset="0"/>
                    <a:cs typeface="Calibri" panose="020F0502020204030204" pitchFamily="34" charset="0"/>
                  </a:rPr>
                  <a:t>σε οποιονδήποτε κόμβο (διακλάδωση καλωδίων), το άθροισμα των ρευμάτων πρέπει να είναι </a:t>
                </a:r>
                <a:r>
                  <a:rPr lang="el-GR" b="1" dirty="0">
                    <a:latin typeface="Calibri" panose="020F0502020204030204" pitchFamily="34" charset="0"/>
                    <a:cs typeface="Calibri" panose="020F0502020204030204" pitchFamily="34" charset="0"/>
                  </a:rPr>
                  <a:t>μηδέν </a:t>
                </a:r>
                <a:endParaRPr lang="en-US" b="1"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a:latin typeface="Calibri" panose="020F0502020204030204" pitchFamily="34" charset="0"/>
                  <a:cs typeface="Calibri" panose="020F0502020204030204" pitchFamily="34" charset="0"/>
                </a:endParaRPr>
              </a:p>
              <a:p>
                <a:pPr lvl="2"/>
                <a:r>
                  <a:rPr lang="el-GR" dirty="0">
                    <a:latin typeface="Calibri" panose="020F0502020204030204" pitchFamily="34" charset="0"/>
                    <a:ea typeface="Cambria Math" panose="02040503050406030204" pitchFamily="18" charset="0"/>
                    <a:cs typeface="Calibri" panose="020F0502020204030204" pitchFamily="34" charset="0"/>
                  </a:rPr>
                  <a:t>Εναλλακτικά:</a:t>
                </a: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b="1" i="1" dirty="0">
                    <a:latin typeface="Calibri" panose="020F0502020204030204" pitchFamily="34" charset="0"/>
                    <a:cs typeface="Calibri" panose="020F0502020204030204" pitchFamily="34" charset="0"/>
                  </a:rPr>
                  <a:t>Κανόνας βρόχου: </a:t>
                </a:r>
                <a:r>
                  <a:rPr lang="el-GR" dirty="0">
                    <a:latin typeface="Calibri" panose="020F0502020204030204" pitchFamily="34" charset="0"/>
                    <a:cs typeface="Calibri" panose="020F0502020204030204" pitchFamily="34" charset="0"/>
                  </a:rPr>
                  <a:t>το άθροισμα των διαφορών δυναμικού σε ένα βρόχο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κλειστή διαδρομή) πρέπει να είναι μηδέν </a:t>
                </a:r>
                <a:endParaRPr lang="el-GR"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latin typeface="Calibri" panose="020F0502020204030204" pitchFamily="34" charset="0"/>
                  <a:cs typeface="Calibri" panose="020F0502020204030204" pitchFamily="34" charset="0"/>
                </a:endParaRPr>
              </a:p>
              <a:p>
                <a:pPr marL="685800" lvl="2" indent="0">
                  <a:buNone/>
                </a:pP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r="-1687"/>
                </a:stretch>
              </a:blipFill>
            </p:spPr>
            <p:txBody>
              <a:bodyPr/>
              <a:lstStyle/>
              <a:p>
                <a:r>
                  <a:rPr lang="en-US">
                    <a:noFill/>
                  </a:rPr>
                  <a:t> </a:t>
                </a:r>
              </a:p>
            </p:txBody>
          </p:sp>
        </mc:Fallback>
      </mc:AlternateContent>
      <p:sp>
        <p:nvSpPr>
          <p:cNvPr id="4" name="Horizontal Scroll 3"/>
          <p:cNvSpPr/>
          <p:nvPr/>
        </p:nvSpPr>
        <p:spPr>
          <a:xfrm>
            <a:off x="6629400" y="3505200"/>
            <a:ext cx="1981200" cy="1143000"/>
          </a:xfrm>
          <a:prstGeom prst="accentBorderCallout1">
            <a:avLst>
              <a:gd name="adj1" fmla="val 22917"/>
              <a:gd name="adj2" fmla="val -2833"/>
              <a:gd name="adj3" fmla="val 19166"/>
              <a:gd name="adj4" fmla="val -6683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l-GR" sz="1400" dirty="0">
                <a:solidFill>
                  <a:prstClr val="black"/>
                </a:solidFill>
              </a:rPr>
              <a:t>Τα ρεύματα που </a:t>
            </a:r>
            <a:r>
              <a:rPr lang="el-GR" sz="1400" b="1" dirty="0">
                <a:solidFill>
                  <a:prstClr val="black"/>
                </a:solidFill>
              </a:rPr>
              <a:t>μπαίνουν</a:t>
            </a:r>
            <a:r>
              <a:rPr lang="el-GR" sz="1400" dirty="0">
                <a:solidFill>
                  <a:prstClr val="black"/>
                </a:solidFill>
              </a:rPr>
              <a:t> στον κόμβο έχουν </a:t>
            </a:r>
            <a:r>
              <a:rPr lang="el-GR" sz="1400" b="1" dirty="0">
                <a:solidFill>
                  <a:prstClr val="black"/>
                </a:solidFill>
              </a:rPr>
              <a:t>θετικό</a:t>
            </a:r>
            <a:r>
              <a:rPr lang="el-GR" sz="1400" dirty="0">
                <a:solidFill>
                  <a:prstClr val="black"/>
                </a:solidFill>
              </a:rPr>
              <a:t> πρόσημο, ενώ αυτά που </a:t>
            </a:r>
            <a:r>
              <a:rPr lang="el-GR" sz="1400" b="1" dirty="0">
                <a:solidFill>
                  <a:prstClr val="black"/>
                </a:solidFill>
              </a:rPr>
              <a:t>βγαίνουν</a:t>
            </a:r>
            <a:r>
              <a:rPr lang="el-GR" sz="1400" dirty="0">
                <a:solidFill>
                  <a:prstClr val="black"/>
                </a:solidFill>
              </a:rPr>
              <a:t>, </a:t>
            </a:r>
            <a:r>
              <a:rPr lang="el-GR" sz="1400" b="1" dirty="0">
                <a:solidFill>
                  <a:prstClr val="black"/>
                </a:solidFill>
              </a:rPr>
              <a:t>αρνητικό</a:t>
            </a:r>
            <a:r>
              <a:rPr lang="el-GR" sz="1400" dirty="0">
                <a:solidFill>
                  <a:prstClr val="black"/>
                </a:solidFill>
              </a:rPr>
              <a:t>.</a:t>
            </a: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95510" y="854891"/>
            <a:ext cx="3053190" cy="20792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p>
              <a:p>
                <a:pPr lvl="1"/>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1. </a:t>
                </a:r>
                <a:r>
                  <a:rPr lang="el-GR" b="1" i="1" dirty="0">
                    <a:latin typeface="Calibri" panose="020F0502020204030204" pitchFamily="34" charset="0"/>
                    <a:cs typeface="Calibri" panose="020F0502020204030204" pitchFamily="34" charset="0"/>
                  </a:rPr>
                  <a:t>Κανόνας κόμβου:</a:t>
                </a:r>
                <a:endParaRPr lang="en-US" b="1" i="1" dirty="0">
                  <a:latin typeface="Calibri" panose="020F0502020204030204" pitchFamily="34" charset="0"/>
                  <a:cs typeface="Calibri" panose="020F0502020204030204" pitchFamily="34" charset="0"/>
                </a:endParaRPr>
              </a:p>
              <a:p>
                <a:pPr marL="365760" lvl="1" indent="0">
                  <a:buNone/>
                </a:pPr>
                <a:endParaRPr lang="en-US" sz="900" i="1" dirty="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a:latin typeface="Calibri" panose="020F0502020204030204" pitchFamily="34" charset="0"/>
                  <a:cs typeface="Calibri" panose="020F0502020204030204" pitchFamily="34" charset="0"/>
                </a:endParaRPr>
              </a:p>
              <a:p>
                <a:pPr marL="685800" lvl="2" indent="0">
                  <a:buNone/>
                </a:pPr>
                <a:endParaRPr lang="en-US" sz="1050" dirty="0">
                  <a:latin typeface="Calibri" panose="020F0502020204030204" pitchFamily="34" charset="0"/>
                  <a:cs typeface="Calibri" panose="020F0502020204030204" pitchFamily="34" charset="0"/>
                </a:endParaRPr>
              </a:p>
              <a:p>
                <a:pPr marL="685800" lvl="2" indent="0">
                  <a:buNone/>
                </a:pPr>
                <a:r>
                  <a:rPr lang="el-GR" dirty="0">
                    <a:latin typeface="Calibri" panose="020F0502020204030204" pitchFamily="34" charset="0"/>
                    <a:cs typeface="Calibri" panose="020F0502020204030204" pitchFamily="34" charset="0"/>
                  </a:rPr>
                  <a:t>Προέρχεται από την </a:t>
                </a:r>
                <a:r>
                  <a:rPr lang="el-GR" b="1" dirty="0">
                    <a:latin typeface="Calibri" panose="020F0502020204030204" pitchFamily="34" charset="0"/>
                    <a:cs typeface="Calibri" panose="020F0502020204030204" pitchFamily="34" charset="0"/>
                  </a:rPr>
                  <a:t>αρχή διατήρησης του φορτίου</a:t>
                </a:r>
                <a:endParaRPr lang="en-US" b="1" dirty="0">
                  <a:latin typeface="Calibri" panose="020F0502020204030204" pitchFamily="34" charset="0"/>
                  <a:cs typeface="Calibri" panose="020F0502020204030204" pitchFamily="34" charset="0"/>
                </a:endParaRPr>
              </a:p>
              <a:p>
                <a:pPr lvl="1"/>
                <a:endParaRPr lang="en-US" sz="11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b="1" i="1" dirty="0">
                    <a:latin typeface="Calibri" panose="020F0502020204030204" pitchFamily="34" charset="0"/>
                    <a:cs typeface="Calibri" panose="020F0502020204030204" pitchFamily="34" charset="0"/>
                  </a:rPr>
                  <a:t>Κανόνας βρόχου: </a:t>
                </a:r>
              </a:p>
              <a:p>
                <a:pPr marL="365760" lvl="1" indent="0">
                  <a:buNone/>
                </a:pPr>
                <a:endParaRPr lang="el-GR" sz="700"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a:latin typeface="Calibri" panose="020F0502020204030204" pitchFamily="34" charset="0"/>
                  <a:cs typeface="Calibri" panose="020F0502020204030204" pitchFamily="34" charset="0"/>
                </a:endParaRPr>
              </a:p>
              <a:p>
                <a:pPr marL="685800" lvl="2" indent="0">
                  <a:buNone/>
                </a:pP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Προέρχεται από την </a:t>
                </a:r>
                <a:r>
                  <a:rPr lang="el-GR" b="1" dirty="0">
                    <a:latin typeface="Calibri" panose="020F0502020204030204" pitchFamily="34" charset="0"/>
                    <a:cs typeface="Calibri" panose="020F0502020204030204" pitchFamily="34" charset="0"/>
                  </a:rPr>
                  <a:t>αρχή </a:t>
                </a:r>
                <a:br>
                  <a:rPr lang="el-GR"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διατήρησης της ενέργειας</a:t>
                </a:r>
                <a:endParaRPr lang="en-US" b="1" dirty="0">
                  <a:latin typeface="Calibri" panose="020F0502020204030204" pitchFamily="34" charset="0"/>
                  <a:cs typeface="Calibri" panose="020F0502020204030204" pitchFamily="34" charset="0"/>
                </a:endParaRPr>
              </a:p>
              <a:p>
                <a:pPr marL="685800" lvl="2" indent="0">
                  <a:buNone/>
                </a:pP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3"/>
            <a:ext cx="4000500" cy="3263459"/>
          </a:xfrm>
          <a:prstGeom prst="rect">
            <a:avLst/>
          </a:prstGeom>
          <a:ln>
            <a:noFill/>
          </a:ln>
          <a:effectLst>
            <a:outerShdw blurRad="190500" algn="tl" rotWithShape="0">
              <a:srgbClr val="000000">
                <a:alpha val="70000"/>
              </a:srgbClr>
            </a:outerShdw>
          </a:effectLst>
        </p:spPr>
      </p:pic>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174720" y="3501720"/>
              <a:ext cx="147600" cy="320760"/>
            </p14:xfrm>
          </p:contentPart>
        </mc:Choice>
        <mc:Fallback xmlns="">
          <p:pic>
            <p:nvPicPr>
              <p:cNvPr id="7" name="Ink 6"/>
              <p:cNvPicPr/>
              <p:nvPr/>
            </p:nvPicPr>
            <p:blipFill>
              <a:blip r:embed="rId8"/>
              <a:stretch>
                <a:fillRect/>
              </a:stretch>
            </p:blipFill>
            <p:spPr>
              <a:xfrm>
                <a:off x="6162840" y="3489840"/>
                <a:ext cx="171360" cy="345240"/>
              </a:xfrm>
              <a:prstGeom prst="rect">
                <a:avLst/>
              </a:prstGeom>
            </p:spPr>
          </p:pic>
        </mc:Fallback>
      </mc:AlternateContent>
    </p:spTree>
    <p:extLst>
      <p:ext uri="{BB962C8B-B14F-4D97-AF65-F5344CB8AC3E}">
        <p14:creationId xmlns:p14="http://schemas.microsoft.com/office/powerpoint/2010/main" val="24134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910349" cy="5334000"/>
              </a:xfrm>
            </p:spPr>
            <p:txBody>
              <a:bodyPr>
                <a:normAutofit lnSpcReduction="10000"/>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O </a:t>
                </a:r>
                <a:r>
                  <a:rPr lang="el-GR" dirty="0">
                    <a:latin typeface="Calibri" panose="020F0502020204030204" pitchFamily="34" charset="0"/>
                    <a:cs typeface="Calibri" panose="020F0502020204030204" pitchFamily="34" charset="0"/>
                  </a:rPr>
                  <a:t>κανόνας κόμβου είναι απλός: βρίσκετε απλά μια διακλάδωση ρευμάτων στο κύκλωμα και τον εφαρμόζετε</a:t>
                </a:r>
                <a:endParaRPr lang="en-US" dirty="0">
                  <a:latin typeface="Calibri" panose="020F0502020204030204" pitchFamily="34" charset="0"/>
                  <a:cs typeface="Calibri" panose="020F0502020204030204" pitchFamily="34" charset="0"/>
                </a:endParaRPr>
              </a:p>
              <a:p>
                <a:pPr lvl="1"/>
                <a:endParaRPr lang="en-US"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κανόνας βρόχου σας ζητά να υπολογίσετε διαφορές δυναμικού κατά μήκος κλειστών μονοπατιών (βρόχων)</a:t>
                </a:r>
              </a:p>
              <a:p>
                <a:pPr lvl="1"/>
                <a:endParaRPr lang="el-GR"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Παρόλο που γνωρίζετε τόσο για πηγές ΗΕΔ όσο και για αντιστάτες (από το νόμο του </a:t>
                </a:r>
                <a:r>
                  <a:rPr lang="aa-ET" dirty="0">
                    <a:latin typeface="Calibri" panose="020F0502020204030204" pitchFamily="34" charset="0"/>
                    <a:cs typeface="Calibri" panose="020F0502020204030204" pitchFamily="34" charset="0"/>
                  </a:rPr>
                  <a:t>Ohm) </a:t>
                </a:r>
                <a:r>
                  <a:rPr lang="el-GR" dirty="0">
                    <a:latin typeface="Calibri" panose="020F0502020204030204" pitchFamily="34" charset="0"/>
                    <a:cs typeface="Calibri" panose="020F0502020204030204" pitchFamily="34" charset="0"/>
                  </a:rPr>
                  <a:t>τη διαφορά δυναμικού στα άκρα τους, έχει σήμασία </a:t>
                </a:r>
                <a:r>
                  <a:rPr lang="el-GR" b="1" dirty="0">
                    <a:latin typeface="Calibri" panose="020F0502020204030204" pitchFamily="34" charset="0"/>
                    <a:cs typeface="Calibri" panose="020F0502020204030204" pitchFamily="34" charset="0"/>
                  </a:rPr>
                  <a:t>ΠΩΣ</a:t>
                </a:r>
                <a:r>
                  <a:rPr lang="el-GR" dirty="0">
                    <a:latin typeface="Calibri" panose="020F0502020204030204" pitchFamily="34" charset="0"/>
                    <a:cs typeface="Calibri" panose="020F0502020204030204" pitchFamily="34" charset="0"/>
                  </a:rPr>
                  <a:t> μετράτε το ηλεκτρικό δυναμικό (δηλ. πώς διατρέχετε την πηγή ή τον αντιστάτη)</a:t>
                </a:r>
              </a:p>
              <a:p>
                <a:pPr lvl="2"/>
                <a:r>
                  <a:rPr lang="el-GR" dirty="0">
                    <a:latin typeface="Calibri" panose="020F0502020204030204" pitchFamily="34" charset="0"/>
                    <a:cs typeface="Calibri" panose="020F0502020204030204" pitchFamily="34" charset="0"/>
                  </a:rPr>
                  <a:t>Ανάλογα με τον τρόπο που «περπατάτε» το μονοπάτι που περιλαμβάνει μια πηγή ή έναν αντιστάτη, </a:t>
                </a:r>
                <a:r>
                  <a:rPr lang="el-GR" b="1" dirty="0">
                    <a:latin typeface="Calibri" panose="020F0502020204030204" pitchFamily="34" charset="0"/>
                    <a:cs typeface="Calibri" panose="020F0502020204030204" pitchFamily="34" charset="0"/>
                  </a:rPr>
                  <a:t>η διαφορά δυναμικού μπορεί να έχει αρνητικό ή θετικό πρόσημο</a:t>
                </a:r>
                <a:r>
                  <a:rPr lang="el-GR" dirty="0">
                    <a:latin typeface="Calibri" panose="020F0502020204030204" pitchFamily="34" charset="0"/>
                    <a:cs typeface="Calibri" panose="020F0502020204030204" pitchFamily="34" charset="0"/>
                  </a:rPr>
                  <a:t>!</a:t>
                </a:r>
              </a:p>
              <a:p>
                <a:pPr lvl="1"/>
                <a:r>
                  <a:rPr lang="el-GR" dirty="0">
                    <a:latin typeface="Calibri" panose="020F0502020204030204" pitchFamily="34" charset="0"/>
                    <a:cs typeface="Calibri" panose="020F0502020204030204" pitchFamily="34" charset="0"/>
                  </a:rPr>
                  <a:t>Θυμηθείτε: </a:t>
                </a:r>
                <a:endParaRPr lang="en-US" b="0"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a:latin typeface="Cambria Math" panose="02040503050406030204" pitchFamily="18" charset="0"/>
                          <a:cs typeface="Calibri" panose="020F0502020204030204" pitchFamily="34" charset="0"/>
                        </a:rPr>
                        <m:t>Δ</m:t>
                      </m:r>
                      <m:sSub>
                        <m:sSubPr>
                          <m:ctrlPr>
                            <a:rPr lang="aa-ET" sz="2400" i="1">
                              <a:latin typeface="Cambria Math" panose="02040503050406030204" pitchFamily="18" charset="0"/>
                              <a:cs typeface="Calibri" panose="020F0502020204030204" pitchFamily="34" charset="0"/>
                            </a:rPr>
                          </m:ctrlPr>
                        </m:sSubPr>
                        <m:e>
                          <m:r>
                            <a:rPr lang="aa-ET" sz="2400" i="1">
                              <a:latin typeface="Cambria Math" panose="02040503050406030204" pitchFamily="18" charset="0"/>
                              <a:cs typeface="Calibri" panose="020F0502020204030204" pitchFamily="34" charset="0"/>
                            </a:rPr>
                            <m:t>𝑉</m:t>
                          </m:r>
                        </m:e>
                        <m:sub>
                          <m:r>
                            <a:rPr lang="aa-ET" sz="2400" i="1">
                              <a:latin typeface="Cambria Math" panose="02040503050406030204" pitchFamily="18" charset="0"/>
                              <a:cs typeface="Calibri" panose="020F0502020204030204" pitchFamily="34" charset="0"/>
                            </a:rPr>
                            <m:t>𝑎𝑏</m:t>
                          </m:r>
                        </m:sub>
                      </m:sSub>
                      <m:r>
                        <a:rPr lang="aa-ET" sz="2400" i="1">
                          <a:latin typeface="Cambria Math" panose="02040503050406030204" pitchFamily="18" charset="0"/>
                          <a:cs typeface="Calibri" panose="020F0502020204030204" pitchFamily="34" charset="0"/>
                        </a:rPr>
                        <m:t>=</m:t>
                      </m:r>
                      <m:sSub>
                        <m:sSubPr>
                          <m:ctrlPr>
                            <a:rPr lang="aa-ET" sz="2400" i="1">
                              <a:latin typeface="Cambria Math" panose="02040503050406030204" pitchFamily="18" charset="0"/>
                              <a:cs typeface="Calibri" panose="020F0502020204030204" pitchFamily="34" charset="0"/>
                            </a:rPr>
                          </m:ctrlPr>
                        </m:sSubPr>
                        <m:e>
                          <m:r>
                            <a:rPr lang="aa-ET" sz="2400" i="1">
                              <a:latin typeface="Cambria Math" panose="02040503050406030204" pitchFamily="18" charset="0"/>
                              <a:cs typeface="Calibri" panose="020F0502020204030204" pitchFamily="34" charset="0"/>
                            </a:rPr>
                            <m:t>𝑉</m:t>
                          </m:r>
                        </m:e>
                        <m:sub>
                          <m:r>
                            <a:rPr lang="aa-ET" sz="2400" i="1">
                              <a:latin typeface="Cambria Math" panose="02040503050406030204" pitchFamily="18" charset="0"/>
                              <a:cs typeface="Calibri" panose="020F0502020204030204" pitchFamily="34" charset="0"/>
                            </a:rPr>
                            <m:t>𝑏</m:t>
                          </m:r>
                        </m:sub>
                      </m:sSub>
                      <m:r>
                        <a:rPr lang="aa-ET" sz="2400" i="1">
                          <a:latin typeface="Cambria Math" panose="02040503050406030204" pitchFamily="18" charset="0"/>
                          <a:cs typeface="Calibri" panose="020F0502020204030204" pitchFamily="34" charset="0"/>
                        </a:rPr>
                        <m:t>−</m:t>
                      </m:r>
                      <m:sSub>
                        <m:sSubPr>
                          <m:ctrlPr>
                            <a:rPr lang="aa-ET" sz="2400" i="1">
                              <a:latin typeface="Cambria Math" panose="02040503050406030204" pitchFamily="18" charset="0"/>
                              <a:cs typeface="Calibri" panose="020F0502020204030204" pitchFamily="34" charset="0"/>
                            </a:rPr>
                          </m:ctrlPr>
                        </m:sSubPr>
                        <m:e>
                          <m:r>
                            <a:rPr lang="aa-ET" sz="2400" i="1">
                              <a:latin typeface="Cambria Math" panose="02040503050406030204" pitchFamily="18" charset="0"/>
                              <a:cs typeface="Calibri" panose="020F0502020204030204" pitchFamily="34" charset="0"/>
                            </a:rPr>
                            <m:t>𝑉</m:t>
                          </m:r>
                        </m:e>
                        <m:sub>
                          <m:r>
                            <a:rPr lang="aa-ET" sz="2400" i="1">
                              <a:latin typeface="Cambria Math" panose="02040503050406030204" pitchFamily="18" charset="0"/>
                              <a:cs typeface="Calibri" panose="020F0502020204030204" pitchFamily="34" charset="0"/>
                            </a:rPr>
                            <m:t>𝑎</m:t>
                          </m:r>
                        </m:sub>
                      </m:sSub>
                      <m:r>
                        <a:rPr lang="aa-ET" sz="2400" i="1">
                          <a:latin typeface="Cambria Math" panose="02040503050406030204" pitchFamily="18" charset="0"/>
                          <a:cs typeface="Calibri" panose="020F0502020204030204" pitchFamily="34" charset="0"/>
                        </a:rPr>
                        <m:t>=</m:t>
                      </m:r>
                      <m:sSub>
                        <m:sSubPr>
                          <m:ctrlPr>
                            <a:rPr lang="aa-ET" sz="2400" i="1">
                              <a:latin typeface="Cambria Math" panose="02040503050406030204" pitchFamily="18" charset="0"/>
                              <a:cs typeface="Calibri" panose="020F0502020204030204" pitchFamily="34" charset="0"/>
                            </a:rPr>
                          </m:ctrlPr>
                        </m:sSubPr>
                        <m:e>
                          <m:r>
                            <a:rPr lang="aa-ET" sz="2400" i="1">
                              <a:latin typeface="Cambria Math" panose="02040503050406030204" pitchFamily="18" charset="0"/>
                              <a:cs typeface="Calibri" panose="020F0502020204030204" pitchFamily="34" charset="0"/>
                            </a:rPr>
                            <m:t>𝑉</m:t>
                          </m:r>
                        </m:e>
                        <m:sub>
                          <m:r>
                            <a:rPr lang="aa-ET" sz="2400" i="1">
                              <a:latin typeface="Cambria Math" panose="02040503050406030204" pitchFamily="18" charset="0"/>
                              <a:cs typeface="Calibri" panose="020F0502020204030204" pitchFamily="34" charset="0"/>
                            </a:rPr>
                            <m:t>𝑓𝑖𝑛𝑎𝑙</m:t>
                          </m:r>
                          <m:r>
                            <a:rPr lang="aa-ET" sz="2400" i="1">
                              <a:latin typeface="Cambria Math" panose="02040503050406030204" pitchFamily="18" charset="0"/>
                              <a:cs typeface="Calibri" panose="020F0502020204030204" pitchFamily="34" charset="0"/>
                            </a:rPr>
                            <m:t> </m:t>
                          </m:r>
                          <m:r>
                            <a:rPr lang="aa-ET" sz="2400" i="1">
                              <a:latin typeface="Cambria Math" panose="02040503050406030204" pitchFamily="18" charset="0"/>
                              <a:cs typeface="Calibri" panose="020F0502020204030204" pitchFamily="34" charset="0"/>
                            </a:rPr>
                            <m:t>𝑝𝑜𝑖𝑛𝑡</m:t>
                          </m:r>
                        </m:sub>
                      </m:sSub>
                      <m:r>
                        <a:rPr lang="aa-ET" sz="2400" i="1">
                          <a:latin typeface="Cambria Math" panose="02040503050406030204" pitchFamily="18" charset="0"/>
                          <a:cs typeface="Calibri" panose="020F0502020204030204" pitchFamily="34" charset="0"/>
                        </a:rPr>
                        <m:t>−</m:t>
                      </m:r>
                      <m:sSub>
                        <m:sSubPr>
                          <m:ctrlPr>
                            <a:rPr lang="aa-ET" sz="2400" i="1">
                              <a:latin typeface="Cambria Math" panose="02040503050406030204" pitchFamily="18" charset="0"/>
                              <a:cs typeface="Calibri" panose="020F0502020204030204" pitchFamily="34" charset="0"/>
                            </a:rPr>
                          </m:ctrlPr>
                        </m:sSubPr>
                        <m:e>
                          <m:r>
                            <a:rPr lang="aa-ET" sz="2400" i="1">
                              <a:latin typeface="Cambria Math" panose="02040503050406030204" pitchFamily="18" charset="0"/>
                              <a:cs typeface="Calibri" panose="020F0502020204030204" pitchFamily="34" charset="0"/>
                            </a:rPr>
                            <m:t>𝑉</m:t>
                          </m:r>
                        </m:e>
                        <m:sub>
                          <m:r>
                            <a:rPr lang="aa-ET" sz="2400" i="1">
                              <a:latin typeface="Cambria Math" panose="02040503050406030204" pitchFamily="18" charset="0"/>
                              <a:cs typeface="Calibri" panose="020F0502020204030204" pitchFamily="34" charset="0"/>
                            </a:rPr>
                            <m:t>𝑖𝑛𝑖𝑡𝑖𝑎𝑙</m:t>
                          </m:r>
                          <m:r>
                            <a:rPr lang="aa-ET" sz="2400" i="1">
                              <a:latin typeface="Cambria Math" panose="02040503050406030204" pitchFamily="18" charset="0"/>
                              <a:cs typeface="Calibri" panose="020F0502020204030204" pitchFamily="34" charset="0"/>
                            </a:rPr>
                            <m:t> </m:t>
                          </m:r>
                          <m:r>
                            <a:rPr lang="aa-ET" sz="2400" i="1">
                              <a:latin typeface="Cambria Math" panose="02040503050406030204" pitchFamily="18" charset="0"/>
                              <a:cs typeface="Calibri" panose="020F0502020204030204" pitchFamily="34" charset="0"/>
                            </a:rPr>
                            <m:t>𝑝𝑜𝑖𝑛𝑡</m:t>
                          </m:r>
                        </m:sub>
                      </m:sSub>
                    </m:oMath>
                  </m:oMathPara>
                </a14:m>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334000"/>
              </a:xfrm>
              <a:blipFill rotWithShape="0">
                <a:blip r:embed="rId3"/>
                <a:stretch>
                  <a:fillRect t="-1600" r="-693"/>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7856" y="1861458"/>
            <a:ext cx="1143000" cy="50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2" name="Group 11"/>
          <p:cNvGrpSpPr/>
          <p:nvPr/>
        </p:nvGrpSpPr>
        <p:grpSpPr>
          <a:xfrm>
            <a:off x="5205186" y="721178"/>
            <a:ext cx="3246665" cy="3371850"/>
            <a:chOff x="5205184" y="721178"/>
            <a:chExt cx="3246665" cy="3371850"/>
          </a:xfrm>
        </p:grpSpPr>
        <p:grpSp>
          <p:nvGrpSpPr>
            <p:cNvPr id="10" name="Group 9"/>
            <p:cNvGrpSpPr/>
            <p:nvPr/>
          </p:nvGrpSpPr>
          <p:grpSpPr>
            <a:xfrm>
              <a:off x="5734048" y="721178"/>
              <a:ext cx="2717801" cy="3371850"/>
              <a:chOff x="5734048" y="721178"/>
              <a:chExt cx="2717801" cy="3371850"/>
            </a:xfrm>
          </p:grpSpPr>
          <p:pic>
            <p:nvPicPr>
              <p:cNvPr id="5" name="Picture 4"/>
              <p:cNvPicPr>
                <a:picLocks noChangeAspect="1"/>
              </p:cNvPicPr>
              <p:nvPr/>
            </p:nvPicPr>
            <p:blipFill rotWithShape="1">
              <a:blip r:embed="rId3"/>
              <a:srcRect l="15439" r="51307"/>
              <a:stretch/>
            </p:blipFill>
            <p:spPr>
              <a:xfrm>
                <a:off x="5734048" y="721178"/>
                <a:ext cx="2571751" cy="3371850"/>
              </a:xfrm>
              <a:prstGeom prst="rect">
                <a:avLst/>
              </a:prstGeom>
            </p:spPr>
          </p:pic>
          <p:cxnSp>
            <p:nvCxnSpPr>
              <p:cNvPr id="9" name="Straight Connector 8"/>
              <p:cNvCxnSpPr/>
              <p:nvPr/>
            </p:nvCxnSpPr>
            <p:spPr>
              <a:xfrm>
                <a:off x="6705600" y="1949450"/>
                <a:ext cx="70757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15439" t="35129" r="72209" b="26453"/>
              <a:stretch/>
            </p:blipFill>
            <p:spPr>
              <a:xfrm flipH="1">
                <a:off x="7249582" y="1905000"/>
                <a:ext cx="1202267" cy="1295401"/>
              </a:xfrm>
              <a:prstGeom prst="rect">
                <a:avLst/>
              </a:prstGeom>
            </p:spPr>
          </p:pic>
        </p:grpSp>
        <p:pic>
          <p:nvPicPr>
            <p:cNvPr id="11" name="Picture 10"/>
            <p:cNvPicPr>
              <a:picLocks noChangeAspect="1"/>
            </p:cNvPicPr>
            <p:nvPr/>
          </p:nvPicPr>
          <p:blipFill rotWithShape="1">
            <a:blip r:embed="rId3"/>
            <a:srcRect l="237" t="20758" r="93112" b="25005"/>
            <a:stretch/>
          </p:blipFill>
          <p:spPr>
            <a:xfrm>
              <a:off x="5205184" y="1416501"/>
              <a:ext cx="533400" cy="1828800"/>
            </a:xfrm>
            <a:prstGeom prst="rect">
              <a:avLst/>
            </a:prstGeom>
          </p:spPr>
        </p:pic>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910349" cy="53340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Δείτε το παράδειγμα δεξιά</a:t>
                </a:r>
              </a:p>
              <a:p>
                <a:pPr lvl="1"/>
                <a:r>
                  <a:rPr lang="el-GR" dirty="0">
                    <a:latin typeface="Calibri" panose="020F0502020204030204" pitchFamily="34" charset="0"/>
                    <a:cs typeface="Calibri" panose="020F0502020204030204" pitchFamily="34" charset="0"/>
                  </a:rPr>
                  <a:t>Έστω ότι η διαδρομή </a:t>
                </a:r>
                <a:r>
                  <a:rPr lang="aa-ET" dirty="0">
                    <a:latin typeface="Calibri" panose="020F0502020204030204" pitchFamily="34" charset="0"/>
                    <a:cs typeface="Calibri" panose="020F0502020204030204" pitchFamily="34" charset="0"/>
                  </a:rPr>
                  <a:t>abcda</a:t>
                </a:r>
                <a:r>
                  <a:rPr lang="en-US" dirty="0">
                    <a:latin typeface="Calibri" panose="020F0502020204030204" pitchFamily="34" charset="0"/>
                    <a:cs typeface="Calibri" panose="020F0502020204030204" pitchFamily="34" charset="0"/>
                  </a:rPr>
                  <a:t>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αποτελεί κλειστό μονοπάτι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(βρόχο), δηλ. το σημείο </a:t>
                </a:r>
                <a:r>
                  <a:rPr lang="aa-ET" dirty="0">
                    <a:latin typeface="Calibri" panose="020F0502020204030204" pitchFamily="34" charset="0"/>
                    <a:cs typeface="Calibri" panose="020F0502020204030204" pitchFamily="34" charset="0"/>
                  </a:rPr>
                  <a:t>d </a:t>
                </a:r>
                <a:r>
                  <a:rPr lang="el-GR" dirty="0">
                    <a:latin typeface="Calibri" panose="020F0502020204030204" pitchFamily="34" charset="0"/>
                    <a:cs typeface="Calibri" panose="020F0502020204030204" pitchFamily="34" charset="0"/>
                  </a:rPr>
                  <a:t>επι-</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στρέφει και «κλείνει» στο σημείο 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διαφορά δυναμικού </a:t>
                </a:r>
                <a14:m>
                  <m:oMath xmlns:m="http://schemas.openxmlformats.org/officeDocument/2006/math">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𝑏</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m:t>
                        </m:r>
                      </m:sub>
                    </m:sSub>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ισούται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r>
                      <a:rPr lang="el-GR" sz="2800" b="1" i="1">
                        <a:latin typeface="Cambria Math" panose="02040503050406030204" pitchFamily="18" charset="0"/>
                        <a:cs typeface="Calibri" panose="020F0502020204030204" pitchFamily="34" charset="0"/>
                      </a:rPr>
                      <m:t>𝜺</m:t>
                    </m:r>
                  </m:oMath>
                </a14:m>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γιατί διατρέχουμε την πηγή ΗΕΔ από τον αρνητικό πόλο στο θετικό (από χαμηλό σε υψηλό δυναμικό)</a:t>
                </a:r>
              </a:p>
              <a:p>
                <a:pPr lvl="1"/>
                <a:r>
                  <a:rPr lang="el-GR" dirty="0">
                    <a:latin typeface="Calibri" panose="020F0502020204030204" pitchFamily="34" charset="0"/>
                    <a:cs typeface="Calibri" panose="020F0502020204030204" pitchFamily="34" charset="0"/>
                  </a:rPr>
                  <a:t>Αν τη μετρήσετε ως </a:t>
                </a:r>
                <a14:m>
                  <m:oMath xmlns:m="http://schemas.openxmlformats.org/officeDocument/2006/math">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𝑏</m:t>
                        </m:r>
                      </m:sub>
                    </m:sSub>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θα τη βρείτε ίση με </a:t>
                </a:r>
                <a14:m>
                  <m:oMath xmlns:m="http://schemas.openxmlformats.org/officeDocument/2006/math">
                    <m:r>
                      <a:rPr lang="el-GR" sz="2800" b="1" i="1">
                        <a:latin typeface="Cambria Math" panose="02040503050406030204" pitchFamily="18" charset="0"/>
                        <a:cs typeface="Calibri" panose="020F0502020204030204" pitchFamily="34" charset="0"/>
                      </a:rPr>
                      <m:t>−</m:t>
                    </m:r>
                    <m:r>
                      <a:rPr lang="el-GR" sz="2800" b="1" i="1">
                        <a:latin typeface="Cambria Math" panose="02040503050406030204" pitchFamily="18" charset="0"/>
                        <a:cs typeface="Calibri" panose="020F0502020204030204" pitchFamily="34" charset="0"/>
                      </a:rPr>
                      <m:t>𝜺</m:t>
                    </m:r>
                  </m:oMath>
                </a14:m>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a:t>
                </a:r>
              </a:p>
              <a:p>
                <a:pPr lvl="2"/>
                <a:r>
                  <a:rPr lang="el-GR" dirty="0">
                    <a:latin typeface="Calibri" panose="020F0502020204030204" pitchFamily="34" charset="0"/>
                    <a:cs typeface="Calibri" panose="020F0502020204030204" pitchFamily="34" charset="0"/>
                  </a:rPr>
                  <a:t>Γιατί τη διατρέχετε από το θετικό στον αρνητικό πόλο, δηλ. από υψηλά σε χαμηλά δυναμικά</a:t>
                </a:r>
              </a:p>
              <a:p>
                <a:pPr lvl="3"/>
                <a:r>
                  <a:rPr lang="el-GR" dirty="0">
                    <a:latin typeface="Calibri" panose="020F0502020204030204" pitchFamily="34" charset="0"/>
                    <a:cs typeface="Calibri" panose="020F0502020204030204" pitchFamily="34" charset="0"/>
                  </a:rPr>
                  <a:t>Το δυναμικό στο </a:t>
                </a:r>
                <a14:m>
                  <m:oMath xmlns:m="http://schemas.openxmlformats.org/officeDocument/2006/math">
                    <m:r>
                      <a:rPr lang="el-GR" i="1" dirty="0" smtClean="0">
                        <a:latin typeface="Cambria Math" panose="02040503050406030204" pitchFamily="18" charset="0"/>
                        <a:cs typeface="Calibri" panose="020F0502020204030204" pitchFamily="34" charset="0"/>
                      </a:rPr>
                      <m:t>𝛼</m:t>
                    </m:r>
                  </m:oMath>
                </a14:m>
                <a:r>
                  <a:rPr lang="el-GR" dirty="0">
                    <a:latin typeface="Calibri" panose="020F0502020204030204" pitchFamily="34" charset="0"/>
                    <a:cs typeface="Calibri" panose="020F0502020204030204" pitchFamily="34" charset="0"/>
                  </a:rPr>
                  <a:t> είναι πάντα μικρότερο απ’ ότι στο </a:t>
                </a:r>
                <a14:m>
                  <m:oMath xmlns:m="http://schemas.openxmlformats.org/officeDocument/2006/math">
                    <m:r>
                      <a:rPr lang="aa-ET" i="1" dirty="0" smtClean="0">
                        <a:latin typeface="Cambria Math" panose="02040503050406030204" pitchFamily="18" charset="0"/>
                        <a:cs typeface="Calibri" panose="020F0502020204030204" pitchFamily="34" charset="0"/>
                      </a:rPr>
                      <m:t>𝑏</m:t>
                    </m:r>
                  </m:oMath>
                </a14:m>
                <a:r>
                  <a:rPr lang="el-GR" dirty="0">
                    <a:latin typeface="Calibri" panose="020F0502020204030204" pitchFamily="34" charset="0"/>
                    <a:cs typeface="Calibri" panose="020F0502020204030204" pitchFamily="34" charset="0"/>
                  </a:rPr>
                  <a:t>, αφού σχετίζεται με τον αρνητικό πόλο της πηγής ΗΕΔ</a:t>
                </a:r>
                <a:r>
                  <a:rPr lang="aa-ET"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334000"/>
              </a:xfrm>
              <a:blipFill>
                <a:blip r:embed="rId4"/>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9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6" name="Group 15"/>
          <p:cNvGrpSpPr/>
          <p:nvPr/>
        </p:nvGrpSpPr>
        <p:grpSpPr>
          <a:xfrm>
            <a:off x="5203372" y="721178"/>
            <a:ext cx="3287484" cy="3371850"/>
            <a:chOff x="5203372" y="721178"/>
            <a:chExt cx="3287484" cy="3371850"/>
          </a:xfrm>
        </p:grpSpPr>
        <p:grpSp>
          <p:nvGrpSpPr>
            <p:cNvPr id="14" name="Group 13"/>
            <p:cNvGrpSpPr/>
            <p:nvPr/>
          </p:nvGrpSpPr>
          <p:grpSpPr>
            <a:xfrm>
              <a:off x="5734048" y="721178"/>
              <a:ext cx="2756808" cy="3371850"/>
              <a:chOff x="5734048" y="721178"/>
              <a:chExt cx="2756808" cy="3371850"/>
            </a:xfrm>
          </p:grpSpPr>
          <p:sp>
            <p:nvSpPr>
              <p:cNvPr id="4" name="Rectangle 3"/>
              <p:cNvSpPr/>
              <p:nvPr/>
            </p:nvSpPr>
            <p:spPr>
              <a:xfrm>
                <a:off x="7347856" y="1861456"/>
                <a:ext cx="1143000" cy="50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10" name="Group 9"/>
              <p:cNvGrpSpPr/>
              <p:nvPr/>
            </p:nvGrpSpPr>
            <p:grpSpPr>
              <a:xfrm>
                <a:off x="5734048" y="721178"/>
                <a:ext cx="2717801" cy="3371850"/>
                <a:chOff x="5734048" y="721178"/>
                <a:chExt cx="2717801" cy="3371850"/>
              </a:xfrm>
            </p:grpSpPr>
            <p:pic>
              <p:nvPicPr>
                <p:cNvPr id="5" name="Picture 4"/>
                <p:cNvPicPr>
                  <a:picLocks noChangeAspect="1"/>
                </p:cNvPicPr>
                <p:nvPr/>
              </p:nvPicPr>
              <p:blipFill rotWithShape="1">
                <a:blip r:embed="rId3"/>
                <a:srcRect l="15439" r="51307"/>
                <a:stretch/>
              </p:blipFill>
              <p:spPr>
                <a:xfrm>
                  <a:off x="5734048" y="721178"/>
                  <a:ext cx="2571751" cy="3371850"/>
                </a:xfrm>
                <a:prstGeom prst="rect">
                  <a:avLst/>
                </a:prstGeom>
              </p:spPr>
            </p:pic>
            <p:cxnSp>
              <p:nvCxnSpPr>
                <p:cNvPr id="9" name="Straight Connector 8"/>
                <p:cNvCxnSpPr/>
                <p:nvPr/>
              </p:nvCxnSpPr>
              <p:spPr>
                <a:xfrm>
                  <a:off x="6705600" y="1949450"/>
                  <a:ext cx="70757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15439" t="35129" r="72209" b="26453"/>
                <a:stretch/>
              </p:blipFill>
              <p:spPr>
                <a:xfrm flipH="1">
                  <a:off x="7249582" y="1905000"/>
                  <a:ext cx="1202267" cy="1295401"/>
                </a:xfrm>
                <a:prstGeom prst="rect">
                  <a:avLst/>
                </a:prstGeom>
              </p:spPr>
            </p:pic>
          </p:grpSp>
          <p:cxnSp>
            <p:nvCxnSpPr>
              <p:cNvPr id="11" name="Straight Arrow Connector 10"/>
              <p:cNvCxnSpPr/>
              <p:nvPr/>
            </p:nvCxnSpPr>
            <p:spPr>
              <a:xfrm>
                <a:off x="7919356" y="1905000"/>
                <a:ext cx="5444" cy="121920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7983454" y="2277060"/>
                    <a:ext cx="253531"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aa-ET" i="1">
                              <a:solidFill>
                                <a:prstClr val="black"/>
                              </a:solidFill>
                              <a:latin typeface="Cambria Math" panose="02040503050406030204" pitchFamily="18" charset="0"/>
                            </a:rPr>
                            <m:t>𝐼𝑟</m:t>
                          </m:r>
                        </m:oMath>
                      </m:oMathPara>
                    </a14:m>
                    <a:endParaRPr lang="en-US"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983454" y="2277060"/>
                    <a:ext cx="253531" cy="276999"/>
                  </a:xfrm>
                  <a:prstGeom prst="rect">
                    <a:avLst/>
                  </a:prstGeom>
                  <a:blipFill>
                    <a:blip r:embed="rId4"/>
                    <a:stretch>
                      <a:fillRect l="-24390" r="-19512" b="-8889"/>
                    </a:stretch>
                  </a:blipFill>
                </p:spPr>
                <p:txBody>
                  <a:bodyPr/>
                  <a:lstStyle/>
                  <a:p>
                    <a:r>
                      <a:rPr lang="en-US">
                        <a:noFill/>
                      </a:rPr>
                      <a:t> </a:t>
                    </a:r>
                  </a:p>
                </p:txBody>
              </p:sp>
            </mc:Fallback>
          </mc:AlternateContent>
        </p:grpSp>
        <p:pic>
          <p:nvPicPr>
            <p:cNvPr id="15" name="Picture 14"/>
            <p:cNvPicPr>
              <a:picLocks noChangeAspect="1"/>
            </p:cNvPicPr>
            <p:nvPr/>
          </p:nvPicPr>
          <p:blipFill rotWithShape="1">
            <a:blip r:embed="rId3"/>
            <a:srcRect l="237" t="20758" r="93112" b="25005"/>
            <a:stretch/>
          </p:blipFill>
          <p:spPr>
            <a:xfrm>
              <a:off x="5203372" y="1416501"/>
              <a:ext cx="533400" cy="1828800"/>
            </a:xfrm>
            <a:prstGeom prst="rect">
              <a:avLst/>
            </a:prstGeom>
          </p:spPr>
        </p:pic>
      </p:gr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2" y="1382486"/>
                <a:ext cx="7910349" cy="5246914"/>
              </a:xfrm>
            </p:spPr>
            <p:txBody>
              <a:bodyPr>
                <a:normAutofit lnSpcReduction="10000"/>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Δείτε το παράδειγμα δεξιά</a:t>
                </a:r>
              </a:p>
              <a:p>
                <a:pPr lvl="1"/>
                <a:r>
                  <a:rPr lang="el-GR" dirty="0">
                    <a:latin typeface="Calibri" panose="020F0502020204030204" pitchFamily="34" charset="0"/>
                    <a:cs typeface="Calibri" panose="020F0502020204030204" pitchFamily="34" charset="0"/>
                  </a:rPr>
                  <a:t>Έστω ότι η διαδρομή </a:t>
                </a:r>
                <a:r>
                  <a:rPr lang="aa-ET" dirty="0">
                    <a:latin typeface="Calibri" panose="020F0502020204030204" pitchFamily="34" charset="0"/>
                    <a:cs typeface="Calibri" panose="020F0502020204030204" pitchFamily="34" charset="0"/>
                  </a:rPr>
                  <a:t>abcda</a:t>
                </a:r>
                <a:r>
                  <a:rPr lang="en-US" dirty="0">
                    <a:latin typeface="Calibri" panose="020F0502020204030204" pitchFamily="34" charset="0"/>
                    <a:cs typeface="Calibri" panose="020F0502020204030204" pitchFamily="34" charset="0"/>
                  </a:rPr>
                  <a:t>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αποτελεί κλειστό μονοπάτι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(βρόχο), δηλ. το σημείο </a:t>
                </a:r>
                <a:r>
                  <a:rPr lang="aa-ET" dirty="0">
                    <a:latin typeface="Calibri" panose="020F0502020204030204" pitchFamily="34" charset="0"/>
                    <a:cs typeface="Calibri" panose="020F0502020204030204" pitchFamily="34" charset="0"/>
                  </a:rPr>
                  <a:t>d </a:t>
                </a:r>
                <a:r>
                  <a:rPr lang="el-GR" dirty="0">
                    <a:latin typeface="Calibri" panose="020F0502020204030204" pitchFamily="34" charset="0"/>
                    <a:cs typeface="Calibri" panose="020F0502020204030204" pitchFamily="34" charset="0"/>
                  </a:rPr>
                  <a:t>επι-</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στρέφει και «κλείνει» στο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σημείο 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διαφορά δυναμικού </a:t>
                </a:r>
                <a14:m>
                  <m:oMath xmlns:m="http://schemas.openxmlformats.org/officeDocument/2006/math">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𝑑</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𝑐</m:t>
                        </m:r>
                      </m:sub>
                    </m:sSub>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ισούται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r>
                      <a:rPr lang="aa-ET" sz="2000">
                        <a:latin typeface="Cambria Math" panose="02040503050406030204" pitchFamily="18" charset="0"/>
                        <a:cs typeface="Calibri" panose="020F0502020204030204" pitchFamily="34" charset="0"/>
                      </a:rPr>
                      <m:t>−</m:t>
                    </m:r>
                    <m:r>
                      <a:rPr lang="aa-ET" sz="2000" i="1">
                        <a:latin typeface="Cambria Math" panose="02040503050406030204" pitchFamily="18" charset="0"/>
                        <a:cs typeface="Calibri" panose="020F0502020204030204" pitchFamily="34" charset="0"/>
                      </a:rPr>
                      <m:t>𝐼𝑟</m:t>
                    </m:r>
                  </m:oMath>
                </a14:m>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γιατί διατρέχουμε τον αντιστάτη </a:t>
                </a:r>
                <a:r>
                  <a:rPr lang="el-GR" b="1" dirty="0">
                    <a:latin typeface="Calibri" panose="020F0502020204030204" pitchFamily="34" charset="0"/>
                    <a:cs typeface="Calibri" panose="020F0502020204030204" pitchFamily="34" charset="0"/>
                  </a:rPr>
                  <a:t>κατά τη φορά</a:t>
                </a:r>
                <a:r>
                  <a:rPr lang="el-GR" dirty="0">
                    <a:latin typeface="Calibri" panose="020F0502020204030204" pitchFamily="34" charset="0"/>
                    <a:cs typeface="Calibri" panose="020F0502020204030204" pitchFamily="34" charset="0"/>
                  </a:rPr>
                  <a:t> του ρευματος (</a:t>
                </a:r>
                <a14:m>
                  <m:oMath xmlns:m="http://schemas.openxmlformats.org/officeDocument/2006/math">
                    <m:r>
                      <a:rPr lang="el-GR" b="0" i="1" smtClean="0">
                        <a:latin typeface="Cambria Math" panose="02040503050406030204" pitchFamily="18" charset="0"/>
                        <a:cs typeface="Calibri" panose="020F0502020204030204" pitchFamily="34" charset="0"/>
                      </a:rPr>
                      <m:t>+</m:t>
                    </m:r>
                    <m:r>
                      <a:rPr lang="aa-ET" b="0" i="1" smtClean="0">
                        <a:latin typeface="Cambria Math" panose="02040503050406030204" pitchFamily="18" charset="0"/>
                        <a:cs typeface="Calibri" panose="020F0502020204030204" pitchFamily="34" charset="0"/>
                      </a:rPr>
                      <m:t>𝐼𝑟</m:t>
                    </m:r>
                  </m:oMath>
                </a14:m>
                <a:r>
                  <a:rPr lang="aa-ET" i="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 τον διατρέχαμε </a:t>
                </a:r>
                <a:r>
                  <a:rPr lang="el-GR" b="1" dirty="0">
                    <a:latin typeface="Calibri" panose="020F0502020204030204" pitchFamily="34" charset="0"/>
                    <a:cs typeface="Calibri" panose="020F0502020204030204" pitchFamily="34" charset="0"/>
                  </a:rPr>
                  <a:t>αντίθετα</a:t>
                </a:r>
                <a:r>
                  <a:rPr lang="el-GR" dirty="0">
                    <a:latin typeface="Calibri" panose="020F0502020204030204" pitchFamily="34" charset="0"/>
                    <a:cs typeface="Calibri" panose="020F0502020204030204" pitchFamily="34" charset="0"/>
                  </a:rPr>
                  <a:t> του ρεύματος)</a:t>
                </a:r>
                <a:endParaRPr lang="el-GR" i="1"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Το ρεύμα </a:t>
                </a:r>
                <a:r>
                  <a:rPr lang="aa-ET"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θετικά φορτία) αποδίδει ηλεκτρική δυναμική ενέργεια στον αντιστάτη και άρα το ηλεκτρικό δυναμικό στο σημείο </a:t>
                </a:r>
                <a:r>
                  <a:rPr lang="aa-ET" dirty="0">
                    <a:latin typeface="Calibri" panose="020F0502020204030204" pitchFamily="34" charset="0"/>
                    <a:cs typeface="Calibri" panose="020F0502020204030204" pitchFamily="34" charset="0"/>
                  </a:rPr>
                  <a:t>d (</a:t>
                </a:r>
                <a:r>
                  <a:rPr lang="el-GR" dirty="0">
                    <a:latin typeface="Calibri" panose="020F0502020204030204" pitchFamily="34" charset="0"/>
                    <a:cs typeface="Calibri" panose="020F0502020204030204" pitchFamily="34" charset="0"/>
                  </a:rPr>
                  <a:t>στην «έξοδο» του ρεύματος από τον αντιστάτη) θα είναι χαμηλότερο από αυτό του σημείου </a:t>
                </a:r>
                <a:r>
                  <a:rPr lang="aa-ET" dirty="0">
                    <a:latin typeface="Calibri" panose="020F0502020204030204" pitchFamily="34" charset="0"/>
                    <a:cs typeface="Calibri" panose="020F0502020204030204" pitchFamily="34" charset="0"/>
                  </a:rPr>
                  <a:t>c</a:t>
                </a:r>
                <a:r>
                  <a:rPr lang="el-GR" dirty="0">
                    <a:latin typeface="Calibri" panose="020F0502020204030204" pitchFamily="34" charset="0"/>
                    <a:cs typeface="Calibri" panose="020F0502020204030204" pitchFamily="34" charset="0"/>
                  </a:rPr>
                  <a:t> (στην «είσοδο»)</a:t>
                </a:r>
              </a:p>
              <a:p>
                <a:pPr lvl="2"/>
                <a:r>
                  <a:rPr lang="el-GR" dirty="0">
                    <a:latin typeface="Calibri" panose="020F0502020204030204" pitchFamily="34" charset="0"/>
                    <a:cs typeface="Calibri" panose="020F0502020204030204" pitchFamily="34" charset="0"/>
                  </a:rPr>
                  <a:t>Υπάρχει </a:t>
                </a:r>
                <a:r>
                  <a:rPr lang="el-GR" b="1" dirty="0">
                    <a:latin typeface="Calibri" panose="020F0502020204030204" pitchFamily="34" charset="0"/>
                    <a:cs typeface="Calibri" panose="020F0502020204030204" pitchFamily="34" charset="0"/>
                  </a:rPr>
                  <a:t>πτώση δυναμικού (πτώση τάσης) </a:t>
                </a:r>
                <a:r>
                  <a:rPr lang="el-GR" dirty="0">
                    <a:latin typeface="Calibri" panose="020F0502020204030204" pitchFamily="34" charset="0"/>
                    <a:cs typeface="Calibri" panose="020F0502020204030204" pitchFamily="34" charset="0"/>
                  </a:rPr>
                  <a:t>λόγω μείωσης της ηλεκτρικής δυναμικής ενέργειας ανά μονάδα φορτίου!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2" y="1382486"/>
                <a:ext cx="7910349" cy="5246914"/>
              </a:xfrm>
              <a:blipFill>
                <a:blip r:embed="rId5"/>
                <a:stretch>
                  <a:fillRect t="-1626" r="-693"/>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3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6994"/>
          <a:stretch/>
        </p:blipFill>
        <p:spPr>
          <a:xfrm>
            <a:off x="5670572" y="990601"/>
            <a:ext cx="3013133" cy="3128726"/>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5257800" cy="5334000"/>
              </a:xfrm>
            </p:spPr>
            <p:txBody>
              <a:bodyPr>
                <a:normAutofit/>
              </a:bodyPr>
              <a:lstStyle/>
              <a:p>
                <a:r>
                  <a:rPr lang="el-GR" b="1" dirty="0">
                    <a:latin typeface="Calibri" panose="020F0502020204030204" pitchFamily="34" charset="0"/>
                    <a:cs typeface="Calibri" panose="020F0502020204030204" pitchFamily="34" charset="0"/>
                  </a:rPr>
                  <a:t>Κανόνες προσήμου</a:t>
                </a:r>
              </a:p>
              <a:p>
                <a:pPr lvl="1"/>
                <a:r>
                  <a:rPr lang="en-US" dirty="0">
                    <a:latin typeface="Calibri" panose="020F0502020204030204" pitchFamily="34" charset="0"/>
                    <a:cs typeface="Calibri" panose="020F0502020204030204" pitchFamily="34" charset="0"/>
                  </a:rPr>
                  <a:t>1</a:t>
                </a:r>
                <a:r>
                  <a:rPr lang="el-GR" dirty="0">
                    <a:latin typeface="Calibri" panose="020F0502020204030204" pitchFamily="34" charset="0"/>
                    <a:cs typeface="Calibri" panose="020F0502020204030204" pitchFamily="34" charset="0"/>
                  </a:rPr>
                  <a:t>. 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a:t>
                </a:r>
                <a14:m>
                  <m:oMath xmlns:m="http://schemas.openxmlformats.org/officeDocument/2006/math">
                    <m:r>
                      <a:rPr lang="aa-ET" i="1" dirty="0" smtClean="0">
                        <a:latin typeface="Cambria Math" panose="02040503050406030204" pitchFamily="18" charset="0"/>
                        <a:cs typeface="Calibri" panose="020F0502020204030204" pitchFamily="34" charset="0"/>
                      </a:rPr>
                      <m:t>𝑅</m:t>
                    </m:r>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με τη φορά του ρεύματος</a:t>
                </a:r>
                <a14:m>
                  <m:oMath xmlns:m="http://schemas.openxmlformats.org/officeDocument/2006/math">
                    <m:r>
                      <a:rPr lang="el-GR" i="1" dirty="0" smtClean="0">
                        <a:latin typeface="Cambria Math" panose="02040503050406030204" pitchFamily="18" charset="0"/>
                        <a:cs typeface="Calibri" panose="020F0502020204030204" pitchFamily="34" charset="0"/>
                      </a:rPr>
                      <m:t> </m:t>
                    </m:r>
                    <m:r>
                      <a:rPr lang="en-US" i="1" dirty="0" smtClean="0">
                        <a:latin typeface="Cambria Math" panose="02040503050406030204" pitchFamily="18" charset="0"/>
                        <a:cs typeface="Calibri" panose="020F0502020204030204" pitchFamily="34" charset="0"/>
                      </a:rPr>
                      <m:t>𝐼</m:t>
                    </m:r>
                    <m:r>
                      <a:rPr lang="en-US" i="1" dirty="0" smtClean="0">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είναι </a:t>
                </a:r>
                <a:endParaRPr lang="en-US" dirty="0">
                  <a:latin typeface="Calibri" panose="020F0502020204030204" pitchFamily="34" charset="0"/>
                  <a:cs typeface="Calibri" panose="020F0502020204030204" pitchFamily="34" charset="0"/>
                </a:endParaRPr>
              </a:p>
              <a:p>
                <a:pPr lvl="1"/>
                <a:endParaRPr lang="en-US"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i="1" dirty="0">
                          <a:latin typeface="Cambria Math" panose="02040503050406030204" pitchFamily="18" charset="0"/>
                          <a:cs typeface="Calibri" panose="020F0502020204030204" pitchFamily="34" charset="0"/>
                        </a:rPr>
                        <m:t>=</m:t>
                      </m:r>
                      <m:r>
                        <a:rPr lang="en-US" sz="2400" dirty="0">
                          <a:latin typeface="Cambria Math" panose="02040503050406030204" pitchFamily="18" charset="0"/>
                          <a:cs typeface="Calibri" panose="020F0502020204030204" pitchFamily="34" charset="0"/>
                        </a:rPr>
                        <m:t>−</m:t>
                      </m:r>
                      <m:r>
                        <a:rPr lang="en-US" sz="2400" i="1">
                          <a:latin typeface="Cambria Math" panose="02040503050406030204" pitchFamily="18" charset="0"/>
                        </a:rPr>
                        <m:t>𝐼𝑅</m:t>
                      </m:r>
                    </m:oMath>
                  </m:oMathPara>
                </a14:m>
                <a:endParaRPr lang="en-US" sz="2400"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a:t>
                </a:r>
                <a14:m>
                  <m:oMath xmlns:m="http://schemas.openxmlformats.org/officeDocument/2006/math">
                    <m:r>
                      <a:rPr lang="aa-ET" i="1" dirty="0" smtClean="0">
                        <a:latin typeface="Cambria Math" panose="02040503050406030204" pitchFamily="18" charset="0"/>
                        <a:cs typeface="Calibri" panose="020F0502020204030204" pitchFamily="34" charset="0"/>
                      </a:rPr>
                      <m:t>𝑅</m:t>
                    </m:r>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με αντίθετη φορά του ρεύματος </a:t>
                </a:r>
                <a14:m>
                  <m:oMath xmlns:m="http://schemas.openxmlformats.org/officeDocument/2006/math">
                    <m:r>
                      <a:rPr lang="en-US" i="1" dirty="0" smtClean="0">
                        <a:latin typeface="Cambria Math" panose="02040503050406030204" pitchFamily="18" charset="0"/>
                        <a:cs typeface="Calibri" panose="020F0502020204030204" pitchFamily="34" charset="0"/>
                      </a:rPr>
                      <m:t>𝐼</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είναι </a:t>
                </a:r>
                <a:endParaRPr lang="en-US" dirty="0">
                  <a:latin typeface="Calibri" panose="020F0502020204030204" pitchFamily="34" charset="0"/>
                  <a:cs typeface="Calibri" panose="020F0502020204030204" pitchFamily="34" charset="0"/>
                </a:endParaRPr>
              </a:p>
              <a:p>
                <a:pPr lvl="1"/>
                <a:endParaRPr lang="en-US"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i="1" dirty="0">
                          <a:latin typeface="Cambria Math" panose="02040503050406030204" pitchFamily="18" charset="0"/>
                          <a:cs typeface="Calibri" panose="020F0502020204030204" pitchFamily="34" charset="0"/>
                        </a:rPr>
                        <m:t>=</m:t>
                      </m:r>
                      <m:r>
                        <a:rPr lang="en-US" sz="2400" i="1">
                          <a:latin typeface="Cambria Math" panose="02040503050406030204" pitchFamily="18" charset="0"/>
                        </a:rPr>
                        <m:t>𝐼𝑅</m:t>
                      </m:r>
                    </m:oMath>
                  </m:oMathPara>
                </a14:m>
                <a:endParaRPr lang="en-US" sz="2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5257800" cy="5334000"/>
              </a:xfrm>
              <a:blipFill rotWithShape="0">
                <a:blip r:embed="rId3"/>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872250" cy="5181601"/>
          </a:xfrm>
        </p:spPr>
        <p:txBody>
          <a:bodyPr>
            <a:normAutofit fontScale="92500" lnSpcReduction="10000"/>
          </a:bodyPr>
          <a:lstStyle/>
          <a:p>
            <a:r>
              <a:rPr lang="el-GR" sz="2600" b="1" dirty="0">
                <a:latin typeface="Calibri" panose="020F0502020204030204" pitchFamily="34" charset="0"/>
                <a:cs typeface="Calibri" panose="020F0502020204030204" pitchFamily="34" charset="0"/>
              </a:rPr>
              <a:t>Εισαγωγή</a:t>
            </a:r>
            <a:endParaRPr lang="el-GR" sz="26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Τα κυκλώματα που θα δούμε περιέχουν τους δομικούς λίθους που συζητήσαμε ως τώρα</a:t>
            </a:r>
          </a:p>
          <a:p>
            <a:pPr lvl="1"/>
            <a:r>
              <a:rPr lang="el-GR" dirty="0">
                <a:latin typeface="Calibri" panose="020F0502020204030204" pitchFamily="34" charset="0"/>
                <a:cs typeface="Calibri" panose="020F0502020204030204" pitchFamily="34" charset="0"/>
              </a:rPr>
              <a:t>Αντιστάσεις, </a:t>
            </a:r>
            <a:r>
              <a:rPr lang="el-GR" strike="sngStrike" dirty="0">
                <a:latin typeface="Calibri" panose="020F0502020204030204" pitchFamily="34" charset="0"/>
                <a:cs typeface="Calibri" panose="020F0502020204030204" pitchFamily="34" charset="0"/>
              </a:rPr>
              <a:t>πυκνωτές</a:t>
            </a:r>
            <a:r>
              <a:rPr lang="el-GR" dirty="0">
                <a:latin typeface="Calibri" panose="020F0502020204030204" pitchFamily="34" charset="0"/>
                <a:cs typeface="Calibri" panose="020F0502020204030204" pitchFamily="34" charset="0"/>
              </a:rPr>
              <a:t>, και πηγές διαφοράς δυναμικού (μπαταρίες)</a:t>
            </a:r>
          </a:p>
          <a:p>
            <a:endParaRPr lang="el-GR" sz="13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Στην προσπάθεια ανάλυσής τους θα μάθουμε για τους </a:t>
            </a:r>
            <a:r>
              <a:rPr lang="el-GR" b="1" i="1" dirty="0">
                <a:latin typeface="Calibri" panose="020F0502020204030204" pitchFamily="34" charset="0"/>
                <a:cs typeface="Calibri" panose="020F0502020204030204" pitchFamily="34" charset="0"/>
              </a:rPr>
              <a:t>Κανόνες του </a:t>
            </a:r>
            <a:r>
              <a:rPr lang="en-US" b="1" i="1" dirty="0">
                <a:latin typeface="Calibri" panose="020F0502020204030204" pitchFamily="34" charset="0"/>
                <a:cs typeface="Calibri" panose="020F0502020204030204" pitchFamily="34" charset="0"/>
              </a:rPr>
              <a:t>Kirchhoff</a:t>
            </a:r>
          </a:p>
          <a:p>
            <a:pPr lvl="1"/>
            <a:r>
              <a:rPr lang="el-GR" dirty="0">
                <a:latin typeface="Calibri" panose="020F0502020204030204" pitchFamily="34" charset="0"/>
                <a:cs typeface="Calibri" panose="020F0502020204030204" pitchFamily="34" charset="0"/>
              </a:rPr>
              <a:t>Προέρχονται από την </a:t>
            </a:r>
            <a:r>
              <a:rPr lang="el-GR" b="1" i="1" dirty="0">
                <a:latin typeface="Calibri" panose="020F0502020204030204" pitchFamily="34" charset="0"/>
                <a:cs typeface="Calibri" panose="020F0502020204030204" pitchFamily="34" charset="0"/>
              </a:rPr>
              <a:t>αρχή διατήρησης της ενέργειας </a:t>
            </a:r>
            <a:r>
              <a:rPr lang="el-GR" dirty="0">
                <a:latin typeface="Calibri" panose="020F0502020204030204" pitchFamily="34" charset="0"/>
                <a:cs typeface="Calibri" panose="020F0502020204030204" pitchFamily="34" charset="0"/>
              </a:rPr>
              <a:t>και την </a:t>
            </a:r>
            <a:r>
              <a:rPr lang="el-GR" b="1" i="1" dirty="0">
                <a:latin typeface="Calibri" panose="020F0502020204030204" pitchFamily="34" charset="0"/>
                <a:cs typeface="Calibri" panose="020F0502020204030204" pitchFamily="34" charset="0"/>
              </a:rPr>
              <a:t>αρχή διατήρησης του φορτίου</a:t>
            </a:r>
          </a:p>
          <a:p>
            <a:endParaRPr lang="el-GR" sz="14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Το ρεύμα που θα διαρρέει τα κυκλώματά μας θα είναι </a:t>
            </a:r>
            <a:r>
              <a:rPr lang="el-GR" strike="sngStrike" dirty="0">
                <a:latin typeface="Calibri" panose="020F0502020204030204" pitchFamily="34" charset="0"/>
                <a:cs typeface="Calibri" panose="020F0502020204030204" pitchFamily="34" charset="0"/>
              </a:rPr>
              <a:t>(αρχικά) </a:t>
            </a:r>
            <a:r>
              <a:rPr lang="el-GR" dirty="0">
                <a:latin typeface="Calibri" panose="020F0502020204030204" pitchFamily="34" charset="0"/>
                <a:cs typeface="Calibri" panose="020F0502020204030204" pitchFamily="34" charset="0"/>
              </a:rPr>
              <a:t>σταθερό σε κατεύθυνση</a:t>
            </a:r>
            <a:r>
              <a:rPr lang="en-US" dirty="0">
                <a:latin typeface="Calibri" panose="020F0502020204030204" pitchFamily="34" charset="0"/>
                <a:cs typeface="Calibri" panose="020F0502020204030204" pitchFamily="34" charset="0"/>
              </a:rPr>
              <a:t> </a:t>
            </a:r>
            <a:r>
              <a:rPr lang="el-GR" strike="sngStrike" dirty="0">
                <a:latin typeface="Calibri" panose="020F0502020204030204" pitchFamily="34" charset="0"/>
                <a:cs typeface="Calibri" panose="020F0502020204030204" pitchFamily="34" charset="0"/>
              </a:rPr>
              <a:t>αλλά όχι πάντα και σε μέτρο </a:t>
            </a:r>
            <a:r>
              <a:rPr lang="el-GR" dirty="0">
                <a:latin typeface="Calibri" panose="020F0502020204030204" pitchFamily="34" charset="0"/>
                <a:cs typeface="Calibri" panose="020F0502020204030204" pitchFamily="34" charset="0"/>
              </a:rPr>
              <a:t> και σε μέτρο</a:t>
            </a:r>
            <a:endParaRPr lang="el-GR" strike="sngStrike"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Ξεκινώντας, ας θυμηθούμε πρώτα με λίγο περισσότερη λεπτομέρεια τον «</a:t>
            </a:r>
            <a:r>
              <a:rPr lang="el-GR" dirty="0" err="1">
                <a:latin typeface="Calibri" panose="020F0502020204030204" pitchFamily="34" charset="0"/>
                <a:cs typeface="Calibri" panose="020F0502020204030204" pitchFamily="34" charset="0"/>
              </a:rPr>
              <a:t>πάροχο</a:t>
            </a:r>
            <a:r>
              <a:rPr lang="el-GR" dirty="0">
                <a:latin typeface="Calibri" panose="020F0502020204030204" pitchFamily="34" charset="0"/>
                <a:cs typeface="Calibri" panose="020F0502020204030204" pitchFamily="34" charset="0"/>
              </a:rPr>
              <a:t> της ενέργειας», την </a:t>
            </a:r>
            <a:r>
              <a:rPr lang="el-GR" b="1" dirty="0">
                <a:latin typeface="Calibri" panose="020F0502020204030204" pitchFamily="34" charset="0"/>
                <a:cs typeface="Calibri" panose="020F0502020204030204" pitchFamily="34" charset="0"/>
              </a:rPr>
              <a:t>μπαταρία</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68FF1BFC-B763-DC1A-3417-746192C3F168}"/>
              </a:ext>
            </a:extLst>
          </p:cNvPr>
          <p:cNvGrpSpPr/>
          <p:nvPr/>
        </p:nvGrpSpPr>
        <p:grpSpPr>
          <a:xfrm>
            <a:off x="5595920" y="990603"/>
            <a:ext cx="3087785" cy="3505199"/>
            <a:chOff x="5595918" y="990601"/>
            <a:chExt cx="3087785" cy="3505199"/>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1128"/>
            <a:stretch/>
          </p:blipFill>
          <p:spPr>
            <a:xfrm>
              <a:off x="5670570" y="990601"/>
              <a:ext cx="3013133" cy="1042307"/>
            </a:xfrm>
            <a:prstGeom prst="rect">
              <a:avLst/>
            </a:prstGeom>
          </p:spPr>
        </p:pic>
        <p:pic>
          <p:nvPicPr>
            <p:cNvPr id="10" name="Picture 3">
              <a:extLst>
                <a:ext uri="{FF2B5EF4-FFF2-40B4-BE49-F238E27FC236}">
                  <a16:creationId xmlns:a16="http://schemas.microsoft.com/office/drawing/2014/main" id="{5732D133-1EAA-CEDA-BBC4-FB3ABC4B3FC7}"/>
                </a:ext>
              </a:extLst>
            </p:cNvPr>
            <p:cNvPicPr>
              <a:picLocks noChangeAspect="1"/>
            </p:cNvPicPr>
            <p:nvPr/>
          </p:nvPicPr>
          <p:blipFill rotWithShape="1">
            <a:blip r:embed="rId2">
              <a:extLst>
                <a:ext uri="{28A0092B-C50C-407E-A947-70E740481C1C}">
                  <a14:useLocalDpi xmlns:a14="http://schemas.microsoft.com/office/drawing/2010/main" val="0"/>
                </a:ext>
              </a:extLst>
            </a:blip>
            <a:srcRect t="56124" b="-1652"/>
            <a:stretch/>
          </p:blipFill>
          <p:spPr>
            <a:xfrm>
              <a:off x="5595918" y="1981200"/>
              <a:ext cx="3013133" cy="2514600"/>
            </a:xfrm>
            <a:prstGeom prst="rect">
              <a:avLst/>
            </a:prstGeom>
          </p:spPr>
        </p:pic>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5060970" cy="5334000"/>
              </a:xfrm>
            </p:spPr>
            <p:txBody>
              <a:bodyPr>
                <a:normAutofit/>
              </a:bodyPr>
              <a:lstStyle/>
              <a:p>
                <a:r>
                  <a:rPr lang="el-GR" b="1" dirty="0">
                    <a:latin typeface="Calibri" panose="020F0502020204030204" pitchFamily="34" charset="0"/>
                    <a:cs typeface="Calibri" panose="020F0502020204030204" pitchFamily="34" charset="0"/>
                  </a:rPr>
                  <a:t>Κανόνες προσήμου</a:t>
                </a:r>
              </a:p>
              <a:p>
                <a:pPr lvl="1"/>
                <a:r>
                  <a:rPr lang="en-US" dirty="0">
                    <a:latin typeface="Calibri" panose="020F0502020204030204" pitchFamily="34" charset="0"/>
                    <a:cs typeface="Calibri" panose="020F0502020204030204" pitchFamily="34" charset="0"/>
                  </a:rPr>
                  <a:t>3.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αν τη διατρέχουμε από τον αρνητικό προς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 θετικό πόλο</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είναι</a:t>
                </a:r>
                <a:endParaRPr lang="en-US" dirty="0">
                  <a:latin typeface="Calibri" panose="020F0502020204030204" pitchFamily="34" charset="0"/>
                  <a:cs typeface="Calibri" panose="020F0502020204030204" pitchFamily="34" charset="0"/>
                </a:endParaRPr>
              </a:p>
              <a:p>
                <a:pPr marL="365760" lvl="1" indent="0">
                  <a:buNone/>
                </a:pPr>
                <a:endParaRPr lang="en-US" sz="180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i="1" dirty="0">
                          <a:latin typeface="Cambria Math" panose="02040503050406030204" pitchFamily="18" charset="0"/>
                          <a:cs typeface="Calibri" panose="020F0502020204030204" pitchFamily="34" charset="0"/>
                        </a:rPr>
                        <m:t>=</m:t>
                      </m:r>
                      <m:r>
                        <a:rPr lang="en-US" sz="2400" i="1" dirty="0">
                          <a:latin typeface="Cambria Math" panose="02040503050406030204" pitchFamily="18" charset="0"/>
                          <a:cs typeface="Calibri" panose="020F0502020204030204" pitchFamily="34" charset="0"/>
                        </a:rPr>
                        <m:t>𝜀</m:t>
                      </m:r>
                    </m:oMath>
                  </m:oMathPara>
                </a14:m>
                <a:endParaRPr lang="el-GR" sz="24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4.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 αν τη διατρέχουμε από το θετικό προς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τον αρνητικό πόλο, είναι</a:t>
                </a:r>
                <a:endParaRPr lang="en-US" dirty="0">
                  <a:latin typeface="Calibri" panose="020F0502020204030204" pitchFamily="34" charset="0"/>
                  <a:cs typeface="Calibri" panose="020F0502020204030204" pitchFamily="34" charset="0"/>
                </a:endParaRPr>
              </a:p>
              <a:p>
                <a:pPr marL="365760" lvl="1" indent="0">
                  <a:buNone/>
                </a:pPr>
                <a:endParaRPr lang="en-US" sz="160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i="1" dirty="0">
                          <a:latin typeface="Cambria Math" panose="02040503050406030204" pitchFamily="18" charset="0"/>
                          <a:cs typeface="Calibri" panose="020F0502020204030204" pitchFamily="34" charset="0"/>
                        </a:rPr>
                        <m:t>=−</m:t>
                      </m:r>
                      <m:r>
                        <a:rPr lang="en-US" sz="2400" i="1" dirty="0">
                          <a:latin typeface="Cambria Math" panose="02040503050406030204" pitchFamily="18" charset="0"/>
                          <a:cs typeface="Calibri" panose="020F0502020204030204" pitchFamily="34" charset="0"/>
                        </a:rPr>
                        <m:t>𝜀</m:t>
                      </m:r>
                    </m:oMath>
                  </m:oMathPara>
                </a14:m>
                <a:endParaRPr lang="el-GR" sz="2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5060970" cy="5334000"/>
              </a:xfrm>
              <a:blipFill rotWithShape="0">
                <a:blip r:embed="rId3"/>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4"/>
            <a:ext cx="4172712" cy="394185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cs typeface="Calibri" panose="020F0502020204030204" pitchFamily="34" charset="0"/>
              </a:rPr>
              <a:t>Ένα κύκλωμα απλού βρόχου περιέχει δυο αντιστάτες και δυο πηγές όπως στο σχήμα. Βρείτε το ρεύμα που 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0160" y="3075840"/>
              <a:ext cx="3549240" cy="2091600"/>
            </p14:xfrm>
          </p:contentPart>
        </mc:Choice>
        <mc:Fallback xmlns="">
          <p:pic>
            <p:nvPicPr>
              <p:cNvPr id="4" name="Ink 3"/>
              <p:cNvPicPr/>
              <p:nvPr/>
            </p:nvPicPr>
            <p:blipFill>
              <a:blip r:embed="rId4"/>
              <a:stretch>
                <a:fillRect/>
              </a:stretch>
            </p:blipFill>
            <p:spPr>
              <a:xfrm>
                <a:off x="643680" y="3067920"/>
                <a:ext cx="3567960" cy="211212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882348-DD1C-2E6B-83A3-6154C5926422}"/>
              </a:ext>
            </a:extLst>
          </p:cNvPr>
          <p:cNvPicPr>
            <a:picLocks noChangeAspect="1"/>
          </p:cNvPicPr>
          <p:nvPr/>
        </p:nvPicPr>
        <p:blipFill rotWithShape="1">
          <a:blip r:embed="rId2">
            <a:extLst>
              <a:ext uri="{28A0092B-C50C-407E-A947-70E740481C1C}">
                <a14:useLocalDpi xmlns:a14="http://schemas.microsoft.com/office/drawing/2010/main" val="0"/>
              </a:ext>
            </a:extLst>
          </a:blip>
          <a:srcRect t="18220" r="7756" b="46994"/>
          <a:stretch/>
        </p:blipFill>
        <p:spPr>
          <a:xfrm>
            <a:off x="6569162" y="3829050"/>
            <a:ext cx="1984288"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639" y="700355"/>
            <a:ext cx="3334513" cy="315003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dirty="0">
                <a:latin typeface="Calibri" panose="020F0502020204030204" pitchFamily="34" charset="0"/>
                <a:cs typeface="Calibri" panose="020F0502020204030204" pitchFamily="34" charset="0"/>
              </a:rPr>
              <a:t>Βρείτε το ρεύμα που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διαρρέει το κύκλωμα.</a:t>
            </a:r>
          </a:p>
        </p:txBody>
      </p:sp>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Ομάδα 10">
            <a:extLst>
              <a:ext uri="{FF2B5EF4-FFF2-40B4-BE49-F238E27FC236}">
                <a16:creationId xmlns:a16="http://schemas.microsoft.com/office/drawing/2014/main" id="{6E730018-0C6E-8FC4-AB28-72CE1715B065}"/>
              </a:ext>
            </a:extLst>
          </p:cNvPr>
          <p:cNvGrpSpPr/>
          <p:nvPr/>
        </p:nvGrpSpPr>
        <p:grpSpPr>
          <a:xfrm>
            <a:off x="6696910" y="5134247"/>
            <a:ext cx="1837490" cy="1372946"/>
            <a:chOff x="3886200" y="4498441"/>
            <a:chExt cx="1837490" cy="1372946"/>
          </a:xfrm>
        </p:grpSpPr>
        <p:pic>
          <p:nvPicPr>
            <p:cNvPr id="9" name="Picture 3">
              <a:extLst>
                <a:ext uri="{FF2B5EF4-FFF2-40B4-BE49-F238E27FC236}">
                  <a16:creationId xmlns:a16="http://schemas.microsoft.com/office/drawing/2014/main" id="{C04B3B9D-FB54-69DC-8F0E-8B0265F8FDA7}"/>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81231" r="8958" b="1329"/>
            <a:stretch/>
          </p:blipFill>
          <p:spPr>
            <a:xfrm>
              <a:off x="3886200" y="5188227"/>
              <a:ext cx="1837490" cy="683160"/>
            </a:xfrm>
            <a:prstGeom prst="rect">
              <a:avLst/>
            </a:prstGeom>
          </p:spPr>
        </p:pic>
        <p:pic>
          <p:nvPicPr>
            <p:cNvPr id="10" name="Picture 3">
              <a:extLst>
                <a:ext uri="{FF2B5EF4-FFF2-40B4-BE49-F238E27FC236}">
                  <a16:creationId xmlns:a16="http://schemas.microsoft.com/office/drawing/2014/main" id="{1D22313D-76AE-BEB1-6F9B-82075D120F9A}"/>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57282" r="8958" b="25278"/>
            <a:stretch/>
          </p:blipFill>
          <p:spPr>
            <a:xfrm>
              <a:off x="3886200" y="4498441"/>
              <a:ext cx="1837490" cy="683160"/>
            </a:xfrm>
            <a:prstGeom prst="rect">
              <a:avLst/>
            </a:prstGeom>
          </p:spPr>
        </p:pic>
      </p:grpSp>
      <p:cxnSp>
        <p:nvCxnSpPr>
          <p:cNvPr id="13" name="Ευθεία γραμμή σύνδεσης 12">
            <a:extLst>
              <a:ext uri="{FF2B5EF4-FFF2-40B4-BE49-F238E27FC236}">
                <a16:creationId xmlns:a16="http://schemas.microsoft.com/office/drawing/2014/main" id="{7DD9511C-8081-6166-55DD-7AB25C670495}"/>
              </a:ext>
            </a:extLst>
          </p:cNvPr>
          <p:cNvCxnSpPr/>
          <p:nvPr/>
        </p:nvCxnSpPr>
        <p:spPr>
          <a:xfrm>
            <a:off x="6553200" y="3352802"/>
            <a:ext cx="0" cy="31543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79600" y="1607040"/>
              <a:ext cx="8336520" cy="4910400"/>
            </p14:xfrm>
          </p:contentPart>
        </mc:Choice>
        <mc:Fallback xmlns="">
          <p:pic>
            <p:nvPicPr>
              <p:cNvPr id="7" name="Ink 6"/>
              <p:cNvPicPr/>
              <p:nvPr/>
            </p:nvPicPr>
            <p:blipFill>
              <a:blip r:embed="rId6"/>
              <a:stretch>
                <a:fillRect/>
              </a:stretch>
            </p:blipFill>
            <p:spPr>
              <a:xfrm>
                <a:off x="572040" y="1599480"/>
                <a:ext cx="8355240" cy="4927320"/>
              </a:xfrm>
              <a:prstGeom prst="rect">
                <a:avLst/>
              </a:prstGeom>
            </p:spPr>
          </p:pic>
        </mc:Fallback>
      </mc:AlternateContent>
    </p:spTree>
    <p:extLst>
      <p:ext uri="{BB962C8B-B14F-4D97-AF65-F5344CB8AC3E}">
        <p14:creationId xmlns:p14="http://schemas.microsoft.com/office/powerpoint/2010/main" val="267575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2"/>
            <a:ext cx="3907536" cy="4147293"/>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cs typeface="Calibri" panose="020F0502020204030204" pitchFamily="34" charset="0"/>
                  </a:rPr>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διπλανού κυκλώματος και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υπολογίστε τη διαφορά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δυναμικού και την ισχύ που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παραδίδεται στα άκρα του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2 </a:t>
                </a:r>
                <a14:m>
                  <m:oMath xmlns:m="http://schemas.openxmlformats.org/officeDocument/2006/math">
                    <m:r>
                      <m:rPr>
                        <m:sty m:val="p"/>
                      </m:rPr>
                      <a:rPr lang="el-GR" i="0" dirty="0" smtClean="0">
                        <a:latin typeface="Cambria Math" panose="02040503050406030204" pitchFamily="18" charset="0"/>
                        <a:cs typeface="Calibri" panose="020F0502020204030204" pitchFamily="34" charset="0"/>
                      </a:rPr>
                      <m:t>Ω</m:t>
                    </m:r>
                  </m:oMath>
                </a14:m>
                <a:r>
                  <a:rPr lang="el-GR"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1360" y="3963240"/>
              <a:ext cx="7918560" cy="2037960"/>
            </p14:xfrm>
          </p:contentPart>
        </mc:Choice>
        <mc:Fallback xmlns="">
          <p:pic>
            <p:nvPicPr>
              <p:cNvPr id="4" name="Ink 3"/>
              <p:cNvPicPr/>
              <p:nvPr/>
            </p:nvPicPr>
            <p:blipFill>
              <a:blip r:embed="rId6"/>
              <a:stretch>
                <a:fillRect/>
              </a:stretch>
            </p:blipFill>
            <p:spPr>
              <a:xfrm>
                <a:off x="612000" y="3957840"/>
                <a:ext cx="7940880" cy="2053440"/>
              </a:xfrm>
              <a:prstGeom prst="rect">
                <a:avLst/>
              </a:prstGeom>
            </p:spPr>
          </p:pic>
        </mc:Fallback>
      </mc:AlternateContent>
    </p:spTree>
    <p:extLst>
      <p:ext uri="{BB962C8B-B14F-4D97-AF65-F5344CB8AC3E}">
        <p14:creationId xmlns:p14="http://schemas.microsoft.com/office/powerpoint/2010/main" val="7142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endParaRPr lang="en-US" b="1" dirty="0">
              <a:latin typeface="Calibri" panose="020F0502020204030204" pitchFamily="34" charset="0"/>
              <a:cs typeface="Calibri" panose="020F0502020204030204" pitchFamily="34" charset="0"/>
            </a:endParaRPr>
          </a:p>
        </p:txBody>
      </p:sp>
      <p:sp>
        <p:nvSpPr>
          <p:cNvPr id="6" name="Rectangle 5"/>
          <p:cNvSpPr/>
          <p:nvPr/>
        </p:nvSpPr>
        <p:spPr>
          <a:xfrm>
            <a:off x="8001000" y="48006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l-GR" b="1" dirty="0">
              <a:solidFill>
                <a:srgbClr val="FF0000"/>
              </a:solidFill>
            </a:endParaRP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CAA69E91-AFB9-4EEC-77DF-777AA6B660A9}"/>
              </a:ext>
            </a:extLst>
          </p:cNvPr>
          <p:cNvPicPr>
            <a:picLocks noChangeAspect="1"/>
          </p:cNvPicPr>
          <p:nvPr/>
        </p:nvPicPr>
        <p:blipFill rotWithShape="1">
          <a:blip r:embed="rId4">
            <a:extLst>
              <a:ext uri="{28A0092B-C50C-407E-A947-70E740481C1C}">
                <a14:useLocalDpi xmlns:a14="http://schemas.microsoft.com/office/drawing/2010/main" val="0"/>
              </a:ext>
            </a:extLst>
          </a:blip>
          <a:srcRect t="18220" r="7756" b="46994"/>
          <a:stretch/>
        </p:blipFill>
        <p:spPr>
          <a:xfrm>
            <a:off x="495091" y="1771650"/>
            <a:ext cx="1984288" cy="1371600"/>
          </a:xfrm>
          <a:prstGeom prst="rect">
            <a:avLst/>
          </a:prstGeom>
        </p:spPr>
      </p:pic>
      <p:grpSp>
        <p:nvGrpSpPr>
          <p:cNvPr id="13" name="Ομάδα 12">
            <a:extLst>
              <a:ext uri="{FF2B5EF4-FFF2-40B4-BE49-F238E27FC236}">
                <a16:creationId xmlns:a16="http://schemas.microsoft.com/office/drawing/2014/main" id="{7D67B26F-B144-0CC1-5531-210A4059624A}"/>
              </a:ext>
            </a:extLst>
          </p:cNvPr>
          <p:cNvGrpSpPr/>
          <p:nvPr/>
        </p:nvGrpSpPr>
        <p:grpSpPr>
          <a:xfrm>
            <a:off x="622839" y="3076847"/>
            <a:ext cx="1837490" cy="1372946"/>
            <a:chOff x="3886200" y="4498441"/>
            <a:chExt cx="1837490" cy="1372946"/>
          </a:xfrm>
        </p:grpSpPr>
        <p:pic>
          <p:nvPicPr>
            <p:cNvPr id="14" name="Picture 3">
              <a:extLst>
                <a:ext uri="{FF2B5EF4-FFF2-40B4-BE49-F238E27FC236}">
                  <a16:creationId xmlns:a16="http://schemas.microsoft.com/office/drawing/2014/main" id="{7680D2FE-6932-21BF-CC6B-4F2F01A50003}"/>
                </a:ext>
              </a:extLst>
            </p:cNvPr>
            <p:cNvPicPr>
              <a:picLocks noChangeAspect="1"/>
            </p:cNvPicPr>
            <p:nvPr/>
          </p:nvPicPr>
          <p:blipFill rotWithShape="1">
            <a:blip r:embed="rId4">
              <a:extLst>
                <a:ext uri="{28A0092B-C50C-407E-A947-70E740481C1C}">
                  <a14:useLocalDpi xmlns:a14="http://schemas.microsoft.com/office/drawing/2010/main" val="0"/>
                </a:ext>
              </a:extLst>
            </a:blip>
            <a:srcRect l="5058" t="81231" r="8958" b="1329"/>
            <a:stretch/>
          </p:blipFill>
          <p:spPr>
            <a:xfrm>
              <a:off x="3886200" y="5188227"/>
              <a:ext cx="1837490" cy="683160"/>
            </a:xfrm>
            <a:prstGeom prst="rect">
              <a:avLst/>
            </a:prstGeom>
          </p:spPr>
        </p:pic>
        <p:pic>
          <p:nvPicPr>
            <p:cNvPr id="15" name="Picture 3">
              <a:extLst>
                <a:ext uri="{FF2B5EF4-FFF2-40B4-BE49-F238E27FC236}">
                  <a16:creationId xmlns:a16="http://schemas.microsoft.com/office/drawing/2014/main" id="{465B581E-ADB8-E839-768A-FC1ADF196CCC}"/>
                </a:ext>
              </a:extLst>
            </p:cNvPr>
            <p:cNvPicPr>
              <a:picLocks noChangeAspect="1"/>
            </p:cNvPicPr>
            <p:nvPr/>
          </p:nvPicPr>
          <p:blipFill rotWithShape="1">
            <a:blip r:embed="rId4">
              <a:extLst>
                <a:ext uri="{28A0092B-C50C-407E-A947-70E740481C1C}">
                  <a14:useLocalDpi xmlns:a14="http://schemas.microsoft.com/office/drawing/2010/main" val="0"/>
                </a:ext>
              </a:extLst>
            </a:blip>
            <a:srcRect l="5058" t="57282" r="8958" b="25278"/>
            <a:stretch/>
          </p:blipFill>
          <p:spPr>
            <a:xfrm>
              <a:off x="3886200" y="4498441"/>
              <a:ext cx="1837490" cy="683160"/>
            </a:xfrm>
            <a:prstGeom prst="rect">
              <a:avLst/>
            </a:prstGeom>
          </p:spPr>
        </p:pic>
      </p:grpSp>
      <p:cxnSp>
        <p:nvCxnSpPr>
          <p:cNvPr id="16" name="Ευθεία γραμμή σύνδεσης 15">
            <a:extLst>
              <a:ext uri="{FF2B5EF4-FFF2-40B4-BE49-F238E27FC236}">
                <a16:creationId xmlns:a16="http://schemas.microsoft.com/office/drawing/2014/main" id="{0C53803E-1838-2281-7D8E-292372275044}"/>
              </a:ext>
            </a:extLst>
          </p:cNvPr>
          <p:cNvCxnSpPr>
            <a:cxnSpLocks/>
          </p:cNvCxnSpPr>
          <p:nvPr/>
        </p:nvCxnSpPr>
        <p:spPr>
          <a:xfrm>
            <a:off x="2590800" y="1771652"/>
            <a:ext cx="0" cy="27773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EDC21BAE-620C-D876-07DA-D8B66FB00876}"/>
              </a:ext>
            </a:extLst>
          </p:cNvPr>
          <p:cNvCxnSpPr>
            <a:cxnSpLocks/>
          </p:cNvCxnSpPr>
          <p:nvPr/>
        </p:nvCxnSpPr>
        <p:spPr>
          <a:xfrm>
            <a:off x="412272" y="4548997"/>
            <a:ext cx="217852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96520" y="774360"/>
              <a:ext cx="7562520" cy="5327280"/>
            </p14:xfrm>
          </p:contentPart>
        </mc:Choice>
        <mc:Fallback xmlns="">
          <p:pic>
            <p:nvPicPr>
              <p:cNvPr id="4" name="Ink 3"/>
              <p:cNvPicPr/>
              <p:nvPr/>
            </p:nvPicPr>
            <p:blipFill>
              <a:blip r:embed="rId6"/>
              <a:stretch>
                <a:fillRect/>
              </a:stretch>
            </p:blipFill>
            <p:spPr>
              <a:xfrm>
                <a:off x="587520" y="765000"/>
                <a:ext cx="7581240" cy="5346360"/>
              </a:xfrm>
              <a:prstGeom prst="rect">
                <a:avLst/>
              </a:prstGeom>
            </p:spPr>
          </p:pic>
        </mc:Fallback>
      </mc:AlternateContent>
    </p:spTree>
    <p:extLst>
      <p:ext uri="{BB962C8B-B14F-4D97-AF65-F5344CB8AC3E}">
        <p14:creationId xmlns:p14="http://schemas.microsoft.com/office/powerpoint/2010/main" val="11131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endParaRPr lang="en-US" b="1" dirty="0">
              <a:latin typeface="Calibri" panose="020F0502020204030204" pitchFamily="34" charset="0"/>
              <a:cs typeface="Calibri" panose="020F0502020204030204" pitchFamily="34" charset="0"/>
            </a:endParaRPr>
          </a:p>
        </p:txBody>
      </p:sp>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12000" y="776160"/>
              <a:ext cx="8100360" cy="5631840"/>
            </p14:xfrm>
          </p:contentPart>
        </mc:Choice>
        <mc:Fallback xmlns="">
          <p:pic>
            <p:nvPicPr>
              <p:cNvPr id="4" name="Ink 3"/>
              <p:cNvPicPr/>
              <p:nvPr/>
            </p:nvPicPr>
            <p:blipFill>
              <a:blip r:embed="rId5"/>
              <a:stretch>
                <a:fillRect/>
              </a:stretch>
            </p:blipFill>
            <p:spPr>
              <a:xfrm>
                <a:off x="604440" y="767160"/>
                <a:ext cx="8117280" cy="5649480"/>
              </a:xfrm>
              <a:prstGeom prst="rect">
                <a:avLst/>
              </a:prstGeom>
            </p:spPr>
          </p:pic>
        </mc:Fallback>
      </mc:AlternateContent>
    </p:spTree>
    <p:extLst>
      <p:ext uri="{BB962C8B-B14F-4D97-AF65-F5344CB8AC3E}">
        <p14:creationId xmlns:p14="http://schemas.microsoft.com/office/powerpoint/2010/main" val="256105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371600"/>
                <a:ext cx="8062452" cy="5334000"/>
              </a:xfrm>
            </p:spPr>
            <p:txBody>
              <a:bodyPr>
                <a:normAutofit/>
              </a:bodyPr>
              <a:lstStyle/>
              <a:p>
                <a:r>
                  <a:rPr lang="el-GR" b="1" dirty="0">
                    <a:latin typeface="Calibri" panose="020F0502020204030204" pitchFamily="34" charset="0"/>
                    <a:cs typeface="Calibri" panose="020F0502020204030204" pitchFamily="34" charset="0"/>
                  </a:rPr>
                  <a:t>(πρακτικές) Παρατηρήσεις:</a:t>
                </a:r>
              </a:p>
              <a:p>
                <a:pPr>
                  <a:buFont typeface="Arial" panose="020B0604020202020204" pitchFamily="34" charset="0"/>
                  <a:buChar char="•"/>
                </a:pPr>
                <a:r>
                  <a:rPr lang="el-GR" sz="2200" dirty="0">
                    <a:latin typeface="Calibri" panose="020F0502020204030204" pitchFamily="34" charset="0"/>
                    <a:cs typeface="Calibri" panose="020F0502020204030204" pitchFamily="34" charset="0"/>
                  </a:rPr>
                  <a:t>Αν τα ρεύματα </a:t>
                </a:r>
                <a:r>
                  <a:rPr lang="el-GR" sz="2200" b="1" u="sng" dirty="0">
                    <a:latin typeface="Calibri" panose="020F0502020204030204" pitchFamily="34" charset="0"/>
                    <a:cs typeface="Calibri" panose="020F0502020204030204" pitchFamily="34" charset="0"/>
                  </a:rPr>
                  <a:t>δε</a:t>
                </a:r>
                <a:r>
                  <a:rPr lang="el-GR" sz="2200" dirty="0">
                    <a:latin typeface="Calibri" panose="020F0502020204030204" pitchFamily="34" charset="0"/>
                    <a:cs typeface="Calibri" panose="020F0502020204030204" pitchFamily="34" charset="0"/>
                  </a:rPr>
                  <a:t> σας δίνονται σε κάποιο κύκλωμα, διαλέξτε αυθαίρετες φορές ρευμάτων. Αν μια τιμή βγει αρνητική, απλώς το πραγματικό ρεύμα έχει αντίθετη φορά από αυτή που επιλέξατε</a:t>
                </a:r>
              </a:p>
              <a:p>
                <a:pPr lvl="1">
                  <a:buFont typeface="Wingdings" panose="05000000000000000000" pitchFamily="2" charset="2"/>
                  <a:buChar char="§"/>
                </a:pPr>
                <a:r>
                  <a:rPr lang="el-GR" sz="2000" dirty="0">
                    <a:latin typeface="Calibri" panose="020F0502020204030204" pitchFamily="34" charset="0"/>
                    <a:cs typeface="Calibri" panose="020F0502020204030204" pitchFamily="34" charset="0"/>
                  </a:rPr>
                  <a:t>Όμως είναι καλή ιδέα να μη βάλετε π.χ. όλα τα ρεύματα να μπαίνουν ή όλα να βγαίνουν σε έναν κόμβο</a:t>
                </a:r>
              </a:p>
              <a:p>
                <a:pPr>
                  <a:buFont typeface="Arial" panose="020B0604020202020204" pitchFamily="34" charset="0"/>
                  <a:buChar char="•"/>
                </a:pPr>
                <a:r>
                  <a:rPr lang="el-GR" sz="2200" dirty="0">
                    <a:latin typeface="Calibri" panose="020F0502020204030204" pitchFamily="34" charset="0"/>
                    <a:cs typeface="Calibri" panose="020F0502020204030204" pitchFamily="34" charset="0"/>
                  </a:rPr>
                  <a:t>Αν θέλετε να υπολογίσετε τη διαφορά δυναμικού σε ένα μονοπάτι που </a:t>
                </a:r>
                <a:r>
                  <a:rPr lang="el-GR" sz="2200" b="1" dirty="0">
                    <a:latin typeface="Calibri" panose="020F0502020204030204" pitchFamily="34" charset="0"/>
                    <a:cs typeface="Calibri" panose="020F0502020204030204" pitchFamily="34" charset="0"/>
                  </a:rPr>
                  <a:t>ΔΕΝ αποτελεί βρόχο (δεν είναι κλειστό)</a:t>
                </a:r>
                <a:r>
                  <a:rPr lang="el-GR" sz="2200" dirty="0">
                    <a:latin typeface="Calibri" panose="020F0502020204030204" pitchFamily="34" charset="0"/>
                    <a:cs typeface="Calibri" panose="020F0502020204030204" pitchFamily="34" charset="0"/>
                  </a:rPr>
                  <a:t>, πρέπει απλά να αθροίσετε τις διαφορές δυναμικού στο μονοπάτι</a:t>
                </a:r>
              </a:p>
              <a:p>
                <a:pPr lvl="1">
                  <a:buFont typeface="Wingdings" panose="05000000000000000000" pitchFamily="2" charset="2"/>
                  <a:buChar char="§"/>
                </a:pPr>
                <a:r>
                  <a:rPr lang="el-GR" sz="2000" dirty="0">
                    <a:latin typeface="Calibri" panose="020F0502020204030204" pitchFamily="34" charset="0"/>
                    <a:cs typeface="Calibri" panose="020F0502020204030204" pitchFamily="34" charset="0"/>
                  </a:rPr>
                  <a:t>Αν το μονοπάτι σας είναι π.χ. το </a:t>
                </a:r>
                <a:r>
                  <a:rPr lang="aa-ET" sz="2000" dirty="0">
                    <a:latin typeface="Calibri" panose="020F0502020204030204" pitchFamily="34" charset="0"/>
                    <a:cs typeface="Calibri" panose="020F0502020204030204" pitchFamily="34" charset="0"/>
                  </a:rPr>
                  <a:t>abcde (</a:t>
                </a:r>
                <a:r>
                  <a:rPr lang="el-GR" sz="2000" dirty="0">
                    <a:latin typeface="Calibri" panose="020F0502020204030204" pitchFamily="34" charset="0"/>
                    <a:cs typeface="Calibri" panose="020F0502020204030204" pitchFamily="34" charset="0"/>
                  </a:rPr>
                  <a:t>χωρίς να επιστρέφει στο </a:t>
                </a:r>
                <a:r>
                  <a:rPr lang="aa-ET" sz="2000" dirty="0">
                    <a:latin typeface="Calibri" panose="020F0502020204030204" pitchFamily="34" charset="0"/>
                    <a:cs typeface="Calibri" panose="020F0502020204030204" pitchFamily="34" charset="0"/>
                  </a:rPr>
                  <a:t>a), </a:t>
                </a:r>
                <a:r>
                  <a:rPr lang="el-GR" sz="2000" dirty="0">
                    <a:latin typeface="Calibri" panose="020F0502020204030204" pitchFamily="34" charset="0"/>
                    <a:cs typeface="Calibri" panose="020F0502020204030204" pitchFamily="34" charset="0"/>
                  </a:rPr>
                  <a:t>και θέλετε τη διαφορά δυναμικού </a:t>
                </a:r>
                <a14:m>
                  <m:oMath xmlns:m="http://schemas.openxmlformats.org/officeDocument/2006/math">
                    <m:r>
                      <m:rPr>
                        <m:sty m:val="p"/>
                      </m:rPr>
                      <a:rPr lang="el-GR" sz="2000" b="0" i="0" smtClean="0">
                        <a:latin typeface="Cambria Math" panose="02040503050406030204" pitchFamily="18" charset="0"/>
                        <a:cs typeface="Calibri" panose="020F0502020204030204" pitchFamily="34" charset="0"/>
                      </a:rPr>
                      <m:t>Δ</m:t>
                    </m:r>
                    <m:sSub>
                      <m:sSubPr>
                        <m:ctrlPr>
                          <a:rPr lang="aa-ET" sz="2000" b="0" i="1" smtClean="0">
                            <a:latin typeface="Cambria Math" panose="02040503050406030204" pitchFamily="18" charset="0"/>
                            <a:cs typeface="Calibri" panose="020F0502020204030204" pitchFamily="34" charset="0"/>
                          </a:rPr>
                        </m:ctrlPr>
                      </m:sSubPr>
                      <m:e>
                        <m:r>
                          <a:rPr lang="aa-ET" sz="2000" b="0" i="1" smtClean="0">
                            <a:latin typeface="Cambria Math" panose="02040503050406030204" pitchFamily="18" charset="0"/>
                            <a:cs typeface="Calibri" panose="020F0502020204030204" pitchFamily="34" charset="0"/>
                          </a:rPr>
                          <m:t>𝑉</m:t>
                        </m:r>
                      </m:e>
                      <m:sub>
                        <m:r>
                          <a:rPr lang="aa-ET" sz="2000" b="0" i="1" smtClean="0">
                            <a:latin typeface="Cambria Math" panose="02040503050406030204" pitchFamily="18" charset="0"/>
                            <a:cs typeface="Calibri" panose="020F0502020204030204" pitchFamily="34" charset="0"/>
                          </a:rPr>
                          <m:t>𝑎𝑒</m:t>
                        </m:r>
                      </m:sub>
                    </m:sSub>
                  </m:oMath>
                </a14:m>
                <a:r>
                  <a:rPr lang="aa-ET" sz="2000" dirty="0">
                    <a:latin typeface="Calibri" panose="020F0502020204030204" pitchFamily="34" charset="0"/>
                    <a:cs typeface="Calibri" panose="020F0502020204030204" pitchFamily="34" charset="0"/>
                  </a:rPr>
                  <a:t> , </a:t>
                </a:r>
                <a:r>
                  <a:rPr lang="el-GR" sz="2000" dirty="0">
                    <a:latin typeface="Calibri" panose="020F0502020204030204" pitchFamily="34" charset="0"/>
                    <a:cs typeface="Calibri" panose="020F0502020204030204" pitchFamily="34" charset="0"/>
                  </a:rPr>
                  <a:t>τότε</a:t>
                </a: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cs typeface="Calibri" panose="020F0502020204030204" pitchFamily="34" charset="0"/>
                        </a:rPr>
                        <m:t>Δ</m:t>
                      </m:r>
                      <m:sSub>
                        <m:sSubPr>
                          <m:ctrlPr>
                            <a:rPr lang="aa-ET" i="1">
                              <a:latin typeface="Cambria Math" panose="02040503050406030204" pitchFamily="18" charset="0"/>
                              <a:cs typeface="Calibri" panose="020F0502020204030204" pitchFamily="34" charset="0"/>
                            </a:rPr>
                          </m:ctrlPr>
                        </m:sSubPr>
                        <m:e>
                          <m:r>
                            <a:rPr lang="aa-ET" i="1">
                              <a:latin typeface="Cambria Math" panose="02040503050406030204" pitchFamily="18" charset="0"/>
                              <a:cs typeface="Calibri" panose="020F0502020204030204" pitchFamily="34" charset="0"/>
                            </a:rPr>
                            <m:t>𝑉</m:t>
                          </m:r>
                        </m:e>
                        <m:sub>
                          <m:r>
                            <a:rPr lang="aa-ET" i="1">
                              <a:latin typeface="Cambria Math" panose="02040503050406030204" pitchFamily="18" charset="0"/>
                              <a:cs typeface="Calibri" panose="020F0502020204030204" pitchFamily="34" charset="0"/>
                            </a:rPr>
                            <m:t>𝑎𝑒</m:t>
                          </m:r>
                        </m:sub>
                      </m:sSub>
                      <m:r>
                        <a:rPr lang="el-GR"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𝑒</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m:t>
                          </m:r>
                        </m:sub>
                      </m:sSub>
                      <m:r>
                        <a:rPr lang="aa-ET" b="0" i="1" smtClean="0">
                          <a:latin typeface="Cambria Math" panose="02040503050406030204" pitchFamily="18" charset="0"/>
                          <a:cs typeface="Calibri" panose="020F0502020204030204" pitchFamily="34" charset="0"/>
                        </a:rPr>
                        <m:t>=</m:t>
                      </m:r>
                      <m:nary>
                        <m:naryPr>
                          <m:chr m:val="∑"/>
                          <m:supHide m:val="on"/>
                          <m:ctrlPr>
                            <a:rPr lang="aa-ET"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𝑎</m:t>
                          </m:r>
                          <m:r>
                            <m:rPr>
                              <m:brk m:alnAt="7"/>
                            </m:rPr>
                            <a:rPr lang="aa-ET" b="0" i="1" smtClean="0">
                              <a:latin typeface="Cambria Math" panose="02040503050406030204" pitchFamily="18" charset="0"/>
                              <a:cs typeface="Calibri" panose="020F0502020204030204" pitchFamily="34" charset="0"/>
                            </a:rPr>
                            <m:t>𝑏</m:t>
                          </m:r>
                          <m:r>
                            <a:rPr lang="aa-ET" b="0" i="1" smtClean="0">
                              <a:latin typeface="Cambria Math" panose="02040503050406030204" pitchFamily="18" charset="0"/>
                              <a:cs typeface="Calibri" panose="020F0502020204030204" pitchFamily="34" charset="0"/>
                            </a:rPr>
                            <m:t>𝑐𝑑</m:t>
                          </m:r>
                          <m:r>
                            <a:rPr lang="en-US" b="0" i="1" smtClean="0">
                              <a:latin typeface="Cambria Math" panose="02040503050406030204" pitchFamily="18" charset="0"/>
                              <a:cs typeface="Calibri" panose="020F0502020204030204" pitchFamily="34" charset="0"/>
                            </a:rPr>
                            <m:t>𝑒</m:t>
                          </m:r>
                        </m:sub>
                        <m:sup/>
                        <m:e>
                          <m:r>
                            <m:rPr>
                              <m:sty m:val="p"/>
                            </m:rPr>
                            <a:rPr lang="aa-ET" b="0" i="0" smtClean="0">
                              <a:latin typeface="Cambria Math" panose="02040503050406030204" pitchFamily="18" charset="0"/>
                              <a:cs typeface="Calibri" panose="020F0502020204030204" pitchFamily="34" charset="0"/>
                            </a:rPr>
                            <m:t>Δ</m:t>
                          </m:r>
                          <m:r>
                            <a:rPr lang="aa-ET" b="0" i="1" smtClean="0">
                              <a:latin typeface="Cambria Math" panose="02040503050406030204" pitchFamily="18" charset="0"/>
                              <a:cs typeface="Calibri" panose="020F0502020204030204" pitchFamily="34" charset="0"/>
                            </a:rPr>
                            <m:t>𝑉</m:t>
                          </m:r>
                        </m:e>
                      </m:nary>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𝑎𝑏</m:t>
                          </m:r>
                        </m:sub>
                      </m:sSub>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𝑏𝑐</m:t>
                          </m:r>
                        </m:sub>
                      </m:sSub>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𝑐𝑑</m:t>
                          </m:r>
                        </m:sub>
                      </m:sSub>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𝑑𝑒</m:t>
                          </m:r>
                        </m:sub>
                      </m:sSub>
                    </m:oMath>
                  </m:oMathPara>
                </a14:m>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371600"/>
                <a:ext cx="8062452" cy="5334000"/>
              </a:xfrm>
              <a:blipFill>
                <a:blip r:embed="rId2"/>
                <a:stretch>
                  <a:fillRect t="-914" r="-605"/>
                </a:stretch>
              </a:blipFill>
            </p:spPr>
            <p:txBody>
              <a:bodyPr/>
              <a:lstStyle/>
              <a:p>
                <a:r>
                  <a:rPr lang="en-US">
                    <a:noFill/>
                  </a:rPr>
                  <a:t> </a:t>
                </a:r>
              </a:p>
            </p:txBody>
          </p:sp>
        </mc:Fallback>
      </mc:AlternateContent>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2" y="1981200"/>
            <a:ext cx="4625113" cy="4647604"/>
          </a:xfrm>
          <a:prstGeom prst="rect">
            <a:avLst/>
          </a:prstGeom>
          <a:ln>
            <a:noFill/>
          </a:ln>
          <a:effectLst>
            <a:softEdge rad="112500"/>
          </a:effectLst>
        </p:spPr>
      </p:pic>
      <p:pic>
        <p:nvPicPr>
          <p:cNvPr id="1026" name="Picture 2" descr="Christmas Tree GIF by BennytheBeast | Animated christmas tree, Christmas  tree gif, Christmas tre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 y="1647371"/>
            <a:ext cx="409690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48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Ενότητας</a:t>
            </a:r>
          </a:p>
        </p:txBody>
      </p:sp>
    </p:spTree>
    <p:extLst>
      <p:ext uri="{BB962C8B-B14F-4D97-AF65-F5344CB8AC3E}">
        <p14:creationId xmlns:p14="http://schemas.microsoft.com/office/powerpoint/2010/main" val="320247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36"/>
          <a:stretch/>
        </p:blipFill>
        <p:spPr>
          <a:xfrm>
            <a:off x="0" y="0"/>
            <a:ext cx="9144000" cy="6858000"/>
          </a:xfrm>
          <a:prstGeom prst="rect">
            <a:avLst/>
          </a:prstGeom>
        </p:spPr>
      </p:pic>
    </p:spTree>
    <p:extLst>
      <p:ext uri="{BB962C8B-B14F-4D97-AF65-F5344CB8AC3E}">
        <p14:creationId xmlns:p14="http://schemas.microsoft.com/office/powerpoint/2010/main" val="28031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ducts - Battery Dynamics">
            <a:extLst>
              <a:ext uri="{FF2B5EF4-FFF2-40B4-BE49-F238E27FC236}">
                <a16:creationId xmlns:a16="http://schemas.microsoft.com/office/drawing/2014/main" id="{4E47D444-314A-ABAE-CCCA-CE4C6FF7F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t="11212" r="19000" b="7980"/>
          <a:stretch/>
        </p:blipFill>
        <p:spPr bwMode="auto">
          <a:xfrm>
            <a:off x="5442205" y="697040"/>
            <a:ext cx="3168396"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2" y="1371601"/>
            <a:ext cx="7872251" cy="5334002"/>
          </a:xfrm>
        </p:spPr>
        <p:txBody>
          <a:bodyPr>
            <a:normAutofit lnSpcReduction="10000"/>
          </a:bodyPr>
          <a:lstStyle/>
          <a:p>
            <a:r>
              <a:rPr lang="el-GR" b="1" dirty="0">
                <a:latin typeface="Calibri" panose="020F0502020204030204" pitchFamily="34" charset="0"/>
                <a:cs typeface="Calibri" panose="020F0502020204030204" pitchFamily="34" charset="0"/>
              </a:rPr>
              <a:t>Μπαταρία</a:t>
            </a:r>
          </a:p>
          <a:p>
            <a:r>
              <a:rPr lang="el-GR" sz="2200" dirty="0">
                <a:latin typeface="Calibri" panose="020F0502020204030204" pitchFamily="34" charset="0"/>
                <a:cs typeface="Calibri" panose="020F0502020204030204" pitchFamily="34" charset="0"/>
              </a:rPr>
              <a:t>Η βασική πηγή διαφοράς δυναμικού</a:t>
            </a:r>
          </a:p>
          <a:p>
            <a:r>
              <a:rPr lang="el-GR" sz="2200" dirty="0">
                <a:latin typeface="Calibri" panose="020F0502020204030204" pitchFamily="34" charset="0"/>
                <a:cs typeface="Calibri" panose="020F0502020204030204" pitchFamily="34" charset="0"/>
              </a:rPr>
              <a:t>Πόλοι μπαταρίας:</a:t>
            </a:r>
          </a:p>
          <a:p>
            <a:pPr lvl="1"/>
            <a:r>
              <a:rPr lang="el-GR" sz="2000" b="1" dirty="0">
                <a:latin typeface="Calibri" panose="020F0502020204030204" pitchFamily="34" charset="0"/>
                <a:cs typeface="Calibri" panose="020F0502020204030204" pitchFamily="34" charset="0"/>
              </a:rPr>
              <a:t>Θετικός (+): υψηλού δυναμικού</a:t>
            </a:r>
          </a:p>
          <a:p>
            <a:pPr lvl="1"/>
            <a:r>
              <a:rPr lang="el-GR" sz="2000" b="1" dirty="0">
                <a:latin typeface="Calibri" panose="020F0502020204030204" pitchFamily="34" charset="0"/>
                <a:cs typeface="Calibri" panose="020F0502020204030204" pitchFamily="34" charset="0"/>
              </a:rPr>
              <a:t>Αρνητικός (-): χαμηλότερου δυναμικού</a:t>
            </a:r>
            <a:endParaRPr lang="el-GR" sz="300" b="1"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Όταν συνδέεται σε κύκλωμα, οι ηλεκτροχημικές διεργασίες που συμβαίνουν μέσα της επιτρέπουν να </a:t>
            </a:r>
            <a:r>
              <a:rPr lang="el-GR" sz="2200" b="1" dirty="0">
                <a:latin typeface="Calibri" panose="020F0502020204030204" pitchFamily="34" charset="0"/>
                <a:cs typeface="Calibri" panose="020F0502020204030204" pitchFamily="34" charset="0"/>
              </a:rPr>
              <a:t>παράγει έργο επάνω σε φορτία</a:t>
            </a:r>
            <a:r>
              <a:rPr lang="el-GR" sz="2200" dirty="0">
                <a:latin typeface="Calibri" panose="020F0502020204030204" pitchFamily="34" charset="0"/>
                <a:cs typeface="Calibri" panose="020F0502020204030204" pitchFamily="34" charset="0"/>
              </a:rPr>
              <a:t>…</a:t>
            </a:r>
          </a:p>
          <a:p>
            <a:pPr lvl="1"/>
            <a:r>
              <a:rPr lang="el-GR" sz="2000" dirty="0">
                <a:latin typeface="Calibri" panose="020F0502020204030204" pitchFamily="34" charset="0"/>
                <a:cs typeface="Calibri" panose="020F0502020204030204" pitchFamily="34" charset="0"/>
              </a:rPr>
              <a:t>…δημιουργώντας συσσώρευση αντίθετων φορτίων στους δυο πόλους της</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αρνητικών στον αρνητικό πόλο)</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sym typeface="Wingdings" panose="05000000000000000000" pitchFamily="2" charset="2"/>
              </a:rPr>
              <a:t> </a:t>
            </a:r>
            <a:r>
              <a:rPr lang="el-GR" sz="2000" dirty="0">
                <a:latin typeface="Calibri" panose="020F0502020204030204" pitchFamily="34" charset="0"/>
                <a:cs typeface="Calibri" panose="020F0502020204030204" pitchFamily="34" charset="0"/>
                <a:sym typeface="Wingdings" panose="05000000000000000000" pitchFamily="2" charset="2"/>
              </a:rPr>
              <a:t>ηλεκτρικό πεδίο</a:t>
            </a:r>
            <a:endParaRPr lang="en-US"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Το ηλεκτρικό πεδίο αναγκάζει τα ελεύθερα ηλεκτρόνια των καλωδίων να κινηθούν από τον αρνητικό πόλο στο θετικό πόλο</a:t>
            </a:r>
            <a:endParaRPr lang="en-US" sz="2000" dirty="0">
              <a:latin typeface="Calibri" panose="020F0502020204030204" pitchFamily="34" charset="0"/>
              <a:cs typeface="Calibri" panose="020F0502020204030204" pitchFamily="34" charset="0"/>
            </a:endParaRPr>
          </a:p>
          <a:p>
            <a:pPr lvl="2"/>
            <a:r>
              <a:rPr lang="el-GR" sz="1800" dirty="0">
                <a:latin typeface="Calibri" panose="020F0502020204030204" pitchFamily="34" charset="0"/>
                <a:cs typeface="Calibri" panose="020F0502020204030204" pitchFamily="34" charset="0"/>
              </a:rPr>
              <a:t>Θυμηθείτε: το συμβατικό ρεύμα έχει φορά </a:t>
            </a:r>
            <a:r>
              <a:rPr lang="el-GR" sz="1800" i="1" dirty="0">
                <a:latin typeface="Calibri" panose="020F0502020204030204" pitchFamily="34" charset="0"/>
                <a:cs typeface="Calibri" panose="020F0502020204030204" pitchFamily="34" charset="0"/>
              </a:rPr>
              <a:t>αντίθετη</a:t>
            </a:r>
            <a:r>
              <a:rPr lang="el-GR" sz="1800" dirty="0">
                <a:latin typeface="Calibri" panose="020F0502020204030204" pitchFamily="34" charset="0"/>
                <a:cs typeface="Calibri" panose="020F0502020204030204" pitchFamily="34" charset="0"/>
              </a:rPr>
              <a:t> των ηλεκτρονίων</a:t>
            </a:r>
            <a:endParaRPr lang="el-GR" sz="1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Η μπαταρία «αδειάζει» στην προσπάθειά της να συνεχίσει να «πολώνει» τα φορτία εντός της</a:t>
            </a:r>
            <a:endParaRPr lang="en-US" sz="2200" dirty="0">
              <a:latin typeface="Calibri" panose="020F0502020204030204" pitchFamily="34" charset="0"/>
              <a:cs typeface="Calibri" panose="020F0502020204030204" pitchFamily="34" charset="0"/>
            </a:endParaRP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pic>
        <p:nvPicPr>
          <p:cNvPr id="4" name="Picture 3"/>
          <p:cNvPicPr>
            <a:picLocks noChangeAspect="1"/>
          </p:cNvPicPr>
          <p:nvPr/>
        </p:nvPicPr>
        <p:blipFill rotWithShape="1">
          <a:blip r:embed="rId2"/>
          <a:srcRect l="2801"/>
          <a:stretch/>
        </p:blipFill>
        <p:spPr>
          <a:xfrm>
            <a:off x="5896897" y="717811"/>
            <a:ext cx="2743201" cy="3657600"/>
          </a:xfrm>
          <a:prstGeom prst="rect">
            <a:avLst/>
          </a:prstGeom>
        </p:spPr>
      </p:pic>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2" y="1376783"/>
                <a:ext cx="7872251" cy="5405019"/>
              </a:xfrm>
            </p:spPr>
            <p:txBody>
              <a:bodyPr>
                <a:normAutofit lnSpcReduction="10000"/>
              </a:bodyPr>
              <a:lstStyle/>
              <a:p>
                <a:r>
                  <a:rPr lang="el-GR" b="1" dirty="0">
                    <a:latin typeface="Calibri" panose="020F0502020204030204" pitchFamily="34" charset="0"/>
                    <a:cs typeface="Calibri" panose="020F0502020204030204" pitchFamily="34" charset="0"/>
                  </a:rPr>
                  <a:t>Μπαταρία</a:t>
                </a:r>
              </a:p>
              <a:p>
                <a:r>
                  <a:rPr lang="el-GR" sz="2200" dirty="0">
                    <a:latin typeface="Calibri" panose="020F0502020204030204" pitchFamily="34" charset="0"/>
                    <a:cs typeface="Calibri" panose="020F0502020204030204" pitchFamily="34" charset="0"/>
                  </a:rPr>
                  <a:t>Μπορούμε να θεωρήσουμε ένα </a:t>
                </a:r>
                <a:r>
                  <a:rPr lang="el-GR" sz="2200" b="1" dirty="0">
                    <a:latin typeface="Calibri" panose="020F0502020204030204" pitchFamily="34" charset="0"/>
                    <a:cs typeface="Calibri" panose="020F0502020204030204" pitchFamily="34" charset="0"/>
                  </a:rPr>
                  <a:t>ιδεατό</a:t>
                </a:r>
                <a:r>
                  <a:rPr lang="el-GR" sz="2200" dirty="0">
                    <a:latin typeface="Calibri" panose="020F0502020204030204" pitchFamily="34" charset="0"/>
                    <a:cs typeface="Calibri" panose="020F0502020204030204" pitchFamily="34" charset="0"/>
                  </a:rPr>
                  <a:t>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μοντέλο μιας μπαταρίας ως μια </a:t>
                </a:r>
                <a:r>
                  <a:rPr lang="el-GR" sz="2200" b="1" dirty="0" err="1">
                    <a:latin typeface="Calibri" panose="020F0502020204030204" pitchFamily="34" charset="0"/>
                    <a:cs typeface="Calibri" panose="020F0502020204030204" pitchFamily="34" charset="0"/>
                  </a:rPr>
                  <a:t>κυλιόμε</a:t>
                </a:r>
                <a:r>
                  <a:rPr lang="el-GR" sz="2200" b="1" dirty="0">
                    <a:latin typeface="Calibri" panose="020F0502020204030204" pitchFamily="34" charset="0"/>
                    <a:cs typeface="Calibri" panose="020F0502020204030204" pitchFamily="34" charset="0"/>
                  </a:rPr>
                  <a:t>-</a:t>
                </a:r>
                <a:br>
                  <a:rPr lang="el-GR" sz="2200" b="1" dirty="0">
                    <a:latin typeface="Calibri" panose="020F0502020204030204" pitchFamily="34" charset="0"/>
                    <a:cs typeface="Calibri" panose="020F0502020204030204" pitchFamily="34" charset="0"/>
                  </a:rPr>
                </a:br>
                <a:r>
                  <a:rPr lang="el-GR" sz="2200" b="1" dirty="0" err="1">
                    <a:latin typeface="Calibri" panose="020F0502020204030204" pitchFamily="34" charset="0"/>
                    <a:cs typeface="Calibri" panose="020F0502020204030204" pitchFamily="34" charset="0"/>
                  </a:rPr>
                  <a:t>νη</a:t>
                </a:r>
                <a:r>
                  <a:rPr lang="el-GR" sz="2200" b="1" dirty="0">
                    <a:latin typeface="Calibri" panose="020F0502020204030204" pitchFamily="34" charset="0"/>
                    <a:cs typeface="Calibri" panose="020F0502020204030204" pitchFamily="34" charset="0"/>
                  </a:rPr>
                  <a:t> σκάλα φορτίου</a:t>
                </a:r>
                <a:r>
                  <a:rPr lang="el-GR" sz="2200" dirty="0">
                    <a:latin typeface="Calibri" panose="020F0502020204030204" pitchFamily="34" charset="0"/>
                    <a:cs typeface="Calibri" panose="020F0502020204030204" pitchFamily="34" charset="0"/>
                  </a:rPr>
                  <a:t> για τις ανάγκες μας</a:t>
                </a:r>
                <a:endParaRPr lang="en-US" sz="2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Σύμβαση: ρεύμα </a:t>
                </a:r>
                <a14:m>
                  <m:oMath xmlns:m="http://schemas.openxmlformats.org/officeDocument/2006/math">
                    <m:r>
                      <a:rPr lang="el-GR" sz="2200" i="1" dirty="0">
                        <a:latin typeface="Cambria Math" panose="02040503050406030204" pitchFamily="18" charset="0"/>
                        <a:cs typeface="Calibri" panose="020F0502020204030204" pitchFamily="34" charset="0"/>
                      </a:rPr>
                      <m:t>=</m:t>
                    </m:r>
                  </m:oMath>
                </a14:m>
                <a:r>
                  <a:rPr lang="el-GR" sz="2200" dirty="0">
                    <a:latin typeface="Calibri" panose="020F0502020204030204" pitchFamily="34" charset="0"/>
                    <a:cs typeface="Calibri" panose="020F0502020204030204" pitchFamily="34" charset="0"/>
                  </a:rPr>
                  <a:t> ροή </a:t>
                </a:r>
                <a:r>
                  <a:rPr lang="el-GR" sz="2200" b="1" dirty="0">
                    <a:latin typeface="Calibri" panose="020F0502020204030204" pitchFamily="34" charset="0"/>
                    <a:cs typeface="Calibri" panose="020F0502020204030204" pitchFamily="34" charset="0"/>
                  </a:rPr>
                  <a:t>θετικών</a:t>
                </a:r>
                <a:r>
                  <a:rPr lang="el-GR" sz="2200" dirty="0">
                    <a:latin typeface="Calibri" panose="020F0502020204030204" pitchFamily="34" charset="0"/>
                    <a:cs typeface="Calibri" panose="020F0502020204030204" pitchFamily="34" charset="0"/>
                  </a:rPr>
                  <a:t> φορτίων</a:t>
                </a:r>
              </a:p>
              <a:p>
                <a:r>
                  <a:rPr lang="el-GR" sz="2200" dirty="0">
                    <a:latin typeface="Calibri" panose="020F0502020204030204" pitchFamily="34" charset="0"/>
                    <a:cs typeface="Calibri" panose="020F0502020204030204" pitchFamily="34" charset="0"/>
                  </a:rPr>
                  <a:t>Η σκάλα ανυψώνει θετικά φορτία</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από τον </a:t>
                </a:r>
                <a:r>
                  <a:rPr lang="el-GR" sz="2200" b="1" dirty="0">
                    <a:latin typeface="Calibri" panose="020F0502020204030204" pitchFamily="34" charset="0"/>
                    <a:cs typeface="Calibri" panose="020F0502020204030204" pitchFamily="34" charset="0"/>
                  </a:rPr>
                  <a:t>αρνητικό (χαμηλό δυναμικό)</a:t>
                </a:r>
                <a:br>
                  <a:rPr lang="el-GR" sz="2200" b="1" dirty="0">
                    <a:latin typeface="Calibri" panose="020F0502020204030204" pitchFamily="34" charset="0"/>
                    <a:cs typeface="Calibri" panose="020F0502020204030204" pitchFamily="34" charset="0"/>
                  </a:rPr>
                </a:br>
                <a:r>
                  <a:rPr lang="el-GR" sz="2200" b="1" dirty="0">
                    <a:latin typeface="Calibri" panose="020F0502020204030204" pitchFamily="34" charset="0"/>
                    <a:cs typeface="Calibri" panose="020F0502020204030204" pitchFamily="34" charset="0"/>
                  </a:rPr>
                  <a:t>στο θετικό πόλο (υψηλό δυναμικό)</a:t>
                </a:r>
                <a:endParaRPr lang="en-US" sz="1050" b="1"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Συγκεκριμένα:</a:t>
                </a: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Η μπαταρία παρέχει διαφορά δυναμικού </a:t>
                </a:r>
                <a14:m>
                  <m:oMath xmlns:m="http://schemas.openxmlformats.org/officeDocument/2006/math">
                    <m:r>
                      <m:rPr>
                        <m:sty m:val="p"/>
                      </m:rPr>
                      <a:rPr lang="en-US" sz="1900">
                        <a:latin typeface="Cambria Math" panose="02040503050406030204" pitchFamily="18" charset="0"/>
                        <a:cs typeface="Calibri" panose="020F0502020204030204" pitchFamily="34" charset="0"/>
                      </a:rPr>
                      <m:t>Δ</m:t>
                    </m:r>
                    <m:r>
                      <a:rPr lang="en-US" sz="1900" i="1">
                        <a:latin typeface="Cambria Math" panose="02040503050406030204" pitchFamily="18" charset="0"/>
                        <a:cs typeface="Calibri" panose="020F0502020204030204" pitchFamily="34" charset="0"/>
                      </a:rPr>
                      <m:t>𝑉</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μεταξύ των ακρών ενός αγωγού στον οποίο τη συνδέουμε με (θεωρητικά) ιδανικά καλώδια</a:t>
                </a: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Η </a:t>
                </a:r>
                <a14:m>
                  <m:oMath xmlns:m="http://schemas.openxmlformats.org/officeDocument/2006/math">
                    <m:r>
                      <m:rPr>
                        <m:sty m:val="p"/>
                      </m:rPr>
                      <a:rPr lang="en-US" sz="1900">
                        <a:latin typeface="Cambria Math" panose="02040503050406030204" pitchFamily="18" charset="0"/>
                        <a:cs typeface="Calibri" panose="020F0502020204030204" pitchFamily="34" charset="0"/>
                      </a:rPr>
                      <m:t>Δ</m:t>
                    </m:r>
                    <m:r>
                      <a:rPr lang="en-US" sz="1900" i="1">
                        <a:latin typeface="Cambria Math" panose="02040503050406030204" pitchFamily="18" charset="0"/>
                        <a:cs typeface="Calibri" panose="020F0502020204030204" pitchFamily="34" charset="0"/>
                      </a:rPr>
                      <m:t>𝑉</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προκαλεί ηλεκτρικό πεδίο </a:t>
                </a:r>
                <a14:m>
                  <m:oMath xmlns:m="http://schemas.openxmlformats.org/officeDocument/2006/math">
                    <m:r>
                      <a:rPr lang="en-US" sz="1900" i="1">
                        <a:latin typeface="Cambria Math" panose="02040503050406030204" pitchFamily="18" charset="0"/>
                        <a:cs typeface="Calibri" panose="020F0502020204030204" pitchFamily="34" charset="0"/>
                      </a:rPr>
                      <m:t>𝐸</m:t>
                    </m:r>
                    <m:r>
                      <a:rPr lang="en-US" sz="1900" i="1">
                        <a:latin typeface="Cambria Math" panose="02040503050406030204" pitchFamily="18" charset="0"/>
                        <a:cs typeface="Calibri" panose="020F0502020204030204" pitchFamily="34" charset="0"/>
                      </a:rPr>
                      <m:t>=</m:t>
                    </m:r>
                    <m:f>
                      <m:fPr>
                        <m:ctrlPr>
                          <a:rPr lang="en-US" sz="1900" i="1">
                            <a:latin typeface="Cambria Math" panose="02040503050406030204" pitchFamily="18" charset="0"/>
                            <a:cs typeface="Calibri" panose="020F0502020204030204" pitchFamily="34" charset="0"/>
                          </a:rPr>
                        </m:ctrlPr>
                      </m:fPr>
                      <m:num>
                        <m:r>
                          <m:rPr>
                            <m:sty m:val="p"/>
                          </m:rPr>
                          <a:rPr lang="en-US" sz="1900">
                            <a:latin typeface="Cambria Math" panose="02040503050406030204" pitchFamily="18" charset="0"/>
                            <a:cs typeface="Calibri" panose="020F0502020204030204" pitchFamily="34" charset="0"/>
                          </a:rPr>
                          <m:t>Δ</m:t>
                        </m:r>
                        <m:r>
                          <a:rPr lang="en-US" sz="1900" i="1">
                            <a:latin typeface="Cambria Math" panose="02040503050406030204" pitchFamily="18" charset="0"/>
                            <a:cs typeface="Calibri" panose="020F0502020204030204" pitchFamily="34" charset="0"/>
                          </a:rPr>
                          <m:t>𝑉</m:t>
                        </m:r>
                      </m:num>
                      <m:den>
                        <m:r>
                          <a:rPr lang="en-US" sz="1900" i="1">
                            <a:latin typeface="Cambria Math" panose="02040503050406030204" pitchFamily="18" charset="0"/>
                            <a:cs typeface="Calibri" panose="020F0502020204030204" pitchFamily="34" charset="0"/>
                          </a:rPr>
                          <m:t>𝐿</m:t>
                        </m:r>
                      </m:den>
                    </m:f>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σε έναν ωμικό αγωγό μήκους </a:t>
                </a:r>
                <a14:m>
                  <m:oMath xmlns:m="http://schemas.openxmlformats.org/officeDocument/2006/math">
                    <m:r>
                      <a:rPr lang="en-US" sz="1900" i="1">
                        <a:latin typeface="Cambria Math" panose="02040503050406030204" pitchFamily="18" charset="0"/>
                        <a:cs typeface="Calibri" panose="020F0502020204030204" pitchFamily="34" charset="0"/>
                      </a:rPr>
                      <m:t>𝐿</m:t>
                    </m:r>
                  </m:oMath>
                </a14:m>
                <a:endParaRPr lang="el-GR"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Το πεδίο εγκαθιστά ρεύμα </a:t>
                </a:r>
                <a14:m>
                  <m:oMath xmlns:m="http://schemas.openxmlformats.org/officeDocument/2006/math">
                    <m:r>
                      <a:rPr lang="en-US" sz="1900" i="1">
                        <a:latin typeface="Cambria Math" panose="02040503050406030204" pitchFamily="18" charset="0"/>
                        <a:cs typeface="Calibri" panose="020F0502020204030204" pitchFamily="34" charset="0"/>
                      </a:rPr>
                      <m:t>𝐼</m:t>
                    </m:r>
                    <m:r>
                      <a:rPr lang="en-US" sz="1900" i="1">
                        <a:latin typeface="Cambria Math" panose="02040503050406030204" pitchFamily="18" charset="0"/>
                        <a:cs typeface="Calibri" panose="020F0502020204030204" pitchFamily="34" charset="0"/>
                      </a:rPr>
                      <m:t>=</m:t>
                    </m:r>
                    <m:r>
                      <a:rPr lang="en-US" sz="1900" i="1">
                        <a:latin typeface="Cambria Math" panose="02040503050406030204" pitchFamily="18" charset="0"/>
                        <a:cs typeface="Calibri" panose="020F0502020204030204" pitchFamily="34" charset="0"/>
                      </a:rPr>
                      <m:t>𝐽𝐴</m:t>
                    </m:r>
                    <m:r>
                      <a:rPr lang="en-US" sz="1900" i="1">
                        <a:latin typeface="Cambria Math" panose="02040503050406030204" pitchFamily="18" charset="0"/>
                        <a:cs typeface="Calibri" panose="020F0502020204030204" pitchFamily="34" charset="0"/>
                      </a:rPr>
                      <m:t>=</m:t>
                    </m:r>
                    <m:r>
                      <a:rPr lang="en-US" sz="1900" i="1">
                        <a:latin typeface="Cambria Math" panose="02040503050406030204" pitchFamily="18" charset="0"/>
                        <a:cs typeface="Calibri" panose="020F0502020204030204" pitchFamily="34" charset="0"/>
                      </a:rPr>
                      <m:t>𝜎</m:t>
                    </m:r>
                    <m:r>
                      <a:rPr lang="en-US" sz="1900" i="1">
                        <a:latin typeface="Cambria Math" panose="02040503050406030204" pitchFamily="18" charset="0"/>
                        <a:cs typeface="Calibri" panose="020F0502020204030204" pitchFamily="34" charset="0"/>
                      </a:rPr>
                      <m:t>𝐴𝐸</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στον αγωγό διατομής </a:t>
                </a:r>
                <a14:m>
                  <m:oMath xmlns:m="http://schemas.openxmlformats.org/officeDocument/2006/math">
                    <m:r>
                      <a:rPr lang="en-US" sz="1900" i="1">
                        <a:latin typeface="Cambria Math" panose="02040503050406030204" pitchFamily="18" charset="0"/>
                        <a:cs typeface="Calibri" panose="020F0502020204030204" pitchFamily="34" charset="0"/>
                      </a:rPr>
                      <m:t>𝐴</m:t>
                    </m:r>
                  </m:oMath>
                </a14:m>
                <a:endParaRPr lang="el-GR"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Το μέτρο του ρεύματος καθορίζεται από την αντίσταση του αγωγού και θα είναι </a:t>
                </a:r>
                <a14:m>
                  <m:oMath xmlns:m="http://schemas.openxmlformats.org/officeDocument/2006/math">
                    <m:r>
                      <a:rPr lang="en-US" sz="1900" i="1">
                        <a:latin typeface="Cambria Math" panose="02040503050406030204" pitchFamily="18" charset="0"/>
                        <a:cs typeface="Calibri" panose="020F0502020204030204" pitchFamily="34" charset="0"/>
                      </a:rPr>
                      <m:t>𝐼</m:t>
                    </m:r>
                    <m:r>
                      <a:rPr lang="en-US" sz="1900" i="1">
                        <a:latin typeface="Cambria Math" panose="02040503050406030204" pitchFamily="18" charset="0"/>
                        <a:cs typeface="Calibri" panose="020F0502020204030204" pitchFamily="34" charset="0"/>
                      </a:rPr>
                      <m:t>=</m:t>
                    </m:r>
                    <m:r>
                      <m:rPr>
                        <m:sty m:val="p"/>
                      </m:rPr>
                      <a:rPr lang="en-US" sz="1900">
                        <a:latin typeface="Cambria Math" panose="02040503050406030204" pitchFamily="18" charset="0"/>
                        <a:cs typeface="Calibri" panose="020F0502020204030204" pitchFamily="34" charset="0"/>
                      </a:rPr>
                      <m:t>Δ</m:t>
                    </m:r>
                    <m:r>
                      <a:rPr lang="en-US" sz="1900" i="1">
                        <a:latin typeface="Cambria Math" panose="02040503050406030204" pitchFamily="18" charset="0"/>
                        <a:cs typeface="Calibri" panose="020F0502020204030204" pitchFamily="34" charset="0"/>
                      </a:rPr>
                      <m:t>𝑉</m:t>
                    </m:r>
                    <m:r>
                      <a:rPr lang="en-US" sz="1900" i="1">
                        <a:latin typeface="Cambria Math" panose="02040503050406030204" pitchFamily="18" charset="0"/>
                        <a:cs typeface="Calibri" panose="020F0502020204030204" pitchFamily="34" charset="0"/>
                      </a:rPr>
                      <m:t>/</m:t>
                    </m:r>
                    <m:sSub>
                      <m:sSubPr>
                        <m:ctrlPr>
                          <a:rPr lang="en-US" sz="1900" i="1">
                            <a:latin typeface="Cambria Math" panose="02040503050406030204" pitchFamily="18" charset="0"/>
                            <a:cs typeface="Calibri" panose="020F0502020204030204" pitchFamily="34" charset="0"/>
                          </a:rPr>
                        </m:ctrlPr>
                      </m:sSubPr>
                      <m:e>
                        <m:r>
                          <a:rPr lang="en-US" sz="1900" i="1">
                            <a:latin typeface="Cambria Math" panose="02040503050406030204" pitchFamily="18" charset="0"/>
                            <a:cs typeface="Calibri" panose="020F0502020204030204" pitchFamily="34" charset="0"/>
                          </a:rPr>
                          <m:t>𝑅</m:t>
                        </m:r>
                      </m:e>
                      <m:sub>
                        <m:r>
                          <a:rPr lang="el-GR" sz="1900" b="0" i="1" smtClean="0">
                            <a:latin typeface="Cambria Math" panose="02040503050406030204" pitchFamily="18" charset="0"/>
                            <a:cs typeface="Calibri" panose="020F0502020204030204" pitchFamily="34" charset="0"/>
                          </a:rPr>
                          <m:t> </m:t>
                        </m:r>
                      </m:sub>
                    </m:sSub>
                  </m:oMath>
                </a14:m>
                <a:r>
                  <a:rPr lang="en-US" sz="1900" dirty="0">
                    <a:latin typeface="Calibri" panose="020F0502020204030204" pitchFamily="34" charset="0"/>
                    <a:cs typeface="Calibri" panose="020F0502020204030204" pitchFamily="34" charset="0"/>
                  </a:rPr>
                  <a:t>(</a:t>
                </a:r>
                <a:r>
                  <a:rPr lang="el-GR" sz="1900" dirty="0">
                    <a:latin typeface="Calibri" panose="020F0502020204030204" pitchFamily="34" charset="0"/>
                    <a:cs typeface="Calibri" panose="020F0502020204030204" pitchFamily="34" charset="0"/>
                  </a:rPr>
                  <a:t>νόμος του </a:t>
                </a:r>
                <a:r>
                  <a:rPr lang="en-US" sz="1900" dirty="0">
                    <a:latin typeface="Calibri" panose="020F0502020204030204" pitchFamily="34" charset="0"/>
                    <a:cs typeface="Calibri" panose="020F0502020204030204" pitchFamily="34" charset="0"/>
                  </a:rPr>
                  <a:t>Ohm)</a:t>
                </a:r>
                <a:endParaRPr lang="el-GR" sz="1900"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2" y="1376783"/>
                <a:ext cx="7872251" cy="5405019"/>
              </a:xfrm>
              <a:blipFill>
                <a:blip r:embed="rId3"/>
                <a:stretch>
                  <a:fillRect t="-1578" r="-697"/>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796050" cy="5334000"/>
          </a:xfrm>
        </p:spPr>
        <p:txBody>
          <a:bodyPr>
            <a:normAutofit/>
          </a:bodyPr>
          <a:lstStyle/>
          <a:p>
            <a:r>
              <a:rPr lang="el-GR" b="1" dirty="0">
                <a:latin typeface="Calibri" panose="020F0502020204030204" pitchFamily="34" charset="0"/>
                <a:cs typeface="Calibri" panose="020F0502020204030204" pitchFamily="34" charset="0"/>
              </a:rPr>
              <a:t>Μπαταρία</a:t>
            </a:r>
            <a:endParaRPr lang="en-US" b="1" dirty="0">
              <a:latin typeface="Calibri" panose="020F0502020204030204" pitchFamily="34" charset="0"/>
              <a:cs typeface="Calibri" panose="020F0502020204030204" pitchFamily="34" charset="0"/>
            </a:endParaRPr>
          </a:p>
          <a:p>
            <a:pPr marL="68580" indent="0">
              <a:buNone/>
            </a:pPr>
            <a:endParaRPr lang="en-US" sz="14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Σε ό,τι ακολουθήσει θα υποθέσουμε ότι: </a:t>
            </a:r>
            <a:br>
              <a:rPr lang="en-US" sz="22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Τα καλώδια ενός κυκλώματος </a:t>
            </a:r>
            <a:r>
              <a:rPr lang="el-GR" b="1" dirty="0">
                <a:latin typeface="Calibri" panose="020F0502020204030204" pitchFamily="34" charset="0"/>
                <a:cs typeface="Calibri" panose="020F0502020204030204" pitchFamily="34" charset="0"/>
              </a:rPr>
              <a:t>δεν</a:t>
            </a:r>
            <a:r>
              <a:rPr lang="el-GR" dirty="0">
                <a:latin typeface="Calibri" panose="020F0502020204030204" pitchFamily="34" charset="0"/>
                <a:cs typeface="Calibri" panose="020F0502020204030204" pitchFamily="34" charset="0"/>
              </a:rPr>
              <a:t> έχουν αντίσταση (ιδανικά) και άρα η διαφορά δυναμικού κατά μήκος τους είναι μηδέν</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Ο </a:t>
            </a:r>
            <a:r>
              <a:rPr lang="el-GR" b="1" dirty="0">
                <a:latin typeface="Calibri" panose="020F0502020204030204" pitchFamily="34" charset="0"/>
                <a:cs typeface="Calibri" panose="020F0502020204030204" pitchFamily="34" charset="0"/>
              </a:rPr>
              <a:t>θετικός</a:t>
            </a:r>
            <a:r>
              <a:rPr lang="el-GR" dirty="0">
                <a:latin typeface="Calibri" panose="020F0502020204030204" pitchFamily="34" charset="0"/>
                <a:cs typeface="Calibri" panose="020F0502020204030204" pitchFamily="34" charset="0"/>
              </a:rPr>
              <a:t> πόλος της μπαταρίας είναι </a:t>
            </a:r>
            <a:r>
              <a:rPr lang="el-GR" b="1" dirty="0">
                <a:latin typeface="Calibri" panose="020F0502020204030204" pitchFamily="34" charset="0"/>
                <a:cs typeface="Calibri" panose="020F0502020204030204" pitchFamily="34" charset="0"/>
              </a:rPr>
              <a:t>υψηλότερου δυναμικού</a:t>
            </a:r>
            <a:r>
              <a:rPr lang="el-GR" dirty="0">
                <a:latin typeface="Calibri" panose="020F0502020204030204" pitchFamily="34" charset="0"/>
                <a:cs typeface="Calibri" panose="020F0502020204030204" pitchFamily="34" charset="0"/>
              </a:rPr>
              <a:t> από τον </a:t>
            </a:r>
            <a:r>
              <a:rPr lang="el-GR" b="1" dirty="0">
                <a:latin typeface="Calibri" panose="020F0502020204030204" pitchFamily="34" charset="0"/>
                <a:cs typeface="Calibri" panose="020F0502020204030204" pitchFamily="34" charset="0"/>
              </a:rPr>
              <a:t>αρνητικό</a:t>
            </a:r>
            <a:endParaRPr lang="en-US" b="1"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l-GR"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Το (συμβατικό) ηλεκτρικό ρεύμα εντός μπαταρίας κινείται από τον </a:t>
            </a:r>
            <a:r>
              <a:rPr lang="el-GR" b="1" dirty="0">
                <a:latin typeface="Calibri" panose="020F0502020204030204" pitchFamily="34" charset="0"/>
                <a:cs typeface="Calibri" panose="020F0502020204030204" pitchFamily="34" charset="0"/>
              </a:rPr>
              <a:t>αρνητικό </a:t>
            </a:r>
            <a:r>
              <a:rPr lang="el-GR" dirty="0">
                <a:latin typeface="Calibri" panose="020F0502020204030204" pitchFamily="34" charset="0"/>
                <a:cs typeface="Calibri" panose="020F0502020204030204" pitchFamily="34" charset="0"/>
              </a:rPr>
              <a:t>πόλο</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προς το </a:t>
            </a:r>
            <a:r>
              <a:rPr lang="el-GR" b="1" dirty="0">
                <a:latin typeface="Calibri" panose="020F0502020204030204" pitchFamily="34" charset="0"/>
                <a:cs typeface="Calibri" panose="020F0502020204030204" pitchFamily="34" charset="0"/>
              </a:rPr>
              <a:t>θετικό </a:t>
            </a:r>
            <a:r>
              <a:rPr lang="el-GR" dirty="0">
                <a:latin typeface="Calibri" panose="020F0502020204030204" pitchFamily="34" charset="0"/>
                <a:cs typeface="Calibri" panose="020F0502020204030204" pitchFamily="34" charset="0"/>
              </a:rPr>
              <a:t>πόλο της μπαταρίας</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2" y="1371601"/>
            <a:ext cx="7948449" cy="5217206"/>
          </a:xfrm>
        </p:spPr>
        <p:txBody>
          <a:bodyPr>
            <a:normAutofit/>
          </a:bodyPr>
          <a:lstStyle/>
          <a:p>
            <a:r>
              <a:rPr lang="el-GR" b="1" dirty="0">
                <a:latin typeface="Calibri" panose="020F0502020204030204" pitchFamily="34" charset="0"/>
                <a:cs typeface="Calibri" panose="020F0502020204030204" pitchFamily="34" charset="0"/>
              </a:rPr>
              <a:t>Ηλεκτρική Ισχύς</a:t>
            </a:r>
            <a:endParaRPr lang="en-US" b="1" dirty="0">
              <a:latin typeface="Calibri" panose="020F0502020204030204" pitchFamily="34" charset="0"/>
              <a:cs typeface="Calibri" panose="020F0502020204030204" pitchFamily="34" charset="0"/>
            </a:endParaRPr>
          </a:p>
          <a:p>
            <a:endParaRPr lang="el-GR" sz="900" b="1"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Ας μελετήσουμε μια απλή ενεργειακή θεώρηση ενός ηλεκτρικού κυκλώματος</a:t>
            </a:r>
          </a:p>
          <a:p>
            <a:endParaRPr lang="el-GR" sz="16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Σε τυπικά ηλεκτρικά κυκλώματα, </a:t>
            </a:r>
            <a:r>
              <a:rPr lang="el-GR" sz="2200" b="1" dirty="0">
                <a:latin typeface="Calibri" panose="020F0502020204030204" pitchFamily="34" charset="0"/>
                <a:cs typeface="Calibri" panose="020F0502020204030204" pitchFamily="34" charset="0"/>
              </a:rPr>
              <a:t>ενέργεια</a:t>
            </a:r>
            <a:r>
              <a:rPr lang="el-GR" sz="2200" dirty="0">
                <a:latin typeface="Calibri" panose="020F0502020204030204" pitchFamily="34" charset="0"/>
                <a:cs typeface="Calibri" panose="020F0502020204030204" pitchFamily="34" charset="0"/>
              </a:rPr>
              <a:t> μεταφέρεται από μια πηγή όπως η μπαταρία, σε μια λάμπα ή μια συσκευή</a:t>
            </a:r>
          </a:p>
          <a:p>
            <a:endParaRPr lang="el-GR" sz="16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Ας βρούμε μια έκφραση που θα μας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δίνει το </a:t>
            </a:r>
            <a:r>
              <a:rPr lang="el-GR" sz="2200" b="1" dirty="0">
                <a:latin typeface="Calibri" panose="020F0502020204030204" pitchFamily="34" charset="0"/>
                <a:cs typeface="Calibri" panose="020F0502020204030204" pitchFamily="34" charset="0"/>
              </a:rPr>
              <a:t>ρυθμό</a:t>
            </a:r>
            <a:r>
              <a:rPr lang="el-GR" sz="2200" dirty="0">
                <a:latin typeface="Calibri" panose="020F0502020204030204" pitchFamily="34" charset="0"/>
                <a:cs typeface="Calibri" panose="020F0502020204030204" pitchFamily="34" charset="0"/>
              </a:rPr>
              <a:t> </a:t>
            </a:r>
            <a:r>
              <a:rPr lang="el-GR" sz="2200" b="1" dirty="0">
                <a:latin typeface="Calibri" panose="020F0502020204030204" pitchFamily="34" charset="0"/>
                <a:cs typeface="Calibri" panose="020F0502020204030204" pitchFamily="34" charset="0"/>
              </a:rPr>
              <a:t>μεταφοράς</a:t>
            </a:r>
            <a:r>
              <a:rPr lang="el-GR" sz="2200" dirty="0">
                <a:latin typeface="Calibri" panose="020F0502020204030204" pitchFamily="34" charset="0"/>
                <a:cs typeface="Calibri" panose="020F0502020204030204" pitchFamily="34" charset="0"/>
              </a:rPr>
              <a:t> αυτής της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ενέργειας!</a:t>
            </a:r>
          </a:p>
          <a:p>
            <a:endParaRPr lang="el-GR" sz="14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Ας θεωρήσουμε το διπλανό κύκλωμα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όπου ενέργεια μεταφέρεται σε έναν </a:t>
            </a:r>
            <a:br>
              <a:rPr lang="el-GR" sz="2200" dirty="0">
                <a:latin typeface="Calibri" panose="020F0502020204030204" pitchFamily="34" charset="0"/>
                <a:cs typeface="Calibri" panose="020F0502020204030204" pitchFamily="34" charset="0"/>
              </a:rPr>
            </a:br>
            <a:r>
              <a:rPr lang="el-GR" sz="2200" b="1" dirty="0">
                <a:solidFill>
                  <a:srgbClr val="FF0000"/>
                </a:solidFill>
                <a:latin typeface="Calibri" panose="020F0502020204030204" pitchFamily="34" charset="0"/>
                <a:cs typeface="Calibri" panose="020F0502020204030204" pitchFamily="34" charset="0"/>
              </a:rPr>
              <a:t>αντιστάτη</a:t>
            </a:r>
          </a:p>
        </p:txBody>
      </p:sp>
      <p:pic>
        <p:nvPicPr>
          <p:cNvPr id="5"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Ομάδα 6">
            <a:extLst>
              <a:ext uri="{FF2B5EF4-FFF2-40B4-BE49-F238E27FC236}">
                <a16:creationId xmlns:a16="http://schemas.microsoft.com/office/drawing/2014/main" id="{37694A72-0AF0-7259-6058-88FFF5D1FCD9}"/>
              </a:ext>
            </a:extLst>
          </p:cNvPr>
          <p:cNvGrpSpPr/>
          <p:nvPr/>
        </p:nvGrpSpPr>
        <p:grpSpPr>
          <a:xfrm>
            <a:off x="5636199" y="3721366"/>
            <a:ext cx="3050603" cy="2745907"/>
            <a:chOff x="5636199" y="3721366"/>
            <a:chExt cx="3050603" cy="274590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3721366"/>
              <a:ext cx="2667001" cy="2745907"/>
            </a:xfrm>
            <a:prstGeom prst="rect">
              <a:avLst/>
            </a:prstGeom>
          </p:spPr>
        </p:pic>
        <p:pic>
          <p:nvPicPr>
            <p:cNvPr id="6" name="Picture 3">
              <a:extLst>
                <a:ext uri="{FF2B5EF4-FFF2-40B4-BE49-F238E27FC236}">
                  <a16:creationId xmlns:a16="http://schemas.microsoft.com/office/drawing/2014/main" id="{315A8A09-4073-1BB5-C712-0BD1A30F39BF}"/>
                </a:ext>
              </a:extLst>
            </p:cNvPr>
            <p:cNvPicPr>
              <a:picLocks noChangeAspect="1"/>
            </p:cNvPicPr>
            <p:nvPr/>
          </p:nvPicPr>
          <p:blipFill>
            <a:blip r:embed="rId3">
              <a:extLst>
                <a:ext uri="{28A0092B-C50C-407E-A947-70E740481C1C}">
                  <a14:useLocalDpi xmlns:a14="http://schemas.microsoft.com/office/drawing/2010/main" val="0"/>
                </a:ext>
              </a:extLst>
            </a:blip>
            <a:srcRect l="33272" r="30599" b="86745"/>
            <a:stretch>
              <a:fillRect/>
            </a:stretch>
          </p:blipFill>
          <p:spPr>
            <a:xfrm rot="16200000">
              <a:off x="5336386" y="5053780"/>
              <a:ext cx="963563" cy="363937"/>
            </a:xfrm>
            <a:prstGeom prst="rect">
              <a:avLst/>
            </a:prstGeom>
          </p:spPr>
        </p:pic>
      </p:grpSp>
    </p:spTree>
    <p:extLst>
      <p:ext uri="{BB962C8B-B14F-4D97-AF65-F5344CB8AC3E}">
        <p14:creationId xmlns:p14="http://schemas.microsoft.com/office/powerpoint/2010/main" val="37638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2"/>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3" y="1359028"/>
                <a:ext cx="7948448" cy="5270377"/>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r>
                  <a:rPr lang="el-GR" sz="2200" dirty="0">
                    <a:latin typeface="Calibri" panose="020F0502020204030204" pitchFamily="34" charset="0"/>
                    <a:cs typeface="Calibri" panose="020F0502020204030204" pitchFamily="34" charset="0"/>
                  </a:rPr>
                  <a:t>Ας θεωρήσουμε ότι ακολουθούμε ένα φορτίο </a:t>
                </a:r>
                <a14:m>
                  <m:oMath xmlns:m="http://schemas.openxmlformats.org/officeDocument/2006/math">
                    <m:r>
                      <a:rPr lang="en-US" sz="2200" b="0" i="1" smtClean="0">
                        <a:latin typeface="Cambria Math" panose="02040503050406030204" pitchFamily="18" charset="0"/>
                        <a:cs typeface="Calibri" panose="020F0502020204030204" pitchFamily="34" charset="0"/>
                      </a:rPr>
                      <m:t>𝑞</m:t>
                    </m:r>
                    <m:r>
                      <a:rPr lang="en-US" sz="2200" b="0" i="1" smtClean="0">
                        <a:latin typeface="Cambria Math" panose="02040503050406030204" pitchFamily="18" charset="0"/>
                        <a:cs typeface="Calibri" panose="020F0502020204030204" pitchFamily="34" charset="0"/>
                      </a:rPr>
                      <m:t>&gt;0</m:t>
                    </m:r>
                  </m:oMath>
                </a14:m>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που κινείται στο κύκλωμα κατά τη φορά του ρολογιού, ξεκινώντας και καταλήγοντας στο σημείο </a:t>
                </a:r>
                <a:r>
                  <a:rPr lang="el-GR" sz="2200" i="1" dirty="0">
                    <a:latin typeface="Calibri" panose="020F0502020204030204" pitchFamily="34" charset="0"/>
                    <a:cs typeface="Calibri" panose="020F0502020204030204" pitchFamily="34" charset="0"/>
                  </a:rPr>
                  <a:t>α</a:t>
                </a:r>
                <a:endParaRPr lang="en-US" sz="2200" i="1"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Από το </a:t>
                </a:r>
                <a:r>
                  <a:rPr lang="en-US" sz="2000" i="1" dirty="0">
                    <a:latin typeface="Calibri" panose="020F0502020204030204" pitchFamily="34" charset="0"/>
                    <a:cs typeface="Calibri" panose="020F0502020204030204" pitchFamily="34" charset="0"/>
                  </a:rPr>
                  <a:t>a</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στο </a:t>
                </a:r>
                <a:r>
                  <a:rPr lang="en-US" sz="2000" i="1" dirty="0">
                    <a:latin typeface="Calibri" panose="020F0502020204030204" pitchFamily="34" charset="0"/>
                    <a:cs typeface="Calibri" panose="020F0502020204030204" pitchFamily="34" charset="0"/>
                  </a:rPr>
                  <a:t>b</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ηλεκτρική δυναμική ενέργεια του συστήματος αυξάνεται </a:t>
                </a:r>
                <a:r>
                  <a:rPr lang="el-GR" sz="2000" dirty="0">
                    <a:latin typeface="Calibri" panose="020F0502020204030204" pitchFamily="34" charset="0"/>
                    <a:cs typeface="Calibri" panose="020F0502020204030204" pitchFamily="34" charset="0"/>
                  </a:rPr>
                  <a:t>κατά </a:t>
                </a:r>
                <a14:m>
                  <m:oMath xmlns:m="http://schemas.openxmlformats.org/officeDocument/2006/math">
                    <m:r>
                      <a:rPr lang="en-US" sz="2000" b="0" i="1" dirty="0" smtClean="0">
                        <a:latin typeface="Cambria Math" panose="02040503050406030204" pitchFamily="18" charset="0"/>
                        <a:cs typeface="Calibri" panose="020F0502020204030204" pitchFamily="34" charset="0"/>
                      </a:rPr>
                      <m:t>𝑞</m:t>
                    </m:r>
                    <m:r>
                      <m:rPr>
                        <m:sty m:val="p"/>
                      </m:rPr>
                      <a:rPr lang="el-GR" sz="2000" i="0" dirty="0" smtClean="0">
                        <a:latin typeface="Cambria Math" panose="02040503050406030204" pitchFamily="18" charset="0"/>
                        <a:cs typeface="Calibri" panose="020F0502020204030204" pitchFamily="34" charset="0"/>
                      </a:rPr>
                      <m:t>Δ</m:t>
                    </m:r>
                    <m:r>
                      <a:rPr lang="en-US" sz="2000" i="1" dirty="0" smtClean="0">
                        <a:latin typeface="Cambria Math" panose="02040503050406030204" pitchFamily="18" charset="0"/>
                        <a:cs typeface="Calibri" panose="020F0502020204030204" pitchFamily="34" charset="0"/>
                      </a:rPr>
                      <m:t>𝑉</m:t>
                    </m:r>
                  </m:oMath>
                </a14:m>
                <a:r>
                  <a:rPr lang="en-US" sz="18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ενώ </a:t>
                </a:r>
                <a:r>
                  <a:rPr lang="el-GR" sz="2000" b="1" dirty="0">
                    <a:latin typeface="Calibri" panose="020F0502020204030204" pitchFamily="34" charset="0"/>
                    <a:cs typeface="Calibri" panose="020F0502020204030204" pitchFamily="34" charset="0"/>
                  </a:rPr>
                  <a:t>η χημική δυναμική ενέργεια της μπαταρίας μειώνεται εξίσου</a:t>
                </a:r>
              </a:p>
              <a:p>
                <a:pPr lvl="2"/>
                <a:r>
                  <a:rPr lang="el-GR" sz="1800" b="1" dirty="0">
                    <a:latin typeface="Calibri" panose="020F0502020204030204" pitchFamily="34" charset="0"/>
                    <a:cs typeface="Calibri" panose="020F0502020204030204" pitchFamily="34" charset="0"/>
                  </a:rPr>
                  <a:t>Οι χημικές δυνάμεις μέσα στη μπαταρία </a:t>
                </a:r>
                <a:br>
                  <a:rPr lang="el-GR" sz="1800" b="1" dirty="0">
                    <a:latin typeface="Calibri" panose="020F0502020204030204" pitchFamily="34" charset="0"/>
                    <a:cs typeface="Calibri" panose="020F0502020204030204" pitchFamily="34" charset="0"/>
                  </a:rPr>
                </a:br>
                <a:r>
                  <a:rPr lang="el-GR" sz="1800" b="1" dirty="0">
                    <a:latin typeface="Calibri" panose="020F0502020204030204" pitchFamily="34" charset="0"/>
                    <a:cs typeface="Calibri" panose="020F0502020204030204" pitchFamily="34" charset="0"/>
                  </a:rPr>
                  <a:t>παράγουν θετικό έργο πάνω στο φορτίο</a:t>
                </a:r>
              </a:p>
              <a:p>
                <a:pPr lvl="1"/>
                <a:r>
                  <a:rPr lang="el-GR" sz="2000" dirty="0">
                    <a:latin typeface="Calibri" panose="020F0502020204030204" pitchFamily="34" charset="0"/>
                    <a:cs typeface="Calibri" panose="020F0502020204030204" pitchFamily="34" charset="0"/>
                  </a:rPr>
                  <a:t>Όσο το φορτίο κινείται από το </a:t>
                </a:r>
                <a:r>
                  <a:rPr lang="en-US" sz="2000" i="1" dirty="0">
                    <a:latin typeface="Calibri" panose="020F0502020204030204" pitchFamily="34" charset="0"/>
                    <a:cs typeface="Calibri" panose="020F0502020204030204" pitchFamily="34" charset="0"/>
                  </a:rPr>
                  <a:t>c</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στο </a:t>
                </a:r>
                <a:r>
                  <a:rPr lang="en-US" sz="2000" i="1" dirty="0">
                    <a:latin typeface="Calibri" panose="020F0502020204030204" pitchFamily="34" charset="0"/>
                    <a:cs typeface="Calibri" panose="020F0502020204030204" pitchFamily="34" charset="0"/>
                  </a:rPr>
                  <a:t>d</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 </a:t>
                </a:r>
                <a:br>
                  <a:rPr lang="el-GR" sz="2000"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ηλεκτρ. δυναμική ενέργεια του </a:t>
                </a:r>
                <a:r>
                  <a:rPr lang="el-GR" sz="2000" b="1" dirty="0" err="1">
                    <a:latin typeface="Calibri" panose="020F0502020204030204" pitchFamily="34" charset="0"/>
                    <a:cs typeface="Calibri" panose="020F0502020204030204" pitchFamily="34" charset="0"/>
                  </a:rPr>
                  <a:t>συστή</a:t>
                </a:r>
                <a:r>
                  <a:rPr lang="el-GR" sz="2000" b="1" dirty="0">
                    <a:latin typeface="Calibri" panose="020F0502020204030204" pitchFamily="34" charset="0"/>
                    <a:cs typeface="Calibri" panose="020F0502020204030204" pitchFamily="34" charset="0"/>
                  </a:rPr>
                  <a:t>-</a:t>
                </a:r>
                <a:br>
                  <a:rPr lang="el-GR" sz="2000" b="1" dirty="0">
                    <a:latin typeface="Calibri" panose="020F0502020204030204" pitchFamily="34" charset="0"/>
                    <a:cs typeface="Calibri" panose="020F0502020204030204" pitchFamily="34" charset="0"/>
                  </a:rPr>
                </a:br>
                <a:r>
                  <a:rPr lang="el-GR" sz="2000" b="1" dirty="0" err="1">
                    <a:latin typeface="Calibri" panose="020F0502020204030204" pitchFamily="34" charset="0"/>
                    <a:cs typeface="Calibri" panose="020F0502020204030204" pitchFamily="34" charset="0"/>
                  </a:rPr>
                  <a:t>ματος</a:t>
                </a:r>
                <a:r>
                  <a:rPr lang="el-GR" sz="2000" b="1" dirty="0">
                    <a:latin typeface="Calibri" panose="020F0502020204030204" pitchFamily="34" charset="0"/>
                    <a:cs typeface="Calibri" panose="020F0502020204030204" pitchFamily="34" charset="0"/>
                  </a:rPr>
                  <a:t> μειώνεται </a:t>
                </a:r>
                <a:r>
                  <a:rPr lang="el-GR" sz="2000" dirty="0">
                    <a:latin typeface="Calibri" panose="020F0502020204030204" pitchFamily="34" charset="0"/>
                    <a:cs typeface="Calibri" panose="020F0502020204030204" pitchFamily="34" charset="0"/>
                  </a:rPr>
                  <a:t>λόγω συγκρούσεων του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φορτίου με το υλικό του αντιστάτη</a:t>
                </a:r>
              </a:p>
              <a:p>
                <a:pPr lvl="2"/>
                <a:r>
                  <a:rPr lang="el-GR" sz="1800" dirty="0">
                    <a:latin typeface="Calibri" panose="020F0502020204030204" pitchFamily="34" charset="0"/>
                    <a:cs typeface="Calibri" panose="020F0502020204030204" pitchFamily="34" charset="0"/>
                  </a:rPr>
                  <a:t>Μετατροπή ηλεκτρικής δυναμικής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ενέργειας σε θερμική</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3" y="1359028"/>
                <a:ext cx="7948448" cy="5270377"/>
              </a:xfrm>
              <a:blipFill>
                <a:blip r:embed="rId3"/>
                <a:stretch>
                  <a:fillRect t="-925" r="-1380"/>
                </a:stretch>
              </a:blipFill>
            </p:spPr>
            <p:txBody>
              <a:bodyPr/>
              <a:lstStyle/>
              <a:p>
                <a:r>
                  <a:rPr lang="en-US">
                    <a:noFill/>
                  </a:rPr>
                  <a:t> </a:t>
                </a:r>
              </a:p>
            </p:txBody>
          </p:sp>
        </mc:Fallback>
      </mc:AlternateContent>
      <p:sp>
        <p:nvSpPr>
          <p:cNvPr id="6" name="Rounded Rectangle 5"/>
          <p:cNvSpPr/>
          <p:nvPr/>
        </p:nvSpPr>
        <p:spPr>
          <a:xfrm>
            <a:off x="5943600" y="5486400"/>
            <a:ext cx="457200" cy="304800"/>
          </a:xfrm>
          <a:prstGeom prst="roundRect">
            <a:avLst/>
          </a:prstGeo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sp>
        <p:nvSpPr>
          <p:cNvPr id="7" name="Curved Down Arrow 6"/>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2"/>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2" y="1350149"/>
                <a:ext cx="7948451" cy="5279255"/>
              </a:xfrm>
            </p:spPr>
            <p:txBody>
              <a:bodyPr>
                <a:normAutofit/>
              </a:bodyPr>
              <a:lstStyle/>
              <a:p>
                <a:r>
                  <a:rPr lang="el-GR" b="1" dirty="0">
                    <a:latin typeface="Calibri" panose="020F0502020204030204" pitchFamily="34" charset="0"/>
                    <a:cs typeface="Calibri" panose="020F0502020204030204" pitchFamily="34" charset="0"/>
                  </a:rPr>
                  <a:t>Ηλεκτρική Ισχύς</a:t>
                </a:r>
                <a:endParaRPr lang="en-US" b="1" dirty="0">
                  <a:latin typeface="Calibri" panose="020F0502020204030204" pitchFamily="34" charset="0"/>
                  <a:cs typeface="Calibri" panose="020F0502020204030204" pitchFamily="34" charset="0"/>
                </a:endParaRPr>
              </a:p>
              <a:p>
                <a:endParaRPr lang="el-GR" sz="1100" b="1"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Όταν το φορτίο </a:t>
                </a:r>
                <a14:m>
                  <m:oMath xmlns:m="http://schemas.openxmlformats.org/officeDocument/2006/math">
                    <m:r>
                      <a:rPr lang="en-US" sz="2200" i="1">
                        <a:latin typeface="Cambria Math" panose="02040503050406030204" pitchFamily="18" charset="0"/>
                        <a:cs typeface="Calibri" panose="020F0502020204030204" pitchFamily="34" charset="0"/>
                      </a:rPr>
                      <m:t>𝑞</m:t>
                    </m:r>
                    <m:r>
                      <a:rPr lang="en-US" sz="2200" i="1">
                        <a:latin typeface="Cambria Math" panose="02040503050406030204" pitchFamily="18" charset="0"/>
                        <a:cs typeface="Calibri" panose="020F0502020204030204" pitchFamily="34" charset="0"/>
                      </a:rPr>
                      <m:t> </m:t>
                    </m:r>
                  </m:oMath>
                </a14:m>
                <a:r>
                  <a:rPr lang="el-GR" sz="2200" dirty="0">
                    <a:latin typeface="Calibri" panose="020F0502020204030204" pitchFamily="34" charset="0"/>
                    <a:cs typeface="Calibri" panose="020F0502020204030204" pitchFamily="34" charset="0"/>
                  </a:rPr>
                  <a:t>επιστρέφει στο </a:t>
                </a:r>
                <a:r>
                  <a:rPr lang="el-GR" sz="2200" i="1" dirty="0">
                    <a:latin typeface="Calibri" panose="020F0502020204030204" pitchFamily="34" charset="0"/>
                    <a:cs typeface="Calibri" panose="020F0502020204030204" pitchFamily="34" charset="0"/>
                  </a:rPr>
                  <a:t>α</a:t>
                </a:r>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το συνολικό αποτέλεσμα είναι: </a:t>
                </a:r>
                <a:r>
                  <a:rPr lang="el-GR" sz="2200" b="1" dirty="0">
                    <a:latin typeface="Calibri" panose="020F0502020204030204" pitchFamily="34" charset="0"/>
                    <a:cs typeface="Calibri" panose="020F0502020204030204" pitchFamily="34" charset="0"/>
                  </a:rPr>
                  <a:t>ένα τμήμα της χημικής δυναμικής ενέργειας της μπαταρίας μεταφέρθηκε στον αντιστάτη και έμεινε εκεί ως θερμική ενέργεια</a:t>
                </a:r>
                <a:r>
                  <a:rPr lang="el-GR" sz="2200" dirty="0">
                    <a:latin typeface="Calibri" panose="020F0502020204030204" pitchFamily="34" charset="0"/>
                    <a:cs typeface="Calibri" panose="020F0502020204030204" pitchFamily="34" charset="0"/>
                  </a:rPr>
                  <a:t> που σχετίζεται με την κίνηση των ατόμων του αντιστάτη</a:t>
                </a:r>
                <a:endParaRPr lang="en-US" sz="2200" dirty="0">
                  <a:latin typeface="Calibri" panose="020F0502020204030204" pitchFamily="34" charset="0"/>
                  <a:cs typeface="Calibri" panose="020F0502020204030204" pitchFamily="34" charset="0"/>
                </a:endParaRPr>
              </a:p>
              <a:p>
                <a:pPr lvl="1"/>
                <a:endParaRPr lang="el-GR" sz="2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Συνήθως ο αντιστάτης είναι σε επαφή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με τον αέρα</a:t>
                </a:r>
              </a:p>
              <a:p>
                <a:pPr lvl="1"/>
                <a:r>
                  <a:rPr lang="el-GR" sz="2000" dirty="0">
                    <a:latin typeface="Calibri" panose="020F0502020204030204" pitchFamily="34" charset="0"/>
                    <a:cs typeface="Calibri" panose="020F0502020204030204" pitchFamily="34" charset="0"/>
                  </a:rPr>
                  <a:t>Μεταφέρεται ενέργεια μέσω </a:t>
                </a:r>
                <a:r>
                  <a:rPr lang="el-GR" sz="2000" b="1" dirty="0">
                    <a:latin typeface="Calibri" panose="020F0502020204030204" pitchFamily="34" charset="0"/>
                    <a:cs typeface="Calibri" panose="020F0502020204030204" pitchFamily="34" charset="0"/>
                  </a:rPr>
                  <a:t>θερμότητας</a:t>
                </a:r>
              </a:p>
              <a:p>
                <a:pPr lvl="1"/>
                <a:r>
                  <a:rPr lang="el-GR" sz="2000" dirty="0">
                    <a:latin typeface="Calibri" panose="020F0502020204030204" pitchFamily="34" charset="0"/>
                    <a:cs typeface="Calibri" panose="020F0502020204030204" pitchFamily="34" charset="0"/>
                  </a:rPr>
                  <a:t>Εκπέμπεται επίσης θερμική </a:t>
                </a:r>
                <a:r>
                  <a:rPr lang="el-GR" sz="2000" b="1" dirty="0">
                    <a:latin typeface="Calibri" panose="020F0502020204030204" pitchFamily="34" charset="0"/>
                    <a:cs typeface="Calibri" panose="020F0502020204030204" pitchFamily="34" charset="0"/>
                  </a:rPr>
                  <a:t>ακτινοβολία</a:t>
                </a:r>
                <a:endParaRPr lang="el-GR" dirty="0">
                  <a:latin typeface="Calibri" panose="020F0502020204030204" pitchFamily="34" charset="0"/>
                  <a:cs typeface="Calibri" panose="020F0502020204030204" pitchFamily="34" charset="0"/>
                </a:endParaRPr>
              </a:p>
              <a:p>
                <a:pPr lvl="1"/>
                <a:endParaRPr lang="el-GR" sz="2000" b="1" dirty="0">
                  <a:latin typeface="Calibri" panose="020F0502020204030204" pitchFamily="34" charset="0"/>
                  <a:cs typeface="Calibri" panose="020F0502020204030204" pitchFamily="34" charset="0"/>
                </a:endParaRPr>
              </a:p>
              <a:p>
                <a:r>
                  <a:rPr lang="el-GR" sz="2200" b="1" dirty="0">
                    <a:latin typeface="Calibri" panose="020F0502020204030204" pitchFamily="34" charset="0"/>
                    <a:cs typeface="Calibri" panose="020F0502020204030204" pitchFamily="34" charset="0"/>
                  </a:rPr>
                  <a:t>Είχαμε λοιπόν μεταφορά ενέργειας! </a:t>
                </a:r>
                <a:r>
                  <a:rPr lang="el-GR" sz="2200" b="1" dirty="0">
                    <a:latin typeface="Calibri" panose="020F0502020204030204" pitchFamily="34" charset="0"/>
                    <a:cs typeface="Calibri" panose="020F0502020204030204" pitchFamily="34" charset="0"/>
                    <a:sym typeface="Wingdings" panose="05000000000000000000" pitchFamily="2" charset="2"/>
                  </a:rPr>
                  <a:t></a:t>
                </a:r>
                <a:endParaRPr lang="el-GR" sz="2200" b="1"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2" y="1350149"/>
                <a:ext cx="7948451" cy="5279255"/>
              </a:xfrm>
              <a:blipFill>
                <a:blip r:embed="rId3"/>
                <a:stretch>
                  <a:fillRect t="-923" r="-230"/>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2586</Words>
  <Application>Microsoft Office PowerPoint</Application>
  <PresentationFormat>Προβολή στην οθόνη (4:3)</PresentationFormat>
  <Paragraphs>296</Paragraphs>
  <Slides>39</Slides>
  <Notes>14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39</vt:i4>
      </vt:variant>
    </vt:vector>
  </HeadingPairs>
  <TitlesOfParts>
    <vt:vector size="48" baseType="lpstr">
      <vt:lpstr>Arial</vt:lpstr>
      <vt:lpstr>Calibri</vt:lpstr>
      <vt:lpstr>Calibri Light</vt:lpstr>
      <vt:lpstr>Cambria</vt:lpstr>
      <vt:lpstr>Cambria Math</vt:lpstr>
      <vt:lpstr>Wingdings</vt:lpstr>
      <vt:lpstr>Wingdings 2</vt:lpstr>
      <vt:lpstr>Office Theme</vt:lpstr>
      <vt:lpstr>Theme2</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Παρουσίαση του PowerPoint</vt:lpstr>
      <vt:lpstr>Τέλος Ενότητας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6</cp:revision>
  <dcterms:created xsi:type="dcterms:W3CDTF">2025-12-01T17:03:45Z</dcterms:created>
  <dcterms:modified xsi:type="dcterms:W3CDTF">2025-12-14T23:48:19Z</dcterms:modified>
</cp:coreProperties>
</file>