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93" r:id="rId21"/>
    <p:sldId id="292" r:id="rId22"/>
    <p:sldId id="273" r:id="rId23"/>
    <p:sldId id="274" r:id="rId24"/>
    <p:sldId id="275" r:id="rId25"/>
    <p:sldId id="276" r:id="rId26"/>
    <p:sldId id="277" r:id="rId27"/>
    <p:sldId id="295" r:id="rId28"/>
    <p:sldId id="278" r:id="rId29"/>
    <p:sldId id="279" r:id="rId30"/>
    <p:sldId id="294" r:id="rId31"/>
    <p:sldId id="280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509B0-BC94-4214-B6F0-C12B9F10C9A1}" v="1091" dt="2025-12-09T23:38:16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CFF4B7D-55FB-4E45-A4D6-93D3A9418B71}"/>
    <pc:docChg chg="undo redo custSel addSld modSld">
      <pc:chgData name="Kafentzis Georgios" userId="0fad1e94-8729-4dd9-a94a-3efaf92f008a" providerId="ADAL" clId="{3CFF4B7D-55FB-4E45-A4D6-93D3A9418B71}" dt="2025-12-09T23:38:16.963" v="1136" actId="113"/>
      <pc:docMkLst>
        <pc:docMk/>
      </pc:docMkLst>
      <pc:sldChg chg="modSp">
        <pc:chgData name="Kafentzis Georgios" userId="0fad1e94-8729-4dd9-a94a-3efaf92f008a" providerId="ADAL" clId="{3CFF4B7D-55FB-4E45-A4D6-93D3A9418B71}" dt="2025-12-09T20:10:27.331" v="3" actId="113"/>
        <pc:sldMkLst>
          <pc:docMk/>
          <pc:sldMk cId="1128992410" sldId="258"/>
        </pc:sldMkLst>
        <pc:spChg chg="mod">
          <ac:chgData name="Kafentzis Georgios" userId="0fad1e94-8729-4dd9-a94a-3efaf92f008a" providerId="ADAL" clId="{3CFF4B7D-55FB-4E45-A4D6-93D3A9418B71}" dt="2025-12-09T20:10:27.331" v="3" actId="113"/>
          <ac:spMkLst>
            <pc:docMk/>
            <pc:sldMk cId="1128992410" sldId="258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3CFF4B7D-55FB-4E45-A4D6-93D3A9418B71}" dt="2025-12-09T20:11:19.707" v="37" actId="1076"/>
        <pc:sldMkLst>
          <pc:docMk/>
          <pc:sldMk cId="3328967974" sldId="259"/>
        </pc:sldMkLst>
        <pc:spChg chg="mod">
          <ac:chgData name="Kafentzis Georgios" userId="0fad1e94-8729-4dd9-a94a-3efaf92f008a" providerId="ADAL" clId="{3CFF4B7D-55FB-4E45-A4D6-93D3A9418B71}" dt="2025-12-09T20:11:13.888" v="36" actId="14100"/>
          <ac:spMkLst>
            <pc:docMk/>
            <pc:sldMk cId="3328967974" sldId="259"/>
            <ac:spMk id="3" creationId="{00000000-0000-0000-0000-000000000000}"/>
          </ac:spMkLst>
        </pc:spChg>
        <pc:picChg chg="mod">
          <ac:chgData name="Kafentzis Georgios" userId="0fad1e94-8729-4dd9-a94a-3efaf92f008a" providerId="ADAL" clId="{3CFF4B7D-55FB-4E45-A4D6-93D3A9418B71}" dt="2025-12-09T20:11:19.707" v="37" actId="1076"/>
          <ac:picMkLst>
            <pc:docMk/>
            <pc:sldMk cId="3328967974" sldId="259"/>
            <ac:picMk id="1026" creationId="{455EB552-686D-43AF-6CB3-A2A678E6D728}"/>
          </ac:picMkLst>
        </pc:picChg>
      </pc:sldChg>
      <pc:sldChg chg="modSp mod">
        <pc:chgData name="Kafentzis Georgios" userId="0fad1e94-8729-4dd9-a94a-3efaf92f008a" providerId="ADAL" clId="{3CFF4B7D-55FB-4E45-A4D6-93D3A9418B71}" dt="2025-12-09T20:12:10.230" v="50" actId="114"/>
        <pc:sldMkLst>
          <pc:docMk/>
          <pc:sldMk cId="1148797527" sldId="260"/>
        </pc:sldMkLst>
        <pc:spChg chg="mod">
          <ac:chgData name="Kafentzis Georgios" userId="0fad1e94-8729-4dd9-a94a-3efaf92f008a" providerId="ADAL" clId="{3CFF4B7D-55FB-4E45-A4D6-93D3A9418B71}" dt="2025-12-09T20:12:10.230" v="50" actId="114"/>
          <ac:spMkLst>
            <pc:docMk/>
            <pc:sldMk cId="1148797527" sldId="260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CFF4B7D-55FB-4E45-A4D6-93D3A9418B71}" dt="2025-12-09T20:14:19.838" v="51" actId="113"/>
        <pc:sldMkLst>
          <pc:docMk/>
          <pc:sldMk cId="4095540532" sldId="262"/>
        </pc:sldMkLst>
        <pc:spChg chg="mod">
          <ac:chgData name="Kafentzis Georgios" userId="0fad1e94-8729-4dd9-a94a-3efaf92f008a" providerId="ADAL" clId="{3CFF4B7D-55FB-4E45-A4D6-93D3A9418B71}" dt="2025-12-09T20:14:19.838" v="51" actId="113"/>
          <ac:spMkLst>
            <pc:docMk/>
            <pc:sldMk cId="4095540532" sldId="262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3CFF4B7D-55FB-4E45-A4D6-93D3A9418B71}" dt="2025-12-09T21:26:44.506" v="113" actId="1076"/>
        <pc:sldMkLst>
          <pc:docMk/>
          <pc:sldMk cId="1831090059" sldId="264"/>
        </pc:sldMkLst>
        <pc:spChg chg="mod">
          <ac:chgData name="Kafentzis Georgios" userId="0fad1e94-8729-4dd9-a94a-3efaf92f008a" providerId="ADAL" clId="{3CFF4B7D-55FB-4E45-A4D6-93D3A9418B71}" dt="2025-12-09T21:26:44.506" v="113" actId="1076"/>
          <ac:spMkLst>
            <pc:docMk/>
            <pc:sldMk cId="1831090059" sldId="264"/>
            <ac:spMk id="6" creationId="{00000000-0000-0000-0000-000000000000}"/>
          </ac:spMkLst>
        </pc:spChg>
      </pc:sldChg>
      <pc:sldChg chg="modSp">
        <pc:chgData name="Kafentzis Georgios" userId="0fad1e94-8729-4dd9-a94a-3efaf92f008a" providerId="ADAL" clId="{3CFF4B7D-55FB-4E45-A4D6-93D3A9418B71}" dt="2025-12-09T21:13:33.696" v="76" actId="20577"/>
        <pc:sldMkLst>
          <pc:docMk/>
          <pc:sldMk cId="4247132249" sldId="267"/>
        </pc:sldMkLst>
        <pc:spChg chg="mod">
          <ac:chgData name="Kafentzis Georgios" userId="0fad1e94-8729-4dd9-a94a-3efaf92f008a" providerId="ADAL" clId="{3CFF4B7D-55FB-4E45-A4D6-93D3A9418B71}" dt="2025-12-09T21:13:33.696" v="76" actId="20577"/>
          <ac:spMkLst>
            <pc:docMk/>
            <pc:sldMk cId="4247132249" sldId="267"/>
            <ac:spMk id="3" creationId="{00000000-0000-0000-0000-000000000000}"/>
          </ac:spMkLst>
        </pc:spChg>
      </pc:sldChg>
      <pc:sldChg chg="modSp modAnim">
        <pc:chgData name="Kafentzis Georgios" userId="0fad1e94-8729-4dd9-a94a-3efaf92f008a" providerId="ADAL" clId="{3CFF4B7D-55FB-4E45-A4D6-93D3A9418B71}" dt="2025-12-09T21:18:17.432" v="106" actId="5793"/>
        <pc:sldMkLst>
          <pc:docMk/>
          <pc:sldMk cId="3576058887" sldId="268"/>
        </pc:sldMkLst>
        <pc:spChg chg="mod">
          <ac:chgData name="Kafentzis Georgios" userId="0fad1e94-8729-4dd9-a94a-3efaf92f008a" providerId="ADAL" clId="{3CFF4B7D-55FB-4E45-A4D6-93D3A9418B71}" dt="2025-12-09T21:18:17.432" v="106" actId="5793"/>
          <ac:spMkLst>
            <pc:docMk/>
            <pc:sldMk cId="3576058887" sldId="268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3CFF4B7D-55FB-4E45-A4D6-93D3A9418B71}" dt="2025-12-09T21:42:53.896" v="195" actId="14100"/>
        <pc:sldMkLst>
          <pc:docMk/>
          <pc:sldMk cId="1467118447" sldId="270"/>
        </pc:sldMkLst>
        <pc:spChg chg="mod">
          <ac:chgData name="Kafentzis Georgios" userId="0fad1e94-8729-4dd9-a94a-3efaf92f008a" providerId="ADAL" clId="{3CFF4B7D-55FB-4E45-A4D6-93D3A9418B71}" dt="2025-12-09T21:42:48.258" v="193" actId="403"/>
          <ac:spMkLst>
            <pc:docMk/>
            <pc:sldMk cId="1467118447" sldId="270"/>
            <ac:spMk id="3" creationId="{00000000-0000-0000-0000-000000000000}"/>
          </ac:spMkLst>
        </pc:spChg>
        <pc:spChg chg="mod">
          <ac:chgData name="Kafentzis Georgios" userId="0fad1e94-8729-4dd9-a94a-3efaf92f008a" providerId="ADAL" clId="{3CFF4B7D-55FB-4E45-A4D6-93D3A9418B71}" dt="2025-12-09T21:42:53.896" v="195" actId="14100"/>
          <ac:spMkLst>
            <pc:docMk/>
            <pc:sldMk cId="1467118447" sldId="270"/>
            <ac:spMk id="5" creationId="{00000000-0000-0000-0000-000000000000}"/>
          </ac:spMkLst>
        </pc:spChg>
      </pc:sldChg>
      <pc:sldChg chg="mod modShow">
        <pc:chgData name="Kafentzis Georgios" userId="0fad1e94-8729-4dd9-a94a-3efaf92f008a" providerId="ADAL" clId="{3CFF4B7D-55FB-4E45-A4D6-93D3A9418B71}" dt="2025-12-09T23:31:14.178" v="1129" actId="729"/>
        <pc:sldMkLst>
          <pc:docMk/>
          <pc:sldMk cId="998913046" sldId="271"/>
        </pc:sldMkLst>
      </pc:sldChg>
      <pc:sldChg chg="modSp mod modShow">
        <pc:chgData name="Kafentzis Georgios" userId="0fad1e94-8729-4dd9-a94a-3efaf92f008a" providerId="ADAL" clId="{3CFF4B7D-55FB-4E45-A4D6-93D3A9418B71}" dt="2025-12-09T23:31:14.178" v="1129" actId="729"/>
        <pc:sldMkLst>
          <pc:docMk/>
          <pc:sldMk cId="1248276171" sldId="272"/>
        </pc:sldMkLst>
        <pc:spChg chg="mod">
          <ac:chgData name="Kafentzis Georgios" userId="0fad1e94-8729-4dd9-a94a-3efaf92f008a" providerId="ADAL" clId="{3CFF4B7D-55FB-4E45-A4D6-93D3A9418B71}" dt="2025-12-09T21:57:36.509" v="682" actId="20577"/>
          <ac:spMkLst>
            <pc:docMk/>
            <pc:sldMk cId="1248276171" sldId="272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CFF4B7D-55FB-4E45-A4D6-93D3A9418B71}" dt="2025-12-09T22:33:54.870" v="881" actId="27636"/>
        <pc:sldMkLst>
          <pc:docMk/>
          <pc:sldMk cId="2100375454" sldId="273"/>
        </pc:sldMkLst>
        <pc:spChg chg="mod">
          <ac:chgData name="Kafentzis Georgios" userId="0fad1e94-8729-4dd9-a94a-3efaf92f008a" providerId="ADAL" clId="{3CFF4B7D-55FB-4E45-A4D6-93D3A9418B71}" dt="2025-12-09T22:33:54.870" v="881" actId="27636"/>
          <ac:spMkLst>
            <pc:docMk/>
            <pc:sldMk cId="2100375454" sldId="273"/>
            <ac:spMk id="3" creationId="{00000000-0000-0000-0000-000000000000}"/>
          </ac:spMkLst>
        </pc:spChg>
      </pc:sldChg>
      <pc:sldChg chg="delSp mod delAnim">
        <pc:chgData name="Kafentzis Georgios" userId="0fad1e94-8729-4dd9-a94a-3efaf92f008a" providerId="ADAL" clId="{3CFF4B7D-55FB-4E45-A4D6-93D3A9418B71}" dt="2025-12-09T22:25:29.841" v="861" actId="478"/>
        <pc:sldMkLst>
          <pc:docMk/>
          <pc:sldMk cId="1850286867" sldId="275"/>
        </pc:sldMkLst>
        <pc:inkChg chg="del">
          <ac:chgData name="Kafentzis Georgios" userId="0fad1e94-8729-4dd9-a94a-3efaf92f008a" providerId="ADAL" clId="{3CFF4B7D-55FB-4E45-A4D6-93D3A9418B71}" dt="2025-12-09T22:25:29.841" v="861" actId="478"/>
          <ac:inkMkLst>
            <pc:docMk/>
            <pc:sldMk cId="1850286867" sldId="275"/>
            <ac:inkMk id="6" creationId="{00000000-0000-0000-0000-000000000000}"/>
          </ac:inkMkLst>
        </pc:inkChg>
      </pc:sldChg>
      <pc:sldChg chg="modSp modAnim">
        <pc:chgData name="Kafentzis Georgios" userId="0fad1e94-8729-4dd9-a94a-3efaf92f008a" providerId="ADAL" clId="{3CFF4B7D-55FB-4E45-A4D6-93D3A9418B71}" dt="2025-12-09T22:36:26.702" v="893"/>
        <pc:sldMkLst>
          <pc:docMk/>
          <pc:sldMk cId="4042081139" sldId="276"/>
        </pc:sldMkLst>
        <pc:spChg chg="mod">
          <ac:chgData name="Kafentzis Georgios" userId="0fad1e94-8729-4dd9-a94a-3efaf92f008a" providerId="ADAL" clId="{3CFF4B7D-55FB-4E45-A4D6-93D3A9418B71}" dt="2025-12-09T22:35:51.422" v="886" actId="207"/>
          <ac:spMkLst>
            <pc:docMk/>
            <pc:sldMk cId="4042081139" sldId="276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3CFF4B7D-55FB-4E45-A4D6-93D3A9418B71}" dt="2025-12-09T22:37:41.960" v="894"/>
        <pc:sldMkLst>
          <pc:docMk/>
          <pc:sldMk cId="1834923463" sldId="277"/>
        </pc:sldMkLst>
      </pc:sldChg>
      <pc:sldChg chg="modSp mod modAnim">
        <pc:chgData name="Kafentzis Georgios" userId="0fad1e94-8729-4dd9-a94a-3efaf92f008a" providerId="ADAL" clId="{3CFF4B7D-55FB-4E45-A4D6-93D3A9418B71}" dt="2025-12-09T23:34:58.813" v="1132" actId="20577"/>
        <pc:sldMkLst>
          <pc:docMk/>
          <pc:sldMk cId="3897431947" sldId="279"/>
        </pc:sldMkLst>
        <pc:spChg chg="mod">
          <ac:chgData name="Kafentzis Georgios" userId="0fad1e94-8729-4dd9-a94a-3efaf92f008a" providerId="ADAL" clId="{3CFF4B7D-55FB-4E45-A4D6-93D3A9418B71}" dt="2025-12-09T23:34:58.813" v="1132" actId="20577"/>
          <ac:spMkLst>
            <pc:docMk/>
            <pc:sldMk cId="3897431947" sldId="279"/>
            <ac:spMk id="3" creationId="{00000000-0000-0000-0000-000000000000}"/>
          </ac:spMkLst>
        </pc:spChg>
        <pc:spChg chg="mod">
          <ac:chgData name="Kafentzis Georgios" userId="0fad1e94-8729-4dd9-a94a-3efaf92f008a" providerId="ADAL" clId="{3CFF4B7D-55FB-4E45-A4D6-93D3A9418B71}" dt="2025-12-09T22:48:33.121" v="1096" actId="1076"/>
          <ac:spMkLst>
            <pc:docMk/>
            <pc:sldMk cId="3897431947" sldId="279"/>
            <ac:spMk id="4" creationId="{00000000-0000-0000-0000-000000000000}"/>
          </ac:spMkLst>
        </pc:spChg>
      </pc:sldChg>
      <pc:sldChg chg="modSp">
        <pc:chgData name="Kafentzis Georgios" userId="0fad1e94-8729-4dd9-a94a-3efaf92f008a" providerId="ADAL" clId="{3CFF4B7D-55FB-4E45-A4D6-93D3A9418B71}" dt="2025-12-09T23:38:11.676" v="1135" actId="113"/>
        <pc:sldMkLst>
          <pc:docMk/>
          <pc:sldMk cId="173549955" sldId="281"/>
        </pc:sldMkLst>
        <pc:spChg chg="mod">
          <ac:chgData name="Kafentzis Georgios" userId="0fad1e94-8729-4dd9-a94a-3efaf92f008a" providerId="ADAL" clId="{3CFF4B7D-55FB-4E45-A4D6-93D3A9418B71}" dt="2025-12-09T23:38:11.676" v="1135" actId="113"/>
          <ac:spMkLst>
            <pc:docMk/>
            <pc:sldMk cId="173549955" sldId="281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CFF4B7D-55FB-4E45-A4D6-93D3A9418B71}" dt="2025-12-09T23:38:16.963" v="1136" actId="113"/>
        <pc:sldMkLst>
          <pc:docMk/>
          <pc:sldMk cId="3361394016" sldId="282"/>
        </pc:sldMkLst>
        <pc:spChg chg="mod">
          <ac:chgData name="Kafentzis Georgios" userId="0fad1e94-8729-4dd9-a94a-3efaf92f008a" providerId="ADAL" clId="{3CFF4B7D-55FB-4E45-A4D6-93D3A9418B71}" dt="2025-12-09T23:38:16.963" v="1136" actId="113"/>
          <ac:spMkLst>
            <pc:docMk/>
            <pc:sldMk cId="3361394016" sldId="282"/>
            <ac:spMk id="3" creationId="{00000000-0000-0000-0000-000000000000}"/>
          </ac:spMkLst>
        </pc:spChg>
      </pc:sldChg>
      <pc:sldChg chg="mod modShow">
        <pc:chgData name="Kafentzis Georgios" userId="0fad1e94-8729-4dd9-a94a-3efaf92f008a" providerId="ADAL" clId="{3CFF4B7D-55FB-4E45-A4D6-93D3A9418B71}" dt="2025-12-09T22:52:54.843" v="1113" actId="729"/>
        <pc:sldMkLst>
          <pc:docMk/>
          <pc:sldMk cId="3254558376" sldId="283"/>
        </pc:sldMkLst>
      </pc:sldChg>
      <pc:sldChg chg="delSp mod">
        <pc:chgData name="Kafentzis Georgios" userId="0fad1e94-8729-4dd9-a94a-3efaf92f008a" providerId="ADAL" clId="{3CFF4B7D-55FB-4E45-A4D6-93D3A9418B71}" dt="2025-12-09T22:54:47.035" v="1114" actId="478"/>
        <pc:sldMkLst>
          <pc:docMk/>
          <pc:sldMk cId="1858149612" sldId="286"/>
        </pc:sldMkLst>
        <pc:inkChg chg="del">
          <ac:chgData name="Kafentzis Georgios" userId="0fad1e94-8729-4dd9-a94a-3efaf92f008a" providerId="ADAL" clId="{3CFF4B7D-55FB-4E45-A4D6-93D3A9418B71}" dt="2025-12-09T22:54:47.035" v="1114" actId="478"/>
          <ac:inkMkLst>
            <pc:docMk/>
            <pc:sldMk cId="1858149612" sldId="286"/>
            <ac:inkMk id="4" creationId="{00000000-0000-0000-0000-000000000000}"/>
          </ac:inkMkLst>
        </pc:inkChg>
      </pc:sldChg>
      <pc:sldChg chg="modSp add mod modAnim modShow">
        <pc:chgData name="Kafentzis Georgios" userId="0fad1e94-8729-4dd9-a94a-3efaf92f008a" providerId="ADAL" clId="{3CFF4B7D-55FB-4E45-A4D6-93D3A9418B71}" dt="2025-12-09T23:31:14.178" v="1129" actId="729"/>
        <pc:sldMkLst>
          <pc:docMk/>
          <pc:sldMk cId="347293251" sldId="291"/>
        </pc:sldMkLst>
        <pc:spChg chg="mod">
          <ac:chgData name="Kafentzis Georgios" userId="0fad1e94-8729-4dd9-a94a-3efaf92f008a" providerId="ADAL" clId="{3CFF4B7D-55FB-4E45-A4D6-93D3A9418B71}" dt="2025-12-09T22:03:17.525" v="796" actId="20577"/>
          <ac:spMkLst>
            <pc:docMk/>
            <pc:sldMk cId="347293251" sldId="291"/>
            <ac:spMk id="3" creationId="{90B27787-2964-545C-7DC8-1ADE5569D4A6}"/>
          </ac:spMkLst>
        </pc:spChg>
      </pc:sldChg>
      <pc:sldChg chg="addSp modSp add mod modAnim modShow">
        <pc:chgData name="Kafentzis Georgios" userId="0fad1e94-8729-4dd9-a94a-3efaf92f008a" providerId="ADAL" clId="{3CFF4B7D-55FB-4E45-A4D6-93D3A9418B71}" dt="2025-12-09T23:31:14.178" v="1129" actId="729"/>
        <pc:sldMkLst>
          <pc:docMk/>
          <pc:sldMk cId="1198217777" sldId="292"/>
        </pc:sldMkLst>
        <pc:spChg chg="mod">
          <ac:chgData name="Kafentzis Georgios" userId="0fad1e94-8729-4dd9-a94a-3efaf92f008a" providerId="ADAL" clId="{3CFF4B7D-55FB-4E45-A4D6-93D3A9418B71}" dt="2025-12-09T21:55:01.115" v="655" actId="113"/>
          <ac:spMkLst>
            <pc:docMk/>
            <pc:sldMk cId="1198217777" sldId="292"/>
            <ac:spMk id="3" creationId="{B2A5FCC7-F42C-4AC0-EDB8-AD469DCCF56C}"/>
          </ac:spMkLst>
        </pc:spChg>
        <pc:spChg chg="add">
          <ac:chgData name="Kafentzis Georgios" userId="0fad1e94-8729-4dd9-a94a-3efaf92f008a" providerId="ADAL" clId="{3CFF4B7D-55FB-4E45-A4D6-93D3A9418B71}" dt="2025-12-09T21:51:39.684" v="566"/>
          <ac:spMkLst>
            <pc:docMk/>
            <pc:sldMk cId="1198217777" sldId="292"/>
            <ac:spMk id="5" creationId="{3D23B6A2-1F40-879B-AF0C-46522A0E9919}"/>
          </ac:spMkLst>
        </pc:spChg>
        <pc:spChg chg="add">
          <ac:chgData name="Kafentzis Georgios" userId="0fad1e94-8729-4dd9-a94a-3efaf92f008a" providerId="ADAL" clId="{3CFF4B7D-55FB-4E45-A4D6-93D3A9418B71}" dt="2025-12-09T21:51:53.978" v="571"/>
          <ac:spMkLst>
            <pc:docMk/>
            <pc:sldMk cId="1198217777" sldId="292"/>
            <ac:spMk id="7" creationId="{86D9BE14-4A0E-3C82-0E41-9D911F31AFAF}"/>
          </ac:spMkLst>
        </pc:spChg>
        <pc:spChg chg="add">
          <ac:chgData name="Kafentzis Georgios" userId="0fad1e94-8729-4dd9-a94a-3efaf92f008a" providerId="ADAL" clId="{3CFF4B7D-55FB-4E45-A4D6-93D3A9418B71}" dt="2025-12-09T21:51:57.065" v="572"/>
          <ac:spMkLst>
            <pc:docMk/>
            <pc:sldMk cId="1198217777" sldId="292"/>
            <ac:spMk id="8" creationId="{530A26AD-59D0-356B-0FEE-F12DBC1475E4}"/>
          </ac:spMkLst>
        </pc:spChg>
        <pc:spChg chg="add">
          <ac:chgData name="Kafentzis Georgios" userId="0fad1e94-8729-4dd9-a94a-3efaf92f008a" providerId="ADAL" clId="{3CFF4B7D-55FB-4E45-A4D6-93D3A9418B71}" dt="2025-12-09T21:52:06.903" v="575"/>
          <ac:spMkLst>
            <pc:docMk/>
            <pc:sldMk cId="1198217777" sldId="292"/>
            <ac:spMk id="9" creationId="{54B0813C-4973-B309-E958-1657C7071167}"/>
          </ac:spMkLst>
        </pc:spChg>
      </pc:sldChg>
      <pc:sldChg chg="modSp add mod modAnim modShow">
        <pc:chgData name="Kafentzis Georgios" userId="0fad1e94-8729-4dd9-a94a-3efaf92f008a" providerId="ADAL" clId="{3CFF4B7D-55FB-4E45-A4D6-93D3A9418B71}" dt="2025-12-09T23:31:14.178" v="1129" actId="729"/>
        <pc:sldMkLst>
          <pc:docMk/>
          <pc:sldMk cId="1282054054" sldId="293"/>
        </pc:sldMkLst>
        <pc:spChg chg="mod">
          <ac:chgData name="Kafentzis Georgios" userId="0fad1e94-8729-4dd9-a94a-3efaf92f008a" providerId="ADAL" clId="{3CFF4B7D-55FB-4E45-A4D6-93D3A9418B71}" dt="2025-12-09T22:10:45.542" v="840" actId="20577"/>
          <ac:spMkLst>
            <pc:docMk/>
            <pc:sldMk cId="1282054054" sldId="293"/>
            <ac:spMk id="3" creationId="{09F9877A-57BA-7208-6EF8-D6911B899F18}"/>
          </ac:spMkLst>
        </pc:spChg>
      </pc:sldChg>
      <pc:sldChg chg="delSp modSp add mod addAnim delAnim modAnim">
        <pc:chgData name="Kafentzis Georgios" userId="0fad1e94-8729-4dd9-a94a-3efaf92f008a" providerId="ADAL" clId="{3CFF4B7D-55FB-4E45-A4D6-93D3A9418B71}" dt="2025-12-09T23:35:05.058" v="1133" actId="20577"/>
        <pc:sldMkLst>
          <pc:docMk/>
          <pc:sldMk cId="1595750455" sldId="294"/>
        </pc:sldMkLst>
        <pc:spChg chg="mod">
          <ac:chgData name="Kafentzis Georgios" userId="0fad1e94-8729-4dd9-a94a-3efaf92f008a" providerId="ADAL" clId="{3CFF4B7D-55FB-4E45-A4D6-93D3A9418B71}" dt="2025-12-09T23:35:05.058" v="1133" actId="20577"/>
          <ac:spMkLst>
            <pc:docMk/>
            <pc:sldMk cId="1595750455" sldId="294"/>
            <ac:spMk id="3" creationId="{3CE75675-7B7D-3ECA-2A51-E5C845AE6D86}"/>
          </ac:spMkLst>
        </pc:spChg>
        <pc:spChg chg="del mod">
          <ac:chgData name="Kafentzis Georgios" userId="0fad1e94-8729-4dd9-a94a-3efaf92f008a" providerId="ADAL" clId="{3CFF4B7D-55FB-4E45-A4D6-93D3A9418B71}" dt="2025-12-09T22:47:14.193" v="984" actId="478"/>
          <ac:spMkLst>
            <pc:docMk/>
            <pc:sldMk cId="1595750455" sldId="294"/>
            <ac:spMk id="4" creationId="{58DC562F-8F98-9674-6DC7-22FFEE4D723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8:53:25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16044 7954 252 0,'0'2'163'0,"-2"-1"18"0,1 0-6 16,1-1-11-16,-1-1-11 0,0 1-28 15,0 0-12-15,0 0-26 16,0 0-16-16,-1 0-27 16,1 0-11-16,0 0-10 15,0 0-1-15,0 0 8 16,-3 1 7-16,-3 3 9 16,2-2 4-16,-2 0 1 15,-30 13-2-15,30-14-3 16,0 2-8-16,0 3-17 0,1-2-10 15,1 5-13 1,-1 4-4-16,-1-1 0 0,2 1 0 16,0 2 1-1,0-1 2-15,-2 6 3 16,-1-4 0-16,1 2 3 16,0 3-1-16,0 1-2 15,-1 5 0-15,0 0 1 0,0 1 1 16,0 2 0-16,1-1 0 0,1 1-2 15,-1-1-1 1,5-3-1-16,-1 2-2 0,1-5 1 16,1 2 1-1,-1-3 1-15,0 1 1 16,0 4 0-16,1-5 0 16,-2 1 0-16,2 0 0 15,-2 0 0-15,3 3-1 0,0 1 1 16,0 0-1-16,2 3 1 15,-1-2-1-15,2 1 1 16,2-3-1-16,-2-4-1 0,3 1 1 16,0-4-1-1,0-4 2-15,-1 0 0 0,1 0 3 16,-1 0 2-16,-1 1 0 16,2 0 0-16,-2-2-2 15,0-1 0-15,1 0-1 16,2-7 0-16,0 3 0 15,4-2-2-15,1 4 0 16,3 1 1-16,1 4-1 16,-1 3 2-1,0-2-1-15,-5 0 1 0,-1-4 0 16,-1-6 0 0,-5-5-1-16,4 0 1 15,-3-2 1-15,5-3 2 16,4 3-1-16,-4-2 0 15,4 2-1-15,-4 1-1 0,-2-2 0 16,4 1 0-16,-2-2 0 16,-1-2 1-16,-2 0 1 15,-1-5 1-15,0 0-1 16,3-5 0-16,1 3-1 16,-1 1-2-16,0-1 1 0,-4 5-1 15,3-1 0-15,0 2 1 16,-5-2 0-1,1-4 1-15,-4-4 2 0,2-3 0 16,3-3 0-16,1-6-1 16,-3-3-1-16,-2-3 0 15,0 3 0-15,-1 8 1 16,5 6 1-16,-1 1-1 16,-1 0 0-16,0-3-2 15,-2-4-1-15,4-1-1 16,-1-5 1-16,2 2 0 15,3 0 1-15,-5 2-1 16,0 2 1-16,-3 6-1 0,-4 1 1 16,2 2-1-16,2 2 0 15,2-2-1-15,0-4 1 16,2 0 0-16,-4-5-1 16,0-1 2-16,0 0-1 15,-5 0 1-15,5 4-2 16,0 1-1-16,-2 3 0 15,3 1 0-15,-3-2 1 16,-3 2 2-16,2-2-1 16,-1-3 1-16,1 1-1 15,1-4-1-15,0 0 0 16,1-3 0-16,0 2 0 16,0 3 1-16,-3 3 1 0,1 3 3 15,0 3 0-15,-3 2 1 16,2 2-1-16,-1-1-3 15,1-3 0-15,-2-1-2 16,-3-4 0-16,4 0 0 16,-3-1 0-16,3-2 1 15,2 8 1-15,-4 1 0 16,4 5 0-16,-2 4 0 0,-2-3 0 16,4 2-1-1,-4-1 1-15,2 1-2 0,3-1 0 16,-5-3 0-16,3 1-1 15,0 3-3-15,1 1-2 16,2 1-44-16,1 0-42 16,-2 0-112-16,1 0-89 15</inkml:trace>
  <inkml:trace contextRef="#ctx0" brushRef="#br0" timeOffset="251.46">16119 7936 573 0,'-4'1'342'0,"3"5"-58"0,-6-1-110 15,4 4-40 1,-9 4-63-16,-2-1-21 0,-11 15-27 16,-7 3-7-16,-4 11-9 15,-6 6-1-15,10 1-3 16,3-4-1-16,9-11-2 15,2-6 0-15,10-12-14 16,2-5-23-16,8-9-105 16,1-1-66-16</inkml:trace>
  <inkml:trace contextRef="#ctx0" brushRef="#br0" timeOffset="566.5">16150 8117 430 0,'0'0'224'0,"0"7"-43"0,-4-2-19 15,-2 8-18-15,0 4-5 16,-8 11-23-16,0 1-19 15,-7 10-35-15,2 2-12 0,-9 4-18 0,-1 5-1 32,-6-8-7-32,1-1-2 15,9-6-7-15,4-12-6 16,12-4-6-16,3-8-4 16,5-11-34-16,1-1-26 0,5-10-97 15,2-7-84-15</inkml:trace>
  <inkml:trace contextRef="#ctx0" brushRef="#br0" timeOffset="864.48">16174 8305 476 0,'-5'11'269'0,"-12"15"-5"16,-1-2-92-16,3 5-35 0,-3 2-19 16,-2 2-41-16,-1 1-16 15,-3 0-25-15,-6-1-5 16,2 5-11-16,-2 0-5 16,6 4-7-16,4-1-3 15,5-5-1-15,4-4-1 0,1-15 3 16,4-5-3-16,3-12-31 15,0-6-22-15,3-6-75 16,3-5-60-16</inkml:trace>
  <inkml:trace contextRef="#ctx0" brushRef="#br0" timeOffset="1167.74">16155 8510 343 0,'-3'5'211'0,"-9"4"10"16,2 3-36-16,1-2-27 0,-3 2-20 16,1 7-49-1,-2 3-17-15,-3 9-23 0,-2 3-12 16,-7 4-13-1,1 3-3-15,-5-1-8 0,3 1-4 16,2-6-4-16,4-3-2 16,7-6-1-1,3-5-2-15,6-4-2 0,0-8-3 16,4-5-82-16,2-3-38 16,5-11-169-16</inkml:trace>
  <inkml:trace contextRef="#ctx0" brushRef="#br0" timeOffset="1418.49">16166 8673 319 0,'-5'6'202'0,"-9"6"5"15,2 6-36-15,-2 5-59 16,-2 0-19-16,2 10-37 15,-2 1-15-15,-7 1 1 16,1 2 6-16,-1-5 11 0,-1-11 3 0,6 0-14 31,1-6-10-31,1-6-20 16,4 6-6-16,3-9-8 16,3 1-81-16</inkml:trace>
  <inkml:trace contextRef="#ctx0" brushRef="#br0" timeOffset="1811.6">16067 9213 694 0,'0'9'282'0,"3"20"-177"15,3 6-17-15,5 24-31 16,4 10 1-16,3 11-8 16,2 5-3-16,2-3-7 15,-4-5-14-15,0-5-14 16,-1-5-2-16,-3-17-1 16,1-7 2-16,-9-19-21 15,-1-8-38-15,-7-16-262 16</inkml:trace>
  <inkml:trace contextRef="#ctx0" brushRef="#br0" timeOffset="2166.23">16046 9271 724 0,'-5'4'322'0,"-6"7"-153"16,-4 5-38-16,-4 8-55 16,2 4-16-16,1 1-14 15,4-2-11-15,9-11-10 16,2-6-9-16,1-7-14 16,1-5 6-16,2-6 22 15,1-10 12-15,-2-11 10 16,-1-3 0-16,-1-6-7 0,0 4-5 15,1 9-14 1,5 5-8-16,7 12-15 16,10 8-2-16,8 15-2 0,0 9 1 15,5 11 2 1,-5-3 0-16,3 3-111 0,1-7-127 16</inkml:trace>
  <inkml:trace contextRef="#ctx0" brushRef="#br0" timeOffset="2855.15">16282 10325 625 0,'-1'0'340'16,"-1"0"-40"0,2 0-63-16,-1 0-69 0,0 0-25 15,-1 5-57-15,-1 25-26 16,-6 35-27-16,3-20-10 16,0 3-15-16,0-5-2 15,1-1-2-15,0-6 0 16,0-5-1-16,2-5 0 15,-2-7 2-15,1-5 2 0,3-12 2 16,-1-3 1 0,2-14 0-16,3-6 0 15,-1-12-4-15,0-3-2 16,4-9-2-16,2-2-1 0,3-10 0 16,-2-4 1-16,1 13 1 15,-2 5 0-15,-3 21 0 16,-1 11 0-16,-1 5-3 15,-2 10 0-15,5 8 0 16,2 2 0-16,6 12 0 16,5 0-1-16,8 9 0 15,2 7-1-15,4 5 2 0,-2-1 0 16,-1-1 0 0,-2-2 1-16,-9-3 0 15,2-3-1-15,-8-7 0 0,-3-3-24 0,-1-14-56 31,-4-1-35-31,0-16-95 0,-4-5-68 0</inkml:trace>
  <inkml:trace contextRef="#ctx0" brushRef="#br0" timeOffset="3081.05">16280 10602 637 0,'0'0'323'16,"1"-4"-74"-16,5 0-101 0,-6 3-70 15,0-1-10 1,22-3-16-16,34-3-6 16,-27 6-7-16,1 4-6 0,-3 0-16 15,-7-3-5-15,7-6-27 16,3-1-107-16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9T11:27:37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18352 16569 426 0,'-6'0'239'0,"-8"-2"-36"0,1 1-15 0,1-3-34 15,3 4-15-15,2 2-26 16,2 1-13-16,3 0-25 16,1-3-14-16,1 0-24 15,0 0-9-15,0 0-11 31,0 0 1-31,2 0-2 0,20 0-1 16,38-1-4-16,-23-4-4 0,6 1-6 16,7 0-1-16,11 0-4 15,4-1-1 1,7-3 4-16,0 2 0 16,-7-2 2-16,-3 0 3 15,-17 4 1-15,-11-6 2 0,-11 3 3 16,-7 3 4-16,-10-2 7 15,-1 1 0-15,-9 4 1 16,-2-3-1-16,3 2-8 16,2 1-1-16,0 0-3 15,0 0-3-15,-1 0 0 16,0 0 0-16,-9-4-1 16,-28-10 1-16,25 13 0 15,0-3-1-15,3 1 0 16,-4-2 1-16,0 0-1 15,1-1-1-15,1 3 1 16,3 0-3-16,5 3 1 16,1 0-2-16,4 2-3 15,0-1-2-15,0 0-6 16,14 2-1-16,44 12-1 16,-26-4 0-16,-2 3 3 0,-6 0 3 15,-7 3 2-15,-7-2 2 16,-10-2 4-16,-4 1 5 15,-8-1 8-15,-2 3 3 0,-12-4-3 16,0 0-4-16,5-8-28 16,5-2-48-16,16-7-164 15,9-3-246-15</inkml:trace>
  <inkml:trace contextRef="#ctx0" brushRef="#br0" timeOffset="748.02">19170 16112 429 0,'1'-5'309'15,"4"-6"13"-15,-5 1-64 16,-2-2-10-16,-4-1-51 16,0 1-35-16,-3-1-51 15,-1 0-18-15,-3-2-24 16,-1-3-10-16,-2 8-34 0,-1 2-19 15,-2 10-27-15,0 5-11 16,5 9-19-16,-1 4-4 0,9 3 3 16,1 2 4-16,9-4 15 15,6-5 5-15,5-3 11 16,2-5 5 0,8-8 13-16,-5-5 7 0,4-11 6 15,-3 0 4-15,-3-9 4 16,-1-2 0-1,-4-6 26-15,-3-10 12 0,-2-3 8 16,-1-1-2-16,-2 7-32 31,-1 9-16-31,-3 15-12 0,1 3-1 0,-2 11 0 16,-3 1-3-16,1 8-20 0,1-7-6 31,0 3-6-31,0 27 2 16,3 43 12-16,4-23 4 15,-4-3 5-15,1-5 0 16,2-7-22-16,-5-7-24 16,3-11-84-16,-1-8-41 0,-2-3-79 15,0-6-75-15</inkml:trace>
  <inkml:trace contextRef="#ctx0" brushRef="#br0" timeOffset="1206.34">19508 15911 840 0,'-8'0'392'0,"-17"0"-173"16,3 3-53-16,8 5-85 16,1 4-37-1,11 0-40-15,2 3-10 0,1 0-6 16,2-1 5-16,8 4 1 15,3-3-1 1,4 1 1-16,4 3 1 16,-8-1 5-16,-1 0 5 0,-13-1 11 15,-3-2 5-15,-7 0 9 16,-6-3 0-16,-5-8-8 16,0-1-5-16,0-9-20 15,5-3-14-15,13-4-41 0,2-3-48 16,16 0-146-16,1-4-155 15</inkml:trace>
  <inkml:trace contextRef="#ctx0" brushRef="#br0" timeOffset="1662.47">19393 15756 605 0,'-9'1'301'0,"-9"1"-81"0,3 0-41 16,6-1-34-16,4 0-17 0,5 0-41 15,4 2-23 1,-4-3-30-16,6 0-7 15,22 4-2-15,36 8-1 0,-31-6-13 16,0 2-3-16,-1-1-4 0,-3-3-1 16,-5-4 5-16,-5-1 3 15,-9-6 4 1,-3-1 1-16,-7-2-3 16,0-4-5-16,-10-4-2 15,-1-1-2-15,0 3-2 0,0 1 0 16,9 7-8-1,2 3-7-15,0 4 1 0,4 4 0 16,-4-3 12 0,0 0 8-16,0 0 12 15,6 13 6-15,19 30 7 16,-28-27 6-16,-11 7-4 16,-7 0-4-16,4 1-11 15,-3-4-30-15,11-9-430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20T09:43:42.389"/>
    </inkml:context>
    <inkml:brush xml:id="br0">
      <inkml:brushProperty name="width" value="0.05292" units="cm"/>
      <inkml:brushProperty name="height" value="0.05292" units="cm"/>
      <inkml:brushProperty name="color" value="#EA328E"/>
    </inkml:brush>
  </inkml:definitions>
  <inkml:trace contextRef="#ctx0" brushRef="#br0">16682 4964 17,'-28'0'27,"11"11"2,6-4-5,14 2-6,15 2-5,11-5 1,17 8-1,14-5 0,16 6-1,13-9-4,11 1-1,2-7-2,0 9-1,-8-9-1,-7 3-1,-17-3 0,-13 0-1,-19-8 1,-15 3-1,-13-3 0,-10 8 0,-6-19 0,-4 5 0,-2-4 0,-1 3-1,2 2 0,1-1 0,2 2 0,3 0-1,5 12 0,-6-9-1,6 9 1,7 9 0,-1 3 0,2 2 1,-4 7-1,-1 1 2,-3 3 0,-7 0 0,-2-2 1,-3-3-3,2-3-5,-3-3-35,13-14 0,0 0 0,23-12-1</inkml:trace>
  <inkml:trace contextRef="#ctx0" brushRef="#br0" timeOffset="716.67">17758 4947 39,'20'0'37,"0"0"0,7 5-8,3-5-12,-2 3-5,3 3-3,-7-1-4,-3-1-1,-7 0-1,-5-4-1,-9 0 0,0 0-1,-4-8 1,4 8-1,-14-9-1,7 7 0,-3 2 0,3 8-1,0 11 0,0 2 1,2 12 0,0 6 1,0 3 0,2 6 1,-1 0 0,1-4 0,-1-7 1,0-7-1,-4-8 0,-1-4-2,-2-8 2,-1-10-2,0 0 0,2-3 0,10 3-1,-9-10 0,9 10 1,9-5 0,4 5-1,5 0 0,3 0 0,4 0 0,2 5 0,-1-5 0,0-9-1,-1 3 1,-4-3 0,-2 1 2,-5-1 0,-3-1 0,-6 0 1,-5 10 1,6-12 0,-6 12-1,-4 10 0,2 2 0,0 2 0,2 7 0,0 0-1,0 3 1,0-2 0,0 0-1,5-3-5,-5 3-38,0-13-1,0-9 0,9-5 0</inkml:trace>
  <inkml:trace contextRef="#ctx0" brushRef="#br0" timeOffset="1668.94">19236 5046 46,'0'0'33,"0"0"-2,19 0-14,14 0-1,18-3-2,20 3-3,15 0-2,18 0-2,7 0-1,7 0-1,-3-4-1,-4 1-1,-14-4-2,-13-1 1,-17-1-1,-17 0 0,-15-1 0,-9 0 0,-13-2 0,-7 2-1,-6 0 1,0 10-1,-12-18 0,5 8 0,7 10-1,-15-18 1,8 12-1,7 6 0,-12-15 1,12 15-1,0-12 0,0 12 0,10 0 1,1 5-1,4 0 1,-1 7 1,2 2-1,-6 6 2,-3-3-1,-3 4 1,-7-3 0,-2 1 0,-3-5-3,-1-6-3,5 7-15,4-15-22,-6 12 0,6-3-1,0 2 0</inkml:trace>
  <inkml:trace contextRef="#ctx0" brushRef="#br0" timeOffset="2306.32">20346 5282 38,'0'0'36,"9"6"3,13-6-4,12 0-16,3-3-7,12 3-3,0-4-2,1 4-2,-8-6-2,-5 2-1,-11 2 0,-8-3-2,-12 2 1,-6 3-1,-8-2-1,-3-3 0,1 5 0,0-5 0,1 1 0,-1 4-1,10 0 0,-12-5 1,12 5 0,0 0 1,-4 14 0,4 5 0,0 2 1,3 5 0,-3 0 1,5 6 0,-5-1 0,0 1 0,-5-6-1,-2-1 1,-4-6-2,-2-2 1,-4-3 0,-3-2-1,-3-2 0,1-8 0,1 3 0,4-1-1,4-4 1,5 0-1,8 0 1,15 0 1,6 0-1,5 0 0,9 0 0,1-4-4,3 8-7,-3 0-27,-6-4-3,-2 0 0,-8 5 1</inkml:trace>
  <inkml:trace contextRef="#ctx0" brushRef="#br0" timeOffset="2769.75">20823 5542 72,'17'-10'40,"0"6"0,1-3-14,9 11-11,-6-1-6,2 9-3,-10 0-3,-4 7-1,-9 1-1,-8 6 0,-6 2 0,-7 0 0,-3-2-1,4-1 0,1-6 0,6-2 1,9-5 0,4-12 1,12 10 0,8-10 1,2 0-1,3 0 2,4 0-1,-4-3 0,-2-1 0,-3-1-1,-4 1-4,-10-9-21,1 1-21,0-2-1,-2-12 0,3 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9T11:53:23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18093 14026 458 0,'4'-9'299'0,"1"-12"22"15,6-3-109-15,-1-5-78 16,2-3-21-16,3-4-15 16,-1 0 5-16,-3 6 8 15,-3 2 1-15,-5 15-16 0,-3 3-38 16,-3 9-45-16,0 2-13 16,-1 9-32-16,0 7 10 15,2 19 7-15,2 13-1 16,2 15 5-16,4-2 8 15,3-5 3-15,2-9 5 0,11-15-69 16,-1-4-150 0</inkml:trace>
  <inkml:trace contextRef="#ctx0" brushRef="#br0" timeOffset="349.76">18289 13823 890 0,'0'-9'429'0,"6"-12"-160"0,7-1-59 16,18 5-90-16,8 3-38 16,8 12-56-16,-2 6-18 15,-10 12-15-15,-11 6-3 16,-19 8 5-16,-6 4 3 15,-14 11 6-15,-9 1 5 16,-11 3-1-16,-1-6 0 16,5-13-1-16,7-6-3 0,17-11-2 15,7-2 0-15,13-3 2 16,6 0 2-16,10-3 1 16,3 1 0-16,2-5 0 15,-3 0 0-15,7-2-105 16,2-7-128-16</inkml:trace>
  <inkml:trace contextRef="#ctx0" brushRef="#br0" timeOffset="632.19">19012 13709 1025 0,'-8'-7'454'0,"-10"-5"-231"15,-1 5-74-15,-4 10-100 16,3 7-35-16,2 11-38 16,7 4-5-16,13 5 14 15,8-2 7-15,17-4 19 0,-1-6 17 16,6-11 41-16,-6-4 9 16,-6-13 54-16,-2-3-2 15,-8-7-25-15,-5-4-6 16,-8 1-65-16,-7 2-17 15,-9 3-41-15,0 7-51 16,0 8-143-16,-2 4-113 16</inkml:trace>
  <inkml:trace contextRef="#ctx0" brushRef="#br0" timeOffset="775.59">18880 14045 572 0,'8'6'378'15,"11"5"33"-15,9-5-76 16,8-3-84-16,3-4-35 16,-1-9-81-16,4-2-34 15,5-3-33-15,0-3-84 16</inkml:trace>
  <inkml:trace contextRef="#ctx0" brushRef="#br0" timeOffset="1485.3799">21572 13814 944 0,'-5'-10'427'16,"2"-8"-217"-16,3 0-68 16,12 3-75-16,8 1-24 15,11 8-20-15,4 6 1 16,1 10-12-16,-1 4-10 0,-15 8 2 15,-10 3 2 1,-19 8 5-16,-12 4 1 16,-12 3-4-16,-4 1-2 0,3-4-2 0,5-3-1 15,16-5-1 1,6-7-2-16,10-7-1 16,9-2 1-16,10-2 4 15,5-7 2-15,12 2 5 0,3-6 6 16,4-9-113-1,1 2-111-15</inkml:trace>
  <inkml:trace contextRef="#ctx0" brushRef="#br0" timeOffset="1739.73">22117 13777 965 0,'-12'-9'458'0,"-14"-8"-188"0,-4 6-80 16,1 9-116-16,-1 3-45 15,9 11-57-15,6 8-12 16,15 10 6-16,7 2 4 16,15 2 17-16,6-4 9 15,2-13 17-15,8-3 28 16,-5-14 49-16,1-5 29 16,-7-10 25-16,-6-6-13 15,-9-5-37-15,-6-4-29 0,-10 0-38 16,-5 2-24-16,-7 11-93 15,-3 3-66-15,-4 15-297 16</inkml:trace>
  <inkml:trace contextRef="#ctx0" brushRef="#br0" timeOffset="1923.13">21973 14112 823 0,'4'0'422'0,"11"-2"-122"0,12-4-23 16,13-4-62-16,11-3-39 16,7 4-60-16,-1-3-24 15,-9 5-37-15,-9-1-22 16,-17 4-133-16</inkml:trace>
  <inkml:trace contextRef="#ctx0" brushRef="#br0" timeOffset="2575.43">19633 17350 558 0,'16'-11'359'0,"8"-7"-8"16,7-5-182-16,0-2-21 16,-2 0-68-16,-1-5-21 0,-1-2-4 15,0-2 9-15,-4-3 8 16,-4 2 17-16,-6 11 11 15,-4 7-6-15,-9 14-35 16,-1 5-29-16,-5 12-37 16,-2 7-14-16,3 19 13 15,0 9 5-15,5 8 5 16,1 2 2-16,1-8 3 16,-2-5-45-16,-6-20-141 15,6 2-116-15</inkml:trace>
  <inkml:trace contextRef="#ctx0" brushRef="#br0" timeOffset="2939.87">20046 17096 933 0,'2'-5'436'16,"-2"-2"-178"-16,0 4-97 15,-9 9-102-15,1 6-29 16,-2 7-38-16,-5 4 2 15,8 7 6-15,4-3 0 0,7 3 5 16,7-3 2 0,8-9 4-16,3 0 2 0,7-11 1 15,4-6 3-15,3-4 2 16,-5-8 1-16,-2-7-13 16,-2-3-18-1,-7-8-16-15,0 2-1 0,-11-1 14 16,-1 3 16-16,-8 16 23 15,-3 0-5-15,-5 17-18 16,-4 5-2-16,0 7-17 16,0 10 3-16,4 7 12 15,2 6 1-15,6 2 0 0,1 1 1 16,10 0-14-16,5-4-82 16,9-14-381-16</inkml:trace>
  <inkml:trace contextRef="#ctx0" brushRef="#br0" timeOffset="3243">20660 17114 874 0,'-18'-5'411'16,"-12"-2"-177"-16,9 8-138 0,2 6-36 15,10 13-60-15,8 1-10 16,7 1 1-16,7-2 9 0,12-4 39 16,0-2 21-16,6-7 39 0,1-6 9 15,-3-9 7-15,-5-5-4 32,-4-7-21-32,-6 0-5 15,-8-5-38-15,-4-2-14 0,-7 9-33 16,-5 5-23-16,-11 10-58 15,-2 10-51-15,-5 9-166 0,0 7-230 16</inkml:trace>
  <inkml:trace contextRef="#ctx0" brushRef="#br0" timeOffset="3408.25">20519 17427 714 0,'8'3'421'16,"7"2"-67"-16,15-5-108 15,6-1-30-15,10-4-58 0,1-2-33 16,-2 3-43-16,-3-1-24 16,-11-3-26-16,-5 2-6 15,-8-4-47-15,-5-1-92 16</inkml:trace>
  <inkml:trace contextRef="#ctx0" brushRef="#br0" timeOffset="61115.6">18526 16039 373 0,'-31'3'140'0,"46"-3"-61"16,43 2-47-16,30 9 30 15,37-10 73-15,23-1 0 16,43 0 21-16,17-9-7 16,52 13-53-16,20 4-10 15,26 4-47-15,8 2-13 0,-10-5-11 16,-13-1-1-16,-29-3 4 15,-20-2 21-15,-49 2 17 16,-21-2 2-16,-46-3-2 16,-26-1-17-16,-33-7-13 15,-19-3 2-15,-25 2 1 0,-13-3 10 16,-14 4 12-16,-2 2-4 16,-9 0-7-16,-1 3-12 15,-1-1-18-15,-3 1 0 16,7-2 3-16,6 5 0 15,4-4 2-15,6-2-1 0,7 1-4 16,2-4-3 0,3 1-5-16,-2 3 0 0,-2 1 0 15,-4-1 1-15,-7-2-2 32,-4 1-1-32,-7-3-1 0,-4-1 0 15,-4-6 3-15,1-1 3 16,3 0-2-16,4 2-3 15,10 11-16-15,6 1-5 16,16 11-5 0,7 6 1-16,20 13 11 0,0 3 4 15,3 2 6-15,-3 0 2 16,-13-9 4-16,-7-3 3 16,-20-5 13-16,-13-7 17 15,-16 3 38-15,-8-4 7 16,-2 5-8-16,1 5-17 15,0-1-39-15,4 9 0 16,-9-5-299-16</inkml:trace>
  <inkml:trace contextRef="#ctx0" brushRef="#br0" timeOffset="61633.31">18770 15797 935 0,'-2'-2'433'15,"-5"2"-185"-15,-18 20-134 16,-18 3-27-16,-14 20-38 0,2 7-8 16,2 1-15-1,15 3-9-15,24-12 0 16,13-6 1-16,26-13 13 15,13-3 10-15,26-6 8 0,0-3 1 16,7 1 36 0,-1 4-178-16</inkml:trace>
  <inkml:trace contextRef="#ctx0" brushRef="#br0" timeOffset="62313.87">20308 15486 885 0,'8'3'317'16,"15"6"-253"-16,7 3-31 0,16 0 6 15,11 2 12 1,13-6 32-16,3-1 4 16,-3-12 35-16,-8-1 2 15,-20-7-17-15,-9-3 11 0,-19-2-13 16,-6 1-11-16,-7 4-21 16,-5 2-21-16,-3 11-41 15,-6 0-14-15,-2 15-15 16,1 8 0-16,2 10 2 15,4 8 1-15,-2-3 6 16,9 10 0-16,1 6 8 16,1-1 1-16,6 4 5 15,-1-14 2-15,-1-12 3 0,2-6 1 16,-5-18-56-16,-3-7-87 16,-9-17-337-16</inkml:trace>
  <inkml:trace contextRef="#ctx0" brushRef="#br0" timeOffset="62461.17">20543 15691 803 0,'-1'0'386'16,"8"0"-137"-16,12 3-39 0,20-1-57 15,16 2-10 1,17 0-37-16,0 0-21 16,-7 0-33-16,-11 3-19 15,-17 0-132-15,-1 3-196 16</inkml:trace>
  <inkml:trace contextRef="#ctx0" brushRef="#br0" timeOffset="62886.67">21127 15550 1101 0,'10'-5'490'16,"-2"-6"-248"-1,0 8-74-15,28 14-111 16,-27-2-24-16,2 14-26 16,0 4-4-16,-2 7-2 15,3 10 3-15,3-5 2 16,1-1 2-16,4-8 3 15,-1-8 2-15,-3-9 5 16,-3-5 5-16,-3-8 39 16,1-7 15-16,4-8 14 15,2-8 3-15,4-11-25 0,4-2-11 16,0-7 1-16,4-2-3 16,-1 8 8-16,-8 0-2 15,-7 3-10-15,-3 8-3 16,-8-1-20-16,-2 4-2 15,0 5-11-15,-1-1-4 16,-2 4-7-16,3 2-2 0,3 6-10 16,-1 5-96-16</inkml:trace>
  <inkml:trace contextRef="#ctx0" brushRef="#br0" timeOffset="96813.12">21339 17526 94 0,'7'1'130'15,"4"-1"44"-15,8 0 32 0,4 0 2 16,8-3-46-16,3 0-43 16,7 1-56-16,-3 1-21 15,-6 1-23-15,-1 2-3 16,-13-2-2-16,-6 2 0 16,-7 1-4-16,-3-1-1 15,-1 0-2 1,-1-2-16-16,0-1-63 0,-1 0-35 15,0 0-21-15,0 0 16 16,-1-4 60-16,-3-2 34 16,1 3 22-16,1-1 3 15,-5-1 10-15,-29-18 9 16,30 24 7-16,1 6-3 16,2-3-9-16,-1 12-8 15,2 3-7-15,-2 3-2 0,5 9-3 16,1-1-1-16,6 6 1 15,0-3-1-15,1 2 4 16,-2-2 2-16,0-7 5 16,-3-2 7-16,-3-4 56 15,-1-3 6-15,-6-4 8 16,0 1 0-16,-6-5-46 16,-3-2-4-16,-2-3-10 15,2 1-8-15,-3 1-12 16,7 0-3-16,1 5-5 15,0-2 1-15,6-1 0 16,0-2 0-16,5-5 2 16,7 1-1-16,5-1-1 0,9-1 1 15,10 0-2-15,2 1 0 16,8 0 3-16,-3 0 0 16,-4 5-38-16,1-6-192 15</inkml:trace>
  <inkml:trace contextRef="#ctx0" brushRef="#br0" timeOffset="97114.78">21931 17658 685 0,'-3'-2'351'15,"-5"-1"-113"1,8 0-66-16,10 3-87 0,6 0-41 16,13 2-41-1,1-1 3-15,9 0 0 0,-2 1 2 16,0-1 0-16,0-1 0 15,-7 1-148 1</inkml:trace>
  <inkml:trace contextRef="#ctx0" brushRef="#br0" timeOffset="97353.88">21971 17755 543 0,'-2'3'266'15,"0"2"-108"-15,8 0-46 16,2-2-25-16,9 2 6 16,12 0 20-16,-2-3 1 15,6 0-35-15,2-2-21 0,-2 0-24 16,2-1-8-16,-2 0-188 15</inkml:trace>
  <inkml:trace contextRef="#ctx0" brushRef="#br0" timeOffset="97854.36">22572 17562 525 0,'3'-15'306'16,"1"-13"-56"-16,3-12-77 15,-1-1-26-15,-1-4-43 16,-3 4-18-16,-1 11-39 16,-1 9-14-16,0 13-12 15,-2 3-1-15,-2 7-8 16,1 4-8-16,-2 13-7 16,3 6-5-16,2 16 1 15,0 2 1-15,4 4 1 16,2 1 2-16,0-7 3 15,1-5 2-15,1-6-48 16,0-3-104-16</inkml:trace>
  <inkml:trace contextRef="#ctx0" brushRef="#br0" timeOffset="98058.48">22465 17753 766 0,'5'-3'327'16,"7"-3"-196"-16,9 0-37 0,11 1-57 16,10 3-17-16,12 3-9 15,5 2-1-15,0 2 0 16,-5 1 1-16,-14 0-66 16,-6 2-219-16</inkml:trace>
  <inkml:trace contextRef="#ctx0" brushRef="#br0" timeOffset="98516.28">22520 17924 436 0,'-2'-7'267'16,"-2"-9"-5"-16,2-1-85 15,7 2-70-15,5 0-24 16,8 6-48-16,4 3-8 16,5 9-20-16,7 7-7 15,-1 11-1-15,-2 2 2 0,-9 7 7 16,-13-2 4-16,-13-1 6 15,-8 0 1-15,-10-5-1 16,0-3 1-16,-4-9 2 16,-1-7 4-16,7-9 6 15,-1-4-2-15,8-6-10 16,5 1-8-16,8-1-18 16,1 3-5-16,11 7-2 15,2 0-2-15,5 10 7 16,4 6 1-16,5 6 7 15,2 9 7-15,5-5 12 0,-1-6 4 16,1-3 3-16,-1-8-2 16,0-3-135-16</inkml:trace>
  <inkml:trace contextRef="#ctx0" brushRef="#br0" timeOffset="99167.03">23310 17572 613 0,'0'-3'346'0,"-1"-4"-49"16,-5 4-96-16,-1 8-96 0,-2 4-41 15,-5 8-55 1,-1 7-6-16,-5 11-2 0,-1 3 0 16,-1 3 2-16,1 0 1 15,7-5 2-15,4-6 0 16,6-12 4-16,2-6 3 16,4-14 11-1,3-9 1-15,4-10 5 16,4-6-5-16,1-14-3 15,0-1 1-15,1-6-2 0,-2 1 1 16,5 9-6-16,-3 1-4 16,-1 12-5-16,1 8-2 15,-10 4 0-15,0 9-5 16,-2 9-4-16,-3 0-4 16,10 10-2-16,2 4 1 15,2 7 4-15,6 4 0 0,-1 5 0 16,4 0 1-16,-3 4 3 15,4 0 2-15,-5 2 3 16,-5-2 0-16,-3-5 2 16,-3 0-1-16,-4-10-1 15,-1-4-40-15,0-9-154 16,-1-7-154-16</inkml:trace>
  <inkml:trace contextRef="#ctx0" brushRef="#br0" timeOffset="99357.15">23266 17722 413 0,'-1'-4'287'16,"-9"-4"7"-16,10 4-132 0,10 1-33 16,6 3-31-16,6 3-24 15,8 4 1-15,0 0 3 16,1 0-30-16,0-1-5 15,3-2 26-15</inkml:trace>
  <inkml:trace contextRef="#ctx0" brushRef="#br0" timeOffset="144225.43">17899 11975 477 0,'-30'-1'267'0,"-26"0"-23"15,30 1-148-15,14 1-40 16,30 3-35-16,18 0-6 15,31-1 3-15,13-3 22 16,28-1 38-16,13 1 2 16,8 0-14-16,9 2-10 15,-12-2-32-15,-7 2-8 16,-19-2-3-16,-18-2 2 16,-31 0 4-16,-20-5 8 0,-22-6 10 15,-9-4-1 1,-8-9-6-16,-4-3-10 15,-2 2-15-15,5 5-4 16,6 11-28-16,3 4-21 16,6 10-6-16,8 6 2 15,-3 5 25-15,1 6 18 16,2 2 28-16,-8 0 29 16,-6 2 36-16,-6-3 19 0,-8-3 18 15,-1-2-21-15,0-5-28 16,6-1-21-1,6-6-141-15</inkml:trace>
  <inkml:trace contextRef="#ctx0" brushRef="#br0" timeOffset="146062.1">19226 11631 456 0,'-3'-1'260'0,"2"-6"-59"16,6 4-35-16,15-2-58 15,10 4-32-15,15 2-2 16,3-1-7-16,12 14-2 16,-19-12-4-16,-12 3-22 15,-6 0-3-15,-22-9-4 16,6 3 1-16,-3-1 3 0,-4 0-3 16,-2 1-10-16,1 0-6 15,0 0-21-15,-5-4-11 16,-6 0-13-16,-26-6-3 15,25 22 6-15,4 5 7 16,6 7 8-16,2 3 2 0,5 9 2 16,3 3 1-16,-3 7 4 15,-1 1 1-15,5 1 4 16,-7-9 1-16,1-7 3 16,-5-6 4-16,-14-11 5 15,-3-1 2-15,-10-9 3 16,2 0-1-16,3-5-1 15,4-4-1-15,13 1-3 16,2 1-2-16,11 1-9 16,4 5 0-16,9 1-6 0,3 0 0 15,6 2 0-15,5-2-2 16,7 1 0-16,0-4-3 16,6-5-226-16</inkml:trace>
  <inkml:trace contextRef="#ctx0" brushRef="#br0" timeOffset="146318.75">19581 11752 908 0,'3'-2'372'16,"10"0"-232"-16,9 1-47 0,15-1-51 16,1 2-8-1,5 0-13-15,2-1-6 0,-2 1-6 16,-1 0-6-16,-3 0-165 16,-5 0-217-16</inkml:trace>
  <inkml:trace contextRef="#ctx0" brushRef="#br0" timeOffset="146464.51">19714 11842 613 0,'6'4'281'16,"14"0"-117"-16,6 3-51 16,12 0-52-16,4 0-20 15,0-2-31-15,-3-2-84 16</inkml:trace>
  <inkml:trace contextRef="#ctx0" brushRef="#br0" timeOffset="146722.84">20187 11745 743 0,'-2'-16'393'0,"-4"-21"-82"0,-1-4-51 16,4-2-74-16,-3 2-30 15,2 8-52-15,0 5-12 0,-2 9-22 16,3 9-11-16,-3 4-33 16,3 15-18-1,2-4-22 1,1-1-8-16,0 30 6 0,1 7 6 0,11 14 7 16,2-16 4-16,1-3 3 15,0-4 1-15,-2-9-54 16,1-1-100-16,-2-8-374 15</inkml:trace>
  <inkml:trace contextRef="#ctx0" brushRef="#br0" timeOffset="146905.62">20033 11871 786 0,'9'-2'342'15,"18"-1"-164"-15,8 0-46 16,12-2-58-16,8 3-16 0,1 0-37 16,-1 2-9-16,-10 2-72 15,-4 2-158-15</inkml:trace>
  <inkml:trace contextRef="#ctx0" brushRef="#br0" timeOffset="147198.31">20129 12020 668 0,'-4'-2'361'0,"-1"-3"-84"15,5 3-69-15,8-3-93 16,8 2-35-16,7 0-36 16,4 3-8-16,-1 5-2 15,0 2 0-15,-10 3-3 0,-6 0-2 16,-15 4-4-16,-10 4-4 15,-7 0-5-15,-1 4-2 16,5-6-5-16,8-1-4 16,10-2-3-16,5-4-2 0,13-1 0 15,6 0 0 1,14-1-2-16,6 0 0 16,3 0-8-16,-2-1-66 15,-2-4-423-15</inkml:trace>
  <inkml:trace contextRef="#ctx0" brushRef="#br0" timeOffset="147592.03">20710 11748 668 0,'-3'-14'427'0,"-2"-13"30"15,5 15-269-15,2 6-46 0,2 11-81 16,0 6-39-16,-3 11-30 15,1 9 2-15,-3 14 7 16,-3 2 4-16,1 3 3 16,-4-9 2-16,5-12 1 15,2-6 0-15,0-16 15 16,7-7 41-16,4-11 19 16,4-8 3-16,4-14-9 15,0-9-38-15,-7-14-16 16,-1-3-2-16,-1 9-6 15,-6 5-6-15,1 21-15 16,1 9-8-16,-1 12-16 16,2 3-3-16,5 10 1 15,2 5 4-15,4 7 11 16,4 10 4-16,-5 5 7 16,1 4 2-16,-4-1 2 0,3 1 3 15,-8-12-119-15,0-2-99 16,-3-13-214-16</inkml:trace>
  <inkml:trace contextRef="#ctx0" brushRef="#br0" timeOffset="147723.1">20728 11832 706 0,'9'-1'384'0,"15"-2"-47"16,7 1-94-16,13-1-93 15,5 2-27-15,1 1-67 16,4 0-80-1</inkml:trace>
  <inkml:trace contextRef="#ctx0" brushRef="#br0" timeOffset="148521.94">22303 12117 426 0,'1'0'175'16,"9"2"-78"-16,11-1-19 15,22 1 5 1,14 2 28-16,32-2-2 16,16 0-7-16,9 3-18 0,1-1-34 0,-13-3-28 15,-11-1-5-15,-14-7 1 16,-15 0 1-16,-17-1 5 31,-9-1 2-31,-19-2 12 0,-5 0 5 16,-11-4 4-16,-3 1-7 15,-5 0-31-15,-4 0-14 16,2 6-23-16,1 2-15 16,8 9-13-16,4 5 4 15,9 8 7-15,5 7 14 16,-7-1 28-16,4 1 8 15,-14-7 20-15,-1-1 10 0,-4-5 9 16,-9-2 1 0,2-5-22-16,-4-6-90 15</inkml:trace>
  <inkml:trace contextRef="#ctx0" brushRef="#br0" timeOffset="149000.34">23349 11725 723 0,'8'-3'298'0,"16"-1"-162"16,5 3-54-16,20 2-28 15,-2 3-5-15,3-1-13 16,-8 0-7-16,-10-3 1 0,-6 0 1 15,-13-1 0-15,-5-1 5 16,-7-1-5-16,-3 2-8 16,-2 0-15-16,3 0-14 15,0 1-21-15,0 0-1 16,0 0 5-16,-1 0 7 16,-6 14 10-16,-14 34 1 15,18-13 0-15,-1 2 1 16,4 9 3-16,-1 0 1 0,1-1 4 15,-2-5 2 1,-1-11 5-16,-3-7 3 16,-7-15 10-16,-3-7 5 0,-9-11 4 15,0-2-2-15,3-2-8 16,5 1-9-16,13 1-14 16,6 10-3-16,7 0-6 15,7 2 2-15,9 6 3 16,4 1 2-16,10 2 2 15,4 1-3-15,9 1 2 16,2-4-42-16</inkml:trace>
  <inkml:trace contextRef="#ctx0" brushRef="#br0" timeOffset="149194.31">23890 11811 852 0,'2'-2'377'0,"12"0"-182"0,8-1-81 15,7 3-62-15,11 0-21 16,-1 3-19-16,0 0-5 16,-7 2-103-16,-8 0-145 0</inkml:trace>
  <inkml:trace contextRef="#ctx0" brushRef="#br0" timeOffset="149334.94">23920 11936 695 0,'13'1'348'16,"10"0"-122"-16,18 0-92 0,4 0-36 16,7 0-50-16,0 1-21 15,-9-2-194-15</inkml:trace>
  <inkml:trace contextRef="#ctx0" brushRef="#br0" timeOffset="149682.34">24355 11736 888 0,'4'-22'462'16,"6"-23"-129"-16,1 7-71 15,-6 5-83-15,-1 4-42 16,-4 12-50-16,4-1-18 15,-4 8-36-15,1 9-21 16,3 4-21-16,-2 5-8 0,5 16-4 16,-3 0 5-16,4 10 10 15,4 6 4-15,-1-1 3 16,4-2 7-16,-3 1-154 16,-2-3-124-16</inkml:trace>
  <inkml:trace contextRef="#ctx0" brushRef="#br0" timeOffset="149868.66">24275 11969 601 0,'8'-1'317'16,"13"-4"-53"-16,7 1-95 15,7 4-65-15,7 0-18 16,5 1-36-16,-1 3-24 15,-3 0-46-15,-5-3-135 0</inkml:trace>
  <inkml:trace contextRef="#ctx0" brushRef="#br0" timeOffset="150152.41">24336 12121 822 0,'0'-3'393'0,"5"-3"-134"16,3 1-42-16,10-1-63 16,4 3-22-16,5 3-49 15,3 0-27-15,-9 7-28 16,-5 1-5-16,-16 4-5 16,-10 0-2-16,-13 6-5 15,-7-1-1-15,2 6-6 16,0 0-4-16,14-1-5 15,9 0-6-15,10-5-7 0,12 2-1 16,12-6 6-16,5 0 1 16,11-4-26-16,-3-4-94 15</inkml:trace>
  <inkml:trace contextRef="#ctx0" brushRef="#br0" timeOffset="150543.51">24834 11928 960 0,'1'-5'441'15,"3"0"-194"-15,-3 5-90 16,-2 0-92-16,0 0-31 16,0 27-34-16,-1 33 1 15,-3-26 3-15,1 0 3 0,-3-10 3 16,2-1 2-16,6-11 7 15,-2-5 11-15,-1-11 11 16,4-5 1-16,-1-12-4 16,6-7-12-16,3-13-7 15,-2-11 1-15,2-15 0 16,0-3-1-16,1 11-9 16,3 12-6-16,-4 23-7 15,-2 10-3-15,-1 14-11 0,-3 2-1 16,5 19-1-16,3 5-2 15,4 20 11-15,2 10 3 16,3 7 6-16,2 1 1 16,-2-9 4-16,-3-10 1 15,-5-17-75-15,-2-4-85 16,-8-14-168-16</inkml:trace>
  <inkml:trace contextRef="#ctx0" brushRef="#br0" timeOffset="150696.2">24854 11979 632 0,'14'3'353'0,"8"0"-90"15,15 0-73-15,6 2-15 16,2 0-47-16,-1 1-22 16,-9-3-34-16,-10-3-21 15,-9 0-67-15</inkml:trace>
  <inkml:trace contextRef="#ctx0" brushRef="#br0" timeOffset="194726.02">16580 2645 361 0,'9'0'205'16,"8"-1"-54"-1,17 1-1-15,8 0 18 16,18 2-24-16,7 0-20 0,-6-2-34 16,-4-2-24-16,-20 0-27 15,-11 0-5-15,-14 2-4 16,-9 0 0-16,-4 2-9 16,-5-2-5-16,5-2-10 15,0 1-4-15,-16 0-2 16,-29-5 0-16,28 3-1 0,1-1-3 15,2 3-6 1,1 6-5-16,3 5-14 16,0 5-6-16,5 13-6 0,3 3-1 0,5 16 9 15,6 7 6 1,4 6 9-16,2 2 6 16,-3-11 8-16,-4-6 5 15,-7-11 8-15,-3-7 5 16,-8-3 13-16,-6-6 6 0,-5-5 12 15,-6-1 3 1,-3-8-2-16,3-4-3 16,3-4-16-16,9 1-9 15,7 1-23-15,7-1-15 0,4 4-12 16,1 1-1-16,-3-2 22 0,4 0 13 16,24 4 21-16,33 5 7 15,-24-6-6-15,1 1-4 16,-2 0-22-16,4-3-100 15</inkml:trace>
  <inkml:trace contextRef="#ctx0" brushRef="#br0" timeOffset="194995.44">17464 2860 997 0,'2'-1'402'0,"5"-5"-249"16,12 4-57-16,7-3-51 15,13 3-7-15,18 2-17 16,5 0-7-16,10 6-4 0,-3-1-2 15,-12 1-136-15,-6 4-193 16</inkml:trace>
  <inkml:trace contextRef="#ctx0" brushRef="#br0" timeOffset="195153.02">17547 2996 831 0,'0'0'381'0,"0"3"-145"15,5 0-81-15,-5-3-86 16,16 4-5-16,53 11-33 16,-22-10-8-16,6-4 10 15,5 4-109-15</inkml:trace>
  <inkml:trace contextRef="#ctx0" brushRef="#br0" timeOffset="195458.18">18113 2954 457 0,'-7'0'301'16,"0"1"21"-16,6-1-177 15,22 0-58-15,15 3-11 0,33-2 12 16,16-1 9 0,28 2 18-16,15-2-9 15,20-2-16-15,3 2-7 0,12 0-44 16,-4 0-7-16,-28 0-13 16,-14-1-4-16,-31-1 13 15,-17 0-77-15,-22-1-187 16</inkml:trace>
  <inkml:trace contextRef="#ctx0" brushRef="#br0" timeOffset="196087.31">18653 2214 699 0,'-6'-6'308'0,"-7"2"-182"15,-2 7-70 1,-2 17-52-16,1 14-13 0,-3 22 8 15,2 9 10-15,-4 1 3 16,-1-3 3-16,4-12 47 16,1-10 11-16,7-9 12 15,2-6 7 1,4-13-17-16,3-4 3 16,1-9 6-16,4-6 0 0,9-11-16 0,1-5-9 15,6-12-14-15,-1-5-5 31,-5-20-6-31,0-4-3 16,-1 5-30-16,-2 8-4 0,-4 27-11 16,1 10-5-16,-11 7-5 0,5 6-15 15,3 8-12 1,0 6-3-16,15 16 15 0,1 5 13 16,13 9 8-16,3 1 4 15,5-3 8-15,6 2 3 16,-7-9 5-16,-6-1 6 15,-16-10 7-15,-7-5 3 16,-16-9 4 0,-7-4 3-16,-24-5-1 15,-7-2-2-15,-15-5-4 16,-3-1-6-16,10 2-9 16,7 3-5-16,18 2-61 15,6 0-42-15,11 2-175 0,5 1-151 16</inkml:trace>
  <inkml:trace contextRef="#ctx0" brushRef="#br0" timeOffset="196424.53">18824 2345 838 0,'6'-12'423'16,"5"-6"-154"-16,-2 8-86 15,1 2-53-15,-2 10-77 16,1 8-33-16,1 19-31 16,-3 7-2-16,3 14 7 15,0 1 5-15,3-2 5 16,1-6 1-16,4-11 4 16,-2-7 0-16,-16-22 3 15,15 5 45-15,5-12 43 0,5-8 19 16,28-2 19-16,-11-13-36 15,-1-14-19-15,-1-9-14 16,-6-11-20-16,-5 0-11 16,-8 12-31-16,-7 12-11 15,-12 22-29-15,-2 6-58 16,-6 12-178-16,-3 9-147 16</inkml:trace>
  <inkml:trace contextRef="#ctx0" brushRef="#br0" timeOffset="196837.05">18620 3228 1705 0,'-1'1'36'0,"0"1"-21"15,-1 4 11-15,1-6-28 16,-1 6-24 0,-1 24 7-16,-3 51 13 0,8-26-1 15,0 6 6-15,-4-3 0 16,2-6 4-16,0-6 6 16,0-13 5-16,0-5 11 15,4-15-136-15,3-4-185 16</inkml:trace>
  <inkml:trace contextRef="#ctx0" brushRef="#br0" timeOffset="197217.69">18647 3220 982 0,'13'-10'430'0,"18"-11"-210"15,8 7-48-15,10 8-67 16,3 5-24-16,4 13-50 15,-7 6-10-15,-14 9-14 16,-10 3-3-16,-19 5-17 16,-12 3-5-16,-23 6-10 15,-8-1-3-15,-10 2 16 16,3-10 5-16,13-9 4 16,10-3 1-16,17-13-7 0,8 3-4 15,15 0 0-15,6-2 2 16,11 0 7-1,0 1 4-15,-3 3 19 0,-1 3 9 16,-6 3 8-16,-7-3 7 16,-8-3 0-16,-4-4 1 15,-7-4 3-15,1 0-1 16,0-1-4-16,0-4-3 16,0 0 1-16,-1-2 3 15,0-1 5-15,0 0-1 16,0 0-10-16,0 0-72 15</inkml:trace>
  <inkml:trace contextRef="#ctx0" brushRef="#br0" timeOffset="-196643.78">16381 4396 419 0,'6'0'266'0,"5"1"-12"15,-11 7-163-15,-4 12-31 16,-12 18-43-16,-8 12-3 16,-11 14-6-16,-4 6-3 15,2 3-1-15,4 1 0 16,13-8-2-16,6-10 0 16,14-18 2-16,6-12 5 15,9-20 17-15,7-7 9 0,2-27 12 16,3-10-1-16,3-18-8 15,0-10-6 1,-2-4-9 0,1 1-2-16,-9-2-4 0,-4 9-3 15,-8 16-8-15,-6 11-2 16,-2 25-3-16,0 5-3 16,4 12-12-16,2 7-4 15,13 15-5-15,5 3 1 16,19 12 10-16,4 4 3 15,6 2 6 1,3 2 2-16,-13-4 3 16,-6-2 1-16,-22-10 3 0,-15-2 7 15,-22-10 12-15,-18-7 8 16,-12-11 4-16,-8-6-2 16,-10-8-13-16,0-3-8 15,0 3-9-15,12 1-5 16,23 5-9-16,13 0-16 15,22-1-56-15,9 1-62 0</inkml:trace>
  <inkml:trace contextRef="#ctx0" brushRef="#br0" timeOffset="-196327.64">17020 4505 681 0,'2'-3'286'0,"8"3"-167"16,0 7-55-16,-1 19-54 15,4 8-4-15,0 15 1 16,-3 6 1-16,-1 3 2 0,2 1 0 16,-2-14 5-16,1-7 21 15,2-21 69-15,2-10 38 16,3-17 33-16,1-13 24 15,9-16-36-15,-2-10-24 16,2-16-25-16,-1-1-43 16,-3 1-35-16,-2 2-14 15,-5 16-20-15,-1 7-8 0,-7 16-109 16,1 10-105-16</inkml:trace>
  <inkml:trace contextRef="#ctx0" brushRef="#br0" timeOffset="-196164.25">17606 4659 263 0,'18'2'142'0,"23"0"-36"15,5 2-36-15,8-2-33 0</inkml:trace>
  <inkml:trace contextRef="#ctx0" brushRef="#br0" timeOffset="-195975.05">17624 4807 727 0,'6'3'284'15,"14"1"-182"-15,7 1-31 16,16-4-12-16,8 3-17 16,6-4-25-16,4 0-52 0</inkml:trace>
  <inkml:trace contextRef="#ctx0" brushRef="#br0" timeOffset="-195532.06">18318 4444 696 0,'8'-2'284'0,"14"-5"-155"0,9 4-82 15,10 3-27 1,4 1 4-16,-7 1 2 0,-4-1-1 15,-8-1-2-15,-14-3 0 16,1 3 50 0,-13 0 6-16,-5 0-7 15,0 2-6-15,4-2-66 16,-1 0-10-16,-1 5-6 16,-5 15 0-16,0 37 4 0,17-29 1 15,7 7 0-15,1 7 2 16,-3 1 5-16,-5 0 4 15,-11-3 8-15,-9-2 2 16,-10-10 4-16,1-2 1 16,1-11 8-16,3-5 4 15,5-8 6-15,2-3-2 0,2-2-6 16,5 0-10-16,6 3-10 16,8 6-2-16,14 2-3 15,4 2 0-15,14 0 6 16,5 0-100-16</inkml:trace>
  <inkml:trace contextRef="#ctx0" brushRef="#br0" timeOffset="-195324.61">19016 4428 953 0,'-3'-4'422'0,"0"-1"-234"0,0 7-79 16,3-2-100-16,2 28-15 15,12 51-2 1,-2-17 3-16,1 9 7 0,-1 6 2 16,-3 9 5-16,-3-6 0 15,-4-14 3-15,0-15 0 16,-2-26-102-16,4-10-92 0</inkml:trace>
  <inkml:trace contextRef="#ctx0" brushRef="#br0" timeOffset="-195040.67">18983 4494 753 0,'9'-22'318'16,"10"-16"-169"-16,8 6-38 0,16 17-33 15,12 11-17-15,16 19-28 16,3 14-1-16,-14 9 1 16,-13 1-2-16,-36-5 2 15,-23-7 2-15,-38 1-6 16,-12 1-3-16,-9 1-9 15,8-3-5-15,31-5-12 0,18-7-6 16,32-2-6 0,16-1-2-16,27 4 5 15,13 7 5-15,7 10-1 0,-6 6 2 16,-8 1 5-16,-10 0 4 0,-12-9 8 16,-7-6 138-16</inkml:trace>
  <inkml:trace contextRef="#ctx0" brushRef="#br0" timeOffset="-188008.97">17050 14726 225 0,'0'-3'129'0,"2"0"12"16,0-2 1-16,-4 4 4 0,2 0-12 15,0 0-48-15,0 0-18 16,0-1-33-16,22-1-15 16,65 4-15-16,-5 1 0 0,49 0-1 15,24 0-4-15,59 0 80 16,25 4 6 0,38 0 9-16,24-2 14 0,-10-2-57 15,-10-4 0-15,-40-5-5 16,-17-2-8-16,-51-3-21 15,-29 1-1-15,-48 1-280 0</inkml:trace>
  <inkml:trace contextRef="#ctx0" brushRef="#br0" timeOffset="-187489.44">19804 14532 936 0,'4'2'362'0,"12"4"-257"16,5 1-47-16,12 10-42 0,10 3-3 15,2 3 5 1,2 1 8-16,-2-5 32 16,-9-3 23-16,-14-7 48 0,-9-1 15 0,-13-3 26 15,-8-1-10-15,-11 5-39 16,-10 2-21-16,-6 6-56 15,1 1-12-15,4 9 6 16,3 1-236-16</inkml:trace>
  <inkml:trace contextRef="#ctx0" brushRef="#br0" timeOffset="-186984.31">17329 14532 592 0,'8'-4'314'0,"4"-4"-58"15,-7 8-32-15,-14 4-71 0,-9 6-33 16,-14 13-69-16,-8-2-16 16,-1 8-11-16,4 1-8 15,13-3-10-15,9-1-3 16,16-4 4-16,9-3 5 15,24 1 11-15,7 3 7 16,20 2 6-16,0 2 1 0,-9 1-3 16,-7-1 9-16</inkml:trace>
  <inkml:trace contextRef="#ctx0" brushRef="#br0" timeOffset="-186474.14">18472 14995 711 0,'-6'-5'376'0,"-6"-5"-118"15,-8 6-58-15,-9-3-36 16,-10 7-68-16,-1 6-33 16,0 7-46-16,5 9-11 0,11 13-11 15,3 0-3-15,20 3-1 16,7-4 4-16,16-4 8 16,10-2 5-16,14-10 7 15,5-4 4-15,0-12 6 16,-14-4 16-16,-21-12 98 15,-9-4 11-15,-26-9-4 16,-7 2-20-16,-13-2-103 16,-4 7-18-16,5 6-101 0,10 7-107 15</inkml:trace>
  <inkml:trace contextRef="#ctx0" brushRef="#br0" timeOffset="-186002.02">18737 15061 701 0,'-3'-1'441'0,"-1"-6"-7"16,0 6-153-16,2 2-146 16,1-1-56-16,1 0-69 15,0 0-11-15,1 3 0 16,9 19 1-16,25 31 0 15,-14-27 3-15,3-1 1 16,-2-2 3-16,-1-4 8 16,-3-1 2-16,3-11 62 15,2-6 9-15,-3-8 45 16,1-5 13-16,5-12-29 16,-8-1 1-16,-3-1-34 15,0-2-19-15,-10 8-22 16,1 4-9-16,-5 4-14 0,1 1 3 15,-1 5-16-15,0-1-1 16,2 5-65-16,-3 3-247 16</inkml:trace>
  <inkml:trace contextRef="#ctx0" brushRef="#br0" timeOffset="-156613.01">17078 6735 333 0,'12'4'127'15,"-12"-4"-87"-15,12 0 9 16,21 0 49-16,3-6 25 15,63 3 27-15,20 0-20 16,49 1-51-16,24-1-19 16,37 2-10-16,21 2-4 15,25 2-2-15,6 2-2 16,-7 2 3-16,0 0 5 16,-29 1 12-16,-18-1 0 15,-26 0-12-15,-26-3-9 0,-46-4-16 16,-17 0-2-1,-38-5-5-15,-19 4 0 0,-21-3 2 0,-16 2-8 16,-21 0-23 0,-12 1-9-16,-8 1-10 15,-3 0 4-15,5 0 16 16,5 0-15-16,4 0-51 0,5 2-26 16,2-1-70-1,3-1-19-15,2 0 14 16,-1-1 25-16,0 0 77 15,-1 0 44-15,1 0 79 0,0-1 39 16,0 1 53-16,-1-9 13 16,0-1-35-16,12-27-38 15,13 33-56-15,7 3-17 16,9 8-4-16,5 8 3 16,-2 10-6-1,-2 5-2-15,-15 3-1 0,-2 8-1 16,-11-4 20-16,-8 1 8 15,0-2 4 1,-4-10 9-16,-10-6-25 16,-7-4-118-16</inkml:trace>
  <inkml:trace contextRef="#ctx0" brushRef="#br0" timeOffset="-156137.47">17395 6569 522 0,'-12'-3'195'0,"-17"5"-144"0,-4 4-34 16,-12 4-13-16,-2 13-1 15,4 5 20-15,7-1 23 16,19 0 52-16,11-3 34 16,19-2 29-16,11-5 5 0,18 1-25 15,6 0-24-15,6-3-38 16,3 1-25-1,-2-1-17-15,-11-9-74 0</inkml:trace>
  <inkml:trace contextRef="#ctx0" brushRef="#br0" timeOffset="-155644.62">18518 6072 787 0,'-7'-8'343'16,"-9"-8"-188"-16,-9 4-32 0,-9 7-90 16,-5 7-22-16,-7 15-37 15,2 10-21-15,10 12-10 16,7 4 6-1,16 2 16-15,11 5 10 0,22 3 26 16,16-1 18-16,23-3 29 16,5-10 11-16,3-16 11 15,-8-10 3-15,-22-17 25 16,-12-6 16-16,-30-14-8 16,-17-3-17-16,-24-4-65 0,-12 1-28 15,-10 10-11 1,-1 4 4-16,7 9-96 15,11 5-142-15</inkml:trace>
  <inkml:trace contextRef="#ctx0" brushRef="#br0" timeOffset="-155158.62">18889 6129 788 0,'2'-6'387'0,"1"-7"-141"16,3 7-62-16,0 5-100 16,5 4-40-16,2 9-52 15,-1 7-4-15,2 8 1 16,-3 7 2-16,1 7 6 0,3 3 3 16,2-2 5-16,-2-8 2 15,-1-11-19 1,8-3 71-16,1-13 56 0,3-5 20 15,8-10 66-15,-6-13-53 16,2-14-27-16,1-6-8 16,0-7-28-16,-2-1-12 15,-9 9-22-15,-4 4-16 0,-10 10-17 16,-2 3-9 0,-4 8-9-16,-5 1 0 15,2 8-8-15,0 4-35 16,1 8-234-16</inkml:trace>
  <inkml:trace contextRef="#ctx0" brushRef="#br0" timeOffset="-105476.4399">17286 8979 434 0,'-18'0'218'15,"-18"-5"-33"-15,22 5-141 0,12 1-26 16,19 4 10-16,15 2 15 16,25 0 26-16,15 2 21 15,15-1 6-15,9 1-14 16,9-1-22 0,0 0-11-16,-8-3-23 0,-14-1 0 15,-33-1 3-15,-12-2 5 0,-20-2 17 16,-10-4 10-1,-6-2 0-15,-5-3-2 0,-8-6-21 16,2-2-14-16,2-1-19 16,2 0-10-16,10 9-30 15,4 3-10-15,11 9-11 16,1 6 4-16,1 6 14 16,-2 6 6-1,-9-1 8-15,-2 2 3 0,-13-1 23 16,-6-2 12-16,-14-2 18 15,1 1 5-15,4-4-10 16,2-7-6-16,17-1-15 16,0-5-32-16,16 0-282 15</inkml:trace>
  <inkml:trace contextRef="#ctx0" brushRef="#br0" timeOffset="-104284.18">19520 9115 208 0,'-2'-2'170'0,"-2"0"66"16,-1-2-24-16,7 2-60 0,-4-2-34 15,6 1-71-15,-4 2-29 0,1 0-16 16,29 0 4-16,50 2 20 15,-23 1 16-15,23 2 26 16,3 1 1-16,5-2-17 16,7-1-10-16,-4 2-17 15,-2-2-2-15,-20-2 0 16,-13 0-1-16,-21 0 1 16,-9 0 2-16,-11 0-1 15,-4-2 1-15,-8-1-3 16,1 0-3-16,1-2-3 15,4 0-3-15,0 0 2 16,-2 2 4-16,-6-1-18 16,-3-4-17-16,-8 5-26 0,-2-6-8 15,-5 1 13-15,-1 1 16 16,1-8 22 0,3 6 3-16,5 0 0 15,5 1 0-15,7 6-19 0,3-3-9 31,8 2-12-31,2 1 2 0,9 6 22 16,3 3 19-16,0 4 18 0,4 5 0 16,-5-1 2-1,-6 2-3-15,-11-2 4 0,-10 0 9 0,-13-2 20 32,-5 0 1-32,-2 3-3 15,-2-4-10-15,6 0-29 16,2 1-30-16</inkml:trace>
  <inkml:trace contextRef="#ctx0" brushRef="#br0" timeOffset="-103411.81">16966 9289 323 0,'-2'0'227'15,"-1"1"-38"-15,8 1-76 16,-5-2-14 0,0 0-24-16,18 5 21 0,40 9 8 15,-30-12-13-15,7 0-35 0,0 0-15 16,-5-2-14-16,0 0-1 16,-13-2 1-1,-5 0 2-15,-9 2 3 0,-3-2-10 16,-8-1-11-16,-3 0-6 15,-5-2-13-15,1 1 0 0,2 4-1 16,1 1-5-16,5 6-8 16,-1 2-7-16,6 10-11 15,2 7 0 1,-1 12 10-16,1 0 9 0,1 7 17 16,-1-7 4-16,-2-7 8 15,-2-2 2 1,-4-14 9-1,-3 2 4-15,1-5 10 0,-2-5 6 16,4-5 8-16,1-4-1 0,2-3-13 16,5 0-15-16,0 3-33 15,6 3-12-15,-6-1-9 16,2 0 7 0,27 5 16-16,32 5 8 0,-25-5 27 15,0-1-96 1</inkml:trace>
  <inkml:trace contextRef="#ctx0" brushRef="#br0" timeOffset="-103142.52">17406 9455 666 0,'6'2'257'0,"13"-1"-127"16,2 1-23-16,13 3-5 15,3-1-5-15,2-1-49 16,5-2-17-16,-5-1-20 15,-1 1-87-15</inkml:trace>
  <inkml:trace contextRef="#ctx0" brushRef="#br0" timeOffset="-102977.4">17526 9522 1222 0,'0'1'51'0,"0"-2"-20"0,6 2 41 15,-6-1-43-15,14 0-18 16,50 11-1-16,-21 2 4 16,-5-10-102-16</inkml:trace>
  <inkml:trace contextRef="#ctx0" brushRef="#br0" timeOffset="-102730.13">18093 9465 594 0,'-1'-10'364'0,"-4"-18"35"16,2-1-181-16,-1-4-64 0,0 0-27 15,0 9-42-15,0 5-21 16,3 9-30-16,-3 5-13 16,3 7-37-16,-1 6-13 15,0 12-5-15,1 6 4 16,7 13 18-16,-1 3 5 15,9-4 4-15,0-2 2 16,1-8 1-16,2 0 1 16,-3-9-39-16,0-3-87 15</inkml:trace>
  <inkml:trace contextRef="#ctx0" brushRef="#br0" timeOffset="-102564.4599">17983 9606 688 0,'-6'-10'281'0,"22"12"-130"16,5-2-44-16,17 0 3 15,24 9-14-15,-1-8-41 16,8 0-22-16,-1 5-122 16,1-4-187-16</inkml:trace>
  <inkml:trace contextRef="#ctx0" brushRef="#br0" timeOffset="-102221.68">18123 9700 873 0,'4'0'353'0,"6"-8"-223"16,9 2-30-1,13 6-55-15,1-1-13 0,4 7-23 16,-4 2 0 0,-15 1 4-16,-8 2 0 15,-21 4 2-15,-6 2 0 16,-13 7-2-16,0 2 0 0,9-2-6 16,2 0-4-1,17-3-3-15,7-3 0 0,19-1 2 16,11-3 1-16,16 0 1 15,8-5 3 1,5-4-61-16,11 0-350 0</inkml:trace>
  <inkml:trace contextRef="#ctx0" brushRef="#br0" timeOffset="-101603.65">18568 9547 508 0,'0'-5'324'0,"2"-3"18"16,-1 6-169-16,1 9-113 0,-1 2-34 16,-2 8-44-16,-2 8 4 15,-7 7 13-15,3 2 3 16,2 2 8-16,-2-7 2 15,4-7 6-15,1-1 4 16,3-17 30-16,-1-3 20 16,6-12 16-16,1-11 0 15,1-8-26-15,5-5-17 0,-4-4-12 16,1-6-4-16,-2 1-15 16,-2-1-13-16,5 16-27 15,-3 8-15 1,2 15-28-16,4 11 0 0,2 13 11 15,6 5 11 1,2 11 33-16,3 2 6 0,1 2 7 16,0 1 35-16,-6-7-245 15</inkml:trace>
  <inkml:trace contextRef="#ctx0" brushRef="#br0" timeOffset="-101460.9899">18608 9621 639 0,'17'2'259'16,"20"-2"-169"-1,7 2-37-15,17 10-44 0</inkml:trace>
  <inkml:trace contextRef="#ctx0" brushRef="#br0" timeOffset="-100804.53">19380 9486 722 0,'0'-4'332'0,"9"-1"-137"16,6 0-53-16,12 3-50 16,4 2-20-16,6 1-30 15,4 1-13-15,2 3-10 16,-5-5 0-16,-11 0 3 16,-8 0 2-16,-15-3-15 15,-4 2-16-15,-12 1-18 16,-4-2-4-16,-1 5 5 15,-1 3 10-15,3 0 1 16,5 5 0-16,2 2-6 16,2 1-7-16,6 8-11 0,0 0 1 15,2 7 5-15,7 6 9 16,-1 1 17-16,-3 0 5 16,-4-6 9-16,-4-6 4 15,-10-10 15-15,-5-6 9 16,-4-6 13-16,-1-4 2 15,4-7-6-15,6-3-12 0,8-3-18 16,0 3-20-16,7 2-33 16,5 3-7-16,1 4-11 15,12 3 9-15,8 3 20 16,4 3 4-16,12 2 14 16,-1 0 8-16,9-2-190 15</inkml:trace>
  <inkml:trace contextRef="#ctx0" brushRef="#br0" timeOffset="-100635.2399">19839 9603 722 0,'6'0'298'16,"6"2"-142"-16,8 0-82 15,8 4-30-15,3-1-1 16,1 1-17-16,-2 0-9 15,-3-4-76-15,-7 1-145 16</inkml:trace>
  <inkml:trace contextRef="#ctx0" brushRef="#br0" timeOffset="-100488.92">19861 9678 449 0,'1'0'245'16,"8"3"-16"-16,5 1-77 0,13 0-67 15,0 0-6 1,5 0-33-16,7-1-38 16</inkml:trace>
  <inkml:trace contextRef="#ctx0" brushRef="#br0" timeOffset="-100252.73">20263 9606 872 0,'-2'-19'389'0,"-2"-26"-178"16,4-5-47-16,2 2-64 0,1 6-11 15,0 16-18-15,-1 9 0 16,-2 12-26-16,-3 5-24 16,0 15-37-1,1 10-18-15,3 13 10 16,7 8 10-16,7 3 10 15,3-6 3-15,5 0-124 16,0-6-189-16</inkml:trace>
  <inkml:trace contextRef="#ctx0" brushRef="#br0" timeOffset="-100071.68">20249 9733 823 0,'18'-2'357'16,"21"-1"-180"-16,2 1-35 0,-3 2-63 15,-5 2-23-15,-7 4-69 16,-5 1-88-16</inkml:trace>
  <inkml:trace contextRef="#ctx0" brushRef="#br0" timeOffset="-99800.52">20285 9812 802 0,'0'0'350'15,"-1"0"-201"-15,8 1-75 16,-7-1-37-16,3 0-5 0,21 8 21 16,26 16-4-16,-33-9-3 15,-7 0-15-15,-9 2-12 16,-8 1 8-16,-8 1 3 15,-11 0 0-15,0-2 1 16,3 0-7-16,3-7 0 16,15-1-7-16,5 0-5 0,11-1-6 15,8 4-4 1,4-1 1-16,3 2 0 16,-1-2-74-16,1-3-95 15,0-5-278-15</inkml:trace>
  <inkml:trace contextRef="#ctx0" brushRef="#br0" timeOffset="-99429.25">20692 9593 1059 0,'-2'-3'442'0,"-5"-7"-279"15,2 10-79-15,4 7-71 0,-4 5-27 16,3 12-11-16,-1 5 9 15,-4 10 9-15,-2-1 4 16,-2-3 4-16,2-5 4 16,4-13 8-16,3-3 4 0,5-13 42 15,6-5 18 1,2-12 10-16,3-8 0 0,5-12-34 16,1-5-13-16,0-10 0 15,2-5-5 1,-5-1-20-16,0 6-12 0,-4 20-28 15,-5 14-20 1,-1 18-28-16,0 7-1 16,3 20 4-16,4 4 19 15,2 11 34-15,0 4 8 16,2 0 10-16,-3 1 3 0,-3-9-49 16,-1-2-67-1,-10-12-233-15</inkml:trace>
  <inkml:trace contextRef="#ctx0" brushRef="#br0" timeOffset="-99286.5399">20694 9683 1077 0,'11'-2'416'0,"13"-2"-289"15,9 3-24-15,9 3-38 0,-1 3-18 0,1 6-128 16</inkml:trace>
  <inkml:trace contextRef="#ctx0" brushRef="#br0" timeOffset="-63779.36">17258 7195 323 0,'0'1'222'0,"0"-1"-8"16,7 0-45-16,-7 0-32 15,30 0-24-15,70 6 9 16,-25-3-1-16,27-1-9 15,14 0-7-15,13-3-22 16,9 1-10-16,-3-6-26 16,-8 1-11-16,-17 1-17 15,-14-4-4-15,-30 4-4 16,-19-2-2-16,-21 2-2 0,-3 2-2 16,-15 2-5-1,-5-2-28-15,-4 2-129 0,-9 0-131 16</inkml:trace>
  <inkml:trace contextRef="#ctx0" brushRef="#br0" timeOffset="-63318.61">18450 7072 630 0,'-3'0'286'0,"2"2"-114"16,5 3-24-16,-4-5-27 16,10 3-3-16,64 19-20 15,-19-9-17-15,13 4-23 16,3 0-14-16,-10-2-17 15,-8 0-1-15,-22-4 19 16,-13-2 5-16,-14-2 20 16,-8 1 6-16,-11 2-12 15,-3 1-6-15,-6-1-25 16,-2 0-13-16,-1 0 23 16,-3-5-144-16</inkml:trace>
  <inkml:trace contextRef="#ctx0" brushRef="#br0" timeOffset="-62883.83">17484 7116 860 0,'0'-3'395'16,"-7"3"-206"-16,-6 0-51 16,-19 3-63-16,-10 5-32 15,-13 2-8-15,-5 5-4 16,6 5-16-16,8-3-2 16,18 2 2-16,12 2 3 0,22 0 12 15,14 2 5 1,23-1 0-16,13-3-3 15,17-1-15-15,-3-6-9 16,8-5-131-16</inkml:trace>
  <inkml:trace contextRef="#ctx0" brushRef="#br0" timeOffset="-62364.54">17696 6850 645 0,'-3'-1'331'31,"1"2"-109"-31,-5 4-129 0,-4 6-32 0,-2 8-52 16,-4 1-7-1,5 6 1-15,2-3 0 0,12 1 16 0,7-1 11 16,11-8 8-16,5-1 0 15,3-7-8 1,-3-5-4-16,-3-2-26 0,-3-5-25 16,-7-9-74-16,0-3-38 15,-2-4 3 1,-3-2 24-16,-1 1 87 0,-3 2 59 0,-1 9 88 16,0 5 9-16,-2 6-8 15,0 10-24-15,4 12-73 16,1 4-10-16,4 9-10 15,-1 1-2-15,2 1-52 16,0 0-205-16</inkml:trace>
  <inkml:trace contextRef="#ctx0" brushRef="#br0" timeOffset="-61985.38">18050 6851 867 0,'-2'-4'429'15,"1"-3"-173"1,1 7-136-16,0 3-47 15,0-3-65-15,4 17-11 16,13 45 3-16,-3-23 0 0,4-6 1 16,2-1 2-16,0-11 3 15,-1-3 2-15,-4-7 36 16,0-6 29-16,-1 0 54 16,-4-7 19-16,3-11-2 15,-1 2-21-15,-2-10-42 16,3 0-15-16,-2 1-31 15,1-3-9-15,-2-1-14 16,-3 5-4-16,-2-3-68 16,-1 2-95-16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29:07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18083 13935 663 0,'5'-6'301'0,"4"-6"-122"0,6-3-6 15,4-13-35-15,3-8-33 16,1-9-54-16,-2-2-12 16,0-2 4-16,-4 7 8 15,-6 7 14-15,-3 5 6 16,-6 14 14-1,-2 7-2-15,0 7-26 16,0 7-14-16,0 17-38 16,0 7-11-16,0 18 4 15,0 6 2-15,2 1 6 0,-1-2 0 16,2-29-1 0,-2-11-2-1,1 0 3-15,2 30-50 0,3-11-256 0</inkml:trace>
  <inkml:trace contextRef="#ctx0" brushRef="#br0" timeOffset="383.12">18417 13740 1122 0,'-7'-16'467'0,"-3"-10"-256"16,17-5-123-16,15-2-20 15,15 6-33-15,3 2-19 16,1 17-8-16,-8 8 4 0,-13 19 20 16,-10 15 17-16,-18 13 13 15,-6 10 2 1,-12 4-15 0,-7-4-11-16,1-8-16 0,-5-13-3 15,4-21 1-15,4-12-1 16,9-5-11-1,9-5-10-15,10-5-14 0,6 2-3 16,16-5 0 0,4 6 6-16,9 6 4 15,-4 5 3-15,-5 10 3 0,-1 2 2 16,-9 6 2-16,6 0 1 16,-8-3 10-16,2-4-72 15,4-9-173-15,1-3-150 16</inkml:trace>
  <inkml:trace contextRef="#ctx0" brushRef="#br0" timeOffset="670.03">18980 13613 1002 0,'-9'0'476'16,"-6"4"-191"-16,-6 8-164 15,13 8-47-15,8 6-57 16,6 4-12-16,14-3-8 16,1-8 0-16,5-9 7 15,2-8 3-15,1-9 7 0,2-8 8 16,-5-8 42-16,-11-8 23 16,-16 0 25-16,-7 1-1 15,-16 3-43 1,0 3-25-16,0 10-39 15,0 7-26-15,3 12-118 16,1 11-100-16</inkml:trace>
  <inkml:trace contextRef="#ctx0" brushRef="#br0" timeOffset="824.59">18874 13980 775 0,'8'0'402'16,"14"1"-45"-16,10-1-137 0,7-4-58 15,6 0-19-15,0-2-64 16,-4 6-29-16,-3 0-27 0,-8-1-34 16</inkml:trace>
  <inkml:trace contextRef="#ctx0" brushRef="#br0" timeOffset="1492.29">21667 13620 599 0,'-5'-21'323'15,"-6"-15"-59"-15,16-2-83 16,7 4-21-16,16 15-45 15,4 9-25-15,9 19-52 16,-3 11-2-16,-14 16 19 0,-12 9 5 16,-24 12-5-16,-11 3-8 15,-15-3-18 1,-2-4-6-16,0-20 3 16,5-8 3-16,8-19 1 15,2-8-2-15,5-10-15 16,8 2-5-16,3-1-8 15,5 0-4-15,4 3-10 16,1-3-4-16,11 9-3 0,4 4 2 16,9 11 9-16,5 7 5 15,-1 3 4-15,-2-1 1 0,3-4 0 16,-2-5 12-16,8-9-155 16,3-7-102-1</inkml:trace>
  <inkml:trace contextRef="#ctx0" brushRef="#br0" timeOffset="1762.7">22186 13560 1158 0,'-10'8'466'16,"-8"13"-316"-16,2 8-40 16,11 4-58-16,5 4-27 15,15-8-20-15,6-4 0 16,12-10 2-16,2-8 4 15,5-8 11 1,-6-9 6-16,-8-13 40 0,-6-5 16 0,-17-10 33 16,-7 2 6-16,-17 5-27 15,-10 6-19-15,-12 16-47 16,-4 5-16-16,4 10-35 16,2 1-41-16,16 1-127 15,9 1-126-15</inkml:trace>
  <inkml:trace contextRef="#ctx0" brushRef="#br0" timeOffset="1934.31">22131 13934 821 0,'22'0'392'0,"13"1"-161"15,23-5-58 1,5-2-19-16,-3-2-50 15,0 2-28-15,-17 2-40 16,-8-1-13-16,-11 4-136 16</inkml:trace>
  <inkml:trace contextRef="#ctx0" brushRef="#br0" timeOffset="2691.21">19641 17384 776 0,'1'-10'333'0,"11"-18"-166"0,2-7-3 16,7-15-11-16,4-4-20 15,0 2-36-15,-3 4-9 16,-11 21-20-16,-4 11-6 16,-6 13-14-1,-1 6-10-15,-1 15-17 0,-1 9-11 16,2 14-11-1,3 4-1-15,2 2 1 16,2-3 1-16,0-7-43 16,-2-2-61-16,1-3-175 0,-2-1-238 15</inkml:trace>
  <inkml:trace contextRef="#ctx0" brushRef="#br0" timeOffset="3062.94">19899 17080 1013 0,'0'2'474'16,"-4"-2"-177"-16,0 12-163 15,-5 5-21-15,-4 12-56 16,0 12-26-16,6-6-26 16,6-2-3-16,10-10-4 15,9-7-1-15,10-3 3 0,4-4 0 16,3-9 1-1,-4-7-5-15,-5-9-91 0,-2-3-71 16,-6-10-117-16,1-3-18 16,-6-4 82-1,-5-2 74-15,-8 4 170 16,0 8 67-16,-5 13 92 0,3 10 31 16,-3 8 0-1,-2 9-34-15,-1 20-65 0,0 6-27 16,5 19-44-16,3 1-9 15,5-8-20-15,2-5-9 16,5-14-90 0,1-3-49-16</inkml:trace>
  <inkml:trace contextRef="#ctx0" brushRef="#br0" timeOffset="3360.59">20429 17079 1232 0,'-10'1'529'16,"5"11"-274"-1,3-5-119-15,0 0-76 0,2 26-26 16,17 6-28 0,8 0-5-16,4-25 1 15,0-6 2-15,5-13 1 16,1-9 3-16,-4-14 4 15,-8-8 4-15,-17-2 15 16,-8 1 2-16,-17 15 22 16,-5 7 0-16,-7 12-15 15,0 7-8-15,-4 15-31 16,2 1-49-16,5 21-175 16,0 1-185-16</inkml:trace>
  <inkml:trace contextRef="#ctx0" brushRef="#br0" timeOffset="3514.31">20404 17394 976 0,'-3'-1'490'15,"8"1"-145"-15,-3-1-158 0,-2 0-79 16,28 1-34-16,44 1-26 16,-17 1-15-16,0 2-19 15,4-2-2-15,-2 1-180 16</inkml:trace>
  <inkml:trace contextRef="#ctx0" brushRef="#br0" timeOffset="6055.49">18638 15981 483 0,'-48'5'165'0,"-51"5"-156"0,21-1-5 16,37-4-15-16,21-4-3 0,47-3 3 16,25-5 5-16,52 0 52 15,32-3 26 1,17 6 32-1,-75 2-3-15,-1 1-34 0,263-2-19 16,29 0-1-16,12 5 6 16,-118-1 10-16,-6 2-1 0,-17-2-29 15,-9-2-8-15,-27-1-12 16,-16 1-2-16,-20 5-2 16,-27-4 0-16,-34 2 2 15,-23-4 3-15,-41-2 6 0,-14 3 2 16,-24 0-7-1,-6 1-4-15,-13-1-44 0,-3 2-42 16,-4 0-126-16,1 4-117 16</inkml:trace>
  <inkml:trace contextRef="#ctx0" brushRef="#br0" timeOffset="6727.84">22070 15829 569 0,'-8'-8'297'16,"-7"-9"-55"-16,0 4-57 0,5 7-36 15,2 3-27-15,7 6-62 16,8 9-23-16,17 11-43 16,10 9-1-1,21 7 7-15,5 1 3 16,-1-4 1-16,-2-2 0 15,-16-11 1-15,-9-3 0 0,-13-3 4 16,-7-4 17-16,-11 2 31 16,-5 2 10-16,-17 1 5 15,-10 2-16-15,-18 0-31 16,0 1-16-16,4-1-231 16</inkml:trace>
  <inkml:trace contextRef="#ctx0" brushRef="#br0" timeOffset="7415.53">18749 15790 645 0,'3'-3'319'0,"-1"0"-76"15,-5 3-81-15,1 0-60 16,-17 7-21-16,-60 32-50 15,23-8-11 1,-12 6-11-16,-5 0-2 0,3-2 1 16,2-3 1-16,20-13 1 15,11-6 1-15,19-12 0 16,10 0-5-16,15-1-8 16,12 2-2-16,28 11-7 15,15 4 5-15,19 10 4 0,1 4 2 16,-10 3 4-1,-7-2 2-15,-16-2-92 0</inkml:trace>
  <inkml:trace contextRef="#ctx0" brushRef="#br0" timeOffset="8468.48">20783 15415 703 0,'0'-8'322'0,"0"-6"-106"0,0 4-44 15,1 9-43-15,-3 4-28 16,-11 15-60-16,-2 11-26 15,-7 14-13 1,0 2 2-16,6-5 1 0,4-7 0 16,9-13-3-16,3-8 1 15,8-13 10-15,5-5 2 0,2-15 8 16,1-8 2 0,-3-4-5-16,-5-3-2 15,-3 3-4-15,-3 5-4 0,-1 4-6 16,-1 7-3-16,0 5-11 15,1 7-10-15,4 7-8 16,1 0 1-16,7 13 6 16,6 4 8-16,15 15 7 15,4 0 2-15,5 2 1 16,0 0 3-16,-16-12 1 16,-2 3 3-16,-17-8 8 0,-6 1 7 15,-11-5 17 1,-10-2 4-16,-11-2 5 15,-15-3-6-15,-12 0-16 16,-4 0-5-16,5-2-12 16,13-2-1-16,19-4-12 15,14-2-20-15,18-8-70 16,12 1-59-16,13-5-159 16</inkml:trace>
  <inkml:trace contextRef="#ctx0" brushRef="#br0" timeOffset="8771.18">21014 15353 1033 0,'3'-6'439'16,"-1"-6"-258"-16,2 7-55 0,4 20-64 16,3 11-32-16,10 20-28 15,3 11-1 1,0-2 2-16,-4 0 2 0,-6-8 1 15,1-7 1 1,-5-12 2-16,2-9 2 16,3-14 45-16,-1-9 14 0,7-15 17 15,-1-7 0-15,2-8-40 16,0-2-13-16,-7-1-19 16,-1 3-4-16,-5-1-8 15,-4-2 9-15,-2 4-117 16,2 3-86-16</inkml:trace>
  <inkml:trace contextRef="#ctx0" brushRef="#br0" timeOffset="8946.58">21417 15497 886 0,'9'0'340'15,"-4"0"-221"1,1 0-82-16,24 2-18 0,3-1-2 16,6 6-57-16,-14 1-90 0</inkml:trace>
  <inkml:trace contextRef="#ctx0" brushRef="#br0" timeOffset="9128.2">21424 15601 1094 0,'0'2'425'0,"6"0"-289"15,3 4-51-15,14-3-45 0,0 2-8 16,8 0-17-16,5-1-6 16,-6 4-134-16,1-1-333 15</inkml:trace>
  <inkml:trace contextRef="#ctx0" brushRef="#br0" timeOffset="9557.34">21709 15280 1034 0,'3'-2'405'15,"11"1"-277"-15,10 2-50 0,13 5-45 16,7 3-11-16,-4-1-13 0,2-2 1 15,-13-1 2 1,-7-3 3-16,-7-2 15 16,-12 0 5-16,-8-3-1 15,-6 3-4-15,-8 5-11 16,1 5-9-16,1 5-4 0,3 5-1 16,1 6-5-1,3 8-3-15,2 6 0 16,4 0 0-16,3 2 1 15,6-5 1-15,3-5 1 0,-5-3 11 16,8-8-125 0,-4-5-102-16</inkml:trace>
  <inkml:trace contextRef="#ctx0" brushRef="#br0" timeOffset="9712.04">21700 15513 787 0,'0'0'385'0,"3"-1"-144"0,11 2-96 16,17 4-107-16,9 2-13 16,16 3-13-16,-6-2-3 15,0-3 7-15,-2-2-90 0</inkml:trace>
  <inkml:trace contextRef="#ctx0" brushRef="#br0" timeOffset="10083.93">22273 15296 643 0,'-4'-9'388'0,"2"-11"33"16,3 10-237-16,11 12-102 15,5 10-20-15,7 22-44 0,1 15-9 16,-2 11 2 0,-5 2 2-16,-8-10 5 0,0-9 1 15,1-12 1-15,-2-9-21 16,-3-12 82-16,-2-10 28 16,6-13 12-16,1-6 22 15,8-15-82-15,5-6-25 16,1-15-18-16,2-4-3 15,2 4-9-15,-5 4-1 0,-2 15 0 16,-6 10-1-16,-8 7 2 16,-2 6-46-1,-7 9-242-15</inkml:trace>
  <inkml:trace contextRef="#ctx0" brushRef="#br0" timeOffset="13233.74">2116 8869 577 0,'-12'6'283'16,"-18"6"-82"-16,-1 3-19 15,-14-2-56-15,-4 1-26 16,-2-1-52-16,1-6-18 16,13-5-12-16,8-6-2 15,16-1-15-15,6-3-14 16,14-2-33-16,10 5-15 0,12 5 6 15,11 10 11-15,11 22 26 16,-4 7 21 0,-14 14 43-16,-21 4 20 0,-37 5 20 15,-14 7-5 1,-19-2-29-16,-4-6-14 0,8-19-6 16,4-14 1-16,19-18-7 15,6-9-11-15,19-8-30 16,7-4-14-16,12-7-15 15,11 1-1-15,12 6 7 16,2 5 4-16,8 14 26 16,0 6 7-16,-4 11 14 15,7 2 3-15,-13-3-4 16,-3-1 18-16,-3-7-153 0,-7-3-284 16</inkml:trace>
  <inkml:trace contextRef="#ctx0" brushRef="#br0" timeOffset="13403.34">2061 9304 770 0,'4'-4'379'0,"13"-6"-98"16,5 1-177-16,16-1-82 16,6 1-8-16,-2 7-9 15,3 1-1-15,-14 2-88 16,-7 2-124-16</inkml:trace>
  <inkml:trace contextRef="#ctx0" brushRef="#br0" timeOffset="13554.55">2251 9320 824 0,'0'10'386'15,"0"6"-141"-15,3 10-133 0,1 2-27 16,1 0-34-1,1 0-15-15,3-9-40 0,1-1-75 16,8-8-291-16</inkml:trace>
  <inkml:trace contextRef="#ctx0" brushRef="#br0" timeOffset="13810.23">2572 9336 973 0,'-11'0'432'16,"-17"3"-221"-16,1 3-68 16,1 6-94-16,10 5-38 15,11 7-38-15,8 2-8 16,11 1 6-16,-2-5 8 16,14-5 12-16,2-3 7 15,1-15 16-15,-5-1 10 16,-7-13 38-16,-5 0 15 0,-12-2 12 15,-2-4-1-15,-12 1-35 16,-8-2-43-16,7 3-163 16</inkml:trace>
  <inkml:trace contextRef="#ctx0" brushRef="#br0" timeOffset="14295.74">3570 8952 782 0,'-21'3'371'16,"-36"6"-136"-1,-7 7-50-15,-8 15-57 16,1 10-29-16,13 17-48 0,11 3-20 16,26 12-35-16,14 0-4 15,27-6-4-15,12-3-1 0,14-20 4 16,11-14 2-1,18-11-39 1,2-14-65-16</inkml:trace>
  <inkml:trace contextRef="#ctx0" brushRef="#br0" timeOffset="14566.82">3763 9247 742 0,'-7'-6'411'0,"-10"-4"-108"15,-11 5-80-15,-4 5-36 16,-12 6-68-16,4 5-33 0,7 9-50 0,7 6-19 16,17 2-23-1,3-3-8-15,15-1-6 16,9-6 2-16,8-8 8 15,9 2 5-15,6-12 6 0,1 0-1 16,-8-3-92 0,0-4-81-16</inkml:trace>
  <inkml:trace contextRef="#ctx0" brushRef="#br0" timeOffset="14886.1">3920 9022 1073 0,'9'0'437'16,"18"10"-276"-16,3 7-66 0,6 19-50 16,-5 10-9-16,-15 13 9 15,-9 7 7-15,-19-1-3 16,-3-6-2-16,-7-12-20 16,3-11-5-16,-3-13-77 15,2-2-68-15</inkml:trace>
  <inkml:trace contextRef="#ctx0" brushRef="#br0" timeOffset="15401.63">4393 9493 869 0,'8'5'350'0,"3"9"-201"15,0 6-33-15,-11 8-33 16,-5 3-8-16,-5 0-94 15,-3-2-183-15</inkml:trace>
  <inkml:trace contextRef="#ctx0" brushRef="#br0" timeOffset="15763.37">4996 9231 958 0,'-7'6'388'0,"-6"15"-215"15,-6 4-36-15,-9 9-30 16,-7 3-23-16,-12-4-44 16,-3-2-8-16,3-13-3 15,6-6 3-15,7-11-23 16,9-8-15-16,3-8-32 15,6-2-17-15,9-4-6 16,10 1 2-16,13 3 13 16,5 3 18-16,6 11 33 15,-5 6 13-15,5 16 26 16,2 4-1-16,3 7-8 16,4-4-6-16,-1-2-12 15,-1-3-1-15,-4-9-113 16,6 0-282-16</inkml:trace>
  <inkml:trace contextRef="#ctx0" brushRef="#br0" timeOffset="16167.03">5295 9314 998 0,'-10'-10'435'0,"-14"-10"-236"16,0 5-49-16,-1 8-82 15,5 5-38-15,2 8-50 16,2 3-14-16,7 8-14 16,1 10 3-16,11 3 11 0,7 1 6 15,8-4 13 1,5-5 8-16,5-7 7 15,2-5 2-15,1-10 0 0,-3 2 0 16,-8-9 3-16,-2-3 3 16,-8 1 11-16,-7-4 5 15,-3 6-1-15,-3 0-4 0,-5 7-21 16,0 4-7 0,0 11-4-1,-1 7 1-15,6 12 5 16,3 1 0-16,6 8-1 15,8 0 0-15,3-3 9 0,3-3-17 16,-1-9-310-16</inkml:trace>
  <inkml:trace contextRef="#ctx0" brushRef="#br0" timeOffset="16637.44">5679 9324 757 0,'-5'-11'362'0,"-7"-14"-125"15,-2 3-50-15,0 7-68 16,-2 5-24-16,-3 9-54 16,-4 4-17-16,-3 3-26 15,5 8-10-15,3 6-8 16,7 3-5-16,8 6-3 15,3-6 3-15,16-1 10 16,4-10 7-16,11-2 11 16,3-5 4-16,-2-5 5 15,-2-1 3-15,-11-8 7 0,-14-1 3 16,1-4 4-16,-3 3 1 16,-9 6-8-16,13 0-7 15,-19 5-16-15,-2 1-10 16,8 6-12-16,-4 2-1 15,14-1 0-15,7 3 3 16,-11-3 21-16,23-1 9 16,8 0 33-16,3-4 18 15,19-4 15-15,-19-1 4 0,-10-8-4 16,-7-1-9 0,-6-4-14-16,-4-5-6 0,-5-2-97 15,1-1-84 1,-4 2-298-16</inkml:trace>
  <inkml:trace contextRef="#ctx0" brushRef="#br0" timeOffset="16773.48">5830 9051 885 0,'0'-7'449'15,"-3"-12"-110"1,1 8-64-16,2 7-83 0,-5-3-54 16,4 16-91-1,1 4-35-15,-1 7-45 0,1 14-85 16</inkml:trace>
  <inkml:trace contextRef="#ctx0" brushRef="#br0" timeOffset="17486.89">6740 9024 887 0,'-9'12'363'0,"-13"19"-219"15,-2 9-35-15,-5 14-36 16,1 4-21-16,5 5-29 15,1-7-5-15,11-13-4 16,4-11-2-16,7-18 2 16,6-12 5-16,6-18 4 15,4-7 3-15,5-14 2 16,-4-1-2-16,-7-3-3 0,-1-4 0 16,-6 0-2-1,-5 1-4-15,7 5-3 0,2 5-1 16,-3 16 8-16,9 6-16 15,-9 15-20-15,-1 5-11 16,4 11-20-16,4 10 10 16,15 13 8-16,9 6 6 0,7 11 9 15,2 1 7 1,-2-7 12-16,-7-2 2 0,-10-21 6 16,-2-7 2-16,-14-11 7 15,-6-5 10-15,-14-1 9 16,-8-6 0-16,-17-2-9 15,-7 0-11-15,-10-3-13 16,-3 1-2-16,5 2-4 16,9 1-2-16,15 1-7 15,9 1-5-15,12 2-60 16,5 0-41-16,8-2-133 16,-7-1-138-16</inkml:trace>
  <inkml:trace contextRef="#ctx0" brushRef="#br0" timeOffset="17800.79">6980 9093 916 0,'0'-6'448'0,"0"-6"-177"0,3 12-156 15,3 6-39-15,6 16-50 16,0 9-11-16,4 15 17 15,4 8-4-15,0 8-9 16,0 0-3-16,0-10-4 16,1-12 1-16,2-24 6 15,0-9 10-15,7-16 16 16,1-10 4-16,1-8 1 16,-3-10-8-16,-5-7-13 15,-2-2-5-15,-9-1-8 16,1 4-3-16,-11 6-23 15,-1 7-35-15,-3 12-122 16,0 6-154-16</inkml:trace>
  <inkml:trace contextRef="#ctx0" brushRef="#br0" timeOffset="18007.56">7469 9215 998 0,'8'0'409'0,"11"0"-223"15,11-2-102-15,0-2-47 16,13 0-5-16,1 1-16 16,-4 2-5-16,3 0-82 15,-16 1-116-15</inkml:trace>
  <inkml:trace contextRef="#ctx0" brushRef="#br0" timeOffset="18165.04">7454 9329 944 0,'12'1'424'0,"8"3"-212"0,25-2-101 15,2-2-26 1,10 0-49-16,-3-4-16 0,-6-1-103 15,2-3-185-15</inkml:trace>
  <inkml:trace contextRef="#ctx0" brushRef="#br0" timeOffset="18565.47">7971 9086 992 0,'4'0'390'15,"10"-1"-247"-15,9-2-67 16,5 3-43-16,19-7 4 15,6-1-9-15,1 3-3 16,0-6 1-16,-18 3 0 16,-20 2 0-16,-6-2 1 0,-9 6-8 15,-2 3-12-15,-2 6-7 16,-5 2-4-16,-6 14-3 16,3 3 6-16,2 13-3 15,5 7-2-15,4 1 3 16,0 3 3-16,5-4 3 15,1-9 5-15,2-7 2 16,-3-11 8-16,-2-11-72 16,-3-5-77-16</inkml:trace>
  <inkml:trace contextRef="#ctx0" brushRef="#br0" timeOffset="18726.18">8066 9299 967 0,'18'-3'417'0,"15"-2"-211"16,20 2-111-16,7 0-24 15,1 2-32-15,0-4-13 0,0 0-39 16,-1-2-104-16</inkml:trace>
  <inkml:trace contextRef="#ctx0" brushRef="#br0" timeOffset="19132">8715 9172 863 0,'3'-10'405'16,"3"-14"-164"-1,3 5-60-15,6 17-98 16,-2 5-26-16,9 24-34 0,3 9-14 16,5 14 4-16,-1 7 4 15,-9 0-7-15,-1-4 3 0,-1-13 3 16,1-13 0-16,5-16 16 15,4-11 6-15,-3-19 8 16,-2-8 2-16,3-17-7 16,-3-7-4-16,-4-3 1 15,3 2 0-15,-6 4-4 16,-2 7-4-16,-3 12-19 16,-3 4-2-16,-6 11-142 15</inkml:trace>
  <inkml:trace contextRef="#ctx0" brushRef="#br0" timeOffset="20805.3">9600 9441 860 0,'1'0'340'0,"4"-1"-229"15,0 4-32-15,-5-3-32 16,0 0 0-16,0 0 2 15,0 12-4-15,-8 27-13 16,-5-30-34-16,6 1-215 16</inkml:trace>
  <inkml:trace contextRef="#ctx0" brushRef="#br0" timeOffset="21369.5">9905 9261 847 0,'7'-1'332'0,"10"-4"-234"16,5 2-40-16,11 0-37 15,4 1-8-15,3 0-4 16,0 1 0-16,-9-4 5 15,-9 0 3-15,-13 5 13 16,-8-1 0-16,-11 4 0 16,-6 0-4-16,-9 5 2 15,-2 0-1-15,2 1-10 16,5 6-3-16,7 6-25 16,8 6-6-16,8 6-1 15,2 2 2-15,20-3 11 16,6-3 3-16,14-11 2 15,8 0-1-15,0-13-16 0,-5-5-1 16,-2-7 7 0,-4-9 2-16,-9-6 21 15,-2-3 5-15,-16-5 6 16,-4 1 9-16,-12 5 23 16,-10 7-7-16,-10 6 27 15,-3 8 5-15,-7 4-16 0,2 4 4 16,9 6-38-16,3 4-21 15,13 2-24-15,-2 1-5 0,11 0 0 16,-2 2 4 0,11-2 13-16,8 1 3 15,0-5 5-15,4-4 4 16,-1-4 13-16,-5-6-35 16,-2-8-152-16,-3-7-235 0</inkml:trace>
  <inkml:trace contextRef="#ctx0" brushRef="#br0" timeOffset="21493.62">10414 9134 619 0,'-7'-4'416'0,"-7"-5"40"15,5 3-201-15,3 2-159 16,4 4-59-16,7 8-61 16,1 3-55-16,10 4-361 0</inkml:trace>
  <inkml:trace contextRef="#ctx0" brushRef="#br0" timeOffset="21821.04">10636 9248 774 0,'-5'1'385'0,"-2"2"-133"0,7 1-136 16,14 1-83-16,10-2-14 15,5 0 5-15,2 0-5 16,-3-3-5-16,-3 3-1 16,-4-3 7-16,-5-2 1 15,-10 0 7-15,-6 0-2 16,-10 2-10-16,-2 1-6 16,-2 8-10-16,-3 0 3 15,3 10 0-15,2 2 1 16,4 4-2-16,6 3-5 0,8-2 0 15,2-1 1-15,11-4 2 16,4-6 3-16,10-4-50 16,5-3-56-16,6-6-254 15</inkml:trace>
  <inkml:trace contextRef="#ctx0" brushRef="#br0" timeOffset="22129.36">11135 9284 777 0,'-13'-5'427'15,"-13"-4"-92"-15,-1 6-86 16,3 3-137 0,7 3-50-16,5 6-69 0,4 5-16 15,13 2-6-15,-12 3 6 0,24-6 15 16,5-4 6 0,0-7 7-16,13-2-5 0,-20-3-28 15,-4-1-15 1,-10 0-16-16,-2-1-2 0,-15 5 24 15,-2 1 12-15,-12 8 20 16,6 4 16-16,2 5 18 16,4 3 7-16,16 1 10 15,-3 0-7-15,16-1-5 16,8-3-1-16,11-2-10 16,7-6 0-16,5-8-22 15,-2-6-60-15</inkml:trace>
  <inkml:trace contextRef="#ctx0" brushRef="#br0" timeOffset="22930.56">12105 9275 768 0,'-15'15'357'0,"-6"12"-158"0,-13 15-68 16,-5 3-24-16,-1-7-40 16,0-5-18-16,6-15-13 15,5-10 3-15,7-13-6 16,0-9-8-16,11-11-21 15,-2 1-13-15,14-4-14 16,7 0 1-16,8 4 0 16,10 1 2-16,0 9 14 15,5 9 4-15,0 13 14 16,-1 5 5-16,2 14-4 16,-4 1-2-16,-1-2-5 15,-2 2 1-15,-7-11 4 0,-2-4 4 16,-7-5 4-16,-1-4 4 15,-2-4-8 1,0-3-8-16,-1-11-12 0,1-3-8 16,2 2-4-16,-3-2 1 0,-1 11-2 15,1 2-3-15,0 8-1 16,3 6 10-16,-5 1 15 16,4 6 8-16,-7-8 10 15,1 0-3-15,0-4 4 16,-1-4 7-16,0 0 7 15,-1-2-1-15,0 0-13 16,0 0-17-16,1-15-13 16,8-33-6-16,6 24-7 15,4-5 6-15,5 7 1 16,1 3 0-16,0 10 9 16,-5 10 1-16,-4 7 1 15,-5 7 2-15,-4 8 2 16,-2 2 0-16,-3 0 3 15,2 2 9-15,5-5-98 0,5 0-78 16,9-8-221-16</inkml:trace>
  <inkml:trace contextRef="#ctx0" brushRef="#br0" timeOffset="23182.66">12654 9395 526 0,'3'-6'299'16,"-3"-7"-39"-16,-2-2-21 0,-7-1-38 15,-5-1-21 1,-4 3-34-16,-7 0-23 16,-2 7-53-16,4 6-26 15,1 6-51-15,7 9-11 0,8 7-7 16,3 5 2-16,7 5 12 16,6-1 7-16,6-6 4 15,4-4 2-15,1-9 8 16,2-5 4-1,1-6 6-15,-1-8-25 16,-2-12-83-16,-1-2-69 16,-8-9-234-16</inkml:trace>
  <inkml:trace contextRef="#ctx0" brushRef="#br0" timeOffset="23287.21">12642 9201 637 0,'-4'-7'344'0,"1"-4"-78"15,-1 4-63-15,4 7-106 16,0 2-47-16,1 5-53 15,-1-7-34-15</inkml:trace>
  <inkml:trace contextRef="#ctx0" brushRef="#br0" timeOffset="23825.27">13108 9343 589 0,'0'0'255'0,"3"1"-113"0,3-1-49 16,-6-1-43-16,10 0-8 15,46-11-30-15,-24 3-5 16,-1 0 1-16,-9 1 0 15,-9 1 4-15,-7 2 1 16,-9 6 10-16,-7 4 19 16,-9 4 40-16,3 6 11 0,1 2-13 31,3 4-20-31,8 3-52 0,4 3-14 16,5-2-4-1,8 3-1-15,8-3 7 16,3-4 4-16,9-5 6 15,5-5 3-15,3-11 4 16,-1-5 2-16,1-10 1 16,-5-1 2-16,-6-6 2 15,-5-1 3-15,-15 1 12 16,-5-3 3-16,-17 6 28 16,-9 2 15-16,-14 6 12 15,-3 6 1-15,2 7-37 16,2 6-24-16,12 6-34 0,6 3-10 15,12 0-3-15,6 2 2 16,16-1 7-16,4-7 5 16,14-7-1-16,3-4-39 15,7-5-226-15</inkml:trace>
  <inkml:trace contextRef="#ctx0" brushRef="#br0" timeOffset="24186.34">13998 9356 804 0,'5'-5'375'0,"3"-4"-150"0,0 6-40 16,4 13-66-16,2 6-30 15,4 11-48-15,2 5-7 16,-2-1-7-16,-2 1-4 16,-4-11-1-16,-2-7 6 15,2-10 34-15,1-4 5 16,2-13 4-16,-1 1-4 15,-1-8-30-15,-4-4-9 16,-2 0-34-16,-1-2-50 16,-3 6-186-16</inkml:trace>
  <inkml:trace contextRef="#ctx0" brushRef="#br0" timeOffset="24498.94">14565 9429 992 0,'-3'-4'435'0,"-8"-8"-220"16,0-1-33-16,-8 2-55 16,-2-1-26-16,-6 2-42 15,2 4-21-15,1 7-28 0,2 5-10 16,6 7-9-16,2 5 0 15,6 4 1-15,3 0 1 16,9 1 3-16,5-3 3 16,11-4 4-16,3 0 3 15,4-8 9-15,2-2 2 16,-2-10 4-16,1-2-31 16,-7-7-130-16,-5-6-170 15</inkml:trace>
  <inkml:trace contextRef="#ctx0" brushRef="#br0" timeOffset="24626.32">14562 9160 1179 0,'-6'-13'568'15,"-3"-8"-235"-15,2 8-160 16,2 3-62-16,2 7-85 16,1 1-34-16,1 2-105 15,1 0-84-15</inkml:trace>
  <inkml:trace contextRef="#ctx0" brushRef="#br0" timeOffset="24817.64">14661 9230 887 0,'0'10'426'0,"-1"26"-172"0,1 9-46 16,0 17-92-16,0 10-37 15,11 6-43-15,-1-1-12 16,-1-5-10-16,2-1-3 15,-1-10 1-15,0-12 1 16,8-16-61-16,-3-9-91 0</inkml:trace>
  <inkml:trace contextRef="#ctx0" brushRef="#br0" timeOffset="25199.52">14724 9562 699 0,'1'-6'397'0,"1"-1"-7"16,10-3-328-16,7 3-40 15,8 3-34-15,5 2-1 0,7 1 4 16,2-5-4-16,2-1-16 16,0-2 0-16,-7 1 6 15,-3 1 11-15,-17-2 28 0,-2 0 12 16,-14-3 30-1,-4-1 16-15,-7 4 12 16,-4 3-5-16,1 5-38 16,1 4-23-16,3 5-37 0,5 6-8 15,5 4 1 1,5 4 5-16,10 0 21 0,1-1 10 16,7-6 17-16,2-7 5 0,0-4 40 15,0-6 14-15,-7-8 30 16,-7 0 19-16,-14-9-39 15,-4 3-21 1,-15 1-54 0,-3 0-27-16,-2 7-96 15,-1 2-49-15</inkml:trace>
  <inkml:trace contextRef="#ctx0" brushRef="#br0" timeOffset="26295.6">15691 9387 587 0,'0'1'284'0,"-2"1"-85"16,11-1-74-16,8 2-13 15,15-3-25-15,6-2-25 16,10 1-33-16,0-3-8 15,-9 1-4-15,-4-1 3 0,-20 0 4 16,-7 3-1-16,-10 3-2 16,-5 7-5-16,-8 5-11 15,-4 7-5-15,0 2-6 16,3 4-2-16,11-2 2 16,7-1 0-1,20 2 2-15,6-7 1 16,9-4 0-16,7-1 3 15,-5-10 2-15,0-3 2 16,-3-9 6-16,-5-4 3 16,-4-5 7-16,-6-6 5 0,-9 3 12 15,-11-3 23-15,-14 2 18 16,-9 1 7-16,-7 1 3 16,2 5-21-16,3 9-32 15,2 5-20-15,4 9-32 16,2 4-12-16,8 6-8 15,8-3 2-15,5 0 8 0,9 3 7 16,5-8 15-16,3 2 5 16,9-5 9-1,2-8 5-15,-2-4 4 0,1-3 1 16,-8-7 3 0,-7 0-1-16,-4 1 0 0,-6 2-1 15,-7 6-11-15,-1 4-9 0,-5 2-18 31,5-1-6-31,0 0-4 16,0 0 4-16,0 13 9 0,13 11 3 31,-6-12 11-31,1 1 7 0,36 2 24 0,3 0 9 16,3-11 29-16,-20-6 5 16,-11-8 21-16,-5-8 6 15,-7-5-17-15,-3 0-8 16,-3-1-41-16,-1 7-19 15,-1 6-150-15,2-1-114 0</inkml:trace>
  <inkml:trace contextRef="#ctx0" brushRef="#br0" timeOffset="27199.6">1730 10100 769 0,'-19'21'292'0,"-18"30"-194"0,8 10-40 0,18 10-12 16,11-1-1 0,21-8-18-16,6-13-6 15,15-20 22 1,-1-14 14-16,15-24 39 0,-2-11 26 16,-7-17 11-16,-8-4 7 0,-24-11 8 15,-10-1-10 1,-27 2-27-16,-10 2-23 15,-12 10-50-15,-4 2-19 16,11 9-29-16,7 3-35 0,11 10-107 16,11 4-115-16</inkml:trace>
  <inkml:trace contextRef="#ctx0" brushRef="#br0" timeOffset="27600.46">2110 10126 984 0,'-3'-2'396'0,"-1"4"-264"15,3 9-69-15,6 19-45 16,2 8-6-16,2 18 9 15,0 3-2-15,-1 0-4 16,2-6-2-16,1-17 2 16,-3-9 1-16,2-15 6 0,-1-3 7 15,2-10 5-15,2-6 1 16,3-13-6-16,2-7-7 16,1-4-12-16,-1 1-3 15,-1 8-5-15,-2 5-3 16,-4 15-4-16,-3 4 10 0,-5 13 20 15,3 7 4-15,1 4 5 16,3 2-9 0,5 1-18-16,4-5-2 15,7-7-44-15,2-2-74 0,2-10-264 16</inkml:trace>
  <inkml:trace contextRef="#ctx0" brushRef="#br0" timeOffset="28034.44">2531 10386 465 0,'4'0'332'0,"3"1"25"15,-4 3-114-15,0 11-88 16,1 2-18-16,-1 6-14 0,-1 0-19 16,-2-4-35-16,0-2-16 15,-1-14-18-15,1 2 3 16,3-6-1-16,-3 0-8 15,0 0-20-15,3-12-13 16,26-42-16 0,-8 27 0-16,5 4 5 15,-3 4 3-15,0 11-1 0,-7 5-2 16,-4 15 16-16,-2 4 11 16,-7 9 20-16,-2 1 9 15,-4-4-7-15,2-2-8 16,1-9-11-16,6-3-4 15,4-6 3-15,4-3 1 16,-3-8 1-16,4-3-2 0,3-5-8 16,3 1-2-16,5 2-5 15,-4 7-4-15,-8 8-8 16,-5 7 0-16,-3 3 4 16,-3 2 4-16,0 4 6 15,0 1 2-15,2-1 1 16,2-1-71-16,3-7-298 0</inkml:trace>
  <inkml:trace contextRef="#ctx0" brushRef="#br0" timeOffset="28188.36">3215 10508 869 0,'1'8'496'0,"-1"10"-102"0,-5 4-201 15,-2-3-54-15,-9 11-100 16,-1 1-89 0</inkml:trace>
  <inkml:trace contextRef="#ctx0" brushRef="#br0" timeOffset="29889.4">3926 10134 642 0,'-4'-3'348'16,"1"2"-95"-16,3 1-134 0,0 0-92 15,18 0-21-15,62 3 10 16,-24-6-1-16,8-1-1 16,-8 0-1-16,-13-5 6 15,-7 4 4-15,-19 2 5 16,-3-2 7-16,-14 4 1 15,-5-2-4-15,-11 3-12 16,-1 1-12-16,2 7-17 16,0 5-5-16,4 5-6 15,0 5-2-15,-1 8-2 16,4 3-1-16,7 7 5 16,3 4 3-16,5 2 10 0,4 1 4 15,-7-9 9-15,-4-5 5 16,-9-6 13-16,-9-7 1 15,-13-4 5-15,-4-3 2 16,0-14-4 0,4 0 0-16,13-3-4 0,9-1 1 0,6 3-18 15,8 4-2 1,16 2-5-16,2 0-6 16,21 4 9-16,2-5 0 15,6-1 1-15,-1-3-41 16,7-6-398-16</inkml:trace>
  <inkml:trace contextRef="#ctx0" brushRef="#br0" timeOffset="30109.08">4589 10359 1041 0,'10'1'375'16,"18"-1"-309"-16,4 0-28 16,12-3-9-16,1 0-9 15,4 1-10-15,-2-1 5 16,-5 0-122-16,-7-1-137 16</inkml:trace>
  <inkml:trace contextRef="#ctx0" brushRef="#br0" timeOffset="30262.15">4695 10431 841 0,'2'2'371'0,"4"4"-159"0,9-2-84 0,17-2-54 16,7-2-18-16,14-2-34 15,-1 1-30 1</inkml:trace>
  <inkml:trace contextRef="#ctx0" brushRef="#br0" timeOffset="30902.84">5525 10166 897 0,'-9'3'409'16,"-5"15"-181"-16,-3 7-86 16,-8 19-43-16,1 8-24 15,-6 4-27-15,0 1 1 16,7-13-32-16,5-12-3 16,8-22-5-16,7-5 2 0,9-7 9 15,4-8 1-15,7-8 2 16,4-10-2-16,0-10-11 15,-3-1-1 1,-2-3 4-16,-2 0-1 0,-3 3-1 16,-3 2-2-16,-1 15-9 15,-5 7-4-15,-1 10-21 16,3 8-8-16,-4 10-9 16,5 8 0-16,8 15 12 15,4 5 9-15,12 7 8 16,3-3 4-16,8-2 7 15,-3-5 2-15,-1-6 6 16,0-4 4-16,-20-13 8 0,-3 0 3 16,-25-9 4-16,-6 0-1 15,-21 0-7-15,-11-6-4 16,-3 4-7-16,-2-3-2 16,10-1-1-16,8 4-2 15,8-4-14-15,12 2-25 16,7-2-120-1,6 0-64-15</inkml:trace>
  <inkml:trace contextRef="#ctx0" brushRef="#br0" timeOffset="31229.29">5779 10211 835 0,'6'-10'441'0,"4"-12"-126"0,1 16-162 16,1 7-38-16,0 20-70 15,3 9-29-15,-1 16 6 0,1 5 2 16,-2 2-7-16,1 1 0 16,3-14-3-1,-1-8 0-15,-2-18 23 16,2-7 13-16,0-15 15 15,3-7 5-15,7-11-18 0,3-11-13 16,6-5-13 0,-1-6-6-16,-18 3-8 0,15 5-4 15,-7 3-25 1,-5 10-42-16,7 11-145 0,-23 6-202 16</inkml:trace>
  <inkml:trace contextRef="#ctx0" brushRef="#br0" timeOffset="31580.8">6567 10070 686 0,'2'-8'381'16,"2"-6"-86"-16,-4 9-99 0,-4 5-41 16,-5 13-76-16,-2 6-31 15,-9 20-17-15,-1 10 9 16,2 24 7-16,-1 15-6 15,-3 1-13-15,8-1-8 16,-3-22-9-16,0-12 2 16,14-16-3-16,-4-11-6 15,12-10-134 1,8-6-141-16</inkml:trace>
  <inkml:trace contextRef="#ctx0" brushRef="#br0" timeOffset="31838.87">6784 10210 848 0,'1'2'380'15,"-1"5"-128"-15,5 17-161 16,-3 9-24-16,4 18 8 0,1 7-9 15,-4 3-21-15,4-1-9 16,-7-11-12-16,1-7-4 16,-2-16-9-16,-1-8-39 15,3-9-213-15</inkml:trace>
  <inkml:trace contextRef="#ctx0" brushRef="#br0" timeOffset="32116.2">6813 10249 828 0,'11'-14'396'0,"17"-12"-129"16,-5 6-59-16,5 14-68 16,0 6-34-1,-8 10-63-15,3 6-14 0,-14 6-11 16,-11 6 1-16,-11 8 2 16,-10 6 3-16,-8 3-7 15,1-4-1-15,5-13-6 16,6-7-4-16,14-12-13 15,3-6-4-15,15-1-1 16,2-3-2-16,14 0 7 16,3 2-2-16,4 3-2 15,3 5 2-15,-3 4 4 0,0 5 2 32,-12-2 5-32,-5 4 3 0,-7-7-27 0,-5-7-98 15</inkml:trace>
  <inkml:trace contextRef="#ctx0" brushRef="#br0" timeOffset="32447.38">7391 10420 1092 0,'6'-3'446'16,"7"0"-288"-16,6-2-58 15,15 1-59-15,5 0-20 16,6 1-14-16,-12 0-23 16,1 3-158-16,-5 0-213 15</inkml:trace>
  <inkml:trace contextRef="#ctx0" brushRef="#br0" timeOffset="32625.38">7421 10521 1024 0,'10'0'441'0,"18"4"-227"16,9-1-43-16,6-3-68 16,-8 3-28-16,6-3-49 15,-5-1-84-15</inkml:trace>
  <inkml:trace contextRef="#ctx0" brushRef="#br0" timeOffset="33131.34">8053 10136 927 0,'0'0'380'16,"5"1"-209"-16,10 4-70 16,11-1-49-16,8 1-4 15,7-4-21-15,-3-1-5 16,-7-4 2 0,-4 1 1-16,-16-1-1 0,-5-1-4 15,-5 4-14-15,-4-1-6 16,2 2-12-16,0 0-4 15,-4 2-4 1,-12 8-2-16,-26 49 0 0,29-21 5 16,12 15 11-16,2 5 6 15,8-1 8-15,6 0-1 16,0-16 1-16,-4-11 2 16,-1-9-5-16,-4-9-32 15,-5-8-192-15</inkml:trace>
  <inkml:trace contextRef="#ctx0" brushRef="#br0" timeOffset="33290.34">8051 10413 893 0,'11'-5'395'16,"10"-4"-188"-16,21-2-118 0,12 6-30 15,9-1-34 1,1 5-14-16,-9 1-24 0,-5 0-77 15</inkml:trace>
  <inkml:trace contextRef="#ctx0" brushRef="#br0" timeOffset="33582.46">8763 10076 827 0,'0'-5'444'0,"1"-1"-153"16,-5 4-101-16,-3 4-48 15,-5 13-80-15,-4 5-8 0,-2 26-20 16,-6 11-1-16,-9 22-5 15,4 4-11-15,2 0-6 16,3-5-3-16,12-14-1 16,-1-7-10-16,8-19-118 15,3-6-121-15</inkml:trace>
  <inkml:trace contextRef="#ctx0" brushRef="#br0" timeOffset="33969.61">8844 10515 671 0,'3'-3'331'16,"-1"-13"-101"-16,5 2-55 0,4-9-50 15,-3-5-16-15,4-1-7 16,-2-1-5-16,-3 5-17 16,-2 2-7-16,-2 9-26 15,-3 4-8-15,1 6-27 16,-1 5-13-16,0 6-21 15,-1-7-9-15,0 5 0 16,-5 24 21-16,-5 42 4 16,9-21 3-16,2 1 14 15,3-5-11-15,5-3-30 0,3-3-73 16</inkml:trace>
  <inkml:trace contextRef="#ctx0" brushRef="#br0" timeOffset="34264.68">9190 10326 932 0,'-2'-1'519'0,"-2"-5"-53"16,2 5-307-16,1 1-52 0,-1 0-60 15,1 0-18 1,-2 8-18-16,-5 14 1 16,-8 33-4-16,12-33-6 15,5-1-3-15,4 2-2 16,9-9 0-16,3 0 3 16,10-8 1-16,0-5 5 15,4 0-78-15,-1-1-65 16,-2-4-268-16</inkml:trace>
  <inkml:trace contextRef="#ctx0" brushRef="#br0" timeOffset="34468.57">9356 10252 634 0,'-4'-3'338'0,"-4"-2"-67"16,1 5-74-16,0 7-81 15,2 9-22-15,-2 14-24 16,5 12-7-16,2 10-1 15,-2 3-5-15,5-1-19 16,-1-9-10-16,3-8-10 16,3-7-1-1,-1-9-73 1,2-3-110-16</inkml:trace>
  <inkml:trace contextRef="#ctx0" brushRef="#br0" timeOffset="35049.61">9933 10246 855 0,'-8'1'414'0,"-4"3"-143"16,-6 14-151-16,0 8-39 15,1 13-34-15,1 9-17 16,1 2-7-16,-4-1-2 16,10-9-6-16,2-8 0 15,7-16 4-15,2-5 7 16,-2-13 12-16,5-4 2 16,-4-9-2-16,6-5-6 15,4-6-17-15,0-9-3 0,0-10-3 16,2-3-1-1,3-4-2-15,-1 1-3 0,5 12-2 16,-4 4-1-16,-7 16-3 16,-1 5-3-16,-5 12-12 15,0 5-2-15,3 17-2 16,2 7 2-16,8 17 12 16,2 9 2-16,7 4 6 15,0-4 2-15,1-4 2 16,0-4 0-16,-4-8-15 15,-3-2-37-15,-4-8-139 16,-3-5-161-16</inkml:trace>
  <inkml:trace contextRef="#ctx0" brushRef="#br0" timeOffset="35221.84">9860 10478 867 0,'0'-4'473'0,"2"-3"-67"0,6-2-214 16,15-1-134-16,9 8-25 15,3 2-30-15,20 0-15 16,5 4-210-16</inkml:trace>
  <inkml:trace contextRef="#ctx0" brushRef="#br0" timeOffset="35504.33">10500 10359 770 0,'0'-3'390'15,"19"0"-116"-15,15-2-164 0,6 2-34 0,16 0-51 32,-12 2-12-32,-3 1-41 0,-6 0-64 15</inkml:trace>
  <inkml:trace contextRef="#ctx0" brushRef="#br0" timeOffset="35698.51">10558 10461 697 0,'1'0'400'15,"8"0"-27"-15,10 6-155 16,13-4-118-16,4 3-21 15,4-3-43-15,3-1-18 16,2 0-65 0,4-1-112-16</inkml:trace>
  <inkml:trace contextRef="#ctx0" brushRef="#br0" timeOffset="39954.83">11273 10199 796 0,'-13'2'366'0,"-12"8"-161"16,-3 7-66-16,-3 18-78 16,6 9-24-16,11 11-30 15,11 0-3-15,18-4 1 16,9-9 4-16,13-16 16 16,3-7 12-16,6-21 19 15,4-10 15-15,-4-19 31 0,1-9 8 16,-20-10 6-16,-12-3-9 15,-19 2-33 1,-17 5-16-16,-7 11-30 16,-8 6-17-16,-5 14-22 0,3 7-4 15,2 13-104-15,10 6-74 16</inkml:trace>
  <inkml:trace contextRef="#ctx0" brushRef="#br0" timeOffset="40147.21">11493 10549 1036 0,'-2'-1'518'0,"5"2"-149"16,-3-1-133-16,-1 0-126 15,1 0-32-15,0 0-53 0,0 0-77 16</inkml:trace>
  <inkml:trace contextRef="#ctx0" brushRef="#br0" timeOffset="40714.93">12047 10214 533 0,'-3'-2'336'0,"-2"0"-2"0,-6-1-152 15,-5 3-109 1,-2-1-29-16,-3-1-27 16,0-3-6-16,3 0-6 0,-3 1-4 0,0 3-1 15,-2 1-4-15,2 7-7 32,2 2-1-32,1 4 12 15,0 3 7-15,4 4 19 16,3 3 10-16,3 3 1 0,3 1-3 15,3-4-11 1,2-2-7-16,8-7-10 16,-1-7 3-16,13-8 23 15,8-3 6-15,17-4 3 16,8 3-1-16,7 11-19 16,-2 4-4-16,-17 6 18 15,-6 5 7-15,-23 2 34 16,-14 0 9-16,-20 2-6 15,-11-1 0-15,-14-7-21 0,-4-6-4 16,5-11-9-16,3-3-9 16,6-13-40-16,13 1-39 15,9-1-94-15,9-3-66 16,12 3-184-16</inkml:trace>
  <inkml:trace contextRef="#ctx0" brushRef="#br0" timeOffset="41244.85">11451 10241 766 0,'-8'2'390'0,"-13"12"-113"16,-8 10-45-16,-13 20-77 0,3 9-46 15,-5 6-57 1,10-3-21-16,9-15-7 0,4-12-48 16,21-12-232-16</inkml:trace>
  <inkml:trace contextRef="#ctx0" brushRef="#br0" timeOffset="41926.61">12703 10209 820 0,'-3'-3'417'16,"1"3"-149"-1,-3 4-76-15,4-4-103 0,-3 14-31 16,-17 56-13 0,6-25-6-16,-2 4-7 15,2 0-1-15,2-11-10 0,6-5 0 16,6-14-5-16,-1-5 5 16,3-18 10-16,1-6-1 0,4-12-2 15,0-10-5-15,3-8-14 16,-1-5-1-16,3-5-6 15,3-1-2-15,-1 5-1 16,3 6-2-16,2 10 1 16,0 7 1-16,-7 8 1 15,2 3 0-15,-8 9-8 16,-3 3-2-16,4 11 0 16,-1 9 2-16,7 13 8 15,3 11 1-15,6 14-1 16,1 3 0-16,2 4 0 0,-2-5 1 15,-4-9-23-15,-2-9-59 16,-2-15-217-16</inkml:trace>
  <inkml:trace contextRef="#ctx0" brushRef="#br0" timeOffset="42131.21">12650 10399 890 0,'5'-4'419'0,"14"-1"-147"15,5 1-114 1,18 4-77-16,5 1-26 0,9 7-36 16,7-2 13-1,-6 0-167-15</inkml:trace>
  <inkml:trace contextRef="#ctx0" brushRef="#br0" timeOffset="42304.07">13329 10548 1502 0,'-4'-4'530'0,"-2"3"-479"0</inkml:trace>
  <inkml:trace contextRef="#ctx0" brushRef="#br0" timeOffset="51134.01">1680 11200 598 0,'-7'13'325'0,"-3"8"-20"0,4 24-201 15,-7 9-27-15,6 15-28 16,0 6-18-16,5 3-19 16,2-3-2-16,4-17 1 15,5-7-21-15,8-24-214 16</inkml:trace>
  <inkml:trace contextRef="#ctx0" brushRef="#br0" timeOffset="51357.88">1865 11155 778 0,'1'-3'382'16,"2"0"-157"-16,-2 7-83 15,-1-4-89-15,3 21-24 16,8 55-5-16,-4-20-6 16,1 6-5-16,0 2-2 0,1-3-1 15,1-3-1-15,-1-5 1 16,-1-1-10-16,-5-12-182 16</inkml:trace>
  <inkml:trace contextRef="#ctx0" brushRef="#br0" timeOffset="51518.93">1680 11543 771 0,'0'1'379'0,"5"-1"-127"16,13 5-123-16,16 0-108 15,11-1-4-15,14-2 7 16,7-2-103-16</inkml:trace>
  <inkml:trace contextRef="#ctx0" brushRef="#br0" timeOffset="51832.68">2519 11513 549 0,'-3'-3'390'0,"3"4"25"15,0 2-170-15,0-3-140 16,-1 3-36-16,-2 20-28 0,-2 35-13 15,1-27-16-15,4 1-4 16,0-3-4-16,3-1 11 16,-2-9-147-16,3-1-140 15</inkml:trace>
  <inkml:trace contextRef="#ctx0" brushRef="#br0" timeOffset="51982.25">2565 11308 1248 0,'-6'-4'491'15,"-3"-1"-365"1,3 4-72-16,9 10-74 0,4 5-75 16</inkml:trace>
  <inkml:trace contextRef="#ctx0" brushRef="#br0" timeOffset="52329.41">2828 11479 970 0,'-11'2'455'0,"-21"5"-202"15,2 1-95-15,9 5-117 16,1 2-41-16,12 8-30 15,8 4-2-15,12 6 11 16,4-1 8-16,2-6 3 16,8-8 0-16,0-10 6 15,-1-8 3-15,3-6 10 16,-9-6 6-16,-9-12 9 16,-4-3 5-16,-11-5 2 15,-3-4 2-15,-9-7-4 16,1-3-6-16,5-10-20 15,7-2-8-15,12-1-20 16,11 4-8-16,12 12 7 16,3 6-39-16,-1 24-121 0,-2 9-146 15</inkml:trace>
  <inkml:trace contextRef="#ctx0" brushRef="#br0" timeOffset="52541.25">3065 11440 983 0,'-1'-1'438'0,"-5"3"-238"16,6 10-79-16,0 5-96 15,0 6-18-15,0 9-3 16,-1-1-1-16,1 6-7 0,2 0-73 15</inkml:trace>
  <inkml:trace contextRef="#ctx0" brushRef="#br0" timeOffset="52818.33">3404 11502 915 0,'-11'13'424'0,"-15"17"-180"15,-2 4-54-15,0-2-79 16,3-5-27-16,4-12-33 16,5-9-11-16,2-11-13 15,-1-6-8-15,5-8-21 16,4 2-8-16,2-4-10 16,4 3-3-16,5 2 0 15,2-5 1-15,6 12 9 16,2 3 3-16,-4 9 9 15,8 12 3-15,2 4 3 16,5 4 0-16,6 5 34 16,-3 2-91-16</inkml:trace>
  <inkml:trace contextRef="#ctx0" brushRef="#br0" timeOffset="53308.42">4233 11551 604 0,'-7'-2'353'16,"-14"2"-19"-16,-6 0-87 0,-8 4-94 15,3 10-46-15,9 6-89 16,6 5-22-1,14 10-16-15,0-1-1 0,15-2 10 16,3 0 2-16,11-10 0 16,3-4 1-16,-2-15 0 15,0-4 2-15,-12-13 7 16,-2-6 5-16,-9-8 7 16,-3-7 3-16,-1-10 0 15,3 5 3-15,-3-11 0 16,0-2-1-16,1-3 4 15,-1-6-4-15,12 16-10 16,0 7-5-16,7 17-22 16,-2 7 18-16,1 14-183 15</inkml:trace>
  <inkml:trace contextRef="#ctx0" brushRef="#br0" timeOffset="53546.51">4417 11521 915 0,'0'0'417'0,"1"2"-200"16,-5 3-74-16,4-5-74 15,0 6-15-15,0 24-12 16,0 41-6-16,0-31-15 15,1-4-8-15,8-8-52 16,0-9-89-16</inkml:trace>
  <inkml:trace contextRef="#ctx0" brushRef="#br0" timeOffset="53900.15">4726 11577 808 0,'-2'10'406'0,"-5"8"-135"16,-3 3-112-16,7-2-23 15,-7 3-54-15,-4-1-20 16,-7-6-18-16,-2-5-4 0,-1-10-8 16,1-6-4-1,2-6-17-15,1-3-11 16,9-4-25-16,-1-1-10 0,10 3-15 15,5-1 1-15,4 2 9 16,7 3 5-16,8 4 12 16,1 5 10-16,4 9 19 15,-1 5 6 1,-5 11 9-16,0 5-3 0,-10 5-7 16,3 2-1-1,3-1-4-15,3-5-1 0,10-6-144 16,2-5-167-1</inkml:trace>
  <inkml:trace contextRef="#ctx0" brushRef="#br0" timeOffset="54290.03">5037 11521 849 0,'-8'3'412'0,"-15"-1"-142"16,-1 5-74-16,1 6-89 16,-1-1-34-16,5 11-48 15,9 4-12-15,16 6-13 16,3 2 0-16,5-4-2 16,6 1-1-16,2-8 0 15,1-4-1 1,4-6-4-16,-4-7-15 0,-6-9-36 15,0-8-19-15,-4-2-8 16,-4-3 18-16,-6-1 44 0,-7 1 25 16,-6-2 39-16,-3 2 15 15,-3 9 11-15,3 5-4 16,0 11-24-16,2 7-12 16,9 12-16-16,0 7 0 15,2 3-2-15,0 0-4 16,6-2-4-16,8-1 0 15,10-4-112-15,3-4-181 16</inkml:trace>
  <inkml:trace contextRef="#ctx0" brushRef="#br0" timeOffset="54621.28">5290 11607 772 0,'-12'-1'370'15,"-22"1"-115"-15,14 7-182 16,10 8-32-16,6 6-35 0,20 3-8 16,2 5-7-16,0-5 2 15,7 2 5-15,1-4 2 16,1-8 1-16,-1-1 3 15,-2-13 7-15,-7-6 4 16,-2-9 12-16,-3-2 7 0,-12-6 27 16,-3 2 8-16,-13-3 10 15,1 1-7 1,-8 0-34-16,0 4-16 0,4 8-74 16,1 3-63-16</inkml:trace>
  <inkml:trace contextRef="#ctx0" brushRef="#br0" timeOffset="54919.24">5459 11789 611 0,'9'3'358'16,"12"2"-59"-16,-2-7-124 16,0-5-43-16,8-4-59 0,-3-2-20 15,-1-2-28-15,1-1-6 16,-9 1 1-16,-6-1 2 15,-12 3-3-15,-7 1-2 16,-12 1-9-16,-3 2-4 16,-1 1-1-16,1 4-3 15,2 6-10 1,8 4-6-16,-2 9-11 0,8 4 1 16,9 5 17-16,-8 6 7 15,12 8 9-15,-3 0 5 16,1 5-7-16,10-1-2 15,-3-6 0-15,7 2 3 16,-5-10-162-16</inkml:trace>
  <inkml:trace contextRef="#ctx0" brushRef="#br0" timeOffset="55278.43">5943 11654 971 0,'-8'7'391'0,"-12"14"-245"16,-1-1-36-16,-6-4-46 0,1 0-11 16,0-8-22-1,1-3-2-15,8-9-8 0,2-3-4 16,3-4-13-16,6-3-8 15,6-1-11 1,2-5-4-16,9 0-4 0,3 0 0 16,7 8 7-16,4 7 7 15,-1 9 12-15,4 10 5 16,-3 10 6-16,-2 5-3 16,-2 8-4-16,0 0-1 0,-7 1-1 15,1-6 16-15,-1-8-134 16,-3-3-157-1</inkml:trace>
  <inkml:trace contextRef="#ctx0" brushRef="#br0" timeOffset="55425.05">5918 11397 1056 0,'0'-1'451'0,"5"7"-264"15,-5 5-92-15,3 8-84 16,4 5-95-16</inkml:trace>
  <inkml:trace contextRef="#ctx0" brushRef="#br0" timeOffset="56292.91">6626 11606 646 0,'-15'-4'355'15,"-14"7"-75"-15,-2 1-97 0,4 11-128 16,9 7-35-16,8 8-44 16,12 4 0-16,15 3 11 15,6-4 5-15,14-12 8 16,-2-5 4-16,3-20 7 15,-4-5 8-15,-11-9 35 16,-4-4 8-16,-17-7 17 16,-4-3 4-1,-14-6-21-15,-5-1 0 16,-1-4-10 0,-1-2-8-16,3-6-13 15,5-6-11-15,12 1-23 16,4 2-11-16,14 10-17 0,9 11 10 15,2 14-107-15,4 11-84 16</inkml:trace>
  <inkml:trace contextRef="#ctx0" brushRef="#br0" timeOffset="56589.9">6841 11574 823 0,'-2'8'341'15,"-4"0"-193"-15,1 13-91 16,6 2-25-16,0 1-16 16,13 5-3-16,4-6-1 15,-2-3 4-15,12-5 8 16,-10-5 4-16,4-7 7 15,1-4 7-15,-4-5 10 16,-1-3 1-16,-7-4-3 16,-6 3-7-16,-3-2-14 15,-2-1-24-15,-4-4-144 0,1 0-150 16</inkml:trace>
  <inkml:trace contextRef="#ctx0" brushRef="#br0" timeOffset="56799.12">7123 11602 785 0,'0'11'369'16,"-1"13"-160"-16,1 6-47 0,4 2-73 15,0 1-29-15,4-3-33 16,3-4-7 0,7-9-8-16,2-4 3 0,8-16 17 15,0-9 4-15,0-9 5 16,-1-4-2-16,-7-3-14 15,-3-1-3-15,-4 2-60 16,-4 3-78-16</inkml:trace>
  <inkml:trace contextRef="#ctx0" brushRef="#br0" timeOffset="57120.51">7621 11596 642 0,'-6'13'365'0,"-8"12"-44"0,-2 3-92 16,-6 4-98-16,-1-8-33 15,2-1-51-15,-4-9-13 0,2-7-7 16,6-4 0 0,-1-8-38-16,9-3-20 0,6-7-40 15,-9-3-17-15,9-3 18 16,0 0 12-16,3 0 23 15,8 2 13-15,10 8 32 16,-2-2 8-16,10 14 16 16,-1 4 7-16,-2 6-15 15,4 13-3-15,-5 5-10 16,-1 1-4 0,-6 4-10-16,-1-6-79 0</inkml:trace>
  <inkml:trace contextRef="#ctx0" brushRef="#br0" timeOffset="57339.35">7779 11445 1167 0,'-4'4'452'0,"1"13"-319"0,1 9-70 16,8 13-44-16,1 6-4 15,7 13 0-15,-3 0 0 16,-6 9 0-16,-1 1-1 16,-4-12-3-16,2-2-2 15,4-17-61-15,-2-8-91 16</inkml:trace>
  <inkml:trace contextRef="#ctx0" brushRef="#br0" timeOffset="57654.56">7836 11677 738 0,'11'5'345'0,"1"0"-102"0,7 0-178 16,2-2-13-16,-2-3-20 0,7-1-13 15,-2-6-61 1,-2-4-75-16,-3-1-177 0,-3-7-66 15,-3-2 75-15,-4 2 136 16,-3-3 307 0,-5 0 116-16,2 7 65 15,-1 3-18-15,-2 6-88 16,1 8-46-16,-1 9-82 16,0 4-43-16,0 13-47 15,3 2-3-15,4 7-6 16,0 1-1-16,4-3-49 15,0-4-104-15</inkml:trace>
  <inkml:trace contextRef="#ctx0" brushRef="#br0" timeOffset="58417.21">8250 11540 958 0,'0'0'426'0,"1"3"-185"15,1 5-140-15,0 8-75 16,2 11-3-16,-4 5-8 16,-3 1-3-16,-3-3-2 15,-1-6-12-15,3-9-94 16,5-4-71-16,3-17-166 16,7-7-41-16,4-9 79 15,-2-4 70-15,4-1 173 16,-3 3 77-16,-6 1 87 15,3 6 47-15,-5 6 66 16,0 7 12-16,-3 4-40 0,-4 1-34 16,0-1-64-1,0 0-34-15,0 1-32 16,-2 16-14-16,8 27-12 0,6-26-4 16,7-1-2-16,3-4-1 15,7-1-2-15,2-7-13 16,6-7-38-16,4 1-22 0,1-10-9 15,-1-3 10 1,-4-2 44-16,-5-3 23 16,-11 0 22-16,-10-1 8 0,-10 2 43 15,-12-3 22 1,-12 5 43-16,-7 1 13 16,-8 2-27-16,3 11-24 15,6 5-58-15,5 3-24 16,9 8-27-16,3-1-5 15,10 5 3-15,4 5 3 16,9 4 9-16,5-3 2 0,5-3 1 16,5-3-2-16,5-7 1 15,2-4-1-15,1-9 0 16,-2-7-1-16,-5-6-3 16,-2-1 0-16,-6-2 5 15,-6 0 4-15,-8 3 13 16,-3 3 5-16,-3 8 17 15,-5 2 5-15,3 2 0 16,3 0-9-16,1 0-21 16,0 0-6-16,0 0-4 15,0 1 2-15,7 11 1 16,41 36 0-16,-34-33 2 0,-1-5 0 16,-4-3 0-16,4-5 1 15,4-2 2 1,0-3 2-16,-4-9-19 15,-4 0-36-15,-5-6-133 16,-4-1-94-16</inkml:trace>
  <inkml:trace contextRef="#ctx0" brushRef="#br0" timeOffset="58543.18">8851 11387 425 0,'-7'-27'355'0,"-8"-23"48"16,9 12-112-16,0 6-35 16,6 16-69-16,0 11-53 31,-3 8-71-31,2 9-26 0,3 14-43 15,6 6 5-15,0 12-133 16</inkml:trace>
  <inkml:trace contextRef="#ctx0" brushRef="#br0" timeOffset="59486.7">9790 11387 801 0,'-8'-4'369'0,"-8"-1"-148"16,-8 0-38-16,-7 3-47 15,2 5-28-15,0 6-57 16,5 4-26-16,13 8-33 16,6 2-8-16,14 3-3 15,12 2 6-15,12-3 4 16,3-5 2-16,-4-11 2 16,1-2 1-16,-16-7-6 15,-4 1 0-15,-8-2-9 0,-13-2-4 16,-2 0 8-16,-10-3 1 15,-11 3 9-15,2 1 3 16,-4 2 0-16,8 6-1 16,6 4-3-16,8 3-3 15,5 1-2-15,6 2 0 16,9 2 3-16,8-1 2 16,11 2 5-16,4-4-1 15,6-7 1-15,-1-1 1 0,6-8-70 16,2-4-61-1,4-8-187-15,2-3-94 16,-7-8 69-16,-2 0 98 0,-14-5 273 16,-6-1 144-16,-11 4 124 15,-11-2 16-15,-11 4-25 16,-10 5-22-16,-5 3-96 16,-4 6-45-16,0 9-62 15,3 2-26-15,0 9-36 16,4 4-11-16,7 3-13 15,8 6 1-15,11 1 1 16,4 2 3-16,9-3 11 16,3-1 2-16,0-7 5 15,3-1 1-15,1-7-3 0,-4-6-1 16,-3-2-11-16,-2-4-2 16,-8-1 3-16,1-1 5 15,-7 3 13-15,0-2 6 16,-1 6-3-16,0 0-6 15,0 0 9-15,0 0-3 16,-3 10 6 0,0 50 4-16,8-19-11 0,1 8 1 0,3 6-3 15,-2-3-1-15,-2-8 2 16,3-10 17-16,0-19-147 16,-1-5-319-16</inkml:trace>
  <inkml:trace contextRef="#ctx0" brushRef="#br0" timeOffset="60032.47">10448 11477 955 0,'-4'7'417'15,"-4"0"-193"-15,-2 6-113 0,-2 6-18 16,-2-4-17-16,-3 3-13 15,-6-6-22-15,0-5-6 16,-2-4-7-16,3-5-5 16,2-5-21-16,-2-7-12 15,7-3-23-15,0 2-5 16,9 0 0-16,6 3 3 16,5 4 5-16,7 0 0 0,5 7 1 15,-3 1 4-15,1 9 17 16,2 6 7-16,1 4 12 15,10 2 4-15,4-4-5 16,4-2-4-16,3-3-1 16,3-2-1-16,4-3 1 15,-1-6 2 1,-2-2 4-16,-7-5 1 0,-9-5 4 16,-5 0-1-16,-8-7 1 15,-5-3 0 1,-9-1-9-16,-10-2-5 0,-12 2-3 15,-8 7-4-15,-5 3-1 16,3 9-3-16,3 10-9 0,4 4-5 16,12 13-1-1,-2 3-2-15,7 4 26 16,4 7 7-16,1 6 14 16,9 8 7-16,1 5-11 15,-5 3-2-15,8-1-4 0,0-6-2 16,5-12-7-1,4-9-56-15</inkml:trace>
  <inkml:trace contextRef="#ctx0" brushRef="#br0" timeOffset="60292.23">10811 11394 1050 0,'-3'6'430'0,"2"5"-235"16,-2 13-138-16,5 14-12 16,4 10-10-16,1 1-2 15,2 3-6-15,-3-5-2 16,7 1-7-16,-3-3-6 15,-1-10-23-15,1-5-65 16</inkml:trace>
  <inkml:trace contextRef="#ctx0" brushRef="#br0" timeOffset="60452.89">10818 11615 1069 0,'10'0'401'0,"11"-6"-307"16,3 1-45-16,14 3-36 16,-1 0-8-16,6 4-82 15,-1-2-91-15</inkml:trace>
  <inkml:trace contextRef="#ctx0" brushRef="#br0" timeOffset="60683.41">11242 11549 534 0,'-2'-9'347'0,"-1"-5"-29"15,-7-1-71-15,-2-4-30 16,-7-1-50-16,-5 2-26 16,-5 2-66-16,0 6-25 0,2 10-35 15,2 5-11-15,8 7-14 16,-3 0-2-16,18 10 1 16,7 1 3-1,11 0 7-15,11 3 0 0,-1-9 0 16,-1-2 0-1,4 0-2-15,-4-9-4 16,-7-10-92-16,-3-3-84 0,-7-12-325 16</inkml:trace>
  <inkml:trace contextRef="#ctx0" brushRef="#br0" timeOffset="60786.62">11192 11349 670 0,'-8'-20'364'0,"-2"-15"-91"15,2 7-74-15,4 15-125 0,4 6-49 16,2 10-109-16,2 2-163 15</inkml:trace>
  <inkml:trace contextRef="#ctx0" brushRef="#br0" timeOffset="61101.89">11295 11378 1031 0,'1'-13'429'0,"6"-17"-241"16,6-2-31-1,2-3-53-15,0-3-24 16,4 4-49-16,-5 0-12 16,-2 8-15-16,2 6 0 15,-11 11 5-15,-1 4-3 0,-4 7-6 16,-4 5 0-16,0 12-5 16,3 10-1-1,5 14 6-15,2 10-2 0,7 15 1 16,2 4 1-16,1-2 0 15,2-2 1-15,-8-14 3 16,-5-4 2-16,-13-10 2 0,-8-3 1 16,-9-9 2-16,-2-7-8 15,4-11-98 1,2-9-133-16</inkml:trace>
  <inkml:trace contextRef="#ctx0" brushRef="#br0" timeOffset="61536.39">11703 11432 640 0,'-11'0'363'0,"-12"1"-59"16,5 6-169-16,4 1-51 15,6 7-57-15,11 3-16 16,6 1-12-16,9 4-2 0,3-8 4 16,-3-4 2-16,1-6 2 15,-4 0 0 1,-4-4-16-16,-1 0-9 0,-9-1-12 15,-3-1-4-15,-10-1 16 16,-3-2 16-16,-6 6 38 16,-1 1 15-16,3 2 32 15,0 3 5-15,5-2-16 16,9 6-9-16,5 2-31 16,7-3-12-16,12 4-13 15,0-2-4-15,8-3-15 16,0-2-34-16,2-5-104 15,4-2-87-15</inkml:trace>
  <inkml:trace contextRef="#ctx0" brushRef="#br0" timeOffset="62263.47">11883 11486 883 0,'-2'0'333'15,"2"6"-242"-15,4-7-27 0,-4 1-31 16,4 0 1-16,23 3-15 16,30 2-5-16,-25-8-7 15,3 1 1 1,-6-4 0-16,-3 3 1 0,-6-2 1 16,-6-3 3-16,-8 2 3 15,-4 2 0-15,-5 2-5 16,-2 2-6-16,3 0-1 15,1 0 0-15,0 0 3 16,-2 16 1-16,-31 30-6 0,33-24-2 16,6-3 0-1,4-1 0-15,6-3-37 16,1-7-35-16,5-6-63 0,6-2-44 16,7-5-60-1,3 0 12-15,5-5 62 16,-6 1 48-16,-4 0 158 15,-4 3 64-15,-14 6 75 16,-5 1 23-16,-13 7-14 16,-8-3-28-16,-11 6-43 15,0 2-18-15,-6-1-34 0,-1 0-8 0,4-8-18 16,1-8-6 0,15 0-9-16,-2-7-4 0,7-1-12 15,1-1-8-15,3-3-12 16,3 0-5-16,11 0-3 15,4 2 2-15,4 2 5 16,1 5 11-16,-2 10 11 16,-1 7 9-1,0 8 11-15,0 1-5 16,7 2-3-16,-4-3-4 0,5 2-4 16,3-6-2-16,-1-5-2 15,1-3 2-15,-2-11 1 16,0 0-2-16,-8-4-2 0,-6-5-12 15,-4 0-13 1,-4-2-1-16,-3-2 0 16,8 4 13-16,-8 1 6 15,0 3 2-15,2 11-9 16,-8-1 5-16,2 10 4 0,1 1 3 16,0 4 8-1,9 4-6-15,5 0-10 16,5-1-81-16</inkml:trace>
  <inkml:trace contextRef="#ctx0" brushRef="#br0" timeOffset="62690">13467 11462 773 0,'-9'-6'422'15,"-3"3"-112"-15,-10 5-100 16,-4 0-39-16,-3 12-78 15,-1 0-31-15,6 5-44 16,8 5-14-16,10 1-4 16,6 3 0-16,17-2 0 0,5 1 1 15,9-7 0-15,3-5 1 16,1-8 0-16,-1-7 0 16,-10-2 9-1,-2-3 7-15,-15-4 8 0,-7-2 1 16,-13-1-11-16,-8-2-6 0,-9-1-10 31,0 1-1-31,3 2-10 0,5 0-28 0,7 5-109 16,8 4-89-1</inkml:trace>
  <inkml:trace contextRef="#ctx0" brushRef="#br0" timeOffset="62915.25">13466 11510 755 0,'1'-6'436'16,"6"1"-59"-16,10 0-182 16,6 2-55-16,16 3-67 0,3 0-23 15,5 0-35-15,4 1-7 16,-3 1-2 0,-3-2-1-16,-10-2 1 15,-7-2-13-15,-16-1-82 16,-3-1-61-16,-9-3-160 0,-4 4-60 0,-6-2-55 15</inkml:trace>
  <inkml:trace contextRef="#ctx0" brushRef="#br0" timeOffset="63048.83">13798 11447 15 0,'-8'2'101'15,"2"4"43"-15,-5 4 87 16,0 2 20-16,2 3-53 16,0 0-33-16,1 4-58 0,1 3-22 0,3 1-27 15,4 3-14-15,4-8-22 16,-1-2-7-16,8-4-42 15,2-6-45-15,9-4-210 16</inkml:trace>
  <inkml:trace contextRef="#ctx0" brushRef="#br0" timeOffset="63324.38">14143 11584 684 0,'-6'3'327'0,"-13"9"-115"15,1 2-59-15,-4-1-64 16,-6-1-17-16,0-3-28 16,3-3-12-16,1-8-9 0,2-6-4 0,6-5-14 15,1-3-10-15,5 2-10 16,5 0-3-16,5-1 3 31,5 5 19-31,6-2 44 16,4 4 16-16,7 5 31 15,2 2-9-15,4 13-34 16,-1 1-12-16,-3 11-23 16,-2 2-4-16,-5-1-5 15,1 5-12-15,-1-3-258 16</inkml:trace>
  <inkml:trace contextRef="#ctx0" brushRef="#br0" timeOffset="63849.92">15143 11516 768 0,'-17'9'387'16,"-8"5"-138"-16,-13 8-70 0,-7 0-38 16,-5 0-54-16,-2-3-23 15,6-8-37-15,6-4-2 16,10-11-2-16,4-5-5 16,8-12-11-16,5 0-8 15,13 1-17-15,7-1-1 16,10 0-3-16,5 2 12 15,4 6 11-15,1 9 5 16,8 17 6-16,2 8-6 16,-4 9-1-16,2 3 0 0,-7 2-1 15,-5-3 1 1,-4-3-18-16,-5-5-71 0</inkml:trace>
  <inkml:trace contextRef="#ctx0" brushRef="#br0" timeOffset="64007.03">14971 11276 1067 0,'4'-7'399'0,"5"-3"-322"16,0 4-49-16,2 8-49 0,1 7-68 0,5 4-188 15</inkml:trace>
  <inkml:trace contextRef="#ctx0" brushRef="#br0" timeOffset="64318.18">15151 11400 601 0,'0'11'346'0,"12"25"-59"0,4 2-43 0,-6 1-80 15,2 3-39 1,-17-16-46-16,2 3-21 16,-1-3-28-16,-3-4-6 15,6-8-13-15,-1-8-10 0,5-11-28 16,8-5-25-16,7-8-52 15,1-4-11 1,3-4 19-16,1 1 22 16,-4-2 52-16,1 5 16 0,-5 5 10 15,-5 6 24 1,-6 5 30-16,-3 6 9 0,-5 4 18 16,-4 2-14-16,3 5-22 15,-1-1-7-15,5-1-22 16,3 2-9-16,8-3-7 0,2-3-2 15,5 2-16 1,2-1-47-16,0-2-160 16,2 0-139-16</inkml:trace>
  <inkml:trace contextRef="#ctx0" brushRef="#br0" timeOffset="64635.83">15478 11568 517 0,'0'0'322'0,"5"0"-15"16,3 1-95-16,7 4-81 15,6 3-24-15,3-1-26 16,3 1-17-16,-4-7-22 16,-5-2-6-16,0-5-8 0,-3-4 0 15,-4-3-1-15,4 1-1 16,-15-4-3-16,-1 4-5 16,-14-7-8-16,-11-3-5 15,5 5-3-15,-5-4-1 16,5 10-7-16,10 8-7 15,-6 7-12-15,6 10-2 0,5 9 11 16,-3 3 7 0,9 9 13-16,-2-2 4 0,4 8-1 15,4 1 1 1,0 3 5-16,2 0 1 0,-8-6-1 16,2-4-3-16,4-10-27 15,1-3-70-15</inkml:trace>
  <inkml:trace contextRef="#ctx0" brushRef="#br0" timeOffset="64974.85">16174 11478 741 0,'-8'2'397'0,"-5"5"-44"16,-4 10-208-16,-5 3-24 16,-5 4-28-16,-3-3-20 15,-4-3-32-15,-4-1-10 0,-2-8-9 16,-1-5 0 0,8-6 0-16,6-4-1 0,9-7-8 15,7 0-6 1,7-2-11-16,4-2-6 15,8 3-4-15,3 1 0 0,7 4 16 16,0 5 2-16,6 16 10 16,3 3 5-1,6 19 2-15,2 3 2 0,-1 1 1 16,0-1 2-16,-3-9-566 16</inkml:trace>
  <inkml:trace contextRef="#ctx0" brushRef="#br0" timeOffset="66609.58">17148 11485 803 0,'-10'8'373'0,"-10"18"-162"16,-4 2-24-16,-10 2-76 16,-1 2-27-16,-11-7-43 15,3-3-9-15,4-12-6 16,5-7-5-16,12-13-17 16,6-6-4-16,6-10-17 15,6 0-2-15,9 2 5 16,4 1 5-16,7 10 15 15,3 4 10-15,2 11 10 16,2 8-2-16,6 12 2 16,-1 7-2-16,-1 8 1 0,-1 3 0 15,0 1-8 1,-1-7-3-16,5-8-89 0,4-11-135 16</inkml:trace>
  <inkml:trace contextRef="#ctx0" brushRef="#br0" timeOffset="67030.67">17529 11495 694 0,'-7'-1'394'0,"-7"-6"-71"15,-13 3-76-15,-4 2-36 16,-8 2-71-16,1 10-41 16,3 6-78-16,7 3-13 15,13 11-10-15,6 1-1 16,19 1 0 0,10-2 3-16,18-7 4 0,4-5 5 15,3-8 4-15,-4-4 1 16,-4-10-3-16,-3-4 18 15,4-7-62-15</inkml:trace>
  <inkml:trace contextRef="#ctx0" brushRef="#br0" timeOffset="68721.62">1582 12375 803 0,'0'3'315'0,"8"8"-205"16,4 0-50-16,6 3-33 16,10 1-2-16,9-8-10 15,5 0-1-15,7-7 4 16,-7-6 4-16,-12-4 3 16,-8-3 3-16,-11 4 5 15,-10 2-8-15,-12 6-14 16,-6 2-6-16,-12 12-18 15,-3 3 2-15,-1 10 8 16,5 9-1-16,6 3 3 16,8 2-3-16,18 2-2 0,7-8 2 15,20-5 2-15,6-7 1 16,14-17 1-16,2-6 2 16,0-13 4-1,-2-5 1-15,-13-4 3 0,-8 1 2 16,-12-1 7-16,-5 4 5 15,-18-2 28-15,4 5 10 16,-7 4 6-16,-2 1 7 0,-2 7-16 16,-11-3-9-1,0 8-19-15,-5 2-20 0,9 9-25 16,6 7-7-16,7 1-2 16,6 3 4-16,16-3 5 15,-1-4 1-15,15-1 1 16,3-2-2-16,-6-9 1 15,3-3 1-15,-10-9-3 16,-2 0 0-16,-3-5 6 16,-5 0 4-16,-8-1 9 15,-2 3 4-15,-7 4-2 16,2 1-6-16,3 12-20 0,0-1-6 16,4 6-5-16,6 5 3 15,6 0 17-15,3 2 5 16,9-9 19-1,4-1 17-15,5-12 27 0,3-2 11 16,-3-8 21-16,-5-1-2 16,-10-3-9-1,-10 1-5-15,-10 0-32 0,-7 0-17 0,-9 6-102 16,-1 2-89-16</inkml:trace>
  <inkml:trace contextRef="#ctx0" brushRef="#br0" timeOffset="69195.66">3205 12144 640 0,'-12'-4'349'15,"-11"-3"-46"1,-3 3-58-16,-7 8-70 0,2 8-34 16,1 23-77-16,1 17-28 15,13 31-30-15,6 9-7 16,13 4-1-16,8-6 2 0,7-18 1 15,4-8 1-15,10-17-1 16,5-12-2 0,6-17-8-16,0-10-20 0,-8-12-209 15</inkml:trace>
  <inkml:trace contextRef="#ctx0" brushRef="#br0" timeOffset="69589.95">3396 12313 752 0,'-3'-3'383'0,"-1"-1"-122"0,0 4-82 16,3 0-85-16,0 2-33 16,-8 28-32-16,-9 46-6 15,16-26-11 1,2 0 0-16,6-8-1 15,-2-1 0-15,3-12 0 16,0-8 0-16,-3-7 3 16,0-10 6-16,0-5 4 15,-2-7-1-15,7-8-7 16,1-4-9-16,6-1-12 0,3-4-6 16,5 9-4-16,0 1-3 15,1 11-1-15,-4 5 4 16,-4 11 8-16,-3 7 5 15,-14 5 9-15,-1 6 5 16,-16-1 5-16,-6-1 2 16,-5-10 7-16,-5-6 0 0,-2-12-9 15,6-3-22-15,9-1-65 16,3-2-44-16,13 0-169 16</inkml:trace>
  <inkml:trace contextRef="#ctx0" brushRef="#br0" timeOffset="69888.19">3728 12227 957 0,'5'6'380'16,"10"14"-236"-16,4 12-40 16,2 20-13-16,0 12 1 15,-7 14-9-15,-6-2-9 16,-16 3-25-16,-9-1-10 16,-8-9-17-16,-1-6-6 15,7-26-73-15,5-12-94 0,7-19-311 16</inkml:trace>
  <inkml:trace contextRef="#ctx0" brushRef="#br0" timeOffset="70100.48">4116 12792 1437 0,'-1'6'604'0,"-3"6"-313"15,-1-2-127-15,2-3-61 16,-4-5-19-16,-1-3-318 0</inkml:trace>
  <inkml:trace contextRef="#ctx0" brushRef="#br0" timeOffset="73920.98">4794 12424 708 0,'-8'21'256'0,"-5"29"-181"47,6-26 14-47,4-11 6 0,1-1-64 0,-18 89 28 0,8-11-96 16,2-12 11-16,13-77 48 15,3-10 1-15,5-19 1 0,4-5 0 16,1-13 0-16,3-4 8 15,-6-6 10-15,0 0 12 16,-4 0 8-16,-1 4-1 16,2 12-7-16,-4 5-12 15,-1 19-9 1,3 8-14-16,-5 12-8 0,9 10-6 16,5 19-8-16,5 8 3 15,6 17 4-15,4 6 2 16,-8 7 3-16,-4-7 0 15,3-6 1-15,-1-6 17 16,16-22-181-16</inkml:trace>
  <inkml:trace contextRef="#ctx0" brushRef="#br0" timeOffset="74212.48">5407 12620 908 0,'-16'-3'408'15,"-21"2"-203"-15,0 1-61 0,7 13-90 16,4 0-34-16,13 9-36 16,10 6-4-16,14-3 12 15,10 0 5-15,11-9 8 31,9-6 3-31,-4-7 3 16,-3-1 7-16,-12-6 18 16,-10-2 7-16,-4-2 4 0,-11-3-19 0,6-3-202 15</inkml:trace>
  <inkml:trace contextRef="#ctx0" brushRef="#br0" timeOffset="74350.27">5390 12408 1018 0,'-6'-7'471'0,"-4"-3"-207"16,10 7-167-16,-5 3-62 16,5 4-48-16,0-4-52 15,0 0-149 1,5 13-99-16</inkml:trace>
  <inkml:trace contextRef="#ctx0" brushRef="#br0" timeOffset="74604.14">5478 12528 490 0,'4'11'323'0,"12"19"-16"15,1 5-62-15,3 16-110 16,8 10-44-16,5 9-46 16,0 2-14-16,-9 1-12 15,-11-8-2-15,-19-9-3 16,-8-2 1-16,-10-20 5 16,1-5-3-16,2-22-33 15,2-14-19-15,6-22-23 16,-1-4-1-16,7-12 31 15,3-3 15-15,9-5 28 16,2-5 17-16,9-1 29 16,5 4 7-16,2 1-7 15,5 5-14-15,-7 10-26 0,-1 7-9 16,-10 14-50-16,-3 10-82 16</inkml:trace>
  <inkml:trace contextRef="#ctx0" brushRef="#br0" timeOffset="75073.97">5807 12602 1016 0,'-2'2'436'0,"-3"2"-245"0,0 3-64 16,0 10-74-16,3 4-22 16,5 5-22-16,6 7-2 15,6-9-3-15,5-4 1 16,3-9 0-16,2-5 2 16,-4-10 4-16,-2-5 4 15,-4-6 5-15,-8-5 2 0,2-2-1 31,-2-1 0-31,-6 3-5 0,1 1 16 16,-4 9 5-16,-4 1-4 16,6 7-7-16,4 5-22 15,1 4-10-15,2 3-2 16,5 5 7-16,-1 0 0 0,10 0 1 16,7 0 0-16,2-5 0 15,2-3 1-15,-4-3 3 16,-2-7 2-16,-3-6 8 15,-4-3 3-15,-8-8 5 16,-2 1 0-16,-13-1-4 16,-2 0-14-16,-9 5-112 15,-2 1-128-15</inkml:trace>
  <inkml:trace contextRef="#ctx0" brushRef="#br0" timeOffset="76075.37">7077 12516 630 0,'-12'1'384'15,"-9"2"-18"-15,-7 6-154 0,-4 4-39 16,4 7-74-16,2 2-45 16,10 6-43-16,9 2-10 15,7 3-2 1,9 1-2-16,14-8-1 0,6-3 0 16,7-10-1-16,0-7 1 0,-6-6 7 15,-7-7 8 1,-13-3 17-16,-8-3 5 15,-15-4-3-15,-9 3-8 0,-6 3-16 16,2 0-6-16,-1 2-47 16,6 2-62-1</inkml:trace>
  <inkml:trace contextRef="#ctx0" brushRef="#br0" timeOffset="76595.06">7399 12558 663 0,'-2'-3'362'15,"-8"-6"-58"1,-3 3-65-16,-7 3-68 0,0 1-36 16,0 2-68-1,-3 2-32-15,9 3-46 16,7 3-12-16,13 5-2 15,9-1 3-15,7-1 10 16,1 2 2-16,-1-10 4 16,1 4 3-16,-9-7 4 15,-1 0 4-15,-4 0 2 0,-9-6 0 16,-6 0-7-16,-4 2-2 16,-10 4-4-16,2 2-2 15,-6 6-1-15,-1 3-3 16,4 5-9-16,1 0-3 15,12 6 1-15,5 2 2 16,12-2 10-16,6-3 3 16,12-6 8-16,3-6 0 15,1-7 6-15,6-3 1 0,-7-9 3 16,0-4 0-16,-1-5 0 16,-6 0-1-16,-1-4 3 15,-7 4 2-15,-7 4-1 16,-2 2-6-16,-6 8 34 15,0 5 2-15,-2 4-3 16,1-2 8-16,1 0-41 16,0 14-3-16,4 35-2 15,5-29-2-15,1-1-63 16,10-3-98-16</inkml:trace>
  <inkml:trace contextRef="#ctx0" brushRef="#br0" timeOffset="76944.83">7783 12685 676 0,'5'0'379'0,"4"0"-31"16,7 2-223-16,2-2-20 0,6-1-42 15,1-2-17-15,-8-10-16 16,3-1-5-1,-4-2-4-15,-2 0 0 0,-2 4-1 16,-10-4-5-16,-10 2-7 16,-8-3-5-1,-6 6-9-15,0 4-2 0,-6 6 0 16,7 9-3-16,6 7 2 0,0 2 1 16,12 9 8-16,-3 1 4 15,2 5 8 1,4 5 1-16,0 3-4 15,5 2-3-15,9 1-3 16,0-4 0-16,3-6-27 0,-3-6-85 0</inkml:trace>
  <inkml:trace contextRef="#ctx0" brushRef="#br0" timeOffset="77122.52">8068 12532 1025 0,'-2'8'462'0,"-4"6"-205"15,4 6-125-15,2 11-70 16,1-2-18-16,5 5-14 16,-2-1-31-16</inkml:trace>
  <inkml:trace contextRef="#ctx0" brushRef="#br0" timeOffset="77598.42">8534 12548 482 0,'0'11'330'16,"-5"5"-21"-16,-10 10-83 0,-5-1-24 16,-8 2-72-16,-4-2-30 15,0-9-36-15,1-7-17 16,8-9-15-16,5-8-5 0,1-8-17 16,6 0-18-16,0-6-29 15,6 3-11-15,7-1-3 16,8 2 8-16,5 5 16 15,2 5 4-15,7 10 0 16,0 8 3-16,-3 12 15 16,1 6 6-16,-3 8 9 15,1-2 1-15,1-1-47 16,-2-3-142-16</inkml:trace>
  <inkml:trace contextRef="#ctx0" brushRef="#br0" timeOffset="77934.47">8680 12572 1158 0,'4'5'434'16,"0"4"-318"-16,0 9-40 16,-5 3-22-16,-4 6-8 15,-3 5-21-15,0-7-9 16,2-4-5-16,5-7-38 0,3-11-63 15,5-4-28-15,6-13-25 16,-2-5 37-16,3-7 62 16,1 1 27-1,-6-3 24-15,3 5 15 0,-7 2 48 16,-5 3 19 0,-2 10 35-16,-3 3 0 15,0 5-41-15,2 8-20 16,4 7-34-16,3 2-11 15,13 6-7-15,2 1-2 0,4 0-2 16,4-1-2-16,-3-4-82 16,-6-6-102-16</inkml:trace>
  <inkml:trace contextRef="#ctx0" brushRef="#br0" timeOffset="78245.31">8975 12607 1040 0,'2'4'461'0,"0"3"-199"16,0 10-98-16,-3 3-49 0,-2-2-23 15,-2 3-39-15,-1-8-17 16,4-4-19-16,2-3-10 16,4-10-11-1,6-1-11-15,4-8-20 0,1-5 0 16,2-6 3-16,1 0 8 15,6 5 15-15,2 3 3 16,2 6-2-16,-1 5 0 16,-4 5 6-16,-5 6 4 0,-5 13 15 15,-3 3 5-15,-7 0 1 16,-1 3-2-16,-3-2-11 16,1 0 1-1,0-4-157-15</inkml:trace>
  <inkml:trace contextRef="#ctx0" brushRef="#br0" timeOffset="78398.92">9066 12356 1352 0,'-2'-1'495'0,"-4"-2"-416"16,11 4-60-16,1 5-179 0</inkml:trace>
  <inkml:trace contextRef="#ctx0" brushRef="#br0" timeOffset="78598.59">9328 12533 804 0,'2'6'446'0,"16"16"-62"15,1 2-134-15,7 3-97 16,3 7-40-16,-11-2-43 15,-3 0-24-15,-21-9-16 16,-4-1 0-16,-12-14-8 16,-2-6-33-16,1-8-148 15,0-6-424-15</inkml:trace>
  <inkml:trace contextRef="#ctx0" brushRef="#br0" timeOffset="79053.82">10146 12488 908 0,'-11'7'402'15,"-13"5"-215"-15,3 3-48 0,2 10-84 0,4 0-29 16,11 8-26-16,4 3-2 16,19-1 2-16,5-1 3 15,10-11 4-15,3-6 0 16,-4-14 9-16,-13-4 10 16,-12-11 16-1,-4 0 3-15,-12-2-6 0,-6-5-12 16,-10 6-20-1,-5-1-26-15,5 3-145 0,6 7-320 16</inkml:trace>
  <inkml:trace contextRef="#ctx0" brushRef="#br0" timeOffset="79312.82">10306 12567 995 0,'-1'5'452'15,"-3"2"-196"1,1 3-80-16,-2 2-83 0,2 2-28 16,3 3-40-1,5 1-7-15,13 3-2 0,4-1-1 16,8-10 1-16,4-1 0 16,0-9 0-16,-4-3 2 15,-8-6 2-15,-6-2 1 16,-8 0 1-16,-3 0-1 15,-5 0-34-15,-2 1-49 16,-1 3-154-16,-4-1-162 0</inkml:trace>
  <inkml:trace contextRef="#ctx0" brushRef="#br0" timeOffset="79428.53">10452 12397 895 0,'-4'-8'445'0,"-4"-8"-141"16,2 8-66-16,2 6-126 15,2 5-46-15,4 11-66 16,1 4-45-16,9 11-267 16</inkml:trace>
  <inkml:trace contextRef="#ctx0" brushRef="#br0" timeOffset="79656.6">10621 12554 937 0,'0'0'492'0,"-2"1"-109"16,9 9-233-16,4 5-53 16,7 5-46-16,1-2-10 0,2 3-20 15,-2-4-5-15,-2-4-1 16,1-2 4-16,-1-11 15 16,4-3 4-16,-8-11 3 15,1 3-3-15,-1-4-16 16,-5-2-3-16,-1 6-52 15,-2-2-64-15</inkml:trace>
  <inkml:trace contextRef="#ctx0" brushRef="#br0" timeOffset="80148.28">11141 12590 808 0,'-13'-4'437'0,"-14"-1"-115"16,1-1-60 0,-3 6-108-16,8 4-59 15,7 5-60-15,6 3-19 0,12 5-14 16,6 7-2-16,19 2 1 16,8 2 1-1,8-8 5-15,-1-5-3 16,-7-9 2-16,-9-7 3 0,-10-13 8 15,-6-4 8 1,-8-6 6-16,-9-3 2 0,-6-3-6 16,-4-2-2-16,-8-2 2 15,1-8-1-15,0-4-4 16,0-3-2-16,9-2-20 16,13 12-9-16,8 8-17 15,6 8-2-15,2 10-105 16,7 3-99-16</inkml:trace>
  <inkml:trace contextRef="#ctx0" brushRef="#br0" timeOffset="80897.64">11580 12486 429 0,'-7'0'276'0,"-9"3"19"16,2 4-82-16,-1 2-84 16,4 5-34-16,11 3-58 15,3-2-22-15,14 6-10 16,0-6 0-16,4-8 2 16,3 1 1-16,-6-8 3 15,-1-2-1-15,-9 2-15 16,-8-5-8-16,-8 2-8 15,-9-3 2-15,-8 1 24 16,0 5 15-16,-3 0 16 16,4 6 14-16,8 3-2 15,2 4-8-15,10 4-13 16,6-2-13-16,9 4-9 16,4-1 0-16,10-1 1 15,2 0 0-15,9-7-16 0,2-3-32 16,1-7-77-16,0-5-43 15,2-6-94-15,-1-2 0 16,1-5 70-16,-5-1 45 16,-14-3 174-16,-8-2 70 15,-12 2 79-15,-4 1 27 16,-11 4 4-16,-11 1-12 16,-8 2-36-16,3 7-21 0,-1 7-67 15,11 6-30-15,5 9-41 16,1 0-8-16,8 7-6 15,8 3 2-15,6 2 6 16,8-2 1-16,10-1 0 16,-2-8 1-16,9-3 1 15,-6-7 1-15,-6-6 10 16,-6-2 6-16,-16-5 7 16,-4-1 0-16,-16-3-10 15,-4 2-6-15,-5-1-11 16,2-1-48-16,13 1-194 15</inkml:trace>
  <inkml:trace contextRef="#ctx0" brushRef="#br0" timeOffset="81209.86">11984 12570 955 0,'10'8'444'0,"6"6"-193"0,-4 6-69 16,-2-1-36-16,-3 2-42 15,-5-2-26-15,0-7-44 16,-2-3-10-16,0-6-11 16,4-3-4-16,0-7-27 15,7-3-11-15,2-10-12 16,5 1 0-16,-1-5 22 16,3 3 7-16,-4 4 9 15,0 2 0-15,-2 10 23 16,-3 3 6-16,-1 5 15 0,-6 8 9 15,-3 7-17 1,-5 2-1-16,0 6-14 16,0-3-5-16,5-1-96 15,0-1-88-15</inkml:trace>
  <inkml:trace contextRef="#ctx0" brushRef="#br0" timeOffset="81389.33">12382 12532 680 0,'0'0'418'16,"5"8"34"-16,2-2-218 0,5 11-91 15,2-2-10-15,-3 3-21 16,-2 6-9-16,-8-4-30 16,-1 1-9-1,-7-9-30-15,-5-2-38 0,2-2-147 16</inkml:trace>
  <inkml:trace contextRef="#ctx0" brushRef="#br0" timeOffset="81557.38">12780 12703 1211 0,'-8'9'581'0,"-9"9"-202"16,-2 4-94-16,-5 1-119 15,12 3-54 1,-4-6-125 0,4-2-96-16</inkml:trace>
  <inkml:trace contextRef="#ctx0" brushRef="#br0" timeOffset="82733.64">13074 12496 641 0,'11'0'306'0,"10"1"-111"0,8 3-123 15,4 1-22-15,7 3-29 16,-8-8-4-16,-6 0-4 16,-4-4 2-16,-14-9-13 15,4 10-20-15,-10-9-30 16,-3 6-6-16,-8 3 9 15,-4-3 23-15,-6 8 45 16,-2-2 22 0,-1 10 33-16,1 2 11 0,5 6-16 15,7 6-16-15,4 0-33 16,6 3-16-16,11-2-5 16,-1-2 0-16,14-2 1 15,-4-6 0-15,12-1-4 0,1-4-9 16,6-10-17-1,1 0-3-15,3-10 1 16,0-5 9-16,-6-3 17 0,-4 0 4 16,-15-2 8-16,-8 5 6 15,-10-1 15-15,-6 0 17 0,-10 3 53 16,0 3 19-16,-8 1 4 16,-2 2-18-1,2 7-67-15,1 0-28 16,7 12-28-1,5 3-3-15,7 4 7 0,5 4 4 16,12-3 8-16,8-2 1 16,8-3 1-16,1-7 2 15,-7-8 4-15,-1-1 3 16,-9-8 8-16,-6-3-24 16,-3-1-210-16</inkml:trace>
  <inkml:trace contextRef="#ctx0" brushRef="#br0" timeOffset="83212.59">14071 12584 943 0,'7'3'437'0,"8"6"-200"16,2-2-112-16,5 0-14 15,5-1-50-15,-4-5-12 16,6-2-16-16,-2-3-2 15,1-5-7-15,-3-2 1 0,-12-3 1 16,-8-3-1-16,-15 0-11 16,-7-1-4-16,-13-2-10 15,4 5 0-15,1 0-6 16,5 8-6-16,6 11-14 16,1 7-5-1,0 16 6-15,5 3 9 16,4 9 15-16,-1 4 5 0,7 6 1 15,-2 3-2-15,3 1 0 16,0-2-1-16,3-7 1 16,4-5-6-16,-2-15-137 15,6-8-135-15</inkml:trace>
  <inkml:trace contextRef="#ctx0" brushRef="#br0" timeOffset="83836.03">14627 12446 931 0,'-14'-7'420'16,"-10"2"-192"-16,0 2-126 15,4 5-33-15,6 7-44 16,4 2-19-16,9 9-12 15,1-4 0-15,5 4 3 16,8-3 3-16,4-7 3 16,1 2 2-16,-3-8 0 15,-3-2 1-15,-3-4-10 16,-2-1-2-16,-1-2-8 0,-6 2-3 16,-8-4 10-1,-3 2 0-15,-12-4 22 0,2 3 11 16,1 8 10-1,-1-2 3-15,9 9-16 16,1 3-7-16,8 3-8 0,4 6 1 16,6 1 1-16,3-1-1 15,11-3 1-15,2 0 1 16,8-10 0 0,-4-5 0-16,0-5 1 15,-3-9 0-15,-5-5 0 16,3-1-1-16,-1 1 2 15,-3-1 1-15,-6-1 2 16,-4 6 2-16,-9 1-4 16,0 4 16-16,-6 2 1 15,2 1-5-15,2 5-6 16,-2 3-20-16,5-4-6 16,0 0 0-16,1 5 5 15,4 9 1-15,19 30 0 0,-11-31 1 16,5-2 1-16,2 2 1 15,-1-6 0-15,3-1 0 16,1-7 1-16,-1-3 1 16,-2-5-71-16,-3 0-55 15,-4-2-126-15,-4 0-103 0</inkml:trace>
  <inkml:trace contextRef="#ctx0" brushRef="#br0" timeOffset="83940.39">14977 12496 433 0,'-2'-15'333'0,"-6"-14"57"16,0 3-44-16,0 11-85 15,-3 5-56-15,0 6-98 16,3 4-43-16,2 3-106 16,1 3-96-16</inkml:trace>
  <inkml:trace contextRef="#ctx0" brushRef="#br0" timeOffset="84230.05">15116 12397 960 0,'0'-1'534'0,"-5"-4"-124"16,5 10-208-16,-3 8-68 0,-2 14-90 15,5 9-25-15,0 11-4 16,9 6-2 0,0 6-2-16,-4-2-3 15,1 2-1-15,-3-2 12 0,3-8-97 16,-1-6-65-16,4-14-235 16</inkml:trace>
  <inkml:trace contextRef="#ctx0" brushRef="#br0" timeOffset="84422.09">15141 12660 880 0,'2'-4'404'0,"5"-2"-152"0,4 1-118 16,9 0-75-16,3 3-17 15,8 2-34-15,4 0-58 16,-1 0-392 0</inkml:trace>
  <inkml:trace contextRef="#ctx0" brushRef="#br0" timeOffset="84718.2">15722 12554 1012 0,'-16'5'465'0,"-16"7"-208"16,-2 4-37-16,-2-4-93 16,-2-4-38-16,1 0-54 15,-1-11-9-15,2-4-6 0,9 5-2 16,4-9-1-16,7 1-2 16,9-1-7-1,2-4-7-15,12-1-14 16,9 3-5-16,12 0-2 15,3 3 2-15,0 7 13 16,-4 3 6-16,-4 12 19 16,-4 11 6-16,0 12-1 15,-3-2-3-15,-3 3 9 16,-2-4-82-16</inkml:trace>
  <inkml:trace contextRef="#ctx0" brushRef="#br0" timeOffset="85585.97">16248 12245 757 0,'8'-2'380'15,"3"-3"-106"1,14 2-138-16,3 1-21 0,12-1-50 16,5 3-24-16,-2 1-24 15,-5 0-4-15,-15-1 4 16,-12-2 6-16,-11-4-31 15,0 1-24 1,-7 1-29-16,0 1-8 0,-7 1 27 16,-3 1 20-16,0 1 12 15,2 1-1-15,6 12 9 0,0 1 6 16,3 11 18-16,5 5 5 16,1 8-4-16,5 2-4 15,4 4-5-15,0-1-1 16,-3-8 9-16,-5-5 7 15,-5-4 14-15,-11-8 4 0,-12-3-8 16,-4 0-9 0,-5-3-14-16,1-3-4 0,5-1-5 15,2-1-1-15,12-5 2 16,5 2 1 0,13-7-6-16,8-1-3 0,15-7-5 15,8 2 1-15,14 2 10 16,4-2 9-16,-2 7 7 15,-2-1-1-15,-11 7 4 16,-10 2-3-16,-10-1-3 16,-6 1-2-16,-5-5-12 15,6 9-77-15</inkml:trace>
  <inkml:trace contextRef="#ctx0" brushRef="#br0" timeOffset="90303.47">1662 13652 616 0,'12'15'306'0,"9"8"-102"16,11-3-72-16,3-3-15 16,0-11-28-16,-2-6-14 0,-3-10-8 15,-1-8-5 1,-4-7-12-16,-4-4-6 15,-11-1-10-15,-6 6 0 16,-15-4-4-16,-9 5-5 16,-13 8-8-16,0 0-17 15,1 22-23-15,3 6-6 16,11 12-9-16,-5 6 7 16,11 9 11-16,2 6 12 15,9 7 12-15,4 1 8 16,8 1 12-16,1-2-8 15,2-9-5-15,1-2 0 0,-3-11 5 16,-1-11-66-16</inkml:trace>
  <inkml:trace contextRef="#ctx0" brushRef="#br0" timeOffset="90727.48">2254 13463 949 0,'-12'-4'420'16,"-25"-10"-218"-16,15 10-68 16,3 8-84-16,5 4-38 15,16 16-37-15,-6-7-6 16,12 2 3-16,6 3 6 15,6-8 12-15,3-1 6 16,-5-5 6-16,-2-4 3 16,-2-2-3-16,-5-1-2 0,-6-2-11 15,-3 0-8-15,-13 1-2 16,-5 0 2 0,-10 0 13-16,-3 2 8 0,0 2 21 15,6 4 4 1,6 0-1-16,8 7-4 0,9 1-13 15,3 3 0-15,14 5 0 16,-2-5 3-16,11 3-3 16,0-3-3-16,4-7 1 15,2-1 1-15,-2-11-6 16,-8-5-39-16,-3-8-257 16</inkml:trace>
  <inkml:trace contextRef="#ctx0" brushRef="#br0" timeOffset="90847.16">2273 13357 907 0,'-5'-6'416'0,"-4"-6"-204"0,3 2-89 15,5 10-106-15,2 5-108 0</inkml:trace>
  <inkml:trace contextRef="#ctx0" brushRef="#br0" timeOffset="91324.23">2613 13464 864 0,'-11'-2'422'0,"-11"-1"-169"16,4 1-92-16,4 8-120 15,5 3-37-15,5 3-33 16,4 4-5-16,12-2 10 0,2 1 6 15,8-2 13 1,-4-4 5-16,-2-2 5 0,-2-2 3 16,-7-5-7-16,-5 2-1 0,-3 1-8 15,0-3-2-15,0 0 7 16,-11 4 0-16,-43 20 3 16,29-15 1-16,9 11 1 15,-1-3 1-15,12 5 4 16,3 0 2-16,4-2-1 15,10 0 1-15,3-6 2 16,7-4 0 0,1-10 4-16,3-1 2 0,5-12-1 15,-2-3-1-15,1-6-5 16,-4-3-6 0,-4 0-5-16,-5-2 0 15,-6 10 4-15,-3 2 6 0,-6 8 23 0,-1 2 4 16,-1 5 3-16,-1 11 0 31,1 5-21-31,1 5-5 16,4 5-11-16,3-2-2 0,13 1-489 15</inkml:trace>
  <inkml:trace contextRef="#ctx0" brushRef="#br0" timeOffset="91784.2">3610 13497 737 0,'-14'13'347'0,"-10"13"-106"0,3 14-122 16,3 6-27-16,10 6-20 15,3 0-19-15,12-4-43 16,6-5-8-16,7-15 0 16,8-10 2-16,2-18 16 15,0-4 9 1,-5-14 14-16,-8-4 6 0,-16-1-2 16,-7-1-7-16,-18 6-21 15,-5 0-9-15,-9 7-7 16,4 3-3-16,8 2-35 15,4 3-51-15</inkml:trace>
  <inkml:trace contextRef="#ctx0" brushRef="#br0" timeOffset="92129.51">3892 13596 609 0,'-9'-3'402'15,"-3"0"29"-15,-6 1-233 16,0 2-39 0,3 1-67-16,1 1-33 15,5 4-54-15,4 0-18 16,5 3-16-16,5 1-1 16,6 1 8-16,5-1 5 0,4-2-8 15,1-1-20-15,-5-4-23 16,-2-1-16-16,-7-2 10 15,-5 2 18-15,-9-1 23 16,-8 3 16-16,-3 2 44 16,-4 1 22-16,4 5 27 15,6 2 15-15,7 1-22 0,5 0-12 16,12 0-25-16,7-4-13 16,16-4 1-16,3-2-60 15</inkml:trace>
  <inkml:trace contextRef="#ctx0" brushRef="#br0" timeOffset="92751.81">4490 13523 769 0,'10'5'372'16,"11"4"-125"-16,5 13-134 16,-3 8-5-16,-2 3-22 15,-9 4-6-15,-12-3-6 16,-8-3-5-16,-7-5-21 15,0-3-12-15,4-10-10 16,3-4 1-16,1-11-6 16,3-5-9-16,4-6-28 15,3-3-11-15,6-1-11 16,3-3 4-16,3-2 13 0,3-1 1 16,3-1 7-1,1 1 4-15,-7 2 9 0,-1 6 3 16,-10 6 5-1,-4 1-2-15,-2 9 1 0,-5 4 4 16,-2 9 2-16,0 3 0 16,2 6-5-16,6 2-5 15,10 0-5-15,6 0-1 16,11-2 2-16,4-3 0 16,6-10-17-16,6-5-28 15,5-5-96-15,0-5-67 0</inkml:trace>
  <inkml:trace contextRef="#ctx0" brushRef="#br0" timeOffset="93018.13">5124 13637 506 0,'0'0'326'0,"0"3"5"15,-7 5-53-15,-8 5-104 0,-4 6-48 16,-7 3-74-16,-2 1-19 16,2-5-13-16,4-3-1 15,3-9-5-15,0-6-11 16,7-8-34-16,-2-5-14 15,4-6-23-15,8-2 6 16,2-2 23-16,7 2 9 16,5 6 13-1,1 3 8-15,4 12 11 0,-1 3 10 16,6 17 11-16,2 5-1 16,1 6-2-16,5 2-6 15,-7 1 0-15,1-3-26 16,-6-10-281-16</inkml:trace>
  <inkml:trace contextRef="#ctx0" brushRef="#br0" timeOffset="93175.18">5016 13379 1083 0,'-1'-1'469'0,"-1"1"-221"0,1 7-218 15,1-7-41-15,1 9-20 0,22 49-83 16</inkml:trace>
  <inkml:trace contextRef="#ctx0" brushRef="#br0" timeOffset="93495.2">5241 13686 1065 0,'-2'11'442'0,"2"11"-263"16,2 1-52-16,12-2-60 16,7-3-18-16,10-5-20 15,2-6-1-15,4-13 2 0,-1-8 0 16,-7-10-3-16,-5-3-1 16,-8-8-5-16,-5 0-11 15,-13-2-23-15,-4-3-12 16,-14 0-11-16,-7-6 7 15,-3 1 21-15,-2 7 8 16,2 9 6-16,6 12-3 16,6 14-19-16,6 6-10 15,9 13-9-15,3 1-1 16,10 11 11-16,4-3 8 16,10 4-11-16,6 0-46 15,2-2-243-15</inkml:trace>
  <inkml:trace contextRef="#ctx0" brushRef="#br0" timeOffset="93847.92">5749 13585 737 0,'-14'-3'394'0,"-17"-2"-104"0,-1-3-65 15,5 7-121-15,6 1-51 16,12 5-68-16,3 2-16 15,9 1-6-15,7 2 6 16,8-1 17-16,3-3 7 16,3 1 9-16,-1-5 2 15,-8-1 2 1,-2 2 2-16,-10-3-15 0,-4 2-4 16,-12 0-3-16,-4 2-2 15,-7 5 15-15,0-3 2 16,4 5 12-16,6 1 6 15,10 3 28-15,4 2 13 0,11 0 10 16,5 0 2-16,9-2-23 16,2-3-13-16,6-5-17 15,-3-2 8 1,6-8-205-16</inkml:trace>
  <inkml:trace contextRef="#ctx0" brushRef="#br0" timeOffset="94395.97">6758 13575 1485 0,'-11'15'71'0,"-1"-3"-26"0,-16 15 59 15,1-8-28 1,13-10-30-16,2 1-6 0,-43 20-18 16,0-6-2-16,10-15-44 15,22-19-30-15,8-10-63 16,7-4-19-16,8-2 26 15,5-2 25-15,7 4 61 16,4 1 35-16,1 9 36 16,4 10 20-16,2 9 14 15,1 9-8-15,1 13-14 16,-3 2-13-16,2 6-15 16,0 1-9-16,-1-4-10 0,0-4 9 15,2-10-144-15,-5-6-188 16</inkml:trace>
  <inkml:trace contextRef="#ctx0" brushRef="#br0" timeOffset="94605.95">6884 13580 884 0,'4'-2'414'16,"-4"6"-159"-16,4 7-75 15,0 11-88-15,0 5-11 0,4 3-26 16,-2-1-14-16,-2-10-11 15,-1-3-7-15,4-13 14 16,1-6 1 0,7-10 3-16,2-6 0 0,2-3-25 15,-2-1-1-15,-3 2-113 16,0 2-90-16</inkml:trace>
  <inkml:trace contextRef="#ctx0" brushRef="#br0" timeOffset="95033.42">7160 13585 914 0,'5'4'397'16,"3"-1"-165"-16,11 2-158 0,3-2 7 16,9-3-26-16,-2 2-16 15,0-2-20-15,-1-4-3 16,-10-3-15-1,0-1-11-15,-11-3-26 16,-6 2-8-16,-4 7 1 0,-6-1 11 16,-5 7 29-16,-4-1 10 15,-1 5 10-15,0 3 1 0,6 4 0 16,2 6-2 0,11 1 1-16,2 2 0 0,10 0-8 15,0-1-2-15,3-3 0 0,5-6 3 16,-1-10 5-16,4-4 4 15,0-11 1-15,-4-5-2 16,7-6-4 0,-4-2-3-16,-4 2-1 15,-3 0 1-15,-6 8-1 16,-2 2-5-16,-4 9 12 16,-2 6 5-16,-4 9 10 15,2 5 6-15,-1 9-15 16,2 0-8-16,9 4-17 15,3-3-99-15</inkml:trace>
  <inkml:trace contextRef="#ctx0" brushRef="#br0" timeOffset="95441.98">7833 13574 571 0,'-6'0'335'0,"-5"1"-20"16,-4 2-96-16,-4 7-78 16,1 0-41-16,4 11-60 15,4 3-21-15,7 7-18 0,7 1 0 16,14-6-1-16,-1-2 3 16,5-12 5-16,3-3 5 15,-8-5 15-15,-1-5 8 16,-6-6 13-16,-6-3-1 15,-5-3-15-15,-7 1-12 16,-6 0-25-16,-6 2-44 0,-1 0-143 16</inkml:trace>
  <inkml:trace contextRef="#ctx0" brushRef="#br0" timeOffset="95598.26">7914 13603 913 0,'10'0'420'0,"20"0"-175"16,5 0-74-16,4 2-75 16,6-1-32-16,-1 0-41 15,-1 0-7-15,-6-1-52 16,-6-1-76-16</inkml:trace>
  <inkml:trace contextRef="#ctx0" brushRef="#br0" timeOffset="95755.15">8099 13628 1015 0,'-2'12'421'15,"-2"15"-249"-15,0 2-39 16,4 0-61-16,9 0-27 0,6-3-88 16,5-6-112-16</inkml:trace>
  <inkml:trace contextRef="#ctx0" brushRef="#br0" timeOffset="96054.64">8676 13711 545 0,'-13'7'308'0,"-18"7"-19"16,-7 0-60-16,-4-4-66 15,-1-4-30-15,6-6-67 16,1-3-20-16,7-6-24 16,6-2-7-16,7-3-13 15,9-2-12 1,6-2-21-16,3 2-6 0,10 0-5 16,3 2 18-16,7 6 39 15,1 6 23-15,0 9 31 0,0 7 2 16,-1 13-15-1,1 2-13-15,-4 6-22 0,-3 1-7 16,-2-6-29-16,-7-2-76 0</inkml:trace>
  <inkml:trace contextRef="#ctx0" brushRef="#br0" timeOffset="96211.14">8459 13472 1232 0,'0'-3'417'0,"0"3"-383"15,9 3-58-15</inkml:trace>
  <inkml:trace contextRef="#ctx0" brushRef="#br0" timeOffset="96922.17">8733 13610 594 0,'10'-3'241'16,"11"1"-119"-16,6 1-52 0,13 1 3 15,-2-1-9-15,7 0-26 16,1-1-13-16,-4 0-8 16,-3 0-1-16,-16-2 5 15,-8-1 5-15,-15 1 3 16,-3-2-4-16,-10 4-9 15,-5 1-5-15,-4 1 1 16,-6 3 4-16,-2 7 17 16,1-2 0-16,5 9 2 15,6 3 1-15,7 4-3 16,7 3 4-16,8 2-7 16,3-5-4-16,13-5-7 0,5-6-2 15,8-12 4-15,2-4 2 16,1-9-2-1,-2-4-3-15,-4-5-6 0,-3-1-2 16,-6 2-2-16,-5 2-2 16,-6 10-5-16,-3 2-5 15,-1 6 4 1,-4 6 2-16,2 3 13 16,-2 5 6-16,-6 5 1 15,0 0 0-15,-3-3-2 16,0-3 0-16,1-9 2 15,5-1 6-15,2-6-4 16,-1 2-3-16,0 0-13 16,4-9-10-16,28-39-7 15,-12 31 0-15,1 2 1 16,3 3 1-16,-7 4 1 16,-1 3 6-16,-4 9 8 0,-7 7 14 15,-2 10 20-15,-3 7-2 16,-3 5-4-1,3-1-13-15,5-2-36 16,4-2-24-16</inkml:trace>
  <inkml:trace contextRef="#ctx0" brushRef="#br0" timeOffset="101293.31">10321 13479 463 0,'-11'3'277'0,"-4"-1"-36"0,-10 5-89 15,0 8-27-15,-3 1-60 16,-2 4-30-16,12 4-29 15,1-1-2-15,16 1-2 16,7-1-2-16,15-6 4 16,7-4 3-16,2-9 8 15,3-4 3 1,-11-10 13-16,-5 1 5 0,-12-5 22 16,-10-1 9-16,-3 7-8 15,-12 0-7-15,-6 5-31 16,1 3-14-16,-1-3-46 0,10 1-87 15</inkml:trace>
  <inkml:trace contextRef="#ctx0" brushRef="#br0" timeOffset="101870.52">10363 13499 807 0,'10'0'316'15,"16"-4"-218"-15,8 1-13 16,12-2-31-16,1-4-17 16,0 1-22-16,-4 0-3 15,-10 0-1 1,-8 1-1-16,-12 1-3 0,-5 3-2 16,-6 2-13-16,-4 2-2 15,-10 3-1-15,-4 8 0 16,-10 3 11-16,0 2 10 15,2 6 11-15,1-3 7 0,8 2 9 16,5-3-6-16,10-1-10 16,8-2-5-16,9-2-5 15,6-2 1-15,3-6 3 16,3-4 2-16,2-5 0 0,4-4-3 0,-4-8-6 16,-2 0-8-1,-2-6-8-15,-1 4-1 0,-2 6-1 16,-3 4 1-16,-9 9 10 15,-5 5 21-15,-8 8 29 16,-2 2 16-16,-6 5 2 16,0-1-18-16,2-3-22 15,0-3-11-15,4-9-6 16,3-5 2-16,2-6-8 16,5-4-8-16,6-5-4 31,1-1-4-31,2-4 4 0,1 0 4 15,0 4-2 1,-2 2-5-16,-1 9-9 16,-1 5 16-16,-5 13 18 0,1 3 8 15,-2 12 14-15,2 0-15 16,4-1-12-16,3-1-2 16,11-7-78-16,3-2-114 15</inkml:trace>
  <inkml:trace contextRef="#ctx0" brushRef="#br0" timeOffset="102426.9">11883 13554 769 0,'-12'0'380'16,"-15"-3"-119"-16,-6 4-34 15,3 2-73-15,1 2-41 16,10 10-79-16,6 0-26 16,10 7-26-16,6 2-3 15,12 4 9-15,13 1 5 0,10-6 7 16,7-4 3-16,0-10 9 15,-7-6 5-15,-14-10 5 16,-4-8-4-16,-12-8-9 16,-5-1-5-16,-10-4-7 15,-8-5 3-15,-8-4 5 16,-3-11 2-16,2-7-3 16,5-1-1-16,12-3-7 15,9 7-7-15,15 12-9 16,4 7-5-16,3 14-24 15,2 5-23-15,0 13-114 16,-3 4-145-16</inkml:trace>
  <inkml:trace contextRef="#ctx0" brushRef="#br0" timeOffset="102588.4">12074 13567 585 0,'3'5'323'0,"1"6"-35"16,5 4-137-16,4 1-63 16,-1 2-22-16,-1-1-24 15,1-2-47-15</inkml:trace>
  <inkml:trace contextRef="#ctx0" brushRef="#br0" timeOffset="102912.51">12549 13627 912 0,'-11'8'385'16,"-19"10"-219"0,-4 1-33-16,-5-5-55 0,-3-4-20 15,1-8-30-15,1-5-22 16,9-10-36-16,4-1-20 15,16-4-26-15,6-2 5 0,6 1 25 16,7-1 15-16,7 4 59 16,-1 2 23-1,8 10 22-15,2 4 17 0,-2 9-23 16,6 6-9 0,-1 6-9-16,-6 2-11 0,6 3-12 15,-4 1-4 1,-6 1-3-1,4 0-60-15,-11-8-378 0</inkml:trace>
  <inkml:trace contextRef="#ctx0" brushRef="#br0" timeOffset="103042.09">12406 13484 1011 0,'-2'-5'400'0,"-1"-7"-276"15,4 8-88-15,10 4-247 0</inkml:trace>
  <inkml:trace contextRef="#ctx0" brushRef="#br0" timeOffset="103648.98">12705 13534 729 0,'1'0'346'0,"4"-9"-103"0,0 1-122 15,15 5-65-15,1-5-10 16,9 6-21-16,9 3-14 16,-2-1-6-16,-3-3 0 15,-7-1 2-15,-9-1 0 16,-7 1 5-16,-9 2-5 15,-10 2-3-15,-6 3 4 16,-7 4 26-16,2 2 10 0,0 1 9 16,3 3-6-16,8 2-34 15,6 1-9-15,8 2-6 16,8 4-1 0,9 1 4-16,5-2 2 0,9-1-7 15,1-5-34-15,7-8-89 16,-3-4-56-16,-3-4-121 15,0-9-28-15,-5-7 52 16,1 1 64-16,-2-2 232 16,-5-2 113-16,-9 11 130 15,-8 1 38-15,-11 6-63 16,-5 6-32-16,-8 6-70 16,-5 5-39-16,-8 3-31 0,-5-1-18 15,-2-1-19-15,4-2-6 16,-2-7-6-16,8-3-11 15,1-10-20-15,2-6-8 16,12-5-7-16,0-1 7 16,8-1 16-16,2 0 5 15,9 4 15 1,0 2 10-16,4 4 11 0,1 9 8 0,2 8 9 16,5 7-7-16,0 10-6 15,2-2-7-15,0 1-16 16,-3 1-18-16</inkml:trace>
  <inkml:trace contextRef="#ctx0" brushRef="#br0" timeOffset="104726.95">13398 13176 758 0,'-5'0'365'16,"-4"-2"-152"-16,11 3-110 16,10 1-27-16,18 1-35 15,12 0-8-15,17-4-2 16,8 1-6-16,-7-6-12 15,-5-1-1-15,-13 0 3 16,-12-3 0-16,-14 4-17 16,-11 2-18-16,-15 1-13 15,-10 3-4-15,-8 3 14 16,-3 0 13-16,4 5 7 16,10 1-1-16,8 1-8 15,5 1-2-15,9-1 3 0,4-2 4 16,10-2 8-16,6-2 3 15,3-4-2-15,-4 0-2 16,-10 1-6-16,-10 1-1 16,-8 4 3-16,-7 1 1 15,-4 4 5-15,-3 2 8 16,3 6 0-16,2 4-3 16,13 15-3-16,4 5-6 0,7 12 5 15,3 1 8-15,-7-4 12 16,-2-4 6-16,-11-10 6 15,-11-8 4 1,-8-9 2-16,-6-9-3 0,-7-10-9 16,2-4-7-1,2-11-8-15,7-3-4 0,16-5-11 16,7 2-9-16,16-8-12 0,6 6-3 16,13 4 2-1,4-1 4-15,2 18 3 16,0-2 2-16,-6 12 15 15,-2 6 14-15,-11 2 25 0,-4 2 11 0,-11 2 1 16,-1 0-5 0,-7-5-12-16,-2-2-6 15,4-7-5-15,-2-6 5 0,9-5 1 32,5-5-5-32,7-10-9 0,2 0-10 15,8-2-10-15,0-3-1 0,6 5-1 16,0 1 1-16,-7 3-2 15,-3 10 5 1,-12 11 17-16,-3 2 11 0,-7 12 27 16,2 2 1-16,0 1-11 15,1 1-11 1,6-5-28-16,2-3-63 0</inkml:trace>
  <inkml:trace contextRef="#ctx0" brushRef="#br0" timeOffset="105165.36">14826 13196 699 0,'-33'8'386'0,"-20"8"-56"0,3 16-186 15,3 11-38-15,17 15-41 16,6 3-20-16,16 4-23 16,9-2-11-16,13-9-11 15,12-2 0-15,11-12 5 16,6-2 4-16,14-8-23 15,-5-12-57-15</inkml:trace>
  <inkml:trace contextRef="#ctx0" brushRef="#br0" timeOffset="105522.58">14983 13323 963 0,'0'0'390'0,"0"1"-224"15,-1 14-102 1,1 10-24-16,0 15 19 0,0 10 8 16,2 3 1-16,0 0-4 15,-2-9-20-15,0-5-10 0,-1-11-13 16,-2-8-5-16,2-8 7 16,0-6 12-16,1-10 1 15,3-7-5-15,7-5-26 16,8-4-18-16,5-1-12 15,3 3 0-15,4 7 8 16,-6 5 0 0,1 10 3-16,-5 7 1 0,-6 5 13 15,-6 1 9-15,-11 3 13 16,-9-3 6-16,-12-1 4 16,-1-1-2-16,-3-8-3 15,-3-5 2-15,6-9-94 16,6-1-76-16,10-3-222 0</inkml:trace>
  <inkml:trace contextRef="#ctx0" brushRef="#br0" timeOffset="105805.16">15270 13201 583 0,'13'7'343'0,"18"15"5"15,5 14-150-15,-6 26-21 16,-3 7 2-16,-11 6-8 16,-8-2-10-16,-12-10-55 15,-8-4-27 1,-13-6-39-16,-4-4-12 0,3-14-7 15,1-6-5-15,10-15-72 0,5-7-74 16,7-10-268 0</inkml:trace>
  <inkml:trace contextRef="#ctx0" brushRef="#br0" timeOffset="105977.78">15641 13723 1634 0,'-1'2'601'0,"-2"3"-485"16,-3-1-54-16,4 3-52 16</inkml:trace>
  <inkml:trace contextRef="#ctx0" brushRef="#br0" timeOffset="108953.93">1627 14968 634 0,'2'3'287'0,"12"4"-105"15,5-7-32-15,14-6-14 16,5-6-14-16,-4-14-28 15,2-6-10-15,-3-15-13 16,-3-7-3-16,-2-11-15 16,-6-1-9-16,-11 3-10 15,-9 3-2-15,-9 10 0 16,-6 7 0-16,2 18-4 16,2 7-10-16,4 18-37 15,6 14-10-15,6 10-14 16,6 10 6-16,10 16 23 0,1 5 4 15,7 11 7-15,-1 3 2 16,-4-1 3 0,-4-10 4-16,-6-14-94 0,3-11-103 15</inkml:trace>
  <inkml:trace contextRef="#ctx0" brushRef="#br0" timeOffset="109120.57">1816 14754 829 0,'8'0'333'0,"9"4"-187"16,19-1-122-16,8 2-1 0,8 1-7 16,0-1-29-16</inkml:trace>
  <inkml:trace contextRef="#ctx0" brushRef="#br0" timeOffset="109266.68">1624 14712 1387 0,'4'6'-26'15,"12"2"8"1,12 5-19-16,18 4-193 15</inkml:trace>
  <inkml:trace contextRef="#ctx0" brushRef="#br0" timeOffset="109597.37">2290 14880 880 0,'7'5'394'15,"4"2"-186"-15,14-3-84 0,2-3-1 16,7-6-38-16,3-8-16 16,-4-8-29-16,-5-5-8 15,-8 0-6-15,-7 0-10 16,-13 2-24-16,-6 5-9 16,-19 4-10-16,-6 5 3 0,-6 10 9 15,2 3 5-15,13 11 6 16,2 6 4-16,9 12 5 15,2 4 6-15,3 4-2 16,6 3-4-16,4-3 0 16,4-1-1-16,6-4 20 15,0-4-50-15,1-5-141 16,0-5-107-16</inkml:trace>
  <inkml:trace contextRef="#ctx0" brushRef="#br0" timeOffset="109916.87">2919 14760 735 0,'-3'6'385'0,"-11"10"-62"0,-4 5-80 16,-12 7-77-16,-1 0-36 15,-2-6-74-15,3-4-18 0,1-12-15 16,4-3-2-16,4-3-11 15,-4-7-7-15,8-2-10 16,1-2-5-16,4-6-4 16,11 4-1-1,1-2 0-15,2-1 2 0,5 7 4 16,6 2 4-16,8 13 7 16,9 6 11-16,4 8 9 15,0 3 0-15,2 0 1 16,-3-2-7-1,-4-3-13-15,-2-2-76 16</inkml:trace>
  <inkml:trace contextRef="#ctx0" brushRef="#br0" timeOffset="111668.65">3802 14570 709 0,'2'-2'355'0,"0"-4"-116"0,12-2-120 16,9-3-35-16,10 0-36 16,6 3-15-16,-2-1-16 15,0 9-6-15,-7 1-7 0,-4 5 0 16,-9 3 1-1,-8-5 1-15,-7 0 4 16,-2-2 2-16,-5-1 3 16,4-2 0-16,-1 0-3 0,-8 1-4 15,-6-1-4 1,-21 2-5-16,22 2-13 0,-2 6-4 16,5 15 7-1,6 9 4-15,4 18 6 16,1 7 2-16,6 10-2 0,-7-5 0 15,0-2 6-15,4-6 3 16,-9-17 5 0,-1 0 3-16,-4-13 9 0,-10-7 4 15,-4-11 11-15,1-5 1 0,2-6-9 16,6-4-5 0,7 2-6-16,9-1-6 15,14-1-6-15,12 4-3 0,23 6-12 16,1-4 0-1,5 2 4-15,3 2 21 16,-3-2-147-16</inkml:trace>
  <inkml:trace contextRef="#ctx0" brushRef="#br0" timeOffset="116090.36">4332 15141 230 0,'4'-5'214'16,"2"-2"30"-16,0-1-34 0,-2-5-18 0,1 2-39 15,-3-2-10 1,-1-1-17-16,-5 2-7 16,-9 0-14-16,1 5-11 15,-12 4-34-15,3 5-17 0,-3 8-37 16,0 5-14-16,6 10-15 15,6 3-1-15,9 6 6 0,4 0 4 16,11-4 9-16,5-9 3 16,8-13 2-1,3-7-1-15,2-12-1 16,-4-3-1-16,-5-3 1 16,-4-4 4-16,-10 5 5 15,-2-1 0-15,-4 6 1 16,-3 4-3-16,-4 5-5 15,0 4-2-15,5 7-2 16,-1 3 1-16,3 5 1 16,5 2 0-16,-5-3-2 15,7 3 0-15,7-1-21 16,-7-3-47-16,6 3-230 16</inkml:trace>
  <inkml:trace contextRef="#ctx0" brushRef="#br0" timeOffset="116501.71">4509 14871 936 0,'0'-2'432'15,"0"-3"-203"-15,3 6-82 0,-3-1-96 16,0 2-35-16,4 28-26 15,8 36 3-15,-9-28 6 16,2 0 1-16,-1-2 6 16,-1-3 1-16,0-2 5 15,-1-3 1-15,-2-13 2 16,5-6 4-16,0-9 7 16,-3-8-3-16,7-8-7 15,2-1-6-15,1-9-14 16,4 10-3-16,3 4-8 15,0 2-2-15,2 14-2 16,-2 2 0-16,-8 12 11 0,-3 4 7 16,-11 8 12-16,-6-1 8 15,-12-2 5-15,5-15 1 32,8-6 2-32,-1 0-2 0,-15 3-55 15,4-7-54-15,16-8-251 0</inkml:trace>
  <inkml:trace contextRef="#ctx0" brushRef="#br0" timeOffset="116933.93">5003 14856 691 0,'-2'0'369'0,"5"3"-88"16,3 0-98-16,-6-3-89 15,10 0-26-15,53 0-29 16,-17-4-17-16,4 0-12 15,-2-3-21-15,-6 2-107 16,-3 2-115-16</inkml:trace>
  <inkml:trace contextRef="#ctx0" brushRef="#br0" timeOffset="117143.11">5038 14956 779 0,'-4'5'387'15,"-1"4"-134"-15,5 0-112 16,12-2-18-16,18 4-47 0,5-1-20 16,15-7-23-16,4-1-10 15,-3-6-40-15,-5-9-84 16</inkml:trace>
  <inkml:trace contextRef="#ctx0" brushRef="#br0" timeOffset="119822.48">5737 14550 782 0,'5'-2'302'0,"11"1"-195"15,7-1-40-15,15 2-15 16,3 0-15-16,7 1-25 0,-7-1-4 15,-9-5 6-15,-4 1 3 16,-19-2 8-16,-1 5 4 16,-11 1-13-16,-7-2-4 15,-7 4-12-15,-3 1-9 16,-1 10-3 0,1 4-3-16,3 5 10 0,2 6 5 15,1 7 13-15,5 7 13 16,4 11 0-1,5 2-2-15,7 2 0 16,-4-8-8-16,3-1-1 0,5-8 22 0,-12-11 7 16,-4-4 6-1,-11-12 5-15,-11-4-16 16,-5-4-5-16,6 2-2 16,4-7-6-16,6-2-10 0,14-3-15 15,6-3-7-15,12 5-6 16,8-3 1-16,9 6 7 15,0 4 2-15,-1 4 1 16,-3 4 1-16,-9-1 6 16,5 1-16-16,-1-8-253 15</inkml:trace>
  <inkml:trace contextRef="#ctx0" brushRef="#br0" timeOffset="120613.03">6417 14820 450 0,'0'1'291'0,"4"-1"16"0,4 0-102 16,1 0-88-16,11-1-22 16,15 1-47-1,9 0-18-15,16-2-17 0,-1-3-13 16,-6-6-125-16,-5 0-154 16</inkml:trace>
  <inkml:trace contextRef="#ctx0" brushRef="#br0" timeOffset="120790.03">6424 14950 818 0,'0'4'350'16,"5"3"-170"-16,9 0-36 15,13-4-42-15,8-3-17 0,14-3-44 16,3-1-10-1,0-3-25-15,-5-1-64 0</inkml:trace>
  <inkml:trace contextRef="#ctx0" brushRef="#br0" timeOffset="121773.47">7311 14686 618 0,'-15'5'340'0,"-20"5"-58"16,-5 7-94-16,3 4-96 0,6 5-36 16,12 13-49-16,8 4-9 15,12 2-9-15,6-3 2 16,15-11 5-16,10-6 2 15,11-18 10-15,9-4 8 0,-13-17 17 16,-2-7 24 0,-14-5 32-16,-13-9 11 15,-9 1 3 1,-7-5-20-16,-6 2-32 16,-3 1-16-16,-3 6-22 0,1 3-7 15,7 12-11-15,2 5-47 0,7 10-150 16,1 8-158-16</inkml:trace>
  <inkml:trace contextRef="#ctx0" brushRef="#br0" timeOffset="121945.71">7493 15025 1009 0,'-8'-2'533'0,"-1"1"-100"15,-1 0-202-15,5-2-119 0,5 6-43 16,0-4-148-16,0-1-106 16</inkml:trace>
  <inkml:trace contextRef="#ctx0" brushRef="#br0" timeOffset="122482.13">7907 14654 832 0,'-1'-3'392'16,"1"-1"-161"-16,-4 0-56 15,3 2-91-15,0 2-33 16,0 0-42-16,-4 0-6 0,-15 3 1 16,-28 7 1-16,24-8-1 15,1 1-2-15,0 4-5 16,1 2-4-16,3 7-5 15,2 1-2-15,3 2 4 16,0-1 4-16,5-3 7 16,2 0 3-16,4-1 5 15,2-1-1-15,4-4 5 16,5-3 8-16,9-10 4 16,5-5 0-16,13-1-10 15,6 0-4-15,3 10-1 16,-2 7-1-16,0 11 7 15,-4 4-3-15,-10 5 22 16,-7 0 11-16,-21-1 14 16,-15 6 6-16,-16-8-17 15,-3-1-7-15,-3-5-21 16,-1-12-56-16,-1-3-201 16,0-3-329-16</inkml:trace>
  <inkml:trace contextRef="#ctx0" brushRef="#br0" timeOffset="122781.58">7423 14737 758 0,'-3'-6'451'16,"-4"-3"-65"-16,-9 8-177 0,-2 4-49 16,-17 12-83-16,-5 7-24 15,-5 11-40-15,0 2-8 16,11 1-81-16,8-5-123 15</inkml:trace>
  <inkml:trace contextRef="#ctx0" brushRef="#br0" timeOffset="123412.32">8737 14560 1014 0,'-5'0'455'16,"-3"3"-244"-16,-6 12-48 0,-9 22-83 15,-1 8-31-15,-6 14-19 32,2 4-6-32,8-1-11 0,2-3-2 0,10-17 2 15,4-14 1 1,2-15 4-16,2-11-1 0,2-12-10 16,2-5-2-1,2-18-5-15,0-7-2 0,0-6 5 16,-1-1 2-1,6-5-2-15,0 5-1 0,6 4-3 16,1 8-5-16,0 11-3 16,-2 6-4-16,-1 13-16 15,0 5-5-15,5 19-6 0,6 9 4 16,1 13 22 0,-1 4 8-16,0 9 9 0,-7 0 4 15,1-3 1-15,-3 2 2 16,-2-17 3-16,-5-8-35 15,-2-9-170-15</inkml:trace>
  <inkml:trace contextRef="#ctx0" brushRef="#br0" timeOffset="123569.12">8573 14734 1082 0,'8'1'450'15,"13"0"-211"-15,22 5-171 16,13-1-6-16,11 2-15 16,-8-2-19-16</inkml:trace>
  <inkml:trace contextRef="#ctx0" brushRef="#br0" timeOffset="127210.77">9606 14721 453 0,'3'-2'233'0,"6"-3"-59"0,1 2-32 16,6 10-43-16,1 5-17 16,0 12-22-16,-6 6-2 15,-10 10 9-15,-3 0-9 16,-7-4-14-16,-3-5-9 16,4-14-15-16,1-7 0 15,5-5-32-15,2-8-18 16,7-12-24-1,5-3-8-15,7-10 14 0,2 0 15 16,3-2 23 0,-8 1 2-16,0 7 12 0,-4 3 3 15,-4 8 14-15,3 4 13 16,-6 6 17-16,-6 1 6 16,-7 9 1-16,-5 5-9 15,-1 8-12-15,6 1-7 16,5 1-15-16,3-2-6 15,8-4-4-15,4 0-1 0,10-2 2 16,-1-3 1-16,7-5-18 16,5-7-21-16,3-1-50 15,4-5-15-15,-1-7-1 16,-2-2 18-16,-2-7 47 16,-3 2 16-16,-9 5 36 15,-7 3 31-15,-12 8 43 16,-4 6 14-16,-14 11-1 15,-4 3-22-15,-10 7-37 16,-1-5-13-16,0-2-13 0,6-4-4 16,8-8-1-1,4-4 0-15,6-8-15 16,4-1-7-16,1-7-11 16,0 0-1-16,2-2 9 0,2-2 6 15,0 2 3-15,2 2-3 16,0 7-13-16,3 2-7 0,5 12-1 15,5 4 4 1,7 7 17-16,0 3 5 0,5 0 6 16,-1-4-1-16,-3-9 1 15,3 2 3-15,-7-11 3 16,-2-5 1-16,1 1 0 16,-9-9-1-1,-3-2-3-15,-1-2-1 0,-4-2 0 16,-2 8 0-16,0 5 0 15,0 6-1-15,-7 12 4 16,2 3 0-16,2 15-2 16,0 0-1-16,5-6-41 15,4-3-92-15</inkml:trace>
  <inkml:trace contextRef="#ctx0" brushRef="#br0" timeOffset="127663.52">11108 14756 529 0,'-1'6'329'16,"-6"16"-17"-16,-6 8-59 16,-11 7-98-16,-1 1-40 0,-4-8-57 15,0-6-17-15,4-7-14 16,0-10-13-16,5-10-29 15,-1-7-11-15,7-7-13 16,2-3 6-16,6-4 19 16,6-2 5-16,2-1 6 15,6 1 7-15,6 7 25 16,0 6 5-16,8 11 6 16,1 9-2-16,3 12-15 15,3 8-3-15,0 7-4 0,0-1-3 16,-4-2-11-1,-1-2-53-15,-7-12-237 0</inkml:trace>
  <inkml:trace contextRef="#ctx0" brushRef="#br0" timeOffset="127797.47">10950 14653 782 0,'-1'-7'339'16,"-1"-10"-161"-16,3 12-152 15,5 5-43-15</inkml:trace>
  <inkml:trace contextRef="#ctx0" brushRef="#br0" timeOffset="128097.22">11292 14833 778 0,'6'9'388'0,"11"11"-116"16,0-2-75-16,4-4-63 15,-4-5-35-15,-2-8-39 16,0-1-9-16,-1-11-12 16,0-2-3-16,-8-7-11 15,-3-4-18-15,-8-2-31 16,-3 0-13-16,-8 3-11 0,-5 5 7 16,-2 9 15-1,1 4 2-15,4 11-3 0,3 5 2 16,7 12 20-16,3 4 10 0,4 6 24 15,0 4 5 1,2 0-4-16,6 3-5 16,2-5-11-1,4-4-1-15,2-8-12 16,-5-8-50-16,-1-10-294 0</inkml:trace>
  <inkml:trace contextRef="#ctx0" brushRef="#br0" timeOffset="128412.87">11740 14825 720 0,'-2'14'366'0,"-10"6"-116"16,-3 0-100-16,-7 0-27 15,-5-9-54-15,2-1-23 16,-1-6-36-16,-1-4-26 15,5-10-57-15,3-5-26 16,8-5-6-16,7-2 22 16,6-1 62-16,5 1 39 0,7 6 57 15,3 6 14-15,7 10 22 16,-2 6 1-16,1 13-21 16,-2 2-8-16,3 6-29 31,1 1-15-31,-4-4-31 0,7-2-79 0</inkml:trace>
  <inkml:trace contextRef="#ctx0" brushRef="#br0" timeOffset="129083.27">12447 14565 801 0,'0'0'389'0,"-3"-3"-145"16,-5 5-54-16,-10 17-66 16,-6 5-25-16,-7 19-30 15,-1 6-13-15,1 4-21 16,7 5-11-16,11-10-9 15,1-10-3-15,12-15-1 16,3-10 1-16,3-14 9 0,9-6 1 16,0-17-2-16,3-6-4 15,3-12-9-15,0-5-1 16,-3-5-1-16,-4-1 0 16,-2 5 2-16,-1 0-3 15,0 10-1-15,-2 9-1 16,-6 11-6-16,-2 10-16 0,2 13-11 15,0 6-4 1,10 11-3-16,8 7 13 0,12 8 10 16,10 4 4-1,3 5 8-15,-2-3 3 0,-10 2 3 16,-2-4 3-16,-18-8 0 16,-1-1 1-16,-13-8 2 15,-10-4 0-15,-8-5 2 16,-14-5-1-16,-16-6-3 15,-7-2 0-15,-7-1-3 16,2-1 0-16,15-1-8 0,8-3-19 16,17-4-64-16,8 1-51 15,16-3-176-15</inkml:trace>
  <inkml:trace contextRef="#ctx0" brushRef="#br0" timeOffset="129428.38">12723 14442 1069 0,'2'1'429'0,"-1"13"-239"15,6 11-75 1,10 21-34-16,0 7 1 0,10 12-20 15,2-2-13-15,-3 1-14 16,1-3-6-16,-7-16-10 16,0-7-1-16,2-21 9 0,1-11 7 15,2-15 13 1,2-11 1-16,-1-18-4 16,-2-6-5-16,0-9-12 15,-5-5-4-15,-3 4-9 16,-5 4-3-16,-6 11-6 15,0 10-29-15,-7 8-105 16,2 7-96-16</inkml:trace>
  <inkml:trace contextRef="#ctx0" brushRef="#br0" timeOffset="130515.09">13204 15114 269 0,'7'-3'206'0,"2"-8"39"0,4 0-37 0,-8-2-43 15,-3-1-15-15,-4-1-22 16,-4 4-13-16,-5 1-23 16,0 6-12-16,-11 4-32 15,0 4-15-15,1 10-31 16,1 2-8-16,10 5-6 16,2-2-1-1,11-6 4-15,6 1 6 0,7-7 9 0,4-2 5 16,-1-10 8-16,1-1-1 15,-6-6 0 1,-2-1 0-16,-6 0-3 16,-5 0-2-16,-1 7-3 0,0 0-1 15,3 6-12 1,-3 0 0-16,0 0-4 16,4 10 0-16,21 38 8 0,-12-31 2 15,-2-2-34 1,0-2-55-16</inkml:trace>
  <inkml:trace contextRef="#ctx0" brushRef="#br0" timeOffset="130908.74">13414 14859 881 0,'-1'0'399'16,"-3"8"-187"-16,2 5-66 15,-3 12-83-15,1 8-5 0,3 9-12 16,-2 0-6-16,3-2-15 16,0-4-4-16,2-10-6 15,0-6 0-15,1-8 1 16,3-2 4 0,0-11 8-16,2-1 2 0,-1-12-7 15,1-1-5-15,3-3-14 16,4 0-4-16,7 8-6 15,-1-3-2-15,3 8-6 16,-3 5-3-16,-6 5 1 16,3 9 2-16,-12 4 5 15,2 4 4-15,-9 1 7 16,-8-1 6-16,-12-3 9 16,-7-6 4-16,-4-5 4 15,-1-5-3-15,10-7-19 16,7-2-25-16,7 0-107 0,7 0-122 15</inkml:trace>
  <inkml:trace contextRef="#ctx0" brushRef="#br0" timeOffset="131432.69">13766 14767 595 0,'-2'0'335'0,"4"0"-44"0,10-1-91 0,11 0-95 16,8 1-21 0,13-5-38-16,1 4-20 15,5-1-16-15,-2-2-1 16,-18 3 1-16,-2 0-10 15,-15 0-57-15,-7 1-45 0,0 0-110 16,-6 1-73-16</inkml:trace>
  <inkml:trace contextRef="#ctx0" brushRef="#br0" timeOffset="131612.31">13819 14892 327 0,'-6'2'266'0,"-1"5"65"16,7-4-64-16,9-2-56 16,11 1-25-16,13-1-43 15,5-1-27-15,8 0-52 16,-2 0-20-16,-8-1-19 0,-6 1-10 16,-14-4-141-16</inkml:trace>
  <inkml:trace contextRef="#ctx0" brushRef="#br0" timeOffset="132851.22">14366 14606 499 0,'0'-1'301'16,"4"-3"2"-16,10 3-168 16,7-5-26-16,22 3-18 15,7-4-16-15,8-4-28 16,1 8-14-16,-11-5-15 15,-8 6 0-15,-15 0 0 0,-11-1 1 16,-12 3-14-16,-5-2-8 16,-13-1-10-16,0 6-4 15,-5 1 5-15,2 3 3 16,3 6 3-16,0-2-1 16,-1 1 1-16,0-2 2 15,0 1 1-15,11 1 0 16,-1 3-2-16,2 1-4 0,10 11 11 15,-3-2 5-15,3 5 5 16,9 6 6-16,-8-2-7 16,2 1 0-16,-2 0 3 31,-11-4 1-31,-4 0 11 16,-11-6 2-16,-9 2-3 0,-1-3 1 0,-1-7-10 15,4-3 1-15,10-11 7 16,5-3 2-16,12-10-7 15,8 3-8-15,15-6-11 16,5-1-8-16,5 5 2 16,0-3 2-16,-4 7 2 15,-2 5 1-15,-3 0-39 0,3 4-85 16</inkml:trace>
  <inkml:trace contextRef="#ctx0" brushRef="#br0" timeOffset="133644.49">14767 15116 415 0,'3'0'264'16,"1"0"-42"-16,3-3-47 15,1 1-26 1,4-1-30-16,-1-2-4 0,0-1-11 15,0-2-6-15,-5-1-22 16,-1-3-16-16,-5 0-22 16,-4 1-9-16,-6-3-15 15,-5 4-7-15,-6 9-14 16,-2-2-5-16,-2 8-9 16,3 6-1-16,6 3 5 15,5 5 4-15,11-3 9 0,4 0 4 16,7-3 4-1,5-6 3-15,4-6 5 0,1-1 2 16,-1-6 1-16,2-2 0 31,-4-1-5-31,-2-2-1 0,-8-1-2 0,-3 1-1 16,-3 9-3-16,-2-2-5 16,0 8-12-16,0-4 0 15,-1 0-1-15,0 0 5 0,-1 0 9 16,1 2 1-16,0 9 2 15,0-3 1-15,7 30 4 16,-1-35 3-16,6-4 4 16,4-1 1-1,-1-6 0-15,-1-4-2 0,-1 3-4 16,-4-4-1-16,0-2-2 16,-1 6-1-16,0-3-1 15,-2 2 0-15,-3 3-4 16,-2 3-5-16,1 2-11 15,-1 5-2-15,0-3 0 16,0 0 3-16,0 0 9 16,0 8 1-16,0 8 2 15,0 32 2 1,-3-28 1-16,-2-2 1 16,0-3 4-16,1-2 2 0,-1-5 4 0,3-2 3 31,1-5 8-31,1-3-2 15,0 1-7-15,0-1-6 16,0 1-13-16,15-8-1 16,32-12-4-16,-27 20 0 0,-2 6 2 15,-4-1 2-15,-8 3 13 16,0 4 7-16,-8-6 9 16,-7 5 3-16,-5-5-5 15,-9-1-5-15,1 2-34 16,6-4-68-16</inkml:trace>
  <inkml:trace contextRef="#ctx0" brushRef="#br0" timeOffset="134123.76">15297 14512 645 0,'-4'8'374'15,"-2"4"-43"-15,-3 17-145 16,0 8-37-16,1 18-29 16,2 6-18-16,6 7-36 15,-1-2-12-15,0-10-23 16,0-8-5-16,1-17-39 0,1-11-41 16,0-21-103-16,5-3-97 15</inkml:trace>
  <inkml:trace contextRef="#ctx0" brushRef="#br0" timeOffset="134454.64">15267 14565 726 0,'15'-13'341'0,"21"-13"-111"16,5 11-25-16,5 14-48 15,2 10-25-15,-7 14-71 16,-11 4-14-16,-15 5 8 15,-15 3-6-15,-25 4 3 16,-8 5-3-16,-21-2-23 16,-5 0-7-16,5-8-2 15,3-5 0-15,22-13-39 16,11-5-13-16,18-11-9 16,13-8-4-16,15-4 32 15,8-2 8-15,15 6 8 0,3 8 5 16,-1 14 17-16,-3 9 13 15,-15 11 16-15,-3 0 4 16,-13 1-11-16,-4-8-8 16,-8-10-3-16,-2-11-53 15</inkml:trace>
  <inkml:trace contextRef="#ctx0" brushRef="#br0" timeOffset="136821">15848 14751 639 0,'-3'0'316'0,"9"1"-69"15,5-1-97-15,16 0-70 16,12 2-10-16,2-2-38 15,5 2-13-15,-5-1-13 16,-7-1-43-16,-2 0-156 16,-8 0-153-16</inkml:trace>
  <inkml:trace contextRef="#ctx0" brushRef="#br0" timeOffset="137031.59">15910 14867 636 0,'0'0'326'0,"9"3"-78"16,10-2-42-16,11 0-58 16,6 2-29-16,6-1-54 15,-7 0-20-15,1 1 3 16,2-3-61-16</inkml:trace>
  <inkml:trace contextRef="#ctx0" brushRef="#br0" timeOffset="139162.11">16730 14602 522 0,'-6'-6'336'0,"-14"-5"8"16,1 4-82-16,-9 5-89 16,-8 1-42-16,6 10-67 15,-1 7-29-15,2 13-35 16,9 9-9-16,0 8-8 15,7 3 0-15,17 7 3 16,8-3 3-16,17-8 8 16,4-5 3-16,5-18 9 15,0-9 4-15,-5-13 15 16,-2-6 13-16,-17-8 46 16,-15-4 9-16,-25-2-1 15,-6 2-11-15,-14 4-48 0,1 6-13 16,9 4 4-16,6 0-86 15,27 4-211-15</inkml:trace>
  <inkml:trace contextRef="#ctx0" brushRef="#br0" timeOffset="139636.59">17062 14591 726 0,'-3'-7'406'0,"2"-4"-52"0,3 4-90 16,4 14-121-16,2 6-39 15,8 18-68-15,5 10-14 16,10 15 7-16,6 7-1 16,-4 2-1-16,-6 1-2 15,-7-14-7-15,-5-17-2 16,-4-16 10-16,4-9 7 15,8-16 13-15,0-10 2 0,9-14-4 16,-3-11-7-16,-3-16-10 16,0 2-3-16,-13-7-5 15,-3 4-2 1,-5 12 4-16,-6 7-3 0,2 19-9 31,-2 5-10-31,-1 14-79 0,2 6-75 0</inkml:trace>
  <inkml:trace contextRef="#ctx0" brushRef="#br0" timeOffset="172268.96">17698 15076 969 0,'0'0'454'0,"-1"0"-161"15,-1-2-79-15,2 2-83 16,0 0-58-16</inkml:trace>
  <inkml:trace contextRef="#ctx0" brushRef="#br0" timeOffset="174516.16">1613 15609 862 0,'-1'1'389'16,"0"10"-190"-16,-6 11-76 0,6 19-86 15,1 11-17-15,2 11-13 16,3 0-3-16,3 8 0 16,-4-8 1-16,-4-9 3 15,5-23-15 1,-3-14-167-16</inkml:trace>
  <inkml:trace contextRef="#ctx0" brushRef="#br0" timeOffset="174714.62">1855 15631 1018 0,'0'3'417'16,"-2"11"-269"-16,-1 7-52 15,-3 17-64-15,2 8-9 16,1 11-6-16,1 1-1 16,-1-1-4-16,2-2-2 15,3-6-21-15,3-4-73 0</inkml:trace>
  <inkml:trace contextRef="#ctx0" brushRef="#br0" timeOffset="174860.94">1704 15908 912 0,'-2'2'430'15,"2"0"-138"-15,15 3-221 16,13 0-51-16,17-2-16 16,6 1-6-16,11 0-211 15</inkml:trace>
  <inkml:trace contextRef="#ctx0" brushRef="#br0" timeOffset="175093.03">2478 15922 993 0,'1'5'405'15,"-3"2"-222"1,4 14-140-16,-3-2-24 16,1 12-9-16,9 4-3 15,-2-2-28-15,5 2-103 16</inkml:trace>
  <inkml:trace contextRef="#ctx0" brushRef="#br0" timeOffset="175237.2">2380 15721 1167 0,'0'0'455'0,"0"2"-337"16,2 4-67-16,-2-6-63 16,0 0-47-16</inkml:trace>
  <inkml:trace contextRef="#ctx0" brushRef="#br0" timeOffset="175589.81">2796 15885 688 0,'-15'2'412'0,"-18"1"-21"0,0 3-155 16,8 2-131-16,3 1-50 15,9 4-64-15,4 1-13 16,15 10-3-16,4 0 8 16,15 2 9-16,6 0 3 0,-3-10 8 0,6-8 3 31,-2-8 2-31,0-3 2 16,-6-16 8-16,-7 6 4 15,-12-10 11-15,-8-2 3 16,-10 2 1-16,-8-5-1 15,-10-2 20-15,1-4 3 16,0-11-10-16,7-2-10 16,17-2-47-16,7 3-16 0,13 14-57 15,9 5-52-15,10 15-183 16</inkml:trace>
  <inkml:trace contextRef="#ctx0" brushRef="#br0" timeOffset="175827.65">3007 15866 939 0,'3'0'414'16,"0"0"-232"-16,-3 7-55 15,0-7-65 1,0 4-31-16,0 26-13 0,7 28-2 16,-6-21-6-16,3 0 3 15,1-10-222-15</inkml:trace>
  <inkml:trace contextRef="#ctx0" brushRef="#br0" timeOffset="176120.31">3375 15952 763 0,'-7'13'429'0,"-13"16"-63"15,-3 2-94-15,-7 1-104 0,-1-3-46 16,2-9-58-16,3-10-15 16,6-14-16-16,1-7-7 15,6-6-18-15,3-6-7 16,7 1-9-16,3 2-5 15,7 3-7-15,1 3-2 16,7 2 1-16,5 4 0 16,4 6 8-16,4 4 6 15,-1 16 4 1,-2 5 4-16,-6 14 2 0,3 6 1 0,-4 5-2 16,6-2-102-1</inkml:trace>
  <inkml:trace contextRef="#ctx0" brushRef="#br0" timeOffset="176671">4120 15931 787 0,'-21'-3'452'16,"-9"3"-59"-16,0 2-217 0,0 5-45 16,11 11-87-16,6 1-28 15,11 9-29-15,6 1-4 16,11 2 5-16,4-4 3 15,7-8 4-15,5-8-1 16,-1-14-7-16,-5-5-5 16,-6-16-3-16,-5-1 3 0,-12-2 14 15,-3-8 5 1,-12-1 11-16,-4-6 0 16,-2-8-2-16,5-2-2 15,12-2-8-15,4 1-4 0,12 14-11 16,2 3-5-16,8 19-10 15,4 9 31-15,6 14-170 16,4 14-222-16</inkml:trace>
  <inkml:trace contextRef="#ctx0" brushRef="#br0" timeOffset="176886.84">4265 15876 1127 0,'0'2'457'0,"-3"5"-300"0,3 5-50 16,2 6-75-16,0 4-12 16,0 9-10-16,1 1-4 15,0 1-27-15,4-1-81 0</inkml:trace>
  <inkml:trace contextRef="#ctx0" brushRef="#br0" timeOffset="177189.78">4629 15960 1009 0,'-9'12'457'0,"-15"13"-217"16,1-1-47-16,2 1-86 0,-2-5-33 15,3-14-35-15,4-5-9 16,3-9-12 0,3-8-6-16,1-1-13 15,1-6-3-15,0-4-3 0,9 5-2 16,3 4-8-16,8 1-4 0,3 9-1 16,1 4 4-16,4 11 11 15,-4 6 9-15,-2 10 7 16,-4 3 0-1,3 9-1-15,5 4-3 0,6-4-152 32,6-4-234-32</inkml:trace>
  <inkml:trace contextRef="#ctx0" brushRef="#br0" timeOffset="177587.6">4937 15897 833 0,'-12'-4'421'0,"-14"2"-135"0,-2 3-70 16,-5 9-101-16,4 3-43 15,7 6-56 1,9 3-13-16,12 1-11 15,6 0-1-15,14 2 3 16,8-3 2-16,8-1 5 0,-4-6 0 16,-4-14-22-16,1 1-11 15,-11-7-9-15,-2-4 1 16,-9-1 29 0,-8-4 11-16,-6 4 13 15,-3-1 9-15,0 11 17 0,2 4 3 16,-1 10 10-1,2 7-5-15,2 19-16 0,4 12-4 16,-1 2-12-16,6 4-5 0,8-13-8 16,1-11-28-1,7-9-138-15,4-10-184 16</inkml:trace>
  <inkml:trace contextRef="#ctx0" brushRef="#br0" timeOffset="177938.29">5125 15987 890 0,'-4'13'389'15,"-3"3"-194"-15,10 3-95 16,6 3-15-16,9-7-33 15,4 0-16-15,5-9-15 16,1-4 1-16,-4-8 5 16,-2-5 4-16,-6-5 6 15,-7-5 1-15,-9-2-4 16,-3 5-2-16,-14-2 5 16,-5 5 5-16,-4 7 1 0,-3 0-2 15,4 9-17-15,3 6-13 16,7 19-12-16,3 2-5 15,12 9-4-15,5 1-16 16,12-6-157-16,4 4-273 16</inkml:trace>
  <inkml:trace contextRef="#ctx0" brushRef="#br0" timeOffset="178857.37">5438 16000 442 0,'-1'4'297'0,"-5"3"3"0,1-2-44 16,5 3-79-16,-3 0-35 15,11 7-54-15,3-4-22 16,8 3-29-16,2-8-8 16,5-3-3-16,-2-4 1 15,-5-7 6-15,-1-1 3 16,-9-8 6-16,-2-1 1 0,-9-4-6 16,-4-3-4-16,-12 8-11 15,-3-2-5-15,-4 9-6 16,0 6-2-16,5 3-11 15,7 6-6-15,-1 9-8 16,2 4 1-16,12 21 11 16,-4 6 4-16,7 18 3 15,7-1 1-15,-5-4-2 16,4-5 0-16,2-17-15 16,1-4-76-16</inkml:trace>
  <inkml:trace contextRef="#ctx0" brushRef="#br0" timeOffset="179253.03">5977 15959 587 0,'0'1'360'15,"-7"4"-17"-15,-1 5-85 0,-16 3-87 16,-1 8-34-16,-9 3-52 16,-4-4-24-16,5-2-31 15,-1-11-8-15,10-8-13 16,4-4-14-16,4-5-14 15,6-4-7-15,6-1-3 16,5 1 2-16,14 4-8 16,4 1 2-16,10 10 11 15,0 1 10-15,1 8 19 16,5 12 5-16,-10 5 0 0,-4 5-3 16,-2 7-3-1,-10-3-91-15</inkml:trace>
  <inkml:trace contextRef="#ctx0" brushRef="#br0" timeOffset="179413.31">5766 15718 1230 0,'-1'-1'543'0,"-3"-4"-274"0,9 16-178 16,1 3-51-16,10 11-20 15,7 5-86-15</inkml:trace>
  <inkml:trace contextRef="#ctx0" brushRef="#br0" timeOffset="179910.41">6688 15948 594 0,'-14'-7'433'15,"-9"-5"35"-15,-11 1-200 0,-6 0-48 16,7 14-114-16,1 2-50 16,17 16-56-16,2-1-9 15,13 6-4-15,14 8 5 16,10-2 4-16,12 0 2 15,2-6 0-15,0-11-1 16,-5-14 0-16,1 0 2 16,-12-14 3-16,-5-2 4 0,-9-10 5 15,-6-4 1-15,-5-8-1 16,-5-4 0-16,-4-14-3 16,0-3-1-16,5-6-7 15,7 4-3-15,5 15-16 16,7 8-23-16,6 19-71 15,1 5-49-15,7 18-271 16</inkml:trace>
  <inkml:trace contextRef="#ctx0" brushRef="#br0" timeOffset="180157.01">6861 15877 1564 0,'-10'12'72'0,"4"-1"-12"0,-4 17 56 16,4 0-28-16,12 1-35 16,2-2-19-1,8-10-17-15,7 0 0 0,1-9 2 16,-1-9 6-16,0-8 27 16,-4-6 4-16,-4-2-1 15,-3 1-3-15,-8-6-25 16,-1 8-5-16,-5-1-36 15,2 3-58-15,-2 4-268 16</inkml:trace>
  <inkml:trace contextRef="#ctx0" brushRef="#br0" timeOffset="180423.06">7126 15953 770 0,'-1'4'393'0,"0"3"-83"0,1 3-132 16,0 9-77-16,5 2-15 15,1 4-35 1,4-2-14-16,3-8-18 0,4-4 0 16,0-14 9-1,-1-8 4-15,3-7 1 0,-3-4-1 16,0-1-9-16,-6 0-4 15,-5 3-1 1,-5 3-47-16,-6 2-251 0</inkml:trace>
  <inkml:trace contextRef="#ctx0" brushRef="#br0" timeOffset="180884.4">7636 15989 593 0,'-8'13'350'16,"-6"6"-58"-16,-7 4-83 16,-2 1-40-16,-3-13-64 15,-1-2-29-15,3-11-37 16,3-3-4-1,0-3 3-15,4-8-3 0,4-5-11 16,5 1-5 0,8-6-22-16,6 9-9 0,8 5-1 0,5 3 2 15,7 9 6-15,-1 6 5 16,4 14 1-16,-6 2 2 16,0 13-2-16,-4 1-5 15,-4 1-251-15</inkml:trace>
  <inkml:trace contextRef="#ctx0" brushRef="#br0" timeOffset="181137.94">7783 15862 945 0,'0'3'425'0,"2"8"-173"16,2 11-107-16,6 11-72 15,-1 8-5-15,-3 8-8 16,-1 3-7-16,-1 14-10 16,-3-3-7-16,-13-5-24 0,13 0-26 15,-2-19-168-15,1-5-9 16</inkml:trace>
  <inkml:trace contextRef="#ctx0" brushRef="#br0" timeOffset="181290.4">7810 16005 1061 0,'2'7'421'0,"5"-3"-261"16,5 6-115-16,7-2-35 15,1-4 0-15,6-2-122 16</inkml:trace>
  <inkml:trace contextRef="#ctx0" brushRef="#br0" timeOffset="181436.43">8032 15851 1132 0,'-2'3'502'0,"-7"8"-266"0,2 6-72 15,1 11-110-15,2 0-23 16,4 7-22-16,4-3-5 16,3-1-193-16</inkml:trace>
  <inkml:trace contextRef="#ctx0" brushRef="#br0" timeOffset="181827.91">8174 15874 1005 0,'1'6'430'0,"3"7"-197"15,2 8-94-15,-4 13-16 16,-1-3-16-16,-6-1-30 15,2-1-24-15,-2-10-28 16,1-4-10-16,3-8-14 0,1-7-2 16,5-10-29-16,3-9-17 15,6-3-17-15,-1-1-5 16,0-1 15-16,-1 6 14 16,-4 3 22-1,-1 0 10-15,-8 8 7 0,0 7-1 16,-7 3 10-16,-2 8 3 0,0 5 3 15,6 3 3-15,6 1-11 16,8 3-5-16,11 0-6 16,1-8-55-1,7 1-241-15</inkml:trace>
  <inkml:trace contextRef="#ctx0" brushRef="#br0" timeOffset="182264.67">8679 15972 530 0,'-4'-5'270'0,"-13"-4"-43"15,-5-3 0-15,-6 0-26 0,-3-1-22 16,-2 4-71-16,3 2-24 16,4 6-32-16,0 4-19 15,7 7-22-15,3 6-10 16,10 6-7-16,5-3 0 15,5 5 4-15,10-3 2 16,7-2 2-16,3-2 1 0,7-9 3 16,-2-9-1-1,0-8 1 1,-1-5-1-16,-3-5-3 16,-5 2 1-16,-7 2 1 15,-3 2 2-15,-10 5 8 0,0 5 11 16,-5 3 10-16,0 4 2 15,2 3-3-15,1 4-6 16,6 0-7 0,3 0-3-16,8-2-1 15,1-2-2-15,0-6 22 16,5 5 5-16,-7-12 6 0,2-2-1 0,1-4-26 16,-3 0-4-1,-3 2-19-15,-3 5-37 16,-8-5-139-16,-6 0-110 15</inkml:trace>
  <inkml:trace contextRef="#ctx0" brushRef="#br0" timeOffset="182402.6">8716 15696 1075 0,'-3'-5'546'0,"-1"1"-194"15,-2 4-92-15,7 7-151 16,3 10-56-16,2 6-43 15,4 6-53-15</inkml:trace>
  <inkml:trace contextRef="#ctx0" brushRef="#br0" timeOffset="183714.37">9786 15649 744 0,'-9'8'344'16,"-7"8"-140"-16,-9 17-130 16,-2 9-21-16,-7 12-31 0,-2-1-8 15,10 0-8 1,4-8-1-16,12-9 0 15,3-16 0-15,6-15 13 0,1-5 1 16,4-18 2-16,2 0-1 16,4-11-14-16,2-7-4 15,4-8-2 1,4 2 0-16,0-6 0 0,5 1 2 16,-5 6 2-16,-1-2 2 15,-7 9 6-15,-5 8 17 16,-4 11 18-16,-3 10-15 15,3 12-5-15,-1 7-19 16,9 14-19-16,2 5 10 16,10 10-1-16,8 2 0 15,13 3 2-15,6-2 0 16,2-2 3-16,-5-5 1 16,-15-10 1-16,-11-2 0 0,-17-8 6 15,-11-7 3 1,-17 3 4-16,-10-4 1 0,-10 0-1 0,1 8-3 15,-2-13-1 1,0 2 0-16,6-8-5 16,9-2-2-16,9-4-34 15,8-1-30-15,13-1-109 16,1-2-72-16</inkml:trace>
  <inkml:trace contextRef="#ctx0" brushRef="#br0" timeOffset="184066.99">10012 15652 814 0,'3'-4'407'0,"2"-5"-151"0,2 8-83 16,9 17-96-16,6 10-34 15,9 21-19-15,0 3 1 0,0 12 2 16,0 5-1-16,-12-8-7 16,10 3-4-16,-12-16-7 15,-3-16-2-15,5-9 4 16,-8-19 3-16,4-13 5 16,0-10 0-16,-1-19-1 15,-3-6-3-15,-2-16-3 16,5-1-12-16,5 5-5 15,1 5 0-15,1 15-44 16,-7 7-11-16,-8 10-89 16,-3 11-102-16</inkml:trace>
  <inkml:trace contextRef="#ctx0" brushRef="#br0" timeOffset="184564.12">9540 16083 529 0,'-1'0'322'16,"-1"-5"-35"-16,3 3-77 15,-1 0-94-15,13 1-39 0,64 12-41 32,-19-3-13-32,12-1-138 0</inkml:trace>
  <inkml:trace contextRef="#ctx0" brushRef="#br0" timeOffset="185139.06">10602 16163 542 0,'-1'-6'296'16,"-4"-7"-51"-16,0-4-69 16,-8 2-60-16,-1 1-12 15,-7 1-18-15,-1 7-16 16,-1 5-35-16,1 1-19 16,6 11-31-16,2 1-8 15,9 3-1-15,2 3 2 0,7-4 8 16,3 6 4-16,4-9 8 15,4-3 2-15,1-6 5 16,1-5 1-16,0-6-1 16,-1-1-2-16,-2-1-1 15,-3-1 0-15,-4 8-5 16,-2 3-3-16,0 9 3 16,1 6-1-16,7 4 6 15,1 2 3-15,6-3-40 16,3-1-99-16</inkml:trace>
  <inkml:trace contextRef="#ctx0" brushRef="#br0" timeOffset="185507.87">10709 15875 931 0,'1'2'376'0,"4"11"-225"15,0 9-69 1,3 18-55-16,-2 4 7 16,-2 1-4-16,-2 2-1 0,-2-8-3 15,2 2-6-15,-5-11-8 16,3-8-1-16,3-11 2 16,-6-5 10-16,3-11 2 15,0-4-2-15,5-9-5 16,3-2-14-16,7 3-9 15,0 3-4-15,0 9-2 16,0 3-1-16,-1 7 3 16,-3 5 1-16,-5 5 3 15,-1 6 10-15,-11 1 28 16,-2-4 9-16,-4-4 13 16,-3-7-2-16,6-11-28 15,-1-5-45-15,5-8-181 16</inkml:trace>
  <inkml:trace contextRef="#ctx0" brushRef="#br0" timeOffset="186085.47">11530 15889 782 0,'-14'-7'382'0,"-13"-5"-153"0,-2 4-49 15,1 8-100 1,5 7-38-16,9 8-48 0,3 3-12 15,13 6-8 1,5-2 2-16,14 1 12 16,5 2 7-16,7-8 7 15,-1 1 4-15,-8-10-8 16,-7-8-3-16,-11-6-5 0,-6 1-4 16,-14-3 10-16,-2 4 3 15,-10 4 14-15,-2-6 11 16,3 6 5-16,3 6 0 15,10-3-8 1,5 9-10-16,7-1-6 0,5 4-3 0,6 1-3 16,10 0 1-16,13-1-26 15,4-5-63 1</inkml:trace>
  <inkml:trace contextRef="#ctx0" brushRef="#br0" timeOffset="186461.94">11867 15902 663 0,'-7'-5'369'16,"-15"-8"-61"-16,-1 6-82 16,-1 10-95-16,-2 1-34 15,6 12-54-15,0 4-15 16,6 5-17-16,3 3-7 15,7-1-7-15,6-1-1 16,13-3 1-16,4-1 0 0,1-9 5 31,3-5 2-31,-5-8-20 16,0-7-9-16,-1-1-5 0,-8-1-1 16,-8-3 26-16,-1 5 9 15,-3-3 6-15,-2 2 1 16,-1 11-7-16,0 1 4 15,-1 14 7-15,-3 5 2 0,3 13 4 16,-1 9-7-16,8 9-10 16,0 7-1-1,8 0-3-15,4-3-33 16,5-16-156-16</inkml:trace>
  <inkml:trace contextRef="#ctx0" brushRef="#br0" timeOffset="186902.52">12262 15970 519 0,'-3'5'342'16,"-8"7"39"-16,1 3-107 0,-10 3-68 16,-4 0-35-16,-7-6-66 15,-2 0-26 1,-4-12-33-16,3-1-10 0,6-9-13 15,0-2-5-15,11-6-11 0,2 0-4 32,10-4-7-32,5-1-7 15,5 6-13-15,6 1-8 0,9 13 1 16,3 4 5-16,4 12 13 16,3 9 9-1,-2 2 4-15,-5 3 0 0,-1 3 1 16,-4-4-9-16,7-2-238 15</inkml:trace>
  <inkml:trace contextRef="#ctx0" brushRef="#br0" timeOffset="187257.97">12293 16093 587 0,'5'6'327'0,"9"-1"-44"0,5 2-100 16,6 0-50-16,0-3-27 15,-1-2-33-15,-1-2-12 0,-7-6-18 16,-2-2-6-16,-7-7-3 16,-6-3-4-16,-5-2-7 15,-8-1-4-15,-7 4-9 16,-4 3-2-16,-4 4-8 15,-1 3-2-15,4 8-6 16,3 5-1-16,3 12 10 16,3 9 6-16,5 11 11 15,3 7 1-15,10 10-6 16,5 5-4-16,8 6-8 16,4 0 0-16,-1-4-43 15,0-7-56-15</inkml:trace>
  <inkml:trace contextRef="#ctx0" brushRef="#br0" timeOffset="187585.71">12636 15970 762 0,'-1'-4'452'0,"1"2"-84"15,1 10-190-15,-7 6-60 0,1 16-80 16,-3 1-14-16,5 11-5 15,4 7-3 1,7-2-6-16,2 0-3 0,-1-4-7 16,-6-8-41-1,0-13-140-15,0-7-139 0</inkml:trace>
  <inkml:trace contextRef="#ctx0" brushRef="#br0" timeOffset="187731.47">12603 16141 781 0,'11'0'318'16,"7"-2"-157"0,9 2-155-16,0 0-60 0,14 0-263 15</inkml:trace>
  <inkml:trace contextRef="#ctx0" brushRef="#br0" timeOffset="187933.49">13025 16049 636 0,'-5'-7'373'0,"-8"-8"-62"16,-11 1-66-16,-3 3-33 0,-5 6-95 0,1 8-49 15,6 8-64-15,0 1-14 32,11 9 3-32,4-2 2 15,10 4-3-15,5 3 1 16,10-5 4-16,4 3 2 15,4-7 1-15,2-8 3 0,0-9-4 16,-5-5-27-16,-3-9-135 16,-1-1-160-16</inkml:trace>
  <inkml:trace contextRef="#ctx0" brushRef="#br0" timeOffset="188059.54">12931 15877 725 0,'-5'-11'396'16,"-2"-7"-98"-16,4 7-174 15,2 5-65-15,4 6-225 16</inkml:trace>
  <inkml:trace contextRef="#ctx0" brushRef="#br0" timeOffset="188442.47">13190 15876 730 0,'1'-17'323'0,"8"-22"-146"15,-1-3-48-15,3 2-35 16,2 4-13-16,-2 6-16 15,0 7-6-15,-4 12-3 16,-9-2-6-16,-3 13-33 16,0 4-11-16,-6 9-24 15,7 11-11-15,3 16 4 16,6 15 3-16,15 22 8 16,5 7 7-16,3-3 7 15,-7-7 1-15,-17-11 23 0,-9-8 8 16,-13-7 10-1,-10-7 2-15,0-14-10 0,-1-10 1 16,-4-20-65-16,11-9-68 16,1-16-377-16</inkml:trace>
  <inkml:trace contextRef="#ctx0" brushRef="#br0" timeOffset="188841.3">13525 15952 800 0,'-5'-2'371'0,"-8"-2"-159"16,-2 4-54-16,2 5-89 15,0 2-36-15,9 6-43 16,8 1-8-16,11 2 5 16,4 3 7-16,4-5 2 0,-2-5-13 15,-8-5-29-15,-3-3-12 16,-9-1-6-16,-5-1 10 16,-11 1 31-1,-9 2 26-15,-11-1 45 16,4 6 19-16,4 4 28 0,8 0-6 15,8 3-18 1,5 2-12-16,8 0-25 16,6-1-10-16,14 2-13 15,3-6-2-15,10-3-31 16,4-5-71-16</inkml:trace>
  <inkml:trace contextRef="#ctx0" brushRef="#br0" timeOffset="189597.05">13660 16006 777 0,'0'0'281'0,"11"2"-220"16,-1-2-16-16,12 0 14 15,5-2-2-15,1-1-12 16,-1 1-6-16,-5-3-12 16,-3 4-5-16,-10-1 13 15,-6-1 15-15,-11 1 23 16,-5 2 22-16,-7 0 11 16,-3 5-8-16,2 4-15 15,0 1-22-15,5 9-29 16,7 0-9-16,3 3-15 15,7 5-4-15,12-1-5 16,-3-4 0-16,11-2-2 0,0-6-1 16,6-8-55-1,6-6-37-15,5-6-89 0,3-6-39 16,1-9 10 0,-1 3 31-16,-3-3 92 0,-5 0 43 15,-15 5 87-15,-3 6 33 16,-10 7 49-16,-5 6 26 0,-7 9-5 15,-6 5-13 1,-9 2-29-16,-3 0-13 16,-3-2-18-16,-5-6-9 15,3-6-15-15,4-6-12 0,6-9-19 16,6 1-7-16,3-3-12 16,3 1-6-16,5-5-8 15,4 1-3-15,8 1-2 16,3 2 0-16,5 6 0 15,3 3 2-15,0 8 4 16,2 3 2-16,5 12 9 16,-3-4 5-16,5 3 3 15,-5-1 3-15,1-10 2 16,-3-1 2-16,-1-8 1 0,3-5-4 16,-3-4-7-16,-1-4-2 15,-11-5 2-15,-1 1 2 16,-3 1 9-16,-3 2 1 15,1 8 13 1,-3 2 10-16,-3 5 2 16,-1 8 4-16,1 0-4 0,6 13-6 15,2-1-2 1,3-2-5-16,6 6 8 0,-3-6-58 16</inkml:trace>
  <inkml:trace contextRef="#ctx0" brushRef="#br0" timeOffset="192930.87">15018 15865 681 0,'-14'1'316'16,"-19"8"-130"-16,4 6-73 15,4 13-71 1,6 6-19-16,16 7-24 0,10 2-7 16,22-2 1-1,9-9 4-15,9-9 9 16,-3-11 5-16,-9-14 34 0,-6 0 29 16,-20-12 58-1,-5 3 21-15,-17-4 4 0,-13-2-20 16,-9 0-55-16,-6 4-24 15,7 3-38-15,7 3-5 16,14 6-132-16,9-3-125 0</inkml:trace>
  <inkml:trace contextRef="#ctx0" brushRef="#br0" timeOffset="193131.44">15113 15970 584 0,'0'-5'359'0,"10"-3"12"16,4 1-184-16,21 5-105 0,7 3-23 0,6 7-38 31,-1-1-8-31,-10 1-1 0,-6 0-16 0,-12-8-72 31,-5 0-78-31,-10 0-274 0</inkml:trace>
  <inkml:trace contextRef="#ctx0" brushRef="#br0" timeOffset="193261.75">15316 15930 279 0,'-4'0'221'0,"-9"0"71"15,1 4-40-15,3 12-57 16,1 4-26-16,5 7-74 16,3 4-29-16,5 4-34 0,3-4-14 15,6-1-3-15,2-2-68 16,6-13-351-16</inkml:trace>
  <inkml:trace contextRef="#ctx0" brushRef="#br0" timeOffset="193554.47">15758 16032 849 0,'-15'9'423'15,"-14"7"-160"-15,-6-2-95 16,0 1-38-16,0-3-57 15,5-1-19-15,6-10-26 16,1-5-6-16,10-6-16 16,4-2-6-16,8-2-14 15,2 1-5-15,8-4-4 16,5 2-1-16,1 4 14 16,2 7 6-16,4 10 16 15,-4 5 6-15,5 11 1 16,0 1 0-16,-3 5-3 15,-1-3-3-15,-4-2-5 16,-3-3-45-16,-5-9-191 0</inkml:trace>
  <inkml:trace contextRef="#ctx0" brushRef="#br0" timeOffset="194420.73">16614 15880 720 0,'-7'15'332'16,"-11"12"-150"-16,-3 4-47 15,-4-2-70-15,-3-1-20 16,-3-9-22-16,-1-5-1 15,1-10-1-15,1-10-3 16,5-7-14-16,7-10-8 16,8-2-11-1,4 2-4-15,14-6 8 16,3 5 12-16,10 4 30 0,1 4 11 16,2 16 10-16,2 9-5 15,3 18-17-15,-1 4-6 0,0 8-5 16,-7-1-2-1,-6-8-4-15,0 4-5 16,-9-17-178-16</inkml:trace>
  <inkml:trace contextRef="#ctx0" brushRef="#br0" timeOffset="194548.79">16516 15643 757 0,'3'0'302'16,"5"1"-131"-16</inkml:trace>
  <inkml:trace contextRef="#ctx0" brushRef="#br0" timeOffset="194897.37">16823 15808 1003 0,'-1'6'406'16,"1"11"-239"-16,-1 6-49 16,1 12-12-16,0 2-21 0,-5-2-35 15,0 0-12-15,-1-15-21 16,-1-3-6-16,7-12-7 16,2-8-14-16,6-8-16 15,2-10 0-15,2-10 5 16,2-1 14-16,-2-4 12 15,-1 4 2-15,-5 7 6 16,-3 6 21 0,-3 12 14-16,-1 5 1 15,-3 8-9-15,0 9-21 0,4 8-19 16,0 5 0-16,11 3 0 16,7 0 0-16,7-3 16 15,4-5-48-15,5-8-158 16,-1-5-125-16</inkml:trace>
  <inkml:trace contextRef="#ctx0" brushRef="#br0" timeOffset="195207.26">17127 15905 1010 0,'3'5'412'0,"-2"3"-230"0,5 1-52 15,3 0-32-15,2-1-8 16,9-1-32-16,2-5-15 0,1-4-14 15,-5-4-5-15,-7-5 3 16,-4 0 1-16,-9-4-5 16,-7-1-7-16,-12-3-14 15,-3 1-2 1,-7 5-3-16,0 2 1 16,14 10-6-16,-4 1-6 0,8 12-3 15,3 6-1-15,1 12 9 16,8 5 6-1,-2 8 6-15,6-1 1 0,1-4 0 16,3-2-1-16,9-6-1 16,-1-2 18-16,8-8-151 15,0-3-29-15</inkml:trace>
  <inkml:trace contextRef="#ctx0" brushRef="#br0" timeOffset="195496.71">17599 15845 827 0,'1'8'362'0,"-7"8"-137"15,-2 5-71 1,-4 2 16-16,-7-1-14 16,2-4-44-1,1 0-21-15,1-6-43 16,-5-7-11-16,3-7-12 0,-4-8-2 15,4-5-5-15,2-2-6 16,3-4-9-16,6 0-4 16,6-1-9-16,7 5 1 15,7 11 5-15,2 6 3 16,6 12 11-16,-1 11 0 16,4 12-1-16,-2 1 0 0,5 4-4 15,3-5-55-15</inkml:trace>
  <inkml:trace contextRef="#ctx0" brushRef="#br0" timeOffset="197577.31">1928 16685 626 0,'-4'9'320'0,"-7"21"-70"15,-8 9-56-15,-10 14-34 16,-6 7-27-16,-3 0-50 15,-4-3-22-15,5-4-25 16,2-4-12-16,6-15-1 16,5-14 4-16,4-21-9 15,7-7-10-15,4-20-19 0,6 5-9 16,0-8 1-16,6 3 6 16,-1 11-3-1,4 2 1-15,9 14 7 0,-5 1 2 16,9 16 14-16,3 10 5 15,4 17-1-15,1-1 0 16,4-2-4-16,-2-9-1 0,-1-14-51 16,0-5-62-1</inkml:trace>
  <inkml:trace contextRef="#ctx0" brushRef="#br0" timeOffset="197954.13">1975 16804 1020 0,'3'1'437'0,"-3"3"-223"0,1 10-146 16,7 8-35-16,-3 5-16 0,4 6 1 31,8 10 8-31,-10 0 2 0,-1 8-3 15,2-2-4-15,-8-13-7 16,0-7-2-16,4-18 15 16,-4-8 4-16,-4-16-24 0,4-4-7 15,0-12-23-15,5 1-8 16,8 3 11 0,2 3 3-16,7 2-3 15,-1 8-3-15,6 7 12 0,-5 5 13 16,-6 13 36-1,-3 7 26-15,-13 10 31 16,-10 5-1-16,-10 5-18 16,-9-6-19-16,2-13-41 15,9-5-54-15</inkml:trace>
  <inkml:trace contextRef="#ctx0" brushRef="#br0" timeOffset="201908.44">2964 16896 659 0,'-4'-1'338'0,"-10"-2"-92"0,-1 3-31 16,-10 9-81-16,-2 5-39 31,-2 11-64-31,4 5-23 15,11 13-15-15,8 0-3 16,18 3 1-16,10-3 4 0,12-14 2 16,7-5 2-1,0-20 2-15,-5-5 6 0,-13-15 16 16,-9-3 8-16,-15-4 9 16,-10-3-2-16,-16 5-11 0,-7 0-9 15,-4 7-13 1,-1 6-3-16,15 4-29 0,5 1-77 15</inkml:trace>
  <inkml:trace contextRef="#ctx0" brushRef="#br0" timeOffset="202079.17">3091 16962 885 0,'9'-1'366'0,"16"-2"-215"15,2 0-43-15,10 3-55 0,2-1-12 16,-3 0-24-16,-1 1 7 16,-11-4-82-16,-6 2-74 15</inkml:trace>
  <inkml:trace contextRef="#ctx0" brushRef="#br0" timeOffset="202228.96">3235 16951 527 0,'-5'4'303'0,"-6"14"-55"15,3 0-35 1,6 7-84-16,3 6-41 0,7 3-49 16,5 0-18-16,1-2-14 15,3-6 13-15,2-9-128 16,2-6-132-16</inkml:trace>
  <inkml:trace contextRef="#ctx0" brushRef="#br0" timeOffset="202493">3526 17013 518 0,'-11'2'371'15,"-12"4"42"1,1 2-172-16,2 9-139 0,5-1-49 16,9 8-53-16,6 1-8 15,11 3-1-15,8-1 2 16,9-5 4-16,-2-8 2 15,3-14 5 1,-4-8 6-16,-4-12 11 0,-2-2 5 16,-14-4 11-16,-5 0 3 15,-11 7 7-15,-12-2-5 16,-8 4-10-16,-1 5-7 16,8 1-37-16,5 4-85 0</inkml:trace>
  <inkml:trace contextRef="#ctx0" brushRef="#br0" timeOffset="202961.67">4304 16938 711 0,'-16'3'387'0,"-18"7"-80"16,0 5-101-16,3 7-111 16,3 3-37-1,11 6-49-15,5 2-10 0,13 3-6 16,9 1 1-16,10-6 0 0,7-4 2 16,3-16 4-1,1-5 2-15,-6-13 11 0,-3-4 7 16,-14-7 11-1,-7 0 1-15,-13-1-8 16,-11 4-8-16,-11 4-10 16,-1 0-4-16,1 7-18 0,5-1-43 15,13 1-207 1</inkml:trace>
  <inkml:trace contextRef="#ctx0" brushRef="#br0" timeOffset="203118.91">4281 17036 449 0,'13'0'276'0,"19"2"5"15,1 5-60-15,7 10-64 16,-1 10-21-16,-9 11-48 16,0 5-14-16,-12 2-29 15,1-4-14 1,4-5-5-16,-4-10-57 0,3-13-168 16</inkml:trace>
  <inkml:trace contextRef="#ctx0" brushRef="#br0" timeOffset="203261.21">4598 17042 846 0,'-12'-6'452'16,"-9"-1"-94"-1,-5 12-71-15,-3 15-108 0,-2 10-49 0,-11 16-77 16,-2 8-22 0,1 1-22-16,3-3-3 0,12-12-51 15,11-10-80-15,16-16-279 31</inkml:trace>
  <inkml:trace contextRef="#ctx0" brushRef="#br0" timeOffset="203576.14">4671 17045 887 0,'3'6'419'0,"2"12"-155"15,-4 4-51-15,-5-1-73 16,-1 0-33-16,-1-6-57 16,4-5-19-16,2-5-23 0,3-8-2 15,5-10-3-15,2-6-3 16,8-9 1-16,1 3-2 16,4 3-1-16,2 1 1 15,-3 16 0-15,-3 1 6 16,-5 13 21-16,-4 8 5 15,-4 10 5-15,-5 7-6 16,-1 4-18-16,-2 0-4 16,1-8-111-16,0-5-118 0</inkml:trace>
  <inkml:trace contextRef="#ctx0" brushRef="#br0" timeOffset="203709.84">4766 16832 1184 0,'-2'-2'515'16,"-4"-3"-273"-16,4 13-189 15,1 7-54-15,4 7-250 16</inkml:trace>
  <inkml:trace contextRef="#ctx0" brushRef="#br0" timeOffset="203905.34">4970 16941 846 0,'-3'10'498'0,"-3"0"1"15,2 14-336-15,1 8-64 16,8 15-43-16,1 11-21 0,10 16-16 16,-4-2-5-16,0-5-5 15,-2-8-2 1,0-16-44-16,-6-6-72 15</inkml:trace>
  <inkml:trace contextRef="#ctx0" brushRef="#br0" timeOffset="204079.53">5037 17233 816 0,'7'0'363'16,"0"-1"-81"-16,10 2-281 15,6-1-36-15,9-1-223 0</inkml:trace>
  <inkml:trace contextRef="#ctx0" brushRef="#br0" timeOffset="204278.87">5423 17075 546 0,'0'1'353'16,"-8"9"44"-16,-7 7-114 15,-12 12-59-15,-9 2-42 16,-7-4-71-16,4-6-25 15,8-17-31-15,6-6-10 0,11-10-22 16,5-7-16 0,5 2-16-16,6-5-7 0,8 1 0 15,3 6 2-15,8 5 15 16,2 10 10-16,7 14 9 16,3 9 4-16,-1 13-4 15,-5 2-4-15,-5 2-6 16,3 0-6-16,3-11-468 15</inkml:trace>
  <inkml:trace contextRef="#ctx0" brushRef="#br0" timeOffset="204857.5">6387 16676 974 0,'-24'6'468'16,"-17"6"-178"-16,-16 21-134 15,-8 15-37-15,10 22-56 16,9 9-25-16,23 13-21 16,15-4-8-16,24-10-11 15,14-11-5-15,24-23-42 16,11-14-31-16,7-21-107 16,7-9-122-16</inkml:trace>
  <inkml:trace contextRef="#ctx0" brushRef="#br0" timeOffset="205222.22">6645 17136 844 0,'-6'-8'374'15,"-11"-6"-161"-15,0-3-57 16,-2-6-28-16,-2 1-22 0,-2-7-33 16,2 7-10-16,-2 3-15 15,0 6-12-15,3 17-24 16,3 6-9-16,4 16-10 15,8 9 1 1,6-2 4-16,-1 1-1 0,9-8 0 16,2-1 1-16,12-12 0 15,7-7 2-15,0-13 0 16,0-7-5-16,-8-7-5 16,-4-1 0-16,-9 0 4 15,-3 1 9-15,-9 12 9 31,2 4-1-31,1 1 15 0,-6-10-6 0,2 11-7 16,0 3-1-16,9 15-19 16,4 4 3-16,5 2 3 0,1-3 0 15,6 2-22-15,-1-2-52 16,-1-8-177-16</inkml:trace>
  <inkml:trace contextRef="#ctx0" brushRef="#br0" timeOffset="205455.81">6794 16702 1038 0,'13'-3'473'0,"10"4"-200"16,3 12-86-16,11 29-88 15,-6 6-4-15,10 21-19 16,-9 8-16-16,-18 11-15 15,-5 5-9-15,-17-6-10 0,-10-11-2 16,-5-26-10 0,0-16-56-16,-3-23-204 15</inkml:trace>
  <inkml:trace contextRef="#ctx0" brushRef="#br0" timeOffset="205633.97">7409 17188 1130 0,'0'13'601'16,"-4"4"-49"-16,1 0-447 0,-2-2-22 0,4-8-440 15</inkml:trace>
  <inkml:trace contextRef="#ctx0" brushRef="#br0" timeOffset="-210388.29">8147 16899 619 0,'-11'16'287'0,"-11"27"-102"16,-4 8-20-16,-3 11-57 15,1 3-19-15,7-11-52 16,11-5-17-16,8-23-18 15,2-12-2-15,3-14 15 16,2-6 3-16,1-12 9 16,1-6 2-16,1-7-14 15,1-10-6-15,4-1-2 16,-1-3-1-16,4 2-1 16,-4 3 1-16,3-1-1 15,1 7 0-15,-2 3-2 16,0 4-2-16,-7 13 3 15,-4 5-5-15,0 12 4 16,1 9 4-16,9 12-1 0,3 6 6 16,17 9-5-1,3 5-2-15,7 2-2 0,-4 3 1 16,-8-1-60-16,-2-2-79 16</inkml:trace>
  <inkml:trace contextRef="#ctx0" brushRef="#br0" timeOffset="-210099.5799">8651 17112 727 0,'-4'-7'354'15,"-3"-4"-145"-15,-3 0-62 16,-3 2-25-16,-4 6-43 0,-5-7-10 15,-3 9-15-15,1 2-10 16,4 4-17-16,1 6-16 16,10 8-29-16,2-1-8 15,10 9 3-15,8 2 4 16,8-1 12-16,7 0 4 16,3-7 3-16,3-6 4 15,-2-10 1 1,-1-5-36-16,-9-9-187 15</inkml:trace>
  <inkml:trace contextRef="#ctx0" brushRef="#br0" timeOffset="-209953.4">8562 16864 799 0,'-5'-7'365'0,"-2"-8"-166"0,5 9-146 15,2 6-43-15,9 6-207 16</inkml:trace>
  <inkml:trace contextRef="#ctx0" brushRef="#br0" timeOffset="-209713.76">8752 16931 569 0,'8'9'342'0,"11"14"-39"0,3 12-74 16,5 18-115-16,-1 11-43 16,3 19-47-16,-10-2-9 0,-7-2-2 15,-2-6 1-15,-12-18 2 16,-1-9 2-1,-9-13 9-15,1-13 5 16,-6-18-18 0,0-5-13-16,1-25-18 15,0-6-7-15,3-6 9 16,2-1 6-16,5-2 3 16,0-1 0-16,10-2 8 0,7 0 4 15,9 6 1 1,0-2 0-16,3 11 3 0,-3 0-61 15,3 10-370-15</inkml:trace>
  <inkml:trace contextRef="#ctx0" brushRef="#br0" timeOffset="-209324.3799">9048 17046 663 0,'-7'0'372'0,"-6"1"-44"16,1 9-138-16,1 2-90 15,8 15-26-15,2 6-35 16,3 0-16-16,8 1-16 16,1-7-2-16,7-7-4 15,3-3 1-15,3-12 5 16,-3-5 4-16,0-8 7 16,-3-6 2-16,-4-6-1 15,-2 0-2-15,-6-3-1 16,-3 3 0-16,-4 3-1 15,-3 6-2-15,0 5-11 16,2 4-14-16,2 8-15 16,2 3-1-16,6 4 1 15,3 4 14-15,10-2 9 0,-1-4 3 16,1-3 2-16,4-4 3 16,-5-8 19-16,0-3 7 15,-4-7 13 1,-6-1 5-16,-5-4-10 0,-3-1-3 15,-3-1-16-15,-6 0-6 0,-5 4-102 16,-2 2-95-16</inkml:trace>
  <inkml:trace contextRef="#ctx0" brushRef="#br0" timeOffset="-208851.27">9999 17027 965 0,'-13'4'434'16,"-19"8"-216"-16,1-1-66 0,5 11-87 15,1 4-29-15,18 6-30 16,7 4-10-16,17-2-8 15,7-1 0-15,8-13 5 16,6-6 5-16,2-7 7 16,-3-7 5-16,-14-1 14 15,-9-3 10-15,-16-4 6 16,-8 3-3-16,-17 1-13 16,-8 1-11-16,0 3-10 15,4 1-2-15,13 0-90 16,13-1-196-16</inkml:trace>
  <inkml:trace contextRef="#ctx0" brushRef="#br0" timeOffset="-208366.5799">10329 17012 788 0,'-7'1'389'0,"-10"-1"-134"15,-1 3-56-15,2 9-101 0,0-4-35 0,8 9-57 16,3-1-17 0,10-1-11-16,5 4 1 0,7-8 9 15,0 1 8 1,2-5 7-16,-2-4 4 0,-4-2 4 16,-1-1 3-16,-9-5 7 15,2-1-2 1,-8-1-5-16,-3 0-6 15,-5 2-9-15,-5 4-2 16,-1 5 1-16,1 0 4 16,-1 6-1-16,6 0-1 0,8 6-2 15,3 1-4 1,11 3 4-16,-2-4 2 0,6-7 6 16,4 1 0-16,-2-10 1 15,9-3 1-15,-1-5 3 16,0-6-1-16,-2-4-6 15,-2-2-3-15,-6-2-2 16,-3 2 0-16,-8 2 9 16,-3 7 4-16,-3 5 13 15,-1 6 3-15,-3 9 6 16,-1 4 1-16,5 8-16 16,0 2-5-16,8 3 1 15,5-2-80-15,8-4-267 16</inkml:trace>
  <inkml:trace contextRef="#ctx0" brushRef="#br0" timeOffset="-207996.3199">10666 17196 596 0,'4'4'307'0,"9"0"-60"15,1 3-66 1,2-7-47-16,0 0-24 0,0-6-45 16,-2-3-10-16,-1-3-17 15,-4-3-4-15,-8-5-7 16,2-1-5-16,-5 3-4 16,-4-1-3-16,-2 4-6 15,-6 6-3-15,-4 2-3 16,1 6 4-16,-4 6 3 15,1-2 1-15,5 11 8 16,-1 0 1-16,7 3 6 16,4 11 4-16,7 4-5 15,4 6-4-15,4 4-10 0,2-1-3 16,0-2-5 0,2-2-1-16,0-3-59 0,-3-8-87 15</inkml:trace>
  <inkml:trace contextRef="#ctx0" brushRef="#br0" timeOffset="-207772.43">10898 17087 889 0,'0'-5'457'0,"-1"0"-132"15,1 4-115-15,0 1-84 16,0 3-32-16,0 27-32 16,0 34 3-16,1-28-25 0,3-2-14 15,4-4-69 1,1-4-94-16</inkml:trace>
  <inkml:trace contextRef="#ctx0" brushRef="#br0" timeOffset="-207397.81">11289 17145 838 0,'-6'14'402'0,"-7"16"-140"0,1 1-58 16,3 3-81-16,-4-5-30 0,1-11-43 15,-5-3-10 1,-3-14-5-16,1-4-4 16,-3-9-18-16,6-6-22 15,3 1-24-15,0-5-8 16,11-1-6-16,7 3 11 15,8 2 19-15,9 7 10 16,3 11 19-16,0 4 7 0,-2 11 2 16,-5 3-4-16,-4 9-7 15,1 1-3-15,8 3-53 0,1-3-119 16</inkml:trace>
  <inkml:trace contextRef="#ctx0" brushRef="#br0" timeOffset="-206695.7">11429 17109 702 0,'9'-4'332'0,"6"-4"-129"16,13 10-78-16,2 6-13 16,-4 11-18-16,-5 3-4 15,-18 9-1-15,-7 0-8 16,-11 0-21-16,-5-3-15 0,4-11-24 16,6-4-3-16,5-10 5 15,5-6-4-15,1-11-5 16,4-4-5-16,-1-9-10 15,6 4 1-15,-5-4 0 16,1 8 1-16,-1 5 1 16,-4 1 0-16,-1 12-13 15,0 3-4-15,-2 15-6 16,0 1-3-16,5 6 12 16,1-1 3-16,18-1 3 15,2-3 3-15,9-6 1 16,2-3-25-16,-10-9-105 15,3-2-74-15,-6-9-160 16,-4-1-53-16,-2-5 69 0,-8-3 73 16,0-1 298-1,2-3 137-15,-2 4 139 16,-4 5 42-16,-2 12-77 16,-2 2-32-16,-4 13-78 15,1 4-35-15,1 5-48 16,-3 2-19-16,1-9-19 0,5-3-9 15,-2-10-12-15,1-2 0 16,7-7 0-16,-2-5-1 0,5-8-1 16,2-2-5-1,0 0-5-15,4 5-2 0,2 7-7 16,0 6-2 0,2 11 2-16,-6 2 2 15,-4 12 16-15,-1 4 6 0,-3 2 5 16,-3 1-1-16,-2 1-11 15,0-2-1-15,-1-3-54 16,0-6-83-16</inkml:trace>
  <inkml:trace contextRef="#ctx0" brushRef="#br0" timeOffset="-206531.9">11847 16925 1364 0,'0'-1'556'0,"-7"-6"-379"0,4 4-91 16,6 6-100-16,2 2-38 15,13 6-183-15</inkml:trace>
  <inkml:trace contextRef="#ctx0" brushRef="#br0" timeOffset="-206330.22">12063 17104 830 0,'6'9'424'0,"0"2"-87"15,22 8-241-15,8 3-40 0,8 5-30 0,-2 4-1 16,-11-5 9 0,-12-3 17-16,-17-4 25 0,-6-7 1 15,-18-2-4 1,-7-9-16-16,-6-13-51 15,2 0-77-15</inkml:trace>
  <inkml:trace contextRef="#ctx0" brushRef="#br0" timeOffset="-205858.4199">13135 17001 720 0,'-17'0'401'16,"-17"0"-47"-16,-3 13-209 15,0 0-49-15,9 16-59 16,7 6-23-16,21 9-17 15,13 5 1-15,14-10 5 16,9-6 1-16,5-14 2 16,3-4 4-16,-10-15 10 15,-8 0 11-15,-17-12 18 0,-5-3 2 16,-12-2-8 0,-13-5-11-16,-11 0-21 0,-10 5-6 15,3 1-56 1,8 3-60-16</inkml:trace>
  <inkml:trace contextRef="#ctx0" brushRef="#br0" timeOffset="-205505.5799">13239 17094 687 0,'3'-2'409'0,"-2"0"-60"15,-2 11-123-15,-3-1-47 0,-2 12-62 16,1 3-23-16,5 6-49 15,4 1-16-15,6-4-13 16,6-6 0-16,11-6 0 16,3-7 2-16,3-7 5 15,-1-3 5-15,-10-8 5 16,-4-1 4-16,-10 1-3 16,-6-5-5-16,-3 2-20 0,-3-1-40 15,0-2-129 1,-2-3-115-16,4-4-224 15,-2 1-11-15,-2-8 158 16,0-2 181-16,-5-1 366 16,1-1 100-16,-2 11 48 0,4 7-29 0,4 9-99 15,1 5-55-15,3 6-111 32,1 5-39-32,7 7-98 0,5-2-115 0</inkml:trace>
  <inkml:trace contextRef="#ctx0" brushRef="#br0" timeOffset="-205269.14">13560 17098 1186 0,'0'5'491'0,"0"9"-295"16,3 4-47-16,5 9-63 15,3 3-22-15,5-3-34 0,3 1-11 16,-4-22 7-16,1 2 12 15,0-12 24-15,1-8 9 16,4 0-11 0,-6-12-10-16,-7-5-20 15,-1 1-9-15,-7 4-21 0,2 10-56 16,-2 5-246 0</inkml:trace>
  <inkml:trace contextRef="#ctx0" brushRef="#br0" timeOffset="-204824.7">14040 17113 617 0,'-12'-4'378'0,"-12"-5"-12"0,-5 8-95 15,-1 5-106-15,5 5-44 16,5 12-72-16,5-3-17 16,13 10-22-16,6 1-8 15,15 0-2-15,4-3 0 16,11-6 4-16,-1-4 2 15,2-8 2-15,-3-2 2 16,-9-13 12-16,-3-7 4 0,-12-9 6 31,-4-4 1-31,-6-7-2 0,-4-3-5 16,-10-1-3 0,-3-4-3-16,-8-7-6 15,-1 0-4-15,10-7-9 0,4 0-5 16,18 14-18-16,6 4-8 0,15 18-104 31,10 10-73-31</inkml:trace>
  <inkml:trace contextRef="#ctx0" brushRef="#br0" timeOffset="-204360.3499">14340 17027 839 0,'-8'4'376'0,"-11"3"-181"15,2 4-46-15,2 2-72 16,5 0-32-16,10 3-43 16,5 2-3-16,13-8 2 15,1-1 3-15,5-3 6 16,-2-6 3-16,-6 1 4 16,-1 0 4-16,-10-3-1 15,-6 2-4-15,-13-4-10 16,-6 0-6-16,-7 7-2 15,-1 1 1-15,6 4 10 16,3 3 5-16,8 1 1 0,5 3-2 16,6 2-10-1,7-1-5-15,12 0-1 16,4 1 3-16,9-6-8 16,4 0-13-16,0-7-76 15,-2 0-62-15,0-7-113 0,-1-4-77 16</inkml:trace>
  <inkml:trace contextRef="#ctx0" brushRef="#br0" timeOffset="-204115.18">14627 17148 363 0,'0'-8'236'0,"3"-14"71"16,-3 6-16-1,-7 3-29-15,-2 1-3 0,-8 9-90 16,-4 2-39-16,1 2-77 16,1 4-29-16,7 6-40 15,10 1-10-15,5 10 1 16,8-1 5-16,4 3 12 15,3-1 1-15,2-5 3 16,-3-3 0-16,0-7 7 0,-3-3 5 16,-9-5 20-16,-3-4 4 15,-10-5-2-15,-6-1-3 16,-2-1-18-16,0 3-5 16,1 4-66-16,8 0-144 15</inkml:trace>
  <inkml:trace contextRef="#ctx0" brushRef="#br0" timeOffset="-203691.97">14762 17113 695 0,'7'-2'356'0,"12"3"-106"0,1 6-65 15,-1 11-46 1,-2 7-16-16,-11 2-6 0,-2 0-14 16,-5-4-38-16,-2-4-15 15,0-8-21-15,2-4-4 16,1-7 7-16,4-4-3 15,3-8-4-15,3-7-4 16,1-5-16-16,2-3-1 16,2 3-3-16,0 2-3 15,0 10-1-15,-3 1 3 16,-2 9 2-16,-2 7 2 0,-3 5 2 16,-1 6-4-1,-1 5 0-15,-1 0-1 16,-1-1 21-16,1 1-71 15,4-5-149-15,2-3-154 16</inkml:trace>
  <inkml:trace contextRef="#ctx0" brushRef="#br0" timeOffset="-203439.61">15157 17037 707 0,'10'1'343'16,"14"5"-122"-1,0 3-55-15,3 14-33 0,3 1-18 0,-2 10 6 16,0 1 5-16,-11-3 11 16,-9 1-5-16,-15-10-5 15,-10 1-21-15,-11-6-23 16,-4-9-16-16,1-6-57 31,0-8-48-15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38:39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15768 15068 331 0,'0'2'235'0,"0"-1"-21"16,0 2-43-16,0-3-17 15,-1 0-61-15,0 0-21 16,0 1-31-16,-9 19-13 16,-14 31-12-16,10-26-3 15,-9-2-1-15,4-1 1 16,-2-6 0-16,0-2 0 16,12-9 18-16,-5-5 4 15,1-7 3-15,4-4-1 0,4-3-17 16,0-2-4-16,7 2-6 15,4 1-6-15,1 8-3 16,10 5 1-16,2 13 3 16,3 12 6-16,-2 7 3 15,-2 1-3-15,-2-3-1 16,-2-4-3-16,-3-14-12 16,-2-4-39-16,3-11-174 0</inkml:trace>
  <inkml:trace contextRef="#ctx0" brushRef="#br0" timeOffset="738.97">15858 15005 424 0,'0'0'242'0,"0"1"-20"15,2 2-75-15,-2-3-55 16,0 0-14-16,2 7-29 16,3 17-13-16,7 35-17 15,-11-24-3-15,0-1-3 16,-1-4-1-16,1-7-1 16,-1-5 0-16,0-10 3 15,-1-4 4-15,-1 1 10 16,1-5 6-16,-1 0 0 15,1-1-5-15,0 0-16 0,1-1-8 16,0-1-8-16,2-10-3 16,23-26-3-16,-7 29 0 15,9 3 2-15,-1 3 2 16,-3 4 6 0,-4 6 4-16,-10 5 8 0,-6 3 16 0,-11 6 24 15,-1-1 8 1,-9 0 15-16,-5 0-10 0,0-10-21 15,-1-1-9-15,8-6-23 16,4-2-11-16,8-4-54 16,3 0-75-16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33:2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 8934 515 0,'17'2'210'16,"11"2"-134"-16,14 0-29 15,6-3-12-15,8-1-14 0,-1-2-6 16,-7-4-4-1,-5 4-1-15,-19-4 29 0,-7-1 44 16,-17 2 42-16,-4 0 13 16,-16 2 7-16,-2 3-30 15,-8 10-30-15,-2 5-3 16,2 8-24 0,-1 4-16-16,11 6-13 0,7-6-14 15,13 0-16-15,11-2-3 0,15-6-6 16,8-1-2-1,8-9-32-15,7-6-34 0,6-5-74 16,-3-7-41 0,-2-6-41-16,-5 4 19 15,-18-7 78-15,-3 1 49 16,-14 1 98-16,-7-1 54 16,-6 3 71-16,-10 2 28 0,-4 5 37 15,-5 4-19-15,-2 3-53 16,-2 7-36-16,4 6-73 15,6 1-26-15,10 5-24 0,8-1 2 16,16 0 12 0,5-2 6-16,12-5 10 15,2-3 1-15,-7-8 5 16,-4-8 6-16,-13-3 18 16,-7-3 9-16,-13-1 5 0,-4 2-3 0,-8 3-19 15,-7 0-8-15,3 5-88 16,4 0-148-1</inkml:trace>
  <inkml:trace contextRef="#ctx0" brushRef="#br0" timeOffset="438.65">2584 9176 614 0,'9'1'279'0,"16"3"-119"16,4-1-20-16,7-2-34 31,3-1-11-31,-13-6-26 16,-3-3-12-16,-9-6-13 15,-17 1 1-15,3-6 2 16,0 1-1-16,-14 3-11 16,6-6-5-16,-17 7-10 15,-5 4-3-15,-1 6-15 16,5 6-9-16,5 15-7 15,7 8 0-15,5 15 8 16,2 10 6-16,10 7 2 16,2 2-2-16,8-2 0 15,2-5 0-15,4-12-3 0,-1-6-14 16,5-14-214-16</inkml:trace>
  <inkml:trace contextRef="#ctx0" brushRef="#br0" timeOffset="1047.6">3027 9011 684 0,'-10'-1'378'16,"-8"-7"-88"-16,-1 10-148 0,0 1-54 15,4 4-70-15,6 8-23 16,8-3-19-16,4 3-2 16,10-7 9-16,1-1 7 15,7 2 10-15,1-4 3 16,-4-1 3-16,1 0 0 16,-10-4 7-16,-4 0 12 15,-5 0 1-15,-11 0 0 0,-4 2-9 16,-6 0-3-16,1 5 4 15,3 5 4 1,1 2 3-16,7 2-8 16,5 1-11-16,10 1-4 0,8-3-2 15,4 2 1 1,6-7 4-16,2-3 2 16,3-4 2-16,-4-5-1 0,6-5 0 15,-3-6 0-15,-1-4-1 16,-1-1 0-16,-10 0 4 15,-6 1 5 1,-10 6 1-16,-3 6-3 0,-6 5-3 16,-1 6-4-16,1 3-1 15,2 0 0-15,7 4-4 16,2 0-2-16,8-1 0 16,4 2 1-16,4-6 5 15,-2 0 2-15,8-3 10 16,1-3 6-16,-4-3 7 15,4-4 2-15,-12-5-5 16,-2-4-3-16,-8 0-1 16,-3 0-45-16,-3 3-151 15,-4-2-158-15</inkml:trace>
  <inkml:trace contextRef="#ctx0" brushRef="#br0" timeOffset="1190.08">3330 8893 1071 0,'-7'-8'515'16,"-3"-3"-198"-16,-1 5-89 0,-6 5-131 16,13 4-52-16,3 6-20 15,4 6-110 1,14 7-325-16</inkml:trace>
  <inkml:trace contextRef="#ctx0" brushRef="#br0" timeOffset="1427.53">3454 8987 769 0,'0'-4'429'0,"0"-5"-86"16,1 8-121-16,5 11-131 15,2 10-39-15,7 20-42 16,-3 12 1-16,-1 19-3 15,-1 8-2-15,1 4-1 16,-3-9 0-16,8-17-1 16,-3-12-1-16,4-16-30 15,3-2-53-15</inkml:trace>
  <inkml:trace contextRef="#ctx0" brushRef="#br0" timeOffset="1613.27">3596 9252 1057 0,'0'-1'433'15,"6"-4"-273"-15,4 2-95 0,5-2-65 16,7 0-4-16,1 2 4 16,10 1 8-16,-1-1-114 15,2 2-110-15</inkml:trace>
  <inkml:trace contextRef="#ctx0" brushRef="#br0" timeOffset="1847.12">4048 9139 418 0,'-7'4'312'15,"-6"10"48"-15,-5 0-81 16,-5 6-82-16,-1-2-36 16,-11-6-50-16,1-3-21 15,0-9-39-15,4-4-12 16,11-4-22-16,5-2-9 15,8-4-20-15,5 3-9 16,9-4-11 0,8 3 9-16,9 9 15 0,8 1 8 15,0 13 14 1,-4 0-4-16,1 9 0 16,-4 1-1-16,-3-1-3 0,4 4-1 15,-7-4-147-15</inkml:trace>
  <inkml:trace contextRef="#ctx0" brushRef="#br0" timeOffset="2460.17">4608 8837 880 0,'3'-4'386'0,"10"-1"-195"16,7 0-75-16,22 6-76 0,13 3-14 16,15 5-20-16,2-1-1 15,-13 0 1-15,-16-2 1 16,-22-4 3-16,-7-2-4 16,-14-4-17-16,-2 1-11 15,-8-4-6-15,-5 0 5 16,2 0 17-16,-4-1 6 15,4 8 7-15,-1 3-1 16,-4 10 1-16,3 7 1 0,2 12-6 16,1 4-2-16,13 8-3 15,0 0 1-15,3 3 2 16,-4 2 3 0,-9-1 6-16,-3-4 6 0,-12-9 7 15,0-4 2-15,4-12 9 16,1-5 6-16,6-12 19 15,4-7-1-15,4-6-13 16,5-2-11-16,12 0-23 16,8 4-5-16,10 3-2 15,14 5-2-15,-7 1-2 16,-4 3 0-16,1 7-23 16,-18-3-70-16</inkml:trace>
  <inkml:trace contextRef="#ctx0" brushRef="#br0" timeOffset="2866.07">5202 9384 406 0,'5'-4'249'0,"3"-4"-3"15,-13 1-13-15,12-4-35 16,-2 1-23-16,-19-5-40 16,23 0-21-16,-16-1-34 15,-3 2-11-15,4 4-34 0,-15 3-15 16,-2 7-20-16,-2 1-9 16,3 8-6-16,2 3-6 15,11 8-8-15,3 3 4 16,11 2 10-16,6-2 7 15,8-7 9-15,5-5 2 16,4-7 1-16,-5-6 2 16,-13-4 2-16,8-1 3 15,-12-5 8-15,-9 5 3 16,10 1 12-16,-5 1-3 0,1 6-15 16,10 1-7-16,-5 5-15 15,2 0-2-15,2 2-15 16,4-1-58-16,5-3-218 15</inkml:trace>
  <inkml:trace contextRef="#ctx0" brushRef="#br0" timeOffset="3227.92">5383 9124 992 0,'1'-3'473'0,"-1"-2"-223"16,0 5-68-16,0 0-99 15,0 7-49-15,3 23-26 16,0 47-1-16,0-30-3 0,1-2 0 16,-3-6-1-16,4-6 3 15,-5-20 0-15,3 1 0 16,-3-14 6 0,9 0 3-16,-5-8 2 0,-1-6-2 15,9-1-9-15,-8-5-7 16,11 3-6-16,2 0 1 15,3 7-1-15,2 5 1 16,2 7 1-16,-1 8 4 0,-10 8 12 16,-4 1 13-16,-9 3 24 15,-5-3 8-15,-12-7 0 16,2 1-9-16,-9-7-12 16,4-2-56-16,0-5-150 15</inkml:trace>
  <inkml:trace contextRef="#ctx0" brushRef="#br0" timeOffset="4196.64">6277 9048 886 0,'-7'7'384'16,"-12"10"-205"-1,0 5-60-15,5 14-73 16,7 6-20-16,17 7-26 0,12 0-1 16,20-13 1-16,6-13 2 15,5-22 2-15,0-15 1 16,-4-16 5-16,-8-7 5 16,-14-9 14-16,-12 1 8 15,-26-2 10-15,-12-1 2 16,-17 2 1-16,-5 3-6 0,-4 8-8 15,4 11-10-15,10 16-24 16,5 6-9 0,12 10-32-16,8 5-7 0,16 7 5 15,13 4 7-15,18 3 9 16,9 2-28-16,7-6-165 0</inkml:trace>
  <inkml:trace contextRef="#ctx0" brushRef="#br0" timeOffset="4448.35">6896 9103 782 0,'-12'16'422'0,"-9"10"-126"0,-13 4-106 15,-9-5-50-15,-2-6-69 16,2-2-26 0,10-14-20-16,7-6-4 0,8-9-14 15,6-3-10-15,6-4-24 16,7 5-8-16,14-1-12 15,-4 7-4-15,22 5 17 16,5 4 9-16,6 19 19 16,11 2 10-16,-14 7 3 15,-7 2-1 1,-6-3-23-16,-3-3-164 0</inkml:trace>
  <inkml:trace contextRef="#ctx0" brushRef="#br0" timeOffset="4841.92">7459 9192 628 0,'8'1'310'0,"13"0"-86"16,3 0-62 0,6-5-51-16,0-3-16 0,-7-7-32 15,-6-1-9-15,-11-2-9 16,-2-3-1-16,-12 2-2 16,-5-2-2-16,-13 5-4 15,-8 6-2-15,1 6-12 16,1 5-6-16,4 11-8 31,12 11-3-31,4 14 1 0,8 9 0 16,11 13-4-1,4-1 1-15,5-2-2 16,0-4 4-16,0-12 1 0,-5-7-4 16,2-8-42-16,-1-3-52 15,0-14-286-15</inkml:trace>
  <inkml:trace contextRef="#ctx0" brushRef="#br0" timeOffset="5229.07">7939 9030 904 0,'-13'0'441'0,"-12"-1"-172"15,-2 1-85-15,11 9-115 16,2-2-36-16,10 5-33 16,4-1-6-16,15 4-2 0,-2-3 3 15,5-3 4-15,4-1 1 16,-5-5-3-16,0-2-12 16,-10-4-10-16,-4 0-5 15,-10-4 3-15,-8 0 14 16,-9 4 11-16,-4 2 3 15,-4 3 9-15,5 6 5 16,3 5 9-16,5 2 1 16,19 5-4-1,2 2-6-15,16 2-8 0,3-3-3 16,4-5-1-16,3-3-1 16,1-8-7-16,-1-3-40 15,-2-8-163-15</inkml:trace>
  <inkml:trace contextRef="#ctx0" brushRef="#br0" timeOffset="5353.5">7934 8915 1133 0,'-8'-7'525'0,"1"-2"-242"16,2 2-87-16,2 6-139 16,8 4-46-16,2 9-107 0,3 3-99 15</inkml:trace>
  <inkml:trace contextRef="#ctx0" brushRef="#br0" timeOffset="5826.21">8193 9019 947 0,'-10'0'383'0,"-9"3"-222"15,13 7-127-15,4-2-27 16,7 3-15-16,10 1-5 16,10 2 7-16,1-1 5 15,1 1 3-15,-7-5 3 16,-3-5 6-16,-6-1-14 0,-7-3-20 16,-3-2-14-16,-13-1-8 0,-4 0 16 15,-12 1 29 1,-5 1 27-16,4 4 19 0,3 6 4 15,12 5-3 1,-6 2-12-16,20 4-11 16,7-3-4-16,13 1-6 15,18-2-1-15,-4-8-4 16,2-2-1-16,1-9 1 0,-6-4 0 0,-6-8 1 16,-3-2-2-16,-7-1-9 15,-3-2-2-15,-3 7 1 31,-3 2 3-31,-6 2 17 16,-4 3 12-16,-1 6 14 16,5 7 3-16,-1 9-2 15,1 5-12-15,1 4-20 16,2-2-7-16,5-4-94 16,7-1-145-16</inkml:trace>
  <inkml:trace contextRef="#ctx0" brushRef="#br0" timeOffset="6266.99">9115 9026 922 0,'-19'2'421'15,"-15"4"-182"-15,2 7-134 16,9 2-42-16,5 6-45 0,9 3-16 16,12 2-10-1,9 4-2-15,16-5 8 0,-6 0 2 16,5-8 3-16,0-6 1 16,-16-5 6-16,5-6 12 15,-16-4 14-15,-18-2 2 16,5-3-5-16,-5-1-11 15,1 0-30-15,13-3-62 16,-3-2-412-16</inkml:trace>
  <inkml:trace contextRef="#ctx0" brushRef="#br0" timeOffset="6597.7">9153 9111 914 0,'13'-3'399'15,"9"-3"-191"-15,14-1-130 16,8 1-18-16,2 3-31 16,-1 0-11-16,-3 3-8 15,-9-4 0-15,-7-2-30 0,-6-1-48 16,-9-1-147-16,-2 3-76 16,-9 1-114-16,-5-2 48 15,-8 3 204-15,-6 0 117 16,1 3 228-1,-1 5 42-15,5 3 28 16,-1 4-7-16,4 5-25 0,2 6-19 16,-1 7-69-1,6 1-31-15,4 1-60 16,2-3-22-16,7-6-16 16,3-2-23-16,5-6-118 15,6-2-122-15</inkml:trace>
  <inkml:trace contextRef="#ctx0" brushRef="#br0" timeOffset="7015.15">9695 9156 634 0,'-5'-9'344'0,"-3"-10"-77"16,-1 0-37-16,-6 3-64 0,1 3-26 15,-4 4-46 1,-2 9-24-16,-3 3-50 15,1 6-16-15,6 8-10 16,3 1-1-16,20 2 3 0,-3 2 2 16,12-1 2-1,2-4 0-15,0-5 0 16,11-4 0-16,-1-10 0 16,-1-4-11-16,-3-8-14 15,-5-3 0-15,-9 0 5 16,-5 0 14-16,-8 3 19 15,-3 1 6-15,-2 10 6 16,0 4-1-16,5 9-4 16,-3 4-7-16,9 4-11 0,7 5-2 15,7-2 1-15,7 5 0 16,-5-11 2-16,1-5 1 16,-1-8 3-16,-5-3 2 15,9-4 6-15,-5-4 2 16,-3-7 0-16,2-3 5 15,-7-7-78-15,-1 0-61 16,-6 5-263-16</inkml:trace>
  <inkml:trace contextRef="#ctx0" brushRef="#br0" timeOffset="7301.89">10016 9053 916 0,'-2'-2'406'16,"-4"0"-229"-16,6 2-69 16,0 0-77-16,0 0-22 15,29 16 1-15,35 40 2 16,-30-26 17-16,-10-1 26 15,-18-2 44 1,-9-4 14-16,-17-7-8 0,-5-6-20 16,-5-10-40-16,1-7-51 0,6-8-176 15</inkml:trace>
  <inkml:trace contextRef="#ctx0" brushRef="#br0" timeOffset="7829.05">10942 9107 720 0,'-2'10'393'15,"-6"4"-99"-15,-11 10-85 16,-4 0-38-16,-7 0-63 16,0-2-35-1,4-8-33-15,-2-8-8 0,10-7-9 16,0-5-2-16,2-10-14 16,7-3-5-16,7-3-14 15,1-2-6-15,14 7-6 0,1-2-2 31,6 10 16-31,4 4 6 16,1 10 10-16,3 10 7 16,-1 8-3-16,-1 6 0 0,0 2-3 15,-3-3-3-15,1-5-88 16,-2-3-104-16</inkml:trace>
  <inkml:trace contextRef="#ctx0" brushRef="#br0" timeOffset="8021.33">11067 9118 887 0,'0'-8'475'16,"2"-5"-134"-16,5 13-184 0,2 6-48 15,3 11-73 1,-1 2-13-16,0 3 1 16,-1-2 0-16,-2-5-2 15,0-3-2-15,5-9 4 16,-4-5 2-16,4-8-2 0,1-3-3 15,-4-4 0-15,3-1-51 16,-5 1-253-16</inkml:trace>
  <inkml:trace contextRef="#ctx0" brushRef="#br0" timeOffset="8498.78">11402 9072 625 0,'1'3'307'15,"2"0"-31"-15,10 2-243 16,6 4-28-16,9-6 8 16,2-1 0-16,-5-6 1 15,-1-3 2-15,-9-1-18 16,-6-3-11-16,-6 6-8 15,-9-5-3-15,-10 9 23 16,-6 1 19-16,-5 9 31 16,3 2 14-16,5 1 9 15,4 2-4-15,9 8-20 0,6 4-11 16,11 4-17-16,3 1-5 16,12-8-6-16,1-5 0 15,5-10 3-15,5-4 0 16,-3-11 4-16,-5-6 1 15,-3-10 0-15,3 0 1 0,-12-4 0 16,-1 3 0-16,-11 0 8 16,-6 0 5-16,-3 7 42 15,-1 3 7-15,3 13-13 16,1 4-10 0,-2 12-47-16,-1 2-12 0,3 11 0 15,1-2-1 1,1 2-59-16,9 1-83 0</inkml:trace>
  <inkml:trace contextRef="#ctx0" brushRef="#br0" timeOffset="8796.01">12028 9047 777 0,'-9'-2'430'16,"-14"2"-97"-16,-2 3-106 16,0 8-133-16,3 3-42 0,9 8-43 15,5 3-9-15,11 3-7 32,6 1 3-32,11-5 2 0,3-3 1 0,3-10 2 15,-3-4 3 1,-4-8 8-1,-4-4 7-15,-12-3 13 0,-5-3 1 16,-19-2-5-16,4-2-8 16,-7-1-50-16,2 3-71 15</inkml:trace>
  <inkml:trace contextRef="#ctx0" brushRef="#br0" timeOffset="9111.67">12149 9082 894 0,'6'0'372'0,"11"1"-205"15,3 1-91-15,4-1-26 0,1 1-6 16,-3 0-6 0,1-2-7-16,-2 3-13 0,-2-3-3 15,-7-4-45-15,-4 1-36 16,-5-4-49-1,-3 0-8-15,-11 0 48 16,-1 4 45-16,-7 3 65 16,0 1 18-16,1 10 23 15,2 0 2-15,10 5 1 16,1 0-5-16,7 5-23 16,3 3-14-16,6 1-21 15,4 1-7-15,8-6 3 0,2-1-36 16,3-8-174-16</inkml:trace>
  <inkml:trace contextRef="#ctx0" brushRef="#br0" timeOffset="9396.19">12791 9168 896 0,'-9'4'423'0,"-8"7"-164"15,-8-2-50-15,-7-2-86 16,1-3-28-16,-2-5-46 15,-1-3-15-15,8-7-16 16,1 0-5-16,4-3-13 16,9 1-5-16,8 2-18 15,5 1-9-15,11 1-6 0,5-1 2 16,7 4 3-16,0 1 3 16,1 11 9-16,3 7 3 15,-1 8 12-15,-6 2 6 16,-7 1 1-16,-1 1 1 0,-8-5-4 31,5 3-90-31</inkml:trace>
  <inkml:trace contextRef="#ctx0" brushRef="#br0" timeOffset="9545.18">12644 8919 1242 0,'0'0'494'16,"-1"0"-373"-16,1 7-68 0,0-7-100 16,0 0-93-16</inkml:trace>
  <inkml:trace contextRef="#ctx0" brushRef="#br0" timeOffset="9889.58">12900 9071 877 0,'-1'0'348'0,"1"0"-248"0,3-3-48 15,-3 3-50 1,7 0-5-16,23 0 4 15,47 4 1-15,-30-3 2 16,-13 0 2-16,-16-3 4 0,-4 1 7 16,-14 0 0-16,-6-1-3 15,-11 5-6-15,-6 1-5 16,-7 2 35-16,2 3 17 16,7 1 13-16,3 1-2 15,-3 9-35-15,20-3-14 16,11 6-13-16,5 1 1 15,21-5-2-15,-6 1 0 16,6-7-60-16,5-6-92 0</inkml:trace>
  <inkml:trace contextRef="#ctx0" brushRef="#br0" timeOffset="14614.45">13423 9068 442 0,'-9'0'275'0,"-12"-2"-24"15,-1 0-44-15,-2-2-93 0,2 4-38 16,6 7-53-16,2 0-23 16,10 5-18-16,4 0-2 15,8-2 2-15,7-1 9 16,3-2 10-16,-2-5 4 15,0-2 7-15,-5 1 9 16,-10-3 12-16,-3-2 2 16,-11 4 4-16,-2 4-4 15,-4 1-9-15,0 1-3 16,6 7-12-16,3-1-8 16,6 8-8-16,7 0-1 15,4-2 2-15,5 1 3 16,7-10 4-16,1-3 4 15,8-11 3-15,0-9-8 16,9-5-13-16,1-3-6 0,6 8-7 16,-3 0 4-1,7 14 8-15,-3 7 1 16,-15 8 5-16,-4 7 13 16,-26 0 32-16,-11-4 12 0,-7 3 16 15,-2-3-5-15,-4-10-13 16,3-3-57-16</inkml:trace>
  <inkml:trace contextRef="#ctx0" brushRef="#br0" timeOffset="15033.58">14241 9117 788 0,'5'1'285'15,"14"7"-222"-15,7-1-27 16,16-4-3-16,2 3-5 15,2-3-12-15,-6-6 0 16,-6 1 4-16,-11-5 3 16,-13-1 16-16,-5 0 10 0,-16 4 7 15,-3 4 1-15,-10 0-6 16,0 8-7-16,3 3-14 16,4 4-8-16,8 6-15 15,7 1-7-15,13 3-1 16,7-1 1-16,15 0 2 15,0-4 1-15,4-4-5 16,-1-3-28-16,-8-9-116 16,-1-4-138-16</inkml:trace>
  <inkml:trace contextRef="#ctx0" brushRef="#br0" timeOffset="15414.18">14712 9138 655 0,'-3'-3'361'0,"-8"-5"-73"0,3 7-88 15,1 6-119-15,0-1-28 16,5 14-40-16,-1 0-7 16,4 4 1-16,7 3-1 15,2-3-1-15,5-4 1 0,8-7 4 16,0-3 1-16,5-8 5 16,-2-1 2-16,-6-9 5 15,-3-4 1-15,-7-5 4 16,-5-3 0-16,-5 3-2 15,-3 3-4 1,-3 6-2-16,0 6-5 0,3 5-16 16,-1 4-3-16,4 10-9 15,2 2 0-15,8 6 11 16,3-1 2-16,11-7 10 16,1-2 7-16,5-7 18 15,1-2 13-15,-6-6 15 16,-1-1-3-16,-13-6-11 15,-1 0-9-15,-8-5-18 0,-4-2-5 16,-2 2-41-16,-2 0-44 16,-3 5-164-16</inkml:trace>
  <inkml:trace contextRef="#ctx0" brushRef="#br0" timeOffset="15663.13">15142 9171 746 0,'5'5'378'0,"0"4"-126"0,6 6-87 16,-3 2-30-16,-1 4-48 15,3-4-18-15,-3 1-31 16,5-2 4-16,-2-7 10 16,3-2 11-16,-2-10 13 15,3-3-6-15,6-8-8 16,-3-4-8-16,1-5-20 15,-1-2-6-15,-4 1-13 16,2 0-7-16,-1 9-81 16,-3 2 369-16</inkml:trace>
  <inkml:trace contextRef="#ctx0" brushRef="#br0" timeOffset="17028.12">1695 9836 447 0,'-7'-2'279'0,"-3"-1"2"16,-5 3-42-16,4 2-65 0,6 5-27 16,1 4-72-16,12 8-29 15,20 11-37-15,11 7-10 16,20 9 2-16,4 0 5 16,-11-5 5-16,-6 0 2 15,-26-4 2-15,-21-5-9 16,-23-8-59-16,-16-6-26 15,-1-16-41-15,5-9-1 16,12-17 51-16,9-9 27 16,13-6 57-16,10-2 22 15,12-4 42-15,7-3 13 0,9 4 16 16,-1 0 9 0,-8 7 19-16,-9 6 3 0,-27 5-28 15,-14 8-25-15,-20 10-66 16,-5 5-23-16,-3 11-17 15,4 6-20-15,18 6-111 16,13 3-114-16</inkml:trace>
  <inkml:trace contextRef="#ctx0" brushRef="#br0" timeOffset="17361.79">2367 9920 974 0,'-21'-2'395'16,"-2"-5"-240"-16,5 5-71 0,18 8-59 15,13 6-14 1,9 9-19-16,7 3 4 0,13 3 11 15,3-4 5 1,0-7 3-16,4-2-1 16,-10-11 1-16,-4-3 2 0,-9-3 11 15,-14-6 17-15,-9 1-63 16,-9-5-40-16,-10-1-76 16,-4 3-52-16,-9-2-67 15,0 1-40-15</inkml:trace>
  <inkml:trace contextRef="#ctx0" brushRef="#br0" timeOffset="17910.98">2607 10048 420 0,'0'-5'323'16,"2"-7"86"-16,-1-3-95 15,-5-2-71-15,-7-2-23 16,-16 2-63-16,-4 2-43 15,-10 4-65 1,-4 5-29-16,10 6-28 0,2 3-77 16,15 11-243-16</inkml:trace>
  <inkml:trace contextRef="#ctx0" brushRef="#br0" timeOffset="18203.34">2305 10236 968 0,'8'0'407'0,"21"4"-217"0,5-1-48 15,25 4-40-15,8 1-27 16,3 0-45-16,-2-1-8 16,-12 0-72-16</inkml:trace>
  <inkml:trace contextRef="#ctx0" brushRef="#br0" timeOffset="18792.78">3436 10093 1060 0,'3'-7'438'15,"9"4"-284"-15,3 1-45 16,-2 9-67-16,-1 8-15 16,-4 4-3-16,-8 4 2 15,-8-1-2-15,4 4-5 0,-6-8-5 16,5-5-5-16,5-12-36 15,-3-7-22-15,8-14-18 16,6-3-1-16,4-4 33 16,0-1 20-16,-4 4 15 15,-3 1 2-15,-4 4 4 16,0 4 11-16,-2 10 19 16,-3 2-1-16,-4 8-3 15,5 12-13-15,4 9-19 16,-1 6-2-16,11 7-1 0,-2-8 0 15,11-3 4 1,6-5-22-16,12-10-128 16,2-4-105-16</inkml:trace>
  <inkml:trace contextRef="#ctx0" brushRef="#br0" timeOffset="19176.04">3982 10122 699 0,'-3'1'399'16,"-6"4"-71"-16,-12 5-138 0,-8 2-53 15,-8 4-59 1,-2-3-21-16,1-6-27 0,8-5-7 16,10-7-10-16,8-3-8 15,8-7-23-15,3-1-11 16,5-1-9-16,2 1 2 16,6 0 11-16,2 4 1 15,5 3 10-15,3 8 7 16,0 10 19-16,5 8 14 15,-4 6 11-15,0-1-1 0,3 7-10 16,1-6-4-16,-5-5-9 16,-1-5-1-16,-4-13 1 15,-7-2 2 1,6-10 5-16,-3 0 2 0,-6-6 0 16,2 1-2-16,-5-1-3 15,0 3-3-15,-4 2-4 16,-1 1 1-16,1 10-7 0,-1 2-3 15,1 9 0 1,1-1-2-16,5 10 1 16,1 1 2-16,-1 3-5 15,4 1-68-15</inkml:trace>
  <inkml:trace contextRef="#ctx0" brushRef="#br0" timeOffset="19788.89">5011 9866 801 0,'-1'-2'423'0,"-2"1"-117"16,0 2-56-16,2-1-92 15,-4 9-42-15,-9 20-55 16,-11 34-16-16,24-30-33 16,1-8-11-16,25-2-2 15,5-6-1-15,13-13 6 16,13 6 0-16,-10-6 7 15,-5-5-40-15,-11-1-89 16,-11-8-56-16,-7-2-162 16,-7-1-148-16</inkml:trace>
  <inkml:trace contextRef="#ctx0" brushRef="#br0" timeOffset="19932.74">5207 9888 463 0,'0'0'343'0,"-4"6"42"16,4 9-125-16,1 14-98 15,-1 6-33-15,0 8-23 0,-1 6-11 16,1-4-35-16,5 3-11 16,-10-10-28-16,13-9 19 15,7-7-181-15</inkml:trace>
  <inkml:trace contextRef="#ctx0" brushRef="#br0" timeOffset="20376.71">5838 9942 773 0,'-12'0'407'16,"-11"0"-108"-16,0 7-159 15,-2 8-40-15,13 6-67 16,6 3-21-16,13 3-19 15,14-2 0-15,12-3 4 16,9-1 3-16,3-7 8 16,-3-6 4-16,-9-14 44 15,-9-6 12-15,-9-8 49 0,-7-5 11 16,-14 2-29-16,-7-1-15 16,-15 0-54-1,0 4-15-15,-9 10-24 16,-1 1 1-16,3 9-104 0,1 7-88 15</inkml:trace>
  <inkml:trace contextRef="#ctx0" brushRef="#br0" timeOffset="20585.14">5743 10262 1136 0,'4'5'458'16,"7"5"-262"-16,18 2-105 16,6-1-8-16,17-3-16 15,0-4-19-15,0-4-27 16,1 2-5-16,-3-5-125 16,4 2-91-16</inkml:trace>
  <inkml:trace contextRef="#ctx0" brushRef="#br0" timeOffset="21164.5">6972 10077 945 0,'-13'1'405'0,"-15"6"-224"16,0 3-55-16,10 9-79 31,4 4-26-31,16 8-32 0,9 3-4 0,1-9 7 16,10 0 3-16,4-12 8 16,3-6 4-16,-3-7 13 0,-4-7 9 15,-18-7 19 1,-7-2 5-1,-14-2-4-15,-4-1-11 16,-2 4-21-16,3-1-1 16,13 6-128-16,-4-1-149 15</inkml:trace>
  <inkml:trace contextRef="#ctx0" brushRef="#br0" timeOffset="21377.99">7097 10065 798 0,'6'-2'361'0,"8"1"-152"16,13 1-87-16,16 4-70 16,2-2-7-16,5 6-16 0,-11-8-10 15,-11 0-5-15,-4 0-14 16,-9-2-125-16,0 2-124 15</inkml:trace>
  <inkml:trace contextRef="#ctx0" brushRef="#br0" timeOffset="21539.75">7305 10091 521 0,'-2'5'336'15,"-3"-1"-12"1,4 8-139-16,-1 3-41 0,2 6-57 15,4 5-24 1,1-3-38-16,4 0-10 16,0-4-81-16,3-4-131 0</inkml:trace>
  <inkml:trace contextRef="#ctx0" brushRef="#br0" timeOffset="22010.82">7646 10173 894 0,'-7'-4'413'0,"-11"-7"-163"0,-9-1-41 16,0 2-65-16,-3 1-27 0,2 4-65 16,6 5-25-16,5 5-46 15,-1 4-10-15,12 9-3 16,2 4 2-16,9 3 14 15,11 0 4-15,6-4 5 16,2-4 2-16,8-8 4 16,-3-4-26-16,-1-6-66 15,-2-7-51-15,-6-7-108 16,-4-2 2-16,-3-3 62 16,-6 1 58-16,-6 1 159 15,0 2 64-15,-1 2 57 16,2 1 7-16,3 9-37 15,-2 0-29-15,3 6-34 16,1 10-7-16,3 2-7 0,1 5-4 16,5 6-13-16,-1-5-6 15,-1-1 12 1,4-3 7-16,-5-13 32 0,-4 0 19 16,3-9 0-1,-9-4-5-15,0-4-31 0,6-1-19 16,-6-5-27-1,3 3-52-15,4 3-223 16</inkml:trace>
  <inkml:trace contextRef="#ctx0" brushRef="#br0" timeOffset="22499.68">8417 10062 709 0,'13'-2'367'15,"7"0"-130"-15,7 3-86 16,3 10-34-16,-1 8-51 16,-1 4-6-16,-18 6 19 15,-7 4 2-15,-17-1-6 16,-4-1-14-16,-2-9-32 16,2-4-11-16,13-10-8 15,3-8-4-15,12-9-14 16,3-10-5-16,8-9-7 15,-1 3 1-15,1-6 8 16,-20 3 4-16,16 6 6 16,-2 0 1-16,-6 9 3 0,13 2 0 15,-18 9-10-15,-1 7-1 16,5 11 5 0,5 1 2-16,5 9 10 0,4 0 1 15,5-1-8-15,-1 1 10 16,-2-10-109-1,-4-4-80-15</inkml:trace>
  <inkml:trace contextRef="#ctx0" brushRef="#br0" timeOffset="22775.47">8832 10039 772 0,'9'-10'371'0,"10"-13"-105"15,-5 10-32-15,6 13-72 16,-1 7-31-16,1 14-59 15,-4 1-14-15,-6 11 7 16,-5 2 0-16,-5 5-19 16,6 7-12-16,-2-4-17 15,8 1-6-15,3-15-5 0,-3-8 2 16,5-15-52-16,-6-8-37 16,-7-8-85-16,-6-5-41 15,-15-3 22-15,-6 4 35 16,-14 5 91-16,-2 5 44 0,9 7 26 31,0 3-1-31,19 1-139 16</inkml:trace>
  <inkml:trace contextRef="#ctx0" brushRef="#br0" timeOffset="23077.59">9401 10174 747 0,'-9'7'400'0,"-4"11"-87"16,-7 3-48-1,-9-2-98-15,2 3-37 16,-8-11-61-16,4-6-18 16,5-5-24-16,4-8-6 15,3-6-17-15,8 0-14 0,5-3-18 16,5-1-7-16,8-1-3 15,4-1 4-15,10 6 6 16,1 6 0-16,6 9 15 16,-1 10 9-16,-4 10 12 15,-1 0 9-15,-8 2-4 16,0 4-3-16,-4-2-9 16,-4-4-70-16</inkml:trace>
  <inkml:trace contextRef="#ctx0" brushRef="#br0" timeOffset="23221.75">9333 10025 1008 0,'0'-4'485'0,"-6"-4"-200"16,6 8-202-16,3 4-74 15,10 10-343-15</inkml:trace>
  <inkml:trace contextRef="#ctx0" brushRef="#br0" timeOffset="23561.48">9676 10124 715 0,'-20'-6'482'15,"-21"-2"15"-15,6 2-293 16,3 6-68-16,12 9-102 15,12 2-28-15,3 10-19 16,5 3 0-16,10 4 1 16,-2 2 2-16,18-5 4 15,1-5 2-15,2-10 6 16,7-5 4-16,-14-10 9 0,1-5 5 16,-9-8 10-16,-8-5 5 15,-9-7 11-15,-8-4 7 16,-7-6 10-1,5 2 2-15,0-3-15 0,-1 2-13 16,12 1-30-16,3 1-13 16,12 6-54-1,4 7-53-15,8 12-117 0,4 9-98 16</inkml:trace>
  <inkml:trace contextRef="#ctx0" brushRef="#br0" timeOffset="23893.91">9981 10174 578 0,'-14'-3'372'15,"-13"-5"-59"-15,-3 3-91 16,2 4-57-16,6 7-96 0,7 4-30 16,10 5-24-16,-3 1-2 15,10 0 3 1,6 3 3-16,11-4 9 16,8-4 8-16,2-5 12 15,2-6 13-15,-5-6 3 0,-5-4-3 0,-6-8-9 16,-7-1-15-1,-7-3-75 1,-2 0-67-16</inkml:trace>
  <inkml:trace contextRef="#ctx0" brushRef="#br0" timeOffset="24411.41">11063 10070 790 0,'-4'8'428'0,"-7"3"-116"15,-13 11-92-15,-6 4-36 16,-16 3-76-16,-1 1-36 15,2-7-41-15,1-6-8 16,19-12-4-16,3-3-1 0,7-11-8 16,4-7-6-16,-1-7-20 15,4-3-10-15,8 1-12 16,2 0 1-16,15 9-1 16,2 3 10-1,9 13 23-15,9 13 6 0,0 11 20 16,5 9-2-16,-3 5-7 15,-9 0-1-15,-14-2-2 16,8-4-23-16,-5-12-210 16</inkml:trace>
  <inkml:trace contextRef="#ctx0" brushRef="#br0" timeOffset="24827.99">11134 9864 1253 0,'0'-2'530'0,"1"2"-325"15,-1 5-73-15,0-5-100 0,2 13-21 0,13 54-6 16,-1-24 2 0,-3 0-1-16,0 1 2 15,-3-7 1-15,-7-6 0 16,2-7 0-16,-3-7 0 15,0-13 0-15,4-4 2 0,3-8-1 16,1-7-3-16,9-2-5 16,0-4-3-16,3 4-5 15,5 8-2 1,-3 3 1-16,5 7-1 16,-4 14 1-16,-5 0 1 15,-13 10 4-15,-8 2 2 16,-18-2 5-16,-8 2 2 15,-7-9 4-15,2-5 1 16,-2-11 4-16,8-5-16 16,7-8-39-16,4-3-31 0,11-2-73 15,5 0-22-15,5 1-78 16,8 4-75-16</inkml:trace>
  <inkml:trace contextRef="#ctx0" brushRef="#br0" timeOffset="24983.47">11651 10251 1370 0,'-1'0'619'0,"-1"4"-273"16,-3-1-86-16,4-3-115 0,0 0-41 15,0 0-115-15,0 0 29 16</inkml:trace>
  <inkml:trace contextRef="#ctx0" brushRef="#br0" timeOffset="29962.88">12120 10262 437 0,'3'10'242'0,"0"6"-48"16,4 0-18-16,7-8-50 0,-4-8-3 16,6-12-24-16,-1-9-15 15,3-16-32-15,6-7-13 16,-1-6-12-16,-11-3 0 16,-4-3 12-16,-8 2 19 15,-6 8 18-15,5 8 6 0,-5 18 4 16,6 9-23-16,0 13-35 15,0 6-13-15,3 14-23 16,-1 3-6-16,8 9 8 16,7 5 2-16,12 0 2 15,7 3 2-15,1-1 0 16,-6-3 2-16,-8-4-18 16,-6-6-68-16,-9-8-411 15</inkml:trace>
  <inkml:trace contextRef="#ctx0" brushRef="#br0" timeOffset="30117.31">12275 10136 951 0,'8'3'339'0,"8"4"-281"16,8 3-43-1,14 1 3-15,-2 0 6 0,-5-3-205 16</inkml:trace>
  <inkml:trace contextRef="#ctx0" brushRef="#br0" timeOffset="30273.87">12051 9979 970 0,'-16'0'448'0,"-12"-2"-210"0,12 8-141 16,9-1-47-16,13 5-52 15,9 2-5-15,21 1-35 16,11-7-61-16</inkml:trace>
  <inkml:trace contextRef="#ctx0" brushRef="#br0" timeOffset="30608.37">12616 10160 874 0,'9'8'355'16,"13"6"-215"-16,4 0-31 0,7-6-41 16,1-6-11-1,-6-5-27-15,-1-7-3 16,-2-5-2-16,-5-5-1 16,-11-2-1-1,-5 4-3-15,-18-4-9 16,-9 2-4-16,-5 7-6 0,-3 2-1 15,8 11 0 1,3 9 1-16,6 10 4 0,2 6 2 0,4 9 4 16,8 7-1-16,-2 6-3 0,2 0-1 15,5-1-2-15,0-4 1 32,5-13 0-32,4-7 1 0,-6-11-66 15,6-5-59 1</inkml:trace>
  <inkml:trace contextRef="#ctx0" brushRef="#br0" timeOffset="30877.52">13180 10168 876 0,'-19'11'415'16,"-10"9"-171"-16,-10-6-118 15,0-3-40-15,-6-9-41 16,14-3-13-16,13-8-17 16,2-4-7-16,21-1-10 0,-6-2-6 15,1-3-4-15,8 3-5 16,3 4 16 0,8 4 4-16,8 12 10 0,0 4 7 15,3 12-10-15,2 5-1 16,-4 5-3-16,-2 0 0 0,1 1 248 15</inkml:trace>
  <inkml:trace contextRef="#ctx0" brushRef="#br0" timeOffset="31436.94">13766 9983 989 0,'-2'2'412'16,"8"10"-204"-1,13 13-164-15,9 13-29 0,15 18-3 16,-3 3-1 0,-12 9 24-16,-31-18 5 15,2-25 2-15,-1 1-1 0,-33 60-71 16,-10-6-33-1,-5-25-99-15,24-48-82 16,11-23 1-16,3-15 29 0,5-16 129 16,6-3 95-1,3-9 78-15,8 4 18 16,8 3 14-16,4 0 9 0,10 17 0 16,3 6-8-16,-1 9-39 15,0 7-22-15,-7 7-32 16,1 2-11-16,-9 4-12 0,-3 3-2 15,-6 4 5-15,-4 4 4 16,1 13 6 0,-1 1 1-16,-1 3-5 15,2-2-3-15,0-9-108 16,2-2-133-16</inkml:trace>
  <inkml:trace contextRef="#ctx0" brushRef="#br0" timeOffset="31738.03">14387 10118 706 0,'-1'1'374'0,"-1"8"-95"16,-12 5-91-16,-6 0-27 16,-5 6-54-16,-8-3-33 0,3-9-37 15,-1-5-7 1,5-5-12-16,10-4-12 0,4-8-22 15,6 0-5-15,6-6-9 16,-1-4 4-16,4 6 9 16,1-2-3-16,7 8 6 15,2 6 4-15,6 11 14 16,3 6 7-16,0 11 3 16,-2 1 0-16,1 4-5 15,-1 3-2-15,0-3-2 16,5 1-113-16</inkml:trace>
  <inkml:trace contextRef="#ctx0" brushRef="#br0" timeOffset="32359.74">14898 10081 797 0,'7'1'296'16,"10"-3"-224"-16,7-2-45 0,13-2-17 15,-2 2-4-15,-3 4-1 16,-6-1 2-16,-14-2 6 15,-5 1 6-15,-7 2-1 0,-13-4 0 16,-5 7 39 0,-6 1 17-16,-9 0 40 15,10 9 13-15,5 0-39 0,5 1-23 16,13 7-40-16,5 2-14 16,14-2-8-1,7 1-1-15,11-5-2 16,2-3-1-16,-2-5-51 0,3-3-33 15,-1-5-73-15,5-3-21 0,2-5 0 16,-4-3 27-16,-7-3 74 16,-5-3 26-1,-11-1 60-15,-5 0 55 0,-16 0 61 16,-8 2 27-16,-12-1 55 16,-7 0-16-16,-6 2-30 15,0 1-24-15,5 10-67 16,0-1-30-16,13 12-39 15,2 3-8-15,6-1-5 16,7 8 2 0,10 3 5-16,7-2 5 15,12 0 3-15,3-5 4 16,-2-9 8-16,-1-3 4 16,-6-7 7-16,-5-5 1 15,-4-4-7-15,-7 4-52 16</inkml:trace>
  <inkml:trace contextRef="#ctx0" brushRef="#br0" timeOffset="33135.18">15479 10061 616 0,'-1'-1'350'0,"1"3"-83"15,2 3-95-15,-2-5-95 0,0 1-21 16,3 22 5 0,39 31 0-16,-26-27 2 15,-2-5-4-15,-1-14 21 0,7-5 7 16,-4-15 3 0,5-10-1-16,-4-13-27 15,-8-2-19-15,-1 7-18 16,0 7-6-16,-4 10-94 0,0 3-293 15</inkml:trace>
  <inkml:trace contextRef="#ctx0" brushRef="#br0" timeOffset="33894.53">16400 10067 434 0,'1'3'279'0,"-2"10"32"16,-7 3-48-16,-12 9-61 15,-6 4-35-15,-8 2-83 0,-1-6-26 16,-2-12-19-16,4-4-7 15,6-14-8 1,1-4-8-16,14-6-15 0,-3-4-6 0,8 0-10 31,6 0-4-31,3 0-5 16,9 4-5-16,14 12 13 16,1 2 9-16,5 10 12 15,3 10 11-15,-4 5 0 16,1 8-4-16,-5 3-2 0,-3-3-2 15,-4-5-31-15,-1-8-67 16</inkml:trace>
  <inkml:trace contextRef="#ctx0" brushRef="#br0" timeOffset="34111.31">16481 10084 770 0,'0'-2'400'16,"0"2"-149"-16,2 0-78 0,-2 0-90 15,2 7-34-15,9 18 1 16,12 33 3-16,-15-31-10 16,6 1-7-16,-3-12-13 15,4-7 0-15,1-10 10 16,-4-10 3-16,0-11 1 16,3-2-2-16,-1-3-14 15,-2 2-5-15,0 6-50 16,-9 0-92-16</inkml:trace>
  <inkml:trace contextRef="#ctx0" brushRef="#br0" timeOffset="34596.33">16762 10055 1058 0,'-1'0'434'0,"1"5"-235"15,11 2-152-15,4 0-33 16,12 2-4-16,5-3 1 16,-3-6-2-16,-1 1 0 15,-10-3 2-15,-9-3-8 0,-6 2-15 16,-5-3-7-16,-8 5-12 16,-4 2 6-16,-10-1 9 15,-3 7 6-15,3 1 16 16,2 1 4-16,10 9 7 15,4-1 4-15,8 4-6 16,3 5-1-16,12-2-2 16,1-2-1-1,7-6-2-15,3-4 1 0,4-10 1 16,-2-2 1-16,5-14-1 16,-7-2-1-16,1-8-3 15,-3-2 0-15,-13 1 1 16,8 0 5-16,-17 5 2 15,-1 5 3-15,4 13 13 16,-6 2-1-16,-2 10-1 16,1 6-1-16,-6 5-13 15,-1 4-3-15,9 3-4 0,4-3-2 16,5-3-20 0,7-4-60-16,0-10-329 15</inkml:trace>
  <inkml:trace contextRef="#ctx0" brushRef="#br0" timeOffset="34885.57">17304 10071 852 0,'-14'-1'444'0,"-14"-1"-120"16,2 5-173-16,0 9-39 0,4 5-62 15,7 7-18-15,10 5-25 16,7 0-5-16,15-2 0 16,6-2 0-16,6-12 1 15,-1-6 2-15,-5-7 4 16,-5-4 6-16,-7-6 17 16,-9-2 4-16,-9-4-1 15,-8 2-7-15,-10 3-16 16,-3-2-7-16,2 6-40 15,1 0-78-15</inkml:trace>
  <inkml:trace contextRef="#ctx0" brushRef="#br0" timeOffset="35044.05">17354 10080 633 0,'10'1'402'0,"15"0"9"0,8 3-205 16,6 0-113-16,-8-2-36 15,1 3-34-15,-9-5-7 16,-3-2-3-16,7 2-3 16,-5-4-99-16,1 1-79 15</inkml:trace>
  <inkml:trace contextRef="#ctx0" brushRef="#br0" timeOffset="35193.92">17563 10041 534 0,'-2'7'292'0,"-4"10"-40"15,1 0-32-15,5 7-52 16,-1 1-27-16,-1 3-64 16,4 3-21-16,-2-2-35 15,4-4-6-15,4-4-34 0,-2-6-74 16</inkml:trace>
  <inkml:trace contextRef="#ctx0" brushRef="#br0" timeOffset="35477.24">17894 10159 1019 0,'-6'9'433'15,"-10"13"-227"-15,-2-2-44 0,-8 2-65 16,1-4-17-16,-4-7-39 16,1-7-9-16,7-4-14 15,0-7-17-15,7-5-30 16,2-3-9-16,8-5-4 15,2-1 8-15,6-2 15 16,5 1 0-16,7 8 13 16,3 4 2-16,3 11 11 15,-3 5 7-15,4 8-7 16,1 5 0-16,-5 3-2 16,0 6-1-16,-4 0-5 15,-5-3-81-15</inkml:trace>
  <inkml:trace contextRef="#ctx0" brushRef="#br0" timeOffset="35627.61">17783 10007 1301 0,'-3'-2'543'15,"-4"-4"-344"-15,2 6-106 0,9 1-89 16,6 7-83-16</inkml:trace>
  <inkml:trace contextRef="#ctx0" brushRef="#br0" timeOffset="36230.53">18015 10095 803 0,'7'-4'321'15,"17"1"-220"-15,-7-5-9 0,7 4-42 16,7 4-19-16,-6-2-22 16,0 3 1-16,-12 0 6 15,-7 0 5-15,-13 4-1 16,-2-3-2-16,-7 5 10 15,1 1 11-15,-2 1 17 16,5 6 6-16,5 4-6 0,1 3-10 0,8 4-16 16,3 0-6-1,9-3-10-15,3-8-4 16,6-8 2-16,3-7 1 0,0-10 0 16,-2-2-1-16,-3-7-3 15,-5-3-2-15,-2 2-3 16,-2 1 1-16,-6 4-2 15,1 8-1-15,-3 4-8 16,0 3-3-16,1 5 2 16,-3 1 4-1,1 9 10 1,-6 4 3-16,1-1 1 16,-1 1-1-16,0-7-2 0,3-4-1 0,0-8 1 15,4-2 1 1,6-11-4-16,4-1-2 15,3-6-3-15,3-6-2 16,3 8 0-16,-1 1 0 16,-3 6 0-16,0 7 8 15,-10 4 13-15,-2 2 11 0,2 9 36 16,-2 6 6-16,2 8 8 16,-2 3-8-16,0-1-30 15,1 2-10-15,4-5 399 16</inkml:trace>
  <inkml:trace contextRef="#ctx0" brushRef="#br0" timeOffset="37577.49">18059 14005 592 0,'0'1'330'15,"6"-8"-23"-15,7-2-193 16,7-14-54-16,4-10-14 16,5-5-7-16,0-5 11 15,-5 0 11-15,-2 6 8 16,-9 11 17-16,-5 5-4 15,-7 14-17-15,-1 8-15 16,-6 18-26-16,3 11-17 16,2 22-6-16,1 4 0 15,10 5 1-15,-1-9 1 16,4-17-9-16,2-5-62 16,3-13-204-16</inkml:trace>
  <inkml:trace contextRef="#ctx0" brushRef="#br0" timeOffset="37893.21">18399 13696 1093 0,'5'-9'432'0,"11"-11"-281"0,7 8-36 15,7 7-50-15,2 6-17 0,-5 14-31 16,-1 2-7-16,-12 10 7 15,-8 1 7-15,-16 10 5 16,-15 3-1-16,-11 6-7 16,-5 2-5-16,7-13-8 31,10-9-2-31,15-7-5 16,7-9-1-16,11 0 0 0,7 3 2 15,8-9 2-15,7 7 0 0,6-8-1 31,0-1 0-31,5-3-19 0,1 0-66 16</inkml:trace>
  <inkml:trace contextRef="#ctx0" brushRef="#br0" timeOffset="38158.25">18935 13779 904 0,'-5'7'349'0,"-5"6"-253"16,4 4-24-16,17 1-30 15,5 0-10-15,17-3 29 16,0-7 20-16,-1-9 31 16,-3-7 14-16,-14-7-11 15,-7-3-16-15,-8 1-35 16,-12-1-17-16,-13-1-35 15,1 3-9-15,-8 7-9 0,7 5 17 16,9 8-150-16,4 3-143 16</inkml:trace>
  <inkml:trace contextRef="#ctx0" brushRef="#br0" timeOffset="38311.94">18918 14106 1157 0,'14'4'484'0,"13"-1"-278"16,7 2-24-16,4-3-73 16,0 2-29-1,0-1-50-15,-2 1-8 16,-6-4-73-16</inkml:trace>
  <inkml:trace contextRef="#ctx0" brushRef="#br0" timeOffset="39039.21">21660 13855 631 0,'6'-22'264'16,"8"-15"-137"-16,18 4-73 15,8 1 11-15,7 12 27 16,-3 6 0-16,-10 14-23 16,-8 12-29-16,-20 10-14 15,-6 8 17-15,-31 7 12 16,-4 5 0-16,-18 0-16 16,0-2-18-16,19-9-14 15,8-4 0-15,29-8 2 16,13-3 4-16,20 1 13 15,10-6 1-15,2-2-1 0,3 2-6 16,-6-6-9 0,-5 0 0-16,1-6-214 15</inkml:trace>
  <inkml:trace contextRef="#ctx0" brushRef="#br0" timeOffset="39288.68">22262 13754 1047 0,'-11'0'422'0,"-12"5"-271"16,4 5-61-16,17 12-50 15,2 2-15-15,18 7-13 16,11 2-1-16,9-5 4 16,4-10 6-16,-5-9 34 15,-13-14 26-15,-14-13 43 16,-5 1 0-16,-12-5-35 0,-1 4-30 15,-13 1-53-15,-5-2-7 16,-8 2-5 0,0 5-16-16,5 12-126 15,8 6-126-15</inkml:trace>
  <inkml:trace contextRef="#ctx0" brushRef="#br0" timeOffset="39469.82">22212 14063 924 0,'12'0'482'16,"10"2"-75"-1,17 10-266-15,-1-10-20 16,3 7-53-16,-1-2-22 16,-11-6-19-16,3 7-67 0</inkml:trace>
  <inkml:trace contextRef="#ctx0" brushRef="#br0" timeOffset="40078.4">19650 17344 649 0,'6'-12'367'15,"4"-6"-36"-15,0-4-166 16,4 0-17-16,-1-6-53 16,3-2-27-16,1 2-37 15,-1-1-5-15,-5 11 5 16,-2 8 0-16,-7 8-6 15,-3 10-1-15,-3 22-14 16,-6 7-5-16,1 23 0 16,0 4 0-16,2-2 0 15,2-7 0-15,5-14-1 16,3-10-49-16,8-16-210 0</inkml:trace>
  <inkml:trace contextRef="#ctx0" brushRef="#br0" timeOffset="40414.08">19995 17130 840 0,'0'-2'426'0,"-4"4"-106"15,-7 4-159-15,4 14-100 16,-6 2-6-16,6 2-13 16,5 0-12-16,2-1-13 15,4 1-3-15,9-3-3 16,5-4-2-16,8-3 0 15,4-4-1-15,-1-10 0 16,-4 0-20-16,-7-7-95 0,-3-5-53 16,-5-2-76-1,-1-3 9-15,-5-3 90 0,0 0 54 16,-5-2 134 0,-2 3 55-16,-1 9 84 15,-3 3 23-15,0 14-40 0,0 8-32 16,0 11-66-1,3 8-21-15,4 5-21 16,1 1-7-16,7-5-13 0,0-6-30 16,9-13-186-16</inkml:trace>
  <inkml:trace contextRef="#ctx0" brushRef="#br0" timeOffset="40710.5">20549 17228 1005 0,'-9'-2'450'0,"-10"0"-194"16,1 1-92-16,10 5-82 16,8 6-26-16,4 5-41 15,8 1-9-15,9-4 1 16,-6-4 2-16,3-6 5 15,1-6 6-15,-8-7 11 16,0-4 3-16,-9-7 4 16,-2 1-4-16,-11-1-12 15,-4 2-5-15,-6 14-17 16,-4 3-7-16,2 14-22 16,5 6-40-16,2 5-212 15</inkml:trace>
  <inkml:trace contextRef="#ctx0" brushRef="#br0" timeOffset="40895.25">20385 17510 1269 0,'5'2'482'16,"12"3"-314"-16,5-2-45 15,15 5-19-15,3-8-5 0,3 0-47 16,2 3-15-16,-3-2-19 15,-3 3-5-15,0-6-524 16</inkml:trace>
  <inkml:trace contextRef="#ctx0" brushRef="#br0" timeOffset="44970.21">18232 15967 371 0,'31'0'153'16,"52"-1"-68"-16,32 5-66 15,54 4 24-15,27-1 12 0,41 3 33 16,22-2 12-16,37 0 7 15,6 0-3-15,17-10-15 16,-9-2-7-16,-11-6-10 16,-15 0 0-16,-22 4 1 15,-24-6-4-15,-37 5-17 16,-15 0-9-16,-53-3-18 16,-18 4 4-16,-53-6-136 15,-24 0-105-15</inkml:trace>
  <inkml:trace contextRef="#ctx0" brushRef="#br0" timeOffset="45512.63">22101 15756 758 0,'2'-1'312'0,"9"0"-172"0,9 3-71 15,13 7-46-15,7 4 4 16,12 9-8-16,2 1-6 16,-4-1-2-16,-3 0 1 15,-11-6 3 1,-13-7 18-16,-10-2 16 0,-13-4 13 16,-13 3 27-1,-5 8-11-15,-11 12 1 0,-2 1-13 16,-1 10-30-1,-6-1-8-15,6 1-58 0,2 4 280 16</inkml:trace>
  <inkml:trace contextRef="#ctx0" brushRef="#br0" timeOffset="46041.68">18538 15722 694 0,'4'0'296'0,"-4"4"-140"16,-6 8-19-16,-12 10-31 16,-12 4-12-16,-15 4-31 15,0 1-17-15,-2-1-17 16,3-3-7-16,16-6-13 16,10-3-3-16,12-6-2 15,5-1 2-15,10 5 0 0,5-4 3 16,15-1 4-16,11 5-1 15,13-3-1-15,6 8-1 16,8-5-17 0,-3-4-102-16</inkml:trace>
  <inkml:trace contextRef="#ctx0" brushRef="#br0" timeOffset="46994.5">19722 15350 842 0,'-9'14'351'0,"-13"17"-220"15,-5 11-28-15,-6 7-17 16,2 0-34-16,7-5-23 16,1-10-6-16,9-9-9 15,5-8 0-15,8-16 2 16,4-2 0-16,12-11 1 15,1-7-1-15,5-6 0 16,-5-5 1-16,-2-3 3 16,-4-2 11-16,-4 0 3 15,0 2 1-15,0 7-4 16,2 6-14-16,0 11-15 16,0 7-8-16,6 9-8 15,2 9 0-15,9 13 7 0,10 6 2 16,5 9 3-16,4-3 1 15,3 0 1-15,-9-5 1 16,-13-7 0 0,-9-4 2-16,-11-7 2 0,-5-1 4 0,-9-5 5 15,-11-1 2 1,-27-7 0-16,-6-1-1 0,-8-5-6 16,4-2 4-16,17-2-57 15,9 1-46-15,21 0-146 16,10-1-136-16</inkml:trace>
  <inkml:trace contextRef="#ctx0" brushRef="#br0" timeOffset="47305.49">19975 15341 1116 0,'0'1'420'0,"2"13"-312"0,5 12-46 16,5 20-27-16,7 8 2 16,-1 1 5-16,-1-2-1 0,-7-15-6 15,-4-7-5 1,3-9-9-16,0-9 2 16,4-11 21-16,4-2 10 15,3-11 13-15,2-5 0 16,4-3-17-16,-4-7-9 0,0 3-10 15,-2 1-6-15,-6-4-7 16,-3 4-4 0,-5 2-40-16,-1-1-62 15,-4 6-509-15</inkml:trace>
  <inkml:trace contextRef="#ctx0" brushRef="#br0" timeOffset="47520.95">20471 15561 1147 0,'2'0'420'16,"7"0"-335"-16,5 0-27 15,17 4-11-15,1-4-18 16,5-2-15-16,-3-2-42 15,-11 2-160 1,-4 1-259-16</inkml:trace>
  <inkml:trace contextRef="#ctx0" brushRef="#br0" timeOffset="47658.45">20498 15638 849 0,'1'2'348'0,"6"-3"-211"0,7 3-58 15,13-2-25-15,4 0-29 16,10 3-77-16,2 0-67 16</inkml:trace>
  <inkml:trace contextRef="#ctx0" brushRef="#br0" timeOffset="51499.18">20788 15450 830 0,'4'9'309'16,"7"6"-222"-16,19 1-49 16,5-5-2-16,13-7-5 15,2-4-8-15,-3-8-7 0,-4-8 2 16,-10-4 3-16,-8 2-1 15,-14-3 0-15,-4 7-3 16,-9 7-9-16,-7 5-6 16,-4 10-3-16,-6 8-1 15,0 9 17-15,4 10 7 16,-1 3 2-16,2 4 1 16,7 3-13-16,-2-4-3 15,7-2-3-15,3-2 0 16,2-9-13-16,-1-7-42 15,1-9-162-15</inkml:trace>
  <inkml:trace contextRef="#ctx0" brushRef="#br0" timeOffset="51649.75">20853 15676 902 0,'10'0'329'0,"10"-4"-257"16,13 1-10-16,12-2-12 15,7-2-13-15,9 2-24 16,3 0 7-16,-3 4-217 16</inkml:trace>
  <inkml:trace contextRef="#ctx0" brushRef="#br0" timeOffset="54107.78">21448 15511 1001 0,'-3'-6'421'0,"2"-1"-266"15,2 7-50 1,7 8-60-16,5 12-18 16,4 9 1-16,0 3 7 15,5 7-4-15,-2-1-6 16,0 0-6-16,-1-4-3 15,-2-10 4-15,-1-7 5 16,4-12 17-16,2-9 6 0,2-18 5 16,3-5 5-16,-2-8-2 15,-3 0-4 1,-1 8-6-16,-6-1-12 0,0 8-19 16,-4 2-6-16,-7-2-30 15,1 10-70-15</inkml:trace>
  <inkml:trace contextRef="#ctx0" brushRef="#br0" timeOffset="79508.7">18067 17729 414 0,'-13'4'230'0,"-6"2"-67"0,14-2-38 16,13-1-9-16,24-3-19 15,17 0 6-15,29 2-19 16,12 1-8-16,15 2-18 15,-1-1-12-15,-2-2-21 16,-6-1-7-16,-11-1-6 16,-7 2-3-16,-26-2 2 15,-13 0 0 1,-23 1 18-16,-15-1 9 0,-3-6 1 16,-8-4-1-16,-3-3-20 15,-1-2-8 1,-2 2-3-16,-2 1-1 0,6 5-3 15,4 0 0-15,1 3-3 16,4 3-11-16,9 1 2 16,5 4-1-16,8 5 2 15,5 1 8-15,-3 4 1 0,-4-1 10 16,-10 2 18-16,-9 0 15 16,-7-2 22-1,-8 0-3-15,-5-5-8 16,2-2-12-16,3-5-19 15,11-1-62-15</inkml:trace>
  <inkml:trace contextRef="#ctx0" brushRef="#br0" timeOffset="80092.2">19179 17667 692 0,'-4'0'349'0,"-4"0"-105"16,8 0-111-16,12 1-52 15,10 3-17-15,16 0-10 16,6 0-10-16,6 0-25 15,-2-2-4-15,-6-1-5 16,-11-1 0-16,-14 0 3 0,-8-3 7 16,-11 2-5-1,-6-2-2-15,-9 2-6 16,-1-1-7-16,-1 1-2 16,-3 2-1-16,5 5-5 15,-3 2-4-15,7 7-6 16,6 0-1-16,7 8 9 15,4 2 7-15,6 5 10 16,3 4 5-16,0 1-2 0,2 1 0 16,-8-3 11-16,-6-5 2 15,-8-11 26 1,-11-3 9-16,-7-11 1 0,-3-1 1 16,-3-4-24-16,1-5-12 15,10 3-14-15,2 0-5 16,11 4-12-16,7 3-5 15,12-3 0-15,9 1 0 16,14 0 8-16,6 1 5 16,5 1 3-16,0-1 8 15,-8 2 8-15,-8-2 3 16,-8-3 0-16,-9 1-8 0,-4-5-88 16,0 0-304-16</inkml:trace>
  <inkml:trace contextRef="#ctx0" brushRef="#br0" timeOffset="82991.47">18632 14570 649 0,'-26'2'270'0,"-15"-1"-146"0,8-1-10 16,22 3-23-16,11-6-19 15,26 3-23-15,18 4-11 16,28-6-6-16,27 2 3 15,13-4-7-15,8 2-3 0,3 3-2 16,-6 1-1 0,-15-1-3-16,-15 2-3 0,-27 0-4 15,-22-3 1 1,-22 0 15-16,-8 0 1 16,-18-4-2-16,-3-3-2 0,-16-7-15 15,-1-5-2-15,-1 0-1 16,4 5-1-16,8 2-1 15,8 8-2-15,9 0-16 16,4 2-7-16,18 7-5 16,2-1 1-16,9 10 18 15,-4 1 11-15,-14-1 20 16,-2 3 14-16,-17-2 17 0,-5-2 1 16,1 0-8-16,2-3-9 15,2-9-29-15,10 1-66 16,7-9-248-16</inkml:trace>
  <inkml:trace contextRef="#ctx0" brushRef="#br0" timeOffset="83435.28">19634 14380 727 0,'12'-1'317'15,"10"-1"-148"-15,17 5-80 16,4-2 4-16,9 5-14 0,-1-2-14 16,-16 1-21-16,-5 1-11 15,-16-8-10-15,-10 1 3 16,-4 1-2 0,-5-1-1-16,4 1-8 0,0 0-9 15,0 0-13 1,-4 1-6-16,-5 5-8 0,-30 37 6 15,36-9 18-15,-3 1 9 16,0 5 11 0,0 1-2-16,0-6-5 15,-1 0 0-15,2-7-1 16,-2-3 3-16,-8-10 5 16,0-1-1-16,-6-11 2 0,1-3-4 15,9-3-8-15,4-2-7 16,10 1-15-16,7-1-8 0,13 6 1 15,6 3 10 1,7 1 16-16,2 2 11 16,3 0 6-16,-8-3-4 0,-6-1 10 15,4-2-53-15</inkml:trace>
  <inkml:trace contextRef="#ctx0" brushRef="#br0" timeOffset="84223.12">21603 14599 306 0,'-41'0'222'16,"-30"2"1"-16,17-2-38 16,11 0-18-16,21 0-38 15,10-1-30-15,25 0-45 16,17 1-12-16,30 0-25 16,14 0 0-16,32 1 1 15,9 1 13-15,12 3 14 16,8-3 6-16,-16 0-2 0,-10-2-13 15,-23-2-14-15,-18 0-4 16,-31-2 0-16,-10 2 3 16,-21-5 4-1,-12 1-5-15,-11-2-6 0,-5-2-7 16,-4 2-9-16,3 0 1 16,2-1-2-16,2 2-1 15,9 1-16-15,9 6-5 16,3 3-2-16,18 5-1 0,10 6 12 15,0-3 5-15,8 6 3 16,-14-1 1-16,-8-1 22 16,-6 0 16-16,-15-1 25 15,-6-1 9-15,-13-1-8 16,-7-5-11-16,7-5-20 16,4-2-28-16,17-2-187 15</inkml:trace>
  <inkml:trace contextRef="#ctx0" brushRef="#br0" timeOffset="84789.23">22774 14534 873 0,'2'0'336'0,"13"3"-213"16,5 1-67-16,12-2-4 15,7 2 19-15,5-4 11 16,6 1-5-16,-3-1-24 16,-7 1-13-16,-11-3-21 15,-10 2-4-15,-16-4-8 16,-3 4-4-16,-14 2-4 15,-3-1-3-15,-9 0 2 16,0 0 2-16,7 4-3 16,0-2-2-16,10 7-6 15,-1 2-5 1,3 6 7-16,7 8 6 0,0 8 12 16,-2 3 9-16,2 6 4 15,-5-4 1-15,2-2 0 16,2-4-3-16,-7-11 0 15,4-4 5-15,-11-15 9 0,-2-4 3 16,2-8-3-16,-1-5-5 16,-1-1-16-16,3 3-5 15,7 4-8-15,0 4-8 16,14 5-11-16,0 1 0 16,9 6 10-16,7-1 7 15,6 0 20-15,5 0 11 16,4 0 13-16,1 0 7 0,-3-3 0 15,1 1-11 1,-9-5-17-16,-1 0-9 0,-2-1-115 16,-3 0-97-16</inkml:trace>
  <inkml:trace contextRef="#ctx0" brushRef="#br0" timeOffset="90694.61">1833 10974 432 0,'-11'22'274'0,"-12"15"-15"16,-4-1-118-16,-2-3-34 15,-5-12-47-15,3-8-7 0,5-13-5 16,-1-9-4 0,11-9-10-16,-1-4-19 15,8-3-24-15,9 3-6 0,12 2 13 16,4 5 10-16,1 3 24 15,4 5 10-15,2 8 6 16,4 5 2-16,5 14-1 16,0 5-4-1,-8 1-15-15,-6 2-7 0,-6-2-21 16,0-3-62-16</inkml:trace>
  <inkml:trace contextRef="#ctx0" brushRef="#br0" timeOffset="90929.65">1916 11001 910 0,'6'0'388'0,"5"5"-192"0,8 7-127 16,3 3-11 0,0 14-9-16,4-2-4 0,-6 5-14 15,-3-5-9-15,1-9-9 16,-6-6 0-16,4-18 4 15,-1-12 3-15,3-11 4 16,-1-8 3-16,-7 3 3 16,0 3 0-16,-10 4-16 31,-4 12-70-31</inkml:trace>
  <inkml:trace contextRef="#ctx0" brushRef="#br0" timeOffset="91391.95">2256 10935 1091 0,'3'2'392'0,"8"2"-314"16,1 0-65-16,13 1-9 15,5-5 1-15,1 1 1 16,6-2 1-16,-9-5-2 15,-7 4-7-15,-16-3-11 0,0 5-3 16,-18 4-1-16,-5 3 7 16,-4 10 19-1,-7 4 7-15,10 3 6 0,5 0 2 16,9-1-10 0,9-4-4-16,14-2-1 15,6 0 0-15,9-8-2 0,2-3 3 16,0-7 1-1,-5-6 1-15,-1-1 2 0,-5-8-1 16,-8-1 1-16,-2-3 0 16,-5-3 3-16,0 7 0 15,-8 4-2-15,2 7 2 16,-3 6 3-16,-1 9 1 16,1 5 2-16,0 3-5 0,2 6-9 15,2 0-5-15,5 2-2 16,-1 1-2-16,2-5-93 15,-2-8-114-15</inkml:trace>
  <inkml:trace contextRef="#ctx0" brushRef="#br0" timeOffset="91503.28">2598 10819 902 0,'-6'-11'479'15,"1"-6"-122"-15,-3 4-96 16,4 13-155-16,9 7-55 15,2 6-133-15,12 8-111 16</inkml:trace>
  <inkml:trace contextRef="#ctx0" brushRef="#br0" timeOffset="91835.58">2871 10975 1024 0,'-13'0'446'0,"-16"8"-244"16,5 4-82-16,8 4-99 16,6 7-23-16,11 1-18 15,-1 5 0-15,10 0 12 16,11 0 2-16,11-6 6 15,11-7 3-15,-6-13 17 16,-5-3 14-16,-13-8 35 16,-6-3 18-16,-13-3 13 0,-2 0-10 15,-15 0-35-15,-5 3-20 16,-5 5-87-16,-1-1-77 16</inkml:trace>
  <inkml:trace contextRef="#ctx0" brushRef="#br0" timeOffset="92012.32">2956 11039 992 0,'10'-3'505'15,"4"-2"-101"1,15-1-275-16,7-1-48 16,7 4-41-16,-1-1-16 15,1 3-16-15,0 0 2 0,-18 1-90 16,-3-4-66-16,-8 3-250 15</inkml:trace>
  <inkml:trace contextRef="#ctx0" brushRef="#br0" timeOffset="92144.3">3197 10993 455 0,'-2'7'333'0,"-3"1"22"0,2 8-139 15,2 3-46-15,2 7-71 16,3 4-33-16,3 2-40 15,3-1-8-15,3-6-166 16</inkml:trace>
  <inkml:trace contextRef="#ctx0" brushRef="#br0" timeOffset="92430.83">3587 11073 716 0,'-9'7'359'0,"-14"8"-96"16,-4 0-66-16,-3 0-67 0,-2-3-26 15,0-10-54-15,2-2-15 16,7-9-22-16,4-2-9 16,12 0-14-16,5-5-8 15,10 1-10-15,7-3-3 16,11 6 18-16,6 3 10 15,3 10 15-15,-2 7 12 16,-7 6 15-16,-3 5 3 0,-4 10-1 16,-2 3-6-1,3 1-100-15,-3-5-173 0</inkml:trace>
  <inkml:trace contextRef="#ctx0" brushRef="#br0" timeOffset="92749.42">3899 10986 849 0,'-11'3'420'0,"-17"5"-153"0,-1 7-80 16,2 0-109-16,0 6-33 15,12 1-37-15,11 6-9 16,15 1-6-16,9-3 0 16,7-8 5-16,2-4 2 15,-3-9 10-15,-5-5 5 16,-7-5 39-16,-10-4 12 0,-11-4 10 16,-7 1-5-1,-8 3-41-15,-1 3-8 16,5 4-121-16,4 2-131 0</inkml:trace>
  <inkml:trace contextRef="#ctx0" brushRef="#br0" timeOffset="93060.89">3963 11062 774 0,'3'-4'428'15,"12"0"-58"1,-3 1-135-16,0 8-93 0,3 3-26 15,-5 6-42-15,-2 1-21 16,-3 0-28-16,-2 0-7 16,-3-4-11-16,1 0-3 15,4-9-19-15,-1-3-15 0,7-12-15 16,2-2 2-16,5-5 15 16,1-1 13-16,2 5 13 15,-3 2 1 1,-3 9 3-1,-3 3 10-15,-4 15 16 0,-3 2 4 16,-3 8 1 0,0 4-9-16,-1-1-17 0,4 2-16 15,2-4-254-15</inkml:trace>
  <inkml:trace contextRef="#ctx0" brushRef="#br0" timeOffset="93318.02">4437 11003 1038 0,'-2'0'481'0,"2"1"-239"16,4 6-88-16,7 7-104 15,9 4-34-15,-2 7-9 16,4 0 7-16,-9 1 21 15,-12 0 9-15,-7-7 23 16,-2-2 6-16,-4-9-9 16,-3-8-7-16,-7-7-29 15,-1-6-24-15,0-4-117 16,4 3-135-16</inkml:trace>
  <inkml:trace contextRef="#ctx0" brushRef="#br0" timeOffset="94646.33">5459 10912 700 0,'-3'-2'420'0,"-5"-3"-80"15,5 2-107-15,1 3-60 16,8 9-98-16,9 6-33 16,16 11-36-16,9 3 0 0,8 3 2 15,1 3 1-15,-20 5 1 16,-8-1 0-16,-21 2 0 16,-16-3 2-1,-11-15-6-15,-8-1-6 16,0-15-18-16,-3-8-8 15,12-12-4-15,7-9-2 16,8-10 4-16,11-3 1 16,13-3 11-16,8 1 14 0,10 1 27 15,3-3 14 1,-4 2 20-16,-3-1 7 16,-14 5 12-16,-9 5 3 0,-18 9-22 15,-10 7-17-15,-16 11-33 16,-2 7-13-16,7 10-6 15,-1 3 16-15,14 2-128 16,7-3-107-16</inkml:trace>
  <inkml:trace contextRef="#ctx0" brushRef="#br0" timeOffset="94998.92">6071 10933 795 0,'-5'-3'387'0,"-8"3"-133"16,11 6-148-16,7 7-21 15,13 6-20-15,7-1-1 16,10-1 11-16,4-5 1 16,1-7-9-16,-4-5-6 0,-10-3-11 15,-7-3-4-15,-18-8-2 16,-3 3-1-16,-17-4-9 16,-5 0-10-16,-8 7-15 15,-6 1-6-15,2 4-18 16,0 3-38-16,9 5-129 15,4 3-132-15</inkml:trace>
  <inkml:trace contextRef="#ctx0" brushRef="#br0" timeOffset="95187.23">6004 11300 717 0,'15'2'427'0,"25"0"-23"0,1 1-152 16,16 3-111-16,-2 0-37 16,-5 2-51-16,-2 0-19 15,-12-3-132-15,-5-4-432 16</inkml:trace>
  <inkml:trace contextRef="#ctx0" brushRef="#br0" timeOffset="95566.92">6867 11168 867 0,'8'9'360'0,"6"18"-188"0,-4 0-36 15,-12 3-48-15,-6 0-16 16,-3-9-175-16</inkml:trace>
  <inkml:trace contextRef="#ctx0" brushRef="#br0" timeOffset="95913.35">7365 11083 987 0,'-4'5'405'16,"-1"13"-238"-16,1 7-76 15,10 5-41-15,3-1-10 16,8-6-12-16,1-9-4 15,8-14-5-15,5-5 1 16,1-17 0-16,0-2 2 16,-7-12 6-16,-8 2 2 15,-13-2 10-15,-9 0 6 0,-19-1 10 16,-10-5 4-16,-8-8-1 16,4-1-8-16,6 13-27 15,4 9-19-15,11 26-24 16,-2 9-10-16,9 20 1 15,5 5 5 1,13 10 6-16,13 0-22 0,14-4-121 16,7-2-77-16,15-11-258 15</inkml:trace>
  <inkml:trace contextRef="#ctx0" brushRef="#br0" timeOffset="96157.98">7893 11074 531 0,'-12'12'359'15,"0"11"-35"-15,-15 2-83 0,-3 3-43 16,-3 0-78-16,-5-8-28 16,9-8-34-16,6-7-12 15,10-11-18-15,4-6-11 16,9-10-17-16,1-1-10 16,11 0-10-1,1 0-1-15,8 12-3 16,3 2 3-16,2 10 9 0,0 9 6 15,-4 11 10 1,-2 8 1-16,-3 3 49 16,0 0-108-16</inkml:trace>
  <inkml:trace contextRef="#ctx0" brushRef="#br0" timeOffset="96711.34">8693 11008 620 0,'-7'-4'351'0,"-13"-3"-43"16,-6 4-64-16,-5-1-73 15,-4 4-34-15,5 7-64 16,7 2-30-16,8 5-43 15,7 1-10-15,9-4-10 16,7 1 1-16,10-2 8 16,5-6 3-16,2 4 6 15,0-4 2-15,-3-4 2 16,-7 1 3-16,-5-2 7 16,-6-4-1-16,-11 4-7 0,-3 1-2 15,-10 2-6-15,-3 4-2 16,4 6 4-16,0-1 1 15,9 3 1-15,3 0 0 16,9 2 0-16,4-1 3 16,8 0-1-16,4-2 1 15,9-7 2-15,0-1-2 16,1-7-14-16,-4-5-52 0,-8-4-360 16</inkml:trace>
  <inkml:trace contextRef="#ctx0" brushRef="#br0" timeOffset="96960.23">8623 10783 886 0,'-6'-8'459'15,"-8"-7"-151"-15,6 9-150 16,5 5-72-16,4 5-83 0,8 6-24 16,6 8-8-16,2 5-24 15,3 5-52-15,-1 2-20 16,6 2-5-16,2 1 45 15,4-3 61-15,7 3 43 16,-4-2 41-16,3 2 11 16,5 10 16-16,-5 1-18 15,1 8-30-15,-7-3-10 16,-7-6-21-16,-4-5-38 16,-5-16-157-16</inkml:trace>
  <inkml:trace contextRef="#ctx0" brushRef="#br0" timeOffset="97138.78">9052 11036 826 0,'-12'-13'485'0,"-8"-8"-63"0,0 9-175 16,0 12-47-16,-4 13-95 16,2 5-44-16,-7 19-47 0,-4 7-5 15,0 13-2-15,-7 6-1 16,3-1 19-16,9-2-80 15,9-18-181 1</inkml:trace>
  <inkml:trace contextRef="#ctx0" brushRef="#br0" timeOffset="97814.14">9309 11177 427 0,'3'-10'273'0,"4"-6"-25"0,-1-2-60 16,-1-1-14-16,-3 0-6 15,-8-3 1-15,-6 2 4 0,-5-2-8 16,-7 6-47-16,-3 4-30 16,-4 12-65-16,5 6-23 15,-1 8-16 1,9 5-2-16,10 2 8 0,5 3 3 16,16 1 2-16,5 0 1 15,10-8 3-15,2-4 1 16,-1-10 2-1,-4-3 0-15,-6-6 3 16,-3-3 0-16,-7-1 1 16,-2-5 2-16,-1 1 1 15,-2 0 2-15,0 4 0 16,-5 1-2-16,0 5-4 16,-3 1-5-16,3 3-13 15,1 0-4-15,0 0 1 16,0 0 3-16,5 10 10 15,21 38 2-15,-10-34 1 0,-2-6 1 16,8-5 4-16,-4-3 2 16,-1-8 2-16,0-3-1 15,-4-3 0-15,-2-3-1 16,-2 2 2-16,-3 0 2 16,-4 1 15-16,-2 5 6 15,-1 4-6-15,-1 7-4 0,-2 10-18 16,3 7-5-1,0 13 0-15,1 8 1 16,4 10-1-16,1 8 0 16,7 1 0-16,2-2 0 0,2-12-1 15,-14-10 0-15,10-21-82 16,-2-9-87-16</inkml:trace>
  <inkml:trace contextRef="#ctx0" brushRef="#br0" timeOffset="98302.64">9567 11192 814 0,'8'-1'294'15,"21"1"-228"1,-6-1-61-16,14-3-9 0,5 1 1 16,3-4 4-16,1-3 0 15,-1 0 3-15,-1-2 0 16,-3-2 3-16,-8 1 2 15,-10-4 47-15,-5 4 21 16,-11-1 47-16,-8-1 20 0,-14 1-4 16,-7-1-12-16,-11 1-43 15,2 4-24-15,3 6-47 16,4 4-14-16,10 3-21 16,6 5-5-16,3 3-7 15,8 2 3-15,8 4 12 16,3-1 9-16,9-2 9 15,0-4 2-15,-2-2 2 16,-3-2-1-16,-10-4 5 16,-4-2 4-16,-11 0 3 15,-6 3 1-15,-10 2-2 16,0-1-1-16,2-1 7 16,5-2-1-16,9 5 1 0,3 0-1 15,4 2 1-15,2 4 13 16,8-2 19-16,8 2 5 15,7-1-3-15,4-2-10 16,1-2-18-16,0-4-5 16,-4-3-4-16,2-5-71 15</inkml:trace>
  <inkml:trace contextRef="#ctx0" brushRef="#br0" timeOffset="101046.7">11113 10842 601 0,'-12'17'333'15,"-6"12"-59"-15,-9 16-113 16,4 3-24-16,-2 9-49 16,-3-4-28-16,9-4-30 15,1-5-8-15,10-18-12 16,8-5-5-16,5-20 2 15,6-6 1-15,9-17 1 16,-3-7 1-16,6-7-4 0,-1-4-1 16,-4-4-1-1,3-3 0-15,-3-2 1 0,-4 2-1 16,-3 9 1-16,-3 8 1 16,-3 15 4-16,-3 9-9 15,-4 11-5-15,1 8-4 16,2 17-7-16,6 5 9 0,16 14 3 15,3-2 2-15,11 1 0 16,-1 0 1-16,1-3 1 16,2-3 1-16,-6-8 1 15,-3-8 1-15,-13-12 1 16,-8-2 0-16,-16-9 15 16,-8-2 2-16,-22-2 14 15,-6-2 5-15,-14 0-9 16,-3 3-3-16,-5 3-13 15,-2-3-6-15,12 0-6 16,7 0-1-16,22-7-10 16,16 2-27-16,18-3-79 15,10-1-66-15</inkml:trace>
  <inkml:trace contextRef="#ctx0" brushRef="#br0" timeOffset="101792.75">11383 10927 609 0,'1'-1'373'0,"1"-4"-54"0,0 5-103 16,-2 0-38-16,0 0-73 0,6 7-32 15,19 23-20-15,37 35-14 16,-23-25-14-1,2 0-4-15,-2 3-10 0,-4-4 1 16,-12-10-1 0,-3-5 1-16,-6-17 6 0,-2-6 19 15,3-9 20-15,1-11 4 0,-9-13-5 16,6-1-17 0,-4-6-15-1,-2-2-4-15,8 0 0 16,-3-1-5-16,-2 2-10 15,-4 4-2-15,-4 10-7 16,-2 3-18-16,0 11-98 16,4 4-92-16</inkml:trace>
  <inkml:trace contextRef="#ctx0" brushRef="#br0" timeOffset="106354.4">12146 11039 583 0,'3'4'293'16,"4"0"-46"-16,8 0-76 0,13 2-56 15,4-7-5 1,18 1-52-16,3-2-18 0,0 2-24 16,-3 3 8-16,-11-3-81 15,-9 4-82-15</inkml:trace>
  <inkml:trace contextRef="#ctx0" brushRef="#br0" timeOffset="106547.69">12203 11160 650 0,'4'6'314'0,"2"0"-84"0,11 0-56 15,20-2-55-15,4-4-20 16,14 0-54-16,-2 0-18 16,-3 0-47-16,-4 0-129 15</inkml:trace>
  <inkml:trace contextRef="#ctx0" brushRef="#br0" timeOffset="107377.79">12818 10830 772 0,'3'2'309'16,"12"3"-178"-16,6-3-49 15,18 2-28-15,5-3-7 0,8-1-25 16,1 0-6-16,-9-1-3 15,-5-3 2-15,-12 2 1 16,-9-1 1-16,-12 0-3 16,-3 2-5-16,-6 3-7 15,2-2-2-15,-1 0-4 16,-3 2 1-16,-14 2 3 16,-31 8 1-16,30-8 1 15,3 2 0-15,0-1-2 16,4 3 0-16,0 3 5 15,3-2 5-15,2 4 8 16,4 4 4-16,3 3-3 16,2 11-4-16,7 5-6 15,1-4 0-15,6 7 5 16,-1-4 4-16,0 2 7 16,-4 2 2-16,-7-7-3 0,-7-4-1 15,-10-6-1-15,-3-4 2 16,-15-7 2-16,1-3 1 15,0-12-6-15,-2-3-5 16,11-1-8-16,6 0-6 16,5 4-4-16,6 0-6 0,7 4-11 15,4-2 1-15,-6 2 4 16,11 0 5-16,55 0 10 16,-21 1 1-16,5 1-1 15,2 1 0 1,-12-3 1-16,-8 0 23 0,-11 0-117 15,-3-1-109-15</inkml:trace>
  <inkml:trace contextRef="#ctx0" brushRef="#br0" timeOffset="117784.62">13451 11340 337 0,'3'-6'198'15,"5"-3"-31"-15,-2-3-30 16,-5 2-9-16,-3-1-6 16,-7 1-6-16,-6 3-19 15,-1 1-10-15,-4 4-25 16,2 3-15-16,-1 5-31 15,2 4-13-15,3 5-14 0,4 1-5 16,5 3 3-16,4-5 1 16,5-4 5-16,5-3 4 15,2-5 4-15,4-1 3 16,1-4 3-16,2-5-2 16,-2-4 0-16,-3-1-2 15,-1 1-4-15,-2 4-1 16,-2 8-7-16,3 5-2 15,-7 8 3-15,2 2 1 0,0 0 8 16,0-3 3 0,3-4-92-16,1-5-208 0</inkml:trace>
  <inkml:trace contextRef="#ctx0" brushRef="#br0" timeOffset="118163.47">13547 11070 733 0,'0'0'360'0,"0"-4"-147"16,0 9-86-16,0-5-96 16,0 3-14-16,4 27 2 0,10 35-3 15,-5-28-4-15,-1 1-1 16,-2-9 1-16,0-6 2 15,-6-8 0-15,3-5-1 16,-3-9 1-16,3-1 1 16,0-7-2-16,0-2 0 15,3-2-8-15,1-2-5 0,7 4-6 16,-5 2-6 0,10 7-2-1,-3 1 0-15,-4 12 3 0,3-1 4 0,-6 6 9 16,-8-2 4-16,-4-1 11 15,-9-1 5 1,-7-7 6-16,3-2 2 16,2-6-23-16,4-3-43 0,2-6-237 15</inkml:trace>
  <inkml:trace contextRef="#ctx0" brushRef="#br0" timeOffset="118441.96">13930 11127 940 0,'0'0'483'16,"-2"0"-158"-16,2 2-134 16,0-2-129-16,0 0-35 0,0 0-16 15,0 0 1-15,7 1-135 16</inkml:trace>
  <inkml:trace contextRef="#ctx0" brushRef="#br0" timeOffset="118847.22">14312 10812 855 0,'-1'2'339'0,"-4"6"-220"16,4 8-49-16,1 15-43 16,1 13-3-16,11 15-10 15,-2 5-5-15,1 8-2 0,-3-4 2 16,-4-7 4-16,0-7 2 16,0-17-6-1,0-8-49-15,-1-16-253 16</inkml:trace>
  <inkml:trace contextRef="#ctx0" brushRef="#br0" timeOffset="119354.11">14252 10943 705 0,'6'-12'333'15,"9"-16"-120"-15,6-1-42 16,14 6-57-16,7 3-19 16,13 19-43-16,3 10-21 15,-9 19-19-15,-7 7-2 16,-24 13 10-16,-14-1 3 0,-23 6 2 16,-12 0 0-16,-10-8-7 15,-4-6 1-15,7-14 3 16,5-9 3-16,15-14-4 15,5-3-7-15,13-9-22 16,5-1-11 0,17-1 10-16,8 2 2 0,15 9 13 15,5 6 9 1,1 13-11-16,-5 6 3 0,-17 5 3 16,-2 0-1-16,-15-7 34 15,1-5-80-15</inkml:trace>
  <inkml:trace contextRef="#ctx0" brushRef="#br0" timeOffset="121519.96">15050 11093 469 0,'6'0'271'0,"1"-2"-50"16,11-4-111-16,13 1-23 15,15-1-59-15,5-3-18 16,3 7-47-16,-7-2-86 0</inkml:trace>
  <inkml:trace contextRef="#ctx0" brushRef="#br0" timeOffset="121725.22">15072 11171 538 0,'0'0'277'0,"14"4"-23"16,6 2-74-16,21-1-60 16,8 1-2-16,14-1-57 0,3-5-25 15,2 0-180 1</inkml:trace>
  <inkml:trace contextRef="#ctx0" brushRef="#br0" timeOffset="122907.16">1581 12129 871 0,'15'0'361'15,"10"3"-210"-15,14-5-95 16,9-2-10-16,5-2-29 15,7 0-9-15,-4 3-77 16,-5-1-107-16</inkml:trace>
  <inkml:trace contextRef="#ctx0" brushRef="#br0" timeOffset="123079.97">1630 12282 768 0,'0'1'377'16,"4"0"-84"-16,16-1-170 0,10 0-31 15,11-2-26-15,16-1-24 16,4 2-29-16,-8-1-29 16,-4 1-218-16</inkml:trace>
  <inkml:trace contextRef="#ctx0" brushRef="#br0" timeOffset="129605.73">2448 11986 841 0,'-9'0'365'16,"-19"-2"-181"-1,-4 2-52-15,3 10-67 0,1 8-28 0,14 15-50 16,7 8-9-16,10 7-2 16,8 0 3-1,17-7 6-15,11-7 4 0,15-18 10 16,2-10 5-16,-4-14 24 15,-10-13 29-15,-11-11 44 16,-6-9 12-16,-23-7 26 31,-2 7-13-31,-24-1-44 0,-5 10-21 16,-8 8-53-16,0 7-19 16,-1 12-33-16,2 4-51 15,14 13-229-15</inkml:trace>
  <inkml:trace contextRef="#ctx0" brushRef="#br0" timeOffset="129745.61">2708 12285 1278 0,'-1'0'464'0,"-1"-1"-383"0,3 0-99 15</inkml:trace>
  <inkml:trace contextRef="#ctx0" brushRef="#br0" timeOffset="130267.6">3134 11977 429 0,'7'0'265'16,"-1"-10"-3"-16,-1 9-24 15,-5 1-43-15,-5-3-36 0,3 3-63 16,1-1-31-16,-21-1-42 15,-27-5-7-15,26 5-7 16,2 2-2-16,0 0-3 16,-2 1-1-16,5-1 0 15,3-1 0-15,9 4 0 16,-2 1 1-16,8 9-4 16,0 0 1-16,-2 3 3 15,5 5 1-15,-4 0 4 16,0 5-1-16,1 4-1 15,-1-4-1-15,4-6-2 16,2-7-1-16,8-10 0 16,6-1-1-16,-2-6 0 15,12 3-2-15,1 0-3 0,-2-1 1 16,5 8 9-16,-8 1 11 16,-12 12 36-16,-6 3 16 15,-15 5 18 1,-14 3-2-16,-9-3-22 15,-12-6-11-15,-2-12-38 0,-1-8-56 16,-2-15-208-16</inkml:trace>
  <inkml:trace contextRef="#ctx0" brushRef="#br0" timeOffset="130539.16">2651 12035 918 0,'-4'0'443'16,"-10"3"-172"-16,-4 9-76 0,-13 14-111 15,-8 11-28-15,-13 13-33 16,-1-1-10-16,10-5-117 16</inkml:trace>
  <inkml:trace contextRef="#ctx0" brushRef="#br0" timeOffset="130854.34">3592 12227 1250 0,'-3'0'616'0,"-4"0"-234"0,-1 3-176 16,6 1-53-16,-4-3-88 16,0 2-27-16,5-3-20 15,0-1-77-15,1-1-263 16</inkml:trace>
  <inkml:trace contextRef="#ctx0" brushRef="#br0" timeOffset="131326.31">3886 12018 885 0,'-5'1'435'0,"-2"0"-186"0,7 2-80 16,16 9-103-1,8 4-41-15,18 7-15 0,4 7 3 16,-10 2 6-1,-2 4 3-15,-25 2 5 16,-9 1 0-16,-13-4 3 16,-12-8 1-16,4-9-3 15,-5-9-12-15,10-12-25 16,0-9-21-16,8-11-39 16,8-5-1-16,8-12 6 15,13-4 8-15,5-4 34 16,10 6 17-16,2 5 30 15,-3 6 20-15,-10 9 39 16,-12-2 12-16,-19 8 0 0,-13 4-9 16,-12 10-35-16,-6 1-21 15,2 4-27 1,-1 2-10-16,7 2-56 16,8 6-69-16</inkml:trace>
  <inkml:trace contextRef="#ctx0" brushRef="#br0" timeOffset="131648.1">4561 12132 721 0,'4'0'367'0,"2"1"-38"0,13 1-189 15,10 0-70 1,4-2 3-16,8 0-32 15,1 3-18-15,0 0 17 0,-3 3-76 16,-5 0-248-16</inkml:trace>
  <inkml:trace contextRef="#ctx0" brushRef="#br0" timeOffset="131872.87">4544 12256 916 0,'2'4'393'16,"-1"-3"-206"-16,0 1-45 0,-1-2-29 16,30 9-12-16,53 10-31 15,-27-16-12-15,-6-3-43 0,1-3-3 16,-5-2-132-16</inkml:trace>
  <inkml:trace contextRef="#ctx0" brushRef="#br0" timeOffset="132275.29">5350 11969 684 0,'9'0'417'0,"-5"-5"11"0,2 14-251 16,-5 8-26-16,-19 5-22 15,2 8-9-15,-11 0-56 16,3 2-18-16,10 8-34 16,3 0-12-16,18-5-13 15,8-7-6-15,18-18-3 16,7-5 3-16,5-9-6 15,-3-2-37-15,-12-6-146 16,-1 0-200-16</inkml:trace>
  <inkml:trace contextRef="#ctx0" brushRef="#br0" timeOffset="132453.87">5515 12001 1222 0,'-3'5'485'15,"0"10"-306"-15,5 11-50 16,-3 13-22-16,-3 9-10 16,2 11-29-16,-7 1-14 15,7-4-24-15,2-9-13 16,1-13-7-16,3-12-38 0,4-12-195 16</inkml:trace>
  <inkml:trace contextRef="#ctx0" brushRef="#br0" timeOffset="133933.54">6109 12012 1039 0,'-1'-4'487'15,"-1"-3"-194"-15,2 6-67 16,0 1-115-16,0 0-45 15,8 14-64-15,40 47-5 16,-8-11 6-16,-2 2 0 16,3 2 2-16,-6 0 0 15,-9-15 1-15,-4-10 0 16,0-12 0-16,-7-5 1 16,-2-8 4-1,-1-2 6-15,-7-12 8 0,3-7 0 16,1-16-2-16,4-5-3 0,7-17-6 15,-2-2-4-15,3 6 22 16,-4 5 11-16,-7 15 18 16,-4 4 6-16,-6 11-25 0,-2 3-15 31,1 5-45-31,4 6-91 0</inkml:trace>
  <inkml:trace contextRef="#ctx0" brushRef="#br0" timeOffset="134811.54">6871 12436 893 0,'-2'1'444'0,"1"1"-125"15,1 8-44-15,-1-6-78 16,1 1-50-16,0-3-75 16,-1-3 389-16</inkml:trace>
  <inkml:trace contextRef="#ctx0" brushRef="#br0" timeOffset="160218.37">16975 7350 538 0,'0'-3'287'16,"0"-3"-57"-1,2 0-24-15,9-4-55 0,4 2-25 16,10 2-48 0,7 5-21-16,0 2-23 0,-1 9-8 15,-4 7-10-15,-8-2 0 16,-2 6 3-16,-6-4-3 16,-8-1-102-16,-1 3-122 15</inkml:trace>
  <inkml:trace contextRef="#ctx0" brushRef="#br0" timeOffset="160431.91">17126 7219 827 0,'5'-2'364'0,"10"2"-164"15,3 0-82-15,15 15-55 16,-2 6-11-16,-3 1-22 15,-2 6-5-15,-13-3 0 0,-4-1-1 16,-9 5-3 0,-1-1 6-16,-2-4-97 0,3-1-111 15</inkml:trace>
  <inkml:trace contextRef="#ctx0" brushRef="#br0" timeOffset="160994.37">16318 6612 660 0,'-1'9'337'0,"1"6"-74"16,-1 17-126-16,2 15-14 0,0 11-39 16,-1 4-24-16,1-1-33 15,-1-11-7-15,-2-3-38 16,-2-9-46-16,-1-10-189 15</inkml:trace>
  <inkml:trace contextRef="#ctx0" brushRef="#br0" timeOffset="161329.61">16241 6692 810 0,'15'-16'366'0,"17"-15"-163"16,8 6-48-16,9 16-64 0,-2 9-25 15,-3 17-24-15,-11 11-1 16,-21 10 9-16,-8 4 6 16,-21 4-6-16,-5-2-7 15,-8-4-12-15,-4-10-5 16,6-11-5-16,4-5-2 0,9-11-11 16,4-3-8-16,10-2-21 15,1-4-10-15,15 3-4 16,6 2 1-16,13 6 9 15,2 2 8-15,1 9 18 16,-8 2 8-16,-5 2 9 16,-8 5 2-1,-6-8-6-15,2 0-3 16,-5-9-43-16,3-5-61 16,-2-8-243-16</inkml:trace>
  <inkml:trace contextRef="#ctx0" brushRef="#br0" timeOffset="161655.44">16643 7028 637 0,'0'0'308'0,"2"1"-86"31,4-1-42-31,-6-1-44 0,0 0-19 16,8-2-47-16,7-6-17 15,34-24-23-15,-32 12-2 16,-4 7-8 0,-2 4 14-16,-4 1 5 0,-1 6-1 15,-5 1-1 1,2 7-7-16,-3-5 5 16,0 0 7-16,2 21 9 15,3 35-7-15,-2-26-3 16,-1 2-4-16,0-7-4 15,-1-5-4-15,2-2-12 0,-1-4-4 16,-2-1-3-16,0-3 1 16,0 2-155-16</inkml:trace>
  <inkml:trace contextRef="#ctx0" brushRef="#br0" timeOffset="164619.04">14718 11464 414 0,'2'-3'220'16,"5"-5"-41"-16,-1-4-18 0,5-1-18 16,1 1-11-16,1-2-20 15,0 3-11 1,-3 0-21-16,-3 3-4 0,-4 6-5 15,-1-2-5-15,-2 4-8 16,0 0-13-16,-1 0-26 16,0 0-11-16,1 0-11 15,-1 0 3-15,1 17 12 16,2 33 5-16,3-26 5 16,5 7-1-16,-1-8-8 15,3-1-2-15,-1-9-31 16,3-5-90-16</inkml:trace>
  <inkml:trace contextRef="#ctx0" brushRef="#br0" timeOffset="177087.97">18081 12005 213 0,'-66'1'141'15,"-76"6"-4"-15,17 2-60 16,32-2-40-16,18-4 13 0,51-1 22 15,28-2-1-15,49-6-23 16,32 0-22-16,49-2-29 16,26 2-2-16,37 3 2 15,21 2 0-15,31 1 0 16,12 2 3-16,30 1 32 16,23-3 19-16,25 0 14 15,7-4 4-15,13-2-27 16,-5 1-16-16,-6 0-12 15,-7 4-3-15,-34-2-5 16,-23 1-2-16,-42 3 0 16,-23 3 0-16,-42-2 2 15,-18 0 2-15,-39-3 3 16,-16-2-32-16,-32-1-156 16,-13-3-47-16,-29 3-70 15</inkml:trace>
  <inkml:trace contextRef="#ctx0" brushRef="#br0" timeOffset="177171.73">23379 11976 127 0,'-8'6'85'0,"-16"0"-7"0,4-1-26 16</inkml:trace>
  <inkml:trace contextRef="#ctx0" brushRef="#br0" timeOffset="177477.8">23249 11877 713 0,'-1'-2'287'0,"7"2"-194"16,8 2-42-16,13 5-35 15,10 3-5-15,8 3 5 0,8 1-4 16,-3-3 22 0,-5 0 16-16,-18 0 25 15,-13 3 17-15,-22 3 1 0,-14 3-7 16,-23 5-17 0,-3-1-17-16,0 5-25 15,5-3-16-15</inkml:trace>
  <inkml:trace contextRef="#ctx0" brushRef="#br0" timeOffset="178242.94">17798 11916 629 0,'0'-1'298'0,"0"1"-98"16,-1 0-29-16,0 0-54 15,0 0-28-15,-19 2-56 16,-43 49-12-16,16-31-8 15,-2 0-3-15,3 2-4 0,6-1-1 16,4-1-2-16,6-4 0 16,8-6-1-16,1-5-2 15,16 0-15 1,5 2-1-16,19 1 2 0,10 5 2 16,21 6 12-16,8-4 7 15,22 1-52 1,10-2-243-16</inkml:trace>
  <inkml:trace contextRef="#ctx0" brushRef="#br0" timeOffset="178914.61">19876 11415 811 0,'-8'11'313'0,"-13"21"-201"16,-7 9-47-16,-11 14 9 15,-1 5-6-15,2 0-18 16,-1-2-4-16,9-10 3 0,8-9 0 15,5-17 7-15,9-9 9 16,8-17 0-16,2-7-6 16,7-15-13-16,3-4-13 15,2-11-21-15,-4-4-1 16,-1 4-3-16,-3-2-3 16,-1 12-6-16,1 3-4 0,0 13-10 15,1 7-13-15,0 8-10 16,4 13-1-1,5 7 6-15,6 7 12 16,13 9 11-16,3-2 2 16,8 2 6-16,2 1 2 0,-11-8 2 15,-3-2 3-15,-14-2 1 16,-8-5 4-16,-15-5 8 16,-8 0 0-16,-21-7 2 15,-10 0-4-15,-6 3-7 16,-4-5-3-16,6-4-1 15,7-1-1-15,15-3-23 16,5-3-43-16,18-2-176 16,7-2-196-16</inkml:trace>
  <inkml:trace contextRef="#ctx0" brushRef="#br0" timeOffset="179225.41">19951 11504 1044 0,'0'-2'408'0,"3"4"-285"0,8 10-44 15,-1 9-33-15,3 8-7 16,-4 10-7-16,2 7-3 0,-1 7-8 16,-3 1-3-16,4-1-3 15,-2-10 0-15,7-12 8 16,7-10 9-16,-1-18 22 15,4-9 7-15,1-14 7 16,0-7-4-16,-2-9-14 16,-2 2-7-16,-10-4-13 15,0 5-5-15,-9 3-12 0,-1-1-5 16,0 6-38 0,-2 0-48-16,3 3-145 15,1 3-159-15</inkml:trace>
  <inkml:trace contextRef="#ctx0" brushRef="#br0" timeOffset="179402.44">20399 11666 712 0,'12'3'316'0,"4"0"-150"16,10-1-71-16,4-2-17 15,6-4-28-15,2 1-9 0,7 1-88 16,-5 2-116 0</inkml:trace>
  <inkml:trace contextRef="#ctx0" brushRef="#br0" timeOffset="179568.06">20478 11801 864 0,'2'0'390'16,"4"-3"-150"-16,7 0-155 16,14 0-34-16,11-3-19 15,5 2-10-15,5 1-42 16,-2-2-88-16</inkml:trace>
  <inkml:trace contextRef="#ctx0" brushRef="#br0" timeOffset="179949.14">20891 11507 755 0,'4'-3'317'16,"6"-1"-168"-16,9 3-56 15,7 1-48-15,2 2-6 16,4 1-18-16,2 1-8 16,-2-4-1-16,-7 0 1 15,-9-1 5-15,-6 0 3 0,-12-1 5 16,-1 4-2-16,-8 0 6 16,-4 4 5-16,-3 4-4 15,1 4-1-15,3 4-8 16,3 3-6-16,1 3 0 15,5 5-2-15,2 9-2 16,3 4-2-16,7 3-5 16,-1-3 1-16,7-8 2 15,-1-7 1-15,0-9-47 16,2-9-75-16</inkml:trace>
  <inkml:trace contextRef="#ctx0" brushRef="#br0" timeOffset="180081.96">20918 11710 626 0,'6'0'279'0,"5"-1"-102"0,12 2-66 15,13 2-36-15,3 1-15 0,5 1-39 16,-1 0-7-16,-4-2-85 16</inkml:trace>
  <inkml:trace contextRef="#ctx0" brushRef="#br0" timeOffset="180429.03">21417 11623 1046 0,'1'-7'470'0,"0"-2"-211"16,-1 2-57-16,3 7-91 0,-1 7-36 15,4 6-58-15,3 8-12 16,5 11 0-16,0 2-1 15,5 12 0 1,-3 2 0-16,5-2 2 0,0-3 1 16,-3-16 3-16,1-5 4 0,-6-17 20 31,0-6 13-31,4-16 12 0,-4-4-1 16,5-14-14-1,-3-2-15-15,0-3-13 0,3 0-4 16,-5 8-6-16,-1-1 0 0,-5 9 1 15,-4 2-3-15,-3 8-4 16,-1 5 1 0,-1 3-159-16,0 6-113 0</inkml:trace>
  <inkml:trace contextRef="#ctx0" brushRef="#br0" timeOffset="188019.2">17508 9017 81 0,'-36'-2'36'0,"-29"-2"-11"0,-9 2-26 16,-1 2-1-16,-5 0 0 16,9 0 2-16,6 0 29 15,5 0 11-15,20 2 12 16,5 0 10-16,19 0-16 16,11 3-3-16,26 1 10 15,14 0 6-15,30-6 11 16,29 1 0-16,40-6-14 0,25 2-2 15,45 0 3-15,7-1 3 16,23 0 12 0,3 3 1-16,11 0 15 15,3-4 11-15,2 2 0 16,2 1-8-16,-20-4-23 16,-22 0-13-16,-32-1-12 15,-21 1-5-15,-36 4-16 16,-16 1-4-16,-43 1-2 15,-18 0-9-15,-33-1-133 16,-5 3-134-16</inkml:trace>
  <inkml:trace contextRef="#ctx0" brushRef="#br0" timeOffset="188574.53">20270 8949 363 0,'-1'-4'229'0,"1"1"-18"0,3 0-87 16,-3 2-79-16,0 1-17 16,8 0-10-16,14 5 0 15,31 9-6-15,-32-6-3 16,3-1-4-16,-1 0 1 16,-3-3 25-16,0 2 6 15,-13-3 10-15,-4-3 7 0,-3 3-20 16,1 0-5-16,-1-3-16 15,0 0-5-15,0 1 0 16,2 12 8-16,-2 32 15 16,-13-27-1-16,-8 1 1 15,2 0-5-15,-4-1 3 16,3-4-14-16,-7-4-229 16</inkml:trace>
  <inkml:trace contextRef="#ctx0" brushRef="#br0" timeOffset="189229.61">17084 8979 217 0,'5'-5'157'0,"6"0"32"16,-4 2-52-16,-7 4-38 15,-6 2-8-15,-5 11-21 16,-10 4-11-16,-16-5-18 15,-3 10-7-15,-7-8-7 16,3 3-4-16,12 4-4 16,7-7-4-16,17 1 12 15,11-5 14-15,24-1 30 16,12-2 7-16,16-5-17 16,9 4-14-16,14-2-10 0,-2-2-113 15</inkml:trace>
  <inkml:trace contextRef="#ctx0" brushRef="#br0" timeOffset="189770.26">20203 8932 471 0,'4'-3'268'15,"13"1"-53"-15,5 3-76 16,10 11-88-16,5 5-21 15,-5 5-10-15,-2-2 12 16</inkml:trace>
  <inkml:trace contextRef="#ctx0" brushRef="#br0" timeOffset="190671.07">18308 9234 581 0,'0'-1'275'16,"-1"1"-132"-16,-3 6-68 0,3-6-60 0,-5 13-3 15,-26 50 22-15,12-21-3 0,0 0-6 16,-1-1-2-16,7-10-1 16,4-9 1-16,6-8 6 15,4-10 6-15,4-4 15 16,3-6 1-16,1-10-6 15,6 1-6 1,-4-11-16 0,1-5-2-16,-2-3-4 15,-4-4-1-15,-1 5-8 16,-1 9-5-16,1 6-4 16,-1 11-3-16,1 7-15 31,-2 0-10-31,0 1-12 0,-2-1-3 0,6 3 8 15,22 1 14-15,36 55 19 0,-26-21 7 16,-1 0 8-16,0 1-1 16,-7-5-3-16,-9-5 3 15,-12-7 9-15,-6-5 8 16,-7-6 13-16,-13-5 3 16,-11-1-4-16,-11-7-5 0,-11-4-13 15,2 1-7-15,17-2-4 31,16 4-2-31,1 0-4 16,-34-3-1-16,16-4-14 0,9-1-38 0,27 11-63 16,6 0-44-16,11 4-210 15</inkml:trace>
  <inkml:trace contextRef="#ctx0" brushRef="#br0" timeOffset="191038.19">18503 9314 487 0,'-1'-15'273'0,"-1"-17"-54"15,2 9-54-15,5 11-14 16,-2 4-43-16,-4 5-30 16,5 10-50-16,3 4-23 15,1 11-7-15,7 8 4 0,-4 9 0 16,4 6 0-16,4 4 1 15,-4-7 2-15,8-6 6 16,-5-4 5 0,2-14 27-16,-4-6 12 15,-2-8 19-15,-2-4 6 16,-2-6-11-16,1 0-6 0,-2-4-15 16,1 1-7-16,0-5-4 15,-3-4 1-15,3-5-3 16,1-1-2-16,-3-8-11 15,1 0-8 1,-1-1-45-16,0-1-45 0,6 9-146 16,3 5-126-16</inkml:trace>
  <inkml:trace contextRef="#ctx0" brushRef="#br0" timeOffset="191365.94">19018 9335 479 0,'-6'0'250'0,"4"0"-68"16,-3 0-44-16,5 0-59 15,0 0-21-15,0 0-22 16,0 0-3-16,22 7-8 16,41 3-4-16,-22-10-8 15,6-1-2-15,1 0-1 16,-6 0-58-16</inkml:trace>
  <inkml:trace contextRef="#ctx0" brushRef="#br0" timeOffset="191641.63">19027 9470 317 0,'0'1'172'0,"1"0"-12"16,3 2-10-16,-4-3 3 15,0 0-3-15,23 4-36 16,39 0-17-16,-23-6-43 16,3 0-17-16,-5 2-13 15,-1-1-3-15,-11-2-5 16,-2 2-1-16,-12 1-101 15,-1 1-281-15</inkml:trace>
  <inkml:trace contextRef="#ctx0" brushRef="#br0" timeOffset="-206511.75">19770 9170 814 0,'-8'-2'383'0,"-17"-3"-153"16,-3 4-39-16,-8 11-66 15,-3 8-33-15,1 10-59 16,8 12-26-16,9 8-25 15,7 2-3-15,20 0 6 16,10-7 4-16,16-15 4 16,11-9 1-16,4-18 4 15,-3-2 3-15,-8-9 28 16,-9-7 20-16,-22-4 29 16,-10-3 3-16,-23-2-21 0,-10 3-20 15,-9 7-38-15,0 3-48 16,7 13-230-16</inkml:trace>
  <inkml:trace contextRef="#ctx0" brushRef="#br0" timeOffset="-206026.56">20031 9245 916 0,'4'0'432'0,"-6"0"-185"15,5 10-145-15,-1 10-48 16,8 12-37-16,9 8 1 16,0 2 0-16,0-4-1 15,1-8-1-15,1-8 2 16,2-12 23-16,1-4 12 15,-1-8 32-15,-2-3 9 0,-3-11-9 16,-1-4-11-16,2-8-32 16,0-2-11-16,-2-2-14 15,-2 1-4-15,-6 2-2 16,-1 4-2-16,-1 7-3 16,2 5-50-16,-2 4-464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E3F3-CB99-4C97-8A47-40DC2090E2BC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E912F-406C-4226-A595-59EEFE26A2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62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4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4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3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2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4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40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4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9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7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42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3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4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6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4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073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93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7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52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3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13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4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67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00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97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F43A-004F-43B4-A55F-0E05D3470C6E}" type="datetimeFigureOut">
              <a:rPr lang="el-GR" smtClean="0"/>
              <a:t>10/12/2025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F37A-45A3-4828-BA3E-59294771D4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1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customXml" Target="../ink/ink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customXml" Target="../ink/ink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customXml" Target="../ink/ink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1.png"/><Relationship Id="rId7" Type="http://schemas.openxmlformats.org/officeDocument/2006/relationships/image" Target="NULL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customXml" Target="../ink/ink4.xml"/><Relationship Id="rId5" Type="http://schemas.openxmlformats.org/officeDocument/2006/relationships/image" Target="../media/image3.gif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.xml"/><Relationship Id="rId5" Type="http://schemas.openxmlformats.org/officeDocument/2006/relationships/image" Target="../media/image3.gif"/><Relationship Id="rId4" Type="http://schemas.openxmlformats.org/officeDocument/2006/relationships/image" Target="NULL"/><Relationship Id="rId9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5" Type="http://schemas.openxmlformats.org/officeDocument/2006/relationships/image" Target="../media/image3.gif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Ρεύμα και Αντίσταση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10"/>
            <a:ext cx="42851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100" b="1" dirty="0">
                <a:solidFill>
                  <a:prstClr val="black"/>
                </a:solidFill>
              </a:rPr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100" b="1" dirty="0">
                <a:solidFill>
                  <a:prstClr val="black"/>
                </a:solidFill>
              </a:rPr>
              <a:t>volt</a:t>
            </a:r>
            <a:r>
              <a:rPr lang="el-GR" sz="1100" b="1" dirty="0">
                <a:solidFill>
                  <a:prstClr val="black"/>
                </a:solidFill>
              </a:rPr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100" b="1" dirty="0">
                <a:solidFill>
                  <a:prstClr val="black"/>
                </a:solidFill>
              </a:rPr>
              <a:t>Telegraph </a:t>
            </a:r>
            <a:r>
              <a:rPr lang="en-US" sz="1100" b="1" dirty="0" err="1">
                <a:solidFill>
                  <a:prstClr val="black"/>
                </a:solidFill>
              </a:rPr>
              <a:t>Colour</a:t>
            </a:r>
            <a:r>
              <a:rPr lang="en-US" sz="1100" b="1" dirty="0">
                <a:solidFill>
                  <a:prstClr val="black"/>
                </a:solidFill>
              </a:rPr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1"/>
            <a:ext cx="4114800" cy="31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9360" y="1376783"/>
                <a:ext cx="8100849" cy="53288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στιγμιαίο ρεύμα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ορίζεται ως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όριο του μέσου ηλεκτρικού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ρεύματος όταν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φορτισμένα σωματίδια που διαπερνούν μια επιφάνεια μπορεί να είναι θετικά, αρνητικά, ή και τα δυο (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μέταλλα είναι αρνητικά – ηλεκτρόνια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Έχει συμφωνηθεί (για </a:t>
                </a:r>
                <a:r>
                  <a:rPr lang="el-GR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ιστορικούς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λόγους) να θεωρούμε ως κατεύθυνση του ρεύματος την κατεύθυνση των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θετικών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φορτίων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αντίθετη στην κίνηση των ηλεκτρονίων στους μεταλλικούς αγωγούς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358" y="1376781"/>
                <a:ext cx="8100849" cy="5328819"/>
              </a:xfrm>
              <a:blipFill rotWithShape="0">
                <a:blip r:embed="rId2"/>
                <a:stretch>
                  <a:fillRect t="-1716" r="-13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871451" y="2831691"/>
            <a:ext cx="1371600" cy="893133"/>
          </a:xfrm>
          <a:prstGeom prst="roundRect">
            <a:avLst>
              <a:gd name="adj" fmla="val 121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79" y="1040946"/>
            <a:ext cx="3226765" cy="19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5" y="720467"/>
            <a:ext cx="2641520" cy="163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8024651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τα άκρα ενός αγώγιμου καλωδίου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ενωθούν σε ένα βρόχο (κλειστό μονοπάτι),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όλα τα σημεία του βρόχου έχουν το ίδιο ηλεκτρικό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μηδέν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δεν υπάρχει ρεύμα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όμως τα άκρα του συνδεθούν σε μια μπαταρία (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πηγή διαφοράς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δεν έχουν όλα τα σημεία του βρόχου το ίδιο δυναμικό!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δυναμικού μεταξύ των άκρων του βρόχου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ηλεκτρικό πεδίο μέσα στο καλώδιο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πεδίο προκαλεί ηλεκτρική δύναμη στα ελεύθερα ηλεκτρόνια του καλωδίου, προκαλώντας την προσανατολισμένη κίνησή τους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  <a:blipFill rotWithShape="0">
                <a:blip r:embed="rId3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 ρεύματος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J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 καλώδιο ως το ρεύμα ανά μονάδα επιφάνειας </a:t>
                </a:r>
              </a:p>
              <a:p>
                <a:pPr lvl="1"/>
                <a:endParaRPr lang="en-US" sz="9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παραπάνω σχέση ισχύει μόνο για ομοιόμορφη πυκνότητα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για επιφάνεια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κάθετη στη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διεύθυνση του ρεύματος </a:t>
                </a:r>
              </a:p>
              <a:p>
                <a:pPr lvl="1"/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περιγράψαμε ηλεκτρικά πεδία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ηλεκτρικές δυναμικές γραμμές,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 μπορούμε να περιγράψουμε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την πυκνότητα ρεύματος με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αντίστοι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χες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ρευματικές γραμμές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6783"/>
                <a:ext cx="8024651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91200" y="4120474"/>
            <a:ext cx="2758634" cy="2318426"/>
            <a:chOff x="5791200" y="4120474"/>
            <a:chExt cx="2758634" cy="2318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902" r="2941"/>
            <a:stretch/>
          </p:blipFill>
          <p:spPr>
            <a:xfrm>
              <a:off x="5791200" y="4120474"/>
              <a:ext cx="2758634" cy="23184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667" r="-29167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3 7"/>
          <p:cNvSpPr/>
          <p:nvPr/>
        </p:nvSpPr>
        <p:spPr>
          <a:xfrm flipH="1">
            <a:off x="6248400" y="3048000"/>
            <a:ext cx="1828800" cy="457200"/>
          </a:xfrm>
          <a:prstGeom prst="borderCallout3">
            <a:avLst>
              <a:gd name="adj1" fmla="val 18750"/>
              <a:gd name="adj2" fmla="val 758"/>
              <a:gd name="adj3" fmla="val 18751"/>
              <a:gd name="adj4" fmla="val -22511"/>
              <a:gd name="adj5" fmla="val 100000"/>
              <a:gd name="adj6" fmla="val -21212"/>
              <a:gd name="adj7" fmla="val 493223"/>
              <a:gd name="adj8" fmla="val -248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l-GR" sz="1200" dirty="0">
                <a:solidFill>
                  <a:prstClr val="black"/>
                </a:solidFill>
              </a:rPr>
              <a:t>Μεγαλύτερη πυκνότητα ρεύματος στον αγωγό</a:t>
            </a:r>
          </a:p>
        </p:txBody>
      </p:sp>
    </p:spTree>
    <p:extLst>
      <p:ext uri="{BB962C8B-B14F-4D97-AF65-F5344CB8AC3E}">
        <p14:creationId xmlns:p14="http://schemas.microsoft.com/office/powerpoint/2010/main" val="42471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80246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σχετίσουμε το ρεύμα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την ταχύτητα ολίσθησης των ηλεκτρονίων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το δούμε…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(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υποτιθ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 θετικά φορτία του 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κυλιν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δρικού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αγωγού κινούνται προς τη φορά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ηλεκτρικού πεδίου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πυκνότητα ρεύματος είναι 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ομοιό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μορφη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όλο τον αγωγό, και η ταχύτητα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ολίσθησης είναι ίδια για όλα τα φορτία,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πλήθος των φορτίων σε έναν αγωγό μήκους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επιφάνειας διατομής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όγκου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𝐴𝐿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n-US" sz="22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𝑛𝑉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𝑛𝐴𝐿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πλήθος των φορέων φορτίου ανά μονάδα όγκου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6783"/>
                <a:ext cx="8024651" cy="5252621"/>
              </a:xfrm>
              <a:blipFill>
                <a:blip r:embed="rId3"/>
                <a:stretch>
                  <a:fillRect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688000" y="2856960"/>
              <a:ext cx="286560" cy="102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8640" y="2851560"/>
                <a:ext cx="30384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0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8100849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η ταχύτητα ολίσθησης είναι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κοινή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:r>
                  <a:rPr lang="el-GR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σταθερή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για όλα τα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φορτία, τότε σε χρόνο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⟺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έχει περάσει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παραπάνω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l-GR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200" i="1" dirty="0" err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𝑛𝐴𝐿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αγωγό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𝑛𝐴𝐿𝑒</m:t>
                          </m:r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100849" cy="5252621"/>
              </a:xfrm>
              <a:blipFill rotWithShape="0">
                <a:blip r:embed="rId3"/>
                <a:stretch>
                  <a:fillRect t="-928" r="-3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03D1DD-6BCC-297B-E367-DC251DE09D3D}"/>
              </a:ext>
            </a:extLst>
          </p:cNvPr>
          <p:cNvSpPr/>
          <p:nvPr/>
        </p:nvSpPr>
        <p:spPr>
          <a:xfrm>
            <a:off x="5542052" y="5350863"/>
            <a:ext cx="1752600" cy="8173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3"/>
                <a:ext cx="7914036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ξεκινήσουμε τη μελέτη του ρεύματος σε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Ισοτροπικά υλικά: οι ηλεκτρικές τους ιδιότητες παραμένουν ίδιες σε όλες τις κατευθύνσεις</a:t>
                </a:r>
              </a:p>
              <a:p>
                <a:pPr lvl="1"/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αγωγιμότητα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υλικού μια σταθερά που περιγράφει την πυκνότητα ρεύματος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δεδομένης μιας τιμής ηλεκτρικού πεδίου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𝛦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υλικό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Περιγράφει πόσο «καλά» ένα υλικό άγει το ηλεκτρικό ρεύμα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μερικά υλικά (αρκετά, συμπεριλαμβανομένων και πολλών μετάλλων), η πυκνότητα ρεύματος είναι ανάλογη του μέτρου του ηλεκτρικού πεδίου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100" b="1" i="1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3"/>
                <a:ext cx="7914036" cy="5252621"/>
              </a:xfrm>
              <a:blipFill>
                <a:blip r:embed="rId2"/>
                <a:stretch>
                  <a:fillRect t="-928" r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98175" y="5733025"/>
            <a:ext cx="1363759" cy="685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1663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που ικανοποιούν την προηγούμενη σχέση λέμε ότι ακολουθούν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 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λόγος της πυκνότητας ρεύματος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προς το μέτρο του ηλεκτρικού πεδίου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σταθερός και ίσος με </a:t>
                </a:r>
                <a14:m>
                  <m:oMath xmlns:m="http://schemas.openxmlformats.org/officeDocument/2006/math">
                    <m:r>
                      <a:rPr lang="el-GR" b="1" i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ανεξάρτητος από το ηλεκτρικό πεδίο που παράγει το ρεύμα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είναι «νόμος» της Φύσης, αλλά μια εμπειρική σχέση που ισχύει μόνο σε ορισμένες περιπτώσεις</a:t>
                </a:r>
              </a:p>
              <a:p>
                <a:pPr lvl="1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1661"/>
                <a:ext cx="7796050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6451600" y="152400"/>
            <a:ext cx="1854199" cy="1290320"/>
          </a:xfrm>
          <a:prstGeom prst="horizont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Προαιρετικό υλικό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1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2"/>
                <a:ext cx="7973029" cy="51852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μια σχέση με πολύ μεγάλη σημασία. Γιατί; </a:t>
                </a:r>
              </a:p>
              <a:p>
                <a:pPr lvl="1"/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Μας λέει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τρία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πράγματα:</a:t>
                </a:r>
              </a:p>
              <a:p>
                <a:pPr marL="1142971" lvl="2" indent="-457189">
                  <a:buFont typeface="+mj-lt"/>
                  <a:buAutoNum type="arabicPeriod"/>
                </a:pPr>
                <a:endParaRPr lang="el-GR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ρεύματος, και ως εκ τούτου το ρεύμα, εξαρτάται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γραμμικό τρόπο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μέτρο του ηλεκτρικού πεδίου: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ρεύμα δημιουργείται από ένα ηλεκτρικό πεδίο που ασκεί ηλεκτρικές δυνάμεις στους φορείς φορτίου</a:t>
                </a: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 εξαρτάται από την ειδική αγωγιμότητα του υλικού: το υλικό καθορίζει πόσο ρεύμα παίρνει κανείς για δοθείσα τιμή του ηλεκτρικού πεδίου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1602"/>
                <a:ext cx="7973029" cy="5185299"/>
              </a:xfrm>
              <a:blipFill>
                <a:blip r:embed="rId2"/>
                <a:stretch>
                  <a:fillRect t="-1645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6451600" y="152400"/>
            <a:ext cx="1854199" cy="1290320"/>
          </a:xfrm>
          <a:prstGeom prst="horizont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Προαιρετικό υλικό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/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27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82641-FB27-0024-1449-38CCA0D0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0532-F72A-A724-C532-036481C5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B27787-2964-545C-7DC8-1ADE5569D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2"/>
                <a:ext cx="797302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  <a:endParaRPr lang="el-GR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ρεύματος, και ως εκ τούτου το ρεύμα, εξαρτάται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γραμμικό τρόπο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μέτρο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του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ηλεκτρικού πεδίου: 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2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σημαίνει ότι:</a:t>
                </a: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Γραμμικότητα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ισχύει η </a:t>
                </a:r>
                <a:r>
                  <a:rPr lang="el-G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αρχή της επαλληλίας για το ρεύμα</a:t>
                </a:r>
              </a:p>
              <a:p>
                <a:r>
                  <a:rPr lang="el-G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Οι εξισώσεις που περιγράφουν δυναμικά γίνονται γραμμικές</a:t>
                </a:r>
                <a:endParaRPr lang="el-GR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Μπορούμε να κάνουμε </a:t>
                </a:r>
                <a:r>
                  <a:rPr lang="el-G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ολόκληρη την ανάλυση κυκλωμάτων</a:t>
                </a: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 γραμμικές εξισώσεις</a:t>
                </a:r>
              </a:p>
              <a:p>
                <a:pPr marL="754362" lvl="1" indent="-342900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B27787-2964-545C-7DC8-1ADE5569D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1602"/>
                <a:ext cx="7973029" cy="5185299"/>
              </a:xfrm>
              <a:blipFill>
                <a:blip r:embed="rId2"/>
                <a:stretch>
                  <a:fillRect l="-153" t="-940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>
            <a:extLst>
              <a:ext uri="{FF2B5EF4-FFF2-40B4-BE49-F238E27FC236}">
                <a16:creationId xmlns:a16="http://schemas.microsoft.com/office/drawing/2014/main" id="{D493B924-235E-9556-948E-B8E9432C4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6451600" y="152400"/>
            <a:ext cx="1854199" cy="1290320"/>
          </a:xfrm>
          <a:prstGeom prst="horizont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Προαιρετικό υλικό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/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9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97A2A-6838-3841-4825-45B077F34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2586-88C1-51CE-78D4-69801ED4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877A-57BA-7208-6EF8-D6911B899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2"/>
                <a:ext cx="797302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ρεύμα δημιουργείται από ένα ηλεκτρικό πεδίο που ασκεί ηλεκτρ. δυνάμεις στους φορείς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φορτίου</a:t>
                </a:r>
                <a:endParaRPr lang="el-GR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σημαίνει ότι:</a:t>
                </a: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 ηλεκτρικό ρεύμα δεν είναι κάτι μαγικό στα καλώδια: είναι απλώς φορτία που «σπρώχνονται» από το πεδίο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Συνδέει </a:t>
                </a:r>
                <a:r>
                  <a:rPr lang="el-G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μικροσκοπικό</a:t>
                </a: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(φορτία) με </a:t>
                </a:r>
                <a:r>
                  <a:rPr lang="el-GR" sz="2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μακροσκοπικό</a:t>
                </a: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𝐽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κόσμο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Δηλώνει ρητά το μηχανισμό: δύναμη </a:t>
                </a: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𝑞𝐸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 </a:t>
                </a:r>
                <a:r>
                  <a:rPr lang="el-GR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ταχύτητα ολίσθησης  πυκνότητα ρεύματος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…κι όχι απλά «βάζουμε μια μπαταρία και όλα δουλεύουν ως δια μαγείας»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877A-57BA-7208-6EF8-D6911B899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1602"/>
                <a:ext cx="7973029" cy="5185299"/>
              </a:xfrm>
              <a:blipFill>
                <a:blip r:embed="rId2"/>
                <a:stretch>
                  <a:fillRect l="-153" t="-940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>
            <a:extLst>
              <a:ext uri="{FF2B5EF4-FFF2-40B4-BE49-F238E27FC236}">
                <a16:creationId xmlns:a16="http://schemas.microsoft.com/office/drawing/2014/main" id="{47C64800-44B7-7885-9B1E-5BCE244524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6451600" y="152400"/>
            <a:ext cx="1854199" cy="1290320"/>
          </a:xfrm>
          <a:prstGeom prst="horizont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Προαιρετικό υλικό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/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05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 και Αντίσταση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10"/>
            <a:ext cx="42851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100" b="1" dirty="0">
                <a:solidFill>
                  <a:prstClr val="black"/>
                </a:solidFill>
              </a:rPr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100" b="1" dirty="0">
                <a:solidFill>
                  <a:prstClr val="black"/>
                </a:solidFill>
              </a:rPr>
              <a:t>volt</a:t>
            </a:r>
            <a:r>
              <a:rPr lang="el-GR" sz="1100" b="1" dirty="0">
                <a:solidFill>
                  <a:prstClr val="black"/>
                </a:solidFill>
              </a:rPr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100" b="1" dirty="0">
                <a:solidFill>
                  <a:prstClr val="black"/>
                </a:solidFill>
              </a:rPr>
              <a:t>Telegraph </a:t>
            </a:r>
            <a:r>
              <a:rPr lang="en-US" sz="1100" b="1" dirty="0" err="1">
                <a:solidFill>
                  <a:prstClr val="black"/>
                </a:solidFill>
              </a:rPr>
              <a:t>Colour</a:t>
            </a:r>
            <a:r>
              <a:rPr lang="en-US" sz="1100" b="1" dirty="0">
                <a:solidFill>
                  <a:prstClr val="black"/>
                </a:solidFill>
              </a:rPr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1"/>
            <a:ext cx="4114800" cy="31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EBA0-5D6E-57E9-5075-4EBA2B3F8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1428-6207-9686-13FA-D358C025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FCC7-F42C-4AC0-EDB8-AD469DCC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52" y="1371602"/>
            <a:ext cx="7973029" cy="5185299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σε υλικά</a:t>
            </a:r>
          </a:p>
          <a:p>
            <a:pPr marL="868651" lvl="1" indent="-457189">
              <a:buFont typeface="Wingdings" panose="05000000000000000000" pitchFamily="2" charset="2"/>
              <a:buChar char="ü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πυκνότητα ρεύματος εξαρτάται από την ειδική αγωγιμότητα του υλικού: το υλικό καθορίζει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πόσο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ρεύμα παίρνει κανείς για δοθέν πεδίο</a:t>
            </a:r>
          </a:p>
          <a:p>
            <a:pPr marL="411462" lvl="1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σημαίνει ότι:</a:t>
            </a:r>
          </a:p>
          <a:p>
            <a:pPr marL="68580" indent="0">
              <a:buNone/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𝜎 «κουβαλάει» μέσα της ολόκληρη τη </a:t>
            </a: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στερεά κατάσταση 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υλικού: τύπος δεσμών, δομή πλέγματος, ατέλειες, θερμοκρασία, προσμίξεις…</a:t>
            </a:r>
          </a:p>
          <a:p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ένα μοναδικό αριθμό γνωρίζουμε: αν το υλικό είναι μέταλλο, ημιαγωγός, μονωτής, πόσο ρεύμα “ανέχεται”, πώς θα αντιδράσει σε μεταβολή θερμοκρασίας κλπ.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>
            <a:extLst>
              <a:ext uri="{FF2B5EF4-FFF2-40B4-BE49-F238E27FC236}">
                <a16:creationId xmlns:a16="http://schemas.microsoft.com/office/drawing/2014/main" id="{57798D09-98D2-6CCA-73C4-8C670D0E3C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6451600" y="152400"/>
            <a:ext cx="1854199" cy="1290320"/>
          </a:xfrm>
          <a:prstGeom prst="horizontalScroll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Προαιρετικό υλικό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/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2" y="2284067"/>
                <a:ext cx="1371599" cy="613470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21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4"/>
                <a:ext cx="787224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Επιπλέον μπορούμε να ορίσουμε:</a:t>
                </a: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αντίσταση </a:t>
                </a:r>
                <a14:m>
                  <m:oMath xmlns:m="http://schemas.openxmlformats.org/officeDocument/2006/math">
                    <m:r>
                      <a:rPr lang="el-GR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υλικού: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l-GR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𝐽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l-GR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με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να σχετίζονται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r>
                        <a:rPr lang="el-GR" sz="2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𝜌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ειδική αντίσταση μας πληροφορεί για το πόσο «διστακτικά» κινούνται τα ηλεκτρόνια σε απάντηση στο ηλεκτρικό πεδίο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η ειδική αντίσταση μετρά το βαθμό με τον οποίο ένα υλικό «αντιστέκεται» στη ροή φορτίων: για δεδομένη πυκνότητα ρεύματος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όσο μεγαλύτερη είναι η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τόσο ισχυρότερο ηλεκτρικό πεδίο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απαιτείται (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4"/>
                <a:ext cx="7872249" cy="5185299"/>
              </a:xfrm>
              <a:blipFill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67904"/>
            <a:ext cx="7796050" cy="5185299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σε υλικά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Πιο πρακτικά, μας ενδιαφέρουν συγκεκριμένα σχήματα και γεωμετρίες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υλικών 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Εφαρμόζοντας μια διαφορά δυναμικού στα άκρα δυο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ίδιων (ως προς τις διαστάσεις τους)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ράβδων χαλκού και γυαλιού, παρατηρούμε τελείως διαφορετικά ρεύματα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Κάθε ράβδος έχει διαφορετική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και η ράβδος χαλκού ή γυαλιού ονομάζεται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αντιστάτης</a:t>
            </a:r>
          </a:p>
          <a:p>
            <a:pPr marL="68580" indent="0">
              <a:buNone/>
            </a:pP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86" y="5105402"/>
            <a:ext cx="2942970" cy="140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872251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συγκεκριμένο αγωγό με ομοιόμορφη επιφάνεια διατομής εμβαδού </a:t>
                </a:r>
                <a14:m>
                  <m:oMath xmlns:m="http://schemas.openxmlformats.org/officeDocument/2006/math">
                    <m:r>
                      <a:rPr lang="el-GR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με μήκος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δημιουργείται κατά μήκος του αν τον συνδέσουμε με μια μπαταρία (π.χ.)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εντός του αγωγού ένα ηλεκτρικό πεδίο και ένα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υποθέσουμε ότι το πεδίο είναι ομογενές, το μέτρο της διαφοράς δυναμικού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κατά μήκος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αγωγού είναι </a:t>
                </a:r>
              </a:p>
              <a:p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𝐸𝑙</m:t>
                      </m:r>
                    </m:oMath>
                  </m:oMathPara>
                </a14:m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η πυκνότητα ρεύματος είναι</a:t>
                </a:r>
                <a:r>
                  <a:rPr lang="el-GR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200">
                            <a:latin typeface="Cambria Math" panose="02040503050406030204" pitchFamily="18" charset="0"/>
                          </a:rPr>
                          <m:t>ΔV</m:t>
                        </m:r>
                        <m:r>
                          <a:rPr lang="el-GR" sz="220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  <a:blipFill>
                <a:blip r:embed="rId3"/>
                <a:stretch>
                  <a:fillRect t="-1622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581880" y="5646960"/>
              <a:ext cx="483840" cy="318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3240" y="5637960"/>
                <a:ext cx="50148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2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τελικά είναι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ΔV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</m:oMath>
                  </m:oMathPara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αγωγού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Ορίζουμε λοιπόν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αγωγού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λόγο της διαφοράς δυναμικού προς το ρεύμα που τον διαρρέει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800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𝐕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6324601" y="5541422"/>
                <a:ext cx="2286000" cy="859379"/>
              </a:xfrm>
              <a:prstGeom prst="cloudCallout">
                <a:avLst>
                  <a:gd name="adj1" fmla="val -83539"/>
                  <a:gd name="adj2" fmla="val 5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den>
                    </m:f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l-GR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Ohm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5541420"/>
                <a:ext cx="2286000" cy="859379"/>
              </a:xfrm>
              <a:prstGeom prst="cloudCallout">
                <a:avLst>
                  <a:gd name="adj1" fmla="val -83539"/>
                  <a:gd name="adj2" fmla="val 56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69D9EEA-6464-08BA-A0BA-D6B7DC2EF9D6}"/>
              </a:ext>
            </a:extLst>
          </p:cNvPr>
          <p:cNvSpPr/>
          <p:nvPr/>
        </p:nvSpPr>
        <p:spPr>
          <a:xfrm>
            <a:off x="3977081" y="5571239"/>
            <a:ext cx="1383425" cy="7725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821B257B-BD13-DDEF-325D-B156564A4667}"/>
              </a:ext>
            </a:extLst>
          </p:cNvPr>
          <p:cNvSpPr/>
          <p:nvPr/>
        </p:nvSpPr>
        <p:spPr>
          <a:xfrm>
            <a:off x="6324603" y="2667000"/>
            <a:ext cx="1371599" cy="52943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3F032FE9-F9BC-D9CF-2936-786A835E9A60}"/>
              </a:ext>
            </a:extLst>
          </p:cNvPr>
          <p:cNvGrpSpPr/>
          <p:nvPr/>
        </p:nvGrpSpPr>
        <p:grpSpPr>
          <a:xfrm>
            <a:off x="3505202" y="2362200"/>
            <a:ext cx="5105401" cy="4110834"/>
            <a:chOff x="3505200" y="2362200"/>
            <a:chExt cx="5105401" cy="4110834"/>
          </a:xfrm>
        </p:grpSpPr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FAAD5E93-1DF2-B546-12FA-F796DE0F1EE8}"/>
                </a:ext>
              </a:extLst>
            </p:cNvPr>
            <p:cNvCxnSpPr/>
            <p:nvPr/>
          </p:nvCxnSpPr>
          <p:spPr>
            <a:xfrm flipV="1">
              <a:off x="6629400" y="2362200"/>
              <a:ext cx="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13CFF802-3105-8624-C115-6DD86A90588F}"/>
                </a:ext>
              </a:extLst>
            </p:cNvPr>
            <p:cNvCxnSpPr/>
            <p:nvPr/>
          </p:nvCxnSpPr>
          <p:spPr>
            <a:xfrm>
              <a:off x="6629400" y="2362200"/>
              <a:ext cx="19812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id="{AE72CF96-09EB-CBBE-EF7A-BBA0E61EDAC7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1" y="2362200"/>
              <a:ext cx="0" cy="41108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2F33D2A1-EE8C-9A8C-F07D-FCE29C4DF7CD}"/>
                </a:ext>
              </a:extLst>
            </p:cNvPr>
            <p:cNvCxnSpPr/>
            <p:nvPr/>
          </p:nvCxnSpPr>
          <p:spPr>
            <a:xfrm flipH="1">
              <a:off x="3505200" y="6473033"/>
              <a:ext cx="51054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Γραμμή σύνδεσης: Γωνιώδης 17">
              <a:extLst>
                <a:ext uri="{FF2B5EF4-FFF2-40B4-BE49-F238E27FC236}">
                  <a16:creationId xmlns:a16="http://schemas.microsoft.com/office/drawing/2014/main" id="{6F3914F1-31F9-CDCF-BC42-BA5831CA059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76423" y="5972378"/>
              <a:ext cx="529433" cy="471879"/>
            </a:xfrm>
            <a:prstGeom prst="bentConnector3">
              <a:avLst>
                <a:gd name="adj1" fmla="val 9881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0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pic>
        <p:nvPicPr>
          <p:cNvPr id="4" name="Picture 2" descr="A humorous depiction of the relationship between voltage, current, and resistance. Three cartoon characters are shown: the &quot;volt&quot; character is trying to push the &quot;amp&quot; character through a wire but the &quot;ohm&quot; character is resisting the &quot;amp&quot; character by restricting the girth of the wire with a tightening ro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0" y="1167083"/>
            <a:ext cx="7467600" cy="56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pic>
        <p:nvPicPr>
          <p:cNvPr id="3" name="Picture 2" descr="Apa itu &lt;strong&gt;Resistor&lt;/strong&gt; - Dunia Elekt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20520"/>
            <a:ext cx="6573520" cy="49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710292"/>
            <a:ext cx="2372433" cy="367680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784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 </a:t>
                </a:r>
                <a14:m>
                  <m:oMath xmlns:m="http://schemas.openxmlformats.org/officeDocument/2006/math">
                    <m:r>
                      <a:rPr lang="el-GR" sz="2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ειδική αντίσταση </a:t>
                </a:r>
                <a14:m>
                  <m:oMath xmlns:m="http://schemas.openxmlformats.org/officeDocument/2006/math">
                    <m:r>
                      <a:rPr lang="el-GR" sz="2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ίδιο πράγμα?</a:t>
                </a: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Όχι!</a:t>
                </a:r>
              </a:p>
              <a:p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ειδική αντίσταση περιγράφει το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υλικό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όχι κάποιο τμήμα του με συγκεκριμένη γεωμετρία</a:t>
                </a: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αντίσταση χαρακτηρίζει ένα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συγκεκριμένο κομμάτι 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αγωγού με συγκεκριμένα γεωμετρικά χαρακτηριστικά</a:t>
                </a:r>
              </a:p>
              <a:p>
                <a:pPr lvl="2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Μήκος, επιφάνεια διατομής, υλικό</a:t>
                </a:r>
                <a:endParaRPr lang="el-GR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Κάπως αντίστοιχο με τις έννοιες της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μάζας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της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πυκνότητας μάζας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Νόμος του </a:t>
                </a: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 ορισμό της αντίστασης έχουμε</a:t>
                </a:r>
              </a:p>
              <a:p>
                <a:pPr lvl="1"/>
                <a:endParaRPr lang="el-GR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Εγκαθιστώντας μια διαφορά δυναμικού στα άκρα ενός αγωγού αντίστασης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δημιουργούμε ηλεκτρικό πεδίο…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…που με τη σειρά του δημιουργεί ηλεκτρικό ρεύμα διαμέσου του αγωγού!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Μικρότερη αντίσταση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μεγάλο ρεύμα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𝐼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την ίδια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  <a:blipFill>
                <a:blip r:embed="rId2"/>
                <a:stretch>
                  <a:fillRect t="-928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02977" y="2744604"/>
            <a:ext cx="1143000" cy="838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16325-EEDA-45D8-DD06-4735101E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274A-0A04-1F97-48CF-2A66EE0C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75675-7B7D-3ECA-2A51-E5C845AE6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Νόμος του </a:t>
                </a: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σχέση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l-G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l-G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παραμένει γραμμική (σταθερό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λέμε ότι το στοιχείο του αντιστάτη υπακούει στον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 του </a:t>
                </a:r>
                <a:r>
                  <a:rPr lang="el-GR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είναι η μορφή που χρησιμοποιείται συνήθως στην ηλεκτρονική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εμπειρική γραμμική σχέση, όχι θεμελιώδης νόμος της Φύσης, και ισχύει προσεγγιστικά για πολλά υλικά σε συγκεκριμένες συνθήκες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ισχύει π.χ. για διόδους, ημιαγωγούς κλπ.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75675-7B7D-3ECA-2A51-E5C845AE6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6783"/>
                <a:ext cx="7872251" cy="5252621"/>
              </a:xfrm>
              <a:blipFill>
                <a:blip r:embed="rId2"/>
                <a:stretch>
                  <a:fillRect t="-928" r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>
            <a:extLst>
              <a:ext uri="{FF2B5EF4-FFF2-40B4-BE49-F238E27FC236}">
                <a16:creationId xmlns:a16="http://schemas.microsoft.com/office/drawing/2014/main" id="{16857764-DA7C-4B89-A849-6BAA9280D7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6" y="1371600"/>
            <a:ext cx="7872249" cy="5181600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ασχοληθούμε με την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κίνηση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ηλεκτρικών φορτίων σε μια περιοχή του χώρου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τώρα θεωρούσαμε – συνήθως – ένα πλήθος φορτίων ως στάσιμο!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μάθουμε τον όρο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(ή απλώς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ρεύμα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για την περιγραφή του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ρυθμού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της ροής του φορτίου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Ροές φορτίων υπάρχουν σε ατμοσφαιρικά φαινόμενα, στο ανθρώπινο σώμα, σε ηλεκτρικά συστήματα, στο ηλιακό μας σύστημα…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Επίσης, θα μιλήσουμε για την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ηλεκτρική αντίσταση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εισάγουμε ένα νέο στοιχείο,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αντιστάτη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2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Αντιστάτες σε σειρά &amp; παράλληλα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δούμε αν μπορούμε να εφαρμόσουμε το ίδιο «σχέδιο» απλοποίησης στους αντιστάτες, όπως κάναμε με τους πυκνωτές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με μια διάταξη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 σειρά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6"/>
          <a:stretch/>
        </p:blipFill>
        <p:spPr>
          <a:xfrm>
            <a:off x="1170272" y="3301176"/>
            <a:ext cx="378272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5"/>
          <a:stretch/>
        </p:blipFill>
        <p:spPr>
          <a:xfrm>
            <a:off x="5105400" y="3301176"/>
            <a:ext cx="3352800" cy="3200400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9" t="9213" b="13257"/>
          <a:stretch/>
        </p:blipFill>
        <p:spPr>
          <a:xfrm>
            <a:off x="5867401" y="720101"/>
            <a:ext cx="2743199" cy="2092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872249" cy="5083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σειρά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δίνεται ως </a:t>
                </a:r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l-GR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φορτίου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εξέρχεται του αντιστάτη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πρέπει να είναι ίδια με αυτή που εισέρχεται στον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αφού το φορτίο στο κύκλωμα δεν αλλάζει!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Οπότε ένας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ισοδύναμος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αντιστάτης θα πρέπει να έχει αντίσταση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1600"/>
                <a:ext cx="7872249" cy="5083798"/>
              </a:xfrm>
              <a:blipFill>
                <a:blip r:embed="rId4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26180" y="5471161"/>
            <a:ext cx="1615244" cy="968999"/>
          </a:xfrm>
          <a:prstGeom prst="roundRect">
            <a:avLst>
              <a:gd name="adj" fmla="val 1063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53200" y="1607247"/>
              <a:ext cx="1600200" cy="32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5280" y="1593207"/>
                <a:ext cx="1613160" cy="357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t="6458" r="808" b="21201"/>
          <a:stretch/>
        </p:blipFill>
        <p:spPr>
          <a:xfrm>
            <a:off x="5713910" y="710293"/>
            <a:ext cx="2896691" cy="2413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2"/>
                <a:ext cx="7872249" cy="51366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παραλληλία</a:t>
                </a: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Προφανώς, η διαφορά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άκρα τους είναι η ίδια</a:t>
                </a:r>
                <a:endParaRPr lang="en-U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dirty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η </a:t>
                </a:r>
                <a:b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που εγκαθιστά </a:t>
                </a:r>
                <a:b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</a:t>
                </a: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ρεύμα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</a:rPr>
                      <m:t>𝛪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«</a:t>
                </a:r>
                <a:r>
                  <a:rPr lang="el-GR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χωρίζεται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» σε δυο</a:t>
                </a:r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οι αντιστάσεις είναι διαφορετικές</a:t>
                </a:r>
                <a:endParaRPr lang="el-GR" sz="1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το συνολικό φορτίο  διατηρείται</a:t>
                </a:r>
                <a:endParaRPr lang="en-U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ένας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ισοδύναμος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αντιστάτης θα πρέπει να έχει αντίσταση </a:t>
                </a:r>
                <a:endParaRPr lang="en-US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71602"/>
                <a:ext cx="7872249" cy="5136651"/>
              </a:xfrm>
              <a:blipFill>
                <a:blip r:embed="rId4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03320" y="5455920"/>
            <a:ext cx="1661160" cy="990600"/>
          </a:xfrm>
          <a:prstGeom prst="roundRect">
            <a:avLst>
              <a:gd name="adj" fmla="val 1030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5486400" y="4724400"/>
            <a:ext cx="3200400" cy="1722120"/>
          </a:xfrm>
          <a:prstGeom prst="verticalScroll">
            <a:avLst>
              <a:gd name="adj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l-GR" sz="1400" b="1" dirty="0">
                <a:solidFill>
                  <a:srgbClr val="FF0000"/>
                </a:solidFill>
              </a:rPr>
              <a:t>Στην πραγματικότητα, το ρεύμα ΔΕ χωρίζεται: επιλέγει και τα δυο μονοπάτια, αλλά με διαφορετική ένταση, λόγω του ότι η διαφορά δυναμικού είναι ίδια ενώ η αντίσταση διαφορετική στους δυο αντιστάτες</a:t>
            </a:r>
          </a:p>
        </p:txBody>
      </p:sp>
    </p:spTree>
    <p:extLst>
      <p:ext uri="{BB962C8B-B14F-4D97-AF65-F5344CB8AC3E}">
        <p14:creationId xmlns:p14="http://schemas.microsoft.com/office/powerpoint/2010/main" val="33613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67902"/>
            <a:ext cx="5738647" cy="5185298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το άθροισμα των επιμέρους ρευμάτων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αντιστάτες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αντίστροφο άθροισμα των επιμέρους αντίστροφων αντιστάσεων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τα επιμέρους ρεύματα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διαφορών δυναμικού των επιμέρους αντιστατών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άθροισμα των επιμέρους αντιστάσεων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128C7EC-895F-780B-A74A-B48985E4C4E8}"/>
              </a:ext>
            </a:extLst>
          </p:cNvPr>
          <p:cNvCxnSpPr/>
          <p:nvPr/>
        </p:nvCxnSpPr>
        <p:spPr>
          <a:xfrm>
            <a:off x="6705600" y="1219200"/>
            <a:ext cx="0" cy="5257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35601B-5D89-DFB0-5FA2-F042B428A72F}"/>
                  </a:ext>
                </a:extLst>
              </p:cNvPr>
              <p:cNvSpPr txBox="1"/>
              <p:nvPr/>
            </p:nvSpPr>
            <p:spPr>
              <a:xfrm>
                <a:off x="6705602" y="2224368"/>
                <a:ext cx="1981199" cy="203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r>
                  <a:rPr lang="en-US" dirty="0">
                    <a:solidFill>
                      <a:prstClr val="black"/>
                    </a:solidFill>
                  </a:rPr>
                  <a:t/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endParaRPr lang="en-US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35601B-5D89-DFB0-5FA2-F042B428A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24366"/>
                <a:ext cx="1981199" cy="203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4ECD79-6D90-AF59-5A93-F25FC6E9EDA8}"/>
                  </a:ext>
                </a:extLst>
              </p:cNvPr>
              <p:cNvSpPr txBox="1"/>
              <p:nvPr/>
            </p:nvSpPr>
            <p:spPr>
              <a:xfrm>
                <a:off x="6705602" y="4724400"/>
                <a:ext cx="1874173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4ECD79-6D90-AF59-5A93-F25FC6E9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724400"/>
                <a:ext cx="1874173" cy="1541576"/>
              </a:xfrm>
              <a:prstGeom prst="rect">
                <a:avLst/>
              </a:prstGeom>
              <a:blipFill>
                <a:blip r:embed="rId4"/>
                <a:stretch>
                  <a:fillRect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2111" y="1382318"/>
            <a:ext cx="3057148" cy="63976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Πυκνωτές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400" y="2041005"/>
                <a:ext cx="4343400" cy="4359797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  <a:blipFill rotWithShape="0">
                <a:blip r:embed="rId3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1839" y="1382319"/>
            <a:ext cx="3055717" cy="63976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Αντιστάτες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152" y="2041005"/>
                <a:ext cx="3965448" cy="4359797"/>
              </a:xfrm>
            </p:spPr>
            <p:txBody>
              <a:bodyPr/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  <a:blipFill rotWithShape="0">
                <a:blip r:embed="rId4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4" y="1905000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81774" cy="53340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Α) Βρείτε την ισοδύναμη αντίσταση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738350" y="2362200"/>
                <a:ext cx="2971800" cy="3124200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F6FC6"/>
                  </a:buClr>
                  <a:defRPr/>
                </a:pPr>
                <a:r>
                  <a:rPr lang="el-GR" sz="1800" dirty="0">
                    <a:solidFill>
                      <a:srgbClr val="17406D"/>
                    </a:solidFill>
                    <a:latin typeface="Cambria Math" panose="02040503050406030204" pitchFamily="18" charset="0"/>
                  </a:rPr>
                  <a:t>Σε σειρά: </a:t>
                </a:r>
                <a:r>
                  <a:rPr lang="el-GR" sz="1800" i="1" dirty="0">
                    <a:solidFill>
                      <a:srgbClr val="17406D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Clr>
                    <a:srgbClr val="0F6FC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solidFill>
                            <a:srgbClr val="17406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dirty="0">
                  <a:solidFill>
                    <a:srgbClr val="17406D"/>
                  </a:solidFill>
                </a:endParaRPr>
              </a:p>
              <a:p>
                <a:pPr>
                  <a:buClr>
                    <a:srgbClr val="0F6FC6"/>
                  </a:buClr>
                  <a:defRPr/>
                </a:pPr>
                <a:endParaRPr lang="en-US" sz="1800" dirty="0">
                  <a:solidFill>
                    <a:srgbClr val="17406D"/>
                  </a:solidFill>
                </a:endParaRPr>
              </a:p>
              <a:p>
                <a:pPr>
                  <a:buClr>
                    <a:srgbClr val="0F6FC6"/>
                  </a:buClr>
                  <a:defRPr/>
                </a:pPr>
                <a:r>
                  <a:rPr lang="el-GR" sz="1800" dirty="0">
                    <a:solidFill>
                      <a:srgbClr val="17406D"/>
                    </a:solidFill>
                  </a:rPr>
                  <a:t>Σε παραλληλία: </a:t>
                </a:r>
                <a:r>
                  <a:rPr lang="el-GR" sz="1800" i="1" dirty="0">
                    <a:solidFill>
                      <a:srgbClr val="17406D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Clr>
                    <a:srgbClr val="0F6FC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17406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17406D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17406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17406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17406D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17406D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17406D"/>
                  </a:solidFill>
                </a:endParaRPr>
              </a:p>
              <a:p>
                <a:pPr>
                  <a:buClr>
                    <a:srgbClr val="0F6FC6"/>
                  </a:buClr>
                  <a:defRPr/>
                </a:pPr>
                <a:endParaRPr lang="el-GR" sz="1800" dirty="0">
                  <a:solidFill>
                    <a:srgbClr val="17406D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2362200"/>
                <a:ext cx="2971800" cy="3124200"/>
              </a:xfrm>
              <a:prstGeom prst="rect">
                <a:avLst/>
              </a:prstGeom>
              <a:blipFill>
                <a:blip r:embed="rId4"/>
                <a:stretch>
                  <a:fillRect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9602" y="3810002"/>
            <a:ext cx="3836275" cy="2235545"/>
            <a:chOff x="609600" y="3810000"/>
            <a:chExt cx="3836275" cy="2235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7"/>
                <p:cNvSpPr txBox="1">
                  <a:spLocks/>
                </p:cNvSpPr>
                <p:nvPr/>
              </p:nvSpPr>
              <p:spPr>
                <a:xfrm>
                  <a:off x="609600" y="3810000"/>
                  <a:ext cx="2433638" cy="2235545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27432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7432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24712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258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17904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719072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92024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21408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0F6FC6"/>
                    </a:buClr>
                    <a:defRPr/>
                  </a:pPr>
                  <a:r>
                    <a:rPr lang="el-GR" sz="1400" dirty="0">
                      <a:solidFill>
                        <a:srgbClr val="17406D"/>
                      </a:solidFill>
                      <a:latin typeface="Cambria Math" panose="02040503050406030204" pitchFamily="18" charset="0"/>
                    </a:rPr>
                    <a:t>Σε σειρά: </a:t>
                  </a:r>
                  <a:r>
                    <a:rPr lang="el-GR" sz="1400" i="1" dirty="0">
                      <a:solidFill>
                        <a:srgbClr val="17406D"/>
                      </a:solidFill>
                      <a:latin typeface="Cambria Math" panose="02040503050406030204" pitchFamily="18" charset="0"/>
                    </a:rPr>
                    <a:t> </a:t>
                  </a:r>
                </a:p>
                <a:p>
                  <a:pPr marL="68580" indent="0">
                    <a:buClr>
                      <a:srgbClr val="0F6FC6"/>
                    </a:buClr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r>
                    <a:rPr lang="en-US" sz="1400" dirty="0">
                      <a:solidFill>
                        <a:srgbClr val="17406D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17406D"/>
                      </a:solidFill>
                    </a:rPr>
                  </a:br>
                  <a:r>
                    <a:rPr lang="en-US" sz="1400" dirty="0">
                      <a:solidFill>
                        <a:srgbClr val="17406D"/>
                      </a:solidFill>
                    </a:rPr>
                    <a:t/>
                  </a:r>
                  <a:br>
                    <a:rPr lang="en-US" sz="1400" dirty="0">
                      <a:solidFill>
                        <a:srgbClr val="17406D"/>
                      </a:solidFill>
                    </a:rPr>
                  </a:br>
                  <a:endParaRPr lang="el-GR" sz="1400" dirty="0">
                    <a:solidFill>
                      <a:srgbClr val="17406D"/>
                    </a:solidFill>
                  </a:endParaRPr>
                </a:p>
                <a:p>
                  <a:pPr>
                    <a:buClr>
                      <a:srgbClr val="0F6FC6"/>
                    </a:buClr>
                    <a:defRPr/>
                  </a:pPr>
                  <a:r>
                    <a:rPr lang="el-GR" sz="1400" dirty="0">
                      <a:solidFill>
                        <a:srgbClr val="17406D"/>
                      </a:solidFill>
                    </a:rPr>
                    <a:t>Σε παραλληλία: </a:t>
                  </a:r>
                  <a:r>
                    <a:rPr lang="el-GR" sz="1400" i="1" dirty="0">
                      <a:solidFill>
                        <a:srgbClr val="17406D"/>
                      </a:solidFill>
                      <a:latin typeface="Cambria Math" panose="02040503050406030204" pitchFamily="18" charset="0"/>
                    </a:rPr>
                    <a:t> </a:t>
                  </a:r>
                </a:p>
                <a:p>
                  <a:pPr marL="68580" indent="0">
                    <a:buClr>
                      <a:srgbClr val="0F6FC6"/>
                    </a:buClr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</m:den>
                        </m:f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srgbClr val="17406D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17406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rgbClr val="17406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17406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1400" dirty="0">
                    <a:solidFill>
                      <a:srgbClr val="17406D"/>
                    </a:solidFill>
                  </a:endParaRPr>
                </a:p>
                <a:p>
                  <a:pPr>
                    <a:buClr>
                      <a:srgbClr val="0F6FC6"/>
                    </a:buClr>
                    <a:defRPr/>
                  </a:pPr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ontent Placeholde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810000"/>
                  <a:ext cx="2433638" cy="22355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404020" y="5551945"/>
                  <a:ext cx="1051378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020" y="5551945"/>
                  <a:ext cx="1156515" cy="2948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439242" y="4232094"/>
                  <a:ext cx="1178015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=∑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242" y="4232094"/>
                  <a:ext cx="1178015" cy="3243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40991" y="5551945"/>
                  <a:ext cx="918328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991" y="5551945"/>
                  <a:ext cx="1010161" cy="2948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5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654184" y="4232094"/>
                  <a:ext cx="791691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184" y="4232094"/>
                  <a:ext cx="791691" cy="3243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5823360" y="793440"/>
              <a:ext cx="3225600" cy="5714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6880" y="786960"/>
                <a:ext cx="3241440" cy="57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26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67720" y="3192840"/>
              <a:ext cx="7589520" cy="313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720" y="3188520"/>
                <a:ext cx="7609320" cy="31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608080" y="5401800"/>
              <a:ext cx="161640" cy="124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0160" y="5396760"/>
                <a:ext cx="17748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6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39640" y="2379960"/>
              <a:ext cx="7944480" cy="410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320" y="2371680"/>
                <a:ext cx="7956360" cy="41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90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8"/>
            <a:ext cx="7245440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Στα πλαίσια του μαθήματος, μας ενδιαφέρει η ροή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σταθερών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σε μέτρο &amp; φορά)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ρευμάτων (δηλ. η σταθερή ροή ελεύθερων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ηλεκτρονίων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τα οποία κινούνται διαμέσου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μεταλλικών αγωγών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(καλώδια)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5EB552-686D-43AF-6CB3-A2A678E6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66" y="3114368"/>
            <a:ext cx="5772881" cy="32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8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τη μελέτη της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ροής ηλεκτρικού φορτίου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ένα τμήμα υλικού</a:t>
            </a: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ποσότητα της ροής εξαρτάται από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είδος του υλικού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 διαφορά δυναμικού κατά μήκος του υλικού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Λέμε ότι υπάρχει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όταν έχουμε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ροή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ηλεκτρικού φορτίου μέσα από μια περιοχή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«Προσανατολισμένη ροή»???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61" y="5048796"/>
            <a:ext cx="2109600" cy="139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7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6" y="1359028"/>
                <a:ext cx="7872249" cy="52703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σημαίνει «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προσανατολισμένη ροή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»?</a:t>
                </a:r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ελεύθερα ηλεκτρόνια σε έναν αγωγό κινούνται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τυχαία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ταχύτητες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m/s…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έχουν συνολικά κάποια προτίμηση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να κινηθούν προς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κατεύθυνση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…κι έτσι δεν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ρεύμα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αγωγό</a:t>
                </a:r>
              </a:p>
              <a:p>
                <a:pPr lvl="1"/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  <a:blipFill>
                <a:blip r:embed="rId2"/>
                <a:stretch>
                  <a:fillRect t="-925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Electricity Works - The Engineering Mind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3640728"/>
            <a:ext cx="4946859" cy="278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8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  <a:endParaRPr lang="el-G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Μια διαφορά δυναμικού στα άκρα του αγωγού θα προκαλέσει μια «προδιάθεση» για κίνηση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 κίνηση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των ηλεκτρονίων προς μια κατεύθυνση, και αυτό θα αποτελέσει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ctrical current flow in circuit - The Engineering Minds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3644189"/>
            <a:ext cx="4940713" cy="278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2" y="697592"/>
            <a:ext cx="3009903" cy="3615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6" y="1359026"/>
                <a:ext cx="7872249" cy="52703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προσανατολισμένη κίνηση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γίνεται με ταχύτητες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μικρές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προσανατολισμένης κίνη-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σης των ηλεκτρονίων αντίθετα της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φοράς του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ηλ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πεδίου ονομάζεται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ταχύτητα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ολίσθησης είναι αρκετά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μικρή,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m/s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Πώς τότε πατάμε ένα κουμπί και φωτίζεται αμέσως μια λάμπα?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 τα καλώδια είναι γεμάτα ηλεκτρόνια!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την εγκατάσταση του πεδίου, υπάρχει σχεδόν άμεση κίνηση όλων των ηλεκτρονίων στο καλώδιο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 χρειάζεται να περιμένουμε να</a:t>
                </a:r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προχωρήσει το ηλεκτρόνιο που βρίσκεται «πίσω» από το διακόπτη μέχρι τη λάμπα!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  <a:blipFill rotWithShape="0">
                <a:blip r:embed="rId3"/>
                <a:stretch>
                  <a:fillRect t="-1618" b="-3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το ρεύμα ποσοτικά: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μια ποσότητα φορτίου που κινείται κάθετα σε μια επιφάνεια εμβαδού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ορίζεται ως ο ρυθμός με τον οποίο το φορτίο ρέει μέσα από την επιφάνεια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ποσότητα του φορτίου που περνάει από την επιφάνεια σε χρόνο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μέσο 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ισούται με </a:t>
                </a:r>
              </a:p>
              <a:p>
                <a:pPr marL="685783" lvl="2" indent="0">
                  <a:buNone/>
                </a:pP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  <a:blipFill rotWithShape="0">
                <a:blip r:embed="rId2"/>
                <a:stretch>
                  <a:fillRect t="-960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4455613"/>
            <a:ext cx="3226765" cy="1994628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738351" y="4819042"/>
                <a:ext cx="2177173" cy="1631199"/>
              </a:xfrm>
              <a:prstGeom prst="cloudCallout">
                <a:avLst>
                  <a:gd name="adj1" fmla="val 76670"/>
                  <a:gd name="adj2" fmla="val -8217"/>
                </a:avLst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</a:t>
                </a:r>
                <a14:m>
                  <m:oMath xmlns:m="http://schemas.openxmlformats.org/officeDocument/2006/math">
                    <m:r>
                      <a:rPr lang="el-GR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1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Ampere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)=1 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1" y="4819042"/>
                <a:ext cx="2177173" cy="1631199"/>
              </a:xfrm>
              <a:prstGeom prst="cloudCallout">
                <a:avLst>
                  <a:gd name="adj1" fmla="val 76670"/>
                  <a:gd name="adj2" fmla="val -8217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1317</Words>
  <Application>Microsoft Office PowerPoint</Application>
  <PresentationFormat>On-screen Show (4:3)</PresentationFormat>
  <Paragraphs>344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Cambria Math</vt:lpstr>
      <vt:lpstr>Wingdings</vt:lpstr>
      <vt:lpstr>Wingdings 2</vt:lpstr>
      <vt:lpstr>Office Theme</vt:lpstr>
      <vt:lpstr>Theme2</vt:lpstr>
      <vt:lpstr>Φυσική για Μηχανικούς</vt:lpstr>
      <vt:lpstr>Φυσική για Μηχανικούς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6</cp:revision>
  <dcterms:created xsi:type="dcterms:W3CDTF">2025-12-01T16:52:26Z</dcterms:created>
  <dcterms:modified xsi:type="dcterms:W3CDTF">2025-12-10T09:11:28Z</dcterms:modified>
</cp:coreProperties>
</file>