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4D422-3D12-40C2-90A1-3139BA0CDF2A}" v="8" dt="2025-12-07T23:18:14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modSld">
      <pc:chgData name="Kafentzis Georgios" userId="0fad1e94-8729-4dd9-a94a-3efaf92f008a" providerId="ADAL" clId="{3CFF4B7D-55FB-4E45-A4D6-93D3A9418B71}" dt="2025-12-07T23:18:14.444" v="20"/>
      <pc:docMkLst>
        <pc:docMk/>
      </pc:docMkLst>
      <pc:sldChg chg="mod modShow">
        <pc:chgData name="Kafentzis Georgios" userId="0fad1e94-8729-4dd9-a94a-3efaf92f008a" providerId="ADAL" clId="{3CFF4B7D-55FB-4E45-A4D6-93D3A9418B71}" dt="2025-12-07T23:14:59.272" v="11" actId="729"/>
        <pc:sldMkLst>
          <pc:docMk/>
          <pc:sldMk cId="2091568593" sldId="283"/>
        </pc:sldMkLst>
      </pc:sldChg>
      <pc:sldChg chg="addSp modSp mod modAnim modShow">
        <pc:chgData name="Kafentzis Georgios" userId="0fad1e94-8729-4dd9-a94a-3efaf92f008a" providerId="ADAL" clId="{3CFF4B7D-55FB-4E45-A4D6-93D3A9418B71}" dt="2025-12-07T23:16:40.172" v="14"/>
        <pc:sldMkLst>
          <pc:docMk/>
          <pc:sldMk cId="3480149816" sldId="284"/>
        </pc:sldMkLst>
        <pc:inkChg chg="add mod">
          <ac:chgData name="Kafentzis Georgios" userId="0fad1e94-8729-4dd9-a94a-3efaf92f008a" providerId="ADAL" clId="{3CFF4B7D-55FB-4E45-A4D6-93D3A9418B71}" dt="2025-12-07T23:16:09.708" v="12"/>
          <ac:inkMkLst>
            <pc:docMk/>
            <pc:sldMk cId="3480149816" sldId="284"/>
            <ac:inkMk id="5" creationId="{D6BFC9F8-7351-D644-3DB2-3FD12853FDEB}"/>
          </ac:inkMkLst>
        </pc:inkChg>
      </pc:sldChg>
      <pc:sldChg chg="addSp modSp mod modAnim modShow">
        <pc:chgData name="Kafentzis Georgios" userId="0fad1e94-8729-4dd9-a94a-3efaf92f008a" providerId="ADAL" clId="{3CFF4B7D-55FB-4E45-A4D6-93D3A9418B71}" dt="2025-12-07T23:16:46.004" v="16"/>
        <pc:sldMkLst>
          <pc:docMk/>
          <pc:sldMk cId="498757749" sldId="285"/>
        </pc:sldMkLst>
        <pc:inkChg chg="add mod">
          <ac:chgData name="Kafentzis Georgios" userId="0fad1e94-8729-4dd9-a94a-3efaf92f008a" providerId="ADAL" clId="{3CFF4B7D-55FB-4E45-A4D6-93D3A9418B71}" dt="2025-12-07T23:16:23.721" v="13"/>
          <ac:inkMkLst>
            <pc:docMk/>
            <pc:sldMk cId="498757749" sldId="285"/>
            <ac:inkMk id="5" creationId="{63F01D65-95A4-97D0-CCF9-5B0514D70183}"/>
          </ac:inkMkLst>
        </pc:inkChg>
      </pc:sldChg>
      <pc:sldChg chg="mod modShow">
        <pc:chgData name="Kafentzis Georgios" userId="0fad1e94-8729-4dd9-a94a-3efaf92f008a" providerId="ADAL" clId="{3CFF4B7D-55FB-4E45-A4D6-93D3A9418B71}" dt="2025-12-07T23:14:59.272" v="11" actId="729"/>
        <pc:sldMkLst>
          <pc:docMk/>
          <pc:sldMk cId="3896983957" sldId="286"/>
        </pc:sldMkLst>
      </pc:sldChg>
      <pc:sldChg chg="modSp mod modAnim modShow">
        <pc:chgData name="Kafentzis Georgios" userId="0fad1e94-8729-4dd9-a94a-3efaf92f008a" providerId="ADAL" clId="{3CFF4B7D-55FB-4E45-A4D6-93D3A9418B71}" dt="2025-12-07T23:18:14.444" v="20"/>
        <pc:sldMkLst>
          <pc:docMk/>
          <pc:sldMk cId="3613753716" sldId="287"/>
        </pc:sldMkLst>
        <pc:spChg chg="mod">
          <ac:chgData name="Kafentzis Georgios" userId="0fad1e94-8729-4dd9-a94a-3efaf92f008a" providerId="ADAL" clId="{3CFF4B7D-55FB-4E45-A4D6-93D3A9418B71}" dt="2025-12-07T23:17:27.508" v="17" actId="20577"/>
          <ac:spMkLst>
            <pc:docMk/>
            <pc:sldMk cId="3613753716" sldId="287"/>
            <ac:spMk id="3" creationId="{00000000-0000-0000-0000-000000000000}"/>
          </ac:spMkLst>
        </pc:spChg>
      </pc:sldChg>
      <pc:sldChg chg="mod modShow">
        <pc:chgData name="Kafentzis Georgios" userId="0fad1e94-8729-4dd9-a94a-3efaf92f008a" providerId="ADAL" clId="{3CFF4B7D-55FB-4E45-A4D6-93D3A9418B71}" dt="2025-12-07T23:14:59.272" v="11" actId="729"/>
        <pc:sldMkLst>
          <pc:docMk/>
          <pc:sldMk cId="2113375332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16739 9490 18 0,'-9'4'31'0,"9"-4"-5"16,0 0-3-16,0 0-4 0,0 0-4 15,-9 0-1-15,9 0-4 16,0 0-1-16,0 0-1 31,0 0-3-31,0 0 0 0,0 0 0 16,0 0-2-16,0 0 0 16,0 0 1-16,0 0-1 15,0 0 0-15,0 0-1 16,-9 0 0-16,9 0 0 15,0 0 0-15,0 0-1 16,0 0 0-16,12-7 0 0,-2 0 0 16,8-2 0-16,8-5 0 15,11-8 1-15,12-6 0 16,8-3-1-16,11-6 0 16,6-3 1-16,5-4 0 15,2 2-2-15,-4 3 1 16,-5 1 0-1,-10 3 0-15,-14 9 0 16,-5 3 0-16,-15 4 1 16,-10 6-2-16,-6 4 2 0,-12 9-1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0-16,-15-6 0 15,3 6 0-15,-4-7 0 0,-4 2 0 16,0 1 0-16,1 3 0 16,0-3 0-16,4 4 0 15,3-4 1-15,-1 1-1 16,13 3-1-16,-11 0 1 15,11 0 0-15,0 0 0 16,0 0 0-16,11-3 0 0,-1 3-1 16,4 0 2-16,6 0-1 15,0-4 0-15,7 4 0 16,-2 0 0-16,0 0 0 16,-2 0 0-16,-2-2 1 15,-5 2-2-15,-2 2 2 31,-3-2-1-31,-11 0 0 0,9 0 0 16,-9 0 0-16,0 0 0 16,0 0 0-16,0 0 0 15,0 0 0-15,0 0 0 16,0 14 0-16,0-14 0 0,-10 19 0 16,3-4 0-16,-2 0 0 15,2 9 0-15,0-3 0 16,0 2 0-16,-1-1 0 0,3-1 0 15,0-4 0-15,3 0 0 16,2-6 1-16,0-11-1 16,-6 16 0-16,6-16 1 15,0 0-1-15,0 0 0 32,0 0 1-32,0 0-1 0,0 0 1 15,0 0-2-15,0 0-1 16,0 0-5-16,11-16-38 15,-11 4-1-15,0-14 1 16,0-5-2-16</inkml:trace>
  <inkml:trace contextRef="#ctx0" brushRef="#br0" timeOffset="1024.9">17451 8540 4 0,'0'0'24'0,"7"-14"-3"15,-7 14-5-15,4-13-2 0,-4 13-2 16,0-15-1-16,-7 7-2 16,7 8-1-16,-17-14-1 15,6 7-1-15,-5 1-2 16,-1 4-2-16,2 2 0 15,-1 0-1-15,1 10-1 16,4 0 0 0,1 2 1-16,3 3-1 15,7 0-1-15,3 2 2 16,4-3-1-16,3-1 1 16,3-3 1-16,5-5 1 15,0-5-1-15,1 4 1 16,-2-8 0-16,0-1 0 0,-2-8-1 15,-1 2 0-15,-3-8 0 0,-3-2 0 16,-3-6-1 0,0-4-1-16,-5-3 1 0,5 2 0 15,-5-2 0-15,0 6 0 16,0 0 0-16,0 7 0 16,-4 4 1-16,4 5 0 15,0 12 0-15,-4-12-1 0,4 12 1 16,0 0-1-16,0 0-1 15,0 0 1-15,-5 10-1 16,5 4 0-16,0 7 0 16,4 3 0-16,-4 6 1 15,3 2-1-15,0 0 0 32,-3 3 1-32,5-4-1 0,-5-4 0 15,5-4 0-15,-5-5 0 16,3 1 1-16,-3-8-2 15,6 2-1-15,-6-13-5 16,0 0-15-16,10 10-16 0,-10-10 1 16,0-13-1-1,0 1 0-15</inkml:trace>
  <inkml:trace contextRef="#ctx0" brushRef="#br0" timeOffset="1672.03">17792 8417 57 0,'0'0'21'0,"-6"-13"-3"16,6 13-3-16,-18-9-3 16,7 9-2-16,-4 0-3 0,1 0-2 15,-3 0-1-15,3 8-1 32,0-3-2-32,5 2 0 15,-1 0-1-15,10-7 0 0,-4 14 1 16,4-14-1-16,10 15 0 15,-10-15 1-15,20 17 0 16,-8-8 0-16,1-3 0 16,0 4 0-16,0-3 1 15,-2 3-1-15,-1-2 0 0,-2 1 1 16,-8-9-1-16,5 17 0 16,-5-17 0-16,-5 18 0 15,5-18 0-15,-15 10 1 16,4-5-2-16,-2-5 1 15,0 0-1-15,0 0-1 16,3 0-2 0,-3-10-4-16,13 10-8 15,-12-8-16-15,8-7-5 16,4 15-1-16,0-23 1 16</inkml:trace>
  <inkml:trace contextRef="#ctx0" brushRef="#br0" timeOffset="2504.35">17598 8241 15 0,'0'0'26'16,"0"0"-3"-16,0 0-1 0,0 0-5 15,0-10-3-15,11 10-1 16,-1 0-4-16,10 0-1 0,1 0-2 16,9 0 0-16,-1 0-2 15,3 0-1-15,0 0-1 16,-3 0-1-16,-2 0 0 15,-4 0-1-15,-8 0 0 32,-4 0 0-32,-11 0 0 0,13 0-1 15,-13 0 0-15,0 0 1 16,0 0-2-16,5-9 2 16,-5 9-1-16,-11-13 0 15,11 13 1-15,-16-18 0 16,7 8-1-16,-1 4 1 15,-1-1 0-15,11 7 0 0,-15-8 0 16,15 8 0-16,0 0-1 16,-9 0 1-16,9 0 1 15,0 0-1-15,14 10 0 16,-14-10 0-16,19 8 0 0,-9-2 1 16,1 0-1-1,-4 0 0 1,-7-6 0-16,14 13 1 0,-14-13-1 15,3 17 0 1,-3-17 1-16,-12 19 0 16,3-10 0-16,0 1 1 0,-2-3 0 15,0 4-1-15,-1-7 1 16,12-4 1-16,-16 16-2 16,16-16 1-16,-11 4-1 0,11-4 0 15,0 0-1-15,0 0-1 16,0 11-4-16,0-11-12 15,0 0-21-15,0 0 1 16,-6-11-1-16,6 11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7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">11651 11728 1237 0,'6'8'319'0,"1"12"-79"16,-4 4-63-16,-15 5-92 15,-3 2-33-15,-3-2-81 16,-1-8-79-16</inkml:trace>
  <inkml:trace contextRef="#ctx0" brushRef="#br0" timeOffset="878.33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">12002 11424 1721 0,'19'3'388'16,"18"11"-211"-16,2 7-28 16,-9 16-37-16,-11 4-4 15,-20 9-31-15,-10 5-18 16,-13 2-34-16,-8 3-11 16,0-7-30-16,2-3-59 0</inkml:trace>
  <inkml:trace contextRef="#ctx0" brushRef="#br0" timeOffset="1836.37">9850 15526 1364 0,'-8'-3'230'15,"-10"1"-62"-15,-1 7-21 16,-5 10-33-16,1 9-15 15,2 13-36-15,1 7-21 16,17 6-28-16,3 3-10 16,21-7-4-16,3-3 0 0,10-12-14 15,4-10-35-15,1-12-127 16,4-5-109-16</inkml:trace>
  <inkml:trace contextRef="#ctx0" brushRef="#br0" timeOffset="2074.4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1">10287 15795 1557 0,'-5'12'305'0,"-9"11"-101"15,-2 5-67-15,-10-3-85 16,4-1-47-16,6-9-191 16</inkml:trace>
  <inkml:trace contextRef="#ctx0" brushRef="#br0" timeOffset="2524.2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">10506 15534 1310 0,'5'-4'292'0,"12"5"7"16,4 9-95-16,14 12-76 15,2 9-22-15,-10 16-36 16,-8 4-18-16,-26 7-9 16,-9 5-9-16,-7-10-51 15,-5-4-48-15</inkml:trace>
  <inkml:trace contextRef="#ctx0" brushRef="#br0" timeOffset="11294.34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">15342 14572 1023 0,'-3'-2'448'0,"-1"0"-228"16,-1 3-42-16,4-1-8 16,0 0-50-16,-3 8-14 15,-4 16-43-15,-6 33-16 16,14-29-26-16,0 2-11 16,5-3-12-16,1-2-13 15,-1-2-99-15,2-1-110 0</inkml:trace>
  <inkml:trace contextRef="#ctx0" brushRef="#br0" timeOffset="11925.44">15445 14739 1502 0,'5'5'253'0,"4"4"-89"16,-1 5-25-16,-4 5-52 15,-4 0-23-15,-6 5-36 16,-1-1-37-16,-5-2-123 16,1-6-68-16</inkml:trace>
  <inkml:trace contextRef="#ctx0" brushRef="#br0" timeOffset="12260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">15780 14486 1355 0,'4'-1'261'0,"10"1"-15"0,5 7-52 16,6 8-61-16,7 2-29 15,3 8-47-15,-2 2-16 16,-11 5-22-16,-8 3-3 16,-14-3-1-16,-7 0-1 15,-6-4-1-15,-6-4 0 16,-2-4 1-16,3-4-8 0,3-8-78 16,3-4-78-16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7T23:16:09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13019 8687 746 0,'-4'-1'364'16,"-2"0"-126"-16,2-1-43 15,4 2-59-15,-1 0-26 16,1 0-31-16,0-1-9 0,0 0-19 16,0 0-6-16,0 0-10 15,0 0 4-15,0 1 8 16,0 0-2-16,26 10-4 16,35 22-8-16,-20-6-14 15,-1 0-2-15,-2 3-6 16,-5-2 0-16,-3-4-4 15,-3-4-2-15,-5-6-47 16,3-2-79-16,0-5-266 16</inkml:trace>
  <inkml:trace contextRef="#ctx0" brushRef="#br0" timeOffset="2">13703 9087 690 0,'-2'-2'361'16,"-6"-2"-84"-1,4 1-53-15,2-1-73 0,4 4-34 16,-2 0-52-16,0 0-12 0,0 0-13 31,13 4-3-31,38 39-2 0,-26-23-5 0,9-1-10 32,4 5-2-32,3 0-8 0,2 1 0 0,0 0-1 31,-4-4-2-31,-5-1 7 0,-5-3-88 0,-3-2-293 15</inkml:trace>
  <inkml:trace contextRef="#ctx0" brushRef="#br0" timeOffset="3">14367 9670 770 0,'0'-1'365'0,"2"1"-150"15,1 2-24-15,-3-2-38 16,0 0-28-16,3 3-30 15,18 1-13-15,36 44-25 16,-27-23-7-16,4-5-11 16,1-1-7-16,-3 3-11 15,2-7-5-15,-8 6-6 16,-3-2-3-16,-1-5 4 16,-5-2-65-16,3-4-212 15</inkml:trace>
  <inkml:trace contextRef="#ctx0" brushRef="#br0" timeOffset="4">15098 10190 915 0,'-3'-4'413'0,"-3"-2"-194"16,0 2-34-16,3 2-59 0,5 1-27 15,-2 1-37-15,0 0-11 0,0 0-16 16,0 0-7-16,4 2-5 31,12 5-1-31,34 45-1 16,-26-31-2-16,3 1-4 0,1 0-4 15,1-3-5-15,-2 2 10 0,0-3-174 16,-2-4-180-16</inkml:trace>
  <inkml:trace contextRef="#ctx0" brushRef="#br0" timeOffset="5">15629 10609 539 0,'-4'-5'312'15,"-2"-1"-37"-15,-1 5-75 16,4-2-69-16,3 3-26 15,0 1-36-15,0-1-12 16,0-1-20-16,0 1-8 16,0-1 5-16,0 1 4 15,0 0 7-15,8 2 2 0,14 1-8 16,31 42-3-16,-18-21-3 16,-2 1 2-1,3-2 12-15,-2-1 6 0,-2-3 11 16,-4 1 2-16,-1-4-15 15,-3-1-6-15,-6-3-15 16,-1-4-4-16,-13-4-2 16,-3 0-2-16,-3-3-56 15,1-1-97-15</inkml:trace>
  <inkml:trace contextRef="#ctx0" brushRef="#br0" timeOffset="6">14543 9185 268 0,'-4'-5'180'16,"3"-2"3"-16,-2-1-26 16,1 1-39-16,2-2-6 0,2 2 8 15,-2 1 8-15,1 3 12 16,0 3-5-16,-1 0-33 16,0 0-24-16,0 0-45 15,0 0-15-15,6 13-13 16,19 41 0-16,-16-16 1 15,-2-1-1 1,-1-5 0-16,0 0 1 0,1-11 0 16,3-4 1-16,-4-11 2 0,2-2 11 15,-9-10 21-15,-6-8 9 16,3-6 9-16,-7-8-7 16,11-6-19-16,1 0-8 15,6-6-11-15,5 8-4 16,3 6-5-16,3 5-3 0,4 6-2 15,-2 5 0-15,1 4-1 16,1 3-27 0,-1 14-172-16,4 4-196 15</inkml:trace>
  <inkml:trace contextRef="#ctx0" brushRef="#br0" timeOffset="7">14046 11175 800 0,'-3'0'371'0,"3"0"-178"16,-1 8-65-16,1 7-86 15,6 8-23-15,0 8-14 0,4 7-2 16,3 7 0-16,-3 1 1 16,5 4 2-16,-6-9 0 15,-2-10 0-15,-2-8 0 16,0-16-1-16,-2-1 3 16,-3-9 21-16,1-10 9 15,-8-18 6-15,5-11-1 16,1-14-14-16,1-2 7 15,4 5 6-15,5 8 1 0,4 12-9 16,0 4-16-16,7 16-17 16,2 4 0-16,3 9-5 15,5 6 1-15,1 4-93 16,-4 2-106-16</inkml:trace>
  <inkml:trace contextRef="#ctx0" brushRef="#br0" timeOffset="8">2042 7675 638 0,'-5'-15'351'16,"-8"-14"-66"-16,-5 5-39 0,-2 12-74 15,-7 7-44-15,-3 12-74 16,-5 13-40-16,6 22-50 16,1 14-9-16,17 22 6 15,10 8 12-15,23-7 23 16,13-12 4-16,20-20-1 16,4-14-3-16,8-25 2 15,0-9 2-15,-4-25 11 16,-6-8 11-16,-14-15 26 15,-9-7 8-15,-28-9 10 16,-6-6-1-16,-30 2-24 16,-12 4-16-16,-11 18-37 0,-5 13-28 15,1 19-80-15,-1 11-73 16</inkml:trace>
  <inkml:trace contextRef="#ctx0" brushRef="#br0" timeOffset="9">1837 7872 507 0,'29'3'281'0,"38"3"-47"16,3-4-70-16,9-4-91 16,-4-1-21-1,-9-2-62-15,-1 1-146 0</inkml:trace>
  <inkml:trace contextRef="#ctx0" brushRef="#br0" timeOffset="10">2779 7887 969 0,'-8'12'442'15,"-13"18"-199"1,-7 4-54-16,-6-2-74 0,-2 0-34 16,1-12-38-16,3-6-10 15,6-12-15-15,2-5-20 16,10-8-29-16,2-3-11 15,11-4-15 1,2-2 9-16,11 3 18 16,2 6 10-16,5 7 25 0,2 9 11 0,1 14 9 15,-1 4 2-15,-1 6-5 16,3 2-1-16,8-5 22 16,5-6-148-1</inkml:trace>
  <inkml:trace contextRef="#ctx0" brushRef="#br0" timeOffset="11">3728 7852 726 0,'-3'-9'420'16,"-3"-5"-79"-16,-11 3-119 15,-2-1-31-15,-8 12-78 16,2 2-35-16,2 11-60 15,3 4-21-15,6 6-17 16,8 3 1-16,12 0 7 16,1-3 3-16,15-4-1 15,0-7-1-15,4-5 2 16,2-2 1-16,-9-7 8 0,-7-1 5 16,-7 0 10-1,-5-4-1-15,-13 8-8 0,-3-1-6 16,-7 8-14-16,-1 4-5 15,2 3-2-15,5 7-3 16,4-2 3-16,9 2 3 16,7-2 9-1,3-4 6-15,11-3 5 0,0-6 2 0,12-7 1 16,4-4 1 0,-10-8 0-16,11-6-1 0,-4-7 0 15,-6-4 1-15,8-2 5 16,-14 1 1-16,-9 7 4 15,-3 3 1-15,-5 11 1 16,-2 3-4-16,-1 11-7 16,4 6-4-16,1 9-8 15,4 3 0-15,3 4 0 16,0-1-3-16,-2-2-119 16,0 1-128-16</inkml:trace>
  <inkml:trace contextRef="#ctx0" brushRef="#br0" timeOffset="12">3794 7603 1246 0,'0'-4'512'0,"0"-5"-340"16,0 5-76-16,5 5-98 16,4 7-19-1,9 9-173-15,3 6-162 16</inkml:trace>
  <inkml:trace contextRef="#ctx0" brushRef="#br0" timeOffset="13">4058 7978 857 0,'3'9'404'16,"8"11"-149"-16,-4-1-52 0,0-7-58 16,2-2-16-16,-2-8-18 15,2-3-11-15,3-8-25 16,2-5-13-16,-1-5-28 0,0-1-9 15,-1-2-3 1,-4-2-71-16,0-1-274 16</inkml:trace>
  <inkml:trace contextRef="#ctx0" brushRef="#br0" timeOffset="14">4624 7895 812 0,'-4'10'363'16,"-11"17"-172"-16,-2-3-35 15,-4-1-61 1,-1-3-26-16,0-8-31 16,-1-4-4-16,0-8-7 0,0-5-15 15,7-14-24-15,2 1-11 16,7-5-14-16,7 0 1 15,3 2 4-15,7 0 5 16,3 8 13-16,1 6 10 16,4 12 13-16,-1 8 3 15,1 9 5-15,2 2 1 16,2 4-5-16,2-2 0 16,4-5 0-16,-1-5 0 15,0-13 4-15,-2-4 2 0,-1-10 2 16,0-2 1-16,-1-4-2 15,0-3-1-15,-5-2-6 16,-1 0-2-16,-4 3-2 16,-3 6 18-16,-7 6 5 15,-3 6 1-15,-3 10 7 16,1 5-14-16,2 9 2 16,-1 2 1-16,6 3-7 15,3-4-5-15,4-5 4 16,3-5-92-16</inkml:trace>
  <inkml:trace contextRef="#ctx0" brushRef="#br0" timeOffset="15">1763 9083 1113 0,'-2'-9'462'0,"-1"0"-282"0,3 2-51 15,4 12-74-15,5 12-34 16,6 21-26-16,7 15-2 16,6 25 6-16,-1 10 6 15,7-5-1-15,-5-6 3 16,-3-19 4-16,1-11 0 0,-8-16 2 15,1-5-2-15,-2-15 6 16,-2-10 4-16,2-19 26 16,0-10 13-16,6-22 3 15,3-13-3-15,5-17-21 16,4-5-11-16,0 1-11 16,-6 8-1-16,-7 23 0 15,-8 11-1-15,-10 15-1 16,2 9-5-16,-5 12-75 15,-1 3-118-15</inkml:trace>
  <inkml:trace contextRef="#ctx0" brushRef="#br0" timeOffset="16">2427 9640 1002 0,'0'0'440'16,"-1"0"-237"-16,1 6-94 0,0-6-81 15,2 13-19-15,14 55-5 16,-4-23 1-16,-4 8-1 16,-1-5 0-16,-4-6 1 15,1-5-23-15,-3-13-105 0,0-7-114 16</inkml:trace>
  <inkml:trace contextRef="#ctx0" brushRef="#br0" timeOffset="17">2348 9656 561 0,'10'-16'305'0,"12"-18"-41"16,8 8-37-16,6 11-54 0,3 4-45 0,-3 11-79 15,-4 4-18-15,-13 10 0 16,-2 9 5-16,-12 7 21 16,-8 3 5-16,-5 3-13 15,-10-2-9-15,-9-10-13 16,3-4-90-16,-1-15-331 15</inkml:trace>
  <inkml:trace contextRef="#ctx0" brushRef="#br0" timeOffset="18">3103 9281 1066 0,'0'-3'445'15,"2"1"-242"-15,19 2-142 16,6-1-33-16,20 0-11 16,6 1 0-16,3-1-6 15,-1 1-1-15,-8 0-90 16,-9-3-75-16</inkml:trace>
  <inkml:trace contextRef="#ctx0" brushRef="#br0" timeOffset="19">3148 9488 1051 0,'5'0'424'0,"16"0"-224"16,9-1-44-16,9-4-26 15,9 3-11-15,0-4-56 16,0-1-22-16,-5 4-134 15</inkml:trace>
  <inkml:trace contextRef="#ctx0" brushRef="#br0" timeOffset="20">4819 8869 520 0,'0'-1'325'0,"-8"-1"-25"15,-8-2-50-15,-20 1-101 0,-10-1-36 0,-21 0-42 16,-8-1-17-16,-9 0-21 16,-3 2-8-16,12 5-20 15,8 5-6-15,20 3-11 16,11 3 0-1,16 2-4-15,4-1 2 0,18 9 7 16,7-1-2-16,16 2 6 16,8 2 0-16,21 0 2 15,8 1 0-15,10 1 2 16,-6 1 2-16,-19 0-2 16,-6 3-2-16,-36 4-20 15,-5 8-5-15,-25 10-8 16,-14 7 1-16,-21 7 15 15,-8-2 5-15,-3-10 9 16,6-6 4-16,19-13 19 0,12-5 9 16,19-9 13-16,13-3 2 15,18-4-14-15,13 0-6 16,27-1-5-16,11-2 5 16,15-8 20-16,5-1 6 15,-6-4-1 1,-6 3-6-16,-5-1-19 0,-5 2-7 0,-8-3-108 15</inkml:trace>
  <inkml:trace contextRef="#ctx0" brushRef="#br0" timeOffset="21">5267 9168 604 0,'0'-10'393'0,"-3"-8"49"0,3 2-192 16,3 8-119-16,0 7-44 15,7 14-76-15,7 15-20 16,8 24-6-16,-1 13 7 15,3 11 8-15,-5 1 3 16,-4-14 6-16,4-9 0 16,-8-20 4-16,-2-13 2 15,-7-13 3-15,1-4 2 16,0-7 4-16,-1-4-1 16,7-3-3-16,-6-4-3 0,9-6 6 15,3-1 3-15,7-22-2 16,11-10-1-16,0-25-13 15,5-7-6-15,0 5-2 16,-7 11 1-16,-8 27-1 16,-15 9-6-16,-11 22-100 15,-4 8-97-15</inkml:trace>
  <inkml:trace contextRef="#ctx0" brushRef="#br0" timeOffset="22">5905 9595 963 0,'-1'4'417'0,"1"6"-218"0,-6 6-106 15,2 7-18-15,-4 6-38 16,1 2-12-16,2 0-11 16,5-1-3-16,1-4 0 15,9-5 0-15,0-6-1 16,3-3-1-16,11-4-2 15,-6-3-3-15,5-5-64 16,0-4-61-16</inkml:trace>
  <inkml:trace contextRef="#ctx0" brushRef="#br0" timeOffset="23">5943 9395 1319 0,'-4'-6'555'16,"3"0"-323"-16,1 0-102 0,3 5-97 16,-3 1 13-1,0 0-450-15</inkml:trace>
  <inkml:trace contextRef="#ctx0" brushRef="#br0" timeOffset="24">4370 10229 764 0,'-5'7'352'0,"-3"3"-146"15,-1 13-122-15,1 2-24 16,4 6-30-16,4 3-3 0,11-8-8 15,4-3 0-15,7-8 1 16,-1-3 0-16,3-9-5 16,-7-3-3-16,-2-9-51 15,-5-7-96-15</inkml:trace>
  <inkml:trace contextRef="#ctx0" brushRef="#br0" timeOffset="25">4424 10046 1138 0,'1'0'549'16,"-1"0"-212"-16,0 1-103 16,0-1-123-16,0 0-36 15,0 0-37-15,0 0-14 16,0 0-2-16,0 0-164 15</inkml:trace>
  <inkml:trace contextRef="#ctx0" brushRef="#br0" timeOffset="26">3218 11181 866 0,'3'2'320'0,"11"2"-229"0,6 2-38 15,20-2-12-15,9 0-6 0,9-1-19 16,4-1 16-16,-9 0-208 16</inkml:trace>
  <inkml:trace contextRef="#ctx0" brushRef="#br0" timeOffset="27">3276 11360 808 0,'10'0'365'0,"22"0"-161"0,3 2-65 47,-18-2-39-47,2 1-30 0,57 2-30 0,-5 2-32 0</inkml:trace>
  <inkml:trace contextRef="#ctx0" brushRef="#br0" timeOffset="28">4284 11015 732 0,'2'-5'360'16,"0"-4"-124"-16,1 3-76 15,8 13-84-15,0 4-30 0,12 18-33 16,5 13-6-1,4 20-2-15,-1 13 0 0,-8 14 1 16,2-6 0-16,-7-11 0 16,4-11 0-16,1-23 2 0,-9-9 1 15,1-22 8-15,-4-7 10 16,4-17 29-16,0-15 11 16,4-23 23-16,4-13 3 15,3-20-19-15,5 0-8 16,2 4-25-16,1 9-8 15,-5 25-11-15,-7 9 0 16,-14 20-4-16,-6 11-8 0,-7 12-58 16,-1 13-121-16</inkml:trace>
  <inkml:trace contextRef="#ctx0" brushRef="#br0" timeOffset="29">4905 11572 370 0,'0'-4'249'16,"0"3"-81"-16,-2-5 195 0,2 5-101 16,0 0-101-1,-1 1-36-15,0 0-60 0,0 0-27 0,-1 15-15 16,-1 42-9-1,3-23-5-15,-1 3 3 0,-1-2-4 16,0 1 3-16,0-4-3 16,-1-6 6-16,1-7-137 31,1-5-167-31</inkml:trace>
  <inkml:trace contextRef="#ctx0" brushRef="#br0" timeOffset="30">4796 11539 679 0,'11'-5'306'31,"15"-4"-124"-31,12 5-54 0,9 7-50 0,1 5-10 16,-10 6-18-1,-7 2 5-15,-17 4 13 16,-8-2 10-16,-15 3 4 16,-6-1-7-16,-9-5-17 15,-3-5-9-15,-2-7-25 0,-2-3-35 0,8 0-192 16</inkml:trace>
  <inkml:trace contextRef="#ctx0" brushRef="#br0" timeOffset="31">5165 11883 552 0,'2'0'334'0,"1"-2"-33"16,3 6-124-16,-6-4-27 0,0 0-32 16,0 7-21-16,0 11-31 15,-10 28-16-15,5-26-175 16</inkml:trace>
  <inkml:trace contextRef="#ctx0" brushRef="#br0" timeOffset="32">11922 11366 513 0,'-1'2'231'15,"0"2"-85"-15,10-6-90 16,6-6-17-16,16-7-12 16,8-4-8-16,16-1-16 0,0 1-11 15</inkml:trace>
  <inkml:trace contextRef="#ctx0" brushRef="#br0" timeOffset="33">12022 11485 791 0,'15'-7'418'0,"10"-6"-121"16,10-7-105-16,8-4-42 0,-3-1-75 15,-2 2-33-15,-4 6-57 16,-2 3-143-16</inkml:trace>
  <inkml:trace contextRef="#ctx0" brushRef="#br0" timeOffset="34">11430 11675 263 0,'4'-11'201'15,"2"-14"57"-15,-2 1-42 0,-10-8-40 16,-8 4-9-16,-8 2-36 15,-4 4-25-15,-2 13-43 0,-2 5-24 16,4 14-37-16,1 5-14 16,7 11-10-16,10 0-1 15,9-1 5-15,8-1 6 16,8-7 4-16,3-1 4 16,3-8 4-16,1-8 6 15,-3-7 6-15,-2-3 3 0,-2-8 3 16,-6-2-1-16,2 4-5 15,-6 0-2-15,-4 6-2 16,0 6-4-16,-3 6-4 16,-1 5 0-16,-1 13-3 15,1 5 1-15,2 11 3 16,3 3 0-16,2 6 0 16,-1-1 1-16,1-5 0 31,-1-3 2-31,2-11-144 15</inkml:trace>
  <inkml:trace contextRef="#ctx0" brushRef="#br0" timeOffset="35">11599 11729 998 0,'0'0'430'16,"0"6"-228"-16,0 4-86 0,1 8-82 15,1 7-8 1,-2 10-12-16,1 4-2 0,5 4-2 16,-1-10 0-16,2-9 20 15,1-9-119-15</inkml:trace>
  <inkml:trace contextRef="#ctx0" brushRef="#br0" timeOffset="36">11746 7727 444 0,'0'-7'270'15,"3"-10"-37"-15,-5 0-53 16,-6 0-20-16,-7-2-34 16,-11 6-23-16,1 8-45 15,-1 4-20-15,-2 4-33 16,1 3-9-16,4 7-16 16,6 3-3-16,9 7 0 0,8 3 1 15,12-4 11-15,4-2 1 16,7-9 7-1,3-2 2-15,2-9 1 16,0-3 7-16,-3-7 4 0,-4-4 4 16,-12-2 3-16,-2-4 7 15,-6 9 18-15,-2 6-3 16,1 7-9-16,-9 9-11 16,1 6-22-16,3 8-2 15,5 14 2-15,10 3 0 16,1 8 0-16,5-2 2 15,1-7 0-15,-3-9 2 16,7-14-59-16,-9-3-111 16</inkml:trace>
  <inkml:trace contextRef="#ctx0" brushRef="#br0" timeOffset="37">11861 7909 738 0,'1'-4'344'15,"6"0"-151"1,3-1-73-16,11 5-83 0,6 2-17 16,-4 6-14-16,-5 3-1 15,-10 4 5-15,-5 2 4 16,-9 7 1-16,-2 3 0 15,-8 3-3 1,-2-4-2-16,7-5-2 0,3-4-1 16,8-9 0-16,4-2-1 15,10-5 0-15,4-2-1 16,2-1 19-16,7-2-89 16</inkml:trace>
  <inkml:trace contextRef="#ctx0" brushRef="#br0" timeOffset="38">12222 7819 847 0,'-2'0'383'16,"-1"0"-154"-16,10 3-164 15,8 6-42-15,9 6-15 16,-1 2 0-16,2 1-2 16,0-1 2-16,-4-3-122 15</inkml:trace>
  <inkml:trace contextRef="#ctx0" brushRef="#br0" timeOffset="39">12208 7969 950 0,'4'3'396'0,"8"5"-212"0,1-2-43 15,8 5-45-15,4-2-17 16,2-1-42-16,5 3 2 16</inkml:trace>
  <inkml:trace contextRef="#ctx0" brushRef="#br0" timeOffset="40">14790 9407 818 0,'4'-7'334'0,"6"-1"-196"16,2-1-28-16,6 2-30 16,4 4-19-16,0 3-39 15,-1 3-4-15,-15 9 8 16,-6 3 5-16,-15 7 7 16,-5 4-1-16,-3-3-17 15,1-2-7-15,7-9-11 16,7-6-9-16,9-1-10 15,8-5 0-15,10-1 12 16,2-4 10-16,6 1 42 16,0 3 12-16,-2 1 8 15,-3 0-1-15,-7 0-28 16,-3-5-50-16</inkml:trace>
  <inkml:trace contextRef="#ctx0" brushRef="#br0" timeOffset="41">14246 11581 495 0,'0'0'266'16,"3"3"-56"-16,2-4-67 16,-5 0-5-16,0 0-5 15,7-3 1-15,13-6-15 16,28-21-15-16,-29 13-15 15,-3 6-8-15,-3 1-1 16,-5 2 3 0,-4 4-3-16,0 2-8 0,-5 3-24 15,1 6-15-15,-2-6-21 16,1 14-5-16,1 47-7 16,0-27 0-16,4-6 0 15,2-4-1 1,3-8 2-16,-1-4 1 0,-4-6-111 15</inkml:trace>
  <inkml:trace contextRef="#ctx0" brushRef="#br0" timeOffset="42">5531 11790 524 0,'1'-3'286'0,"3"-7"-56"16,-2-3-20-16,-2-2-38 16,0-5-18-16,-11 0-25 15,0 0-9-15,-2 3-29 16,-7 1-21-16,2 5-40 15,-3 5-19-15,-2 8-32 0,6 9-8 16,8 10-4-16,6 3 0 16,9 3 10-16,9-4 3 15,1-3 6-15,1-4 2 16,4-6 5-16,-5-3 4 16,7-12 4-16,-2-3 4 15,-5-7 4-15,2-4-1 16,-8 0 1-16,-4 0-1 15,-5 7-1-15,-1 4-2 16,-6 10-6-16,-2 10-3 0,-5 8-5 16,1 10 0-16,5 9 2 15,2 4 1-15,6 2 4 16,2-3 2-16,-1-9 0 16,6-5 1-16,-5-10 1 15,6-9 4-15,-3-5-156 16,1-5-284-16</inkml:trace>
  <inkml:trace contextRef="#ctx0" brushRef="#br0" timeOffset="43">5657 12042 461 0,'2'-4'265'0,"2"0"-25"0,3 0-69 15,-1 0-66-15,1-1-25 16,2-7-28 0,-1 0 0-16,2-4 8 0,1 2 9 15,-2 7 16-15,-2 1 1 16,-2 4-8-16,-2 2-8 15,1 6-26-15,0 5-9 16,3 9-8-16,0-1-4 0,0 4-7 16,-4-5-2-16,2-3-3 15,-2-2-3-15,4-7-101 0</inkml:trace>
  <inkml:trace contextRef="#ctx0" brushRef="#br0" timeOffset="44">6303 11033 1059 0,'-1'-2'428'0,"2"4"-276"16,1 7-64-16,12 20-66 16,0 9-5-16,0 15-2 15,3 12-2-15,-11 3 1 16,-4-3 1-16,-3-10-5 16,-5-10 2-16,2-20 12 15,-1-8-50-15,-8-16-192 16</inkml:trace>
  <inkml:trace contextRef="#ctx0" brushRef="#br0" timeOffset="45">6092 11255 754 0,'9'5'409'0,"7"-1"-34"16,22 1-237-16,18 0-8 15,19-4-45-15,7 0-22 16,6-2-63-16,-3-1-209 15</inkml:trace>
  <inkml:trace contextRef="#ctx0" brushRef="#br0" timeOffset="46">7062 10908 779 0,'-1'-12'416'15,"1"-10"-115"-15,2 13-85 16,8 18-114-16,6 16-48 16,9 21-46-16,3 9-1 15,3 10 7-15,1 1 2 16,-5 8 3-16,-6-2 0 0,-3-7-3 15,-3-10-4-15,-2-21-3 16,1-14 0 0,-1-18 11-16,-5-10 9 15,9-21 14-15,-1-8 7 0,3-17-3 16,3-6-5 0,3-4-16-16,3 3-6 15,-1 4-11-15,4 0-2 0,-9 3-2 16,0 1-2-1,-9 15-70-15,-6 11-118 0</inkml:trace>
  <inkml:trace contextRef="#ctx0" brushRef="#br0" timeOffset="47">7605 11440 886 0,'-3'0'437'0,"2"0"-187"0,0 3-66 16,1-3-107-16,0 6-38 15,0 24-15-15,4 35-8 16,-4-26-4-16,1 0-2 16,1-7-2-16,0-4-74 15,3-14-207-15,-2-8-213 16</inkml:trace>
  <inkml:trace contextRef="#ctx0" brushRef="#br0" timeOffset="48">7590 11430 648 0,'8'-20'337'0,"6"-19"-62"15,10 5-46-15,9 18-67 16,2 6-35-16,3 18-71 16,-6 9-10-16,-15 12-6 15,-6 7 0-15,-19-1 1 16,-12 0-4-16,-9-4-49 15,-5-10-57-15</inkml:trace>
  <inkml:trace contextRef="#ctx0" brushRef="#br0" timeOffset="49">7990 11644 681 0,'0'7'358'0,"-10"11"-86"16,-3 5-64-16,-10 2-108 15,-3 0-22-15,14-3-151 16</inkml:trace>
  <inkml:trace contextRef="#ctx0" brushRef="#br0" timeOffset="50">8341 11634 390 0,'1'-10'262'15,"4"-6"19"-15,-1 0-130 16,-2-1-18-16,-3-4-12 15,-7-1-4-15,-5 0-13 0,-5 3-7 0,-2 8-37 16,0 7-22-16,-5 8-40 16,3 14-13-16,7 3-13 15,6 4 0-15,11 0 13 16,7-3 1-16,6-4 7 31,4 0 5-31,2-6-1 16,-3-6 4-16,-2-6 6 15,-1-2 3-15,-3-10 6 16,-5-2 1-16,-1 4 1 16,-3-5-2-16,-3 5 12 15,0 0 5-15,0 7 1 16,0 5 0-16,-1 10-17 0,1 7-8 16,-5 10-5-16,5 6-1 15,-2 5 0-15,-2 2-1 16,4-4 4-16,7 0-5 15,2-11 1-15,4-5-32 16</inkml:trace>
  <inkml:trace contextRef="#ctx0" brushRef="#br0" timeOffset="51">8457 11794 876 0,'0'-4'415'16,"-2"-3"-170"-16,9 1-119 0,6 0-33 15,7 1-40-15,3 1-11 16,3 4-18-16,-6 3-7 15,-6 2-3-15,-4 5 8 16,-12 7 7-16,-5 4 1 0,-7 9-3 16,-3-1-9-16,4-7-11 15,4-3-2-15,5-7-7 16,4-4-5-16,10-2 3 16,3-4-2-16,10-3 8 15,4-5 5-15,-2-4 0 16,1 2 2-16,-7 2 6 15,1 1-70-15</inkml:trace>
  <inkml:trace contextRef="#ctx0" brushRef="#br0" timeOffset="52">3036 13392 623 0,'2'0'290'0,"2"0"-99"0,14 3-92 16,11 1-4 0,11-1-31-16,9 1-20 15,-7-2-28-15,-4-3-17 16,-4-3-191-16</inkml:trace>
  <inkml:trace contextRef="#ctx0" brushRef="#br0" timeOffset="53">3093 13512 741 0,'6'2'366'0,"8"0"-139"16,15 1-101-16,7-1-22 16,5-2-55-16,1-2-15 0</inkml:trace>
  <inkml:trace contextRef="#ctx0" brushRef="#br0" timeOffset="54">3965 13110 1072 0,'-1'-2'486'16,"1"2"-256"-16,0 2-91 16,0-2-116-16,8 30-27 15,14 64-8-15,-12-16 3 16,1 12 6-16,-6 0 1 15,-3-9 0-15,-2-9-1 0,-6-15-108 16,2-9-44 0,3-20-280-16</inkml:trace>
  <inkml:trace contextRef="#ctx0" brushRef="#br0" timeOffset="55">4203 13498 602 0,'-5'0'335'0,"-5"-3"-39"16,-8 5-94-16,-8 9-83 16,-4 2-17-16,-1 11-43 15,1 1-28-15,12 2-22 0,8 2-6 16,10-4-3-16,10-2 4 16,17-7 2-16,6-5 0 15,17-9-4-15,1-1-3 0,2-1-236 16</inkml:trace>
  <inkml:trace contextRef="#ctx0" brushRef="#br0" timeOffset="56">4324 13828 721 0,'5'3'355'15,"6"3"-122"-15,9-1-127 0,6-2-14 16,4-6-46-16,-1-2-10 16,-4-11-9-16,-4-3 0 15,-7-2 5 1,-4 2 2-16,-10 1 10 0,-6 4 3 16,-8 2-9-16,-3 5-5 15,-5 9-15-15,-3 8-7 16,-1 9-2-16,-1 9 2 0,8 8-6 31,7 3 1-31,14 2 0 16,9-5-2-16,16-6 7 15,4-8 4-15,6-11-2 16,0-6-2-16,2-8-4 16,3-5-111-16</inkml:trace>
  <inkml:trace contextRef="#ctx0" brushRef="#br0" timeOffset="57">5068 13732 864 0,'0'2'327'16,"1"3"-200"-16,34 2-94 15,16 0 0-15,46-3 6 16,23-3-9-16,35-2 0 15,16-2 2 1,-1-1 2-16,-1 2-1 0,-22 2-8 16,-20 1-5-16,-32 5-3 15,-17 1-44-15,-30 1-383 16</inkml:trace>
  <inkml:trace contextRef="#ctx0" brushRef="#br0" timeOffset="58">5791 13118 466 0,'4'-3'283'0,"4"-6"-13"15,-1 2-21-15,-7-6-48 16,-4 1-21-16,-13 0-41 16,-4-2-18-16,-8 1-41 15,-5 5-20-15,-1 3-38 16,1 7-21-16,4 8-26 15,3 3-13-15,9 7 0 16,5-2 6-16,12 5 14 16,4-2 10-16,12-2 1 15,8-2 2-15,6-9 1 16,1-5 3-16,-2-9 1 16,1-3 3-16,-4-8 1 0,-2 2 2 15,1 0 0-15,-7-1 1 16,-5 9 4-16,-2-1 3 15,-5 8 4-15,-5 6 1 16,-3 7-8-16,0 10-5 16,-1 10-6-16,2 5-1 15,2 6-1-15,0 2 2 16,4 0 0-16,1-1 2 0,0-10-2 16,2-6-55-16,1-9-236 15</inkml:trace>
  <inkml:trace contextRef="#ctx0" brushRef="#br0" timeOffset="59">5950 13446 558 0,'3'-4'346'16,"5"-4"-24"-16,2-3-138 15,0-2-28-15,4-4-46 0,-1-4-19 16,0 0-18-16,3-1-3 16,-5 3 8-16,1 3 4 15,-8 7-9-15,-1 3-10 16,-2 5-30-16,-1 2-15 16,0-1-14-16,0 0-4 15,1 23-2-15,5 40 0 16,0-24 2-16,-3 3 2 15,3-6 4-15,2-3-1 16,-1-9 1-16,2-4-1 0,4-6-115 16</inkml:trace>
  <inkml:trace contextRef="#ctx0" brushRef="#br0" timeOffset="60">5593 14098 705 0,'5'3'327'16,"-1"-1"-120"-16,5 15-123 16,2 9-16-16,-4 6-28 15,-2 6-13-15,-1-5-10 16,-4-3-2-16,0-7 1 16,0-8-1-16,0-10 23 15,3-8 9-15,4-16 12 16,4-10 11-16,0-11-8 15,6-6-7-15,4 4-9 16,3 3-8-16,12 12-12 16,-4 8-5-16,4 13-13 15,-4 6-7-15,-9 12-25 16,-3 5-78-16</inkml:trace>
  <inkml:trace contextRef="#ctx0" brushRef="#br0" timeOffset="61">5851 14442 847 0,'5'0'397'0,"7"-7"-168"15,3-4-29-15,4-7-74 16,-1-3-33-16,-2 1-40 16,2-2-11-16,-12 1 11 15,2 6 7-15,-6 7 5 16,-2 5-2-16,1 7-24 15,-3 5-16-15,1 10-18 0,1 9-5 16,0 7-3-16,0 3 2 16,-2 0 3-16,2-4 1 15,3-10 4-15,4-3 1 16,0-9 1-16,-4-5 2 16,-3-3-9-16,1-5-61 15</inkml:trace>
  <inkml:trace contextRef="#ctx0" brushRef="#br0" timeOffset="62">7137 13490 645 0,'-2'-4'436'0,"0"0"38"16,-5 2-177 0,1 9-157-16,3 12-56 0,3 17-77 15,3 6-8-15,6 15 1 16,-3-3 1-16,3-1 24 16,-1-5-106-16,-3-14-236 15</inkml:trace>
  <inkml:trace contextRef="#ctx0" brushRef="#br0" timeOffset="63">6983 13690 1014 0,'8'-2'466'0,"14"-5"-184"0,11 4-107 16,17 1-96-16,12 2-17 15,15 3-20-15,-2-1-111 0</inkml:trace>
  <inkml:trace contextRef="#ctx0" brushRef="#br0" timeOffset="64">7960 13226 791 0,'0'-13'470'16,"-1"-11"-60"-16,-2 12-189 16,2 8-55-16,2 12-101 0,5 10-39 15,6 27-35-15,-1 14 0 16,3 20 5-16,-4 7 4 16,-4-2-31-16,-5-6-31 15,-1-15-66-15,0-7-16 16,-1-21-9-16,1-10 1 15,2-16 13-15,1-10-16 0,7-14-5 16,3-7 17-16,7-9 53 16,9 0 30-1,2 0 98-15,1 1 64 16,-9 7 98-16,-11 4 55 16,-14 14-18-16,-10 3-47 15,-11 13-82-15,-4 3-55 16,1 4-30-16,3 3-5 15,11 0-18-15,6-1-5 16,13-1-20-16,5-4-15 0,15-6-10 16,5-2 3-16,6-5 16 15,6-2 15-15,-8 1 15 16,-4 2 1-16,-9-4 5 16,-4 1 3-16,-4-6 8 15,-2 1 0-15,0-5 2 16,2-3-4-16,2-3-7 15,-2-4-1-15,6 2 0 16,-8 1 5-16,-7 3 10 16,-4 6 7-16,-17 7 0 15,-4 4 1-15,-4 15-4 16,-2 1-6-16,8 11-3 16,2 2-5-16,8 3-5 0,7 2 1 15,8-3 7-15,9-4 4 16,12-10 6-16,4-9 0 15,15-12-7-15,-1-7 6 16,10-10-427-16</inkml:trace>
  <inkml:trace contextRef="#ctx0" brushRef="#br0" timeOffset="65">9022 13842 848 0,'2'3'314'0,"17"-1"-211"16,24 4-66-16,42-2-7 16,31 0 16-1,47-4 24-15,10 0 5 16,20 1 4-16,4 1-17 0,-16 1-40 15,-3-3-9-15,-26-3-20 16,-28-1-105-16</inkml:trace>
  <inkml:trace contextRef="#ctx0" brushRef="#br0" timeOffset="66">9774 13161 451 0,'4'-2'240'16,"7"-3"-44"-16,-1 1-12 16,-1-6-35-16,-3 2-11 0,-6-2-29 15,-4-4-10 1,-7 0-22-16,-7 3-13 0,-9 3-31 16,-5 8-13-16,-4 11-26 15,1 4-12-15,8 11-12 16,6 1 0-16,13 9 8 15,8 0 7-15,8-4 10 16,7-2 2-16,6-12 2 16,4-5 1-16,1-13 6 0,4-8 3 15,-8-8 6-15,-1-3 1 16,-8-1 0-16,-7-2-1 16,5 4-4-16,-4 5 1 15,-2 9 13-15,0 5 4 16,-10 12 5-16,-1 5-2 15,-1 18-13 1,-1 7-7-16,1 6-4 0,7 4-2 16,0-4-1-16,1-8 0 0,10-9-1 15,-6-8-2-15,4-9-86 16,-1-5-99 0</inkml:trace>
  <inkml:trace contextRef="#ctx0" brushRef="#br0" timeOffset="67">9948 13469 851 0,'10'-7'412'0,"6"-3"-169"15,9 4-100-15,3 2-36 16,2 9-49-16,-4 7-16 15,-12 6 0 1,-10 2 0-16,-16 8-4 0,-8 1-6 16,-9 0-12-1,-1-4-4-15,4-7-5 0,8-6 0 16,11-5-4 0,8-2 1-16,9-4 27 0,9 0 6 15,10-1 13-15,4 0 1 16,10 0-27-16,-1 0-7 15,-1 0-21-15,-3 0-89 16</inkml:trace>
  <inkml:trace contextRef="#ctx0" brushRef="#br0" timeOffset="68">9585 14238 710 0,'1'-5'405'16,"1"1"-78"-16,2 3-118 0,2 13-105 15,3 11-42 1,3 15-25-16,-3 6-5 0,-6 0-7 16,1-6-2-16,-4-10-6 15,-1-4 0-15,1-15 3 16,0-4 9-16,1-17 9 15,0-12 3-15,4-18 1 16,2-7-6-16,6-2-10 16,12-3-6-16,8 8-12 15,5 7-6-15,5 9-4 0,-2 10-2 16,0 13 17 0,-2 8-88-16,-6 15-276 0</inkml:trace>
  <inkml:trace contextRef="#ctx0" brushRef="#br0" timeOffset="69">9830 14578 657 0,'3'-6'319'16,"4"-8"-76"-16,3 2-75 16,12-2-16-16,-1 1-10 15,9 9-35-15,-2-1-22 16,-6 13-27-16,-6 0-3 16,-16 7 1-16,-6 5-2 0,-17 4-16 0,-4 5-8 15,0 1-18 1,3-3-4-1,13-7-5-15,8-5-3 0,6-8 0 16,10-5 1-16,11-3 5 16,4-1 3-16,12-3-1 15,2 2-2-15,1 2-2 16,-3-2-1-16,-6 2-70 16,0 2-69-16</inkml:trace>
  <inkml:trace contextRef="#ctx0" brushRef="#br0" timeOffset="70">11203 13831 711 0,'0'0'308'0,"9"2"-138"0,7 3-60 0,12-3-38 15,9 2-17-15,6-3-33 16,0-1-7-1,1 1-71-15,-5-1-93 0</inkml:trace>
  <inkml:trace contextRef="#ctx0" brushRef="#br0" timeOffset="71">11236 13966 784 0,'2'2'359'16,"16"0"-149"-16,9 3-19 16,14-1-45-16,10 0-44 0,-7 1-51 15,3-3-86-15</inkml:trace>
  <inkml:trace contextRef="#ctx0" brushRef="#br0" timeOffset="72">12167 13751 211 0,'-2'2'99'0,"2"-2"-35"15,-1 0-46-15,0 0-28 0</inkml:trace>
  <inkml:trace contextRef="#ctx0" brushRef="#br0" timeOffset="73">12255 13765 471 0,'5'-10'305'0,"0"-7"-27"0,-4-3-69 0,-1-1-23 15,-6 2-46 1,-1-1-22-16,-5 3-37 0,-4 2-20 16,-3 8-33-16,-4 6-19 15,-7 4-26-15,3 8-8 16,3 7-7-16,6 5 3 0,13 5 9 16,5 1 3-16,9-6 8 15,7 1 3 1,7-10 6-16,4-6 0 0,-1-8 6 15,0-7 2 1,-8-8 6-16,-4-4 2 0,-5 0-1 16,-4-2-1-16,-4 9-6 15,0 3-8-15,-1 9-16 16,-1 8-5-16,4 12-5 16,4 12 2-16,-1 15 12 15,-1 4 2-15,-4 6 8 16,-2-1 2-16,-7-14 9 15,-2-2 1-15,-6-17 6 16,-2-9 6 0,-17-26 13-16,13 3 6 15,-3-14-7-15,5-3-26 16,22 11-77-16,-8-13-59 0,10 6-169 16</inkml:trace>
  <inkml:trace contextRef="#ctx0" brushRef="#br0" timeOffset="74">12501 13937 1106 0,'-2'-2'507'15,"-1"-3"-217"-15,1 2-193 16,2 1-46-16,0 2-174 15,0 0-358-15</inkml:trace>
  <inkml:trace contextRef="#ctx0" brushRef="#br0" timeOffset="75">12735 13974 624 0,'-4'-15'362'0,"2"-9"-6"16,9-6-216-16,2-1-21 0,6-2-19 16,-1 2-6-1,-4 5-9-15,2 6-1 0,-5 13-9 16,-5 4-15-16,-2 7-30 16,1 8-14-1,3 9-18-15,2 5 1 0,3 16 1 16,-2 0 0-16,-4 9-3 15,-2 0 0-15,-1-10 3 16,2-3-36-16,4-15-120 16,4-2-206-16</inkml:trace>
  <inkml:trace contextRef="#ctx0" brushRef="#br0" timeOffset="76">13240 13857 840 0,'-7'-10'427'16,"-9"-11"-121"-16,-1 1-60 15,-8 2-106-15,0 4-40 0,-6 11-69 16,-3 3-24 0,3 12-23-16,4 7-3 15,9 15 3-15,6 4 1 16,10 8 13-16,6 1-1 15,12-5 4-15,7-7 3 0,13-16 2 16,3-8 5-16,1-17 4 16,-3-5 3-16,-8-10 11 15,-7-9 6-15,-12-6 2 16,-10-2-1-16,-16 0-27 16,-4 10-16-16,-13 10-166 15,0 8-142-15</inkml:trace>
  <inkml:trace contextRef="#ctx0" brushRef="#br0" timeOffset="77">13462 13572 301 0,'6'-9'249'16,"5"-4"66"-16,-3-3-52 0,-5 2-59 0,-3-2-22 15,-8 1-44-15,-2-4-22 16,-5 5-47 0,-2 7-22-16,-3 6-40 0,-3 6-14 15,-3 10-20-15,1 1-5 16,9 6 4 0,4 0 4-16,9-4 9 0,5 2 5 0,12-9 8 15,2 1 2-15,8-5 5 16,1-6 0-16,-7-10 2 15,3-1 1-15,-9-6-1 32,0 3-2-32,-4 7-2 0,-2 2-3 0,1 10-4 15,1 3-1-15,2 4-3 32,3 4 1-32,-3 2 4 0,-1 1 2 0,-6 2 12 31,-4-1 13-31,-12-1 23 0,-8-4 5 15,-5-6 8 1,-3-7-6-16,3-6-16 16,5-5-26-16,9-2-138 0</inkml:trace>
  <inkml:trace contextRef="#ctx0" brushRef="#br0" timeOffset="78">14019 14077 659 0,'-22'0'277'15,"-16"-4"-117"1,14 4-32-16,34 1-37 0,27-2-6 15,41 1-46 1,25-6-7-16,52 3 15 0,15 1-1 16,41 0 11-16,4 4-1 15,-3-1-14-15,-7-1-8 16,-30-1-18 0,-12-2-47-16,-33-5-243 0</inkml:trace>
  <inkml:trace contextRef="#ctx0" brushRef="#br0" timeOffset="79">14417 13619 671 0,'-14'-8'371'0,"-14"-12"-79"16,5 1-60-16,15 0-113 16,7 2-41-16,12 3-43 0,7 1-17 15,12 9-4-15,5 1 2 16,6 17-13-16,-1 6-5 15,-12 10-5-15,-13 2-3 16,-24-1 4-16,-14 4 3 0,-20-1 3 16,-3 1 2-16,1-3 4 15,6-5 2-15,18-12 5 16,10-6 1-16,12-9-2 16,9-1 3-16,12-1 1 15,8-1 0 1,6 4 1-16,1 5-3 0,-2 2-7 15,-4 1-3-15,-2-2-83 16,-4-1-184-16</inkml:trace>
  <inkml:trace contextRef="#ctx0" brushRef="#br0" timeOffset="80">14810 13772 1311 0,'-6'0'524'15,"-3"2"-357"1,4 2-58-16,2-3-90 0,3 0-101 16</inkml:trace>
  <inkml:trace contextRef="#ctx0" brushRef="#br0" timeOffset="81">15026 13672 925 0,'2'-13'463'16,"8"-14"-143"-16,-3-2-68 0,1 7-87 15,-2 3-32-15,-6 10-58 16,1 9-27-16,0 7-39 16,2 7-11-16,-1 12-8 15,0 1 3-15,-1 12 5 0,2 1 2 16,-2 3 3-1,1-3 13-15,4-7-123 0,2-10-116 16</inkml:trace>
  <inkml:trace contextRef="#ctx0" brushRef="#br0" timeOffset="82">15385 13653 611 0,'-4'-8'369'16,"-10"-5"-16"-16,-1-1-93 16,-7 4-92-16,-4 4-49 15,-2 6-71 1,-6 0-24-16,8 11-28 16,2 5 0-16,8 10 1 15,12 7 2-15,11 0 9 16,10 3-1-16,14-6 3 0,5-4 2 15,8-10 6-15,-3-9 5 16,-2-13 36-16,-8-9 17 16,-8-11 17-16,-8-4 1 15,-15-4-39-15,-7 2-22 16,-13 3-60-16,-2 5-54 0,-2 7-248 16</inkml:trace>
  <inkml:trace contextRef="#ctx0" brushRef="#br0" timeOffset="83">15370 13343 522 0,'-3'-1'356'0,"1"-1"4"0,0 1-102 16,2 0-118-16,0-1-49 16,20 1-49-16,45 0-17 15,-19 2-13-15,-2 2-47 16</inkml:trace>
  <inkml:trace contextRef="#ctx0" brushRef="#br0" timeOffset="84">15843 13253 373 0,'-6'-4'290'0,"-4"-4"23"0,-7 4-138 16,-5 2-45-16,-4 7-85 0,-1 4-30 15,-2 7-35-15,6 9-6 16,10 10-3-16,5 4-1 16,16 3 13-16,4-4 3 15,7-11 11-15,9-4 5 16,1-12 17-16,0-7 35 16,-6-8 60-16,-6-9 28 15,-15-3 40-15,-5-4-11 0,-20 2-53 16,-5 3-30-16,-5 6-50 15,-4 1-87 1</inkml:trace>
  <inkml:trace contextRef="#ctx0" brushRef="#br0" timeOffset="85">14762 14377 798 0,'-10'4'304'0,"-6"6"-226"15,-2 8-24-15,4 5-23 16,6 2-10-16,8-1-13 16,5 0-1-16,10-4-2 15,3-5 1-15,11-12 3 16,3 1 1-16,2-4 3 15,-1-4-14-15,-3 4-65 0,-4 0-55 16</inkml:trace>
  <inkml:trace contextRef="#ctx0" brushRef="#br0" timeOffset="86">14944 14422 508 0,'-4'-4'316'15,"1"-3"-4"-15,-2-1-69 0,4 7-72 16,-1 1-35-16,1 9-54 16,1 5-33-16,-1 11-39 15,1 8-2-15,1 2-3 16,2 4-1-16,6-1 0 16,-1-7 1-1,2-4 0-15,-1-6 2 0,-1-9 0 16,-3-1 2-16,-2-5-7 15,-2 0-59-15</inkml:trace>
  <inkml:trace contextRef="#ctx0" brushRef="#br0" timeOffset="87">16311 13867 834 0,'0'0'380'15,"2"7"-169"-15,2 6-97 0,-1 21-91 16,4 5-4-16,-1 6-4 16,0 0 0-1,-2-6 0-15,0-4 0 16,-1-12-19-16,0-4-63 0</inkml:trace>
  <inkml:trace contextRef="#ctx0" brushRef="#br0" timeOffset="88">16184 14063 943 0,'10'-3'410'0,"21"2"-210"16,6 1-51-16,21-3-61 0,8 0-31 15,-5 0-100-15</inkml:trace>
  <inkml:trace contextRef="#ctx0" brushRef="#br0" timeOffset="89">17134 13789 800 0,'3'-5'354'16,"0"-8"-171"-16,2 1-35 0,-5 2-43 16,-3 1-20-16,-9 2-36 15,-3 2-17-15,-10 9-31 16,0 3-11-16,2 12-16 15,0 6-4-15,10 6 2 16,6 3 5 0,10-5 11-1,9 0 7-15,9-13-2 16,4-6-7-16,3-10-4 0,0-8 0 16,-4-8 8-16,-2-1 10 15,-1 2 13-15,-5 1 11 16,-1 14 5-16,-3 6 0 15,-1 12-5-15,-2 7-8 16,-5 3-2-16,-3 3-1 0,-11-2 0 16,-5 1 0-16,-8-4 0 15,-3-4 2-15,-6-13-5 16,3-7-7-16,3-9-46 16,5-2-47-16,9 0-117 15,3-1-111-15</inkml:trace>
  <inkml:trace contextRef="#ctx0" brushRef="#br0" timeOffset="90">17422 13937 1104 0,'3'-2'516'0,"-3"-2"-212"0,2 1-87 16,-2 3-121-16,0 0-40 15,0 0-99-15,0 0-83 16</inkml:trace>
  <inkml:trace contextRef="#ctx0" brushRef="#br0" timeOffset="91">17620 13975 625 0,'0'-10'349'16,"2"-19"-28"-16,-2-6-111 0,5-4-65 15,-1 0-26-15,-3 9-27 16,3 7-8-16,-2 12-6 16,-2 6-2-16,2 5-33 15,0 7-15-15,0 13-22 16,4 9-5-16,-1 16-1 15,2 7 1-15,-3-2 1 0,2-2 0 16,-4-9-35-16,1-6-73 16,6-6-299-16</inkml:trace>
  <inkml:trace contextRef="#ctx0" brushRef="#br0" timeOffset="92">18058 13896 885 0,'-6'-17'500'0,"-6"-11"-117"0,-4-2-147 15,-2 5-54 1,-5 10-93-16,0 5-30 0,-8 11-44 16,3 5-15-16,3 15-11 15,4 6-1-15,7 13-1 16,8 0 1-16,10 3 5 0,7-3 1 15,13-15 4-15,8-1 2 16,2-15 4-16,2-7 3 16,-7-7 10-16,-10-11 3 15,-5-10 7-15,-2-6 1 16,-11-4-5-16,-4-5-10 16,-10 3-115-16,-6 2-109 15</inkml:trace>
  <inkml:trace contextRef="#ctx0" brushRef="#br0" timeOffset="93">18223 13612 569 0,'2'-4'324'15,"4"-5"-37"-15,-1-3-55 0,-2 0-62 16,-3-2-23-16,-3 2-36 15,-1 1-18-15,-8 0-31 16,1 1-15-16,-7 6-43 16,0 4-14-16,1 7-24 15,-1 2-4-15,6 4 12 16,5 3 6-16,6-1 9 16,4-3 5-16,10 1 5 15,1-6 1-15,6-5 3 16,-3-2 2-16,-1-4 2 15,1-4-1-15,-2 2-3 16,1 4-3-16,-2 3-5 16,-1 4-2-16,2 7 1 0,0 2 1 15,-3 2 5-15,-4 5 3 16,-11-2 15-16,-8 2 12 16,-13 0 9-16,-3-6 1 15,-8-8-2-15,2-5-8 16,6-7-49-16,13 1-64 15</inkml:trace>
  <inkml:trace contextRef="#ctx0" brushRef="#br0" timeOffset="94">18489 14118 688 0,'0'-3'471'16,"1"1"51"-16,-1-1-200 0,0 2-146 0,0 1-63 31,0-1-94-31,0 1-86 0</inkml:trace>
  <inkml:trace contextRef="#ctx0" brushRef="#br0" timeOffset="95">18957 14139 556 0,'20'0'225'16,"15"0"-133"-16,37-3-14 16,28 1 25-16,55-1 39 15,31 2 10-15,46-1-7 0,19 4-24 0,5 6-44 16,13 0-32 0,-18 2 33-16,-17 0-2 15,-20-5-2-15,-29 1 13 16,-21-4-67-16,-21 3-6 15,-24-4-4-15,-18 1-4 0</inkml:trace>
  <inkml:trace contextRef="#ctx0" brushRef="#br0" timeOffset="96">19448 13350 868 0,'-13'-1'404'0,"-19"6"-175"16,-6 11-71-16,-9 25-90 15,2 14-27-15,13 13-32 16,12 6-8-16,25-3-2 0,13-3-1 16,20-8 1-1,7-6 14-15,5-15-188 0</inkml:trace>
  <inkml:trace contextRef="#ctx0" brushRef="#br0" timeOffset="97">19525 13653 1054 0,'0'0'429'16,"4"0"-259"-16,5 3-84 15,19 2-59-15,5 2-8 16,9-1-7-16,3 0-43 15</inkml:trace>
  <inkml:trace contextRef="#ctx0" brushRef="#br0" timeOffset="98">20187 13521 903 0,'-20'-6'441'0,"-10"-3"-166"16,-10 10-150-16,3 5-44 15,6 13-64-15,3 8-15 16,15 10-7-16,2 0-2 15,11 1 1-15,4-3-1 16,12-3 1-16,7-2 1 16,13-10 3-16,2-6 2 0,-1-12 9 15,-4-4 4-15,-13-11 61 16,-10-6 14-16,-20-5 17 16,-13-2 3-1,-15 1-59-15,-5 4-19 16,5 8-26-16,10 7-38 15,15 10-246-15</inkml:trace>
  <inkml:trace contextRef="#ctx0" brushRef="#br0" timeOffset="99">20410 13736 1348 0,'-4'-2'564'16,"4"-4"-343"-16,-1 5-84 16,1 1-97-16,0-1-26 0,0 1-143 15,0 0-144 1</inkml:trace>
  <inkml:trace contextRef="#ctx0" brushRef="#br0" timeOffset="100">20589 13716 854 0,'5'-11'446'0,"0"-7"-93"0,5-2-183 15,2 1-23-15,-2 0-33 0,-1 1-18 16,-2 0-34-16,-1 6-11 31,-4 4-30-31,-1 5-11 0,-1 15-10 16,-3 3-3-16,-1 11-2 0,2 8 2 15,1 5 3 1,1 4 0-16,6 2 2 16,-1-3-51-16,5-4-232 15</inkml:trace>
  <inkml:trace contextRef="#ctx0" brushRef="#br0" timeOffset="101">21006 13668 1060 0,'-10'-10'498'0,"-7"-12"-213"0,-3 4-73 16,-5 3-117-16,4 8-42 15,-4 8-51-15,2 9-11 16,3 9-6-16,3 2 2 16,12 11 4-16,5-1 0 15,15 3 4-15,3 1 1 16,8-10 3-16,1-5 1 0,0-13 6 16,2-7 2-16,-7-15 9 15,2-6 3-15,-6-8 3 16,-6 1 3-16,-8 0 1 15,-12 4-27-15,-13 5-209 16</inkml:trace>
  <inkml:trace contextRef="#ctx0" brushRef="#br0" timeOffset="102">20867 13460 1131 0,'3'-4'501'16,"14"-1"-246"0,7 1-122-16,13 5-95 0,8 0-17 15,4 6-11-15,2 0-32 16</inkml:trace>
  <inkml:trace contextRef="#ctx0" brushRef="#br0" timeOffset="103">21411 13357 954 0,'-7'-2'449'0,"-10"-5"-199"16,0 5-81-16,-6 6-109 15,3 7-36-15,6 10-28 16,6 5-5-16,9 6 1 0,8 0 1 16,8-2 3-16,6-1 1 15,0-11 4-15,1-7 4 16,-8-11 10-16,-6-1 11 15,-8-7 55-15,-7-4 4 16,-9 1-7-16,-5-7-12 16,-5 9-87-16,3 1-46 15</inkml:trace>
  <inkml:trace contextRef="#ctx0" brushRef="#br0" timeOffset="104">21667 13485 771 0,'0'-3'399'0,"-1"-4"-120"0,13 9-158 16,10 10-31 0,12 18-50-16,-3 0 0 0,7 23-12 15,-9 3 1 1,-24 4 7-16,-4 9-3 0,-29-11 7 16,-11-12-4-16,-2-14-4 15,-4-16-87-15</inkml:trace>
  <inkml:trace contextRef="#ctx0" brushRef="#br0" timeOffset="105">19185 14605 724 0,'0'0'286'16,"3"8"-187"-16,2 11-67 0,6 18-37 15,0 8 9-15,0 14 12 16,-1 3 1 0,-5 3 4-16,0-11 0 15,1-17 9-15,0-13 23 16,4-18 68-16,3-9 16 16,1-20 13-16,2-11-1 0,-1-27-44 0,-6-8-13 31,-8-12-24-31,-1 0-27 0,0 7-33 0,4 10-8 15,3 14-2-15,1 11-1 16,-3 17-42 0,-1 5-101-16</inkml:trace>
  <inkml:trace contextRef="#ctx0" brushRef="#br0" timeOffset="106">19360 14430 354 0,'-2'-1'242'0,"2"-3"19"15,5-2-126-15,14 4-80 16,8-4-21-16,27 2-13 15,18 0 3-15,42 3 2 16,16 2-1-16,34 10-4 16,16 7-9-16,6 4-8 15,13 5 1-15,-7-6-1 16,-3 1 2-16,-9-3-2 16,-22-7 1-16,-20-2 2 0,-15-6-1 15,-34-5 6-15,-6-2 1 16,-28-1 3-16,-17-1 0 15,-21 2 7-15,-7-1 0 16,-10 2-2-16,-1-5-3 16,-2 5-15-16,2 1-20 15,-1-1-49-15,1 1-23 16,0 0-64-16,0 1-28 16</inkml:trace>
  <inkml:trace contextRef="#ctx0" brushRef="#br0" timeOffset="107">21735 14554 434 0,'-2'-2'263'16,"-1"-3"-18"-16,0 5-34 0,2 0-61 15,0 0-32-15,0 0-51 16,0 3-20-16,2 23-30 16,9 29-4-16,-1-22 5 15</inkml:trace>
  <inkml:trace contextRef="#ctx0" brushRef="#br0" timeOffset="108">19517 14728 741 0,'1'-5'303'16,"6"-5"-175"0,4-2-43-16,8 3-36 0,7 1-7 15,1 7-22-15,4 3-9 16,-5 7-8-16,-5 6 0 0,-19 5 5 16,-6 0 1-16,-14 4 2 15,-10-3 1-15,6-3 0 16,3-4 2-16,10-11-6 15,12-1-3-15,15-4-5 16,8 2-6-16,11 5-1 16,-2 6 2-16,-5 9 4 15,-4 4 7-15,-22 2 26 16,-8-1 11 0,-22-1 8-16,-6-2-4 15,-6-10-13-15,2-2-13 0,16-11-188 16</inkml:trace>
  <inkml:trace contextRef="#ctx0" brushRef="#br0" timeOffset="109">19929 14654 753 0,'4'-6'320'0,"6"-4"-163"15,2 3-35-15,8 7-36 16,-2 2-16-16,-3 10-30 16,-3 1-7-16,-12 2 12 15,-5 3 0-15,-9 3-1 16,-2 0-10-16,4-2-21 15,2-3-5-15,10-4-5 16,11-3-3-16,11-2-2 0,5 0 2 16,9 0-43-1,0 3-65-15</inkml:trace>
  <inkml:trace contextRef="#ctx0" brushRef="#br0" timeOffset="110">20585 14766 873 0,'-6'-5'413'0,"-2"1"-165"0,3 1-97 15,1 10-90-15,1 9-27 16,6 17-26-16,-3 7 2 15,4 12-2-15,-1 0 0 16,-3-6 0-16,1-2-3 16,-1-13-34-16,1-5-64 15</inkml:trace>
  <inkml:trace contextRef="#ctx0" brushRef="#br0" timeOffset="111">20301 14967 782 0,'8'-4'399'16,"6"-2"-108"0,14 1-162-16,10 2-23 0,10 1-57 15,9 4-20-15,0 2-17 16,-5-2 4-16,-2 1-190 16</inkml:trace>
  <inkml:trace contextRef="#ctx0" brushRef="#br0" timeOffset="112">20989 14872 717 0,'-4'0'331'0,"2"6"-117"0,-4 4-123 15,-2 6-45-15,2 6-2 16,0 1 1-16,6 4-4 0,11-4-6 16,1-1-4-1,4-4-8-15,1-9-4 16,3-2-2-16,3-7 0 16,4-8 0-1,2 0 0-15,-7-10-3 0,-3-1-2 16,-3-3-1-16,-3-4 1 0,-6-1 3 15,-2 0 0 1,-8 7 20-16,0 7 1 16,-5 12-5-16,-2 7-2 15,4 16-21-15,-1 3-5 16,0 17-1-16,3-2 0 16,2 4 0-16,0-3 0 15,2-11 0-15,0 2 2 0,3-14-65 16,1-3-68-16</inkml:trace>
  <inkml:trace contextRef="#ctx0" brushRef="#br0" timeOffset="113">21311 14757 909 0,'5'-6'387'0,"11"-2"-193"0,3 2-70 15,7 4-55-15,0 3-15 16,-6 5-33-16,-6 3-7 16,-10 4 6-16,-5-1 12 15,-8 7 12-15,-4-1 3 0,1 0-8 16,0 2-13-16,11-5-14 15,4 0-1 1,9-1-1-16,6-7 1 0,9-6 1 16,4-3-2-16,7-10-44 15,-1-2-147-15</inkml:trace>
  <inkml:trace contextRef="#ctx0" brushRef="#br0" timeOffset="114">2919 15920 744 0,'5'1'261'0,"10"3"-220"16,9-1-25-16,20 2 1 15,8 0-4-15,7 2-42 0,-2 1-116 16</inkml:trace>
  <inkml:trace contextRef="#ctx0" brushRef="#br0" timeOffset="115">2979 16108 445 0,'-3'2'278'16,"-2"2"6"0,17 3-121-16,11 2-23 0,20 0-25 15,3-3-18 1,4-4-41-16,-2-1-11 0,-9-1-38 15,-1 0-407-15</inkml:trace>
  <inkml:trace contextRef="#ctx0" brushRef="#br0" timeOffset="116">4113 15861 314 0,'1'-4'242'16,"2"-7"52"-16,0-4-45 0,-7-1-60 16,2 1-23-16,-9-2-41 15,0 5-21-15,-8 3-39 16,-2 3-22-16,-4 9-36 16,-1 5-7-16,0 8-14 15,5 6-1-15,8 5 2 16,7 3 1-16,8-1 3 15,6-2 3-15,5-9 3 0,3-1 2 16,10-10 2-16,-2-6 1 0,-2-7 2 16,-3-7 1-1,-4 1-1-15,1 4-2 16,5 12-5-16,-6 4-3 16,0 17-1-16,-4 9 1 15,-11 6 1-15,-3 5 4 0,-11-4 1 16,-4-3 6-16,-9-6 7 15,-2-12 6-15,1-10 11 16,-2-13 2-16,8-12-1 16,1-5-4-1,9-6-21-15,3 3-10 0,9 5-20 16,9 7-33-16,8 8-110 16,2 1-120-16</inkml:trace>
  <inkml:trace contextRef="#ctx0" brushRef="#br0" timeOffset="117">4375 16118 684 0,'0'-2'441'0,"5"4"52"0,-3-2-179 15,-2-1-99-15,0 1-34 16,0-1-75-16,0 1-43 0,0 0-41 15,0 0-94-15</inkml:trace>
  <inkml:trace contextRef="#ctx0" brushRef="#br0" timeOffset="118">4630 16057 653 0,'0'1'313'15,"1"-4"-109"-15,7 1-74 0,10-8-42 16,3-7-8-16,7-6-12 16,0-5-5-16,-4-2-2 15,-2 2 4-15,-9 6 2 16,-6 0 2-16,-6 11 5 15,-1 6-15-15,-2 6-24 16,-2 9-11-16,-2 17-31 16,2 6-5-16,4 18 1 15,0 2 2-15,4-2 6 16,4 2 3-16,0-13 5 16,3-3 2-16,7-12-107 15,3-8-165-15</inkml:trace>
  <inkml:trace contextRef="#ctx0" brushRef="#br0" timeOffset="119">5186 15943 992 0,'-7'-9'467'16,"-9"-10"-193"-16,-5 0-54 15,-8 6-88-15,2 8-47 0,-2 16-61 16,0 6-21-16,9 19-16 16,4 4-1-16,8 4 3 15,10 4 3-15,8-7 5 16,6-3 1-16,9-9-1 16,5-7 3-16,8-16 1 15,1-7 2-15,1-18 6 16,-3-5 0-16,-13-12 6 15,-4-5 1-15,-14-9 6 16,-8-7-2-16,-15 2-20 16,-6 3-29-16,-9 22-148 15,2 13-161-15</inkml:trace>
  <inkml:trace contextRef="#ctx0" brushRef="#br0" timeOffset="120">5457 15618 686 0,'0'-7'363'0,"-5"-7"-79"15,-3-4-50-15,-3 3-65 16,-3 0-40-16,0 6-68 16,-6 4-27-16,0 5-38 15,-3 8-10-15,1 7-4 16,8 3 1-16,9 3 3 16,6 0 5-16,12-5 9 0,3-4 2 15,8-4 4-15,-1-6 1 16,4-4-1-16,-5-3 0 15,-9-6 2-15,0-2 0 16,-5 5-2-16,4 2-1 16,-2 6-4-16,-2 5-1 15,-1 3 0-15,-2 4-2 0,1 8 4 16,-4 2 4-16,-11 3 8 16,-2 1 5-16,-9-2 2 15,-2-2 1-15,0-8 1 16,0-5 1-16,4-9-32 15,4-1-79-15</inkml:trace>
  <inkml:trace contextRef="#ctx0" brushRef="#br0" timeOffset="121">5790 16282 644 0,'-2'2'236'16,"9"2"-165"-1,19 0-55-15,35 1-16 0,27-4 5 16,46-1 69 0,18-1 22-16,45 0 15 0,4 1 5 15,3 0-66-15,3 2-22 16,-27-2-10-16,-9-3-2 0,-30-3 0 16,-20-2-2-1,-34 2-99-15,-20 3-152 0</inkml:trace>
  <inkml:trace contextRef="#ctx0" brushRef="#br0" timeOffset="122">6132 15753 1808 0,'2'-12'12'16,"8"0"-9"-16,6-14 17 15,16 9-20-15,8 3 0 16,7 14 1-16,4 10-1 16,-17 14-2-16,-8 7 0 0,-28 11 5 15,-14 8 2-15,-18 8 4 16,-6-2 1-16,0-11 3 15,4-8 1-15,13-23 8 16,5-7 3-16,17-10-6 16,5-6-6-16,15 3-9 15,7-2-5-15,5 5 0 16,4 9 0-16,-5 0 1 0,-5 4 10 16,-2 1-353-16</inkml:trace>
  <inkml:trace contextRef="#ctx0" brushRef="#br0" timeOffset="123">6527 16005 1197 0,'-4'-3'521'16,"1"1"-269"-16,-3-1-105 16,6 2-90-16,0 1-26 15,0 0-207-15</inkml:trace>
  <inkml:trace contextRef="#ctx0" brushRef="#br0" timeOffset="124">6815 15730 1242 0,'1'-3'495'15,"1"3"-352"-15,2 6-55 0,-4-6-61 0,0 27-12 16,-1 49 6 0,-2-24 1-16,-2 2-2 15,0-7-4-15,5-8-3 16,0-10-8-16,5-6-221 16</inkml:trace>
  <inkml:trace contextRef="#ctx0" brushRef="#br0" timeOffset="125">7197 15851 752 0,'-9'-8'402'0,"-9"-10"-64"15,-3 3-97-15,-8 3-88 16,-2 5-38-16,-7 9-68 15,4 7-24-15,-2 14-22 0,8 10-2 16,13 8-4-16,5 1-1 16,18-2 2-16,8-4 3 15,15-10 4-15,10-4 4 16,8-15 5-16,-4-7 2 16,-5-9 7-16,-3-6 5 0,-11-8 4 15,-7-6 1-15,-12-12-5 16,-8-9-3-16,-13 3-59 15,-2 3-91-15</inkml:trace>
  <inkml:trace contextRef="#ctx0" brushRef="#br0" timeOffset="126">7182 15616 1120 0,'-3'0'478'0,"0"0"-263"15,17 2-148-15,8-2-27 0,25 1-32 16,8 4-5-16,5-1-46 16,-1 4-129-1</inkml:trace>
  <inkml:trace contextRef="#ctx0" brushRef="#br0" timeOffset="127">7698 15430 953 0,'-6'-5'421'15,"-12"-7"-220"1,-2 7-46-16,-9 11-73 0,2 7-31 0,3 12-36 15,2 5-7-15,10 2-8 16,10 3-1-16,9-3 1 16,7-7 0-16,10-5 6 15,1-4 1-15,5-10 7 16,-1-4 3-16,-5-4 9 16,-8-10 7-16,-12-3 3 15,-7-2 2-15,-9 4-11 16,-3 4-10-1,-6-1-86-15</inkml:trace>
  <inkml:trace contextRef="#ctx0" brushRef="#br0" timeOffset="128">6688 16569 784 0,'-1'-2'408'0,"-5"1"-89"0,-1 3-161 16,-2 11-100-16,-2 3-22 16,5 8-26-16,3 1-4 15,7-1-2-15,9 2 2 16,3-9-1-16,4-2 3 0,9-9 4 16,4-5 1-16,-3-7 1 15,-3-5 0-15,-4-7-3 16,-8-2-7-16,-5-3-15 15,-4-2 0-15,-6 2-5 16,0 6 5-16,-2 8 21 16,-2 7 1-16,-3 13 4 15,-3 4 1 1,6 13-5-16,0 5-1 0,7 6-2 16,-2 4 0-16,0 1 0 15,-1-4-1-15,0-6 34 16,7-6-67-16</inkml:trace>
  <inkml:trace contextRef="#ctx0" brushRef="#br0" timeOffset="129">8215 16244 838 0,'-4'0'391'15,"-2"0"-169"1,14 0-115-16,13 3-8 0,19 0-6 15,8-1 4-15,12-2-8 16,1-1-15-16,-5 1-37 16,-3 0-10-16,-11 6-17 15</inkml:trace>
  <inkml:trace contextRef="#ctx0" brushRef="#br0" timeOffset="130">9260 15981 232 0,'11'0'206'16,"5"1"93"-16,-4-3-28 0,-1-5-37 15,-8-6-29-15,-2-10-60 16,-2 1-32-16,-8-2-37 16,-6 2-16-16,-12 10-36 15,-1 3-15-15,-1 11-15 16,1 7-5-16,10 7-5 16,6 6 2-16,12 2 2 15,5 4 3-15,13-2 6 16,2-4 3-16,5-6 1 15,5-3 1-15,-6-10 2 16,3-1-3-16,-4-2 0 16,-8-4-1-16,2 10-1 15,-3 4-3-15,-7 13-1 16,2 6 0-16,-16 6 0 0,-4-1 0 16,-13 2 2-16,-5-2 1 15,0-7 5-15,-3-7 6 16,1-17 1-16,-1-6 2 15,13-12-17-15,4-5-14 16,14-1-66-16,4 1-74 16</inkml:trace>
  <inkml:trace contextRef="#ctx0" brushRef="#br0" timeOffset="131">9643 16096 1223 0,'0'3'523'0,"-1"-1"-295"15,1-2-65-15,-1-1-88 16,1 0-31-16,0 0-28 0,0-1-55 16</inkml:trace>
  <inkml:trace contextRef="#ctx0" brushRef="#br0" timeOffset="132">9878 16141 691 0,'5'-11'361'0,"5"-13"-117"16,-1-5-48-16,3-4-24 0,-4-7-32 15,-2 7-20 1,-3 10-31-16,-2 10-12 16,2 18-41-16,-5 11-14 0,0 13-22 15,-1 5-2 1,2 16 2-16,1-2 2 0,-2 4 2 0,2 0 2 16,4-12 4-1,6-1-30-15,8-16-217 16</inkml:trace>
  <inkml:trace contextRef="#ctx0" brushRef="#br0" timeOffset="133">10541 16064 769 0,'-22'-17'473'16,"-17"-9"-55"-16,-8-1-184 0,1 5-63 0,5 15-95 31,1 0-31-31,6 21-42 16,2 8-5-16,3 10-6 15,12 8-1-15,17 6 0 16,3-1 2-16,18-3 3 16,5-5 4-16,8-14 7 15,7-7 4-15,1-16 8 16,1-10 4-16,-10-16 3 0,-6-6 4 15,-16-9-1-15,-10-3-2 16,-14-4-104-16,-8 0-114 16</inkml:trace>
  <inkml:trace contextRef="#ctx0" brushRef="#br0" timeOffset="134">10687 15648 522 0,'0'-7'285'0,"0"-1"-61"16,-3 3-77-16,-4-2-17 16,-2 7-16-16,-8 0-1 15,-8-2-17-15,0 4-10 16,-7 0-30-16,7 4-23 16,4 4-18-16,4 1-6 15,11 3-8-15,1-2-1 16,13 1 0-16,6-1 1 0,11-4 4 15,2-2 1-15,-2-6 4 16,-1-3 0 0,-10-2 4-16,0-2 0 15,-7-1 1 1,-3 2-3-16,0 2-6 0,-3 0-5 16,3 4-6-16,-4 0-2 15,0 0-2-15,0 0 0 16,4 7 2-16,-2 15 2 0,33 32 4 0,-38-30 2 15,-14-4 19-15,-6-1 11 16,-9-4 4 0,1-4 2-16,6-7-15 0,3-1-9 31,14-9-146-31</inkml:trace>
  <inkml:trace contextRef="#ctx0" brushRef="#br0" timeOffset="135">10805 16355 882 0,'-1'-3'464'0,"-5"1"-108"16,0 2-178-16,6 0-119 15,0 0-30-15,0 0-50 16,10 1-468-16</inkml:trace>
  <inkml:trace contextRef="#ctx0" brushRef="#br0" timeOffset="136">11222 16371 797 0,'3'-1'325'0,"9"-3"-193"16,21 6-94-16,40 0-39 15,31-2-3-15,56 0 78 0,29-4 20 16,44 9 23-16,16 2 25 15,17 5-53-15,-4 3-24 16,-18-4-25-16,-17-4-14 16,-39-7-13-16,-13-2 0 15,-33-6-64-15,-20 0-56 16</inkml:trace>
  <inkml:trace contextRef="#ctx0" brushRef="#br0" timeOffset="137">11911 15791 466 0,'-3'-4'308'15,"-4"0"21"-15,-6 0-101 0,-10 3-55 16,-4 1-21-16,-8 1-46 16,4 9-27-16,-1 8-49 15,3 11-18 1,7 13-12-16,3 1-1 0,11 4-4 15,6-2 0-15,15-8 4 0,12-2 1 16,16-12 0-16,6-4 3 16,2-15 4-1,-9-8 3-15,-9-8 10 0,-15-5 7 16,-20-4 4-16,-13 1-2 16,-24-2-12-16,-2 5-11 0,-2 4-10 15,4 4 1 1,14 6-181-16</inkml:trace>
  <inkml:trace contextRef="#ctx0" brushRef="#br0" timeOffset="138">12158 16027 908 0,'0'1'504'15,"-3"-4"-72"-15,3 5-198 16,-1-3-136-16,0 0-38 16,0 0-103-16,-1 0-92 15</inkml:trace>
  <inkml:trace contextRef="#ctx0" brushRef="#br0" timeOffset="139">12292 16028 879 0,'6'-12'404'0,"8"-19"-169"15,1-8-52-15,0-1-57 16,0 1-20-16,-4 12-25 16,-3 9-14-16,-3 17-31 15,-3 7-11-15,2 18-22 16,-1 10-3-16,2 10 1 15,1 2 1-15,-2-1 2 16,2-3 6-16,3-8-55 16,3-3-92-16</inkml:trace>
  <inkml:trace contextRef="#ctx0" brushRef="#br0" timeOffset="140">13014 15922 1063 0,'-21'-15'468'0,"-18"-14"-252"15,-4 4-54-15,-2 14-85 16,4 6-33-16,2 14-33 16,4 12-5-16,10 15-5 15,5 2-1-15,6 8-1 16,10-2 0-16,8-7 1 15,10-2 5-15,14-12 3 16,5-4 3-16,11-11 6 16,1-8 1-16,-5-8 10 15,-4-8 5-15,-13-11 3 16,-4 1-2-16,-16-14-7 0,-6 0-11 16,-12-1-127-16,0 0-157 15</inkml:trace>
  <inkml:trace contextRef="#ctx0" brushRef="#br0" timeOffset="141">12729 15689 1062 0,'1'-3'466'0,"13"-3"-175"15,18 2-240-15,19 4-27 0,25 0-10 16,3 1-4-16,2 3-18 15,-19-6-69-15</inkml:trace>
  <inkml:trace contextRef="#ctx0" brushRef="#br0" timeOffset="142">13565 15544 866 0,'-10'-2'384'16,"-18"0"-195"-16,-5-1-35 15,-2 11-61-15,-1 4-26 16,6 10-32-16,3 2-12 0,8 6-10 16,8-1-4-1,17 0-2-15,15 2 2 16,13-6 4-1,8-3 6-15,0-12 6 0,-4-9 1 16,-9-9 55-16,-12-3 16 0,-17-9 11 16,-9 1 1-1,-25-3-59 1,-4 3-25-16,-9 9-57 16,-3 4-23-16</inkml:trace>
  <inkml:trace contextRef="#ctx0" brushRef="#br0" timeOffset="143">12530 16657 525 0,'12'-2'314'0,"6"-4"3"16,-10 2-39-16,-15 0-77 15,-9-1-41-15,-12 4-84 16,-5 1-30-16,-9-5-20 0,2 4-6 16,3-4-8-1,6 2-4-15,12 6-8 0,3 2-1 16,1 4-3-1,4 3 0-15,-2 0 0 0,0 3 1 16,9 2-1 0,-3-1 1-16,7-1 0 0,0-2 0 0,3-1 3 15,11-2 0-15,1 0 0 16,9-3 1-16,10 1-1 16,1 1-1-16,10 4 0 15,0 4 0-15,-5 6 1 16,-12 2 2-16,-17 3 3 15,-11-4 15 1,-20 3 20-16,-5-3 7 0,-17-11 9 16,-3-8-7-1,-3-16-12-15,2-7-6 0,13-6-14 16,8 2-16-16,15 3-153 16</inkml:trace>
  <inkml:trace contextRef="#ctx0" brushRef="#br0" timeOffset="144">14381 16351 654 0,'-4'-4'356'0,"-4"-6"-69"0,9-1-135 15,4-2-35-15,13-7-43 16,4 0-23-16,9 1-14 0,0 1-5 15,1 10-12-15,0 8-7 16,-4 8-7-16,-3 1 0 16,-7 7 0-16,-4-1 0 15,-2-2 0 1,3 0 1-16,-1-13 1 0,7-3 1 16,-4-11-8-1,-2-2-2-15,-4-2-7 0,-9-1-9 0,-8 4-18 31,-3 4-19-31,-6 10-57 0,0 4-72 16</inkml:trace>
  <inkml:trace contextRef="#ctx0" brushRef="#br0" timeOffset="145">14430 16543 581 0,'-3'0'286'15,"7"2"-11"-15,5-2-60 32,16 6-35-32,13-4-4 0,11-2-81 0,2-2-21 15,-1-6-31 1,-4 4-34-16</inkml:trace>
  <inkml:trace contextRef="#ctx0" brushRef="#br0" timeOffset="146">15185 16393 803 0,'0'1'461'0,"-3"0"-75"16,6 5-151-16,-3-6-110 0,21 4-19 15,65 10-15 1,-19-8-17-16,7-1-31 0,-4 0-16 0,-20-2-122 16,-8-3-187-16</inkml:trace>
  <inkml:trace contextRef="#ctx0" brushRef="#br0" timeOffset="147">16045 16195 1007 0,'-5'-3'473'0,"-11"-2"-209"15,-7 3-59-15,-7 9-102 16,-5 6-41-16,2 12-49 16,4 7-13-16,7 12-9 15,6 7-4-15,16 5-2 16,5 0 0-16,19-10 1 16,8-7 1-16,11-19 4 15,5-4 3-15,-11-16 8 16,-3-6 9-16,-21-6 75 15,-9-4 24-15,-13 0 24 0,-11-2-3 16,-14 3-70-16,-7 6-26 16,2 4-26-16,4 5-63 15,19 6-239-15</inkml:trace>
  <inkml:trace contextRef="#ctx0" brushRef="#br0" timeOffset="148">16184 16578 1126 0,'-1'-2'647'0,"-2"-3"-38"0,-2 1-395 16,6 4-65-16,0 0-86 15,-1 0-38-15,0-1-104 16</inkml:trace>
  <inkml:trace contextRef="#ctx0" brushRef="#br0" timeOffset="149">16446 16298 690 0,'-3'-5'407'15,"-2"-1"-49"-15,4-2-77 0,8-3-91 0,8-2-40 16,14 0-49 0,6-1-19-16,8 7-37 15,-2 5-12-15,-7 10-12 16,-12 4-4-16,-14 7-1 15,-9 8 0-15,-17 8 0 16,0 5-6-16,-7-4-2 0,0-11-1 16,9-10-27-1,5-6-8-15,6-7-9 0,7 0-1 16,12-2 20-16,-1 5 10 16,10 4 8-16,-2 6 3 15,-5 9 9-15,-9-3 8 16,-14 2 7-16,-6-2 0 15,-11-9 0-15,-1-4-2 16,-2-9-46-16,4-7-48 16,13-6-173-16,4-3-114 15</inkml:trace>
  <inkml:trace contextRef="#ctx0" brushRef="#br0" timeOffset="150">17036 16442 969 0,'-2'-2'585'0,"2"0"-8"16,0 2-272-16,0 0-155 15,0 0-50-15,0 0-72 16,0 0-3-16,0 0-94 15,0 0 409-15</inkml:trace>
  <inkml:trace contextRef="#ctx0" brushRef="#br0" timeOffset="151">17300 16473 939 0,'8'-8'418'0,"17"-15"-200"15,2-7-26-15,11-7-38 0,1-4-27 16,-6-1-40-16,-8 3-11 16,-9 6-17-16,-8 4-5 15,-2 15 4-15,-4 5-10 16,0 13-16-16,0 9-12 15,-2 14-23-15,0 8-2 16,0 22 3-16,2 7 1 16,0 0 1-1,4 0 1-15,-1-20 2 16,-1-8 1-16,1-16 11 0,5-10-46 16,10-8-186-16</inkml:trace>
  <inkml:trace contextRef="#ctx0" brushRef="#br0" timeOffset="152">17969 16303 1094 0,'-15'-11'546'0,"-14"-8"-213"0,-2 4-119 16,0 4-55-16,-6 10-95 15,5 6-29-15,-3 12-35 16,3 7-5-16,10 12-1 16,6 6-3-16,12 4-2 0,9-1 0 0,16-5 0 15,6-9 1-15,21-12 3 16,5-9 4-16,2-15 6 16,-5-8 6-1,-17-15 28 1,-10-3 21-16,-16-12 22 0,-7-2 3 0,-15-2-23 15,-5 4-21 1,-13 11-92-16,1 8-56 0</inkml:trace>
  <inkml:trace contextRef="#ctx0" brushRef="#br0" timeOffset="153">18580 16202 659 0,'2'-9'429'15,"3"-6"33"-15,6 3-165 16,-1 5-126-16,2 5-47 0,6 15-72 0,2 12-25 16,3 17-15-1,-2 12 1 1,-4 10-4-16,2-1 0 16,-4-5-2-16,1-10 0 15,1-18 0-15,-4-9 0 0,0-18 13 16,1-3 5-16,-3-16 14 15,6-7 14-15,3-12 8 0,1-8 4 0,2-14-5 32,-1-3-13-32,5-3-5 0,-5 3-7 0,0 15-6 15,-9 5-2-15,-7 18-14 32,-2 4-6-32,-3 10-6 15,4 5-2-15,-4 2-83 16,1 4-63-16,-3-3-50 15</inkml:trace>
  <inkml:trace contextRef="#ctx0" brushRef="#br0" timeOffset="154">19256 16549 681 0,'-3'-10'407'0,"0"-8"-51"16,-10-2-121-16,-4 0-25 15,-9 0-55-15,-6-1-34 16,4 9-59-16,-3 5-35 15,13 14-40-15,6 10-12 16,3 3 0-16,8 4 9 16,1-6 10-16,6-3 3 0,8-4 3 15,3-4 2-15,-3-6 2 16,-3 1 0-16,-4-6-27 16,1 4-87-16</inkml:trace>
  <inkml:trace contextRef="#ctx0" brushRef="#br0" timeOffset="155">19167 16570 318 0,'3'0'238'0,"3"2"42"0,3 3-42 16,-1-3-66-16,2 0-30 0,0-5-49 31,0-3-21-31,3-5-22 0,-5-5-76 16</inkml:trace>
  <inkml:trace contextRef="#ctx0" brushRef="#br0" timeOffset="156">19379 16604 645 0,'2'-3'318'15,"9"-5"-95"-15,6-1-62 0,4-14-36 16,7-4-17-16,-3-12-14 15,-2-7 2-15,-6-7 0 16,-7-5-9-16,-5 1-22 16,-6 0-15-16,-4 18-7 15,-3 7 0-15,-6 20-11 16,-1 13-9-16,-7 23-31 16,-1 10-8-16,7 20-1 15,-1 6 4-15,12 6 7 16,6-1 2-16,12-14 2 15,9-3 1-15,5-21-1 16,6-8 2-16,3-13 2 16,1-10 2-16,2-17 4 15,-5-6 1-15,-1-17 1 0,-2-3-1 16,-7-11 0-16,-1-4 0 16,-7 3-1-16,-3 5-1 15,-10 18 15-15,-3 13 10 16,-5 23 5-16,-6 10 0 15,-3 19-16-15,3 6-11 16,4 14-8-16,6 9-2 0,4 2 1 16,7-1 0-1,1-14 2-15,2-10 1 0,-1-13-1 16,-2-13-8-16,-3-5-25 16,-4-8-54-16,-3-6-130 15,-2 0-76-15</inkml:trace>
  <inkml:trace contextRef="#ctx0" brushRef="#br0" timeOffset="157">19646 16462 312 0,'5'4'255'0,"12"-2"102"15,6-4-51-15,17-7-29 0,4-3-37 16,6 0-77-16,-2 4-24 16,-12 4-41-16,-7 3-26 15,-11 2-6-15,-8 1-83 16</inkml:trace>
  <inkml:trace contextRef="#ctx0" brushRef="#br0" timeOffset="158">18022 15782 739 0,'-8'-5'338'0,"13"-1"-148"15,3-2-32-15,-1-1-44 0,12 0-13 16,-6 0-34 0,1 4-9-16,1 5-22 0,-2 7-13 15,-4 4 0-15,-4 4-3 16,-4 6-3-16,-4 0 2 15,-4 0 0 1,-3-2 1-16,-2-7 4 0,1-3 0 0,-4-3-10 16,4-3-7-16,1-3-16 15,4 0-10-15,11 0-3 16,2-1 2-16,5-1 7 16,6 3 5-16,0 3 6 15,3 5 2-15,1 6 3 16,-4 1 3-16,-10 3 8 15,-5 0 3-15,-12-3 8 16,-7-3 5 0,-6-10 3-16,-2-4-2 0,-1-11-13 15,8 0-10-15,4-2-13 16,4 0-56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7T23:16:23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 7941 514 0,'-6'-12'315'16,"-8"-11"4"-16,-5-1-59 0,-8-2-53 16,-7 5-31-1,-8 7-71-15,-4 6-34 16,0 15-59-16,1 8-17 15,15 15-30-15,8 3-5 0,20 5 4 16,11 4 4-16,15-6 23 16,12-5 4-16,11-9 2 0,-1-11 2 15,1-7 1-15,-3-4 3 32,-15-13 12-32,-2 0 5 0,-19-6 12 15,-10 3 1-15,-13 3-3 0,-11 7-7 16,-9 12-19-1,-12 4-7-15,-3 21-20 16,-1 9-2-16,8 13 1 16,12 4 5-16,20 3 9 15,11-6 3-15,19-12-1 16,10-6-1-16,17-21 4 16,4-12 2-16,5-13 3 15,-1-11 6-15,-5-10 0 16,-2-4 1-16,-6-3 1 15,-1 2-1-15,-16 9 5 16,-7 4 0-16,-13 15 6 16,-4 5 5-16,0 18-1 15,0 9-2-15,1 17-6 0,-1 3-8 16,0 1-4-16,4-6-2 16,4-10-58-16,4-9-51 15</inkml:trace>
  <inkml:trace contextRef="#ctx0" brushRef="#br0" timeOffset="1">2304 7971 878 0,'0'-8'448'16,"0"-1"-135"-16,-1 4-194 16,-1 4-60-16,2 7-139 15,0-6-201-15</inkml:trace>
  <inkml:trace contextRef="#ctx0" brushRef="#br0" timeOffset="2">2534 8193 931 0,'5'10'364'0,"1"14"-256"0,4 7-42 15,-3 4-31-15,2 4-9 16,0-6-11-16,4-3 44 15,1-11 23-15,-1-10 9 16,3-15 42-16,1-10-35 16,3-15-12-16,-1-4-8 0,-3-2-38 15,-4-1-10 1,-5 13-143-16,-5 3-146 16</inkml:trace>
  <inkml:trace contextRef="#ctx0" brushRef="#br0" timeOffset="3">3156 8238 799 0,'-14'14'412'0,"-21"16"-127"16,0 1-101-16,1-3-106 15,-3-8-21-15,10-15-12 16,-1-6-15-16,5-16-33 0,4-4-17 15,9-3-21 1,3-1-5-16,8 2 14 16,7 3 6-16,7 7 11 0,3 6 4 15,5 13 14 1,2 7 10-16,-3 13 5 0,3 7 2 0,1 0-8 16,-1-1-5-16,5-12-5 15,3-5-1-15,-1-14 3 16,-5-9 5-16,-1-12 13 15,-9-8 8-15,-7-5 40 16,-2 0 9-16,-8 2 8 16,1 6 2-16,1 12-32 15,-4 7-8-15,1 11-13 16,1 12-10 0,3 13-10-16,1 7-6 0,3 6 19 15,-1-7-68-15</inkml:trace>
  <inkml:trace contextRef="#ctx0" brushRef="#br0" timeOffset="4">4595 8016 933 0,'-5'5'361'0,"-5"12"-258"16,-3 10-52-16,-10 22-39 15,0 9-2-15,-4 15 1 16,-2 2-2-16,13-12 0 16,0-9 0-16,10-25 2 15,3-14 0-15,2-15 20 16,5-6 5-16,3-20 2 0,6-7 1 15,-2-21-20 1,2-7-6-16,3-7-8 0,3 4-5 16,3 12-1-16,3 6 2 15,-5 17 21-15,-2 9 19 16,-8 12 4-16,-3 4-4 0,0 11-18 16,2 6-17-16,10 16-5 15,5 4 0 1,15 15-1-16,4 1-1 15,10 8 1-15,2 6 1 0,-9-11 2 16,-7-2 1-16,-18-13 5 16,-8-8 1-16,-11-9 11 15,-5-4 8-15,-26-7 11 16,-15-6 4-16,-21-4-5 16,-10-3-8-16,-3-2-16 15,12 6-7-15,11 1-8 16,13 1-4-16,20 1-2 15,3-2-36 1,19-5-217-16</inkml:trace>
  <inkml:trace contextRef="#ctx0" brushRef="#br0" timeOffset="5">5170 8029 737 0,'9'-4'364'0,"4"1"-132"16,-4 8-108-16,-3 13-27 0,-6 16-40 15,1 8-13-15,-10 19-18 16,-2 8-8-16,2 3-6 16,0-6-4-16,18-13-4 15,1-9 0-15,5-14-1 16,4-8 8-16,6-11 16 16,10-11 4-16,10-12 8 15,3-6-3-15,-6-18-9 16,-2-3 1-16,-16-14 2 15,-8-9 2-15,-11-6 45 16,-10 2 8-16,-3 14 18 16,1 11-7-16,-1 26-45 15,1 8-9-15,2 14-34 16,-3 6-3-16,5 15-7 16,2 5-4-16,7 13 3 0,5 6 3 15,-4 9 0-15,5 0 2 16,-4-4 2-16,-1-11-1 15,11-20-7-15,5-7-9 16,11-14-205-16</inkml:trace>
  <inkml:trace contextRef="#ctx0" brushRef="#br0" timeOffset="6">5663 8611 810 0,'6'1'365'0,"10"1"-193"15,5-2-53-15,3-3-24 16,7-4-35-16,-2 2-12 15,-9-3-9-15,-1 1-2 16,-7-4 1-16,-8-1 4 16,-2 2 20-16,-8-2 2 15,-13 8-5-15,-3 0-8 0,-5 4-33 16,-7 6-12-16,5 6-14 16,3 1-4-16,5 9-2 15,11 5 3-15,8 5 2 16,6 4 5-16,16-2 9 15,7-2 7 1,15-8 12-16,3-6-2 0,2-14-5 16,-2-7 25-1</inkml:trace>
  <inkml:trace contextRef="#ctx0" brushRef="#br0" timeOffset="7">6315 8285 876 0,'10'1'351'0,"22"2"-213"0,9 3-67 16,15 0-31-16,9-2-10 15,-5-3-8-15,0-1-50 0,-7 0-208 16</inkml:trace>
  <inkml:trace contextRef="#ctx0" brushRef="#br0" timeOffset="8">6409 8522 863 0,'2'0'371'0,"11"1"-186"16,8 0-56-16,17 0-38 16,6 1-9-16,0-1-23 0,-4 5-17 15,-10-3-5 1,-4 4-114-16</inkml:trace>
  <inkml:trace contextRef="#ctx0" brushRef="#br0" timeOffset="9">7477 8400 512 0,'-1'-7'284'0,"-2"-8"-43"0,1-1-32 16,-5 0-54-16,-1 2-26 15,-9-1-38-15,-4 3-17 16,-2 10-31-16,-5 2-19 16,-1 8-27-16,-3 5-10 15,-1 7-5-15,3 2-1 16,11 6-3-16,9 3-3 0,13-5-4 15,8 0 1-15,15-6 5 16,10-4 6-16,4-8 12 16,5-1 3-16,-6-13 2 15,-9-6 0-15,-1-4 2 16,-9-9 1-16,-5 3 8 16,-5-2 7-16,-11-2 19 15,-2 7 10-15,-11 3 17 16,0 5 2-16,1 11-18 15,1 4-14-15,8 7-35 16,-1 4-18-16,4 10-9 16,6 6-1-16,-3 7 8 15,5 4 6-15,-1 8 5 0,-4 3 1 16,-1 3 7-16,-1 3-2 16,2-1 7-16,-5-6 5 15,3-10 3-15,0-12 4 16,1-12 1-16,4-9 2 15,-2-9-20-15,4 0-16 0</inkml:trace>
  <inkml:trace contextRef="#ctx0" brushRef="#br0" timeOffset="10">8125 8007 751 0,'3'-4'369'0,"-1"-4"-121"16,-4 6-61-16,-5 15-96 15,-9 8-35-15,-9 21-52 0,-5 11-3 16,-7 13 3-16,1 6-1 15,10 4 2-15,2-2 1 16,12-14 2-16,1-16-1 16,9-26 1-1,4-6 4-15,5-20 8 0,4-8 6 0,3-17 3 16,-5-13-4 0,8-15-13-16,5-2-6 0,6-5-6 15,4 7-1-15,-3 9 0 16,-10 7 1-1,-6 13 0-15,-3 8 0 0,-8 14-9 16,1 6-11-16,2 12-13 16,-1 3-4-16,10 14-5 15,1 7 7-15,9 9 9 16,6 9 5-16,8 11 13 16,1 3 6-1,5 8 5-15,-2-5 2 0,-4-12-1 0,-2-7 1 16,-13-18 1-1,-7-5 3-15,-16-15 21 0,-12-8 8 16,-19-3 6 0,-10-7 2-16,-27-6 11 0,-12 0-6 15,-5-1-5 1,2 5-8-16,16 7-34 16,13 3-6-16,16 5-12 15,2 2-6-15,21 7-154 0,8 2-188 0</inkml:trace>
  <inkml:trace contextRef="#ctx0" brushRef="#br0" timeOffset="11">8556 8104 795 0,'1'-10'377'0,"1"-6"-142"15,6 6-75-15,2 11-92 16,5 10-23-16,12 26-32 15,4 15 5-15,10 29 9 16,-2 9-4-16,-10-5-6 16,-4-11-3-16,-2-27 0 15,-6-17 2-15,4-18 35 16,-1-8 27-16,-3-16 29 0,3-6 10 16,-2-17-12-16,2-9-16 15,4-10-23 1,2-9-7-16,6-5-28 15,3 6-9-15,1 9-9 0,-1 10-6 0,-10 17 1 16,-10 3 2-16,-12 11 3 16,-3 1 0-16,-4 6-3 15,-1 5-16-15,4 0-206 16</inkml:trace>
  <inkml:trace contextRef="#ctx0" brushRef="#br0" timeOffset="12">2169 9803 638 0,'-9'23'317'16,"-17"29"-124"-16,-1 4-30 15,-9-6-47-15,-7-12-39 16,1-19-14-16,-5-15-4 16,7-21-12-16,7-8-10 15,8-10-30-15,8-3-16 0,16 4-13 16,8 5-3-16,13 18-9 15,8 10 7 1,10 21 5-16,7 14 5 16,4 11 15-16,-3 2 2 0,-7-8-74 15</inkml:trace>
  <inkml:trace contextRef="#ctx0" brushRef="#br0" timeOffset="13">1997 9640 1054 0,'-3'1'372'0,"3"4"-286"0,13 10-89 0,6 6-174 16</inkml:trace>
  <inkml:trace contextRef="#ctx0" brushRef="#br0" timeOffset="14">2374 9998 592 0,'15'9'284'0,"12"4"-90"0,1-2-73 0,-2-5-46 15,-4-7-6 1,-8-7-4-16,1-7 1 16,-11-10-2-1,-4-5-1-15,-7-8-3 16,-10 0-4-16,-19 4-21 15,-3 8-22-15,-3 26-38 0,3 13-10 16,14 23 2-16,2 7 9 16,16 4 15-16,6 2 5 15,4-5 1-15,13 2 3 16,11-7 3-16,4-3 1 16,9-7-80-16,-2-7-69 15</inkml:trace>
  <inkml:trace contextRef="#ctx0" brushRef="#br0" timeOffset="15">2955 9796 566 0,'2'10'333'0,"-5"12"-34"15,-2 8-61-15,-17 5-69 16,-8-1-43-16,-9-6-51 15,4-5-18-15,3-11-22 0,2-10-12 16,6-11-24 0,-1-11-9-16,5-6-18 0,8-1 1 15,12 2 17-15,4 5 6 16,17 7 22-16,7 8 9 16,6 14 2-16,7 12 5 15,-1 14 1 1,-2 7 3-16,-3 1-2 0,-4-1-6 15,-6-8 14-15</inkml:trace>
  <inkml:trace contextRef="#ctx0" brushRef="#br0" timeOffset="16">3160 11032 545 0,'-9'7'260'0,"-12"11"-99"16,-5 6-46-16,3 19-54 15,-5 4-10-15,-1 10-15 16,9 4-20-16,0-2-11 16,6-6-2-16,8-12-1 15,-1-10 4-15,10-16 4 16,3-8 9-16,7-18 15 16,3-12 3-16,6-20 3 15,-3-10-5-15,2-10-4 16,-1-4-3-16,-6 2 2 0,1 6-1 15,-9 16 11-15,-3 11 18 16,-1 17 9-16,-2 9-9 16,0 9-39-16,-3 0-28 15,3-3-27-15,6 21 1 16,32 54 13-16,0-16 6 16,15 12 7-16,8 2 3 15,8 3 5-15,-6-9 1 16,-16-19 5-16,-10-6 0 15,-25-19 7-15,0-6 11 16,-22-10 33-16,-11-7 7 0,-37-10 8 16,-19-3-9-16,-21-4-34 15,-6 0-10-15,18 7-16 16,4 0-7-16,22 6-20 16,7 0-31-16,17 3-89 15,15 2-109-15</inkml:trace>
  <inkml:trace contextRef="#ctx0" brushRef="#br0" timeOffset="17">3572 11071 754 0,'3'-12'381'15,"2"-7"-127"-15,8 5-95 16,-1 5-34-16,3 10-57 16,1 8-28-16,-2 12-22 15,-1 10-5-15,-10 19-4 0,0 6 0 16,-4 17 0-16,-3 3 0 15,6-13 0-15,5-5-6 16,7-25-2-16,5-7 2 16,1-12 3-16,6-13 8 15,5-9 8-15,3-10 2 0,7-13 1 16,-2-5 0 0,-4-10-1-16,-7-4 1 15,-6-7-1 1,-4 4 2-16,-10 4-7 0,-5 5-4 0,-4 19 2 31,-4 11-5-31,-4 14-3 16,-2 4-4-16,-1 15-10 0,1 6-7 15,6 19-2 1,3 9 3-16,10 11 2 0,3 3 5 16,5-3 2-16,6-4-1 15,-3-18-34-15,2-5-70 16,0-9-278-16</inkml:trace>
  <inkml:trace contextRef="#ctx0" brushRef="#br0" timeOffset="18">4243 11599 673 0,'8'1'288'0,"9"5"-152"16,3-5-12-16,3-1-11 15,1-2-28-15,-2-6-29 16,0 1-5-16,-5-5-8 0,-3-2-1 16,-8-2-4-16,-2 0 3 15,-9 1-2-15,-9 5-9 16,-6 9-22-16,-5 1-14 15,-2 12-17-15,1 3 0 16,-1 8 6-16,7 5 8 16,8 3 9-16,9 1 6 0,20-2 9 15,7-1 2-15,14-9 2 16,2-6 1-16,5-11-4 16,-5-3 2-1</inkml:trace>
  <inkml:trace contextRef="#ctx0" brushRef="#br0" timeOffset="19">4825 11282 924 0,'2'-5'372'0,"12"2"-219"16,9-2-57-16,15 9-40 0,4 0 3 15,9 4-22-15,0-3-6 16,4-3-14-16,-1 0 29 16,-8-4-174-16,2-1-134 15</inkml:trace>
  <inkml:trace contextRef="#ctx0" brushRef="#br0" timeOffset="20">4910 11483 760 0,'3'2'345'16,"13"0"-139"-16,6-3-55 16,17-1-48-16,9-3-19 0,9 4-45 15,3 1-10-15,4 5-53 16,-4 0-331-1</inkml:trace>
  <inkml:trace contextRef="#ctx0" brushRef="#br0" timeOffset="21">5968 11396 422 0,'1'-1'220'0,"3"-1"-46"16,0-2-21-16,-4 3-11 16,0 0 1-16,0 0 7 15,0-6-2-15,0-9-22 16,-6-33-14-16,-3 26-33 16,-8 2-17-16,-7 5-36 15,-8 6-19-15,-13 10-34 16,1 8-11-16,5 12-4 15,9 7 3-15,16 8 6 16,11-1 4-16,13 1 11 0,12-3 4 16,16-7 11-16,4-7 3 15,6-7 3-15,-4-6 1 16,-9-10-4-16,-4-6-11 16,-11-12-2-16,1 1 2 15,-8-5 9-15,-5 3 12 16,-8 4 37-16,-5 1 9 0,-6 10 1 15,-3 7-2-15,5 10-40 16,1 9-13 0,2 9-11-16,4 10-4 0,2 8-1 15,1 4 3-15,7 4 2 16,1 1 4-16,-1 1 11 16,-2-3 16-16,-3 0 31 15,1-3 11-15,-3-6 4 16,2-5-11-16,-1-15-22 15,-2-9-10-15,4-6-72 16,0-5-91-16</inkml:trace>
  <inkml:trace contextRef="#ctx0" brushRef="#br0" timeOffset="22">23084 11964 797 0,'-1'-3'410'0,"1"0"-137"0,-1 4-109 15,1-1-116-15,0 0-35 16,1 5-20-16,4 16 4 0,12 39 5 15,-8-30-34-15</inkml:trace>
  <inkml:trace contextRef="#ctx0" brushRef="#br0" timeOffset="23">23220 11941 881 0,'-2'-8'428'0,"0"-4"-158"0,-1 4-86 0,3 9-105 16,4 13-35-16,3 13-44 16,3 7 0-16,0 9 1 0,0-3 1 31,-3-3-80-31,0-3-111 16</inkml:trace>
  <inkml:trace contextRef="#ctx0" brushRef="#br0" timeOffset="24">23333 12581 589 0,'1'-8'293'15,"3"-6"-100"-15,-1-2-56 16,-3-3-4-16,-7-1-10 16,-5-3-15-16,-4 9-36 0,-5 4-26 15,-3 9-50-15,-4 5-14 16,-1 12-14-16,7 6 0 16,8 0 8-16,9 2 2 15,14-3 8-15,7-5 3 16,10-3 7-16,6-2 3 15,-2-6 4-15,-3-5 2 16,0-7 5-16,-4-2 2 0,-6-6 2 16,-4 1 2-1,-11 3 20 1,-2 0 11-16,0 8 1 0,-4 3 0 0,-1 11-25 16,-1 11-12-16,-7 8-7 15,10 11-3-15,1 5 0 16,1 2-1-16,4 0 2 15,-1-5 2 1,3-7 0-16,2-7 1 0,-4-12-122 16</inkml:trace>
  <inkml:trace contextRef="#ctx0" brushRef="#br0" timeOffset="25">23416 12897 888 0,'-4'-7'391'0,"1"-7"-188"16,4 3-75-16,16 4-65 0,8 1-19 15,12 6-25 1,3 6-10-16,1 4-4 16,-7 8 0-16,-12 0-4 0,-8 2 4 15,-19-1 2-15,-5 0 2 16,-9-4 3-16,-1-4 2 15,6 0-1-15,4-7-5 16,10 0-15-16,4-1-6 16,10 2-4-16,3 2 4 15,5 3 9-15,-1 6 1 0,-7 6 3 16,-12 2 3-16,-18 7 10 16,-13 1 9-16,-16-6 18 15,-1-4 7-15,1-19 6 16,7-5-12-16,18-12-198 15</inkml:trace>
  <inkml:trace contextRef="#ctx0" brushRef="#br0" timeOffset="26">7598 8981 526 0,'1'0'294'16,"0"-2"-53"-16,6-2-112 16,3-2-29-16,12 2-39 15,6 1-15-15,9 3-21 16,1 2-8-16,-8 4-2 16,-11 5 0-16,-14 7 4 15,-10 3 4-15,-20 2 4 16,0-2 1-16,-6-7 1 15,5-5-3-15,14-4-14 16,8-3-11-16,13-3-16 16,9-2-7-16,9 2 6 15,6 4 7-15,0 8 7 0,-3 4 7 16,-15 8 13-16,-14 2 10 16,-19 5 11-16,-12-1 3 15,-10-8 7-15,-3-8-45 16</inkml:trace>
  <inkml:trace contextRef="#ctx0" brushRef="#br0" timeOffset="27">6168 11832 480 0,'2'-2'274'16,"7"-3"-29"-1,1-1-112-15,16 5-78 16,7 1-17-16,5 4-17 16,-1 4-5-16,-10 5 1 0,-11 1 3 0,-11 7 9 31,-6 2 4-31,-20-7 2 16,-2 1 2-16,-7-7-7 0,1-8-4 0,14-2-20 15,6-3-14-15,16 1-16 16,9 4-6-16,14 7 6 31,2 2 10-31,-2 3 11 0,-3 5 7 16,-17 3 33-1,-10 5 12-15,-18 3 10 16,-11-3 3-16,-14-12-9 16,-2-11-9-16,10-15-53 15,7-7-37-15,14-13-198 16</inkml:trace>
  <inkml:trace contextRef="#ctx0" brushRef="#br0" timeOffset="28">6539 11483 1325 0,'-2'0'577'0,"-5"-2"-305"16,4 0-166-16,2 1-44 16,1 0-74-16</inkml:trace>
  <inkml:trace contextRef="#ctx0" brushRef="#br0" timeOffset="29">7208 10963 930 0,'-6'8'372'0,"-12"11"-228"16,1 8-51-1,-8 19-31-15,-5 8-5 16,2 19-26-16,-6 11-4 16,5 0-16-16,6-6-1 0,5-20-2 15,2-18 2-15,10-21 2 16,4-11 1-16,9-23-3 16,4-10-3-16,7-25-1 15,0-12 0-15,3-18 5 16,-1-6 4-16,2 3-4 15,2-3-1-15,-6 22-7 16,-1 9 8-16,-3 18 6 16,-5 16 0-1,0 22 1-15,-2 15-13 0,2 21-5 16,5 9-2-16,13 16 0 16,6 3 0-16,17 11 1 0,-2 1 1 15,2-4 1-15,0-2 1 16,-9-16-1-1,-3-9 1-15,-10-16-2 0,-10-6 1 16,-15-13 2-16,-3 1 2 16,-16-2 10-16,-7-5 4 15,-17 0 12-15,-7-4 9 16,-24-4 4-16,-9-1-4 16,-3-3-11-16,1-1-12 15,23 0-36-15,16 0-63 16</inkml:trace>
  <inkml:trace contextRef="#ctx0" brushRef="#br0" timeOffset="30">7613 11028 488 0,'-5'-5'314'16,"-3"-7"-8"-16,7 4-126 0,1 0-26 15,1 4-64-15,5 6-24 16,0 3-44-16,4 7-16 16,10 13-3-16,3 11-1 0,9 22-2 15,1 7 2-15,0 11-1 16,-6-3 1-16,-1-12 2 15,-7-9-2-15,1-19 3 16,-1-11 0 0,-4-18 34-16,4-8 28 0,-3-18 32 15,1-11 11 1,9-21-17-16,5-10-21 16,11-20-22-16,7-1-9 15,6 8-8-15,-5 3 11 0,-17 30 14 16,-10 12 4-16,-17 18-3 0,-7 13-21 15,1 5-42 1,-2 3-76-16</inkml:trace>
  <inkml:trace contextRef="#ctx0" brushRef="#br0" timeOffset="31">8387 11562 17 0,'2'2'8'0,"-1"4"-2"16,-1-2-3-16,0-4 27 0,0 0 25 0,0-2 68 31,0 1 41-31,0 0 55 16,0 0 12-16,0 0-26 15,0 0-28-15,-1 0-63 16,-1 1-27-16,-11 3-33 0,-38 26-12 16,23-15-14-16,-1-3-5 15,3-6-2-15,1-5 1 16,8-12-6-16,7 0-6 15,10-9-10-15,2 5-3 16,10 1-4-16,1 1 2 16,5 6-3-16,0-5 2 0,3 11 4 15,0 4-1-15,-1 5 5 16,-4 5 3 0,0 8-1-16,-1-2 1 15,1 7 2-15,1-2-4 0,4-3 2 16,4-2 1-16,6-9 5 15,4-3 5-15,-3-14 13 16,-5-7 23-16,-13-3 37 16,-6-5 13-16,-16-3 24 15,-7 5-14-15,-16 2-34 16,-6 6-18-16,0 9-45 16,2 0-15-16,13 6-19 15,5 3-50-15,15 7-172 16,2-1-289-16</inkml:trace>
  <inkml:trace contextRef="#ctx0" brushRef="#br0" timeOffset="32">8806 11627 876 0,'0'1'402'16,"3"-1"-190"-1,1-1-57-15,-4 0-78 16,1-1-19-16,24 1-23 0,39 1-4 16,-25-1-17-16,2 0-4 15,-2 1-5-15,-9 3-5 16,-7 4-47-16,-7 4-32 15,-8-7-74-15,-4 2-57 16,-5-2-78-16,-9-6-13 0,1 1 61 16,-2-5 70-1,-1-5 207-15,5-3 87 16,-1-1 85-16,1-1 14 16,6 8-36-16,1 3-32 15,6 5-63-15,6 3-20 0,5 5-40 16,2 3-9-16,-8 2 10 15,-3 3 9-15,-11 0 12 16,-8-1 2-16,-5 0-11 16,1-3-4-16,5-9-91 15,7-1-144 1</inkml:trace>
  <inkml:trace contextRef="#ctx0" brushRef="#br0" timeOffset="33">9282 11549 387 0,'-2'-5'290'16,"4"-3"69"-16,-3-2-74 15,4 10-95-15,0 3-44 16,-6 5-81-16,-1 2-32 16,4 11-17-16,-3-2-3 15,5 11-6-15,3-1-2 0,-5-3-1 16,6 1 2-16,0-5 2 15,-5-1-9-15,-1-8-65 16,1-3-50-16,-3-9-234 16</inkml:trace>
  <inkml:trace contextRef="#ctx0" brushRef="#br0" timeOffset="34">9250 11526 701 0,'4'-5'370'16,"2"-7"-96"-16,13 5-136 0,5 5-40 15,8 0-51 1,4 4-20-16,2 7-14 0,-5 0-4 16,-7 5 0-16,-10-1 7 15,-16 3 29-15,-9-2 9 0,-13 3 7 16,-5 2-5-16,-3-8-22 15,3-2-4-15,5-5-2 16,3-2-34-16,4-9-141 16</inkml:trace>
  <inkml:trace contextRef="#ctx0" brushRef="#br0" timeOffset="35">4672 13032 755 0,'-6'0'337'16,"0"5"-176"-16,7-1-70 16,22 5-73-16,17 4-5 0,21-2 3 15,11 0-4 1,2-9-3-16,-5-2 3 0,-12 3-49 15,-9-3-109-15</inkml:trace>
  <inkml:trace contextRef="#ctx0" brushRef="#br0" timeOffset="36">4716 13184 748 0,'3'3'301'15,"9"0"-162"-15,21 5-96 0,15 0-1 16,14-1-2-16,0 0-1 16,-1-1-19-1,-6-2-44-15</inkml:trace>
  <inkml:trace contextRef="#ctx0" brushRef="#br0" timeOffset="37">5879 13228 304 0,'4'-6'212'0,"10"-5"27"15,-2-1-18-15,-11-2-28 0,1 3-18 16,-11-3-38-16,-7 2-18 15,-12-3-38-15,-6 2-18 16,-7 5-34-16,0 1-17 16,2 10-31-16,3 10-13 15,9 5-8 1,8 5 2-16,13 5 11 16,8-3 9-16,14 0 11 0,7-1 4 15,11-9 4-15,3-4 1 16,0-6 3-16,0-5-1 15,-6-10 1-15,-1-2 1 16,-10-8 2-16,-5 0 2 16,-7 5 2-16,-4 0 7 0,-6 10 6 15,2 5-2 1,0 12-4-16,-5 7-9 16,8 17-10-16,0 11 0 15,0 14 0-15,5 3 1 16,-3-1 6-16,0-6 3 0,0-16 7 15,0-3 3-15,-3-14 0 16,-1-5 1-16,1-9-14 16,-1-4-57-16</inkml:trace>
  <inkml:trace contextRef="#ctx0" brushRef="#br0" timeOffset="38">6136 13522 658 0,'8'0'285'15,"15"-6"-145"-15,4 2-29 0,1 1-38 16,1-1-16-16,-9 7-25 16,-4 4-13-16,-10 8-10 15,-6 2-2-15,-12 1 2 16,-4-3 4-16,-1-8 4 0,5-1 0 15,9-1-12-15,5 1-4 16,11 1-4-16,6 1-2 16,6 6 5-16,0 0 4 15,-10 4 16-15,-7 0 17 16,-18 0 34 0,-12-1 6-16,-15-4-4 15,-4-8-8-15,3-8-47 0,7-4-57 0,19-4-242 16</inkml:trace>
  <inkml:trace contextRef="#ctx0" brushRef="#br0" timeOffset="39">6566 13266 698 0,'-1'0'430'0,"-3"-1"10"0,2 0-129 16,2 1-109-16,0-1-44 0,0-1-82 16,0 1-23-1</inkml:trace>
  <inkml:trace contextRef="#ctx0" brushRef="#br0" timeOffset="40">7225 12570 723 0,'-27'7'356'15,"-22"8"-68"-15,-6 26-230 16,-2 21-29-16,11 43-21 15,12 16-5-15,20 15-8 16,15 4 0-16,32-25 5 16,15-11 1-16,27-30 7 0,8-18-1 15,-1-28-107-15</inkml:trace>
  <inkml:trace contextRef="#ctx0" brushRef="#br0" timeOffset="41">7437 12814 917 0,'-2'-4'397'16,"1"-2"-233"-16,0 10-80 0,4 29-63 15,4 13-22 1,12 28 1-16,3 5 1 0,1 5 5 16,5-2 1-1,-4-15 3-15,0-4-4 0,-2-20 3 16,0-8-10-16,-2-20 84 0,2-12 38 16,0-20 29-16,-1-13 21 15,4-16-75-15,1-7-31 16,0-5-30-16,-2 0-6 15,2 3-17-15,-3 1-3 16,-4 5-5-16,-3 6-4 16,-9 7 2-16,-3 7-2 15,0 14-92-15,3 5-74 16</inkml:trace>
  <inkml:trace contextRef="#ctx0" brushRef="#br0" timeOffset="42">7972 13372 896 0,'0'-2'383'0,"0"-2"-217"16,-2 1-57-1,1 3-86-15,1 0-23 16,0 13-29-16,8 48 7 15,-1-18 20-15,-5-1 1 0,-1-4 3 16,2-3-5 0,-3-16-183-16</inkml:trace>
  <inkml:trace contextRef="#ctx0" brushRef="#br0" timeOffset="43">7951 13399 413 0,'1'-20'261'0,"9"-20"18"16,10 10-77-16,12 12-85 15,9 12-25-15,10 14-59 0,-7 7-11 16,-12 12-3 0,-13 3 11-16,-27 5 33 15,-13 1 7-15,-19-6 7 0,-5-11-3 16,4-18-85 0,8-4-103-16</inkml:trace>
  <inkml:trace contextRef="#ctx0" brushRef="#br0" timeOffset="44">8443 13273 781 0,'12'0'355'0,"13"-1"-158"0,22 1-99 16,14 0-1-16,15 0-43 15,1-4-11-15,-6-3-93 16</inkml:trace>
  <inkml:trace contextRef="#ctx0" brushRef="#br0" timeOffset="45">9155 12738 766 0,'1'-3'407'0,"4"-1"-60"15,7 17-264-15,1 14-41 0,6 28-12 16,4 14 11-16,-6 13 7 15,0 3-3-15,2-1-16 16,-5-12-8-16,2-10-6 16,2-13 0-16,-5-27 5 15,4-10 6-15,3-27 23 16,3-15 14-16,9-20 24 16,-4-10 6-16,5-8-18 15,3 0-15-15,4-1-32 16,7 1-13-16,-11 13-7 15,-3 4 1-15,-21 22-45 16,-12 12-87-16</inkml:trace>
  <inkml:trace contextRef="#ctx0" brushRef="#br0" timeOffset="46">9895 13400 468 0,'-8'9'246'15,"-20"7"-45"-15,-4 4-59 0,-5 1-17 0,-7-5-20 16,4-7-32-16,6-3-9 16,8-11-19-16,8-5-7 15,12-10-20-15,7-2-12 16,13-7-18-1,7 4 2-15,5 3 23 0,8 6 12 16,-5 16 11-16,1 10 0 16,1 20-11-1,-8 5-4-15,6 4-4 0,3 1-2 0,-1-13 1 16,3-6-1 0,-2-14 7-16,0-9 4 15,-7-11 53-15,-4-12 17 16,-16-6 21-16,-13-6-2 0,-21-1-58 31,-7 4-25-31,-6 8-132 0,3 8 36 16</inkml:trace>
  <inkml:trace contextRef="#ctx0" brushRef="#br0" timeOffset="47">10138 12557 583 0,'20'20'301'16,"-9"-11"-16"-16,0 1-195 0,55 76 0 0,4 27 13 15,-1 53 11-15,-46-6-12 16,-32 10-9-16,-17-7-1 16,-19-30 2-16,-3-24-3 0,2-42 6 15,-2-9-384-15</inkml:trace>
  <inkml:trace contextRef="#ctx0" brushRef="#br0" timeOffset="48">4565 14731 886 0,'-4'0'392'16,"2"3"-201"-1,5 0-73-15,-3-3-57 0,29 7-21 16,55 7-11-16,-22-12-7 16,10 2-11-16,-5-4-23 15,-11 0-242-15</inkml:trace>
  <inkml:trace contextRef="#ctx0" brushRef="#br0" timeOffset="49">4621 14938 820 0,'7'3'369'0,"4"4"-152"16,26 0-130-16,18-4-23 16,16-1-25-16,3 0-12 15,-3 0-125-15</inkml:trace>
  <inkml:trace contextRef="#ctx0" brushRef="#br0" timeOffset="50">5685 14825 594 0,'-2'-12'326'16,"0"-7"-74"-16,-4-7-106 0,-3 2-28 15,-6 0-39-15,-7 0-18 16,-4 11-28-16,-3 11-14 16,2 11-31-16,4 13-13 15,8 9-7-15,2 2 1 16,15 4 8-16,5-2 6 0,14-6 10 16,9-6 3-16,2-12 4 15,3-8 4-15,-9-9 3 16,-1-7 4-16,-10-2 5 15,-5 1 3-15,-8 4 23 16,-2 3 3-16,-4 13 1 16,-1 11 1-16,3 18-22 15,1 8-6-15,1 10-5 16,1 6-7-16,1 0-3 16,0 2 1-16,3-4 0 15,-3-11-1-15,7-12 4 16,2-11-53-16</inkml:trace>
  <inkml:trace contextRef="#ctx0" brushRef="#br0" timeOffset="51">5939 15165 964 0,'7'-5'400'15,"11"-3"-243"-15,3 1-33 0,5 1-58 16,6 6-23-16,-5 3-31 16,-3 8-7-16,-16 9 0 15,-12 3 2-15,-16 5 4 16,-2-1 1-16,0-6-1 15,7-6-11-15,11-5-40 16,2-4-5-16,12 3-3 16,6 3 7-16,3-2 36 15,-1 3 3-15,-9 1 27 16,-10-1 28-16,-16 0 33 16,-4 0 11-16,-11-12-16 15,-1-2-28-15,12-11-175 16</inkml:trace>
  <inkml:trace contextRef="#ctx0" brushRef="#br0" timeOffset="52">6447 14915 983 0,'2'2'547'15,"-3"-1"-75"-15,0 4-258 16,0-5-56-16,0 0-81 0,0 0-38 16,1 0-136-16</inkml:trace>
  <inkml:trace contextRef="#ctx0" brushRef="#br0" timeOffset="53">7217 14202 504 0,'-5'-2'297'0,"-14"3"-10"16,-6 9-77-16,-14 25-78 15,-3 17-25-15,2 38-49 16,3 12-23-16,17 32-20 16,12 14-3-16,14-5-3 15,17-4 0-15,16-29-3 16,7-24 1-16,22-29 4 15,8-14-71-15</inkml:trace>
  <inkml:trace contextRef="#ctx0" brushRef="#br0" timeOffset="54">7449 14560 846 0,'2'4'371'16,"5"8"-138"-1,4 11-169-15,4 11-14 0,2 17 4 16,1 7-5-16,-3 14-14 15,-4-1-5-15,-2-11-14 16,2-7-5-16,3-30 1 16,7-12 5-16,4-21 11 15,2-12 6-15,3-18 8 0,-2-12-1 16,0-12-5-16,-1-5-4 16,6 3-14-16,0 7-4 15,-8 16-9-15,-4 11-1 16,-16 17-13-16,1 4-73 15</inkml:trace>
  <inkml:trace contextRef="#ctx0" brushRef="#br0" timeOffset="55">8007 14931 573 0,'-5'4'345'31,"-5"11"5"-31,3 12-178 0,-1 5-85 0,3 10-12 16,3 6-22 0,-1-6-10-16,3 3-21 15,1-7-2-15,1-15 1 16,2-5-34-16,-2-13-91 0,0-6-97 0</inkml:trace>
  <inkml:trace contextRef="#ctx0" brushRef="#br0" timeOffset="56">7939 14968 379 0,'13'-6'225'0,"21"0"-18"31,7 3-35-31,8 12-64 0,0 2-18 0,-13 8-1 32,-10-1 13-32,-26 7 41 15,-12 2 9-15,-22-3-31 0,-5-4-18 16,-3-13-73-16,6-7-87 15</inkml:trace>
  <inkml:trace contextRef="#ctx0" brushRef="#br0" timeOffset="57">8557 14900 786 0,'8'-3'401'0,"17"0"-96"0,15 1-101 16,15 0-69-16,6 4-40 16,-5 1-56-16,-2-1-13 15,-4 2-148-15</inkml:trace>
  <inkml:trace contextRef="#ctx0" brushRef="#br0" timeOffset="58">9512 14621 706 0,'-20'-4'417'15,"-20"4"-46"-15,0 8-192 0,0 15-133 16,11 13-30-16,-1 16-13 16,11 18-2-16,15 11-3 31,5-3 0-31,32-11-1 0,7-14 2 15,22-26 11-15,13-11 6 0,12-22 4 16,-4-10 44-16,-20-19 53 31,-15-8 19-31,-28-14 23 0,-11-11-37 16,-17-2-51-16,-10 1-18 16,-15 11-28-16,-9 8-12 15,-5 24-32-15,-3 6-57 0,3 16-176 16</inkml:trace>
  <inkml:trace contextRef="#ctx0" brushRef="#br0" timeOffset="59">9682 14698 1141 0,'-9'5'472'0,"-13"10"-269"16,-9 4-42-16,-14 13-61 16,-1 11-21-16,-5 5-48 15,6 6-10-15,16-4-117 16,6-6-205-16</inkml:trace>
  <inkml:trace contextRef="#ctx0" brushRef="#br0" timeOffset="60">10021 14306 818 0,'14'9'366'0,"23"25"-116"15,10 16-95-15,11 29-28 0,-4 11-5 16,-22 20-34 0,-21 9 9-16,-33 0 45 0,-22 1 2 15,-24-17-15-15,-3-13-26 16,5-24-60-16,3-19-33 0</inkml:trace>
  <inkml:trace contextRef="#ctx0" brushRef="#br0" timeOffset="61">10835 14955 667 0,'5'2'297'0,"19"5"-123"16,13-1-72-16,19-6-33 16,13 0-22-1,-2-5-27-15,-2 5-47 0</inkml:trace>
  <inkml:trace contextRef="#ctx0" brushRef="#br0" timeOffset="62">10838 15118 747 0,'-1'3'352'0,"8"4"-122"16,9-1-57-16,28 1-59 15,12-2-19-15,14-3-43 16,5 2-10-16,-15-8-250 15</inkml:trace>
  <inkml:trace contextRef="#ctx0" brushRef="#br0" timeOffset="63">12029 15010 301 0,'4'2'264'16,"4"-1"27"-16,-2-6-35 0,-4-6-21 15,-4-8-50-15,-6-3-25 16,-13-7-31-16,-7 3-22 16,-9 4-48-16,-3 5-22 15,-3 17-47-15,3 7-14 0,9 19-9 16,3 5-2-16,13 7 4 16,4 0 3-16,14-2 4 31,9-5 4-31,20-8 3 0,8-6-3 15,7-13-10-15,1-5 0 16,-9-14 9-16,-2-2 11 16,-12-4 19-16,-4 2 5 15,-11 7 11-15,-5 2 9 16,-6 12 2-16,-6 7 1 16,-2 15-9-16,-1 8-12 0,5 16-7 15,1 6-4-15,4 9-2 16,4 7-3-16,1-4 5 15,5-9 0-15,1-16 2 16,-2-11 11-16,-1-18-171 16,-3-7-121-16</inkml:trace>
  <inkml:trace contextRef="#ctx0" brushRef="#br0" timeOffset="64">12225 15302 903 0,'2'-2'419'0,"1"-3"-187"16,2-1-103-16,8 1-32 16,7-1-44-16,10 2-20 0,13 4-17 15,-5 2-5-15,-1 3-6 16,-12 1-4-16,-17 6-1 15,-8-2 0-15,-8 5 1 16,-4-1 3-16,1 1 1 16,2 0-3-16,9 0-5 15,5 3-3-15,8-2-1 16,1 10 3-16,-4-3 2 16,-5 1 1-16,-9 7 2 15,-11-8 3-15,-13-2 6 16,-5-5 5-16,-1-16 3 15,3-3-13-15,16-10-86 16,4-6-124-16</inkml:trace>
  <inkml:trace contextRef="#ctx0" brushRef="#br0" timeOffset="65">12725 15003 1165 0,'-2'0'545'16,"-2"-2"-212"-16,4 6-196 15,-1-4-49-15,-1 0-23 0,1 0-102 16</inkml:trace>
  <inkml:trace contextRef="#ctx0" brushRef="#br0" timeOffset="66">13010 14537 757 0,'-1'-5'442'16,"0"-2"-12"-16,3 7-316 0,5 5-42 15,8 17-55-15,3 4-15 16,5 28 0-16,-1 12 0 15,-5 22 5-15,1 6 2 0,-2-5-3 16,3-11 3-16,2-27-1 16,-3-14 1-16,-2-26 11 15,2-6 7-15,6-19 13 16,2-10 3-16,10-16 22 16,-1-12 8-16,0-17-1 15,1-5 3-15,-1-7-25 16,-1 5-16-16,-7 21-13 15,-9 5-7-15,-10 24-14 16,-8 6-21-16,-8 12-90 16,-2 8-93-16</inkml:trace>
  <inkml:trace contextRef="#ctx0" brushRef="#br0" timeOffset="67">13552 15120 671 0,'0'0'395'0,"0"8"5"15,-3 6-246-15,1 15-107 16,-1 10-11-16,0 14-15 31,-1 4-6-31,-1 2-4 0,1 0 1 0,3-20-2 32,0-11 1-32,1-17-46 15,-1-11-34-15,-4-15-116 16,2-9-30-16,-2-20 18 15,-1-9 33-15,3-7 130 0,2-1 47 16,6 9 83-16,10 10 34 16,7 14 49-16,5 7-7 15,2 12-29-15,-1 2-28 16,1 12-59-16,-1 9-12 16,-13 3-15-16,-6 5 3 15,-14 6 14-15,-14 0 3 0,-10 4-3 16,-4-4-8-16,-4-14-57 15,9-6-88-15</inkml:trace>
  <inkml:trace contextRef="#ctx0" brushRef="#br0" timeOffset="68">14218 14965 681 0,'-4'3'414'16,"-9"-1"-29"-16,15 6-213 15,6 0-43-15,20 4-66 16,16-3-18-16,16-3-22 15,2-6-6-15,0-3 7 16,-9-2-45-16,-13-1-157 16,-10-5-196-16</inkml:trace>
  <inkml:trace contextRef="#ctx0" brushRef="#br0" timeOffset="69">14224 15141 900 0,'13'2'451'0,"8"4"-131"15,19 3-135-15,4-3-14 0,9-3-59 16,1-3-28-16,-6-1-48 16,-6-4-59-16</inkml:trace>
  <inkml:trace contextRef="#ctx0" brushRef="#br0" timeOffset="70">15127 14877 655 0,'5'-10'327'16,"2"-8"-91"-16,13 3-123 0,8 6-30 15,12 9-50-15,7 6-25 0,2 13-18 16,1 4 2-16,-18 3 6 16,-11 2 2-16,-26 1 6 15,-14 1 5-15,-14-3 6 16,-3-7 4-16,8-7 1 16,3-11-3-16,19 1-20 15,6-3-8-15,13 2-11 16,12 5-3-16,9 3 15 15,2 6 3-15,-7 3 9 16,-7 2 8 0,-29 1 13-16,-16 2 4 0,-28-1 4 15,-9-2-1-15,2-12-4 16,11-5-39-16,23-5-126 16,10-3-178-16</inkml:trace>
  <inkml:trace contextRef="#ctx0" brushRef="#br0" timeOffset="71">15700 15095 1387 0,'-3'-4'545'0,"-1"3"-386"16,4-3-54-16,0 3-67 0,0 1-44 15,0 0-199-15</inkml:trace>
  <inkml:trace contextRef="#ctx0" brushRef="#br0" timeOffset="72">15933 15075 887 0,'5'-12'380'16,"6"-16"-184"-16,6-5-48 16,3-11-40-16,-3 3-8 0,1 4-17 15,-9 2-6-15,-3 18-7 16,-4 7-7-16,-6 13-46 16,3 12-14-16,0 21-13 15,1 10-6-15,2 14 15 16,4 1 1-16,1-3 0 15,1-6 0-15,9-10-75 16,1-6-81-16,4-13-257 16</inkml:trace>
  <inkml:trace contextRef="#ctx0" brushRef="#br0" timeOffset="73">16454 14909 894 0,'-14'-10'410'16,"-19"-9"-175"-16,-3 4-54 0,-8 8-70 15,0 7-32-15,2 17-40 16,0 7-14 0,11 14-12-16,7 5-2 0,23 1-11 15,8 2 1-15,20-8 5 16,13-5 6-16,10-15 13 15,9-5 3-15,-1-16 16 16,-6-7 5-16,-18-13 15 16,-10-7 1-16,-13-6-12 15,-10 1-7-15,-9-1-41 16,-9 6-49-16,-8 6-134 16,0 4-396-16</inkml:trace>
  <inkml:trace contextRef="#ctx0" brushRef="#br0" timeOffset="74">16333 14660 990 0,'5'0'411'16,"13"0"-231"-16,14 1-46 16,19 2-51-16,9 1-20 15,3 1-24-15,2-2-95 0</inkml:trace>
  <inkml:trace contextRef="#ctx0" brushRef="#br0" timeOffset="75">17047 14539 921 0,'-10'-8'465'16,"-8"-8"-152"-16,-6 4-168 15,1 11-51-15,-8 6-69 16,3 11-23-16,5 14-19 0,3 1-2 16,18 13 0-16,7 2 3 15,14-2 5-15,11-2 2 16,6-11 6-16,-3-11 4 15,2-14 15-15,-7-7 9 16,-12-18 20-16,-2-3 9 16,-17-6 30-16,-9 0-3 15,-18 5-26-15,-8 6-17 0,-14 12-55 16,3 5-83-16</inkml:trace>
  <inkml:trace contextRef="#ctx0" brushRef="#br0" timeOffset="76">17154 15144 1411 0,'-1'2'598'0,"-4"1"-324"15,3-2-112-15,1-1-79 0,-1 0-33 16,2 0-73-1,0 0 150-15</inkml:trace>
  <inkml:trace contextRef="#ctx0" brushRef="#br0" timeOffset="77">17848 14611 937 0,'-15'4'387'16,"-23"17"-228"-16,-6 17-57 16,-6 40-59-16,10 21-9 15,14 17-15-15,13 3-6 0,29-7-5 16,11-8 0-16,33-19-1 16,12-11 11-16,11-35-152 15</inkml:trace>
  <inkml:trace contextRef="#ctx0" brushRef="#br0" timeOffset="78">17936 15105 852 0,'-3'-4'452'0,"3"-1"-132"15,9-1-107-15,21 1-113 0,13 5-40 16,27 0-27-16,10 0-13 16,9 3-45-1,2 4-103-15</inkml:trace>
  <inkml:trace contextRef="#ctx0" brushRef="#br0" timeOffset="79">18715 14821 918 0,'-5'-5'446'0,"-6"-9"-181"0,-8 8-56 32,-11 16-110-32,-5 12-36 0,3 28-41 0,5 6-14 15,14 7-8 1,12 1-1-16,9-13-1 0,7-6 0 16,22-11 2-16,8-7 1 15,6-18 12-15,0-9 8 0,-14-17 19 16,-11-9 6-16,-21-7 29 15,-11-2 3-15,-27 1-11 16,-9 6-10-16,-11 9-43 16,2 7-8-16,13 12-134 15,12 3-128-15</inkml:trace>
  <inkml:trace contextRef="#ctx0" brushRef="#br0" timeOffset="80">19000 15233 897 0,'-5'0'554'0,"0"0"-8"0,1-2-223 0,1-1-173 0,3 2-51 16,0 0-173-16,0 0 14 15</inkml:trace>
  <inkml:trace contextRef="#ctx0" brushRef="#br0" timeOffset="81">19152 14961 626 0,'10'-13'364'15,"12"-4"-48"-15,12-7-120 16,7 3-18-16,11 13-69 15,-4 7-34-15,-10 14-54 0,-5 11-15 16,-23 1-7-16,-10-1 0 16,-16 3 3-16,-9-5 4 15,-1-1 1-15,4-1-2 16,21-7-5-16,9 1-1 16,19-10-3-16,3 4 2 15,3 3 2-15,-5-2 0 16,-16 9 1-16,-6 2 5 0,-17 2 8 15,-12-1 4-15,-15-4 3 16,-5-7 3-16,-1-13-33 16,10-4-65-16</inkml:trace>
  <inkml:trace contextRef="#ctx0" brushRef="#br0" timeOffset="82">19794 15108 1478 0,'-7'0'636'0,"-7"1"-364"0,2-1-80 16,1 0-113-16,4 0-55 16,6-3 22-16</inkml:trace>
  <inkml:trace contextRef="#ctx0" brushRef="#br0" timeOffset="83">20048 15123 761 0,'8'-19'419'15,"2"-20"-112"-15,0-10-93 0,0-5-32 16,-5 1-64-16,0 10-18 15,1 18-21-15,-3 17-31 16,-2 27-30-16,3 17-17 16,-1 24-19-16,3 8 14 15,2 0 4-15,1-4 2 0,3-14 6 16,2-7-28-16,2-14-168 16,5-11-166-16</inkml:trace>
  <inkml:trace contextRef="#ctx0" brushRef="#br0" timeOffset="84">20571 15009 974 0,'-17'-17'483'15,"-17"-15"-167"-15,1-1-84 0,5 14-116 0,0 8-41 16,-2 19-45-16,3 13-13 15,-3 13-13 1,7 5-3-16,14 9-8 16,7-2 1-16,19-1 1 15,9-3 2-15,8-15 8 0,2-6 3 0,5-17 12 16,-3-10 9-16,1-18 22 31,-3-9 9-31,-14-5 1 0,-10-7-4 16,-16-5-24-16,-8-3-26 0,-5-3-135 15,2 9-47-15</inkml:trace>
  <inkml:trace contextRef="#ctx0" brushRef="#br0" timeOffset="85">20547 14599 780 0,'-3'-6'419'16,"-5"-4"-91"-16,18 0-164 15,3 1-29-15,14-1-42 16,4 3-17-16,8 7-34 16,4 7-14-16,-10 5-23 15,-3 2-6-15,-22 0 4 16,-12-2 1-16,-17 2 4 15,-7-2 3-15,2-1-1 16,4-2 0-16,12-5-10 0,8 0-5 16,11 0-3-16,7 2-2 15,9 7 5-15,3 2 2 16,-6 3 1-16,-7 2 3 16,-20 1 9-16,-12-3 3 15,-11-6-4-15,-1-7-35 16</inkml:trace>
  <inkml:trace contextRef="#ctx0" brushRef="#br0" timeOffset="86">20980 14528 897 0,'9'-3'486'0,"15"1"-136"0,9 19-178 15,4 15-42-15,3 36-50 16,-6 20-1-1,-18 26-12-15,-14 6-12 0,-18-2-25 16,-9-7-9 0,-9-17-4-16,4-9-2 0,7-24-2 15,4-18 1-15,6-27-93 16,4-15-79-16</inkml:trace>
  <inkml:trace contextRef="#ctx0" brushRef="#br0" timeOffset="87">21596 15051 981 0,'0'-6'420'16,"3"-14"-227"-16,8 3-59 15,13 1-67-15,5-1-18 16,5 10-27-16,3 4-9 0,0 15-12 16,-1 5-2-16,-2 4-2 15,-1-1 3-15,-7-11 9 16,-3-5 5-16,-2-12 10 16,-4-7 5-1,-1-8 4-15,-2-3-2 0,-16-2-38 16,-1 6-38-16,-10 11-98 15,-6 11-104-15</inkml:trace>
  <inkml:trace contextRef="#ctx0" brushRef="#br0" timeOffset="88">21590 15233 743 0,'0'1'348'16,"7"1"-59"-16,11-1-84 16,31-1-23-16,14-1-16 15,18 0-89-15,-1-2-20 0,-10 0-29 16,-9 0 0 0,-17-1-122-16</inkml:trace>
  <inkml:trace contextRef="#ctx0" brushRef="#br0" timeOffset="89">14156 16561 827 0,'2'-10'398'15,"3"-23"-116"-15,8 2-78 0,8-3-41 16,-2 0-34-16,11 19-75 16,6 12-25-16,3 25-37 0,4 10-8 0,-4 9 10 31,-7-1 6-31,-5-14 7 15,-2-5 5-15,-3-17 8 16,5-4 4-16,-8-18 8 16,0-4 4-16,-12-11-3 15,-8-5-2-15,-9 5-72 16,-6 5-64-16,-8 17-248 16</inkml:trace>
  <inkml:trace contextRef="#ctx0" brushRef="#br0" timeOffset="90">14076 16835 1065 0,'7'3'505'0,"4"4"-190"16,24-4-135-16,6-3-25 16,26 0-58-16,6-6-33 15,6-2-36-15,0 0 5 16,-14-5-4-16</inkml:trace>
  <inkml:trace contextRef="#ctx0" brushRef="#br0" timeOffset="91">15099 16638 955 0,'4'0'504'15,"4"0"-62"-15,20 4-305 16,10 0-40-16,22 4-38 16,8-3-15-16,7 1-14 15,0-2-63-15</inkml:trace>
  <inkml:trace contextRef="#ctx0" brushRef="#br0" timeOffset="92">15707 16744 677 0,'5'-11'331'15,"7"-16"-68"-15,-4-5-17 16,4-12-9-16,-3-5-21 16,-1-8-67-16,4 3-36 15,-1 9-42-15,2 14-17 16,-3 20-45-16,0 11-13 16,-4 29-21-16,4 14-3 0,-3 13 17 15,1 5 8 1,-1-1 1-16,-3-3 2 0,1-10 5 15,-1-5 1-15,-1-16 0 0,2-7-69 16</inkml:trace>
  <inkml:trace contextRef="#ctx0" brushRef="#br0" timeOffset="93">16111 16813 959 0,'0'-3'543'0,"3"2"-43"16,2-1-254 0,-5 0-128-1,0 2-39-15,0 0-40 0,0 0-59 0</inkml:trace>
  <inkml:trace contextRef="#ctx0" brushRef="#br0" timeOffset="94">16607 16577 545 0,'6'-3'330'15,"1"-11"-9"-15,-1 0-41 16,-5-3-55-16,-3-4-27 16,-12-3-58-16,-2-2-18 15,-14 6-52-15,-5 2-27 0,-2 15-47 16,-1 7-14-16,7 15-14 15,5 3-8-15,13 7 1 16,11-2 2-16,13 0 7 16,12 0 11-16,9-12 13 15,7-4 6-15,-1-11 7 16,-2-4 2 0,-4-5 0-16,-4-1-1 0,-8 7-8 15,0 3-3-15,-7 15-6 16,-5 7-2-16,-9 13 4 15,-14 0 2-15,-5 4 8 0,-9-6 4 16,-9-6 5-16,5-7 5 16,-3-18 12-16,4-5 0 15,8-15-3-15,2-4-7 16,12 5-48-16,8-1-31 16,12 5-169-16,8 2-233 15</inkml:trace>
  <inkml:trace contextRef="#ctx0" brushRef="#br0" timeOffset="95">16942 16690 1274 0,'0'0'597'16,"0"0"-277"-16,0 0-89 15,-1 0-129-15,-1 0-69 16,1 0-146-16</inkml:trace>
  <inkml:trace contextRef="#ctx0" brushRef="#br0" timeOffset="96">17210 16679 750 0,'4'-9'357'16,"6"-11"-122"-16,4-6-22 16,4 0-30-16,1-3-24 15,-1-2-49-15,-1 1-21 16,-8-1-23-16,-1 5-2 0,-7 10-6 15,-3 8-6-15,-4 9-32 16,-1 5-16 0,-2 13-16-16,3 7-4 0,4 19 9 15,2 2 2-15,7 11 3 16,3-2 2-16,1-7-11 16,4-1-56-16,4-17-169 15,4-5-173-15</inkml:trace>
  <inkml:trace contextRef="#ctx0" brushRef="#br0" timeOffset="97">17745 16567 1119 0,'-18'-10'530'15,"-28"-13"-225"-15,-2 3-57 16,3-1-117-16,3 7-43 15,11 14-62-15,3 12-20 16,4 16-17-16,5 7-6 16,14 11 2-16,8 3 2 15,18-3-1-15,10-3 0 16,5-16-1-16,5-11 4 0,8-16 12 16,-4-8 8-16,-4-12 17 15,-6-3 3-15,-20-9-14 16,-11-2-19-1,-15-4-86-15,-9 4-78 0</inkml:trace>
  <inkml:trace contextRef="#ctx0" brushRef="#br0" timeOffset="98">17636 16293 1163 0,'10'0'488'16,"18"3"-250"-16,10-3-75 15,15 2-55-15,1-1-22 16,-1-2-47-16,-8-1 5 15,-9-5-128-15,-2 2-370 0</inkml:trace>
  <inkml:trace contextRef="#ctx0" brushRef="#br0" timeOffset="99">18248 16270 626 0,'-8'-6'417'16,"-7"-7"-25"-16,10-4-153 0,6-4-65 16,12-1-96-16,9 2-35 15,10 5-15-15,5 6-5 16,5 9-10-16,-5 6-6 15,-9 15-14-15,-6 4-3 0,-22 10 10 32,-12 1 6-32,-23 2 7 0,-8-1 2 0,4-6-2 15,9-5 1-15,21-12-3 16,9-2 2-16,21-10 14 16,9-2 4-1,10-2 3-15,3 0-4 16,-8 3-8-16,1 3-38 15</inkml:trace>
  <inkml:trace contextRef="#ctx0" brushRef="#br0" timeOffset="100">19118 16303 606 0,'-2'0'370'16,"2"0"-16"-16,15 0-178 0,13-3-32 16,31 3-42-16,10 0-5 15,13 2-38-15,-6 0-7 16,-7-1-15-16,-7-1-6 15,-15-3-10-15,-4-6-32 16,-22 0-54-16,-9 1-43 0,-15 2-174 16</inkml:trace>
  <inkml:trace contextRef="#ctx0" brushRef="#br0" timeOffset="101">19456 16371 294 0,'0'-3'210'0,"0"1"53"15,-1 1-90-15,0 1-53 16,0 0-13-16,0 0-27 0,-1 1-9 16,-5 29-4-16,-3 39-9 15,10-20-26-15,0 4-6 16,7 3-14-16,-6 1-3 15,-4 0-2-15,-8 1 20 16,-20-6 74-16,-7-6 28 16,-13-18 44-16,-5-11 12 0,-1-26-53 15,6-12-24-15,11-17-39 16,10-6-30 0,13 4-29-16,11 4-9 15,14 8-95-15,11 9 15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07:31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2230 8000 387 0,'-13'-8'289'16,"-14"0"60"-16,-6 2-113 16,-7 0-86-1,0 6-35-15,-9 5-59 16,3 6-25-16,6 13-40 16,4 3-11-16,22 11-9 15,11-1 4-15,23-5 10 16,17-1 4-16,12-13 11 15,7-2 2-15,-2-9 6 16,-7-5 3-16,-19-2 7 16,-10-1 11-16,-21-3 6 0,-12 4 0 15,-15 0 1-15,-12 1-10 16,-15 6-8-16,-3 4-5 16,0 8-14-16,9 7-8 15,17 11-12-15,12 3 0 16,14 1 0-16,8 1 4 15,19-10 11-15,8-3 4 16,22-7 5-16,-1-4 3 16,4-6 2-16,-2-4 1 0,-6-8-39 15,1-6-85-15</inkml:trace>
  <inkml:trace contextRef="#ctx0" brushRef="#br0" timeOffset="188.53">2245 8313 610 0,'-5'-8'351'0,"-2"-9"-35"15,3 8-107-15,4 19-101 16,3 7-31-16,7 18-53 16,1 5 1-16,4 0-6 15,1 2-7-15,0-10-3 16,3-4 0-16,3-7 10 16,3-8 18-16,7-11 29 15,-1-3 6-15,-5-17-1 16,0-2-15-16,-11-10-52 15,-2-6-67-15,2-3-321 0</inkml:trace>
  <inkml:trace contextRef="#ctx0" brushRef="#br0" timeOffset="459.24">2738 8362 699 0,'0'15'403'0,"0"9"-95"0,-4 9-106 16,-7-4-40-16,-8 0-76 15,-1-2-24-15,-2-7-16 16,0-2-5-16,4-13-27 16,1-6-45-16,4-15-117 15,5-8-55-15,13-5-19 16,4 0 41-16,11 2 129 16,6 6 80-16,3 15 76 15,3 5 20-15,-1 15 4 16,-3 5-26-16,-6 7-35 0,-4-1-17 15,-2-1-13-15,2-1-104 16</inkml:trace>
  <inkml:trace contextRef="#ctx0" brushRef="#br0" timeOffset="991.83">2827 8288 926 0,'2'-7'376'0,"10"-17"-218"15,10-4-47-15,17-6-23 16,6-1-15-16,5 12-26 0,-5 7-11 15,-5 24-21-15,-2 18 1 16,-8 27-2-16,2 17-1 16,-6 9 3-16,0-4 0 15,-9-16-2-15,-3-14 0 16,-1-23 1-16,-5-11 7 16,0-13 12-16,-7-13 3 0,-9-12-29 15,-13-4-18-15,-17-7-22 31,-2 5-6-31,-8 10 14 0,7 9-1 0,9 25-11 16,3 10-1-16,10 13 8 16,2 1 11-16,14-5-44 15,8 0-79-15</inkml:trace>
  <inkml:trace contextRef="#ctx0" brushRef="#br0" timeOffset="1328.23">3475 8107 1216 0,'10'6'444'0,"15"13"-347"16,-6 11-27-16,-4 20-9 15,-3 8 9-15,-4 10-8 16,1-3-8-16,-2-9-20 15,3-14-10-15,-4-18-12 16,6-9-6-16,0-15-50 16,-2-5-39-16,1-24-69 15,-10-6-13-15,-3-7 41 16,-5 4 36-16,-8 18 79 16,-3 12 27-16,-9 30 35 15,-1 11 12-15,-10 16-3 16,-2 0-10-16,5-6-24 0,7-5-7 15,20-13-149-15,10-7-183 16</inkml:trace>
  <inkml:trace contextRef="#ctx0" brushRef="#br0" timeOffset="1609.48">4053 8346 665 0,'-4'11'410'15,"-6"13"-89"-15,-7 9-86 16,-12-1-60-16,-8 1-92 16,-1-5-24-16,-3-11-25 15,6-5-12-15,7-14-51 16,2-7-36-16,9-9-38 16,6-4 0-16,12-2 35 15,9-1 27-15,17 6 59 16,3 6 24-16,8 13 31 15,-1 11 9-15,-5 15-1 16,-4 5-8-16,-4 3-16 16,-7-3-2-16,2-4-1 15,0-3-111-15</inkml:trace>
  <inkml:trace contextRef="#ctx0" brushRef="#br0" timeOffset="2132.6">4170 8348 812 0,'9'7'358'16,"11"9"-175"-16,-1 4-38 0,-8 8-38 15,-4 0-23 1,-4 1-33-16,-8 1-9 0,-3-9-17 16,-2-4-1-16,1-12-5 15,10-12-3-15,9-11-8 16,-2-5-6-16,8-8-2 16,1 2 0-16,0 3 0 15,4 3 1-15,-9 10-2 16,-4 7-3-16,-8 11 7 15,-1 6 4-15,-8 14 4 16,3-1 2-16,2 5-8 16,5-4-4-16,13-1-2 15,8-2-2-15,14-7-18 16,4-3-73-16</inkml:trace>
  <inkml:trace contextRef="#ctx0" brushRef="#br0" timeOffset="2561.96">4528 8321 1016 0,'8'2'363'16,"10"1"-305"-16,4-1-31 15,15-2-7-15,-2-1-7 16,-5-1-2-16,-13 1 1 15,1-3 2-15,-4 2 3 0,-10 2-1 16,1 0-3-16,-22 8-7 16,-3 2-6-16,-5 12-4 15,0 3 0-15,2 4 1 16,4 5 2-16,12-3 12 16,10-1 4-16,15-3 7 15,5-7 5-15,6-10 4 16,-13-8 2-16,16-3 8 15,1-5 2-15,4-9-4 16,12-2-3 0,-17-9-7-16,-5-5-2 15,-9-1-2-15,-5 1 0 0,-12 4 16 16,4 12 4-16,-9 12-8 16,1 7-2-16,-2 11-25 15,-1 5-9-15,6 9-1 16,2 5-1-16,6-1-27 15,-3 0-73-15</inkml:trace>
  <inkml:trace contextRef="#ctx0" brushRef="#br0" timeOffset="2936.82">5124 8305 991 0,'-1'0'478'15,"-4"0"-166"-15,5 12-199 16,0 7-47-16,1 13-42 16,4 3-8-16,-2 1-6 15,1 0-3-15,-2-5 2 0,0-7-1 16,1-3-11-16,0-10-12 16,2-9-31-16,4-5-11 15,7-13-1-15,-2-2-18 16,10-10-56-16,4 3 11 15,-5 0 15-15,4 3 33 16,-16 13 104-16,-8-1 21 16,-9 10 37-16,-6 3 11 0,-8 9-5 15,2 4-15-15,3 1-41 16,1-2-16-16,8-1-22 16,6-4-4-16,14 0-4 15,8-2 0-15,11-7-76 16,3 2-80-16</inkml:trace>
  <inkml:trace contextRef="#ctx0" brushRef="#br0" timeOffset="3174.62">5685 8408 919 0,'-1'6'405'0,"-6"4"-184"16,-4 8-46-16,-9 7-50 15,-3 0-29-15,1 0-48 0,-3-2-12 16,5-8-5-16,5-4-2 15,1-16-42-15,7-5-29 16,0-10-50-16,4-6-15 16,5 3 28-16,3 2 21 15,5 2 34-15,-1 9 5 16,3 7-2-16,-3 4-2 0,3 13 0 16,5 3 5-16,0 3 12 15,7-1 5-15,-2 0 6 16,-3-9 4-16,-6-4-137 15</inkml:trace>
  <inkml:trace contextRef="#ctx0" brushRef="#br0" timeOffset="3330.83">5538 8085 1490 0,'-5'-1'577'0,"-5"3"-422"15,3 7-73-15,3 11-43 16,9 8-101-16</inkml:trace>
  <inkml:trace contextRef="#ctx0" brushRef="#br0" timeOffset="3784.88">6102 8456 918 0,'2'13'414'0,"-4"4"-200"16,-7 16-101-16,-3 5-20 15,-11-2-57-15,2 3-131 16</inkml:trace>
  <inkml:trace contextRef="#ctx0" brushRef="#br0" timeOffset="4081.29">6497 8306 1173 0,'-1'2'476'0,"1"9"-317"16,0 12-60-16,0 24-86 15,3 11-4-15,2 18-1 16,3 6 2-16,0 2 4 15,-1-2 1-15,1-15-91 16,-2-14-97-16</inkml:trace>
  <inkml:trace contextRef="#ctx0" brushRef="#br0" timeOffset="4237.51">6534 8629 850 0,'10'-4'348'0,"18"-7"-216"16,4 3-68-16,6-3-50 16,2 1-5-16,0-1-233 15</inkml:trace>
  <inkml:trace contextRef="#ctx0" brushRef="#br0" timeOffset="4378.5">6881 8389 960 0,'-1'3'426'0,"-3"8"-200"16,1 5-65-16,-3 6-73 16,1 5-21-16,5 3-36 15,0-1-10-15,6-2-7 16,1-5-43-16</inkml:trace>
  <inkml:trace contextRef="#ctx0" brushRef="#br0" timeOffset="4659.72">7313 8408 921 0,'-8'10'436'16,"-13"17"-171"-16,-2-1-57 16,-7-3-89-16,-10-1-34 15,17-7-41-15,-3-3-10 16,3-10-33-16,14-3-32 15,-11-14-70-15,5-5-23 0,7-5 1 16,5-3 25-16,6 4 49 16,9 3 15-16,8 7 35 15,1 6 12-15,9 15 21 16,3 8 11-16,-3 12-1 16,1 3-3-16,-10 0-12 15,-2 0-2-15,-2-3-466 16</inkml:trace>
  <inkml:trace contextRef="#ctx0" brushRef="#br0" timeOffset="5203.86">7856 8366 810 0,'5'-1'378'0,"12"8"-143"16,-2 6-90-16,-4 17-66 16,-3 2-10-16,-14 4-19 15,-4 2-6-15,-7-12-9 16,3 0-5-16,6-15-1 15,-1-10-5-15,5-14-32 16,8-8-13-16,7-11-17 16,11 0-5-16,0 5 29 15,-2 3 8-15,-10 10 2 16,-4 6 3-16,-3 9 2 16,-3 9 5-16,-1 10 4 15,1 5 4-15,3 10-4 16,5-4-4-16,9-6-6 15,12-4 3-15,8-14-113 16,6-5-86-16</inkml:trace>
  <inkml:trace contextRef="#ctx0" brushRef="#br0" timeOffset="5563.16">8349 8444 374 0,'4'-4'326'0,"9"0"38"16,-12 8-85-16,-4 11-56 15,-7 9-77-15,-8 4-33 16,-4 1-51-16,-6-7-15 15,-3-5-9-15,3-7 0 0,-1-13-8 16,5-5-5-16,-3-9-24 16,10-5-11-16,14 1-12 15,3-1-3-15,22 5 2 16,-5 3-1-16,6 10 0 16,3 4-1-16,2 11 3 15,0 5 6-15,-4 5 12 16,2-1 4-16,-6-1 6 15,3-5 3-15,0-10 4 16,-1-5 2-16,0-14 1 16,-1-1 0-16,-3-10-3 15,-3 0 0-15,-4 1-4 16,-4 5-1-16,-5 13-3 16,-1 7 2-16,-1 19 3 15,0 3 1-15,3 6-2 16,3 4-3-16,8-8-95 15,7 0-147-15</inkml:trace>
  <inkml:trace contextRef="#ctx0" brushRef="#br0" timeOffset="6114.42">8992 8361 753 0,'20'5'288'16,"21"0"-208"-16,11 0-48 16,3-1-12-16,1-3-6 15,-12-2 0-15,-14-1 4 16,-8-4 2-16,-16 0 7 15,-2 5-2-15,-10 4 7 16,-6 5 20-16,-11 5 17 16,-4 5 4-16,2 2-15 15,4 2-25-15,10 3-32 16,8-1-6-16,13 2-2 16,6-1 2-16,9-6 3 15,4 0 2-15,2-13-18 16,1-4-9-16,4-8-62 0,3-7-48 15,6-6-88-15,-1-3-37 16,-5-5 39-16,-6 3 51 0,-16 0 148 16,-8 4 92-16,-20 7 122 15,-4 4 34-15,-12 9 3 16,-3 3-41-16,6 9-92 16,0 2-39-16,10 7-51 15,5-3-3-15,17 1 7 16,7-2 8-16,11-8 44 15,0 0 11-15,4-9 22 16,0-2 5-16,-12-6-21 16,3-1-1-16,-22-2-219 15</inkml:trace>
  <inkml:trace contextRef="#ctx0" brushRef="#br0" timeOffset="6684.68">10350 8442 747 0,'0'-1'328'0,"-8"4"-154"15,-2 7-21-15,-13 10-34 16,-2 6-2-16,-9 5-30 15,-1-1-16-15,-4-10-27 0,-1-9-9 16,13-15-19-16,4-7-14 16,16-15-26-16,7 0-8 0,9-2 5 15,6-1 9-15,6 16 9 16,1 7 4-16,2 17 3 16,1 10 2-16,-2 7 3 15,-1 0 2-15,0 2-35 16,0-2-106-16</inkml:trace>
  <inkml:trace contextRef="#ctx0" brushRef="#br0" timeOffset="6974.57">10440 8574 836 0,'0'0'393'0,"9"2"-107"15,6 2-169-15,10-2-49 16,9 6-4-16,0-8-18 15,3-2-7-15,-9-8-8 16,-5-8 0-16,-12-2-13 16,-5-4-9-16,-13-5-16 15,-11 2-7-15,-12 0-1 16,-5 6 0-16,5 15-9 16,4 9-6-16,6 25 2 0,4 9 1 15,2 13 14-15,5 3 9 16,7 6 4-16,2-2 3 15,6 0 3-15,6 1 0 16,3-9 1-16,0 2 2 16,2-17-37-16,-16-10-106 15</inkml:trace>
  <inkml:trace contextRef="#ctx0" brushRef="#br0" timeOffset="7162.05">10750 8494 1338 0,'4'6'489'15,"3"2"-376"-15,12 13-91 16,5 10-12-16,1 4 1 16,3 5 0-16,-9 3 0 15,0 0-27-15,-3-7-484 16</inkml:trace>
  <inkml:trace contextRef="#ctx0" brushRef="#br0" timeOffset="7318.28">10999 8497 988 0,'-16'4'541'0,"-18"8"-61"0,-6 10-259 15,-2 9-120-15,4 6-30 16,-2 12-41-16,-3 2-11 15,4 10-27-15,1-1-69 16</inkml:trace>
  <inkml:trace contextRef="#ctx0" brushRef="#br0" timeOffset="11648.68">11083 8433 602 0,'3'-6'329'0,"2"0"-60"15,1 1-80-15,-1 8-77 16,-1 5-20-16,-1 10-22 15,-1 4-8-15,-1 5-15 16,1 4-9-16,-2-7-19 16,5 1-5-16,-1-10-4 15,1-2 0-15,3-1 1 16,0-6-28-16,6-1-127 16,4-3-161-16</inkml:trace>
  <inkml:trace contextRef="#ctx0" brushRef="#br0" timeOffset="11860.56">11315 8399 628 0,'2'2'340'0,"4"9"-37"16,1 9-135-16,-4 9-59 15,-1 1-6-15,-2 3-33 16,0 3-15-16,0-3-29 16,3-1-12-16,4-8-1 15,1-7-45-15,1-16-197 16</inkml:trace>
  <inkml:trace contextRef="#ctx0" brushRef="#br0" timeOffset="12064.67">11477 8485 535 0,'-8'-1'357'16,"-10"-2"39"-16,3 1-188 15,0 5-92-15,1 0-29 0,1 9-39 16,3 1-12-16,4 4-18 16,3 0-6-16,4 5-2 15,3-4 0-15,8-2 0 16,7 1 2-16,8-15-1 15,12 4-6-15,7-8-137 16</inkml:trace>
  <inkml:trace contextRef="#ctx0" brushRef="#br0" timeOffset="12392.68">11854 8478 972 0,'-8'-6'420'0,"-12"-2"-221"0,1 1-47 16,-2 5-69-16,0 1-26 16,3 2-45-16,1 5-10 15,-2 9-19-15,6 4-3 16,7 7 6-16,3-2 4 15,19-4 22-15,4-5 7 16,11-4 8-16,4-3 2 16,-1-4-4-16,-1-7 2 15,-10-10-5-15,-3-5-23 16,-10-5-145-16,-3-2-159 0</inkml:trace>
  <inkml:trace contextRef="#ctx0" brushRef="#br0" timeOffset="15425.84">11850 8122 602 0,'6'-10'380'0,"5"-5"40"16,-2 4-157-16,-6 22-70 15,-3 8-22-15,-11 23-67 16,-1 8-22-16,2 14-38 16,4 2-27-16</inkml:trace>
  <inkml:trace contextRef="#ctx0" brushRef="#br0" timeOffset="19408.05">1795 9221 846 0,'0'4'347'0,"2"14"-185"16,2 14-49-16,1 30 4 31,-1 7-15-31,0 13-41 16,-3-8-6-16,4-12-36 16,-1-5-5-16,5-18 1 15,3-6-23-15,-2-20-250 0</inkml:trace>
  <inkml:trace contextRef="#ctx0" brushRef="#br0" timeOffset="19970.8">1824 9398 909 0,'14'4'336'0,"22"1"-274"15,11 1-20-15,8-4-18 16,6 1-5-16,-2-4-64 15,-6-6-60-15,0-8-153 16,-9-5-67-16,-6-6 64 16,-4 1 114-16,-11 6 246 15,-4 5 102-15,-10 14 80 16,-4 3-12-16,-11 11-30 16,-8 5-16-16,-4 5-56 15,-7 1-37-15,-6-1-58 16,1-4-17-16,-4-11-20 15,3-8-5-15,11-6-18 16,5-8-24-16,9-4-37 16,7 1-10-16,8-5 1 15,5 4 15-15,9 3 23 16,2 3 2-16,1 8 2 16,-1 5 0-16,-9 10 2 0,2 3 4 15,2 7 5-15,0-3 4 16,8-3 8-16,0-4 3 15,-1-9 5-15,-1-3 2 16,-5-12-2-16,3-4-1 16,-7-4-6-16,-2 3-2 15,3 6-6-15,-9 5-8 16,4 8-1-16,5 3-1 16,-3 3-1-16,5 4 27 0,-8-2 16 15,-5-2 17-15,-6 4 52 16,-4-4-2-16,-6 1-2 15,-9-3-14-15,-3 1-51 16,1 3-34-16,4 3-150 16</inkml:trace>
  <inkml:trace contextRef="#ctx0" brushRef="#br0" timeOffset="20571.78">3500 9226 665 0,'-13'0'342'15,"-16"7"-98"-15,-7 5-69 16,0 10-96-16,5 8-36 15,17 7-46-15,11 3-10 0,21-3 3 16,13-6 6-16,16-15 10 16,7-4 3-16,-8-13 3 15,-5-6 3-15,-24-5 42 16,-11 1 22-16,-19 0 32 16,-10 3 11-16,-10 3-36 15,-9 0-22-15,12 4-39 16,5 1-6-16,21 0-147 15,8 2-127-15</inkml:trace>
  <inkml:trace contextRef="#ctx0" brushRef="#br0" timeOffset="20852.97">3752 9264 918 0,'0'-2'481'0,"-3"-4"-141"0,3 5-103 16,-1 1-126-16,0 0-47 16,-1 8-44-16,-4 21-11 15,1 38-6-15,10-28-2 16,10-7 1-16,5-3 2 16,7-10 2-16,9-9 4 15,0-8 7-15,-6-10 4 0,-1-7 5 16,-10-3 1-16,-6-11 0 15,-4 1-2-15,-9-5-29 16,0 1-44-16,-2 5-137 16,-3 5-125-16</inkml:trace>
  <inkml:trace contextRef="#ctx0" brushRef="#br0" timeOffset="20977.53">3891 9112 1059 0,'-1'-5'551'15,"-3"-8"-178"-15,-1 4-183 16,0 5-75-16,4 4-100 16,5 11-37-16,5 6-309 15</inkml:trace>
  <inkml:trace contextRef="#ctx0" brushRef="#br0" timeOffset="21321.6">4256 9286 539 0,'-7'-3'356'16,"1"-6"34"-16,2 4-160 16,-1 2-107-16,8 0-39 0,-13 6-62 15,-2 2-19-15,0 12-17 16,-9 4-1-16,9 8 2 15,6 2 0-15,6-1 0 16,7-4 2-16,11-6 5 16,-1-2 5-16,6-11 19 15,6-4 13-15,-4-6 31 16,-2-4 24-16,-10-2 38 16,-11-1 0-16,-11 2-21 15,-6 1-27-15,-7 3-52 16,3 1-31-16,6-5-156 15</inkml:trace>
  <inkml:trace contextRef="#ctx0" brushRef="#br0" timeOffset="21493.27">4426 9323 994 0,'13'-2'440'0,"6"-4"-184"15,13 3-184-15,2 0-17 16,4 2-28-16,1 1-4 16,-3 4-11-16,-6-4-43 15,-10 4-182-15</inkml:trace>
  <inkml:trace contextRef="#ctx0" brushRef="#br0" timeOffset="21626.62">4596 9383 735 0,'-4'11'407'0,"1"7"-103"16,3 4-120-16,0-1-50 15,9 2-75-15,4-1-27 16,6-7-19-16,3-5-53 16</inkml:trace>
  <inkml:trace contextRef="#ctx0" brushRef="#br0" timeOffset="21947.7">4845 9347 861 0,'3'0'367'0,"2"5"-189"0,2 4-42 16,-2 12-24-16,-1 6-14 15,-1 3-26-15,-3-4-15 16,-2-9-23-16,0 2-10 16,1-12-5-16,1-3 6 0,5-8-1 15,0-10-1-15,8-5-11 16,5 1-9-16,3-2-8 16,0 2-5-16,-2 8 4 15,-4 5 4-15,-6 10 8 16,1 6 5-16,-5 9-1 15,1 0-1-15,1-1-85 16</inkml:trace>
  <inkml:trace contextRef="#ctx0" brushRef="#br0" timeOffset="22187.97">5169 9313 1086 0,'4'-2'479'16,"3"-2"-267"-16,-2 6-50 15,-1 23-65 1,0 6-23-16,0 13-5 16,-1 10-11-16,-2 5-23 15,-1-3-9-15,0-2-13 16,5-10-3-16,1-12 6 15,-10-5-48-15,15-16-183 16</inkml:trace>
  <inkml:trace contextRef="#ctx0" brushRef="#br0" timeOffset="22359.4">5264 9561 839 0,'0'0'507'0,"1"-1"-2"0,9 1-347 16,12 1-139-16,3 6-17 16,3-3-10-16,-4 5-90 15</inkml:trace>
  <inkml:trace contextRef="#ctx0" brushRef="#br0" timeOffset="22640.99">5714 9413 1228 0,'-9'12'486'0,"-14"7"-334"15,-4 3-35-15,-5 1-55 16,-4-7-19-16,7-2-18 16,-4-3-28-16,11-11-62 15,6-5-25-15,3-11-30 16,11-1 20-16,2-4 47 15,6-3 21-15,12 7 46 16,6 2 15-16,9 12 31 16,2 9 12-16,-2 11-9 15,-3 4 4-15,-10 5-12 16,-2 1-7-16,-20 1-1 16,11-2 52-16</inkml:trace>
  <inkml:trace contextRef="#ctx0" brushRef="#br0" timeOffset="23329.53">6447 9445 365 0,'0'15'242'15,"0"11"-8"-15,-1 6-78 16,-1 5-28-16,-2-7-42 15,2-5-11-15,-3-10-43 16,10-5-4-16,0-10 10 16,-2-7-1-16,6-14 3 15,-5-3-5-15,-1-13 12 16,5-4-4-16,3 1 18 0,2-1 2 16,12 12-22-16,1 8-2 15,5 21-25-15,-1 9-6 16,-4 19-7-16,-17 10 0 15,6 3-4-15,-4 2-57 16</inkml:trace>
  <inkml:trace contextRef="#ctx0" brushRef="#br0" timeOffset="23704.49">6934 9336 815 0,'-8'-1'366'0,"-11"2"-171"15,-3 2-53-15,7 11-75 16,1 1-28-16,14 5-37 16,9 3-8-16,9-1 2 15,7-3 4-15,8-4 7 16,-1-5-4-16,-4-6-50 15,-9-3-1-15,-13-2 6 16,-7 0 5-16,-14 1 47 16,-4-2 4-16,-8 2 23 0,-3-1 17 15,4 3 29 1,-1 2 3-16,8 6-15 0,4 2-14 16,5-1-34-16,6 5-8 15,11-3-14-15,3-1-1 16,9 4 2-16,0-3 2 15,-3-1-7-15,4-3-34 16,2-5-151-16,6 2-263 16</inkml:trace>
  <inkml:trace contextRef="#ctx0" brushRef="#br0" timeOffset="24032.57">7137 9546 784 0,'-2'1'329'0,"0"2"-160"15,4 1-65-15,-2-4-42 16,9 0 4-16,20 2-9 16,40 2-12-16,-40-9-3 15,-1 4 0-15,-13-10-6 16,-6 1 0-16,-9-8-4 16,-4-3-5-16,-9 0-9 15,-4 0-5-15,-9 1-7 16,0 2-5-16,-3 9-11 15,3 4-7-15,8 19-10 16,2 6 0-16,6 10 4 16,2 4 1-16,4 6 15 0,4-1 4 15,4 4 5-15,-1 3 4 16,-1-1-4-16,4 2 2 16,2-3 5-16,5-5 0 15,2-9-228-15</inkml:trace>
  <inkml:trace contextRef="#ctx0" brushRef="#br0" timeOffset="24204.58">7463 9356 1062 0,'0'3'436'15,"0"3"-230"-15,0 15-123 16,3 8-23-16,1 11-11 15,0-3-17-15,4-2-32 16,2-5-93-16</inkml:trace>
  <inkml:trace contextRef="#ctx0" brushRef="#br0" timeOffset="24563.68">7612 9288 957 0,'12'-19'396'0,"17"-16"-215"0,3 10-33 15,4 19-41-15,0 11-32 16,-5 20-54-16,1 12-3 16,-5 19 6-16,-6 6 2 15,-5 4-2-15,-5-8-4 16,-5-16-6-16,1-10-1 15,2-19 0-15,-2-9-4 0,3-13-30 16,-2-6-14-16,-8-10-9 16,-5-4 1-16,-13-2 26 15,-1 1 8-15,-9 8 20 16,-2 12 6-16,-3 14 12 16,-5 11 0-16,2 11-15 15,5 0-7-15,11 2-67 16,8-3-97-16</inkml:trace>
  <inkml:trace contextRef="#ctx0" brushRef="#br0" timeOffset="24853.14">8254 9492 757 0,'-4'8'401'0,"-4"5"-115"16,-6 4-91-16,-5-8-42 16,-7 2-61-16,-6 0-26 15,7-7-33-15,1-1-5 16,5-14-31-16,9-5-24 16,3-10-33-16,4 0-13 15,9 2 12-15,3 3 15 16,16 9 10-16,2 4 4 15,6 12 7-15,2 8 4 0,-7 10 14 16,-3 9 6-16,-8 1 5 16,-2 3 5-16,-4-4-158 15</inkml:trace>
  <inkml:trace contextRef="#ctx0" brushRef="#br0" timeOffset="25071.85">8399 9347 1229 0,'0'12'472'0,"-2"8"-318"0,6 21-97 16,6 8-3-16,4 10-11 16,4 1-8-16,-8 0-15 15,1 1-4-15,-5 1-6 16,1-5 0-16,1-6-48 15,-2-8-79-15</inkml:trace>
  <inkml:trace contextRef="#ctx0" brushRef="#br0" timeOffset="25222.04">8520 9600 1088 0,'14'5'391'0,"19"-3"-340"16,5 7-9-16,5-3-18 16,-3-5-9-16</inkml:trace>
  <inkml:trace contextRef="#ctx0" brushRef="#br0" timeOffset="25440.53">8809 9208 1177 0,'-1'15'447'0,"1"23"-329"0,1 15-31 16,-1 16-31-16,3 2-14 16,2 5-21-16,-1-6-5 15,-1-10-30-15,5-5-61 16,-5-21-106-16,-2-11-94 15</inkml:trace>
  <inkml:trace contextRef="#ctx0" brushRef="#br0" timeOffset="25746.87">8768 9241 787 0,'11'-11'392'0,"11"-10"-132"15,5 6-33-15,-2 11-73 16,-2 4-45-16,-5 6-54 15,-6 5-14-15,-7 3-11 0,-6 2-2 16,-13-2-5-16,-1 2-4 16,-1-1-37-16,5-1-38 15,9-5-87-15,4-5-31 0,15 0 16 16,1-3 32-16,13 8 80 16,3 3 29-16,-6 11 6 15,2 3 9-15,-12 3 60 16,-9 3 39-16,-18-7 57 15,-11 0 9-15,-12-5-43 16,-2-8-31-16,3-9-48 16,0-6-61-16</inkml:trace>
  <inkml:trace contextRef="#ctx0" brushRef="#br0" timeOffset="26278.14">9491 9417 713 0,'-9'10'354'15,"-8"13"-150"-15,-10 0-79 16,-3 1-37-16,-4-3-52 16,1-5-9-16,1-11-3 15,0-4-2-15,7-11-6 16,0-9-6-16,12-3-13 15,5-3-5-15,11 2-4 16,11 1-2-16,6 7 16 0,1 5 1 16,5 16 15-16,1 12 7 15,-1 13-5-15,0 6 1 16,-6-5-4-16,-2-1 14 16,-2-3-212-16</inkml:trace>
  <inkml:trace contextRef="#ctx0" brushRef="#br0" timeOffset="26434.38">9299 9124 974 0,'-1'-3'500'16,"-1"-2"-74"-16,9 12-371 15,2 3-47-15,7 6-48 16,-1 5-96-16</inkml:trace>
  <inkml:trace contextRef="#ctx0" brushRef="#br0" timeOffset="26606">9605 9478 831 0,'10'14'430'16,"10"10"-127"-16,-5-5-137 15,0-6-27-15,-6-8-33 16,-1-1-9-16,-1-7-24 0,0-5-16 15,6-7-26-15,-3-9-21 16,2-1-96-16,-2 1-73 16</inkml:trace>
  <inkml:trace contextRef="#ctx0" brushRef="#br0" timeOffset="27098.18">10082 9352 989 0,'-15'-2'432'0,"-19"-1"-228"15,-2 2-60-15,8 6-91 16,3 4-27-16,9 5-38 16,2 4-7-16,15 2 4 31,6-3 5-31,11 1 13 0,9-6 4 15,-2-4 4-15,5-4 0 16,-6-6 2-16,-1-3 2 16,-9-4 3-16,-7 2-2 15,-9 0-13-15,-13 3-3 16,-6 2-8-16,-3 2-1 0,0 4 3 16,4 4-2-16,5 2-2 15,4 4-1-15,5 2 0 16,2-3 0-16,7 2 3 15,5 3 3-15,8-3 5 16,4-1 3-16,-7-1 7 16,16-8 2-16,6-8 2 15,2 1 3-15,12-15-40 16,-15-1-10-16,-7-3-7 16,-4-5-2-16,-9 4 40 15,-6 2 21-15,-4 8 39 16,-2 5 9-16,-2 10 9 15,4 6-14-15,-4 7-28 16,2 1-12-16,2 2-10 16,1 0-3-16,5-1-69 15</inkml:trace>
  <inkml:trace contextRef="#ctx0" brushRef="#br0" timeOffset="27801.71">10770 9361 625 0,'6'7'312'0,"7"15"-71"16,0 8-96-16,-10 5-25 16,-3-2-20-16,-6-6-33 15,-1-5-10-15,2-13-17 16,0-2 3-16,5-12-27 15,3-10-13-15,11-9-26 16,4-10-17-16,10 0 12 16,5 4 6-16,-2 10 11 15,-1 11 2-15,-7 16 25 16,-5 9 16-16,-3 11 19 16,-9 5 5-16,-6-1-18 15,0 2-10-15,-8-7-10 16,6-4-47-16</inkml:trace>
  <inkml:trace contextRef="#ctx0" brushRef="#br0" timeOffset="27930.3">10913 9181 883 0,'-1'-1'451'15,"1"-1"-53"-15,3 7-347 16,-3-5-43-16,1 2-80 15</inkml:trace>
  <inkml:trace contextRef="#ctx0" brushRef="#br0" timeOffset="28258.75">11294 9387 899 0,'-15'-7'438'0,"-14"-4"-160"0,4 3-107 16,0 9-115-16,8 11-33 16,3 12-38-16,6 5-5 15,9 4 9-15,6-3 3 16,15-1 9-16,2-9 6 16,-1-11 8-16,4-1 6 15,-7-14 9-15,-2-3 1 16,-2-14 6-16,-8-8-3 15,-9-11-4-15,-6-3 9 16,-7-3-2-16,5 1-2 0,1 4-11 16,8 4-31-16,5 11-102 15,6 8-68-15</inkml:trace>
  <inkml:trace contextRef="#ctx0" brushRef="#br0" timeOffset="28646.34">11473 9412 727 0,'3'0'388'16,"4"0"-104"-16,-7 7-126 15,10 2-46-15,-2 7-55 16,-3 3-17-16,3 4-21 0,-17 3-4 16,0-3 0-16,1-2 1 15,2-10 3-15,6-7 6 16,0-5 11-16,1-8-3 16,6-7-8-16,4-10-10 15,9-3-19 1,4 3-5-16,2 3-1 0,1 6-2 0,-5 12 9 31,-1 5 10-31,-8 9 31 0,-7 5 21 16,0 11 25-16,-2 3 0 15,1-1-17-15,0 5-17 16,-1-13-23-16,0-5-32 0</inkml:trace>
  <inkml:trace contextRef="#ctx0" brushRef="#br0" timeOffset="29493.53">2040 10265 755 0,'-11'-6'356'16,"-14"-1"-130"-16,-5 2-38 15,-2 7-53-15,1 5-35 16,9 15-70-16,8 7-24 16,14 6-19-16,13 6-3 0,18-6 13 15,7-7 4-15,4-12 9 16,1-9 4-16,-18-14 14 16,-3-3 9-16,-10-17 9 15,-12-4 2-15,-5-9-9 16,-13-9-9-16,-8 0-11 15,1-3-4-15,-5 5-9 16,7 2-4-16,10 10-14 16,10 8-28-16,11 8-71 15,12 9-51-15</inkml:trace>
  <inkml:trace contextRef="#ctx0" brushRef="#br0" timeOffset="29743.54">2251 10259 862 0,'-6'15'377'16,"-6"15"-191"-16,4 5-36 0,11-2-62 16,7 0-23-16,10-11-33 15,-8-3-6-15,21-13 18 16,-1-10 22-16,-2-5 25 15,10-8 5-15,-21-4-4 16,-6-2-17-16,-9-6-26 16,-4-2-7-16,-9 0-74 15,-3 3-55-15,3 11-200 16</inkml:trace>
  <inkml:trace contextRef="#ctx0" brushRef="#br0" timeOffset="30055.97">2676 10327 581 0,'-3'-1'350'0,"-5"-1"-33"16,-3 8-166-16,0 3-41 15,-1 9-63-15,5 4-21 16,13 4-23-16,3-1-4 15,17-7 4-15,2-4 2 16,7-10 47-16,3-4 15 16,-3-9 49-16,-4-3 22 15,-9-10-2-15,-7-3 3 0,-16-3-13 16,-12-1-7-16,-9 6-32 16,-13 5-19-16,-2 10-43 15,5 2-22-15,2 9-131 16</inkml:trace>
  <inkml:trace contextRef="#ctx0" brushRef="#br0" timeOffset="30665.48">3660 10258 679 0,'-4'-4'395'15,"-2"-1"-83"-15,-9 5-112 16,-3 5-40-16,-7 13-74 16,13 6-24-1,6-12-46-15,2 0-16 0,-1 43-5 16,7 0 4-16,28-11 1 16,6-36 1-16,4-15-13 15,-2-10-15-15,-13-10-4 16,-5 3 3-16,-13 4 17 15,-6 0 14-15,-2 9 3 16,-7 7 8-16,-3 15 18 16,-1 14 6-16,-3 18 6 0,3 8-9 15,1 9-19-15,2 0-5 16,9 0-5-16,2-6 2 16,11-14-57-16,6-9-61 15,-4-21-258-15</inkml:trace>
  <inkml:trace contextRef="#ctx0" brushRef="#br0" timeOffset="30977.82">3973 10329 693 0,'-2'11'292'15,"0"10"-157"-15,0 0-80 16,9 4-10-16,8-2-11 16,7-5-2-16,6-5-6 15,0-9 14-15,4-12 23 16,-5-5 16-16,-2-11 27 16,-9-5 0-16,-16-2 2 15,-6-2-5-15,-18 3-14 16,-8 7-18-16,-3 12-32 15,3 7-22-15,10 15-31 16,9 7-7-16,8 10-147 0,3 2-182 16</inkml:trace>
  <inkml:trace contextRef="#ctx0" brushRef="#br0" timeOffset="31323.53">4289 10376 889 0,'3'7'356'0,"6"8"-209"15,3 2-28-15,12-1-12 32,4-1-17-32,3-4-31 0,-3-8-11 0,-4-4-6 15,-7-8-2-15,-2-4-3 16,-3-4-2-16,-11-5-5 15,-1-1-3-15,-16-3-11 16,-5 3-5-16,-8 1-10 16,-3 5-4-16,2 12-10 15,2 8-5-15,5 17-7 16,5 10 2-16,8 9 15 0,4 3 6 16,8 10 6-16,6-1 3 15,7-1-4-15,1-2 0 16,-1-7-54-16,-1-4-98 15</inkml:trace>
  <inkml:trace contextRef="#ctx0" brushRef="#br0" timeOffset="31830.91">4645 10296 917 0,'9'-1'341'0,"9"1"-251"16,11 2-61-16,10 3-10 15,2-2-3-15,3-1-2 16,-8-2-1-16,-13-4-1 15,-7-2-10-15,-13 2-16 16,-6-2-5-16,-12 5-6 16,-7 2 6-16,-7 9 19 15,0 5 6-15,6 7 22 16,4 1 4-16,-5 5 14 0,21-1 9 16,10 0 15-16,6-1 5 15,24-6-3-15,-14-2-10 16,7-9-20-16,0-5-4 15,-1-9-7-15,1-6-3 16,-10-12-6-16,2-3-6 16,-4-9-10-16,-7-2-2 15,-2 6-2-15,-8 6 1 16,1 14-4-16,-6 8 1 0,-2 10-4 16,-2 6-2-16,0 7 3 15,6 3-3-15,0 6 4 31,5 2 2-31,4-8-114 0,0 0-148 16</inkml:trace>
  <inkml:trace contextRef="#ctx0" brushRef="#br0" timeOffset="31978.51">4988 10045 1572 0,'-2'1'605'0,"-3"1"-450"16,-1 8-71-16,8 6-93 16,2 3-59-16</inkml:trace>
  <inkml:trace contextRef="#ctx0" brushRef="#br0" timeOffset="32657.69">5457 10278 660 0,'-4'-1'329'0,"6"3"-91"15,-6 7-94-15,-4 11-63 16,2 6-21-16,-14 10 2 16,2 6-4-16,-7-4 0 15,-3 0 4-15,2-14-18 16,-1-9-4-16,-9-15-9 0,16-17-8 15,4-15-13-15,2-4-10 16,22-4-10-16,-6 3 1 16,8 13-2-16,4 5 3 15,2 16 9-15,1 9 7 16,2 17 11-16,5 8 0 16,4 8-5-16,1 5-2 15,1-7 2-15,0-5-63 16</inkml:trace>
  <inkml:trace contextRef="#ctx0" brushRef="#br0" timeOffset="32829.92">5811 10543 1158 0,'4'9'493'0,"-5"14"-286"15,-7 3-49-15,-17 0-70 16,-9 2-73-16</inkml:trace>
  <inkml:trace contextRef="#ctx0" brushRef="#br0" timeOffset="33615.04">6372 10377 908 0,'-8'22'381'15,"-3"15"-216"-15,12 4-73 16,8 0-12-16,9-11-23 16,7-7-8-16,6-14-10 15,1-9 2-15,4-16 3 16,-2-7 0-16,-12-18-1 0,-8-4-4 16,-17-8-9-16,-11-5-4 15,-15 0-11-15,-6 0-4 16,3 14-9-16,1 8-6 15,6 22-17-15,10 14-6 16,10 12-8-16,5 9 4 16,15 11 14-16,0 2 6 15,13 7 9-15,5 0 2 16,14-3 2-16,5-5-7 0,2-9-115 16,3-5-67-16,-7-16-90 15,-2-3-18-15,-5-14 112 16,-6-2 66-16,-11-2 167 15,-6 2 63-15,-11 9 60 16,-2 7 41-16,-13 14-23 16,-2 8-16-16,-14 4-34 15,-2 3-37-15,-7-7-50 16,-2-6-13-16,6-8-14 16,0-8-1-16,9-9-2 15,4-4-5-15,8-8-14 0,6 2-6 16,12 0-11-16,4 1 1 15,8 9 12-15,4 9 6 16,-3 12 10-16,-3 8 1 16,-4 10-5-16,1-1-1 15,-2-2-3-15</inkml:trace>
  <inkml:trace contextRef="#ctx0" brushRef="#br0" timeOffset="34036.68">7462 10229 999 0,'1'-1'458'16,"-1"2"-226"-16,-2 13-69 16,4 31-104-16,-1 19-12 15,4 19 1-15,4 5-4 16,-3-3-11-16,1-11-3 0,1-9-9 16,-6-8-51-16,4-22-147 15</inkml:trace>
  <inkml:trace contextRef="#ctx0" brushRef="#br0" timeOffset="34443.41">7496 10454 921 0,'6'5'334'0,"11"6"-269"15,6 3-25-15,7-2-7 16,7-1-4-16,0-7-6 15,0-3-3-15,-1-7-36 16,-7-5-41-16,-11-9-24 16,-4-3-3-16,-6 1 31 15,-3 7 35-15,-3 9 26 0,1 9 16 16,-3 8 28-16,1 3 11 16,8 12 4-16,-7-3-8 15,2-2-18-15,-4 1-6 16,-5-13 0-16,2 1 3 15,-6-12-3-15,6-8-5 16,0-12-16-16,0-6-10 16,9-7-9-16,2-6-5 15,7 6-4-15,6 2 0 16,-2 14 0-16,1 8 10 0,0 15 15 16,-7 9 6-16,6 13 11 15,-6 5-3-15,-4 7-7 16,3 0-2-16,-7-4-42 15,4 1-89-15</inkml:trace>
  <inkml:trace contextRef="#ctx0" brushRef="#br0" timeOffset="34708.57">8286 10362 772 0,'-12'-17'421'16,"-6"-12"-77"-16,-4 9-167 16,0 5-46-16,1 15-68 0,1 7-39 15,4 12-21-15,3 5 0 16,8 4 4-16,5 1 1 16,12-3 7-16,5 0-1 15,11-11 6-15,4-2 0 16,1-6 1-16,-6-8 0 15,-6-5-21-15,-4-2-58 16</inkml:trace>
  <inkml:trace contextRef="#ctx0" brushRef="#br0" timeOffset="35021.01">8457 10478 1082 0,'9'5'460'0,"9"0"-276"16,5-2-24-16,3-3-74 16,-3-3-25-16,-4-8-26 15,1 1-6-15,-11-12-25 16,-1 0-14-16,-11-1-17 16,-11-2-4-16,-9 2 15 15,-7 3 3-15,-1 8 4 16,1 7-4-16,9 9-8 15,7 8 5-15,6 7 28 16,5 8 13-16,4 8 36 16,5 6 12-16,3 4-3 0,1 0 0 15,1 6-17-15,-4-3-9 16,-5 2-16-16,-2-5-6 16,-1-6-48-16,-2-6 452 15</inkml:trace>
  <inkml:trace contextRef="#ctx0" brushRef="#br0" timeOffset="35818.75">9132 10148 938 0,'-2'-5'501'0,"-3"-2"-151"15,3 6-119-15,3 1-152 16,3 8-50-16,7 8-26 15,3 4-64-15</inkml:trace>
  <inkml:trace contextRef="#ctx0" brushRef="#br0" timeOffset="38178.3">9034 10454 592 0,'-8'-7'315'0,"-8"-8"-73"0,-5 0-54 16,-4 4-81-16,-3 0-26 16,4 14-51-16,1 7-17 15,9 14-16-15,11-3-9 32,0-11 2-32,2 2 2 0,5 29 4 15,4-4 5-15,14-14 5 16,5-17 2-16,1-10 4 15,4-7 0-15,-5-7 2 16,-5-4-1-16,-6-4 2 16,-4 3-1-16,-7 4 1 0,2-2 3 15,-12 7 10-15,1 6 0 16,-1 7-8-16,-4 6-5 16,8 7-17-16,1 3-5 15,3 8 1-15,3 0-1 16,9-1 3-16,1-2 3 15,7-5 3-15,4-4 6 16,0-4 20-16,2 0 0 16,-2-9 44-16,-3-6 11 15,-4-7 11-15,-3-2 16 0,-14-10-20 16,2 3-5-16,-6 3-18 16,-7-1-17-16,3 14-27 15,-6 1-35-15,-1 4-147 16,4 2-109-16</inkml:trace>
  <inkml:trace contextRef="#ctx0" brushRef="#br0" timeOffset="38563.03">9641 10388 634 0,'-13'-4'367'0,"-7"-3"-72"16,-7 1-127-16,-2 2-44 15,3 6-82-15,3 7-30 0,6 12-30 31,4 7-4-31,8 7 4 0,5-2 3 0,11-3 7 16,9-5 2-16,9-11 5 16,4 0 3-16,-2-16 14 15,-2 2 27-15,-11-10 55 16,-8-1 21-16,-16-4 8 16,-10-2-24-16,-14 6-52 0,-5 0-23 31,2 2-79-31,6 1-88 15</inkml:trace>
  <inkml:trace contextRef="#ctx0" brushRef="#br0" timeOffset="38859.97">9962 10436 609 0,'0'7'353'16,"0"1"-36"-16,-9 9-137 16,-4 3-25-16,-9-1-57 15,-4 0-30-15,-2-4-37 16,4-7-8-16,0-7-24 16,2-3-14-16,8-13-34 0,-3-4-8 15,8-5 14-15,4 1 6 16,10-2 20-16,6 4 0 15,6 12 7-15,4 6 11 16,1 16 25-16,0 7 9 16,-2 10 0-16,4-1-7 15,-3 1-11-15,0-1-16 16</inkml:trace>
  <inkml:trace contextRef="#ctx0" brushRef="#br0" timeOffset="39093.88">10094 10303 1093 0,'-3'2'469'0,"2"15"-224"16,0 8-112-16,3 18-47 15,5 6-13-15,1 10-28 16,3 3-12-16,-2 2-19 15,-2 0-1-15,-5-5-5 16,-2-6-40-16,3-13-113 16,-3-12-88-16</inkml:trace>
  <inkml:trace contextRef="#ctx0" brushRef="#br0" timeOffset="39234.5">10135 10596 571 0,'9'-5'334'16,"11"1"-6"-16,7-3-207 15,6 7-69-15,0 1-40 16</inkml:trace>
  <inkml:trace contextRef="#ctx0" brushRef="#br0" timeOffset="39633.03">10591 10310 764 0,'-15'-8'347'0,"-12"-7"-159"16,1 9-99-16,-1 6-25 15,6 10-43-15,4 4-14 16,9 10-10-16,6-4-2 15,11 6 5-15,6-3 1 0,-4-6 5 16,20 0 3-16,4-11 3 16,-1 0-12-16,4-3-64 15,-19-2-23-15,-17-1-17 16,-7-1 10-16,-20-1 65 16,-8-3 25-16,-7 7 28 15,2 0 9-15,8 11 20 16,7 3 2-16,9 3 17 15,8 2 19-15,8-4 17 16,6 3 14-16,14 2 1 16,3-12-9-1,-13-4-18-15,1 0-15 0,42 8-10 16,6-5-53-16</inkml:trace>
  <inkml:trace contextRef="#ctx0" brushRef="#br0" timeOffset="40132.91">1742 11196 268 0,'0'0'39'0</inkml:trace>
  <inkml:trace contextRef="#ctx0" brushRef="#br0" timeOffset="40382.85">1741 11137 689 0,'2'-1'380'16,"1"-2"-115"-16,0 7-41 16,-3-4-89-16,7 27-41 15,14 56-19-15,-5-22-14 0,-3-6-22 16,5-9-7-16,8-24-7 15,5-13 3-15,11-21 3 16,-1-13 2-16,-13-11-1 16,-6-4-3-16,-15 2-5 15,-6 6-11-15,-1 7-112 16,-1 6-91-16</inkml:trace>
  <inkml:trace contextRef="#ctx0" brushRef="#br0" timeOffset="40656.51">2288 11212 884 0,'2'8'421'0,"3"12"-172"15,-5 6-65-15,-9-1-71 16,-6 3-33-16,-9-5-25 16,-1-2-15-16,-5-11-11 0,0-6-12 15,6-13-48-15,0-8-25 16,12-9-26-16,7-2 4 15,11 0 27-15,8 5 15 16,8 11 23-16,1 3 12 16,1 14 40-16,0 9 22 15,-2 12 20 1,0 7 7-16,-2 0-18 16,1 1-13-16,3-10-21 15,0-7-6-15,6-11-246 16</inkml:trace>
  <inkml:trace contextRef="#ctx0" brushRef="#br0" timeOffset="41187.31">3032 11221 778 0,'10'-1'348'0,"8"3"-145"15,7 13-43-15,12 35-14 16,0 15-16-16,4 21-28 16,-7 2-3-16,-15-9-27 15,-8-7-9-15,-18-9-21 16,-7-6-9-16,-10-17-4 15,-2-12-10-15,-2-27-70 0,1-13-31 16,10-26-34-16,2-12 0 16,15-11 48-16,6-2 25 15,12 0 16-15,11 3 3 16,9 6 12-16,-7 7-1 16,12 12 0-16,3 10 0 15,-3 14 4-15,5 4 2 16,-19 9-56-16,-12 3-111 0</inkml:trace>
  <inkml:trace contextRef="#ctx0" brushRef="#br0" timeOffset="41457.36">3506 11483 415 0,'7'9'295'16,"2"6"18"-16,2-6-116 16,8-2-33-16,1-6-59 15,3-1-23-15,0-6-31 16,-3-8-10-16,-7-4 0 15,-2-5-5-15,-11-4-8 0,-5 1-4 16,-10-1-15-16,-6 1-7 16,-4 6-8-16,-4 4-5 15,6 12-9-15,0 6-4 16,13 15-5-16,4 10-2 16,7 13 14-16,6 5 18 15,2 2 26-15,4 3 14 16,-1-2 8-16,-1 1-9 15,-1-2-11-15,-6-4-7 0,-4-7-29 16,-2-7-68-16</inkml:trace>
  <inkml:trace contextRef="#ctx0" brushRef="#br0" timeOffset="41785.51">4052 11390 773 0,'-2'13'382'15,"2"10"-143"-15,-8 2-105 16,-1-2-38-16,-8-1-44 16,-9-3-12-16,1-10-24 15,-1-3-38-15,-3-12-90 16,2-9-27-16,6-9-43 15,6-6 31-15,15-1 76 0,6 4 28 16,13 11 86-16,7 8 24 16,3 14 46-16,-1 6 11 15,-3 17-11-15,-4 5-11 16,2 3-29-16,-4 2-14 16,-2-8-10-16,-6-8-46 15,-7-3-364-15</inkml:trace>
  <inkml:trace contextRef="#ctx0" brushRef="#br0" timeOffset="41919.03">3962 11095 1348 0,'-3'0'526'16,"6"5"-366"-16,1 4-89 15,8 13-81-15,3 7-46 16</inkml:trace>
  <inkml:trace contextRef="#ctx0" brushRef="#br0" timeOffset="42438.86">4244 11347 597 0,'-9'12'318'0,"-5"8"-37"0,6 13-202 16,2 4-16-16,11 1 15 16,11-4 14-16,20-11 15 15,10-6 3-15,10-16-21 32,1-2-13-32,-18-9-21 15,-6-3-7-15,-19-4-4 16,-6-1-2-16,-9-1-45 15,-9 0-66-15,-1 3-245 0</inkml:trace>
  <inkml:trace contextRef="#ctx0" brushRef="#br0" timeOffset="42611.7">4461 11257 787 0,'-5'0'410'15,"-2"4"-120"-15,-3 8-84 16,-2 19-111-16,9 13-27 0,-3 19-20 15,6 5-11-15,6 7-10 16,-5-6-4-16,9-2 10 16,0-4-63-16,-1-9-148 15,2-7-323-15</inkml:trace>
  <inkml:trace contextRef="#ctx0" brushRef="#br0" timeOffset="43283.39">4937 11569 871 0,'0'-10'388'0,"0"-12"-174"16,-1-1-41-16,-10-4-42 0,0 0-22 15,-11-1-37-15,-1 4-15 16,-6 6-23-16,-1 8-12 16,-4 10-22-16,4 9-8 15,5 8-13-15,3 5-5 16,14 5 6-16,4 1 0 16,8-3 10-16,3-4 7 15,14-5 4-15,1-5 3 16,6-6 3-16,6 0 1 0,-4-11 4 15,0 0 1-15,-5-7-1 16,-5-3 0-16,-7 1-3 16,-3-3 0-16,-4 5 0 15,-3 3-3-15,-3 6-7 16,-4 4-8-16,-5 5-12 16,3 4-2-16,7 13 1 15,1-1 7-15,9 0 9 16,-3-1 4-16,4-7 5 15,9 1 3-15,0-8 8 16,4-5 4-16,-2-11 7 16,-2-6 1-16,3-6-5 15,-3-1-3-15,-3-5-3 16,0-2-2-16,-8-8 2 16,-2-1-2-16,-3 10 1 15,-5 5 10-15,0 22-3 0,-3 10-1 16,-1 21-3-16,2 7-10 15,-1 12-1-15,3 4 2 16,4 0-2-16,0 1-1 16,4 2-1-16,2 0-1 15,-1-4 0-15,-2-3 1 16,-6-18 2-16,6-11-11 16,0-19-85-16,2-7-67 15</inkml:trace>
  <inkml:trace contextRef="#ctx0" brushRef="#br0" timeOffset="43408.78">5201 11572 1035 0,'-2'0'474'16,"12"0"-211"-16,12 0-150 16,8-4-28-16,17 0-54 15,-4 4-4-15,1 0-123 16</inkml:trace>
  <inkml:trace contextRef="#ctx0" brushRef="#br0" timeOffset="43894.01">5599 11297 844 0,'-14'-6'398'0,"-13"-3"-175"15,5 4-84-15,7 10-95 16,5 7-27-16,9 5-17 15,3 5-3-15,11 0 3 16,5-2 2-16,9-5 3 16,-1-3 2-16,3-5 4 15,-3-3 0-15,-9-4 7 16,-4-1 6-16,-13-2-8 16,-7-1-4-16,-14 3-10 15,-7 1-6-15,-5 2 2 16,2 4-1-16,8 5 2 15,5 4 5-15,13 3 14 16,2 2 11-16,6-2 14 16,7 1 1-16,11-2-4 15,4-4-6-15,11-4-14 0,-4-2-4 16,6-8-33-16,-1-3-59 16</inkml:trace>
  <inkml:trace contextRef="#ctx0" brushRef="#br0" timeOffset="44065.93">6015 11296 1050 0,'2'-2'517'15,"2"-4"-168"-15,-1 6-240 16,-3 0-49-16,0 0-41 15,0 0-46-15,0 0-190 16</inkml:trace>
  <inkml:trace contextRef="#ctx0" brushRef="#br0" timeOffset="44316.01">6030 11545 974 0,'2'2'494'16,"-2"-2"-155"-16,4 0-42 16,-4 0-95-16,0 0-42 15,0 0-63-15,0 0-25 16,0 0-40-16,0 0-12 15,0 0-15-15,0 0-50 0</inkml:trace>
  <inkml:trace contextRef="#ctx0" brushRef="#br0" timeOffset="110146.83">1869 12341 455 0,'0'-5'311'16,"0"-3"-25"-16,-1 5-55 15,-1 9-26-15,-10 22-55 0,-2 12-35 16,-4 18-41-16,-7 4-18 15,1 1-36-15,1 1-6 16,4-10-6-16,5-3 0 16,7-17 0-16,6-8-2 15,5-17 5-15,5-13 4 16,6-15 5-16,0-12 2 16,3-17 0-16,-2-3-4 15,-3-14-4-15,-3-2-1 16,-5-1-6-16,2 5-3 0,-2 15-2 15,1 13-1-15,-2 20 1 16,-4 7-3-16,0 16-6 16,2 8-1-16,6 15-6 15,9 8 5-15,17 7 3 16,10 3 1-16,11 7 2 16,4 1 1-16,1 0 2 15,-6-1 2-15,-3-10 2 16,-10-5 2-16,-20-13 2 15,-6-6 3-15,-19-8 11 16,-13-6 3-16,-19-2 0 16,-14-3 0-16,-23-2-11 15,-5 0-5-15,-8 0-4 16,10 3-4-16,19-1 9 16,13 1-43-16,30-4-195 15</inkml:trace>
  <inkml:trace contextRef="#ctx0" brushRef="#br0" timeOffset="110666.37">2310 12248 802 0,'0'-2'425'0,"3"5"-74"15,-3 10-171-15,3 25-113 16,2 14-5-16,-1 16-21 16,4 9-12-16,3-11-17 15,3-5-4-15,12-12-3 16,2-8 2-16,10-11 3 15,1-7 1-15,-5-13 0 16,-1-4 0-16,-4-7-3 16,3-6 0-16,3-9 1 15,0-8 0-15,-2-9 2 16,-4-5 0-16,-11-4 2 16,-7 2 6-16,-17 2 29 15,-7 6 19-15,-6 10 22 16,-1 5 2-16,3 12-23 0,2 3-20 15,5 8-33-15,7 6-11 16,4 9-8-16,4 9-3 16,5 8 4-16,-1 4 3 15,3 4 4-15,3 2 2 16,-1-4 0-16,4 0-3 16,3-11 5-16,2-4-59 0,8-9-239 15</inkml:trace>
  <inkml:trace contextRef="#ctx0" brushRef="#br0" timeOffset="111029.87">2999 12909 772 0,'6'3'338'0,"8"4"-150"16,3-1-42-16,-3-6-30 16,5-2-29-16,1-8-45 15,3 0-12-15,-2-4-5 0,-7-1-1 16,-8 1 3-16,-6-2-2 16,-9 2-1-16,-2 3-2 15,-11 4-6-15,1 6-4 16,0 9-8-16,-1 6 0 15,6 11 3-15,-1 5 2 16,2 3 6-16,9 4-2 16,8-3 3-16,12-2 3 15,12-10 11-15,-3-8 4 0,10-2-4 16,-1-6-3 0,6-4-27-16,4-3-64 0</inkml:trace>
  <inkml:trace contextRef="#ctx0" brushRef="#br0" timeOffset="111557.85">3627 12668 863 0,'8'0'383'0,"19"0"-183"16,5 2-75-16,18 1-69 15,5 1-16-15,2-2-37 16,1-1-75-16</inkml:trace>
  <inkml:trace contextRef="#ctx0" brushRef="#br0" timeOffset="111763.9">3680 12810 781 0,'10'4'442'0,"7"2"-93"0,23-4-154 16,11-2-24-16,13 0-90 15,0-1-29-15,-10 1-18 16,-3 0-83-16</inkml:trace>
  <inkml:trace contextRef="#ctx0" brushRef="#br0" timeOffset="112685.71">4419 12489 392 0,'16'-24'256'0,"6"-20"-22"16,12 3-41-16,-3 2-4 16,-5 18-58-16,3 14-32 15,-15 20-46-15,-2 14-9 16,-12 24-7-16,-5 6 0 0,-8 10-5 15,-2 2-8-15,5-5-9 16,10-2-5-16,15-12 14 16,7-9 12-16,14-14 19 15,-4-15 10-15,14-15-7 16,6-9-8-16,3-15-14 16,1-7-7-16,-13-10-8 15,-2-5-4-15,-15-2-6 16,-3 4 0-16,-11 4 0 15,-11 6 1-15,-5 11 8 16,-2 4 2-16,-5 13 1 16,0 5-1-16,3 19-10 15,0 6-5-15,-1 16-4 16,8 9 1-16,1 4 0 16,5 8 1-16,13 3 1 15,0-4-1-15,5-12 0 16,1-9 8-16,5-21-161 15</inkml:trace>
  <inkml:trace contextRef="#ctx0" brushRef="#br0" timeOffset="113734.85">5111 12921 700 0,'-2'2'324'0,"2"0"-115"16,8 2-45-16,11 1-40 15,8 1-9-15,11-3-38 16,5 0-21-16,-5-6-27 15,-4-1-3-15,-14-4 5 16,-8-2 4-16,-13-2 2 16,-8-1-5-16,-19 0-12 15,-7 3-9-15,-3 10-12 16,-2 3-5-16,6 14-8 16,5 3-3-16,5 9-5 15,5 3 1-15,14 4 11 16,5 0 8-16,17-8 24 15,8-3 9-15,14-8 12 16,9-4-2-16,7-5-10 16,4-7-5-16,-1-8-117 15</inkml:trace>
  <inkml:trace contextRef="#ctx0" brushRef="#br0" timeOffset="114727.9">5875 12222 645 0,'-22'0'384'0,"-16"5"-43"0,-18 16-132 16,-5 14-34-16,2 30-76 15,8 14-38-15,21 21-44 16,16 5-8-16,35 6-2 15,15-3 0-15,29-20-2 16,11-12 13-16,7-37-90 16,2-13 171-16</inkml:trace>
  <inkml:trace contextRef="#ctx0" brushRef="#br0" timeOffset="115795.86">5915 12687 599 0,'0'-2'278'0,"5"0"-119"16,6-2-22-16,15 4-36 16,15 0-11-16,15 4-26 15,2 0-13-15,-2 1-25 16,-7 0-5-16,-18-2-1 16,-5-2 0-16,-19-1-22 15,-7-3-14-15,-13-2-18 16,-7 3-6-16,-8 1 14 15,-3 2 8-15,6 9 7 16,0 2 1-16,6 7-4 16,4 4 1-16,8 3-4 15,6 3 2-15,11-2 30 16,7 0 8-16,4-8 14 16,10-3 1-16,3-6-17 15,-1-5 0-15,-1-3-101 0,-5-5-129 16</inkml:trace>
  <inkml:trace contextRef="#ctx0" brushRef="#br0" timeOffset="116093.57">6349 12845 743 0,'4'4'304'0,"6"3"-179"16,3 0-25 0,6-2-27-16,4-5-12 0,3-3-21 15,0-4-3-15,-2-6-1 16,0 1-1-16,-10-6-1 15,-4 0-2-15,-10 1-5 16,-11-2-5-16,-11 10-13 16,-4 1-9-16,-5 9-8 15,4 7-3-15,4 7 0 16,2 3 1-16,8 4 0 16,1 3-2-16,11 6-2 15,9 3 8-15,6 4 11 16,4 3 5-16,2-4 11 15,-7-1-7-15,-3-6 5 16,-2-5-36-16,2-8-395 16</inkml:trace>
  <inkml:trace contextRef="#ctx0" brushRef="#br0" timeOffset="116265.32">6630 12720 853 0,'-5'8'414'16,"-6"12"-120"-16,1 8-126 15,5 12-79-15,4 4-25 0,6 1-42 16,3-6-28-16</inkml:trace>
  <inkml:trace contextRef="#ctx0" brushRef="#br0" timeOffset="116789.9">6981 12609 1030 0,'-2'-1'425'0,"-4"-3"-262"16,4 2-76-16,2 1-76 15,0 0-35-15,0 1-348 16</inkml:trace>
  <inkml:trace contextRef="#ctx0" brushRef="#br0" timeOffset="119678.85">6850 12743 672 0,'1'-1'365'0,"1"1"-89"16,-2 0-59-16,-1 0-100 15,0 0-35-15,-6 16-50 16,-9 40-19-16,13-26-13 15,3 2-6-15,8-7 6 16,6-3 1-16,5-12 1 16,0-6 4-16,4-7 4 15,-3-13 3-15,-4-11 8 16,-1-3-1-16,-6-8-1 16,-2 7-2-16,-1 7-2 15,-6 6-2-15,-1 13-12 16,-4 5-5-16,3 7-9 15,0 6-3-15,-3 5 4 16,5 5 2-16,2 1 3 16,7 0 3-16,9-5 4 15,-2-5 0-15,2-7 5 16,0-2 0-16,-2-5 11 0,-1-1 7 16,-3-8 8-16,1-5 3 15,-1-4-5-15,-2-4-7 16,-4 2-8-16,0 6-7 15,-3 12-7-15,-1 8 0 16,3 11-2-16,1 4 2 16,1 2 3-16,3 0-1 0,0-8 2 15,0-5 1-15,3-10 7 16,2-9 5-16,5-15 3 16,2-8 2-16,-1-4-7 15,-4 5-2-15,-10 10-31 16,-2 8-71-16</inkml:trace>
  <inkml:trace contextRef="#ctx0" brushRef="#br0" timeOffset="120252.57">7767 12748 644 0,'-10'-4'324'0,"-11"-8"-89"16,-7 2-41-16,-6 3-65 15,7 1-39-15,9 12-62 16,3 8-23-16,15 12-21 15,0 7-2-15,11 6 1 16,8-2 4-16,13-5 10 16,5-2 4-16,-1-15 10 15,-3-6 3-15,-9-11 9 16,-4-7 5-16,-10-9 4 16,-5 0 0-16,-7-6-3 15,-6 1-4-15,-2 5-8 16,-1 3-2-16,-1 13-14 15,-3 6-4-15,0 20-7 0,2 10 0 16,1 16 4-16,-1 3 2 16,9-1 4-16,4-5 0 15,10-8-76-15,7-8-119 16</inkml:trace>
  <inkml:trace contextRef="#ctx0" brushRef="#br0" timeOffset="120552.55">7992 12763 719 0,'-9'0'304'15,"-7"-1"-161"-15,5 9-108 16,7 6-13-16,5 6-11 15,7 1-1-15,10 0 12 16,3-3 15-16,9-10 23 16,-1-5 15-16,-4-10 37 15,-2-5 4-15,-10-8 7 16,-6-2-4-16,-13 0-25 16,-9 5-18-16,-13 7-39 15,-1 4-16-15,0 9-15 16,6 3-69-16,12 9-226 0</inkml:trace>
  <inkml:trace contextRef="#ctx0" brushRef="#br0" timeOffset="120934.25">8273 12867 728 0,'10'5'353'16,"1"2"-146"-16,10 1-56 16,-2-1-20-16,0-5-42 15,0-3-17-15,-5-7-26 16,-1-4-5-16,-3-5-8 16,-4-2-4-16,-2-2-3 15,-7-2-3-15,-6 1-8 16,-5 2-6-16,-5 5-15 15,-1 8-10-15,-3 11-8 16,5 9-1-16,1 13 7 16,6 3 3-16,11 11-1 15,2 3-7-15,11 2 31 16,4 1 14-16,-1-6 28 16,-1-3 12-16,-3-6-22 15,-6-1-10-15,-2-7-15 0,-2-2-67 16</inkml:trace>
  <inkml:trace contextRef="#ctx0" brushRef="#br0" timeOffset="121399.79">8581 12788 882 0,'16'0'346'0,"15"-2"-229"15,1 1-3-15,-4 1-27 16,0 0-22-16,-6-1-39 16,-2-1-6-16,-10-2 4 15,-10 1-1-15,-12 1-4 16,-6 0-5-16,-12 5-13 15,2 5-5-15,2 6-4 16,4 4-4-16,11 6 6 16,8 2 6-16,9 3 15 15,5-4 9-15,10-4 9 16,1-4-1-16,3-8-1 0,1-7-1 16,-2-6-2-16,-1-10-1 15,-1-9-2-15,-4-4-4 16,-4-4-5-16,0 2-2 15,-11 6-5-15,3 6 8 16,-6 13-5-16,-1 6-3 16,-1 13-3-16,2 4-10 15,0 11 1-15,1 0 0 16,2 4 3-16,1 0-22 16,3-6-206-16,3-6-283 0</inkml:trace>
  <inkml:trace contextRef="#ctx0" brushRef="#br0" timeOffset="121521.28">8888 12548 1106 0,'-5'-5'501'0,"-1"2"-265"16,1 6-109-16,1 10-152 16,1 8-283-16</inkml:trace>
  <inkml:trace contextRef="#ctx0" brushRef="#br0" timeOffset="122118.39">9041 12831 736 0,'-6'5'309'0,"-4"5"-146"16,2 9-96-16,1 5-37 15,6 4-3-15,5 4-15 16,6-4-4-16,6-4 11 16,6-3 6-16,4-19 11 15,3-2 2-15,0-10-3 16,-3-7 16-16,-7-3 22 15,-5-8 4-15,-9-1 15 16,-5-3-17-16,-3 8-24 0,-4 6-12 16,0 15-39-1,1 6-5-15,2 14-15 0,0 6 0 16,4 3 10-16,7 3 1 16,8-3 5-16,6-2 0 15,1-9 4-15,4-5 3 16,-3-4 25-16,-1-4 13 15,0-3 28-15,-7-7 8 16,-1-5-9-16,-5-1-10 16,-2-4-23-16,-6 0-54 0,-2-1-140 15,-2 0-108-15</inkml:trace>
  <inkml:trace contextRef="#ctx0" brushRef="#br0" timeOffset="122332.1">9405 12852 1126 0,'6'4'473'0,"5"1"-274"16,2 8-42-16,5 4-53 16,-1 3-20-16,-2 10-30 15,-2-1-13-15,-5 0-20 16,-2-5-6-16,-1-12-1 16,1-3 3-16,1-14 13 15,0-1 4-15,6-11 8 16,3-3 5-16,3-7-2 15,2-7-4-15,-3 2-12 16,-1-4-12-16,-7 17-71 0</inkml:trace>
  <inkml:trace contextRef="#ctx0" brushRef="#br0" timeOffset="123041.57">9796 12385 1058 0,'19'7'418'0,"27"19"-286"16,5 13-46-16,4 25-8 16,-9 14 17-16,-29 24 28 15,-22 16 4-15,-38-2-31 16,-10-2-28-16,1-23-38 16,6-24-8-16,20-17 5 15,9-16-55-15,11-23-107 0</inkml:trace>
  <inkml:trace contextRef="#ctx0" brushRef="#br0" timeOffset="124465.69">3491 13930 1122 0,'7'0'470'0,"12"5"-270"15,14-4-34-15,30 0-30 16,16-1-35-16,22 5-44 15,1 0-6-15,-28 1-26 16,-17 1-6-16,-31-3-78 16</inkml:trace>
  <inkml:trace contextRef="#ctx0" brushRef="#br0" timeOffset="125078.92">4544 13672 862 0,'12'-1'400'15,"9"-2"-158"-15,-9 16-115 16,-3 12-20-16,-17 24-31 16,-4 15-18-16,-4 15-21 15,7 2-10-15,16-13-12 16,9-11-3-16,23-21-1 16,-2-11 1-16,22-19 3 15,4-12 2-15,-2-19 3 16,2-12 3-16,-22-15 1 15,-8-7-1-15,-19-18 0 16,1-1-1-16,-15 5-1 0,-6 9 7 16,2 31 33-16,-11 13 4 15,7 29-2-15,1 10-8 16,-8 25-43-16,5 15-5 16,9 19-2-16,-1 3-1 15,15-4 4-15,3-8-2 16,-2-17 1-16,6-6-1 15,0-14-63-15,5-9-69 16</inkml:trace>
  <inkml:trace contextRef="#ctx0" brushRef="#br0" timeOffset="125422.89">5292 14183 1042 0,'6'2'409'0,"9"1"-249"15,3-1-84-15,5-2-10 16,3-5-10-16,-2-4-21 16,-3-6-3-16,-5-5-4 15,-7 0 2-15,-10 2-3 16,-6 1-2-16,-8 4-10 15,-6 3-7-15,-7 9-14 0,1 6-7 16,-2 15-6-16,2 4 0 16,10 10 12-16,7 1 8 15,10 0 19-15,6-2 5 16,14-5 3-16,8-4-1 16,7-9-10-16,-1-3-3 15,5-12-16-15,1-7-70 16</inkml:trace>
  <inkml:trace contextRef="#ctx0" brushRef="#br0" timeOffset="125840.85">6001 13534 824 0,'-23'6'396'0,"-16"8"-160"16,-13 19-90-16,-3 8-34 16,-1 26-39-16,10 15-20 15,25 10-17-15,21 4-8 16,42-12-11-16,9-13-3 15,14-15-2-15,0-11-2 0,6-13-58 16,7-9-96-16</inkml:trace>
  <inkml:trace contextRef="#ctx0" brushRef="#br0" timeOffset="126444.66">6499 14022 773 0,'-16'-3'351'0,"-20"-2"-172"16,2 6-34-16,9 9-79 16,3 3-30-16,16 11-33 15,3-1-12-15,19 3 3 16,4-2 9-16,9-4 27 15,4-4 4-15,-3-12 10 16,4-4 0-16,-11-14 33 16,-8-8 6-16,-18-7-1 15,-6-1-2-15,-14-9-46 16,-3-2-8-16,-4-10-10 16,0-5-4-16,14 3-15 0,10 7-9 15,13 15-14-15,12 7-5 16,12 15-86-16,7 3-64 15</inkml:trace>
  <inkml:trace contextRef="#ctx0" brushRef="#br0" timeOffset="126683.82">6739 14014 621 0,'-4'18'331'15,"-3"6"-97"-15,7 2-81 16,5-2-29-16,4-5-42 16,6 1-10-16,4-10 12 15,5-5 14-15,-3-11 10 16,-3-9-6-16,1-3-31 16,-9-5-17-16,-3 2-25 15,-4 1-8-15,-3 0-68 16,2 6-73-16</inkml:trace>
  <inkml:trace contextRef="#ctx0" brushRef="#br0" timeOffset="126914.33">6972 14059 705 0,'-1'5'396'0,"-4"2"-56"15,5 7-184-15,0-3-37 16,11 2-51-16,10 3-18 15,3-10-19-15,6 2-3 16,0-12 8-16,-2-5 19 16,-1 2 14-16,-7-4 16 0,-10-3 20 15,-8 0-12-15,-16-2-12 16,-8 2-17-16,-10 5-36 16,0 2-13-16,3 2-68 15,8 3-79-15</inkml:trace>
  <inkml:trace contextRef="#ctx0" brushRef="#br0" timeOffset="127527.75">7858 13995 498 0,'-3'-6'317'0,"-13"-8"48"16,-9 4-112-16,-14 6-62 15,-7 3-30-15,-1 9-86 16,2 7-38-16,15 11-51 15,10 3-11-15,22 5-4 16,9-2 0-16,25-2 13 16,8-4 5-16,7-6 8 15,7-5 7-15,-16-11 7 16,-8-3 2-16,-10-9 9 16,-12-5 1-16,-6-3 2 15,-6 1-2-15,-7-2-7 16,-5 2-3-16,-3 7-12 15,3 1-7-15,-5 10-14 16,6 8-6-16,5 17-1 0,-1 7 6 16,7 12 7-16,1 5 6 15,3-1 5-15,6-4 3 16,6-11 5-16,3-6-5 16,0-16-118-16,1-12-168 15</inkml:trace>
  <inkml:trace contextRef="#ctx0" brushRef="#br0" timeOffset="127797.99">8104 14068 959 0,'-15'-1'421'16,"-12"1"-203"-16,9 7-146 15,1 4-26-15,11 8-42 16,8 2-7-16,13 2-5 15,7-1 5-15,13-7 7 16,2-4 4-16,3-11 9 16,-2-6 11-16,-8-8 38 15,-11-9 6-15,-14-2 14 16,-7 1-4-16,-21 1-35 16,-4 7-12-16,-7 4-24 15,-1 6 2-15,12 6-120 16,5 1-76-16</inkml:trace>
  <inkml:trace contextRef="#ctx0" brushRef="#br0" timeOffset="128082.89">8265 14153 630 0,'12'5'398'0,"10"6"-1"16,0-2-195-16,2-4-35 15,7-4-55-15,-5-5-25 16,6-3-28-16,-4-2-7 0,-8-4-8 15,-3-4-2-15,-12-2-12 16,-7-3-5-16,-15 0-13 16,-3 2-4-16,-15-3-8 15,-2 6-8-15,4 9-8 16,4 11-2-16,12 18-8 16,3 1 5-16,9 11 0 15,5 5 2-15,6 8 7 16,6 6 4-16,6 12 9 15,-3 0 6-15,0-4 5 16,1-6-18-16</inkml:trace>
  <inkml:trace contextRef="#ctx0" brushRef="#br0" timeOffset="128644.34">8544 14009 692 0,'6'-3'321'0,"7"7"-110"0,16 3-112 16,9 5-7-16,9-1-27 16,0-9-15-16,-9-2-25 15,-8 0 0-15,-15-4 2 16,-8-1-1-16,-13 2-10 15,-8-1-7-15,-10 4-12 16,-3 9-7-16,-2 5-1 16,5 7-1-16,7 5-1 15,10-1 4-15,12 1 14 16,7 2 7-16,14-10 13 16,1 0 2-16,5-10-3 15,-3-5 0-15,-11-8 2 0,2-5-1 16,-6-9-1-16,-3-4-4 15,6 0-7-15,-5 0-4 16,-3 7-8-16,-5 2-4 16,-6 13-14-16,2 5-1 15,-1 12 1-15,1 6 4 16,1 4-10-16,-1-1-53 16</inkml:trace>
  <inkml:trace contextRef="#ctx0" brushRef="#br0" timeOffset="128793.26">8889 13851 1214 0,'-5'-7'554'0,"2"-6"-273"16,-3 6-110-16,5 9-133 15,1 6-36-15,8 12-120 16</inkml:trace>
  <inkml:trace contextRef="#ctx0" brushRef="#br0" timeOffset="129408.18">9113 14082 468 0,'-4'0'249'0,"-2"5"-45"16,-3 4-54-16,3 13-50 15,2 3-20-15,7 1-27 16,9-1-7-16,9-6-5 16,6-8-2-16,11-10-9 15,3-5-4-15,-3-13-1 0,-7-2-2 16,-10-2-2-16,-9 0-2 16,-7 10 6-16,-3 0 2 15,-5 13 3-15,-5 6 1 16,1 9-11-16,-1 6-7 15,6 0-8-15,5 0-1 16,7-6 8-16,7-4 13 16,6-11 26-16,4-4 19 15,-4-9 21-15,-3-6 1 16,-11-4-13-16,-7 1-16 16,-8-1-49-16,-1 6-57 0,-2 8-251 15</inkml:trace>
  <inkml:trace contextRef="#ctx0" brushRef="#br0" timeOffset="129630.18">9586 14095 1305 0,'2'3'534'0,"1"3"-340"16,3 5-63-16,2 2-61 15,3 7-19-15,2 2-14 16,0-1-11-16,2-3-14 15,-1-9 1-15,3-10 8 16,0-7 3-16,0-11 5 16,1-5-2-16,-9 1-6 0,-1 1-6 15,-4 9-64-15,-3-1-75 16</inkml:trace>
  <inkml:trace contextRef="#ctx0" brushRef="#br0" timeOffset="129927.59">9887 13615 1085 0,'21'14'420'0,"29"30"-274"16,6 22-52-16,8 36 10 16,-9 10 19-16,-26 13 14 15,-26 10-23-15,-47 4-39 16,-22-2-17-16,-23-17-149 15</inkml:trace>
  <inkml:trace contextRef="#ctx0" brushRef="#br0" timeOffset="131531.34">1564 15341 740 0,'5'-1'376'0,"10"-1"-85"16,17 3-98-16,10 2-72 15,10 4-36-15,13 6-56 16,-3-1-11-16,-5 1 3 16,-6-1-55-16,-21-6-295 15</inkml:trace>
  <inkml:trace contextRef="#ctx0" brushRef="#br0" timeOffset="131711.16">1573 15514 1009 0,'2'7'414'15,"9"3"-241"-15,14 2-29 16,28-2-26-16,6-3-33 15,19-2-46-15,1 2-17 16,-20-4-147-16</inkml:trace>
  <inkml:trace contextRef="#ctx0" brushRef="#br0" timeOffset="137997.43">2524 15044 619 0,'0'-4'343'0,"2"-3"-63"0,-1 7-86 16,-1 0-103-16,0 11-29 15,2 20-43-15,3 73-4 16,-2-29-6-16,-5 5-2 16,1-9 2-16,5-2 2 15,-2-24-11-15,5-9-30 16,-4-22-65-16,1-8-46 15,-1-16-74-15,1-11 7 16,4-10 30-16,2-5 46 0,9-1 91 16,-4 2 48-1,-4 5 119-15,-5 7 45 0,-8 15 49 16,-3 9-4-16,-12 17-52 16,-5 9-40-16,-1 8-54 15,3 0-23-15,12-4-37 16,6-3-10-16,6-7-3 15,8-4-1-15,6-9 4 16,2-7 3-16,3-4-6 16,-6-3-12-16,-4-5-8 15,0 5-1-15,-10-3 12 16,0 1 9-16,-1 8-1 16,-1 0-3-16,4 3-1 15,-5-3 0-15,0 0 4 16,0 0 1-16,24 4 0 15,33 7 2-15,-22-10 1 16,0-3 4-16,-7-5 4 0,-4 0 4 16,-11-5 6-16,-3 3 2 15,-10-5 9-15,-6 0 4 16,-14-3-2-16,-3 0-5 16,-3 11-17-16,-1 7-9 15,5 18-10-15,5 7-2 16,7 9 1-16,5 0-3 15,12 7 4-15,4-6 3 16,16-3 6-16,9-6 1 0,7-12 7 16,4-4 1-16,-6-11 8 15,-2-3-41-15</inkml:trace>
  <inkml:trace contextRef="#ctx0" brushRef="#br0" timeOffset="138516.31">3316 15573 800 0,'-13'-1'376'15,"-9"-4"-86"-15,34 5-244 16,20-3-6-16,44-2-3 15,34 4 1-15,52-1 21 16,17 1 4-16,33-1 7 16,-5-1-3-16,-20-2-29 15,-9 0-18-15,-44-7-16 16,-22 3-23-16,-47-2-180 16</inkml:trace>
  <inkml:trace contextRef="#ctx0" brushRef="#br0" timeOffset="139084.76">3683 15121 568 0,'3'-7'288'0,"4"-7"-75"16,0-1-40-16,-8-2-39 16,-2 2-30-16,-10-9-45 15,-6-2-10-15,-4 6-24 16,-3 0-10-16,1 19-24 16,2 9-10-16,8 7-12 0,5 9-1 15,6-1 8-15,9 3 3 16,5-4 9-16,4-5 6 15,9-2 6-15,-4-9 3 16,2-9 4-16,-1-6 3 16,-2-8 4-16,0-3-1 15,-9 1-2-15,-1 4 12 16,-5 9 14-16,-3 6 3 16,0 19 9-16,-3 6-12 15,3 13-13-15,0 8-4 0,6 0-5 16,1 2-2-16,3-9-4 15,1-5 1-15,-2-13-26 16,1-6-61-16</inkml:trace>
  <inkml:trace contextRef="#ctx0" brushRef="#br0" timeOffset="139256.87">3915 15227 1353 0,'-2'5'518'0,"-6"7"-378"16,1 5-53-16,0 12-50 15,2 3-13-15,5 2-24 0,4 0-68 16</inkml:trace>
  <inkml:trace contextRef="#ctx0" brushRef="#br0" timeOffset="139763.79">4223 15109 530 0,'1'-5'339'15,"2"-9"-35"-15,-2 4-79 16,1-1-38-16,-3 2-60 16,-5-3-27-16,-6 0-48 15,-6 0-16-15,-4 2-28 16,-1 5-8-16,-2 6-16 15,5 9-4-15,1 2-2 16,5 3-2-16,12 9 4 16,-1-2 1-16,13-1 6 15,5-1 3-15,4-9 6 16,4-4 2-16,3-2 2 0,-5-6-7 16,-1-10-3-16,-5-3 2 15,-7-3 2-15,0-1 8 16,-3 10 11-16,-4 8 3 15,-3 8 16-15,-4 11 6 16,-2 8 1-16,0 2-2 16,5 10-15-16,3 1-7 0,5 3-6 15,2-4-2-15,5-11-17 16,1-8-43-16,1-15-277 16</inkml:trace>
  <inkml:trace contextRef="#ctx0" brushRef="#br0" timeOffset="140114">4405 15189 763 0,'3'-5'409'0,"-1"-1"-82"15,6 2-180 1,5 4-30-16,-2 4-49 0,0 2-16 16,0 8-16-16,-7 5 0 15,-9 3-4-15,-8 3-2 16,-8 3-8-16,-3-2-8 16,12-2-7-16,1-9-3 15,17-8-2-15,6-6 1 16,11-5 0-16,6 0 5 15,7 3 3-15,4 0-1 16,-6 8 1-16,-3 3-3 16,-11 2-11-16,-9 1-25 0</inkml:trace>
  <inkml:trace contextRef="#ctx0" brushRef="#br0" timeOffset="141043.54">3915 15749 662 0,'0'1'326'0,"0"3"-81"0,2 10-172 15,-1 9-22-15,2 14-8 16,1 4-1-16,0 8 9 16,6-2-8-16,-10-11-7 15,1-6-5-15,-2-14-6 16,-2-8 11-16,4-8 2 15,-1-12 1-15,8-17-7 16,2-6-11-16,4-13-5 16,5 0 6-16,3 4 21 15,3 10 1-15,4 14-5 16,-1 9-11-16,1 14-27 16,-4 5 1-16,-1 7-105 15,-2 7-162-15</inkml:trace>
  <inkml:trace contextRef="#ctx0" brushRef="#br0" timeOffset="141621.81">4046 16134 575 0,'2'-8'277'16,"6"-8"-82"-16,6 4-34 0,0-6-18 16,3 4-8-16,-5 7-19 15,-4 2-13-15,-5 5-23 16,-3 4-13-16,-3 9-24 15,0 7-10-15,-1 11-17 16,1 0-4-16,5 3-6 16,2-2 8-16,3-11-112 15,1-2-113-15</inkml:trace>
  <inkml:trace contextRef="#ctx0" brushRef="#br0" timeOffset="141946.54">4279 16121 1165 0,'2'-9'469'0,"1"-9"-295"0,8 7-53 16,3 4-47-16,3 7-22 15,2 5-33-15,0 3-8 16,-6 13-6-16,-8 1 1 15,-9 9 0-15,-8 4-2 16,-7-4-1-16,-3-5 2 16,2-12 1-16,4-4 0 15,9-10-8-15,7-4-5 16,9-4-2-16,7-2 12 0,11-2 33 16,3 3 12-16,1 5 9 15,-1 3-6-15,-6 6-18 16,-6 3-7-16,-8 1-6 15,-3 0-77-15</inkml:trace>
  <inkml:trace contextRef="#ctx0" brushRef="#br0" timeOffset="142403.37">5295 15439 790 0,'5'-6'388'0,"1"-2"-151"16,0 6-43-16,-4 11-86 16,-1 7-33-16,0 14-40 15,0 8-6-15,4 6-14 16,0-1-5-16,0-5-1 16,-1-8-43-16,-2-10-202 15</inkml:trace>
  <inkml:trace contextRef="#ctx0" brushRef="#br0" timeOffset="142551.34">5206 15573 916 0,'12'-1'438'0,"10"1"-164"16,21 0-140-16,-1-1-18 16,9 3-56-16,-2-3-23 15,-8 2-20-15,-4 1-81 16</inkml:trace>
  <inkml:trace contextRef="#ctx0" brushRef="#br0" timeOffset="143276.75">5842 15154 739 0,'5'-9'389'0,"4"-9"-132"16,-1 11-76-16,-6 7-29 16,-1 14-75-16,4 15-29 15,-5 26-29-15,-2 14-6 16,0 16-5-16,1 4-2 16,2-8 0-16,8-10 0 15,0-18-31-15,-1-15-24 16,4-21-19-16,-3-12-17 15,3-19 7-15,2-9 22 0,1-10 17 16,5 3 17-16,-7 2 28 16,0 6-6-1,-8 15 52-15,-5 2 6 0,-7 10-6 16,-1 7 8-16,-4 4-54 16,1 1-4-16,3-2-2 15,3-3 0-15,5-3 0 16,4 2 1-16,5-6 17 15,1 2 5-15,3-4 5 16,2-1-1-16,0-1-11 31,-8-1-3-31,1 1-1 0,24-2-2 0,4-4 5 16,0-6 3-16,-19-4 2 16,-2 0 15-16,-13 1 17 15,-2 1 8-15,-7 8 2 16,-9 3-16-16,0 4-25 0,-5 9-11 15,3 6-9-15,5 4 0 16,8 8 0-16,7-1 0 16,11-1 4-16,7 0 1 15,11-8 5-15,4-2 3 16,0-9 1-16,1-5 1 16,-5-5-23-16,-1-6-56 15</inkml:trace>
  <inkml:trace contextRef="#ctx0" brushRef="#br0" timeOffset="143780.59">6606 15677 617 0,'-5'-3'352'0,"3"3"-27"16,16-1-237-16,43 5-65 15,22 1 0-15,46 0 41 16,27 3 16-16,34-6 8 16,14 2-2-16,9 1-20 15,-6-3-29-15,-23 2-38 16,-21 0-5-16,-46-6 30 16,-23-1-60-16</inkml:trace>
  <inkml:trace contextRef="#ctx0" brushRef="#br0" timeOffset="144397.18">7088 15267 314 0,'5'-4'223'16,"3"-3"-7"-16,2-7-36 15,-1 0-11-15,-2-5-14 16,-3-2-8-16,-11-2-26 16,-8-3-16-16,-10 3-41 15,-3 5-19-15,-3 11-36 16,2 11-12-16,4 8-17 15,0 5-4-15,15 5-2 16,4-1 0-16,10 7 3 16,11-2 7-16,5-4 11 15,6-3 4-15,1-11 5 16,-2-6 5-16,-3-4 3 0,-5-6 2 16,-3-3 2-16,-4-3-2 15,-5 3-3-15,-2 2-5 16,-4 9-14-16,-1 3 0 15,-4 16 1-15,0 6 1 16,6 12 9-16,1 6-1 16,9 4 1-16,-1-3 3 15,2-8 8-15,1-4-32 16,-1-12-119-16,3-2-160 0</inkml:trace>
  <inkml:trace contextRef="#ctx0" brushRef="#br0" timeOffset="144636.34">7301 15467 822 0,'2'-7'377'0,"8"-8"-166"16,-2-2-45-16,4-2-59 15,0 2-22-15,-3 3-19 16,0 3-5-16,-9 14-13 31,0-1-6-31,1 1-17 0,-1-3-8 0,1 18-4 16,2 51-1-16,-3-38-4 15,-1 2-1-15,1-7 0 16,0-5-11-16,7-4-151 0</inkml:trace>
  <inkml:trace contextRef="#ctx0" brushRef="#br0" timeOffset="145263.37">7758 15258 674 0,'0'-11'357'0,"0"-11"-101"15,-5 2-82-15,2 1-27 16,-5 2-46-16,-5 5-21 16,-8 0-42-16,0 5-18 15,-7 3-20-15,4 7-12 16,2 8-9-16,2 2-1 15,6 7-2-15,4 0 4 16,9 3 3-16,1 0 1 16,11-4 8-16,3-1 4 0,8-12 6 15,5-2 4 1,0-5 2-16,1-7 2 0,-9-4 0 16,-4 1-1-16,-4-1-3 15,-3 4-6-15,-5 8 8 16,-1 6 5-16,-4 12 5 15,-3 8 6-15,0 11-9 16,5 5-6-16,3 7-4 16,7-7 0-16,2-6 1 15,1-8 1-15,2-17-84 16,-5-4-120-16</inkml:trace>
  <inkml:trace contextRef="#ctx0" brushRef="#br0" timeOffset="145613.01">7942 15350 783 0,'11'-6'393'0,"5"-6"-137"0,4 5-109 15,-3 4-26-15,-4 5-53 16,-4 4-17-16,-9 9-17 16,-5 2-7-16,-6 4-8 15,-1-1-3-15,1-7-3 16,2-5-4-16,9-8-7 16,7-3-2-16,11-3-6 15,6 1 1-15,2 4 1 16,0 5 3-16,-5 7 14 15,-8 3 15-15,-14 7 33 16,-9 0 8-16,-16-2-5 16,-3 0-8-16,-4-8-36 15,2-4-67-15</inkml:trace>
  <inkml:trace contextRef="#ctx0" brushRef="#br0" timeOffset="146080.03">7286 16026 793 0,'-1'-8'361'0,"-4"-8"-141"16,2 5-77-16,6 18-53 15,-1 7-18-15,0 15-40 16,5 1-2-16,0 6-11 15,-2-3-6-15,4-6-1 16,-8-8 1-16,4-10 15 16,0-9 3-16,-1-14 3 15,6-10-1-15,4-14-16 16,1-4-3-16,6-3 2 16,3 4 1-16,5 10 3 15,0 8-3-15,-2 17-11 0,-4 8-5 16,-10 14 0-16,-5 9-42 15,-4 7-389-15</inkml:trace>
  <inkml:trace contextRef="#ctx0" brushRef="#br0" timeOffset="146329.1">7506 16261 701 0,'1'0'364'15,"-1"-3"-68"-15,8-5-215 16,1-3-29-16,4-5-24 16,3 3 6-16,-4 0 36 15,0 3 19-15,-4 10 8 16,-6 0-3-16,-2 14-34 16,-2 8-21-16,-3 8-14 15,0 6-6-15,0 1-5 16,0-5-2-16,5-8-3 15,0-6-9-15,5-10-165 16</inkml:trace>
  <inkml:trace contextRef="#ctx0" brushRef="#br0" timeOffset="146679">7744 16217 1141 0,'8'-7'453'16,"11"-3"-308"-16,-1 3-25 15,-1 5-51-15,1 4-20 16,-7 7-24-16,1-1-10 0,-9-1-6 16,-3 1 0-16,-3-1 3 15,-2-1 2-15,1-6-23 16,5-2-11-16,7-5-9 15,1-1-3-15,8 3 16 16,-2 3 4-16,1 8-1 16,-1 4-5-16,-9 9 9 15,-5 4 11-15,-11 9 15 16,-15 0 8-16,-1 2 7 16,-1-8-3-16,-3-14 0 15,7-9-12-15,2-14-102 16,2-7-103-16</inkml:trace>
  <inkml:trace contextRef="#ctx0" brushRef="#br0" timeOffset="147084.03">8807 15495 821 0,'4'-3'412'0,"-1"-3"-142"16,6 12-67-16,0 20-102 15,-3 5-25-15,2 18-24 16,-8 1-7-16,4 1-13 15,-2-2-8-15,-1-10-26 16,-1-5-54-16,-1-16-169 16</inkml:trace>
  <inkml:trace contextRef="#ctx0" brushRef="#br0" timeOffset="147214.7">8737 15632 798 0,'8'-3'452'16,"15"-2"-21"-16,7 5-250 15,11 1-100-15,9 3-30 16,9 1-34-16,5-1-25 0</inkml:trace>
  <inkml:trace contextRef="#ctx0" brushRef="#br0" timeOffset="147929.23">9493 15018 935 0,'1'-3'413'0,"-1"1"-203"15,0 21-119-15,0 15-29 16,0 27-29-16,0 3-4 16,6 24-3-16,1 2-1 15,1-9-4-15,-1-4-4 16,-1-28-4-16,2-12-2 15,1-22-22-15,2-8-32 16,2-17-53-16,0-5-8 0,4-14 18 16,0-3 29-16,3 1 48 15,-2-2 9-15,-8 14 33 16,-5 6 11-16,-13 10 3 16,-7 5 1-16,-5 13-32 15,-2 4-12-15,4 1-3 16,7 0-1-16,12-4-5 15,7-5 1-15,11 0-1 16,5-2 2-16,5-1 3 16,1 1 0-16,2-4 2 15,4 2 3-15,-6-7 2 16,-2-5 4-16,-9-1 5 16,-3-2 3-16,-8-4 18 15,0 0 4-15,-7-1 10 16,-5-4 5-16,-7 4-15 0,-3 2-10 15,-1 7-25-15,-2 8-13 16,2 10-10-16,6 9 1 16,-3 2 10-16,9 4 8 15,8 1 14-15,5-5 3 16,14 0 18-16,-1-9 4 16,12-7-1-16,-1-6-2 15,4-10-34-15,6 2-56 16</inkml:trace>
  <inkml:trace contextRef="#ctx0" brushRef="#br0" timeOffset="148362.66">10301 15599 961 0,'3'2'376'16,"9"6"-237"-16,15-1-50 16,36-2-32-16,27 2-3 15,41-8-1-15,17 1 13 0,39 0 10 16,2-4-1-16,9 1-10 15,-8-1-67-15,-37-9-61 16,-22-4-14-16,-43-1-105 16,-16-1-94-16</inkml:trace>
  <inkml:trace contextRef="#ctx0" brushRef="#br0" timeOffset="148940.87">10679 15149 352 0,'4'-4'198'0,"3"-3"-29"16,0-2-22-16,2-6-11 15,-1-1-2-15,-5-2-4 16,-5-4-5-16,-9 1-39 16,-9 1-18-16,-7 11-38 15,-1 6-17-15,-3 7-22 16,2 9-8-16,7 8-5 16,3 1-3-16,17 1-5 15,8-2 3-15,18 1 12 16,8-4 7-16,5-3 11 15,-3-3 7-15,-7-10 6 16,-6-2 3-16,-11-9 5 16,0-1-1-16,-6 1 13 15,1 3 9-15,-3 7 7 16,-2 5 7-16,-6 14-16 16,-1 5-9-16,3 13-14 0,0 5-8 15,6-1-3-15,-1 0-1 16,6-11 10-16,2-3-34 15,-2-17-148-15</inkml:trace>
  <inkml:trace contextRef="#ctx0" brushRef="#br0" timeOffset="149265.74">10893 15274 572 0,'3'-10'352'0,"9"-8"47"16,1 3-185-16,6 10-72 16,2 6-27-16,-4 13-65 15,0 4-17-15,-9 9-14 16,-7 3-2-16,-10 3-2 16,-8 1-1-16,-4-5 0 15,3-6-1-15,4-12 8 16,5-7 0-16,9-6-7 15,7-4-4-15,8-4-10 16,3 0 3-16,0 0 16 16,3 5 4-16,0 4 2 15,0 3-3-15,1 5-12 16,0 3-3-16,-5 1-35 16,0-2-82-16</inkml:trace>
  <inkml:trace contextRef="#ctx0" brushRef="#br0" timeOffset="149779.26">11396 15186 496 0,'2'-12'343'15,"-2"-8"9"-15,-3 0-157 16,-4-3-24-16,-4 0-58 16,-6 0-18-16,-3 3-32 15,2 3-24-15,-2 10-33 16,7 6-12-16,-4 5-17 15,4 11 1-15,2-4-5 16,1 8 1-16,10 1 4 16,2-3 2-16,10 5 13 15,0-7 5-15,4-6 6 16,5-1 4-16,0-8 4 0,-1-3 1 16,1-4 2-16,-5-5-1 15,-7 1-1-15,-2-2-2 16,-4 5-3-16,-3 3 1 15,-4 8 13-15,1 9 2 16,-3 13 7-16,1 3-1 16,6 15-8-16,-1-4-1 15,6 6-8-15,-2 0-1 0,4-8-2 16,2-6-1-16,4-17-70 16,2-9-90-16</inkml:trace>
  <inkml:trace contextRef="#ctx0" brushRef="#br0" timeOffset="150198.1">11451 15254 725 0,'-2'-3'318'0,"2"-2"-174"0,6-2-19 15,15 0-21-15,2-1-8 16,12 3-9-16,-1 4 1 16,-5 5-17-16,0 5-16 15,-16 2-17-15,-4 1-7 16,-9 0-11-16,-9-2-2 15,-2 0-1-15,1-4 0 16,5-6-3-16,6 0-4 16,13-7-8-16,1 2-3 0,6 1-9 15,2 5 0-15,-5 8 4 16,0 6 1-16,-11 10 11 16,-4 1 10-16,-16 5 15 15,-5-2 5-15,-9-5-1 16,-6-6-4-16,3-15-62 15,2-6 111-15</inkml:trace>
  <inkml:trace contextRef="#ctx0" brushRef="#br0" timeOffset="150679.11">10879 15833 843 0,'-3'-1'390'15,"-1"1"-181"-15,4 19-101 16,0 11-29-16,6 19-35 16,2 4-3-16,-1 2-7 15,1-7-5-15,1-12-5 16,-2-6-3-16,-3-14-2 15,2-5 23-15,-1-15 16 16,2-8 2-16,4-17 1 16,2-11-22-16,2-8-20 15,3-5-2-15,8 0-6 16,5 5-4-16,2 13-9 16,2 9-5-16,-6 22-6 15,-2 6-27-15,-2 19-129 16,-5 5-133-16</inkml:trace>
  <inkml:trace contextRef="#ctx0" brushRef="#br0" timeOffset="150995.91">11122 16147 470 0,'15'-9'361'15,"9"-5"31"-15,3 5-153 16,-1 0-24-16,-7 10-89 16,-8 4-30-16,-5 6-34 15,-9 6-9-15,-9 6-13 16,-3 1-5-16,-9 4-13 16,1-3-6-16,1-6-6 15,6-3-2-15,11-9-3 16,5-1 0-16,11-6-1 15,5-4 0-15,2 0 0 16,2-2 0-16,2 4-1 16,-3 2-3-16,-3 2 0 15,2 4-80-15</inkml:trace>
  <inkml:trace contextRef="#ctx0" brushRef="#br0" timeOffset="151345.81">11330 16189 677 0,'0'-7'353'0,"0"-6"-84"16,11 1-124-16,4 2-17 16,6 5-35-16,1 4-10 15,0 6-34-15,-3 1-15 16,-6 3-10-16,-6 0-3 0,-9 2-5 15,-5 3-1-15,-6 0-3 16,4-1 2-16,5-6-36 16,5-5-3-16,14-3-4 15,4-5-5-15,6 5 28 16,1 0-2-16,-5 7-3 16,-3 5-2-16,-14 5 22 15,-6 3 14-15,-21 4 18 16,-6 0 23-16,-9-2-8 15,-1-4-6-15,9-10-8 16,5-5-15-16,12-6-108 16,7-3-125-16</inkml:trace>
  <inkml:trace contextRef="#ctx0" brushRef="#br0" timeOffset="154443.31">12552 15555 330 0,'-3'0'269'16,"0"4"6"-16,6 1-54 15,-3-5-17-15,6 0-41 16,24 0-9-16,71-5-30 16,-21 2-20-16,15-1-42 15,-1 1-13-15,-17-2-18 16,-16 1-8-16,-29 1-9 15,-19 2 3-15,-8 7-20 16</inkml:trace>
  <inkml:trace contextRef="#ctx0" brushRef="#br0" timeOffset="155028.91">13869 14764 981 0,'-13'4'393'16,"-17"35"-243"-16,-4 24-68 15,2 42-39-15,3 21-8 16,9 32-17-16,5 4-4 16,12 7-7-16,3 2 0 0,25-35-1 15,13-13 0 1,25-36-1-16,10-16 1 0,10-27-15 16,-2-6-60-16</inkml:trace>
  <inkml:trace contextRef="#ctx0" brushRef="#br0" timeOffset="156560.84">14178 15100 965 0,'0'-7'449'16,"-2"-5"-220"-16,1 14-106 15,2 10-34-15,2 22-71 16,3 16-16-16,2 22-1 15,3 10 0-15,-3 3 3 16,2-6 2-16,-1-17 1 16,-3-11 1-16,3-23-32 15,-1-11-17-15,4-20-83 16,3-11-37-16,2-13-75 16,3-3-35-16,-3-7 59 15,0 3 37-15,-5 7 152 16,-3 3 99-16,-9 17 73 0,-8 6 9 15,-15 10-17-15,-5 7-46 16,-5 8-48-16,5 2-13 16,11-2-31-16,3-2-5 15,16-5 8-15,6-2 11 16,14-6 15-16,12-4 3 16,5-3-7-16,4-3-7 15,-3 0-8-15,-4-1 0 16,-9-2 1-16,-6 1 1 0,-10-3 5 15,-3 0 4-15,-8-3-2 16,0 3-4-16,-3 3-1 16,0 0-3-16,3 3-8 15,0 0 0-15,0 0-5 16,0 0 2-16,8 5 5 16,14 7 2-16,27 4 3 15,-29-19 4-15,-5-2 6 16,-5-3 5-16,-6-7 2 15,-4 2-2-15,-9-4-7 16,-9 0-4-16,-10 6-8 16,-1 1-2-16,-4 11-1 15,7 8-4-15,7 15-2 16,4 4 0-16,15 5 6 16,6 4 8-16,17-5 16 15,6 0 10-15,10-7 1 0,0-6-3 16,-9-10-8-16,0-6-28 15</inkml:trace>
  <inkml:trace contextRef="#ctx0" brushRef="#br0" timeOffset="157129.18">14990 15581 649 0,'20'1'281'0,"18"0"-100"0,28 0-129 15,22-1 8-15,39 0 34 16,14 0 6-16,37 0 4 16,6 4 0-16,-2-4-48 15,-8-5-43-15,-36-3-70 16,-21-7-60-16</inkml:trace>
  <inkml:trace contextRef="#ctx0" brushRef="#br0" timeOffset="157728.94">15357 15069 470 0,'9'-4'260'0,"6"-5"-44"16,-1-2-4-16,-9 1-37 15,-3-1-33-15,-8 0-53 16,-6-1-23-16,-9 2-35 16,-5-3-13-16,-4 7-22 15,0 7-8-15,3 8-9 16,6 3-4-16,3 6 2 15,9-1 2-15,11 2 2 16,5 2 6-16,16-4 9 0,0-5 5 16,4-10 8-1,1-2 3-15,-8-9 4 16,-1-2-1-16,-5 0-7 0,-4 1 16 16,-7 4 4-16,0 9 2 15,-4 10 12-15,-2 6-16 16,3 15-9-16,1 2-1 15,4 8-8-15,-3-3-1 16,1-2 1-16,0-6 1 16,-1-15-26-16,4-4-65 0</inkml:trace>
  <inkml:trace contextRef="#ctx0" brushRef="#br0" timeOffset="157900.37">15541 15212 1056 0,'-2'0'446'0,"-1"7"-233"16,-2 7-74-16,-2 10-55 15,1 5-18-15,1 2-37 16,3 0-11-16,2 0-27 16,6-7-83-16</inkml:trace>
  <inkml:trace contextRef="#ctx0" brushRef="#br0" timeOffset="158357.81">15964 15097 564 0,'-3'-7'358'16,"-4"-6"-35"-16,-8-1-124 15,-4-1-30-15,-6 0-62 16,-3 5-29-16,-3 4-41 16,2 5-20-16,3 7-35 15,4 3-7-15,6 4-2 16,5 5-4-16,11 1 10 15,5 0 6-15,11-1 12 16,5-6 4-16,3-3 10 16,0-6 4-16,1-3 4 15,-5-6 2-15,-6-4-2 16,-1-2-1-16,-9 3 3 16,0 2-1-16,-4 7 5 15,-4 6 5-15,-1 10-5 16,-2 9 0-16,4 12-7 15,3 2-6-15,4 3-6 0,2-2-1 16,1-3 13 0,1-3-53-16,2-13-160 0</inkml:trace>
  <inkml:trace contextRef="#ctx0" brushRef="#br0" timeOffset="158641.79">16001 15293 761 0,'6'-9'411'0,"4"-11"-57"0,2 6-189 15,4 4-23-15,0 5-44 16,-5 5-28-16,6 5-37 16,-8 3-9-16,-5 2-12 15,-4 3 1-15,-11 5 1 16,-4 1 0-16,-4 5-1 15,4 0-4-15,10-4-6 16,5-3-1-16,7-5 1 16,9-3 0-16,7 0 2 15,6-2 1-15,11 3-3 16,-2 0-1-16,-1-5-47 16,-7-1-81-16</inkml:trace>
  <inkml:trace contextRef="#ctx0" brushRef="#br0" timeOffset="159075.94">15333 15762 764 0,'9'2'330'0,"8"9"-114"16,0 7-90-16,-2 17-8 15,0 6-6-15,-8 4-35 16,-2-1-11-16,-8-9-14 15,-4-8-10-15,-2-12-11 16,2-3 6-16,3-18 3 16,3-7-1-16,4-14-9 15,6-9-14-15,11-9-12 16,6-1-2-16,10 3 23 16,-3 5 13-16,4 13 9 0,-5 7 2 15,-7 17-26 1,-2 4-13-16,-8 7-9 0,-2 4-38 15,-6 4-151-15</inkml:trace>
  <inkml:trace contextRef="#ctx0" brushRef="#br0" timeOffset="159360.14">15579 16098 690 0,'7'-5'331'0,"7"-9"-132"15,-2 0-26-15,2-1-34 16,-3 1-15-16,-2 2-5 16,-3 1 0-16,-6 7-29 15,0-2-30-15,0 11-30 16,-1 4-11-16,-1 9-4 15,0 4 8-15,2 5-9 16,0-4-4-16,6 2 6 16,3-1-43-16,-7-5-122 15,5 0-135-15</inkml:trace>
  <inkml:trace contextRef="#ctx0" brushRef="#br0" timeOffset="159674.81">15775 16140 1209 0,'7'-8'513'0,"6"-7"-283"0,5 4-110 16,1 0-22-16,-1 9-42 16,-3 2-21-16,-4 7-23 15,-1 1-5-15,-11 5-5 16,-6 2 1-16,-7 0 0 15,-2 2 1-15,1-2-2 16,3-1-2-16,6-2-18 16,6-2-2-16,10-4 0 15,2-2 2-15,13-4 17 16,1 0 1-16,5 0 2 16,-1 0 0-16,-6 0 0 15,-4 0 8-15,-10-1-90 16,0 0 105-16</inkml:trace>
  <inkml:trace contextRef="#ctx0" brushRef="#br0" timeOffset="168002.91">16586 14806 678 0,'1'-9'349'0,"6"-9"-88"16,3 14-97-16,21 38-78 15,7 26-20-15,13 50-29 16,4 30-3-16,-13 34 10 15,-16 9 11-15,-37 18 6 16,-26 2-3-16,-29-13-18 16,-3-13-13-16,2-34-7 15,11-20-3-15,20-38-4 16,7-17-10-16</inkml:trace>
  <inkml:trace contextRef="#ctx0" brushRef="#br1" timeOffset="180584.47">17271 14211 409 0,'6'-2'168'16,"2"-1"-108"-16,-10 8-24 0,-36 27-13 16,-17 18-5-16,-49 44-1 15,-30 20-7-15,-45 41-10 16,-35 25 2-16,-34 34 2 16,-31 23 1-16,-36 14 3 15,-6-6-1-15,-12-11 27 16,7-15 32-16,47-40 31 15,28-26 4-15,60-48-26 16,43-22-29-16</inkml:trace>
  <inkml:trace contextRef="#ctx0" brushRef="#br1" timeOffset="181318">4965 14744 474 0,'0'-5'163'0,"-3"-1"-163"16,1 7-4-16,-28 26-4 16,-14 22 8-16,-39 49 26 15,-26 23 8-15,-39 53-3 16,-19 16-4-16,-23 29-16 16,-9 7-3-16,5-13 0 15,2-5 0-15,76-95 1 31,58-57 1-31,0 1 6 0,-155 149-209 0</inkml:trace>
  <inkml:trace contextRef="#ctx0" brushRef="#br0" timeOffset="185313.06">1671 17450 467 0,'16'0'249'15,"13"-1"-24"-15,17 1-183 16,7 3-18-16,10 1-53 15</inkml:trace>
  <inkml:trace contextRef="#ctx0" brushRef="#br0" timeOffset="185507.17">1703 17608 599 0,'5'6'364'0,"18"-1"30"0,13 0-249 16,25-5-68-16,8-2-22 15,-1-2-24-15,-6 2-8 16</inkml:trace>
  <inkml:trace contextRef="#ctx0" brushRef="#br0" timeOffset="185967.46">2546 17067 655 0,'-2'-2'411'16,"0"2"-14"-16,1 9-209 16,-1 24-118-16,4 18-29 15,-1 24-6-15,10 10-11 16,-2 4-8-16,-1-1-3 15,6-14-3-15,-4-8 6 16,6-22-89-16,2-13-67 0,0-28-184 16</inkml:trace>
  <inkml:trace contextRef="#ctx0" brushRef="#br0" timeOffset="186137.69">2757 17464 710 0,'-9'7'354'0,"-17"6"-99"16,-4 9-72-16,-3 5-75 15,4 2-29-15,9-2-53 16,8-4-26-16,15-5-22 16,9-7-3-16,15-7 4 15,13 0 10-15,7-4 14 16,6-2-29-16,1 0-272 16</inkml:trace>
  <inkml:trace contextRef="#ctx0" brushRef="#br0" timeOffset="186463.62">3010 17596 559 0,'6'6'346'0,"7"7"7"16,2-4-218-16,-2-6-33 0,5-3-45 15,-1-9-16 1,-2-2-12-16,0-4 1 0,-8-5 3 15,-2-4-2-15,-12-2 22 16,-8 6 11-16,-7 9 2 16,-2 11 8-16,0 15-19 15,-3 7-13-15,4 12-10 16,6 4-12-16,11 3-12 16,14 1 1-16,14-4 6 15,6-7 3-15,7-3 2 16,5-4-2-16,3-9-3 15,-2-3-2-15,-6-12 20 16,-6-10-60-16</inkml:trace>
  <inkml:trace contextRef="#ctx0" brushRef="#br0" timeOffset="188079.53">3573 17421 888 0,'25'-6'317'0,"48"-4"-225"16,32-1 11-16,49 8 24 15,25 3-13-15,28 10-61 16,2 3-13-16,3 0-17 15,-11-4-4-15,-22-3-107 16,-19-6-81-16</inkml:trace>
  <inkml:trace contextRef="#ctx0" brushRef="#br0" timeOffset="188757.5">4069 16941 359 0,'7'-8'258'0,"3"-9"30"0,2-1-26 16,-8-3-52-16,-4 0-25 16,-7-1-34-16,-4 0-17 15,-4 5-40-15,-1 4-25 16,-4 8-41-16,2 2-15 16,-1 8-25-16,-3 6-10 15,5 14-18-15,4 2-1 16,6 8 5-16,10-2 5 15,14-2 12-15,3-5 5 16,6-10 11-16,3-8 4 0,-3-11 8 16,2-9 4-16,-5-8 5 15,-3-2 2-15,-11-4 1 16,-6 4 0-16,-7 2 1 16,-5 5 0-16,-4 11-2 15,-3 4-3-15,1 10-13 16,3 6-5-16,5 7-6 15,0 3 0-15,11 5 6 16,-3 1 1-16,9 0 2 16,7 4-1-16,-5-2 0 15,4-2 1-15,-5 1-1 16,-2-3-46-16,1-7-242 16</inkml:trace>
  <inkml:trace contextRef="#ctx0" brushRef="#br0" timeOffset="188955.76">4316 17032 816 0,'0'-1'397'16,"-2"1"-154"-16,2 3-61 16,0-3-74-16,0 13-36 15,7 54-28-15,-2-22-17 0,-2 0-16 16,0 3-1-16,-3-10 3 15,1-5-56-15</inkml:trace>
  <inkml:trace contextRef="#ctx0" brushRef="#br0" timeOffset="189496.68">4674 16949 625 0,'1'-5'332'0,"3"-6"-103"16,-4 0-70-16,0-4-21 16,-5 0-36-16,-3 0-13 15,-7 0-19-15,-5 3-15 16,-5 4-30-16,-4 6-15 0,8 10-22 16,0 4-5-1,7 9-10-15,7 4-2 0,2 1 3 16,4 2-2-16,9 0 12 15,5-5 5 1,8-8 8-16,5 0 4 0,1-17 7 16,-1 2 3-16,-5-8 6 15,-3-4 1-15,-6-1 0 16,-5-3-1-16,-5-1-3 16,-1 7-2-16,-1 3-1 15,-3 3-5-15,2 14 2 16,-3 1 0-16,4 17 3 15,0 9 3-15,0 7-2 16,4 9 0-16,-2-1-4 16,4-5 0-16,1-9-3 15,3-11-56-15</inkml:trace>
  <inkml:trace contextRef="#ctx0" brushRef="#br0" timeOffset="189913.31">4857 17043 975 0,'8'-2'419'0,"4"-12"-242"15,3 1-31-15,8 10-58 16,-1 1-31-16,0 6-30 16,2 4-5-16,-17 2-12 15,1 0-3-15,-8 10 2 16,-8-2 2-16,-2 0 5 16,-5-4 2-16,2-11-15 15,4 2-15-15,4-9-24 16,6 3-5-16,8-1 5 15,4 1 9-15,9 8 12 16,-1 1 2-16,-5 8 13 16,-1 0 8-16,-14 7 32 15,-4 1 12-15,-14 1 9 16,-4-5 1-16,-11-14-18 0,2-5-23 16,5-9-152-16,2-2-314 15</inkml:trace>
  <inkml:trace contextRef="#ctx0" brushRef="#br0" timeOffset="190363.25">4071 17649 789 0,'0'0'394'16,"4"4"-107"-16,-1 20-151 15,3 7-24-15,4 16-34 16,-1 1-20-16,-2-5-20 0,1-6-9 16,-3-17-12-16,-2-5 0 15,6-19 5-15,-3-7 0 16,6-19 0-16,1-10-3 16,4-11-11-16,3-6-4 15,11 10 4-15,2 0 2 16,6 17 0-16,4 11 1 15,-7 17-6-15,-7 12-4 16,-9 12-1-16,-5 6 19 16,-8 7-143-16,4-1-158 0</inkml:trace>
  <inkml:trace contextRef="#ctx0" brushRef="#br0" timeOffset="190658.81">4386 17969 712 0,'3'-3'330'0,"5"-6"-112"16,2-1-78-16,7-3-43 15,-3-3-9-15,-3 1-5 16,0 2 6-16,-6 5 1 15,3 5-6-15,-3 10-27 16,2 2-19-16,-6 12-7 16,-7 3 4-16,6 5-1 0,0 2-4 15,2-1-15-15,2 1-4 16,-2-10-4-16,4-4-5 16,-1-7-119-16,1-9-68 15</inkml:trace>
  <inkml:trace contextRef="#ctx0" brushRef="#br0" timeOffset="191047.59">4623 17920 1009 0,'7'-4'433'16,"7"-4"-231"-16,6 1-110 16,2 2-14-16,3 5-33 15,-2 0-13-15,-5 7-11 16,-4 2-4-16,-13 5-4 16,-4 3 0-16,-10 2 0 15,1-2 1-15,0-8-24 16,5-2-14-16,6-6-19 15,4-4-4-15,12-4 16 0,4-1 9 16,6 1 10-16,4 7 9 16,-8 3 26-1,-5 12 25-15,-16 3 28 0,-12 7 6 16,-12-2-6-16,-5-6-9 16,11-14-18-1,9-2-9-15,0 1-86 16,-24-10-92-16</inkml:trace>
  <inkml:trace contextRef="#ctx0" brushRef="#br0" timeOffset="191922.87">5886 17120 1208 0,'-1'0'467'16,"-2"10"-343"-16,-1 10-35 15,7 22-63-15,3 13-7 16,1 15-8-16,2-2-2 16,-4-4-2-16,2-11 21 0,-3-20-129 15,-3-8-109-15</inkml:trace>
  <inkml:trace contextRef="#ctx0" brushRef="#br0" timeOffset="192057.75">5762 17314 1132 0,'25'4'424'0,"28"7"-324"15,7-3-17-15,0-4-29 16,-3-1-15-16,-3-7-82 15</inkml:trace>
  <inkml:trace contextRef="#ctx0" brushRef="#br0" timeOffset="192798.97">6523 16809 1072 0,'1'-9'456'0,"3"-10"-284"0,2 28-80 16,-3 12-14-16,5 36-50 15,1 15-4-15,-1 23-5 16,1 7-6-16,0 1-4 16,-1-6 0-16,2-20 0 15,-1-14 2-15,1-27-17 16,1-13-20-16,-2-19-62 15,2-11-34-15,-1-20-41 16,-1-7-45-16,6-10 17 16,5 0 34-16,-2 6 96 15,0 7 97-15,-10 21 81 0,-9 10 19 16,-13 20-23 0,-6 10-32-16,-6 4-36 15,-1 1-19-15,10-5-20 0,6-4-6 16,17-7 1-16,9-7 9 15,11-6 15-15,5-4 8 16,4-2 4-16,2 0 7 16,-1-1-3-16,-4-1 0 0,-5-1 5 15,-6 2-9-15,-3-6-5 16,-1 0 0-16,-3-3-9 16,1-2 0-16,-11-3 3 15,-3 2 1-15,-9-1 0 16,-6 1 0-16,-2 10-8 15,-4 3-7-15,-1 15-12 16,3 4-7-16,2 11-1 16,11 5 2-16,14 3 7 15,5-4 4-15,14-3 5 16,2-6 4-16,2-7 1 16,6-6 0-16,3-12-2 15,0-3-13-15</inkml:trace>
  <inkml:trace contextRef="#ctx0" brushRef="#br0" timeOffset="193233.01">7402 17525 787 0,'4'0'316'0,"21"2"-163"16,16-1-100-16,52-3-8 15,24 1 14-15,44 2 41 16,28 1-2-16,11 13-14 15,2 1-8-15,-15 2-52 16,-11-3-4-16,-7-15-8 0,-11-6 0 16,-8-15-17-16,-8-7-61 15</inkml:trace>
  <inkml:trace contextRef="#ctx0" brushRef="#br0" timeOffset="193981.87">7908 17080 467 0,'6'-9'289'0,"5"-10"-19"0,-5-4-83 15,2-3-9-15,-7-6-26 16,-5 0-16-16,-9-1-24 16,-6 0-18-16,-7 7-41 15,1 9-17-15,-8 14-49 16,1 10-13-16,3 16-12 16,3 8-1-16,14 7 6 15,7 3 4-15,18-7 11 16,10 0 7-16,10-13 11 15,1-8 4-15,0-11 8 16,-7-7 3-16,-4-4 6 16,-4-9 2-16,-8 1-1 15,-4-2-3-15,-7 0-5 16,-3 6-3-16,-7 13-5 16,5 8-1-16,-7 12 3 15,5 8 0-15,6 6 2 16,-5-1-2-16,10 5-4 15,-2 0-2-15,4-4 1 0,2-3 0 16,-3-8 15-16,3-6-39 16,1-11-196-16</inkml:trace>
  <inkml:trace contextRef="#ctx0" brushRef="#br0" timeOffset="194312.69">8061 17185 667 0,'2'-8'389'0,"4"-7"38"15,7 1-199-15,5 7-91 16,3 0-21-16,-1 12-75 16,-4 6-16-16,-7 6-13 15,-9 8 2-15,-5 1 3 16,-7 1 0-16,-8-2-1 15,5-2-3-15,-1-9-1 16,5-4 5-16,6-11-22 16,5-5-12-16,6-8-12 15,9-2-7-15,8 3 14 16,2-1 7-16,3 9 0 0,-2 4 4 16,-1 10 5-16,-5 6 4 15,-7 7 6 1,-3 2-1-16,-7-4-62 0,2-2-348 15</inkml:trace>
  <inkml:trace contextRef="#ctx0" brushRef="#br0" timeOffset="194850.56">8562 17038 448 0,'1'-8'290'15,"0"-3"-15"-15,-1-2-108 16,-1-5-20-16,-10-1-27 16,-6-5-9-16,-11 2-28 15,-5 1-11-15,-2 10-40 16,5 6-15-16,5 12-26 0,4 8-15 16,6 8-9-16,4 5 3 15,12 1 8-15,3-1 6 16,16-2 12-16,0-7 3 15,7-6 6-15,7-7 3 16,-1-6 3-16,1-7-1 16,-8-10-2-16,-3 0 0 15,-11-6 0-15,-4 4 2 16,-8 11 22-16,-5 3 3 16,-2 13 12-16,-2 8 5 15,1 7-17-15,1 8-2 0,7 11-9 16,0-2-4-16,4 6-3 15,-1-3-3-15,-1-9-5 16,3-6-1-16,1-9-54 16,-1-8-32-16</inkml:trace>
  <inkml:trace contextRef="#ctx0" brushRef="#br0" timeOffset="195363.81">8704 17158 848 0,'2'-4'407'0,"1"-3"-137"0,7 1-169 16,7 1-29-16,9 1-37 15,1-2-14-15,1 6-9 16,-2 0-2-16,-13 4-7 15,-7 7-3-15,-4-1 3 16,-4 5 2-16,-8 4 6 16,-1-3 3-16,-7-1-1 15,-1-4-2-15,8-5-10 16,11-2-1-16,5-4-5 16,8 0-3-16,-2-2 0 15,4 5 0-15,6 6-2 16,0 4 3-16,-6 4 8 15,-5 1 13-15,-20 3 33 16,-4-1 13-16,-7-3 5 16,-7-5-5-16,-2-12-25 0,-1-2-21 15,6-7-138-15</inkml:trace>
  <inkml:trace contextRef="#ctx0" brushRef="#br0" timeOffset="195867.78">8032 17739 568 0,'-1'6'276'0,"2"8"-47"0,6 8-51 15,4 7-21-15,1 5-14 16,1 8-41-16,-3-7-15 16,-2-4-18-16,1-4-9 15,-6-14-15-15,-1-4 18 16,-2-9 25-16,-2-8 0 16,0-13-6-16,1-5-26 15,4-15-39-15,7-5-6 16,10 1-8-16,8-1 2 15,13 11 6-15,3 10 3 0,-3 10-4 16,-4 12-5-16,-9 10-4 16,-8 6-30-16,-8 8-62 15</inkml:trace>
  <inkml:trace contextRef="#ctx0" brushRef="#br0" timeOffset="196382.51">8324 17958 902 0,'5'-7'417'0,"2"-5"-187"0,8 1-81 16,2 4-12-16,5 6-59 15,2 6-30-15,-9 9-21 16,-2 5-2-16,-13 5-1 16,-4 8-1-16,-10-4-5 15,-3-5-1-15,1-5 1 16,-4-9-7-16,2-8-19 16,4-3-6-16,4-4-13 15,4-2 1-15,15-5 8 16,-4 6 1-16,6-1 6 15,4 6 4-15,3 8 9 16,3 2 3-16,2 5 3 16,-3-2-1-16,-4 3 1 15,2-3-1-15,-6-1-62 16,3-8-52-16</inkml:trace>
  <inkml:trace contextRef="#ctx0" brushRef="#br0" timeOffset="196801.62">8613 17935 774 0,'3'-2'385'0,"6"-6"-114"16,5 2-95-16,8 5-73 16,4-4-25-16,0 6-35 15,-6 6-6-15,1 4-12 16,-13 3-8-16,-11 4-7 16,-7 4 2-16,-15-2 3 15,1-2-4-15,3-8-29 16,6-11-20-16,14-8-22 15,4 0 1-15,15-2 22 16,7 1 12-16,5 4 20 16,0 6 4-16,-1 5 6 15,-8 9 9-15,-11 10 21 16,-9 1 11-16,-11 2 29 16,-11-3 4-16,-12-1-10 0,-4-8-6 15,-4-8-19-15,7-5-39 16,10-11-145-16</inkml:trace>
  <inkml:trace contextRef="#ctx0" brushRef="#br0" timeOffset="197388.7">9974 17311 1119 0,'8'6'409'0,"18"1"-316"16,15 2-25-16,20-5 0 16,5-4-22-16,-3-1-30 15,-4-4-3-15,-21-2-59 16,-4 0-93-16</inkml:trace>
  <inkml:trace contextRef="#ctx0" brushRef="#br0" timeOffset="197585.81">10052 17467 869 0,'14'-2'423'0,"13"3"-137"15,16-1-135-15,15 0-1 16,-3 0-51-16,-3-1-27 15,-10 1-35-15,-15 2-11 16,-6-2 65-16</inkml:trace>
  <inkml:trace contextRef="#ctx0" brushRef="#br0" timeOffset="198282.61">9936 17192 373 0,'0'-7'262'16,"1"-6"-1"-16,8-8-82 15,3-9-31-15,7-1-4 16,5-1 7-16,0 4-3 16,0 7-20-16,-2 17-58 15,1 8-32-15,2 19-35 16,0 5-1-16,2 2 4 0,-2-3 1 15,-3-10 2-15,2-3 1 16,-1-12 6-16,3-8 5 16,-7-12 17-16,-1-8 6 15,-6 5-2-15,-2 1-7 16,-5 10-20-16,-1 2-14 16,-5 2-122-16,0 3-153 15</inkml:trace>
  <inkml:trace contextRef="#ctx0" brushRef="#br0" timeOffset="198802.05">10900 17394 1006 0,'2'0'405'0,"12"-4"-208"15,10 4-70-15,28 6-28 16,15 1-9-16,11 11-51 16,5-2-14-16,-7-2-9 15,-11-3 17-15,-10-11-116 16,-9-3-89-16</inkml:trace>
  <inkml:trace contextRef="#ctx0" brushRef="#br0" timeOffset="199282.44">11642 17390 944 0,'9'-4'394'0,"13"-12"-223"16,5-4-32-16,3-12-21 16,-3-1-27-16,-7-4-29 15,-1 4 0-15,-8-1 2 16,0 7 2-16,-5 16-4 15,-4 5-13-15,-5 17-24 16,0 10-10-16,-6 17-15 16,3 12 0-16,9 21 1 15,2 1-1-15,8 2 2 16,2-8 1-16,0-19 1 16,2-9 0-16,-4-22-52 0,0-4-68 15</inkml:trace>
  <inkml:trace contextRef="#ctx0" brushRef="#br0" timeOffset="199468.41">12070 17577 1277 0,'2'0'531'0,"5"4"-286"16,-2 1-126-16,1-1-63 15,3 5-17-15,-6-5-92 16,2 0-333-16</inkml:trace>
  <inkml:trace contextRef="#ctx0" brushRef="#br0" timeOffset="200099.47">12565 17347 689 0,'4'-4'340'0,"2"-11"-98"16,-2 0-64-16,-3-5-39 16,-3-1-10-16,-11-2-21 15,-3-3-9-15,-11 1-23 16,-4 2-18-16,-11 7-31 15,2 11-9-15,-1 10-28 16,6 11-7-16,15 16-7 16,4 0-3-16,17 5 11 15,8-3 4-15,10-6 12 16,11-4 3-16,3-10 1 16,4-9 0-16,1-9 5 15,-5-5 3-15,-7-7 3 16,-10-1 1-16,-10-1-3 15,-4 2-3-15,-2 8-13 16,-2 3-9-16,1 11-8 16,2 6-1-16,4 10 6 15,4 5 5-15,-1 6 6 16,2-1 3-16,-4 1 11 16,-2 1 9-16,-9-5 23 0,-9 1 8 15,-15-6 5-15,-3-5 1 16,-4-14-8-16,-2-7-6 15,7-16-16-15,4-1-26 16,12 0-86-16,7 0-74 16</inkml:trace>
  <inkml:trace contextRef="#ctx0" brushRef="#br0" timeOffset="200324.71">12884 17476 1160 0,'2'1'548'0,"1"4"-189"15,1-6-126-15,-4 1-96 16,0 0-39-16,0 0-45 15,0 0-68-15,0-1-492 16</inkml:trace>
  <inkml:trace contextRef="#ctx0" brushRef="#br0" timeOffset="200768.6">13201 17457 628 0,'5'-12'318'0,"17"-19"-40"16,0-2-89-16,-4-3-40 16,0-2-9-16,-9 9-33 15,0 8-4-15,-7 12-15 16,-2 8-19-16,-5 9-41 15,-4 6-22-15,4 16-14 16,3 7 6-16,2 12 2 0,8 5 1 16,5-1 2-1,0-3 0-15,6-12 0 0,-2-7 0 16,-3-15-111-16,3-4-84 16</inkml:trace>
  <inkml:trace contextRef="#ctx0" brushRef="#br0" timeOffset="201081.93">13691 17309 1093 0,'-10'-7'489'0,"-7"-7"-264"16,-2 5-51-16,-2 9-80 15,-1 4-51-15,-5 11-38 16,2 8-9-16,3 12-6 15,5 8 0-15,13 3 4 16,10 3 3-16,15-11 2 16,5-1 0-16,16-16 0 15,-4-6 1-15,5-12 2 16,-4-10 4-16,-12-14 10 16,5-5 5-16,-20-15 11 15,-6 0 8-15,-13-5 0 16,-10-2-5-16,-7 13-19 15,-2 6-11-15,2 11-126 0,-1 9-87 16</inkml:trace>
  <inkml:trace contextRef="#ctx0" brushRef="#br0" timeOffset="202453.7">14563 17135 932 0,'8'0'422'15,"11"-1"-157"-15,11-3-140 16,7 0-11-16,30-5-30 16,9 2-27-16,11 4-19 15,1 1-5-15,-25 4-12 16,-14 1-7-16,-24 1-18 15,-11 2-31-15,-14-1-125 16,-2-2-113-16</inkml:trace>
  <inkml:trace contextRef="#ctx0" brushRef="#br0" timeOffset="202824.13">14865 17193 312 0,'-1'0'239'0,"0"1"9"0,0 2-66 15,0-3-40-15,1 0-46 16,0 0-13-16,0 0-15 16,0 0 1-16,0 0 2 15,0 3-6-15,3 7-2 16,18 35-8-16,-14-22-16 15,3 10-2-15,-3 14-4 16,-2 3 8-16,-7 10 17 16,-7-1 7-16,-7-4 5 15,-6-3 1-15,-6-11 13 16,-6-11 13-16,8-35 18 31,13 3-6-31,0 1-28 0,-35-20-24 0,11-28-40 16,2-5-22-16,31 12-100 15,-2 1-73-15</inkml:trace>
  <inkml:trace contextRef="#ctx0" brushRef="#br0" timeOffset="208721.94">13732 16959 605 0,'-4'2'343'0,"1"6"-64"16,1-2-61-16,10 2-91 15,6 0-32-15,10-1-41 16,7 3-15-16,7-5-14 16,5-4-40-16</inkml:trace>
  <inkml:trace contextRef="#ctx0" brushRef="#br0" timeOffset="209276.31">14076 16968 489 0,'3'-13'290'15,"4"-5"-27"-15,5-1-82 16,4 1 0-16,2 6-24 15,-3 1-17-15,0 13-53 16,-6 6-26-16,-1 12-24 16,-1 11-5-16,-8 5-8 15,-2 6 0-15,-11 2-4 16,-6-2-2-16,-2-12 9 16,-5-8-3-16,-1-19-13 15,2-10-4-15,6-8-16 0,8-3-4 16,10-1 1-16,2 1 4 15,12 6 15-15,0 4 7 16,10 8 10-16,4 6 4 16,-2 5 3-16,5 8 0 15,-3 0 2-15,-3 1-4 16,1-4-14-16,-2-10-3 16,-1-12-72-16,2-2-39 15</inkml:trace>
  <inkml:trace contextRef="#ctx0" brushRef="#br0" timeOffset="210654.37">15686 17629 857 0,'-4'13'427'16,"-6"14"-149"-16,-5 10-148 16,-10-3-36-16,5 1-163 15</inkml:trace>
  <inkml:trace contextRef="#ctx0" brushRef="#br0" timeOffset="210988.09">16106 17386 1130 0,'0'13'445'15,"0"17"-301"-15,2 8-50 0,-2 14-38 16,0 1-19-16,3 0-5 16,-3-1-60-16,0-16-273 15</inkml:trace>
  <inkml:trace contextRef="#ctx0" brushRef="#br0" timeOffset="211130.27">16015 17225 924 0,'-2'-6'492'16,"-5"-5"-67"-16,5 10-348 15,8 7-53-15,3 11-113 16,8 2-148-16</inkml:trace>
  <inkml:trace contextRef="#ctx0" brushRef="#br0" timeOffset="211493.59">16473 17475 596 0,'-14'-4'385'16,"-15"-7"50"-16,-2 3-194 0,3 8-127 15,4 7-43-15,10 13-83 16,6 4-19-16,11 8 1 15,8 2 7-15,12-7 14 16,6-1 4-16,8-14 6 16,1-4 3-16,-10-11 8 15,-3-10 16-15,-14-6 53 16,-5-6 20-16,-7-5 36 16,-5 3 6-16,-3-3-35 15,1-4-10-15,-4-7-34 16,3-8-20-16,9-7-25 15,2-2-17-15,20 6-14 16,4 9-6-16,0 17 10 16,2 12-57-16,-3 25-162 15,-2 12-97-15</inkml:trace>
  <inkml:trace contextRef="#ctx0" brushRef="#br0" timeOffset="211733.76">16688 17475 560 0,'-1'0'400'0,"2"2"49"16,-2 3-161-16,0-5-117 15,1 2-37-15,0 23-53 16,4 37-27-16,1-26-15 16,1 6-68-16</inkml:trace>
  <inkml:trace contextRef="#ctx0" brushRef="#br0" timeOffset="212077.37">16943 17569 549 0,'-1'-3'335'0,"-7"-6"-12"0,-6 0-34 16,-8 5-69-16,-6-1-47 15,-1 6-77-15,4 6-34 16,10 3-52-16,6 8-15 16,11 4-21-16,7 3 2 15,10-3 10-15,6-3 5 16,7-11 10-16,0-6 8 16,-1-8 36-16,-7-11 21 0,-10-1 35 15,-8-6 7 1,-17 0-29-16,-7 3-23 0,-13 9-101 15,-4 7-64-15</inkml:trace>
  <inkml:trace contextRef="#ctx0" brushRef="#br0" timeOffset="212827.37">17733 17522 843 0,'-5'3'394'0,"-8"7"-145"15,-6 4-83-15,-10 10-70 16,0 5-30-16,-6-4-39 15,0-5-3-15,2-13-3 16,0-11-7-16,9-8-33 16,8-6-13-16,16-2-15 15,5-1 2-15,13-1 18 16,2 5 5-16,1 4 25 16,1 5 7-16,2 11 20 15,-4 7 10-15,2 7-7 16,-1 5-1-16,-1 1-10 15,3 2-6-15,-1-3-6 16,1-3 0-16,-2-7 0 16,-1-8-6-16,-3-8-22 15,-4 0-4-15,-4-9-6 0,0 5 5 16,-5 5 16-16,0 1 5 16,2 10 3-16,-1 3 5 15,-1 1 8-15,0 1-1 16,-2-5 1-16,-1 0 4 15,-2-8 7-15,-1-5 1 16,-1-10-3-16,0-4-8 16,3-5-11-16,2 2-3 0,5 5 2 15,4-1 5-15,2 10 7 16,3 3 4-16,5 3 6 16,1 7-3-16,-1 4-4 15,-2 5-1-15,1 3-7 16,-6 3-3-16,-4 0-17 15,0-2-60-15</inkml:trace>
  <inkml:trace contextRef="#ctx0" brushRef="#br0" timeOffset="213116.67">18289 17577 617 0,'0'-10'328'0,"0"-5"-90"0,-2 5-34 15,-7 0-50-15,-4 2-25 16,-8 5-33-16,-4 3-15 16,-1 10-44-16,3 5-22 15,9 3-23-15,6 0-3 16,11 7 2-16,6-7 8 15,10-1 15-15,4-4 4 16,2-6 24-16,-2-2 2 0,-2-7-2 16,-6 0 3-16,-7-7-45 15,-3 1-22-15</inkml:trace>
  <inkml:trace contextRef="#ctx0" brushRef="#br0" timeOffset="213527.62">18410 17495 609 0,'15'-1'310'0,"10"-5"-108"16,7 7-90-16,0-1-21 15,2 0-54-15,0-1-15 16,-7-3-6-16,-3 1 2 16,-14 1 10-16,-8-3 1 15,-11 5-2-15,-6 1 1 16,-5 1 3-16,-6 3 3 15,1 3 10-15,5 3 3 0,1 5 3 16,7 6-6-16,3 1-15 16,6 2-8-1,11 0-21-15,5 0-3 0,15-5 3 16,1-4-10-16,6-5-95 16,1-7-112-16</inkml:trace>
  <inkml:trace contextRef="#ctx0" brushRef="#br0" timeOffset="213872.53">18887 17481 846 0,'-14'-4'393'0,"-15"-2"-172"16,0 0-52-16,6 6-90 0,6 0-40 15,12 9-52-15,5 3-9 16,8 0 2-16,6 1 5 15,5-2 11-15,2-2 4 16,-1 0 3-16,-3-3 2 16,-6-5 1-16,-3 1 1 15,-8-3-10-15,-4 1-4 16,-7 0-3-16,-6 3-1 16,-7 1 12-16,1 4 2 15,3 4 0-15,3 1-1 16,12 3 5-16,5-1 4 15,10 1 14-15,5-5 4 0,9 1-3 16,4-1-3-16,0-5-10 16,-4 2 6-16,-8-5-91 15,-7-1-100-15</inkml:trace>
  <inkml:trace contextRef="#ctx0" brushRef="#br0" timeOffset="213992.99">18821 17242 1228 0,'-7'-3'524'16,"-5"-3"-244"-16,6 8-240 15,0 5-22-15,10 9-259 16</inkml:trace>
  <inkml:trace contextRef="#ctx0" brushRef="#br0" timeOffset="214444.15">18885 17408 851 0,'13'-18'400'0,"17"-21"-130"15,5 5-69-15,7 17-68 16,-1 9-31-16,6 19-58 16,1 15-10-16,3 14 3 15,-4 7 0-15,-12 9-6 16,-7-6-2-16,-15-1-9 15,-2-9-4-15,-11-11-3 16,-2-5-1-16,-8-17-13 16,-1-6-21-16,-6-10-34 15,-1-8-6-15,-4-7 11 16,-2-3 18-16,2 4 41 16,-2 8 15-16,-1 15 27 0,-3 13 11 15,-5 13-4-15,-1 4-9 16,11 6-28-16,3-6-55 15,18-10-211-15</inkml:trace>
  <inkml:trace contextRef="#ctx0" brushRef="#br0" timeOffset="-214590.84">19591 17454 685 0,'-9'-11'421'15,"-7"-8"-38"-15,0 9-176 16,2 7-39-16,1 10-93 16,0 6-40-16,10 5-42 15,2-1-7-15,3-1 1 0,10 0 4 16,3-7 9-16,0-4-5 16,0-5-17-16,-3-5 0 15,-13 1 1-15,-5 0 4 16,-8 4 16-16,-3 0-1 15,-2 6 15-15,-1 8 9 16,2 3 13-16,5 1 3 16,9 3-15-16,4-2-7 15,12-1-8-15,2 2-1 16,8-8-1-16,2-3-1 0,8-4-40 16,4-2-62-16,-2-3-371 15</inkml:trace>
  <inkml:trace contextRef="#ctx0" brushRef="#br0" timeOffset="-214316.6">19924 17441 1038 0,'-7'-5'480'0,"-11"-1"-227"16,-5 2-59-16,-7 8-103 15,-1 9-37-15,3 9-38 16,6 3-11-16,12 6-13 15,7-2-1-15,13-2-1 16,6-2 2-16,6-7 7 16,2-5 2-16,1-9 6 0,-1-6 3 15,-6-8 12-15,-4 1 22 16,-14-4 18-16,-8 3 2 16,-13 1-11-16,-10 2-23 15,-6 7-11-15,4 3-54 16,7 6 241-16</inkml:trace>
  <inkml:trace contextRef="#ctx0" brushRef="#br0" timeOffset="-214078.46">20071 17454 899 0,'1'15'451'16,"0"7"-140"-16,-2 18-168 15,-3 4-18-15,0 13-47 16,-3 5-19-16,6 6-20 16,-2 4 6-16,3-16-92 15,1-9-46-15,3-21-97 16</inkml:trace>
  <inkml:trace contextRef="#ctx0" brushRef="#br0" timeOffset="-213898.8599">20075 17593 1055 0,'-2'-5'472'15,"3"2"-181"-15,5 3-207 16,-6 0-70-16,4 0 1 15,22-1-5-15,30 1-2 16,-22-4-6-16,-1 1-51 0,-1 0-198 16</inkml:trace>
  <inkml:trace contextRef="#ctx0" brushRef="#br0" timeOffset="-213668.97">20517 17483 926 0,'-8'3'439'0,"-10"2"-159"15,-3 6-62-15,-6 4-54 16,-1-1-45-16,-4-4-65 16,3-1-14-16,8-7-22 15,6-3-24-15,13-9-27 16,3-4-5-16,9-9-4 16,3 1 13-16,2 7 30 15,3 5 12-15,1 10 8 16,0 5 4-16,3 13-8 15,-3 4-6-15,-1 8 0 0,-1 2-50 16</inkml:trace>
  <inkml:trace contextRef="#ctx0" brushRef="#br0" timeOffset="-213286.3199">21085 17386 993 0,'-1'-4'464'0,"-2"-1"-216"16,-3 10-79-16,0 26-94 16,0 12-36-16,6 19-24 15,6 12 0-15,3 9-5 0,2 1-1 16,-2-6 2-16,-1-10-15 15,1-25-109-15,0-13-91 16</inkml:trace>
  <inkml:trace contextRef="#ctx0" brushRef="#br0" timeOffset="-213174.8599">21101 17633 979 0,'13'0'362'0,"8"2"-250"0,13 7-99 15,10-1-43-15</inkml:trace>
  <inkml:trace contextRef="#ctx0" brushRef="#br0" timeOffset="-212836.99">21529 17474 689 0,'-14'-7'358'0,"-13"-4"-73"16,-2 0-64-16,-1 7-71 15,4 4-32-15,9 1-65 16,6 9-38-16,9 0-24 16,12 4-6-16,8 0 2 15,2 0 8-15,7-1 8 16,-5-6 3-16,-1-5 4 16,-4-3-2-16,-11 0-3 15,-6-4-3-15,-7 2-2 0,-8-1-1 16,-7 4-1-16,0 6 7 15,-3 8 20-15,6 0 8 16,6 2 21-16,2 0-3 16,15 0-6-16,5 4-4 15,11-4-15-15,6-1-4 16,3-6-9-16,3-3-17 16,0-6-127-16,-2-4-168 15</inkml:trace>
  <inkml:trace contextRef="#ctx0" brushRef="#br0" timeOffset="-212451.8299">22115 17519 793 0,'-1'5'321'0,"-2"8"-176"15,3 1-29-15,1 10-1 16,1-2-22-16,0-2-47 0,-2 0-9 16,1-12-13-16,1-3 4 15,-1-10 4-15,2-6 1 16,-2-14-3-16,3-3-5 15,6-7-3-15,4-4 0 16,9 0 29-16,3 6 20 16,2 9 13-16,-3 6 1 15,-4 23-28-15,-5 6-20 16,-6 17-18-16,0 8-2 16,-6 3-6-16,2 1-2 0,-1-4-59 15,3-6-76-15</inkml:trace>
  <inkml:trace contextRef="#ctx0" brushRef="#br0" timeOffset="-212136.9499">22452 17534 1160 0,'0'3'507'0,"-3"4"-236"16,3 6-133-16,5-4-71 15,-1 0-14-15,11-3-12 16,1-2-4-16,6-9-5 15,0-2-4-15,-2-4-9 16,-2-8 0-16,-7 0 2 16,-6-2-1-16,-7-2-6 15,-4 2-4-15,-8 4-10 0,-2 2-3 16,0 9-6-16,-2 5-6 16,3 10-3-16,3 5 1 15,3 11 6-15,2 5 6 16,4 6 2-16,-2 8 2 15,5 4-1-15,1 6 0 16,1-1 2-16,3 3-25 16,-1-12-151-16,1-5-171 15</inkml:trace>
  <inkml:trace contextRef="#ctx0" brushRef="#br0" timeOffset="-211936.9799">22734 17441 1263 0,'2'-6'571'0,"4"0"-281"16,-2 7-113-16,2 14-101 15,-1 8-36-15,-5 12-21 16,2 2-2-16,-4 4-265 15</inkml:trace>
  <inkml:trace contextRef="#ctx0" brushRef="#br0" timeOffset="-211553.17">22894 17426 1225 0,'6'1'501'0,"-2"9"-311"15,4 5-81-15,5 8-67 16,-2 5-13-16,8-3-9 16,-3-4-2-16,0-8-2 15,3-3 1-15,-1-10 4 16,4-8 1-16,4-14 4 16,-3-8-1-16,0-8 12 15,-3 1 1-15,-7 5-5 16,-4 4-5-16,-9 14-65 15,-3 9-104-15</inkml:trace>
  <inkml:trace contextRef="#ctx0" brushRef="#br0" timeOffset="-211329.61">23392 17557 3192 0,'5'3'8'16,"-3"-3"6"-16,1 0 23 15,-3 0-26-15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6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2:44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21557 8806 417 0,'-3'-2'259'0,"-1"2"1"16,3 0-40-16,1 0-52 0,0 0-17 0,0 0-37 31,0 0-17-31,0 0-23 0,0 0-10 15,0 21-19-15,4 30-12 16,2-22-19-16,-1 4-8 16,3 8-5-16,-3 2 2 0,0 3 0 15,0 2 0 1,-3-4 3-16,0-3 1 16,-2-5 4-16,-1-6 3 15,0-9 1-15,-3-8 2 16,4-8 3-16,-1-5 6 0,2-16 8 15,3-6 2-15,2-16-4 16,-1-4-5-16,0-3-12 0,-3 2-1 16,-2 2 1-16,-2 8 1 15,-4 5 2 1,-1 3 1-16,-2 1-7 16,1 1-3-16,4 2-8 15,-2-1-2-15,3 8-1 0,3 1 0 16,0 5 1-16,0 4 0 15,2-1 1-15,-2 4-1 16,0 0 1-16,0 0-1 16,0-1-3-1,0 1-3-15,0 0-3 16,0 0-1-16,0 0-5 0,0 0-2 16,1 0-7-1,19-2-3-15,43-7 0 0,-21 4 2 16,14 0 12-16,4 1 5 15,-3 1 11-15,-8-2 3 16,-14 2 5-16,-8 0-1 16,-10 2 0-16,2 0 1 15,-9-1-2-15,-1 2-2 16,-3 2-3-16,-4 4-3 16,3 1 3-16,-3-2 0 15,-1-3 9-15,1-1 4 0,-4-1 1 16,1 0-3-16,0 0-6 15,0 0-6-15,0 0-2 16,0 0-1-16,0-1 0 16,-1 1 0-16,1 1 3 15,0 0 2-15,-9 0 5 16,-1 1 2-16,-28 3-2 16,30-5-2-16,0-3-1 15,-5 0-1-15,-5 1 1 16,-6 1 1-16,-5 2 0 15,-7 0 0-15,-1 3-3 16,2-3-1-16,8-1-3 16,6 1 0-16,4 0-3 15,6-1 2-15,1-3-1 16,3 0 1-16,1-2 0 0,0 2-1 16,1 4-2-1,-1 0-3-15,0 3-2 0,1 3 0 16,1 1 0-16,1 0 2 15,3-3 3-15,-1 2 1 16,2-6-1-16,0 0-1 16,0 0-2-16,0 0-3 15,0 0 0-15,0 0 1 16,0 0 16-16,0 0 4 0,0 7 3 16,2 9 0-1,-2 38-15-15,-4-24-3 0,-1 4-3 16,4 4-1-16,4 0-2 15,2 3 1-15,3 3 4 16,2-1 4-16,-5-7 5 16,-1-5 2-16,-3-11 4 15,-1-1 2-15,-1-8 3 16,-1-4 1-16,-2-1-4 16,0-2-1-16,1-2-6 15,2 0-2-15,0-2-7 16,1-1-2-16,0 0 0 15,0 0 2-15,1-15 5 16,1-44 1-16,-4 19-10 16,0-1-11-16,1 2-13 15,1 0-5-15,0 7-5 16,0 5 0-16,2 0-2 0,0 3 4 16,3 2 10-16,-1-2 10 15,-1 0 13-15,-1 1 4 16,-3 6 5-16,-3 2 5 15,-2 5-2-15,-1 9-2 16,1 5-8-16,-1 1-5 0,3 3-7 16,4-2-2-1,3-1 2-15,0-3 2 0,-3-1 2 16,0 0 0-16,9-1-5 16,15 0-4-16,37-4 1 15,-26 4 5-15,8 2 9 16,-3 3 7-16,-7 1 3 15,-2 1 3-15,-10-1-1 0,-2-1 1 16,-2-4 0-16,0 0 1 16,-2-4-1-1,-3-2 1-15,-4 3-1 0,-4 0-1 0,-1 3 0 16,-3 1-2-16,0-1 0 16,0 0 6-16,0 0-179 15</inkml:trace>
  <inkml:trace contextRef="#ctx0" brushRef="#br0" timeOffset="3423.48">17882 8893 347 0,'-3'-3'224'0,"-4"-3"14"15,4 1-34-15,-2 0-38 0,4 1-11 16,1 4-19 0,0 0-8-16,0 0-9 15,0 0-8-15,0 0-29 0,0 0-21 16,0 0-35-1,0 0-14-15,0 0-12 0,18 14-2 16,46 39 0 0,-29-32 1-16,-3 9 1 0,-7 0 0 15,-11-3 0 1,-5 7-2-16,-4-3 2 16,-1 1 0-16,-4 1 2 0,-1-5 2 15,1-2 1-15,-2-9 0 16,2-5-1-16,0-3-1 15,-3-3 0-15,5 0 0 16,-5-6 3-16,0 2 2 16,2-4 6-16,0 1 2 0,-1 0 0 15,2 0-1 1,0-9-4-16,-1-2-3 0,-5-36-1 16,-4 26 1-16,1-1-3 15,-1-5-1-15,-5 2 0 16,2 0-2-16,-4 0 0 15,2 4-1-15,2-2-1 16,3 7-2-16,3 5 1 16,-1 4 1-16,-2 4 2 15,-2-3-1-15,-2 5-1 16,0-2 0-16,7 4-4 16,2 0-1-16,2-1-3 15,2 0-3-15,0 0-1 16,0 0 1-16,-1 1 2 15,2 0 0-15,0 0-1 16,0 0-1-16,0 0-2 16,0 0 2-16,4 1 3 15,12 8 3-15,30 21 3 0,-23-17 0 16,-3-2 1-16,2 4-1 16,-6 5-2-16,-2 2 0 15,-5 4 0-15,-3 1 2 16,-1 1 2-16,-7-6 3 0,3-2 0 15,0-2 1 1,1-9 1-16,-2-3 1 0,-4-6-1 16,1-4-2-1,1 3-2-15,2 0-1 0,0-7 0 16,-2-18 2-16,-11-37 0 16,10 33 0-16,-7-5-1 15,2 4 1-15,1 6 0 16,-8-4 1-16,5 13 1 15,-2-1 1-15,-2 5 1 0,2 1-1 16,-1 1-1 0,2 3-1-16,3 2-3 15,2 1-4-15,4 2-5 0,0 0-6 16,2 2-7-16,0 0 1 16,0 0 0-16,0 0 5 15,1 0 3-15,15 5 1 0,34 40 2 16,-25-18 0-16,-1 6 3 15,-2 4 1 1,-1 13 18-16,-10-8-81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24:20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10707 746 0,'-2'0'383'0,"2"2"-83"15,7 0-95-15,-4-2-85 16,28 0-4-16,89 1-41 16,-24-1-23-16,7 0-34 15,2 0-5-15,-14 0 0 16,-14-1 13-16,-11 1-73 16,-8-2-66-16,-15-1-297 15</inkml:trace>
  <inkml:trace contextRef="#ctx0" brushRef="#br0" timeOffset="209.77">2094 10729 806 0,'0'5'345'0,"3"9"-160"0,-3 10-43 15,4 19-1-15,2 10-17 16,-4 10-24-16,4 0-25 15,-2-4-29-15,0-9-6 16,-4-8 2-16,4-4-53 16,3-9-177-16,4-6-231 0</inkml:trace>
  <inkml:trace contextRef="#ctx0" brushRef="#br0" timeOffset="503.67">2427 11024 696 0,'-10'0'362'16,"-10"3"-107"-16,-5 3-138 16,-1 4-41-16,6 8-65 15,7 0-18-15,15 10-18 16,8-1-1-16,22 2 29 15,9-2 23-15,10-13 33 16,2-8 19-16,-6-8 24 16,-6-6 3-16,-16-11 39 15,-7-1 11-15,-21-3-25 0,-12-6-18 16,-13 8-59-16,-6 1-27 16,0 1-119-16,2 6-114 15</inkml:trace>
  <inkml:trace contextRef="#ctx0" brushRef="#br0" timeOffset="1092.33">3232 11092 566 0,'4'10'269'0,"6"7"-88"15,-1 15-71-15,-1 1-8 0,-1 5-26 16,-6-2-27-16,0-9-16 16,-1-5-4-16,0-14 10 15,1-8 4-15,4-16 0 16,3-9-1-16,0-11-19 16,0-2-7-16,5 4-8 15,2 2 2-15,4 12 2 16,4 4-1-16,2 12 1 15,-6 5-5-15,2 12-7 16,0 5 0-16,-3 9-2 16,-3 3 2-16,-3 3-3 15,-3-2-63-15</inkml:trace>
  <inkml:trace contextRef="#ctx0" brushRef="#br0" timeOffset="1431.21">3620 11216 670 0,'3'6'359'0,"0"1"-50"15,11 2-184-15,7-2-5 16,6-3-29-16,2-1-14 16,-3-6-20-16,-2-4-7 15,-9-6-6-15,1-1-2 16,-7-7-4-16,-8 2-3 15,-8-5-10-15,-9 2-7 0,-5 7-12 16,-4 1-6 0,-1 12-15-16,-1 3-5 15,2 11-7-15,6 8-2 0,10 9 3 16,8 3-2-16,5 11 17 16,6 4 6-16,1 4 10 15,1 3 9-15,0-2-3 16,-1-5 1-16,2-9 2 15,0-11-45-15,0-12-435 16</inkml:trace>
  <inkml:trace contextRef="#ctx0" brushRef="#br0" timeOffset="1851.34">3914 11145 770 0,'0'6'325'0,"0"2"-161"15,5 9-119-15,2 0 0 16,9 4-11-16,-2 1-6 16,4-6 2-16,4-3-15 15,2-11 5-15,1-4 4 16,-1-9 5-16,-3-3 2 0,-11-6 3 15,1-3-2-15,-13 2-1 16,-6 2 6-16,-2 10-1 16,-2 7-3-16,1 4-11 15,1 6-14-15,6 6-14 16,2 5-5-16,6 2-3 16,9 3 2-16,8-3 19 15,5-2 13-15,5-5 37 16,3-5 17-16,-3-9 15 15,-1-2 3-15,1-12-18 16,-2-3-13-16,-6-8-17 16,-6-1-9-16,-10-2-27 15,-6 3-53-15,-8 7-181 16,-5 6-225-16</inkml:trace>
  <inkml:trace contextRef="#ctx0" brushRef="#br0" timeOffset="2351.32">4256 11139 954 0,'18'-3'458'0,"17"-8"-169"16,4 3-174-16,2 0-31 15,3 1-49-15,3 3-5 16,-5-2-14-16,-2 0-2 16,-7 4-13-16,-5-1-25 15,-10 0-51-15,-6 3-8 0,-11-2 0 16,-6 2 23-16,-11 1 41 15,-7 1 7-15,-3 8 33 16,1 2 9-16,7 8 7 16,1-1-1-16,7 5-26 15,4 5-10-15,10 1-3 16,7-1-2-16,13-7 6 16,4-5 3-16,5-12 0 15,8-3 1-15,4-5-45 16,1-7-24-16,3-7-23 15,2-2 0-15,-8-7 46 16,-6 0 26-16,-13 6 66 16,-10 2 34-16,-14 4 49 15,-10 2 23-15,-18 3 6 16,-8 2-15-16,-8 6-39 16,-1 2-26-16,9 6-57 15,4 7-24-15,16 3-27 16,7 4-6-16,12 2 1 0,14-1 5 15,12-4 17-15,6-2 6 16,5-6 7-16,1-6 5 16,-7-5 7-16,-4-5 2 15,-7-6-91-15,-10-4-95 16</inkml:trace>
  <inkml:trace contextRef="#ctx0" brushRef="#br0" timeOffset="2472.12">4917 10875 1141 0,'-4'-7'555'16,"-2"-6"-209"-16,2 6-195 16,6 5-74-16,0 7-47 15,6 5-121-15</inkml:trace>
  <inkml:trace contextRef="#ctx0" brushRef="#br0" timeOffset="2865.08">5118 11112 722 0,'0'-3'411'15,"0"-5"-56"-15,5 7-173 0,0 5-92 16,2 6-21-16,0 8-7 16,-1 6 1-16,2 6-12 15,-3 0-11-15,5-6-12 16,0-5 2-16,1-16 21 15,-6-3 13-15,9-12 5 16,0-9-4-16,5-3-27 16,5 0-14-16,-10 0-18 15,-1 5-45-15,-2 4-161 16,-2 6-167-16</inkml:trace>
  <inkml:trace contextRef="#ctx0" brushRef="#br0" timeOffset="3041.58">5426 11115 823 0,'0'3'415'0,"-3"5"-112"0,2 7-93 16,2 3-80-16,1 2-34 16,7 6-47-16,2-1-19 15,3-3-6-15,1-1-39 16,2-9-163-16,1-5-60 15</inkml:trace>
  <inkml:trace contextRef="#ctx0" brushRef="#br0" timeOffset="3319.5">5838 11193 585 0,'-3'-7'370'0,"-10"-5"-15"16,-3-3-92-16,-6 1-95 15,-4 2-39-15,-2 5-53 16,5 5-30-16,2 9-41 16,4 6-13-16,11 7-9 15,2 6 3-15,13 1 14 16,7 2 5-16,10-3 22 16,7-6 11-16,1-12 26 15,4-5 14-15,-6-14 19 16,-5-6-5-16,-13-5-6 15,-8-3-15-15,-18-3-30 16,-8 3-9-16,-10 5-85 16,-5 4-87-16</inkml:trace>
  <inkml:trace contextRef="#ctx0" brushRef="#br0" timeOffset="4165.04">6566 11258 635 0,'-6'9'303'0,"-1"9"-74"16,7 12-160-16,8-1 2 15,14-2 24-15,4-5 9 16,7-15 2-16,2-6-2 16,-8-9-10-16,-3-8-8 15,-9-12-13-15,-4-3-15 16,-8-10-25-16,-7 0-6 15,-11-5-9-15,-10-4-1 16,-8-2-5-16,-3-4-2 16,-7 4-6-16,-2 8-4 0,7 18-11 15,2 12-8-15,17 20-13 16,7 10-4-16,6 9 2 16,6 5 3-16,14 5 14 15,6-2 5-15,22-2 12 16,10-3-34-16,14-7-78 15,7-3-46-15,6-6-37 16,0-3 36-16,-3-5 78 16,-3-2 49-16,-21-2 84 15,-3 1 34-15,-25 3 62 16,-12 4 31-16,-8 10-1 16,-17 4-20-16,-12 2-39 15,-7 2-28-15,-8-4-40 16,2-5-8-16,2-11-11 15,5-6-4-15,7-10-10 16,6-6-9-16,1-4-15 16,2-3-10-16,10 3-12 0,1 3-3 15,16 7-6-15,4 5 1 16,6 6 7-16,7 7 16 16,-1 11 28-16,0 5 10 15,1 11 9-15,-8 2-8 16,1-1 4-16,-2 0-76 0</inkml:trace>
  <inkml:trace contextRef="#ctx0" brushRef="#br0" timeOffset="4850.76">7927 11154 655 0,'6'-5'411'0,"2"-6"-1"16,8 12-253-16,-1 8-50 16,3 12-55-16,-3 8-12 15,-13 9-10-15,-2 3-1 16,-8-1 0-16,-5-4 0 0,3-10-1 15,1-8 3-15,1-14-25 16,3-4-11-16,4-13-23 16,3-5-11-16,13-8 5 15,4-3-4-15,5 2-6 16,0-3 3-16,-2 6 9 16,-1 3 12-16,-9 7 14 15,-5 9-1-15,-7 10-5 16,-6 8 0-16,-2 7 10 15,4 8 9-15,5 2 9 16,6 1 2-16,11-5-4 16,5-5-3-16,10-9 1 15,4-9 4-15,-2-8 6 16,-5-7 1-16,-8-11 1 16,-7-1-1-16,-6-6-5 15,2-1-2-15,-3 1-6 16,1 3-2-16,-9 9 6 0,0 7 0 15,-2 16-2-15,-4 7 0 16,3 13-8-16,-1 1-1 16,4 7 0-16,4-2 1 15,-2-5-40-15,6 2-68 16</inkml:trace>
  <inkml:trace contextRef="#ctx0" brushRef="#br0" timeOffset="5098.26">8491 11215 927 0,'8'0'416'0,"8"5"-197"15,-2 7-51-15,0 11-55 16,-4 6-9-16,-1 4-23 16,-1 1-13-16,-3-7-29 15,1-7-5-15,2-14 7 16,1-9 4-16,3-15 3 15,4-2-3-15,-2-10-15 16,-1 1-8-16,-3 2-8 16,-3 1-54-16,0 10-168 15,-1 2-251-15</inkml:trace>
  <inkml:trace contextRef="#ctx0" brushRef="#br0" timeOffset="5369.42">8802 11191 879 0,'2'2'388'0,"5"9"-182"0,1 6-49 15,-5 5-33-15,5 3-22 16,-7-2-35-16,-1-3-14 0,4-6-20 16,-4-6-2-16,4-8 9 15,1-6-2 1,-2-10-3-16,7-5-6 0,1-5-20 15,5 1-6-15,5 6-6 16,0 4-4-16,1 14-2 16,-5 5 5-16,-7 12 4 15,-5 7 4-15,-5 10 5 16,-1 5-1-16,-3 3-10 16,3 4-85-16</inkml:trace>
  <inkml:trace contextRef="#ctx0" brushRef="#br0" timeOffset="5883.76">9289 11268 686 0,'-13'1'384'15,"-6"3"-97"-15,1 15-117 16,5 7-28-16,10 7-58 16,9 5-8-16,15-6-12 15,6-5-4-15,6-17-7 16,0-10 0-16,3-22-3 16,-4-10-1-16,0-15-3 15,-6-6-6-15,-20-7-33 16,-12 3-19-16,-23 2-19 15,-10-8-4-15,-11 2 17 16,2-2 12-16,1 15 12 16,9 17 0-16,11 24-20 15,11 11-14-15,25 21-13 16,12 2-1-16,26 9 19 0,12 3 16 16,19-5-4-16,5 5-106 15</inkml:trace>
  <inkml:trace contextRef="#ctx0" brushRef="#br0" timeOffset="6394.31">9787 11145 708 0,'-3'-3'371'15,"-4"-3"-100"-15,-8 6-135 16,-5 5-36-16,0 6-52 15,3 5-21-15,13 6-22 16,0 0-5-16,13 1-2 16,12-1 0-16,-1-6 5 15,7-2 4-15,-8-10 5 16,-9-1 4-16,-5-5 9 16,-4-1 2-16,-1-3-5 15,-1 5-5-15,0 0-12 16,-12-3-5-16,-46-3-6 15,31 14-2-15,7 7 0 16,0 1 0-16,13 6 8 16,5 2 0-16,13-1 14 0,5 1 9 15,7-6 18-15,2-1 8 16,3-8-1-16,2-3-4 16,0-6-10-16,-4-8-4 15,-4-7-2-15,1-3-1 16,-6-5-5-16,0 0-2 15,-4-2-3-15,-5 1-3 16,-3 8-8-16,1 4-6 16,-3 12-13-16,1 3-1 15,0 14 1-15,-1 5 2 0,3 12 8 16,2 3-1-16,-2 1 4 16,3 0 4-16,-3-8-19 15,0-6-43-15,-2-17-169 16</inkml:trace>
  <inkml:trace contextRef="#ctx0" brushRef="#br0" timeOffset="6525.64">9918 11023 1157 0,'-6'-8'543'16,"-5"-9"-221"-16,1 13-211 15,6 10-60-15,8 9-9 16,2 6-111-16</inkml:trace>
  <inkml:trace contextRef="#ctx0" brushRef="#br0" timeOffset="7085.42">10544 11200 820 0,'5'-23'324'0,"11"-20"-194"16,11 1-12-16,10 12 18 16,2 6 11-16,-3 9-27 15,-5 13-25-15,-4 16-54 16,-1 15-14-16,-6 22-1 0,-2 4 1 15,-4 9-3-15,-3-1-2 16,0-8-4-16,-5-6-1 16,2-16 2-16,-1-12 2 15,-2-14 17-15,-5-9 7 16,-7-17-21-16,-2-1-16 16,-13-11-30-16,1 4-13 15,-4 8 3-15,-2 7 6 16,-3 16 2-16,2 12-1 15,-4 15 2-15,5 4 5 16,13-2 5-16,7-4 2 0,23-9-131 16,8-10-117-16</inkml:trace>
  <inkml:trace contextRef="#ctx0" brushRef="#br0" timeOffset="7306.53">11192 11383 705 0,'0'-8'399'16,"-1"-7"-66"-16,-8 0-119 16,-5 0-21-16,-7 4-51 15,-5 2-33-15,-1 7-59 16,0 5-22-16,5 13-35 16,1 7-9-16,12 9-5 15,9 4 1-15,15-1 12 16,7-7 6-16,10-10 6 15,0-6 5-15,1-15-67 16,-3-4-73-16,-3-14-215 0</inkml:trace>
  <inkml:trace contextRef="#ctx0" brushRef="#br0" timeOffset="7415.52">11211 11207 912 0,'-6'-17'437'16,"-9"-24"-156"-16,5 9-62 15,2 11-102-15,1 8-40 16,2 9-57-16,3 4-79 0,-3 6-211 15</inkml:trace>
  <inkml:trace contextRef="#ctx0" brushRef="#br0" timeOffset="7681.11">11209 11190 604 0,'11'10'427'16,"4"11"5"-16,5 10-197 16,4 9-58-16,5 15-97 15,2 3-27-15,-4 8-31 16,-3-1-3-16,-16-8-4 15,-4-3 3-15,-7-12-7 16,-5-7-12-16,-8-14-40 16,-2-4-24-16,-1-17-4 15,-1-7 10-15,5-12 36 16,5-6 18-16,6-7 7 16,5-4 1-16,14-3 15 15,4-4 5-15,7-4 9 16,3-3 0-16,-1 2-12 0,-4 4-7 15,-6 9-6-15,-5 8-20 16,-5 12-185-16</inkml:trace>
  <inkml:trace contextRef="#ctx0" brushRef="#br0" timeOffset="8068.68">11612 11287 599 0,'-2'-3'378'0,"-2"2"-3"15,-2 2-182-15,5-1-116 16,0 0-36-16,-5 20-37 16,-2 40-5-16,18-26-2 15,3 1 2-15,9-8 5 16,-3-10 3-16,0-11 5 16,1-5 2-16,-5-11 0 15,0-3-6-15,-2-7-6 16,-10-5-2-16,2 0-1 15,-2 2 1-15,-7 5 2 16,2 4-2-16,-3 10-12 16,-3 2 0-16,11 13-1 15,2 0 5-15,2 8 16 16,6 0 11-16,6-4 24 16,3-1 19-16,9-5 28 15,1-3 13-15,-8-6-5 0,-3-3-4 16,-13-12-18-16,-4-5-19 15,-7-5-16-15,-1-1-15 16,-4 4-77-16,0-2-83 16</inkml:trace>
  <inkml:trace contextRef="#ctx0" brushRef="#br0" timeOffset="8967.83">12692 11227 674 0,'-4'-5'331'16,"-9"-2"-106"-16,-8 2-46 0,-4 5-72 16,-4 5-28-16,1 3-48 15,6 4-22-15,10 2-17 16,8 2-4-16,10-1 2 15,10 0 6-15,11-5 7 16,0-1 4-16,7-4 2 16,-9-4 1-16,-10-1 8 15,-2-2 3-15,-18-2-2 16,-5 3-4-16,-11 2-10 16,-7 2-5-16,-3 6-4 15,0 1-1-15,8 6-8 16,6 5-2-16,12 1 1 15,8 4 1-15,12 1 9 16,4-3 4-16,10-1 3 16,1-9 3-16,1-9 4 15,1-6 3-15,-4-12 2 0,-6-2 0 16,-2-6 1-16,-5 0-1 16,-9 1-2-16,1 5-2 15,-7 7 7-15,0 8 2 16,-2 5 0-16,-3 5-1 15,0 2-10-15,-1-1-3 16,4-2 0-16,2-3 2 16,2-5 6-16,3-4 1 0,-5 2-2 15,0-1-3 1,14-28-8-16,37-29-1 0,-22 32-1 16,-4 2 0-16,-2 16 0 15,-8 7 0-15,-1 9 4 16,-4 8 2-16,-8 17-3 15,-1 6 1-15,-9 8-3 16,4 1 2-16,6-10 3 16,5-2-34-16,10-16-133 15,-1-5-134-15</inkml:trace>
  <inkml:trace contextRef="#ctx0" brushRef="#br0" timeOffset="9122.63">13126 11302 648 0,'3'0'427'16,"-3"-4"-4"-16,0 16-241 16,-2 7-67-16,0 14-67 0,6 7-6 15,-1 5-21-15,0-5-1 16,0-6 8-16,-1-7-37 16,1-14-133-16</inkml:trace>
  <inkml:trace contextRef="#ctx0" brushRef="#br0" timeOffset="9249.61">13060 11073 911 0,'-3'-11'451'15,"-2"-15"-177"-15,3 19-161 16,4 7-61-16,7 11-68 16,7 10-93-16</inkml:trace>
  <inkml:trace contextRef="#ctx0" brushRef="#br0" timeOffset="9585.42">13459 11291 632 0,'-8'-4'414'16,"-7"-4"-20"-16,-7 2-181 15,-1 3-63-15,-2 5-85 16,0 8-33-16,11 12-37 15,2 7-3-15,13 15-9 16,8 2 3-16,14 1 9 0,7-3 4 16,8-14 8-16,-1-10 5 15,-6-12 13-15,-3-8 10 16,-12-16 16-16,-4-7 4 16,-10-16-2-16,-7-9-6 15,-7-13-17-15,-6-4-5 16,-5-10-11-16,6 1-7 15,11 9-12-15,7 0-10 16,22 22-23-16,7 8-26 0,6 16-37 16,2 16-28-16,1 15-148 15</inkml:trace>
  <inkml:trace contextRef="#ctx0" brushRef="#br0" timeOffset="9935.93">13737 11462 562 0,'9'10'327'16,"6"5"-56"-16,5-2-92 15,-2-5-22-15,-1-8-43 0,2-2-18 16,-7-13-35-16,0-6-14 15,-6-3-19 1,-4-5-6-16,-8 0-9 0,-8 1-3 16,-3 4-10-16,-6 6-6 15,1 12-12-15,4 9-6 16,3 17-5-16,4 8 2 16,11 12 5-16,3 4 9 15,5 4 15-15,3 1 8 16,1-7 10-16,-1-1-1 0,0-10 0 15,-2-6-10-15,0-6-219 16</inkml:trace>
  <inkml:trace contextRef="#ctx0" brushRef="#br0" timeOffset="10255.82">14231 11358 767 0,'-7'9'399'16,"-2"9"-98"-16,-8 9-111 15,-4 2-19-15,0 2-43 16,-6-3-31-16,3-9-49 16,0 1-2-16,0-15-16 15,5-5-1-15,1-10-28 16,5-10-10-16,4-3-23 0,7-3-7 15,8-1 9-15,5 4 3 16,9 5 5-16,5 8 1 16,0 11 16-16,-1 7 7 15,-3 14 14-15,-5 1 6 16,-1 8-6-16,-3-1-3 16,0-2 14-16,-3-2-68 15,7-3-293-15</inkml:trace>
  <inkml:trace contextRef="#ctx0" brushRef="#br0" timeOffset="10551.09">14515 11349 891 0,'-9'-9'398'0,"-11"-11"-190"16,-2 8-54-16,-4 8-69 15,-2 7-26-15,3 15-39 16,0 5-10-16,12 12-11 16,3 2-3-16,13 1 2 15,8-3 3-15,12-13 7 16,5-5 3-16,1-11 10 16,-4-6 5-16,-11-5 10 0,-7-7 0 15,-16-6-11-15,-12 1-7 16,-11-4-14-16,-3 3-8 15,7 4-127-15,12 4-197 16</inkml:trace>
  <inkml:trace contextRef="#ctx0" brushRef="#br0" timeOffset="11018.84">14596 11401 845 0,'0'0'426'0,"0"5"-125"15,1 7-159-15,2 8-92 16,-3 3-12-16,-1 2-3 16,0 0-4-16,-1-5-11 15,2-4-1-15,0-10-12 16,4-4-19-16,4-9-48 16,3-7-5-16,4-5 5 15,-1-4 19-15,-2-1 40 16,3 3 2-16,0 7 25 15,-1 7 9-15,-4 9 11 16,1 8 5-16,0 6-20 16,3 2-8-16,7 1-7 15,3-2-3-15,0-7-1 16,1-3-24-16,-2-11-74 0,-3-9-25 16,-4-6-21-16,-2-4 22 15,-2-5 73-15,-3-4 23 16,3 4 35-16,-1 1 19 15,3 13 47-15,1 7 12 16,1 11-9-16,-2 6-13 16,0 12-33-16,4 5 0 15,-2 8 19-15,-1 3 25 16,-11-5 43-16,-12-4 10 16,-17-12 2-16,-2-3-23 0,-11-5-44 15,1-6-55-15,0 2-195 16</inkml:trace>
  <inkml:trace contextRef="#ctx0" brushRef="#br0" timeOffset="12034.06">1745 12044 871 0,'7'3'337'0,"9"11"-213"0,1 1-23 16,-1 16-5-16,-4 6-4 16,-5 6-25-16,-7 1-13 15,0-7-16-15,-2-7-4 16,0-12 1-16,0-8-8 15,-4-14-16-15,1-8-13 16,3-11-26-16,3-3-1 0,7-2 2 16,6-1 5-16,9 2 9 15,3 7 3-15,10 11 7 16,-2 9 3-16,-5 15 8 16,-3 7 4-16,-10 8-1 15,-10 0-1-15,0-2 3 16,-4-2-11-16,3-8-277 15</inkml:trace>
  <inkml:trace contextRef="#ctx0" brushRef="#br0" timeOffset="12361.08">2056 11988 780 0,'10'-25'359'0,"20"-22"-131"15,5 6-37-15,5 15-51 0,2 15-32 16,-8 23-51-16,-5 16-8 16,-9 24 1-16,-4 10-2 15,-8 11-11-15,1 2-8 16,0-6-12-16,-1-9 1 16,6-16 1-16,-1-16 0 15,1-15 0-15,-3-11-9 16,-3-17-14-16,-2-6-6 15,-12-12-9-15,-7-1 0 16,-15 4 2-16,1 7-1 0,-4 17-9 16,1 12 7-16,1 19 3 15,-2 8 0-15,11 8 36 16,7-2-67-16</inkml:trace>
  <inkml:trace contextRef="#ctx0" brushRef="#br0" timeOffset="12721.18">2764 12160 959 0,'-15'-9'466'15,"-12"-6"-185"-15,1 1-146 0,2 4-50 16,7 10-76-1,9 5-18-15,9 10-28 16,9 3 0-16,9 1 15 0,7-1 9 16,2-3 14-16,-2-4 5 15,-4-4 1-15,-6-1 1 16,-13-4 6-16,-3 0-3 16,-10-2-1-16,-7 0-2 15,-11 1-5-15,-3 1 4 16,-4 5 9-16,6-1-2 15,14 6-4-15,4 2-7 0,13 7-15 16,7 0-2-16,15 1 5 16,6-3 4-16,5-7-16 15,1-2-41-15,2-9-198 16</inkml:trace>
  <inkml:trace contextRef="#ctx0" brushRef="#br0" timeOffset="12880.44">3023 12208 703 0,'-3'-8'440'0,"3"-6"-25"16,-1 8-112-16,-1 6-147 16,6 10-57-16,0 7-67 15,-1 2-19-15,0 9-7 16,-3 1 0-16,-1 1-33 16,1-3-52-16,0-8-153 15,4-7-176-15</inkml:trace>
  <inkml:trace contextRef="#ctx0" brushRef="#br0" timeOffset="13066.44">3150 12155 648 0,'-12'5'393'16,"-11"9"-24"-16,-1 6-126 0,2 5-121 16,4 1-40-16,5 2-56 15,12 2-16-15,7-3-12 16,9-3 0-16,15-11 7 15,2-9-6-15,9-5-116 16,3-6-355-16</inkml:trace>
  <inkml:trace contextRef="#ctx0" brushRef="#br0" timeOffset="13383.84">3426 12254 497 0,'6'-5'264'15,"9"1"-30"-15,10-1-178 16,0-1-15-16,10 2-24 0,-8-4-5 16,0-1-2-16,-3 0 1 15,-13 0 4-15,-2 3 3 16,-14 1-3-16,-5 2 0 15,-11 7 48-15,-2 1 23 16,1 10 29-16,3 0 2 16,7 5-51-16,-1-2-27 15,10 4-31-15,-2 1-7 16,12-1-2-16,4 0 0 16,9-6-32-16,2-2-52 15,4-6-338-15</inkml:trace>
  <inkml:trace contextRef="#ctx0" brushRef="#br0" timeOffset="13702.8">3777 12343 908 0,'0'1'418'15,"4"0"-171"-15,0 2-118 16,-4-3-28-16,0 0-26 16,19 5-20-16,39 5-20 15,-29-10 3-15,-5-7-10 16,2-1-1-16,-11-10 0 15,-4-1 0-15,-3-1-1 16,-6-2-1-16,-8 2-6 16,-8-1-6-16,-9 4-11 15,-5 3-6-15,-3 11-7 16,2 5-4-16,3 11-1 0,4 5-2 16,8 3 2-16,5 8-1 15,9 8 0-15,2 2 1 16,7 11 2-16,2-5 4 15,0-5 8-15,0 0 2 16,0-12-31-16,1-3-105 16</inkml:trace>
  <inkml:trace contextRef="#ctx0" brushRef="#br0" timeOffset="13878.37">4169 12164 956 0,'0'0'527'0,"0"6"-39"16,0 6-266-16,0 15-112 15,0 1-11-15,0 11-33 16,-1 2-19-16,0-3-95 16,3 1-503-16</inkml:trace>
  <inkml:trace contextRef="#ctx0" brushRef="#br0" timeOffset="14301.2">4397 12111 1046 0,'0'0'418'0,"0"4"-271"16,7 15-45-16,-2 16-71 15,0 7 2-15,-3 10-9 16,-2-2-4-16,-1-12-18 15,2-5-61-15</inkml:trace>
  <inkml:trace contextRef="#ctx0" brushRef="#br0" timeOffset="14721.96">4515 12235 745 0,'-9'11'349'0,"-11"7"-142"15,4 1-87-15,1 0-23 16,10 3-48-16,8 0-23 16,12-1-23-16,4-3 0 0,10-6 3 15,6-3 2-15,4-10-51 16,4-6-28-16,-5-9-56 16,-2-6-4-16,-6-2 55 15,-4-2 48-15,-5 7 120 16,-5 4 34-16,-6 12 42 15,-3 3-10-15,-4 12-51 16,-3 5-25-16,-1 4-38 16,-3 3-9-16,-2-4-10 15,2-5-4-15,3-9-1 16,1-6-1-16,3-8-19 16,4-6-4-16,6-6-10 15,5-1-2-15,6 5 11 16,-1 3 1-16,-1 7 4 15,-3 4 6-15,-5 13 15 16,-4 5 7-16,-4 14 3 16,-1 3-4-16,-5 4-9 0,-1 0-4 15,1-5-43-15,0-2-64 16</inkml:trace>
  <inkml:trace contextRef="#ctx0" brushRef="#br0" timeOffset="14864.6">4918 12021 1098 0,'-1'-6'460'15,"1"-4"-249"-15,-2 8-166 16,1 3-29-16,2 8-163 16</inkml:trace>
  <inkml:trace contextRef="#ctx0" brushRef="#br0" timeOffset="15036.43">5150 12231 922 0,'11'12'423'0,"25"16"-171"16,5 2-66-16,-3 1-60 16,0-3-26-16,-20-5-39 15,-6-5-14-15,-20-8-2 16,-8-5-2-16,-20-6-39 15,-6-3-52-15</inkml:trace>
  <inkml:trace contextRef="#ctx0" brushRef="#br0" timeOffset="15567.13">6247 12273 656 0,'-18'9'350'0,"-15"15"-77"15,2 6-120-15,11 11-91 16,12 1-10-16,15-7-9 0,13-5-3 15,15-15-1-15,6-7-2 16,4-11-1-16,-7-7 2 16,-13-10 3-16,-7-9-1 15,-16-9-5-15,-7-4-6 16,-11-1-9-16,-8 0-3 16,-10-2-7-16,0-3-1 15,-1-1-4-15,10 4-2 16,12 5-8-16,8 8-6 15,19 4-10-15,5 0-3 16,16 13-35-16,7 3-43 0,4 11-208 16</inkml:trace>
  <inkml:trace contextRef="#ctx0" brushRef="#br0" timeOffset="15820.4">6488 12288 773 0,'0'11'358'0,"-5"12"-131"16,4 6-49-16,-3 5-50 15,4 2-19-15,3-3-42 16,5 1-14-16,6-12 12 16,5-4 10-16,11-14 29 0,-2-9 14 15,1-10-10-15,-5-11-14 16,-6-8-31-16,-2 0-17 15,-5-1-22-15,-8 0-9 16,-3 7-91-16,-11 0-71 16,1 5-302-16</inkml:trace>
  <inkml:trace contextRef="#ctx0" brushRef="#br0" timeOffset="15959.01">6599 12050 1193 0,'-2'-5'506'0,"0"-1"-294"15,-3 2-62-15,7 4-103 16,3 6-33-16,2 3-75 16,6 7-87-16</inkml:trace>
  <inkml:trace contextRef="#ctx0" brushRef="#br0" timeOffset="16150.14">6830 12263 948 0,'6'12'488'15,"5"8"-145"-15,5 8-142 16,-1 1-41-16,0 3-65 16,-2-3-27-16,-5-4-32 15,-1-4-5-15,0-12 2 16,1-6 5-16,1-14 4 16,5-5 1-16,-2-13-11 15,0-3-8-15,0-3 4 0,-2 0-43 16,-1 8 67-16</inkml:trace>
  <inkml:trace contextRef="#ctx0" brushRef="#br0" timeOffset="16646.73">7448 12335 976 0,'-2'8'409'0,"-4"16"-221"0,-6 7-33 16,-6 6-37-16,-6-5-25 15,-6-4-44-15,-3-9-13 16,1-11-5-16,2-6-3 15,6-15-7-15,4-9-11 16,17-7-21-16,6 3-9 16,17 1-4-16,9 7 0 15,4 10 4-15,3 8 1 16,-11 13 12-16,-1 12 7 16,-9 13 10-16,-4 1 4 0,-3 3-2 15,0-5 1-15,1-11-158 16</inkml:trace>
  <inkml:trace contextRef="#ctx0" brushRef="#br0" timeOffset="16833.5">7592 12245 955 0,'1'-5'477'0,"3"3"-190"15,0 11-105-15,3 24-121 16,-2 16-24-16,0 18 14 15,-1 6 2-15,-4 4-4 16,0 0-7-16,0-3 0 16,0-9-44-16,0-13-77 15,0-13-67-15</inkml:trace>
  <inkml:trace contextRef="#ctx0" brushRef="#br0" timeOffset="17216.99">7623 12550 673 0,'7'0'369'16,"9"-3"-17"-16,5 3-254 0,8 0-73 15,-2 0-5-15,2-4-6 16,1-4-12-16,-9-5-27 16,1 0-3-16,-9-10-3 15,-5 5 9-15,1 4 57 16,-8 2 31-16,5 12 41 15,-2 4 16-15,-2 13-5 16,3 7-17-16,-2 8-21 16,-3-2-12-16,1-8-20 15,-5-5-6-15,2-10-10 16,2-3 4-16,2-9-8 16,4-4-6-16,1-13-13 15,0 0-9-15,3-2-2 16,2 2-2-16,0 10-3 15,0 4-4-15,1 10-3 16,-2 5 0-16,-2 8 6 16,1 3 3-16,-6 1-53 15,4 4-79-15</inkml:trace>
  <inkml:trace contextRef="#ctx0" brushRef="#br0" timeOffset="17396.34">8172 12386 1146 0,'10'-2'512'0,"9"0"-234"0,7 12-140 16,4 12-42-16,-1 8-26 15,-6 1-10-15,-14 1-12 16,-4-4 4-16,-15-5-5 16,-8-6-3-16,-11-12-17 15,-6-7-46-15,0-14-71 16</inkml:trace>
  <inkml:trace contextRef="#ctx0" brushRef="#br0" timeOffset="17961.82">9198 12199 1068 0,'-4'1'446'16,"-4"3"-253"-16,6 30-120 16,0 15-31-16,1 24-6 15,1 9 3-15,1-3-4 16,2-4-1-16,4-21-8 15,-1-11-1-15,1-23 10 16,0-13 10-16,-3-17 5 16,0-10 0-16,-6-20-15 15,-8-7-13-15,-4-14-12 16,-3-12-5-16,-4-7-1 16,4 0-2-16,9 11-5 15,8 14-6-15,16 20-7 16,8 5-5-16,14 15-5 15,2 5 3-15,8 4 5 0,9 5 5 16,8 1-7-16,11 0-29 16,5 2-131-16,-3 3-158 15</inkml:trace>
  <inkml:trace contextRef="#ctx0" brushRef="#br0" timeOffset="18173.09">9228 12442 1112 0,'17'-5'442'0,"18"-4"-312"15,10 2-41-15,11 2-55 16,1 3-20-16,0 3-75 15,-4 4-192-15</inkml:trace>
  <inkml:trace contextRef="#ctx0" brushRef="#br0" timeOffset="18499.96">9461 12640 961 0,'7'6'397'0,"7"4"-241"0,6 3-35 16,3-6-30-16,3-3-27 15,-1-4-22-15,-2-7-7 16,-6-1-5-16,-6-1 0 16,-11-5-12-16,-9 4-9 15,-20 2-13-15,-5 0-7 0,-8 11-3 16,1 2 3-16,11 11-3 15,3 6-1-15,9 4 13 16,8 7 6 0,15 1 13-16,10 2 7 0,18-4 4 15,6-3 2-15,12-14 1 16,2-8 0-16,0-15-31 16,-3-8-61-16</inkml:trace>
  <inkml:trace contextRef="#ctx0" brushRef="#br0" timeOffset="19147.5">9110 11862 703 0,'-2'-1'330'0,"4"1"-165"16,11 2-29-16,19 3-58 16,14 3-23-16,15 1 1 15,4 0-5-15,10-1-10 16,-10 3-7-16,0-4-10 0,-6-3-2 16,-24-4 0-16,-4-6-9 15,-28-4-30-15,-5-2-10 16,-14-3-7-16,-4-4 6 15,2 0 24-15,3 1 4 16,9 8-11-16,6 4-5 16,8 7 2-16,6 5 7 15,10 6 19-15,3 3 10 16,-1 8 7-16,-2 4 7 0,-16-2 19 16,-9 3 3-16,-15 0-4 15,-7-2-8-15,-2-7-85 16</inkml:trace>
  <inkml:trace contextRef="#ctx0" brushRef="#br0" timeOffset="19444.91">10000 12780 1465 0,'-1'0'616'15,"-5"0"-358"-15,3 0-86 16,3 0-74-16,0-2-42 16,0 1-133-16</inkml:trace>
  <inkml:trace contextRef="#ctx0" brushRef="#br0" timeOffset="19955.96">10494 12195 1018 0,'-6'-2'442'0,"-3"1"-241"15,-2 8-66-15,4 27-76 16,2 17-25-16,5 27-21 15,2 9-5-15,8-3 0 16,2-9 13-16,2-19-101 16,-4-12-121-16</inkml:trace>
  <inkml:trace contextRef="#ctx0" brushRef="#br0" timeOffset="20149.64">10657 12145 1017 0,'0'3'436'0,"-1"1"-207"16,-1 28-122-16,1 12-47 15,0 23 2-15,3 9-9 16,4 3-15-16,1-8-5 16,4-8-5-16,-5-12 3 15,-1-15-97-15,-2-5-86 16</inkml:trace>
  <inkml:trace contextRef="#ctx0" brushRef="#br0" timeOffset="20272.62">10470 12519 869 0,'0'-3'432'0,"10"-2"-122"16,11 3-180-16,19-2-108 15,14 5-9-15,11 2-100 16</inkml:trace>
  <inkml:trace contextRef="#ctx0" brushRef="#br0" timeOffset="20539.27">11401 12484 740 0,'7'14'308'0,"4"16"-156"0,-1 5-44 16,-5 6 2-16,-1-3-12 15,-3 0-28-15,0-4-12 16,-1-12-97-16,-1-8-122 15</inkml:trace>
  <inkml:trace contextRef="#ctx0" brushRef="#br0" timeOffset="20883.46">11592 12539 546 0,'-2'1'350'0,"-8"0"22"15,-3 4-180-15,-10 4-88 16,-1 0-25-16,2 6-31 15,2 0-12-15,12 2-20 16,8 1-3-16,9-2-4 16,9 1 0-16,7-6 2 15,5-1-1-15,7-3 1 16,-4-4 0-16,2-3-16 16,-3-5-13-16,-9-4-6 15,-2-5-1-15,-2-2 16 16,-8-2 10-16,-4-2 17 15,0 6 15-15,-7 7 27 16,-1 7 3-16,-3 5-5 0,2 8-14 16,0 6-28-16,2 4-4 15,0 6-3-15,1-2-1 16,0-1-6-16,1-3-27 16,3-10-102-16,-1-6-115 15</inkml:trace>
  <inkml:trace contextRef="#ctx0" brushRef="#br0" timeOffset="20989.96">11719 12339 1102 0,'1'-4'448'0,"-2"-3"-308"16,0 7-73-16,5 12-108 16</inkml:trace>
  <inkml:trace contextRef="#ctx0" brushRef="#br0" timeOffset="21519.43">11996 12570 689 0,'1'-1'338'0,"4"1"-130"16,-2 4-49-16,-3-4-60 15,0 1-20-15,11 29-5 16,7 34 2-16,-10-24-18 15,0-3-6-15,5-8-15 16,1-7-5-16,6-18 2 16,5-7 1-16,3-19-2 15,0-7-2-15,0-3-9 16,-10-2-2-16,-12 4-20 16,-3 6-28-16,-6 6-104 0,-2 7-80 15</inkml:trace>
  <inkml:trace contextRef="#ctx0" brushRef="#br0" timeOffset="21779.35">12315 12623 839 0,'0'2'439'0,"0"-1"-98"0,0 13-179 16,-2 0-44-16,0 7-37 16,-2 2-14-16,-2-5-22 15,5 1-8-15,1-9-11 16,3-3-4-16,6-8-4 15,0-4-7-15,7-10-11 16,4-4-5-16,4-8-8 16,4 0 2-16,0 2 4 15,2 4 4-15,-6 12 13 16,-3 7 5-16,-8 10 11 16,-4 8 3-16,-5 8-8 15,-2 4-2-15,-1 3 3 16,2 0-30-16,5-5-165 15</inkml:trace>
  <inkml:trace contextRef="#ctx0" brushRef="#br0" timeOffset="22333.14">12888 12669 686 0,'0'-8'354'16,"-2"-15"-82"-16,-4 0-51 15,-9 3-50-15,-6 3-31 16,-7 16-56-16,0 3-21 16,-1 12-43-16,1 2-13 15,5 5-17-15,4 2-2 16,14 2 1-16,11 4 2 0,9-4 11 16,5-2 2-16,3-10 7 15,-4-6 3-15,9-8 5 16,-5-7-4-16,-7-5-28 15,-4-2-12-15,-12-3-18 16,-5-3 1-16,-4-1 25 16,0-5 9-16,9 6-18 15,2 0-6-15,12 7-7 16,2 8-3-16,1 5 32 16,2 4 10-16,-2 9 26 15,6 5 15-15,0 5 26 16,-1 1 8-16,-5 1-3 15,-9 0-8-15,-8-6-23 16,0-3-8-16,0-7-6 16,-1-3-1-16,5-11-22 15,1-6-15-15,10-7-28 16,5-4-7-16,3 1 12 0,2 2 11 16,-4 5 16-16,-2 4 3 15,-6 10 10-15,-1 6 5 16,-3 13 18-16,-4 2 4 15,-3 6-4-15,-3-4-2 16,0 1-13-16,0-1 10 16,-2-4-84-16,3-3-73 15</inkml:trace>
  <inkml:trace contextRef="#ctx0" brushRef="#br0" timeOffset="22486.64">13133 12338 1095 0,'-3'-5'543'16,"3"-2"-190"-16,-3 17-241 15,-2 8-64-15,8 20-55 16,-3 4 7-16,4 3-535 16</inkml:trace>
  <inkml:trace contextRef="#ctx0" brushRef="#br0" timeOffset="23366.57">13709 12585 891 0,'-1'0'384'0,"7"1"-199"16,9 0-92-16,22 0-56 16,8-1-13-16,9-3-11 15,0-3-2-15,-9 2 1 16,-7 2 0-16,-21 1-2 16,-11 3-5-16,-15 8-3 15,-10 5 1-15,-7 9 7 16,0 5 4-16,7 4-2 15,6 2-3-15,19-1-8 16,8 1 0-16,19-5-4 0,3-7-12 16,7-12-29-16,-4-6-10 15,-2-13-2-15,-2-4 13 16,-6-6 31-16,-1-1 12 16,-11 0 33-16,-2-4 19 15,-9 1 27-15,-6 1 11 16,-12-2-5-16,-5-2-11 15,-8 3-14-15,-4-1-12 16,0 11-21-16,4 8-13 16,2 6-25-16,7 13-9 0,10 7-3 15,5 2 2-15,11 6 10 16,6-3 6-16,6-6 7 16,3 0 4-16,0-12 4 15,-2-2 3-15,0-8 2 16,0-7 0-16,-1-7 0 15,-4 0 0-15,-6-4-3 16,-5-1 1-16,-7 3-4 16,-3 2-2-16,-5 5-6 15,2 3-5-15,0 7-12 16,1 5-4-16,6 8-1 16,5 4 2-16,9 7 13 15,3 1 6-15,9-2 14 16,-1-2 11-16,5-6 29 15,-1-6 13-15,0-9 34 0,-2-6 7 16,-6-10-7-16,-4-6-7 16,-8-7-31-16,-7 0-14 15,-6 1-20-15,-3 4-10 16,-2 6-40-16,0 2-51 16,1 11-39-16</inkml:trace>
  <inkml:trace contextRef="#ctx0" brushRef="#br0" timeOffset="24384.28">1802 13281 899 0,'-7'24'354'0,"-4"14"-213"0,6 13-81 16,9 1-9-16,6-11-5 15,8-8-7-15,11-17-14 16,1-13 3-16,8-14 10 16,-3-11 3-16,-11-18 3 15,-9-8-2-15,-15-9-7 16,-11-2-3-16,-21 0-5 15,-4 4 0-15,-13 7 7 16,0 10 3-16,0 16-12 16,2 10-4-16,8 18-21 15,4 3-14-15,19 8-8 16,6 4-6-16,19 11 2 0,13 5 5 16,22 3-7-16,6-2-59 15,26-8-392-15</inkml:trace>
  <inkml:trace contextRef="#ctx0" brushRef="#br0" timeOffset="24623.79">2367 13343 675 0,'-9'13'422'0,"-8"9"-44"0,-10 7-172 16,-5 0-50-16,-3-3-80 16,3-3-18-16,0-15-26 15,3-6-6-15,7-11-27 16,6-6-20-16,4-7-30 15,7-1-15-15,5 0 11 16,4 1 11-16,11 10 13 16,7 4 22-16,6 13 23 15,1 9 13-15,3 14 22 16,-3 2-6-16,-5 6-10 16,-1-5-6-16,0-5-51 15</inkml:trace>
  <inkml:trace contextRef="#ctx0" brushRef="#br0" timeOffset="25336.84">3303 13291 682 0,'-8'-4'326'0,"-14"-4"-91"16,-2 3-66-16,-6 5-40 16,-3 2-25-16,5 7-58 15,8 3-25-15,16 8-36 16,11 3-5-16,17 0 1 15,11-2 7-15,7-9 13 16,1-1-3-16,-3-10-10 16,-10-1-1-16,-13-2-7 0,-11-4 0 15,-21 0 8-15,-10 4 2 16,-10 1 9-16,-4 1 8 16,8 4 9-16,1 0 2 15,9 3-6-15,10 2-4 16,6 5 1-16,7 1 5 15,13 3 11-15,5 3 6 16,4-4-4-16,6-2-3 16,5-6-6-16,2-4-2 15,5-6 3-15,-5-5 1 0,-6-10 0 16,0-4-1-16,-6-6-3 16,-7-2-2-16,-9 3 3 15,-7 0 1-15,-9 11-5 16,-1 3 2-16,3 12-2 15,-3 9-3-15,4 11-4 16,3 6-5-16,5 8-3 16,0-1 1-16,7-4-43 15,0-3-74-15</inkml:trace>
  <inkml:trace contextRef="#ctx0" brushRef="#br0" timeOffset="25509.5">3435 13137 1182 0,'0'-5'468'0,"-3"-3"-295"16,3 1-146-16,6 5-24 16,6 4-89-16,5 4-99 15</inkml:trace>
  <inkml:trace contextRef="#ctx0" brushRef="#br0" timeOffset="25703.39">3567 13229 970 0,'6'12'434'0,"4"17"-201"16,3 6-46-16,11 6-63 16,-1 2-32-16,4-3-44 15,-1-8-15-15,-4-14-7 16,-4-7 2-16,0-15 3 15,1-5-1-15,-1-11-2 16,0-3-1-16,-5-3-51 16,-1-3-56-16,-4 1-190 15</inkml:trace>
  <inkml:trace contextRef="#ctx0" brushRef="#br0" timeOffset="26120.72">4090 13364 820 0,'-2'12'412'0,"-1"8"-158"16,-7 3-88-16,-10-2-42 15,0-1-62-15,0-9-19 16,-2-6-22-16,3-2-4 16,1-7-26-16,2-4-14 15,4-5-22-15,6-4-6 16,10-4 12-16,6-2 9 0,11 3 16 15,-1 3 4-15,3 10 18 16,-6 7 14-16,-3 16 26 16,4 10 17-16,-5 6 17 15,8 5-6-15,1-2-13 16,-4-5-12-16,6-9-20 16,-2-8-2-16,1-15-3 15,-1-9-7-15,0-5-24 16,-2-7-9-16,-7-1-14 15,-3-4 4-15,-10-1 16 16,-2 5 5-16,-2 10 3 16,2 5-1-16,0 11 4 15,1 8 4-15,2 7 4 16,3 4 2-16,4 6-5 16,1-1 13-16,4-2-3 15</inkml:trace>
  <inkml:trace contextRef="#ctx0" brushRef="#br0" timeOffset="26686.53">5264 13419 687 0,'-1'12'348'0,"-2"8"-35"15,0 11-235-15,-1 2-7 16,-1-5-18-16,1-3-11 15,0-11-13-15,2-9-5 16,0-11-59-16,2-7-32 16,1-13-52-16,6-4-3 15,6-4 52-15,5-3 26 16,5 4 57-16,3 4 32 16,4 14 41-16,-2 6 9 15,-5 17 15-15,-6 8-13 16,-9 13-23-16,2 3-6 0,-8 4-28 15,0 3-14-15,5-8-17 16,-3-3-60-16</inkml:trace>
  <inkml:trace contextRef="#ctx0" brushRef="#br0" timeOffset="26988.73">5632 13530 1177 0,'5'6'460'0,"7"5"-313"16,0 4-16-16,12-5-28 16,1 0-20-16,3-8-31 15,4-2-9-15,-4-3-10 16,-4-10 0-16,-10-5-3 0,-1-4-6 16,-13-2-28-1,-7-1-17-15,-13 1-38 0,-7-2-4 16,-3 5 12-16,1 7 6 15,7 16 23-15,4 10 0 16,4 16 2-16,2 7 9 16,3 9 16-16,2 7 6 15,6 2 4-15,2 0-2 16,9 1-1-16,-3-3-38 16,12-10-250-16</inkml:trace>
  <inkml:trace contextRef="#ctx0" brushRef="#br0" timeOffset="27353.69">6157 13482 798 0,'-18'-13'420'16,"-12"-14"-119"-16,-2 12-135 15,0 4-42-15,8 11-69 16,2 6-24-16,14 9-24 16,4 7-5-16,8 1 0 15,5-3 2-15,7-2 3 16,6-7 0-16,6-4 4 16,2-3 0-16,-3-9-2 0,4-5-2 15,-1-4-3 1,1-1-1-16,3 14 6 0,-9 3 11 15,-6 8 41-15,-7 6 18 16,-12-1 8-16,-5 3-3 16,-10 0-31-16,-4-2-12 15,-2-1-20-15,-2-5-67 16</inkml:trace>
  <inkml:trace contextRef="#ctx0" brushRef="#br0" timeOffset="28052.82">7036 13460 814 0,'11'-1'332'0,"20"1"-200"0,2-4-13 16,16 2-27-16,0-2-18 15,1-1-31-15,-6 2-10 16,-22-1-6-16,-12 1-3 16,-22 6-4-16,-10 0-2 0,-16 9 11 15,-3 4 12-15,-2 2 21 16,6 3 5-16,17 3-20 16,7 3-15-16,16 3-26 15,11-4-5 1,18 1 1-16,10-5 1 0,10-7-21 15,4-2-38-15,-4-11-103 16,-3-4-69-16,0-9-149 16,-3-3 6-16,2-7 101 15,-5 2 111-15,-11 3 296 16,-9-1 83-16,-16 16 95 16,-9 1-10-16,-14 6-84 15,-1 7-43-15,-8-3-85 16,-1 2-33-16,1-4-34 15,-3-4-5-15,3-5-5 16,1-2-2-16,3-6-16 16,4-6-10-16,6-3-14 15,7 3-6-15,4-1 3 0,7 2 6 16,5 11 16-16,5-1 12 16,9 10 25-16,-3 6 11 15,1 5 10-15,1 6-3 16,-1-2-12-16,-3 3-7 15,1-3-24-15,0-4 6 16</inkml:trace>
  <inkml:trace contextRef="#ctx0" brushRef="#br0" timeOffset="28666.05">8353 13525 1005 0,'11'7'378'0,"10"12"-282"16,-4-1-10-16,-6 8-13 16,-9 1-8-16,-10 2-16 15,-5 1-8-15,-4-5-23 16,-3-4-32-16,7-10-59 16,-1-5-19-16,12-8-8 15,5-6 23-15,8-7 49 16,8-3 14-16,2-8 15 15,3 3 18-15,-1 1 37 16,-1 4 21-16,-8 10 23 16,-5 2-5-16,-7 6-14 15,-3 4-10-15,-5 6-15 16,1 4-7-16,2 4-19 16,4 5-10-16,10 1-13 15,5 0 0-15,8-4 6 16,5-1-35-16,9-11-126 0,0-5-130 15</inkml:trace>
  <inkml:trace contextRef="#ctx0" brushRef="#br0" timeOffset="28952.92">8913 13666 1093 0,'1'5'480'16,"-1"5"-241"-16,-5 3-43 15,-6 1-71-15,0 1-33 16,-5-2-48-16,-3-1-10 0,-2-7-8 15,-5-5-4-15,0-6-29 16,1-5-29-16,1-2-46 16,5-1-13-16,7-4 15 15,6 2 20-15,15-1 34 16,5 0 10-16,10 3 5 16,4 1 11-16,-4 7 19 15,4 6 14-15,-10 9 13 16,0 3 0-16,-2 8-1 15,-5 1-9-15,-3 2-9 16,1 2-3-16,-4-5-36 16,0-4-45-16,0-8-162 15</inkml:trace>
  <inkml:trace contextRef="#ctx0" brushRef="#br0" timeOffset="29100.82">8813 13387 1317 0,'0'-1'500'16,"-6"-1"-394"-16,5 4-61 15,1-2-113-15,0 0-105 16</inkml:trace>
  <inkml:trace contextRef="#ctx0" brushRef="#br0" timeOffset="29789.02">9081 13620 702 0,'10'-6'314'0,"12"-5"-132"15,4 1-27-15,12 8-36 16,1 0-37-16,-2 3-60 15,-1 2-9-15,-15-1-2 16,-7 1 1-16,-6-3 2 16,-8 0 0-16,-7 2-3 15,-4 0-2-15,-8 3-5 16,-2 2 10-16,0 2 13 16,4 4 2-16,4 3 11 15,4 4-7-15,9 5-5 0,1 2-2 16,11 3-10-16,3-4 0 15,5-5-6-15,1-6 1 16,2-13-9-16,5-5-17 16,4-16-34-16,3-3-15 15,-1-5-7-15,-6-1 19 16,-11-1 34-16,-5 5 18 16,-10 6 46-16,-4 0 14 15,-5 15 19-15,-2-3-1 16,-2 10-31-16,2 5-14 0,1 2-26 15,6 7-5-15,4 1-2 16,3 3 1-16,9 1 6 16,-2-2 4-16,4-6 6 15,4-6 3-15,-2-7 5 16,2-5 0-16,1-9-1 16,-4 0-3-16,-2-5-5 15,-2-1-3-15,-5 2-5 16,-2 1-2-16,-4 6-6 15,0 3-4-15,-2 6-9 16,0 2-2-16,0-2 0 16,0 0 4-16,2 10 7 15,9 8 4-15,26 22 8 16,-13-28 7-16,-4-7 22 16,-3-4 14-16,-4-2 10 15,-5-3 0-15,-3-5-14 0,2 0-13 16,-7-4-29-16,-3-1-52 15,-1 1-151-15</inkml:trace>
  <inkml:trace contextRef="#ctx0" brushRef="#br0" timeOffset="29970.09">9981 13732 1033 0,'5'7'478'0,"5"5"-177"15,0 7-93-15,-5 4-56 16,-4 2-37-16,-7 3-57 16,-4-2-15-16,-6-5-87 15,1-3-494-15</inkml:trace>
  <inkml:trace contextRef="#ctx0" brushRef="#br0" timeOffset="30487.79">10802 13683 589 0,'-10'-8'362'16,"-5"-7"-58"-16,-8 4-66 16,-6 3-26-16,-3 5-74 15,-1 3-33-15,0 10-56 16,5 3-10-16,8 11-11 15,10 2-3-15,13 5-4 16,12 0-7-16,12-5-5 16,4-4 3-16,3-12 5 0,-3-7 8 15,-2-11-77-15,-8-8-78 16,-5-7-393 0</inkml:trace>
  <inkml:trace contextRef="#ctx0" brushRef="#br0" timeOffset="30595.42">10744 13464 878 0,'-2'-8'432'0,"-2"-9"-171"16,0 3-57-16,1 12-126 16,2 2-44-16,0 10-88 15,1 6-85-15</inkml:trace>
  <inkml:trace contextRef="#ctx0" brushRef="#br0" timeOffset="30867.82">10909 13696 708 0,'6'13'352'0,"2"13"-109"16,0 5-56-16,-8-4-44 15,-3-2-22-15,-5-7-34 16,0-9-19-16,0-7-30 16,2-3-5-16,1-12-9 15,1-2-6-15,6-11-14 16,3 0-4-16,11 0-5 15,3 1 1-15,4 5 0 16,-1 0-1-16,2 10 22 16,0 4 13-16,-4 7 14 0,-1 10 7 15,-8 6-17-15,-3 5-11 16,-4 4-10-16,1 2-17 16,1 1-128-16</inkml:trace>
  <inkml:trace contextRef="#ctx0" brushRef="#br0" timeOffset="31371.35">11257 13649 759 0,'-5'-1'409'16,"-4"-2"-83"-16,1 11-186 15,2 4-39-15,6 10-44 16,7 3-11-16,4 3-9 16,1 0 1-16,7-9-7 15,-2-5-3-15,6-14 2 16,0-7 0-16,-4-8-5 16,-4-2-8-16,-6-2-17 15,-2 1-6-15,-8 2-6 16,1 1 3-16,-2 8-1 0,0 3-5 15,2 8-1-15,0-4 1 16,0 0 6-16,0 3 7 16,1 11 3-16,11 28 1 15,-1-35 3-15,3-4 2 16,5-5 2-16,-4-5 1 16,1-9-3-16,1 0 0 15,1-4-5-15,4 3-1 16,3 6-2-16,0 2 3 15,-1 9 4-15,-1 6 3 0,-2 6 14 16,-7 5 5-16,-2 1 8 16,-2-1 1-16,-9 1 1 15,1-3 2-15,-9-2 5 16,-5 0-2-16,-5-2 8 16,-8-3-65-16</inkml:trace>
  <inkml:trace contextRef="#ctx0" brushRef="#br0" timeOffset="31940.25">12538 13591 659 0,'-13'-3'403'0,"-17"-4"-15"16,-3 7-143-16,-3 12-119 15,3 8-42-15,6 14-49 16,7 2-14-16,18 8-7 16,7 0-3-16,19-6-3 15,6-6 3-15,10-18 8 16,2-7 4-16,-8-13 9 16,-3-5 2-16,-18-9 6 15,-9-1-2-15,-15 2-6 0,-8 0-3 16,-14 8-14-16,1-1-3 15,1 7-12-15,4-2-49 16,15 3-147-16,3 1-349 16</inkml:trace>
  <inkml:trace contextRef="#ctx0" brushRef="#br0" timeOffset="32084.9">12583 13653 964 0,'18'0'448'16,"17"0"-189"-16,-1-1-155 15,-1-1-32-15,-1 0-44 16,-4-4-7-16,0 5-16 16,-1 0-42-16,-5 1-170 15</inkml:trace>
  <inkml:trace contextRef="#ctx0" brushRef="#br0" timeOffset="32229.85">12757 13695 886 0,'-1'8'420'0,"-4"14"-163"16,3 1-48-16,2 1-91 16,1 3-31-16,7-5-48 15,2 1-12-15,4-10-128 0,5-1-190 16</inkml:trace>
  <inkml:trace contextRef="#ctx0" brushRef="#br0" timeOffset="32486.97">13068 13704 1099 0,'-15'-8'472'0,"-16"-3"-269"16,-2 4-58-16,4 7-82 16,3 7-24-16,11 9-28 15,6 3-5-15,7 8-6 16,4 0-2-16,13-1 4 15,9 0 8-15,9-10 31 16,5-3 17-16,-4-13 26 16,-5-6 2-16,-9-10-17 15,-8-6-13-15,-8-3-28 16,-10-2-47-16,-5 3 424 16</inkml:trace>
  <inkml:trace contextRef="#ctx0" brushRef="#br0" timeOffset="33028.34">13804 13698 512 0,'-8'-7'332'0,"-12"-4"25"15,-2 2-115-15,-4 8-79 16,-2 4-39-16,6 12-69 15,2 7-19-15,10 10-27 16,4 3-6-16,12 3-3 16,8-4 1-16,10-9 7 15,6-6 2-15,-2-11 10 0,-8-7 8 16,-14-7 7-16,-8-3-4 16,-15-3-15-16,-4-1-26 15,-5 3-66-15,-1-4-65 16</inkml:trace>
  <inkml:trace contextRef="#ctx0" brushRef="#br0" timeOffset="33206.31">13850 13659 974 0,'1'6'453'0,"5"10"-153"16,4 9-94-16,7 18-51 15,9 6-21-15,4 8-51 16,5 5-25-16,-1-11-21 15,-3-4-11-15,-8-15-25 16,-2-9-35-16,-5-10-93 16,-5-7-102-16</inkml:trace>
  <inkml:trace contextRef="#ctx0" brushRef="#br0" timeOffset="33367.9">14071 13764 1170 0,'-21'14'479'0,"-12"14"-279"16,-6 15-96-16,-6 9-22 16,-5 7-16-16,1-4-12 15,2-2-25-15,6-6-21 16,17-9-161-16,11-5-208 16</inkml:trace>
  <inkml:trace contextRef="#ctx0" brushRef="#br0" timeOffset="33661.14">14128 13688 1154 0,'1'2'453'0,"2"5"-273"16,1 4-102-16,-4 9-5 15,-4 6 3-15,2 4-12 16,-7-1-7-16,3-6-23 15,6-5-10-15,3-13-8 16,7-5-18-16,5-17-20 16,1-6-3-16,2 0-3 15,4-2 14-15,1 8 14 16,-4 3 8-16,-2 14 9 16,-6 3 5-16,-4 16 8 15,-2 6-4-15,-4 2-7 16,1 1-5-16,-2-1-25 15,3-4-56-15</inkml:trace>
  <inkml:trace contextRef="#ctx0" brushRef="#br0" timeOffset="33816.75">14239 13515 902 0,'-3'-7'522'0,"-2"-4"-21"0,0 7-404 15,0 4-57-15,6 12-114 16,0 2-89-16</inkml:trace>
  <inkml:trace contextRef="#ctx0" brushRef="#br0" timeOffset="34006.67">14458 13598 1168 0,'0'4'513'0,"-2"14"-232"16,1 7-95-16,1 17-40 16,0 14-24-16,2 17-46 15,2 7-15-15,-1-3-31 16,3-8-10-16,-3-16-26 16,-1-9-34-16,1-17-104 15,-3-3-78-15</inkml:trace>
  <inkml:trace contextRef="#ctx0" brushRef="#br0" timeOffset="34158.08">14484 13893 1204 0,'0'-6'508'0,"3"-4"-262"15,11 5-190-15,3 1-28 16,9 3-42-16,4-2-76 0</inkml:trace>
  <inkml:trace contextRef="#ctx0" brushRef="#br0" timeOffset="34454.38">14976 13680 1085 0,'-7'6'460'0,"-11"9"-250"16,-4 2-55-16,-7 5-69 15,-1 1-23-15,0-1-36 16,-2-4-6-16,1-6-38 16,-3-10-34-16,7-10-56 15,2-5-25-15,6-6 26 16,11-1 30-16,3 2 54 16,6-1 28-16,14 7 46 15,2 2 21-15,10 9 32 0,3 5 9 16,-1 13-9-16,0 5-12 15,-5 9-26-15,-2 2-15 16,1-4-14-16,0-3-33 16,-1-10-72-16</inkml:trace>
  <inkml:trace contextRef="#ctx0" brushRef="#br0" timeOffset="34671.58">15185 13859 990 0,'0'2'559'0,"-1"4"-27"16,1 3-233-16,0 1-95 16,1-2-38-16,2-1-69 15,0-1-25-15,1-4-36 16,2 2-8-16,-5-5-25 15,3-4-64-15</inkml:trace>
  <inkml:trace contextRef="#ctx0" brushRef="#br0" timeOffset="38842.53">1652 14292 831 0,'0'-2'384'16,"-4"-3"-163"-16,4 7-70 15,0-2-68-15,0 15-23 16,11 60-25-16,-4-20 2 16,1 3-6-16,-1 1-6 0,-2-13-8 15,-3-8 0-15,3-16 1 16,-4-10 1-16,2-15 6 16,2-6-1-16,1-16-5 15,2-7-4-15,-4-17-10 16,-4-5-1-16,-8-13 1 15,-2-1 2-15,-4 2-1 16,-2 4 0-16,6 17-6 16,0 11-1-16,8 21-18 15,2 7-8-15,7 21-5 16,1 9-1-16,6 13 14 16,9 11 7-16,8 5 7 15,3-2 3-15,4-7 4 16,-11-26 3-1,-13-9-8-15,1 0-8 0,40 0-24 16,2-11-4-16,-11-27 11 16,-25-9 7-16,-5-10 25 0,-2-4 5 15,-4 0 5-15,-3 3 6 16,-7 15 30-16,-6 5 14 16,2 20 0-16,0 9-7 15,3 14-35-15,1 12-12 16,5 17-5-16,0 9 1 15,3 9 2-15,-1 5 0 16,-1-2-1-16,-1-4-1 0,4-12 8 16,1-7-38-16,4-11-122 15,6-7-133-15</inkml:trace>
  <inkml:trace contextRef="#ctx0" brushRef="#br0" timeOffset="39127.11">2354 14528 955 0,'3'13'429'16,"-1"6"-217"-16,-2 0-73 15,-1 2-28-15,-5-4-50 16,3-1-22-16,-1-8-11 16,2-2 2-16,-3-10-6 15,0-8-3-15,1-10-13 16,0-1-6-16,5-8-5 0,4 0 0 15,8 1-2-15,4 1-2 16,3 14 3-16,0 5 5 16,0 17 13-16,-2 3 7 15,-1 12 3-15,-3 6-5 16,-5-1-9-16,5 8-2 16,-8-3-29-16,3-4-61 15</inkml:trace>
  <inkml:trace contextRef="#ctx0" brushRef="#br0" timeOffset="39386.18">2799 14540 951 0,'-6'-7'448'0,"-16"-9"-179"15,-3 2-47-15,0 1-86 16,-1 6-41-16,6 16-70 15,2 1-19-15,5 10-17 16,4 3-5-16,7-4 5 16,6 3 4-16,11 1 6 15,3-6 5-15,7-6 8 16,1-4 4-16,4-10 3 16,-1-1 0-16,-4-7-21 15,-6 1-48-15,-7 3-281 16</inkml:trace>
  <inkml:trace contextRef="#ctx0" brushRef="#br0" timeOffset="39710.11">2994 14635 840 0,'5'-4'437'0,"5"1"-98"0,3 1-180 15,3 0-17-15,0 0-55 16,2-3-21-16,-3-4-33 15,0-3-7-15,-6-3-2 16,-3-1-1-16,-11-2-4 16,-3 3-5-16,-12-4-8 15,-6-2-5-15,-3 2-3 16,1 3-12-16,3 13-3 16,3 5-5-16,5 14-5 15,5 5 9-15,8 11 11 16,6 3 13-16,12 10 24 15,-2 4 10-15,3 4 3 16,-5-15-6 0,-6-18-13-16,1-1-7 0,10 48-52 15,-3-8-8-15</inkml:trace>
  <inkml:trace contextRef="#ctx0" brushRef="#br0" timeOffset="40323.81">3518 14556 476 0,'-7'-10'314'15,"-7"-6"-24"-15,-7-5-81 16,-2 5-29-16,-6 4-47 16,-1 5-17-16,2 13-55 15,-1 1-19-15,7 8-31 16,5 1-11-16,11 6-11 0,7 3-2 16,13-5 3-16,5 2 4 15,10-9 6-15,6-5 3 16,4-7 1-16,0-2-1 15,-5-6-7-15,-9-4-4 16,-9 3-1-16,-3-1 2 16,-9 2 3-16,-4 6-2 15,2 4 0-15,-4 2-1 16,2-5 1-16,0 0 2 16,0 0 2-16,5 7 2 0,17-5 5 15,29 27 2-15,-26-32 20 16,-3-2 8-16,-7 2 12 15,1 1-2-15,-10 2-16 16,0 0-8-16,-4 0-36 16,-2 0-73-16</inkml:trace>
  <inkml:trace contextRef="#ctx0" brushRef="#br0" timeOffset="40454.06">3639 14262 887 0,'-7'-11'494'15,"-2"-11"-113"-15,2 15-192 16,-1 6-60-16,7 12-100 16,2 8-3-16,10 12-175 15</inkml:trace>
  <inkml:trace contextRef="#ctx0" brushRef="#br0" timeOffset="40689.43">3902 14359 1293 0,'-5'8'500'0,"-3"15"-346"15,8 9-50 1,0-15-44-16,0-1-2 16,10 72-17-16,3 8-6 0,1 11-19 15,-4-26-4-15,-9-11-3 16,2-6-2-16,-1-22-21 15,0-13-46-15,-2-17-244 16,4-10-47-16</inkml:trace>
  <inkml:trace contextRef="#ctx0" brushRef="#br0" timeOffset="40839.37">3896 14641 1060 0,'0'-1'442'15,"2"0"-222"-15,13 1-175 16,0-2-17-16,15 2-10 16,6 1-48-16,3 2-171 0,8 1-251 15</inkml:trace>
  <inkml:trace contextRef="#ctx0" brushRef="#br0" timeOffset="41177.38">4331 14473 535 0,'-4'-6'325'15,"-5"-5"-23"-15,-3-1-74 16,-7 7-84-16,-3 3-33 0,-2 6-49 16,2 4-26-1,9 6-33-15,5 0-5 16,9 2-6-16,6 3 0 0,9-3 6 16,5-1 2-16,3-6 3 15,-2-4-11-15,-4-6-37 16,0 1-10-16,-11-8-19 15,-3 1 13-15,-7 4 33 16,-9-1 12-16,-8 5 38 16,-7 1 18-16,-2 2 21 15,4 3 2-15,4 6-11 16,4-1-9-16,6 2 7 16,6 1 14-16,9 1 30 15,7 1 7-15,4-1-9 16,12-4-12-16,4-4-33 15,6-2-11-15,8-9-36 16,-9 2-32-16</inkml:trace>
  <inkml:trace contextRef="#ctx0" brushRef="#br0" timeOffset="41602.51">5195 14505 753 0,'1'13'373'16,"3"6"-152"-16,5 8-50 15,3 4-20-15,4-2-46 16,0-3-18-16,2-12-26 15,0-7-4-15,1-11-4 16,1-8-2-16,-3-8-11 0,-1-4-10 16,-7-3-14-16,1 1-13 15,-6 1-103-15,1 3-93 16</inkml:trace>
  <inkml:trace contextRef="#ctx0" brushRef="#br0" timeOffset="41871.82">5751 14535 991 0,'-7'11'483'0,"-7"8"-185"0,-10 2-142 15,-6-1-52-15,-2-5-52 16,-1-7-15-16,8-6-16 16,3-3-14-16,4-8-45 15,5-4-31-15,6-4-51 16,4-2-1-16,8-3 31 15,6 3 24-15,6 0 46 16,3 8 29-16,-2 10 34 16,3 4 22-16,-3 14 33 15,0 8-8-15,-3 3-12 16,1 1-18-16,2 2-27 16,1-4-7-16,5-4-91 15</inkml:trace>
  <inkml:trace contextRef="#ctx0" brushRef="#br0" timeOffset="42335.04">6485 14482 886 0,'-4'0'446'0,"-2"13"-133"0,-2 12-92 16,2 30-101-16,6 1-11 31,0-28-26-31,0 1-9 0,6 89-22 0,2-5-5 16,9-14-142-16,2-61-101 15</inkml:trace>
  <inkml:trace contextRef="#ctx0" brushRef="#br0" timeOffset="43972.63">6492 14677 771 0,'0'0'358'15,"-1"1"-148"-15,3 2-53 0,-2-3-62 16,0 0-21-16,22 2-35 16,39 36-12-16,-16-32-46 15,5-3-85-15</inkml:trace>
  <inkml:trace contextRef="#ctx0" brushRef="#br0" timeOffset="44281.08">7024 14584 783 0,'-17'-4'369'15,"-10"-1"-137"-15,4 3-149 16,1 5-33-16,9 6-37 15,3 2-10-15,10 9-6 0,3 1 3 16,12 1 4-16,5 0 2 16,6-6 6-16,2-5 1 15,-4-6 32-15,-2-6 8 16,-8-11 38-16,-5-3 3 16,-11-7-26-16,-6 0-7 15,-9-3-38-15,-3 2-40 16,4 5-124-16,7 3-142 0</inkml:trace>
  <inkml:trace contextRef="#ctx0" brushRef="#br0" timeOffset="44499.01">7187 14580 1023 0,'4'6'451'0,"2"10"-236"15,0 5-48-15,4 3-80 16,-1 3-32-16,2-2-33 15,3-3-8-15,2-9-4 16,3-5 0-16,3-12 5 16,-1-5 1-16,0-9 3 15,-4-4 0-15,-5-4-5 16,0 0-1-16,-9 2-56 16,6 3-89-16</inkml:trace>
  <inkml:trace contextRef="#ctx0" brushRef="#br0" timeOffset="44859.58">7592 14541 673 0,'12'4'293'0,"13"1"-164"16,4 2-40-16,1-1-46 16,-2-4-14-16,-7-1-4 15,-2 4-4-15,-8-4 2 16,-6-1-1-16,-5-2-27 16,-8-5-9-16,-11 1-9 15,-1 3-4-15,-12 4 44 16,1 8 17-16,5 5 39 15,-1 1 19-15,11 6-1 16,5 0-1-16,11 3-26 16,5 5-18-16,16-4-17 15,6-2-12-15,8-8-10 16,6-2-41-16,-1-9-150 16</inkml:trace>
  <inkml:trace contextRef="#ctx0" brushRef="#br0" timeOffset="45210.28">8022 14546 772 0,'-9'-1'384'0,"-6"1"-130"0,-4 0-124 15,2 4-45-15,8 5-50 16,5 1-19-16,9 5-19 15,8 0 0-15,0-3 3 16,5 1 3-16,-1-5 5 16,-3-4 2-16,-1-6-26 15,-6-1-20-15,-5-2-15 16,-3-3-3-16,-11 2 24 16,-4 2 18-16,-8 0 19 15,-2 3 15-15,6 8 22 16,-1 5 7-16,12 4 12 15,5 6-4-15,8 1-15 16,5-1-5-16,12-2-17 16,2-2-8-16,6-10-29 15,6-5-66-15</inkml:trace>
  <inkml:trace contextRef="#ctx0" brushRef="#br0" timeOffset="45629.35">8145 14419 572 0,'10'-23'299'0,"17"-21"-14"15,7 13-85-15,6 14-29 16,-4 12-14-16,-3 21-64 16,-3 13-28-16,-1 25-35 15,2 7-4-15,-8 2 4 16,-1-5 2-16,-8-6-1 16,-3-3-1-16,-1-9-14 15,-2-8-3-15,-2-17-6 16,-2-4-18-16,1-17-59 15,-3-6-24-15,-7-13-30 16,-4-5 13-16,-15-6 56 16,0 6 22-16,-6 11 36 15,2 7 8-15,-4 19 17 16,1 3 4-16,2 14-8 16,1 0-4-16,18 1-38 0,4-1-67 15</inkml:trace>
  <inkml:trace contextRef="#ctx0" brushRef="#br0" timeOffset="45912.51">8790 14655 577 0,'-7'-8'361'0,"-12"-8"-2"15,-2 2-148-15,1 3-89 16,-2 6-40-16,2 9-47 16,0 0-17-16,5 12-15 15,3 4 0-15,12 9 5 16,6 3 2-16,15-1 0 16,1-2 0-16,5-11 0 15,2-6 2-15,-1-12 8 16,-1-6 3-16,-4-11-30 15,-5-3-70-15</inkml:trace>
  <inkml:trace contextRef="#ctx0" brushRef="#br0" timeOffset="46426.75">9038 14662 579 0,'2'9'311'16,"4"8"-54"-16,-2 1-137 15,2 5-17-15,-1-5-34 16,-3-3-13-16,-1-5-15 15,-1-6 7-15,-1-5-2 16,0-8-5-16,-1-11-9 0,2-4-15 16,1-7-11-16,6 2-3 15,4 5 0-15,4-3 14 16,5 15 4-16,-3 6 0 16,-2 11 3-16,0 15-15 15,-3 9-3-15,-2 6 1 16,3 1-4-16,-1 3 20 15,4-1-132-15,4-7-201 16</inkml:trace>
  <inkml:trace contextRef="#ctx0" brushRef="#br0" timeOffset="46771.03">9545 14706 542 0,'-5'-9'314'0,"-7"-11"11"15,-4-2-96-15,-9 4-49 16,1 6-27-16,-2 10-79 16,1 5-30-16,5 11-44 15,0 1-7-15,15 8-2 16,3 2 4-16,12 2 7 16,10 0 2-16,4-4 0 15,3-5 2-15,0-12-29 16,1-1-29-16,-3-12-90 15,2-3-67-15,-2-6-32 16,-3-3 28-16,-4-3 116 16,-3-1 104-16,-6 0 159 0,-1 2 33 15,-2 8 60-15,-3 5-24 16,-2 9-84-16,-1 6-30 16,-2 11-83-16,-2 5-16 15,4 8-12-15,2 0-3 16,6 0-67-16</inkml:trace>
  <inkml:trace contextRef="#ctx0" brushRef="#br0" timeOffset="47175.78">9867 14617 1006 0,'8'8'398'0,"4"10"-273"15,0 5-21-15,-6 5-20 16,-6 1-14-16,-2-2-18 0,0-8-7 15,-2-8-19-15,4-7-3 16,3-8-19-16,6-5-16 16,11-11-35-16,1-3-11 15,4 0 7-15,-2 0 13 16,6 9 26-16,-1 6 9 16,-4 12 17-16,-4 9 8 15,-9 10 10-15,-3 6-3 16,-8 2-11-16,-1-1 12 15,-5-4-128-15,0-6-161 16</inkml:trace>
  <inkml:trace contextRef="#ctx0" brushRef="#br0" timeOffset="47306.96">10027 14426 1146 0,'0'0'461'15,"0"2"-258"-15,2 14-167 16,-2 4-32-16</inkml:trace>
  <inkml:trace contextRef="#ctx0" brushRef="#br0" timeOffset="47791.78">10538 14622 729 0,'-14'-5'423'15,"-12"-3"-65"-15,-2 5-157 16,0 2-35-16,-1 5-87 15,6 4-32-15,6 10-57 16,5 2-7-16,13 7-2 16,10 2 3-16,15-1 13 15,6-5 3-15,5-6 2 16,-1-6 3-16,-7-11 11 16,-6 0 7-16,-17-11 6 15,-9-1-3-15,-22-1-10 0,-6 2-9 16,-6 4-23-16,0-1-67 15</inkml:trace>
  <inkml:trace contextRef="#ctx0" brushRef="#br0" timeOffset="48376.21">10864 14724 471 0,'-5'-11'328'0,"-10"-16"55"15,-4 3-114-15,-3 2-104 16,-1 8-44-16,2 9-83 16,1 2-21-16,4 11-15 15,5 3 0-15,8 10 5 16,6 3 4-16,6-1 2 15,4 1-2-15,2-7-4 16,0-2 1-16,6-9 3 16,2-6 1-16,5-7 4 15,1-4 1-15,-8-5 1 16,-4-2-1-16,-9 2-1 16,-3 2-3-16,-6 6 11 0,-1 4 1 15,2 2-10-15,-1 4-1 16,1-2-14-16,0 0-1 15,6 9 7-15,3 9 1 16,43 31 0-16,-28-31 2 16,6-10 0-16,0-6 2 15,-1-7 5-15,-5-7 2 16,-3-6 1-16,-3-4-1 16,-3-5-6-16,2 2-3 0,-6 4-1 15,-2 5 10-15,-9 3 12 16,4 4 2-16,-4 5-11 15,2 5-11-15,0 16-11 16,-3 5-1-16,2 16 7 16,3 2 2-16,-2 14 0 15,2 4-2-15,-2 4-2 16,-2-2-1-16,2-16-30 16,1-7-34-16</inkml:trace>
  <inkml:trace contextRef="#ctx0" brushRef="#br0" timeOffset="48539.38">11279 14747 1202 0,'-1'-1'489'16,"-2"0"-283"-16,8 2-137 15,-5-1-44-15,0 0-13 16,21 0-87-16,33 0-95 15</inkml:trace>
  <inkml:trace contextRef="#ctx0" brushRef="#br0" timeOffset="48892.07">11733 14581 1003 0,'-15'-6'418'0,"-15"-8"-262"16,4 0-59-16,7 10-91 16,5 4-14-16,7 5-19 15,6 7-2-15,6 3 0 16,6 1 6-16,8 1 13 16,3 0 6-16,2-4 6 15,-6-3 2-15,-4-5-8 16,-3-2-8-16,-10-4-7 15,-4 0-2-15,-10-3 9 16,-6 1 16-16,-8 2 45 16,3 0 18-16,5 4 45 0,3 4 13 15,11 4-14-15,5 2-5 16,8 6-30-16,5-2-19 16,8 1-22-16,2-2-8 15,4-7 3-15,-2-3-53 16</inkml:trace>
  <inkml:trace contextRef="#ctx0" brushRef="#br0" timeOffset="56449.65">12225 14599 561 0,'0'2'308'16,"2"0"-46"-16,6 1-108 15,10 0-3-15,15-1-30 16,8 2-27-16,7-4-38 15,-1 0-16-15,-7-5-17 16,-11-2 0-16,-11 0 3 16,-7 1 2-16,-9-5-2 15,-2 3-7-15,-11 0-11 16,1 5-8-16,-11 3-13 16,-2 4 0-16,-3 15-3 15,3 0 4-15,10 5 0 16,7 5 2-16,16-2 4 15,7-1 3-15,10 0-29 16,7-6-52-16,4-6-184 16,4-2-137-16</inkml:trace>
  <inkml:trace contextRef="#ctx0" brushRef="#br0" timeOffset="56683.89">12828 14715 381 0,'1'-8'298'0,"-1"-9"20"16,-5 2-60-16,-8 3-22 15,-7 0-57-15,-1 4-29 16,-3 3-64-16,1 4-28 16,3 7-42-16,2 6-17 15,8 8-15-15,4 3-2 0,10 2 1 16,8 1 5-16,6-9 7 16,8-4 3-16,5-5 7 15,-1-8 3-15,3-6 7 16,-7-3 4-16,-10-11 5 15,-8-1-1-15,-11-4-14 16,-4 1-55-16</inkml:trace>
  <inkml:trace contextRef="#ctx0" brushRef="#br0" timeOffset="57197.01">13429 14691 703 0,'-1'8'280'0,"-2"11"-191"15,2 2-2-15,-2-1-11 16,2-3-25-16,-2-4-22 15,1-5 1-15,-2-8 3 16,-2-3-1-16,-3-10-4 16,-1-3-9-16,3-11-9 15,3 0-3-15,7 4-7 16,4-1 8-16,6 7 24 16,2 3 20-16,2 4 24 15,3 7-3-15,-1 13 2 16,3 4-14-16,-3 12-11 15,-1 4-5-15,-2 0-25 16,-3 5-4-16,4-5-6 0,-4-3-47 16,-2-7-226-16</inkml:trace>
  <inkml:trace contextRef="#ctx0" brushRef="#br0" timeOffset="57516.78">13698 14764 520 0,'6'3'316'0,"7"3"30"16,-2 2-137-16,8 3-34 16,-2-4-26-16,6-3-52 15,3-5-18-15,-4-10-30 16,-4-1-6-16,-5-7-10 16,-4-2-6-16,-8-2-10 15,-2 3-6-15,-10-3-7 16,-6 3-4-16,-8 10-16 15,-1 2-3-15,-3 14-5 16,2 8 0-16,9 12 11 16,3 4 2-16,8 5 1 15,6 8 2-15,1 4 0 16,5 7 3-16,2-1 4 16,5-1 2-16,4-11-22 15,-1-10-79-15</inkml:trace>
  <inkml:trace contextRef="#ctx0" brushRef="#br0" timeOffset="57966.35">13957 14693 951 0,'-2'1'366'0,"-2"8"-248"16,2 1-27-16,2 5-24 16,3 2-4-16,4 0-23 15,6 2-11-15,2-3-13 16,2-4-2-16,4-7 5 16,0-5 3-16,-2-10 1 15,1-3 1-15,1-6-4 16,-11-3-3-16,-3 1-1 15,-5-2-3-15,-9 7 5 16,5 8 4-16,-4 4-4 16,1 7-2-16,0 9-9 15,0 1-5-15,8 10 0 16,-2 1 1-16,8 0 2 16,5 3 2-16,2-10 20 15,6-1 11-15,1-13 33 0,-3-7 27 16,-1-10 1-16,-4-3-3 15,-6-6-22-15,-2 0-26 16,-7-1-15-16,-1-3-37 16,-7 2-113-16,3 1-93 15</inkml:trace>
  <inkml:trace contextRef="#ctx0" brushRef="#br0" timeOffset="58308.32">14385 14674 609 0,'2'0'334'0,"8"-4"-45"0,4 2-96 16,14 2-71-16,3-2-27 15,8 3-44-15,0 1-19 16,1-1-19-16,-7 3-2 15,-12-4-47-15,-5 0-60 16,-10-3-288-16</inkml:trace>
  <inkml:trace contextRef="#ctx0" brushRef="#br0" timeOffset="58441.75">14590 14685 770 0,'-2'8'358'0,"0"13"-146"15,2 6-45-15,0-3-60 16,4 6-30-16,0-5-40 15,5-1-11-15,2-5-54 16,-1-8-109-16</inkml:trace>
  <inkml:trace contextRef="#ctx0" brushRef="#br0" timeOffset="58703.73">14894 14792 686 0,'1'-4'324'0,"-1"-7"-108"16,-1 1-39-16,-8-1-22 16,-5-1-10-16,-9-3-30 15,-2 0-4-15,-8 4-48 16,4 2-21-16,4 12-38 0,2 4-7 16,11 5-7-16,6 7 0 15,7-1 6-15,8 4 3 16,15 5 3-16,4-4 2 15,7 0 3-15,0-4 0 16,-3-8 4-16,-4-5-14 16,-7-11-103-16,-1-5-106 15</inkml:trace>
  <inkml:trace contextRef="#ctx0" brushRef="#br0" timeOffset="58815.85">14853 14546 557 0,'-5'-7'377'0,"-2"-6"19"15,0 3-203-15,5 10-144 16,2 4-36-16,1 6-142 16</inkml:trace>
  <inkml:trace contextRef="#ctx0" brushRef="#br0" timeOffset="59047.93">15003 14654 1103 0,'4'7'523'15,"4"5"-235"-15,0 5-113 16,0 5-45-16,4 2-60 16,1 1-14-16,-3-2-33 15,0-2-7-15,-2-6-4 0,1-6 0 16,0-9 8-16,-2-7-1 16,1-5-2-16,-1-4-3 15,2-1-5-15,0 0 0 16,-2-1-42-16,-1-1-50 15,-3 2-147-15,4 3-160 16</inkml:trace>
  <inkml:trace contextRef="#ctx0" brushRef="#br0" timeOffset="59236.75">15300 14662 825 0,'2'-3'421'0,"3"0"-131"15,-2 3-93-15,-3 0-69 16,0 0-28-16,5 13-23 16,17 40-13-16,-19-26-29 15,1-1-12-15,-3-2-14 16,0-3-61-16,4-5-152 16</inkml:trace>
  <inkml:trace contextRef="#ctx0" brushRef="#br0" timeOffset="59566.6">15580 14737 613 0,'0'-2'296'16,"-9"-6"-101"-16,0 1-21 15,-6 1-42-15,-4 0-24 0,1 6-46 16,1 3-21-16,4 9-31 16,6 6 6-16,10 7 6 15,6 1 3-15,9 4 7 16,3-2 5-16,3-9 13 16,4-4 14-16,-4-15 35 15,-2-5 7-15,-4-14 2 16,-2-6-10-16,-9-7-35 15,-7-3-20-15,-12 4-15 16,-10 5-64-16</inkml:trace>
  <inkml:trace contextRef="#ctx0" brushRef="#br0" timeOffset="60819.01">1642 15403 788 0,'-10'19'369'16,"-4"12"-142"-16,2 12-110 16,8 1-18-16,12-5-38 0,6-6-17 15,13-11-21-15,4-7-2 16,4-15 2-16,0-5 5 15,-10-13 5-15,-4-4 1 16,-11-4-1-16,-8-2-5 16,-3 5-6-16,-6 1-4 15,-3 12-15-15,0 5-10 16,-2 10-13-16,5 4-2 16,8 12 4-16,5 2 7 0,9-3 8 15,3 2 2-15,9-13 5 16,3 0 2-16,2-13 6 15,0-4 3-15,-7-6 2 16,-6-5 1-16,-7-2-3 16,-1-1-3-16,-3-2-8 15,6 4-3-15,4 7-14 16,-3 5-5-16,6 13-1 16,0 6 1-16,3 13 21 15,3 3 10-15,-10 0 33 16,-5-1 20-16,-17-5 18 15,-8-1 1-15,-7-8-16 16,-6-1-16-16,3-10-101 16,-1-1-49-16</inkml:trace>
  <inkml:trace contextRef="#ctx0" brushRef="#br0" timeOffset="61291.86">2993 15537 1946 0,'-8'16'10'0,"7"5"-3"16,-5 15 14-16,14 2-18 16,10-2 1-16,7-8 4 15,6-2 0-15,4-12 3 16,-2-9 2-16,-9-8 15 0,-5-7 9 16,-19-8 4-16,-12 0-4 15,-9 2-17-15,1 0-13 16,-10 2-78-16,3 3-74 15</inkml:trace>
  <inkml:trace contextRef="#ctx0" brushRef="#br0" timeOffset="61732.07">3307 15587 798 0,'-3'0'439'16,"-2"-4"-100"-16,-2 11-192 16,0 5-36-16,-1 4-56 15,1 5-2-15,7 6-3 16,3 6-7-16,10-5-15 16,7-3-9-16,4-9-9 15,5-7 1-15,2-9 3 16,2-5 5-16,-5-10 6 15,-6-5 3-15,-8-5 3 16,-4-1-5-16,-5-2-5 16,0 6-4-16,-5 5-6 15,-3 4-1-15,-2 8-3 0,-2 3-5 16,2 5-4-16,2 4-2 16,3 10-2-16,0 1 2 15,5 4 4-15,3 4 0 16,8-3 1-16,5-4 2 15,4-6 6-15,1-4 4 16,-4-10 4-16,1-4 3 16,-5-6 2-16,-3-6-1 15,-6-6 0-15,-3 0-13 0,-8-4-127 16,-5-1 65-16</inkml:trace>
  <inkml:trace contextRef="#ctx0" brushRef="#br0" timeOffset="61874.36">3571 15331 1328 0,'-6'0'582'15,"-3"1"-301"-15,4 8-183 16,6 9-53-16,3 3-84 16,6 4 479-16</inkml:trace>
  <inkml:trace contextRef="#ctx0" brushRef="#br0" timeOffset="62201.13">3912 15442 768 0,'2'9'422'0,"3"5"-1"0,0 22-299 15,1 11-7-15,6 21-28 16,1 9-22-16,-4 2-25 15,0 3-11-15,-9-15-11 16,0-5-3-16,1-19-65 16,-1-14-86-16</inkml:trace>
  <inkml:trace contextRef="#ctx0" brushRef="#br0" timeOffset="62354.83">3932 15738 924 0,'2'-2'408'0,"11"-2"-177"0,2 3-157 16,5-4-70-16,9 3-4 15,6-6-128-15,5-1-159 16</inkml:trace>
  <inkml:trace contextRef="#ctx0" brushRef="#br0" timeOffset="62601.89">4415 15594 759 0,'3'1'406'0,"6"7"-80"15,-7 6-49-15,-4 7-86 16,-3 4-42-16,-14-1-69 16,1 0-27-16,-10-9-20 15,0-5 0-15,0-10-55 16,-4-6-37-16,5-8-72 16,-1-2-24-16,7-8 33 15,5 3 31-15,13-2 54 16,3 2 9-16,12 7 53 15,7 0 23-15,9 13 54 16,3 6 22-16,2 9-17 16,1 8-13-16,-1 6-39 15,-1-1-13-15,-1 1 9 16,-4-3-74-16</inkml:trace>
  <inkml:trace contextRef="#ctx0" brushRef="#br0" timeOffset="63010.78">5295 15602 902 0,'-6'3'390'0,"-8"6"-204"16,4 11-54-16,8 7-57 15,4 1-16-15,13 1-14 16,9-5 2-16,11-7 7 16,7-8 3-16,0-12-6 15,-6-6-1-15,-14-11-4 16,-8-4-2-16,-12-1-6 16,-3 1 0-16,-7 3-98 0,1 2-79 15</inkml:trace>
  <inkml:trace contextRef="#ctx0" brushRef="#br0" timeOffset="63265.86">5661 15711 994 0,'2'11'455'16,"-1"12"-207"-16,-1-1-50 16,-4-9-81-16,-4-3-29 0,2-10-34 15,0-5-12-15,4-11-23 16,2-5-19-16,4-3-27 15,5-6-9-15,4 1-11 16,5 5 10-16,2 4 10 16,5 8 4-16,-1 11 30 15,-3 3 15-15,-2 12 17 16,-2 2 6-16,-3 7-14 16,0 3-12-16,0 0 6 15,-1-2-38-15,3-3-166 16</inkml:trace>
  <inkml:trace contextRef="#ctx0" brushRef="#br0" timeOffset="63515.31">6152 15748 823 0,'-6'-8'421'0,"-8"-8"-136"15,-9-5-81-15,-7-2-21 16,-4-1-42-16,-2 4-31 15,7 8-51-15,3 5-22 16,7 13-43-16,8 3-7 16,7 11-1-16,5 5 4 15,16 4 11-15,1 1 7 16,9-3-1-16,4 0 0 0,1-10-2 16,-2-5 2-16,-4-12-37 15,-4-7-91-15</inkml:trace>
  <inkml:trace contextRef="#ctx0" brushRef="#br0" timeOffset="63656.33">6053 15390 1083 0,'-5'2'521'16,"-5"6"-151"-16,5 14-275 15,0 3-38-15,6 8-14 16,6-1-52-16</inkml:trace>
  <inkml:trace contextRef="#ctx0" brushRef="#br0" timeOffset="64417.55">7063 15573 844 0,'-7'-10'388'0,"-16"-9"-163"15,-4 5-36-15,-11 6-27 16,4 7-30-16,-1 5-50 16,9 6-21-16,14 5-58 15,9 4-11-15,14 2-8 16,6-1 5-16,8-3 12 15,0-5 4-15,-1-8 3 16,-1-3 2-16,-9-2 3 16,-6-3-1-16,-10 0-12 15,-4 2-7-15,-12 3-10 0,-2 4 1 16,-3 4 4-16,0 6 2 16,7 3-3-16,8 5-3 15,9 2 2-15,5-6 0 16,7-2 8-16,4-4 4 15,9-8 2-15,3-1 4 16,8-6 2-16,-5-6-1 16,0-1 2-16,-5-2-1 0,-7 2-1 15,-3 2-1-15,-9 4-6 16,-6 4-3-16,-3 10 0 16,-4 3 1-16,-1 4 6 15,1-3 2-15,1-5 3 16,3-1 4-16,2-10-1 15,5-5-2-15,8-13-28 16,6-7-13-16,6-5-4 16,4-1 1-16,0 5 23 15,-2 8 14-15,-7 11 15 16,-4 8 12-16,-10 11 21 16,3 10-2-16,-5 11-9 15,-5 3-10-15,2 6-18 16,-1 0 10-16,6-8-84 15,5-5-74-15</inkml:trace>
  <inkml:trace contextRef="#ctx0" brushRef="#br0" timeOffset="64566.18">7502 15642 907 0,'-3'0'455'15,"1"7"-136"-15,-2 7-120 16,0 16-139-16,3 3-12 15,1 9-27-15,0-4-7 0,5-6-29 16,1-7-82-16</inkml:trace>
  <inkml:trace contextRef="#ctx0" brushRef="#br0" timeOffset="64701.35">7440 15364 1140 0,'1'0'382'0,"5"7"-357"16,5 8-115-16</inkml:trace>
  <inkml:trace contextRef="#ctx0" brushRef="#br0" timeOffset="65014.81">7790 15667 765 0,'-19'-2'472'0,"-11"-1"-14"16,-3 7-308-16,7 4-46 15,13 11-84-15,9 4-14 16,16 2-1-16,9 5 0 16,10 0 4-16,0-3 1 15,2-5 1-15,-1-6 2 16,-14-14 11-16,-2-5 5 15,-6-19 3-15,-3-6 1 0,-7-7-8 16,1-4-3-16,-9-6-5 16,-8-3-1-16,5-5-7 15,1-1-2-15,11 5-8 16,7 2-6-16,9 11-8 16,-1 6-4-16,11 18-57 15,5 8-55-15</inkml:trace>
  <inkml:trace contextRef="#ctx0" brushRef="#br0" timeOffset="65515.78">8073 15780 994 0,'1'3'402'0,"3"4"-228"16,7 1-63-16,8 1-28 16,7 1-11-16,5-5-28 15,2-2-7-15,1-6-4 16,-7-7-3-16,-7-7-3 16,-6-4-4-16,-12-4-23 15,-2-2-19-15,-9 1-17 16,-7 4-3-16,-10 5 8 15,-3 6 14-15,-6 8 3 16,2 3 12-16,4 18 20 16,3 6 8-16,6 9 22 15,2 13 1-15,9 11-4 16,6 3-3-16,7 4-12 16,8-6-10-16,4-12-27 15,2-6-52-15</inkml:trace>
  <inkml:trace contextRef="#ctx0" brushRef="#br0" timeOffset="65998.86">8628 15742 686 0,'-2'3'342'0,"-4"4"-119"16,-5 3-32-16,-8 6-56 15,0 1-29-15,-9 1-39 16,-1-2-7-16,3-8-25 16,-2-7-6-16,8-11-4 15,5-4-7-15,10-6-8 0,2 0-6 16,8 0-13-16,3-1-6 15,8 4 13-15,6 2 15 16,5 10 31-16,0 4 9 16,0 15-1-16,2 6-10 15,-2 8-17-15,1 2-6 16,-5 2 12-16,-2-3-60 16,-6-5 18-16</inkml:trace>
  <inkml:trace contextRef="#ctx0" brushRef="#br0" timeOffset="66515.25">8950 15717 790 0,'-7'-6'356'0,"-6"-10"-160"16,-2 5-31-16,-2 5-48 15,-1 4-23-15,-3 6-46 16,1 3-14-16,3 8-27 16,2-1-3-16,9 4-3 15,4 2-2-15,5 1 1 16,7 1 0-16,6-5 1 0,6-1 5 16,5-7 5-16,-1-5 1 15,-3-5 5-15,-8-4-6 16,-8-4-17-16,-1 0-7 15,-9-3-7-15,2 3 5 16,0 0 12-16,-3 2 0 16,6 4-12-16,2 0-3 15,2 4 10-15,-6-1 8 16,0 0 19-16,7 5 7 16,7 12-5-16,28 24-3 0,-29-34-3 15,-1-3 2-15,3-11 0 16,3-5-1-16,6-6-5 15,2-4-2-15,0 0-6 16,-3 4-12-16,-2 5 39 16,0 7 10-16,-10 13 27 15,0 6 21-15,-9 13-34 16,-2 4-7-16,-5 7-23 16,4 1-7-16,-1-7-33 15,-2-4-65-15</inkml:trace>
  <inkml:trace contextRef="#ctx0" brushRef="#br0" timeOffset="67081.6">10072 15733 809 0,'-14'-1'382'0,"-16"1"-169"16,2 1-44-16,9 10-90 15,5 1-27-15,13 10-28 16,11 4-22-16,20 3-2 15,7 0 1-15,10-6 9 16,-3-5 2-16,-12-13 6 0,-4-6 9 16,-15-14 7-16,-6-5 1 15,-12-10-4-15,-9-3-7 16,-10-4-7-16,-5-4-1 16,-3-5-2-16,2 0-2 15,8-6 4-15,6 0 0 16,16 2-4-16,8 4-4 15,15 7-12-15,6 7-7 16,7 11 10-16,-3 5-42 16,-4 16-131-16,-3 7-326 0</inkml:trace>
  <inkml:trace contextRef="#ctx0" brushRef="#br0" timeOffset="67381.75">10314 15737 645 0,'-6'4'355'15,"-3"4"-62"-15,-1 4-97 16,5 7-20-16,5 5-31 15,-1 2-28-15,11 3-39 0,5-5-12 16,6-4-21 0,8-6-4-16,0-12 0 0,-5-6 4 15,-1-11 0-15,-5-5-4 16,-7-2-10-16,-3-3-6 16,-5 0-83-16,-1 3-68 15</inkml:trace>
  <inkml:trace contextRef="#ctx0" brushRef="#br0" timeOffset="67514.61">10406 15526 1170 0,'-3'-1'478'0,"0"2"-323"16,1-1-61-16,2 0-126 15,0 0 1-15</inkml:trace>
  <inkml:trace contextRef="#ctx0" brushRef="#br0" timeOffset="67965.83">10661 15700 968 0,'1'3'413'0,"6"10"-202"15,0 5-71-15,0 10-28 16,3 2-13-16,-1 0-25 16,-2-2-13-16,3-9-19 15,-2-6-7-15,-4-13-1 16,7-6-2-16,0-12-3 15,1-5-2-15,4-7-14 16,0-1-3-16,-1 6-15 16,2 5-38-16,-4 10-135 15,0 5-138-15</inkml:trace>
  <inkml:trace contextRef="#ctx0" brushRef="#br0" timeOffset="68264.7">11270 15754 942 0,'-18'10'463'0,"-1"10"-175"15,-11 3-139-15,-6-1-42 16,4-4-56-16,-4-4-10 16,7-10-14-16,6-6-5 0,9-9-8 15,2-4-15-15,5-6-20 16,6 2-7-16,2 0-7 15,6 0 9-15,6 0 9 16,4 3 2-16,4 4 11 16,0 4 6-16,1 12 24 15,-1 6 7-15,-3 13 5 16,0 5-4-16,-8 7-17 16,0-1-5-16,-4-2-67 15,7-6-59-15</inkml:trace>
  <inkml:trace contextRef="#ctx0" brushRef="#br0" timeOffset="68490.67">11351 15617 1012 0,'4'14'438'0,"1"9"-217"15,1 12-96-15,-3 5 23 16,1 13-17-16,4 8-13 16,-5 0-31-16,-1-1-29 15,-2-15-29-15,0-7-12 16,0-12-63-16,1-4-71 16</inkml:trace>
  <inkml:trace contextRef="#ctx0" brushRef="#br0" timeOffset="68640.42">11453 15832 1209 0,'10'-3'514'16,"6"-2"-299"-16,6 0-127 15,3 0-5-15,0 0 231 16</inkml:trace>
  <inkml:trace contextRef="#ctx0" brushRef="#br0" timeOffset="69132.78">11629 15631 844 0,'4'0'425'0,"3"0"-127"0,4 9-140 16,4 12-42-16,0 7-43 15,2 5-19-15,-13-2-25 16,-3-4-4-16,0-9-5 16,-5-7 2-16,4-11 9 15,0-4-2-15,1-11-5 16,7-3-7-16,2-5-15 15,4-1-2-15,3 2-3 16,0 4-1-16,-4 9-5 16,1 5-2-16,-3 11-3 15,-3 5 1-15,-3 8 5 16,1 3 2-16,-4 7 6 0,-2 1 0 16,2-2 4-16,-2 0-64 15,8-10-152-15</inkml:trace>
  <inkml:trace contextRef="#ctx0" brushRef="#br0" timeOffset="69374.14">12058 15659 823 0,'0'-2'448'15,"0"-7"-137"-15,6 9-125 16,3 2-30-16,8 10-57 15,2 10-5-15,3 6 2 16,-1 2-8-16,-10-2-21 16,-2-4-13-16,-9-8-13 15,-5-3-5-15,-13-7-8 16,-5-5-3-16,-10-4-75 16,-2-5-41-16</inkml:trace>
  <inkml:trace contextRef="#ctx0" brushRef="#br0" timeOffset="69759.5">12674 15831 1121 0,'1'16'464'0,"-7"20"-282"16,-4 4-37-16,-12-5-88 15,-7-5 250-15</inkml:trace>
  <inkml:trace contextRef="#ctx0" brushRef="#br0" timeOffset="70226.77">13499 15603 855 0,'-11'9'388'16,"-8"5"-170"-16,-12 11-94 16,-5 1-6-16,-7-1-42 15,0-4-22-15,3-12-16 16,2-5-2-16,11-14 2 16,-2-6 2-16,10-7-3 15,5-1-6-15,10 4-20 16,10 4-12-16,9 5-6 15,5-1-1-15,5 11 7 0,2 6 3 16,4 15 2-16,0 11 0 16,-1 9 1-16,-5-1 0 15,-3-1 5-15,-6-4-44 16,-4-12-187-16</inkml:trace>
  <inkml:trace contextRef="#ctx0" brushRef="#br0" timeOffset="70527.85">13386 15542 919 0,'12'-14'430'0,"22"-15"-169"15,6 3-30-15,1 18-68 16,2 8-47-16,-11 20-61 16,-3 10-17-16,-8 8-2 15,-2 2-3-15,-3 2-10 16,-1-1-3-16,0-7-6 15,-2-5-2-15,0-13 1 16,-3-8-9-16,-2-14-52 16,-3-4-27-16,-11-10-46 15,-7 0-11-15,-11 0 42 16,-5 4 23-16,-6 11 42 16,-1 5 25-16,-1 18 10 15,1 5 2-15,7 4 5 0,2 0-28 16,14-8-245-16</inkml:trace>
  <inkml:trace contextRef="#ctx0" brushRef="#br0" timeOffset="70864.92">13710 15506 993 0,'16'-9'442'0,"28"-6"-184"16,1 6-66-16,0 17-54 15,0 7-15-15,-11 11-32 16,-3 10-3-16,-7-3-11 16,-2 9-12-16,-6-4-29 15,-1-3-12-15,-4-5-11 16,-3-10-3-16,-1-9-22 16,-1-8-35-16,1-6-78 15,1-5-60-15,-3-10-163 16,-2-4-65-16,-4-2 32 15,-7 1 81-15,-6 9 267 16,-5 4 152-16,-7 12 143 16,-3 9 11-16,-5 7-49 15,-2 5-52-15,6 2-98 16,4 0-19-16,13-8-131 16,8-2-389-16</inkml:trace>
  <inkml:trace contextRef="#ctx0" brushRef="#br0" timeOffset="71329.72">14590 15662 860 0,'0'3'430'16,"0"5"-126"-16,-14 10-135 15,-1 5-14-15,-10 4-46 16,-8-1-24-16,-2-7-35 16,-7-6-8-16,0-13-14 15,1-8-4-15,9-13-21 16,7-3-7-16,11-6-16 0,7 5-5 16,16 4 0-16,6 1 0 15,14 10 14-15,3 1 15 16,6 9 23-16,0 7 10 15,-3 12 1-15,-3 6-6 16,-7 9-13-16,-4 3-4 16,-6 0-55-16,-1 0-34 15</inkml:trace>
  <inkml:trace contextRef="#ctx0" brushRef="#br0" timeOffset="71913.53">15214 15635 742 0,'0'6'363'15,"-8"10"-114"-15,-3 5-62 16,-6 7-30-16,-3-1-34 16,-3-4-44-16,2-4-16 15,4-12-26-15,-1-7-1 16,3-13-5-16,-1-6-3 15,3-8-9-15,3-1-8 16,5 5-7-16,4 3-3 16,1 14-7-16,1 4 1 0,6 13 3 15,3 7 2-15,11 12 7 16,2 1-1-16,9 0-2 16,5-2 0-16,8-14 2 15,4-4 2-15,-7-15 9 16,-7-8 2-16,-9-12 2 15,-1-2-3-15,-2-5-9 16,1 2-4-16,1 6-7 16,1 8-4-16,-6 9-5 15,-4 6 1-15,-4 13 15 16,-1 3 11-16,-6 8 19 16,-1 3 7-16,-13-2-2 15,-4-2-5-15,-9-4-9 16,0-3 6-16,0-8-91 15,-1-5 46-15</inkml:trace>
  <inkml:trace contextRef="#ctx0" brushRef="#br0" timeOffset="73173.25">1577 16566 985 0,'-2'-14'409'16,"4"-16"-234"-16,2-6-49 16,11-4-48-16,5 4-6 15,9 9-18-15,7 14-3 16,6 34 9-16,-1 22-11 16,-5 31-9-16,-4 14 1 15,-11 7-13-15,-5 0-9 16,-7-13-7-16,-2-16 1 0,-1-26-1 15,2-16-1 1,0-24-23-16,0-7-17 0,0-20-19 16,-4-1 2-16,-11-7 20 15,-6-6 14-15,-6 8 12 16,-1 6 0-16,-1 16-3 16,3 14 1-16,-3 18 2 15,1 7 2-15,3 10 1 16,1-2 5-16,9-11-99 15,6-4-101-15</inkml:trace>
  <inkml:trace contextRef="#ctx0" brushRef="#br0" timeOffset="73425.66">2100 16709 813 0,'0'-6'512'0,"0"-7"-20"15,1 13-254-15,0 6-54 16,-2 11-89-16,2 6-34 16,1 12-20-16,5 4-5 15,6-2-10-15,0-3-4 16,10-13-7-16,2-8-1 16,4-15 2-16,1-6 2 0,-9-10-1 15,2-1 1-15,-12-1-4 16,-4-1 1-16,-6 2-59 15,-4-2-63-15,-6 0-193 16</inkml:trace>
  <inkml:trace contextRef="#ctx0" brushRef="#br0" timeOffset="73558.23">2221 16463 1264 0,'-1'0'532'0,"-2"8"-310"16,3 2-78-16,1 7-96 15,4 3 1-15,5 3-23 16</inkml:trace>
  <inkml:trace contextRef="#ctx0" brushRef="#br0" timeOffset="74035.2">2731 16657 840 0,'-12'-4'423'0,"-15"1"-122"15,-3 3-40-15,-3 9-58 16,3 5-51-16,8 11-79 15,5 4-31-15,11 8-42 16,6 4-5-16,7-6 3 16,9-2 1-16,8-14 5 15,3-8 3-15,-3-11 7 16,-6-4 8-16,-14-7 10 0,-8-1-2 16,-13 1-8-16,-4 3-9 15,-1 4-11-15,2 2-32 16,9 2-132-16,7 2-82 15</inkml:trace>
  <inkml:trace contextRef="#ctx0" brushRef="#br0" timeOffset="74607.69">3059 16866 526 0,'3'-6'311'0,"-3"-11"-10"15,0 0-59-15,-3-6-49 16,-5 2-18-16,-3 2-36 16,1-1-21-16,-11 7-37 15,3 1-17-15,-9 9-44 16,2 5-16-16,4 9-21 16,2 6-8-16,11 6 3 15,3 3 3-15,12 0 7 16,7-1 8-16,6-9 6 15,6-6 4-15,0-12 4 16,-1-9 1-16,-5-9-1 16,-2-6-1-16,-3 2-5 15,-3 2-1-15,-6 7 0 0,-1 7-4 16,-5 8 4-16,-3 12 8 16,0 6 3-16,-4 6 5 15,6 9-3-15,1-5-9 16,7 2-3-16,8-3-1 15,2-13 4-15,3-4 2 16,2-11 8-16,2-5 4 16,-4-12 2-16,-1-6 1 15,-4-10-4-15,-4 0-3 0,-1 0-3 16,-2 3-2-16,-4 8-4 16,1 2 0-16,-4 14 0 15,4 6 1-15,-1 11 3 16,-1 10-2-16,2 12-2 15,-1 10-2-15,0 11 0 16,3 4 0-16,-2 8 0 16,-2-2 0-16,1 1 1 15,-3-4-1-15,1-16-10 16,2-10-42-16,-1-25-83 16</inkml:trace>
  <inkml:trace contextRef="#ctx0" brushRef="#br0" timeOffset="74746.09">3302 16870 1438 0,'5'0'535'0,"5"5"-411"0,5-1-69 16,12 4-30-16,0-2 3 16,7-3-86-16</inkml:trace>
  <inkml:trace contextRef="#ctx0" brushRef="#br0">3827 16688 661 0,'-11'-4'335'16,"-9"1"-95"-16,-6 3-107 15,1 1-6-15,1 5-17 0,5 3-12 16,9-1-54-16,5 2-25 16,11 2-21-16,4-3-1 15,11 2 9-15,2-2 2 16</inkml:trace>
  <inkml:trace contextRef="#ctx0" brushRef="#br0" timeOffset="75925.78">4690 16711 720 0,'3'-1'281'0,"7"0"-169"0,16 1-62 16,12 2 3-16,20 0 17 15,2 3-4-15,-6-1-12 16,-3 1-3-16,-23 1-21 16,-9-3 7-16,-13 2 25 15,-13 1 3-15,-8-2-1 16,-6 0-13-16,-6 3-28 16,-2-1 0-16,5 4-10 15,2 2-4-15,12 7-12 16,12 0-7-16,8 9 0 15,8 0-7-15,9-2-84 16,2 0-48-16,8-8-127 16,1-3-32-16,2-11 77 15,-1-4 51-15,0-18 138 16,-2-3 76-16,-3-7 103 16,-4-5 42-16,-12 6 92 0,-7 0 4 15,-18 9-45-15,-5 4-16 16,-13 4-75-16,-4 4-26 15,-3 5-36-15,1 1-26 16,6 7-35-16,6 2-14 16,11 9-10-16,4 5 0 15,12 6 6-15,8-1 2 16,12-7 4-16,4-7 1 16,5-9 5-16,-2-5 1 15,-6-11 10-15,-5-3 4 16,-14-7 2-16,-4-2 0 0,-13 1-51 15,-6 2-73-15</inkml:trace>
  <inkml:trace contextRef="#ctx0" brushRef="#br0" timeOffset="76538.77">6141 16803 888 0,'-3'8'414'15,"2"7"-153"-15,-1 17-145 16,2 5-12-16,-1 4-46 16,-2-4-22-16,-1-11-11 15,-1-6 1-15,2-13 7 16,1-7-7-16,2-13-24 15,3-11-11-15,7-12-25 16,4-6 1-16,10-6 12 16,2 5 3-16,2 8 14 15,2 8 13-15,0 19 16 16,1 7 7-16,-5 18 2 16,-5 11-10-16,-5 14-8 0,-5 6-5 15,-3-3-3-15,3-6 1 16,0-16-57-16,2-10-70 15</inkml:trace>
  <inkml:trace contextRef="#ctx0" brushRef="#br0" timeOffset="76657.15">6552 16891 1167 0,'-1'5'443'0,"1"6"-335"15,2 0-49-15,4-1-90 16,2-2-354-16</inkml:trace>
  <inkml:trace contextRef="#ctx0" brushRef="#br0" timeOffset="81882.55">3814 16767 487 0,'-2'-2'296'0,"-5"-4"0"16,-4 3-46-16,-7 4-62 15,-4 5-34-15,-3 5-62 16,1 7-26-16,10 1-34 16,3 1-9-16,16 5-7 15,6-3 3-15,12 0 8 16,9-3 1-16,9-7-5 16,4-4-2-16,0-11-36 15,-3-10-60-15</inkml:trace>
  <inkml:trace contextRef="#ctx0" brushRef="#br0" timeOffset="82689.5">6595 16952 584 0,'2'0'259'0,"6"3"-82"16,2 0-61-16,7 1 15 16,1 1-11-16,1-2-16 15,1-2-15-15,2-5-29 16,0-4-4-16,-5-12-23 15,1-1-4-15,-16-7-5 16,-3-1-4-16,-15 1-6 16,-9 3 1-16,-7 11 2 15,-4 5-3-15,5 19-1 16,4 7-4-16,11 13-8 16,5 9 2-16,11 6 6 15,4 5 8-15,4 0 10 16,2-1-1-16,2-3-6 15,-1-4-3-15,4-7-57 16,0-6-85-16</inkml:trace>
  <inkml:trace contextRef="#ctx0" brushRef="#br0" timeOffset="83014.23">6977 16879 855 0,'-5'-8'383'0,"-10"-12"-182"15,0 3-36-15,4 5-66 16,2 3-27-16,2 12-40 15,-3 6-9-15,2 13-5 16,2 1-2-16,5 7-5 16,4-1-1-16,11-3 0 15,2-2 2-15,5-11 5 16,1-4 3-16,-2-9 5 16,-3-3-11-16,-4-7-105 15,-3-4-109-15</inkml:trace>
  <inkml:trace contextRef="#ctx0" brushRef="#br0" timeOffset="83116.13">6973 16629 886 0,'-2'-1'428'0,"-1"2"-142"16,2 9-190-16,2 4-49 16,6 13-120-16</inkml:trace>
  <inkml:trace contextRef="#ctx0" brushRef="#br0" timeOffset="83448.23">7205 16667 950 0,'3'1'412'0,"6"13"-176"0,4 14-100 15,1 27-66-15,1 14-10 16,2 16-40-16,-4-4-5 15,-1-10-3-15,0-10 3 16,-6-16-66-16,-3-7-84 16</inkml:trace>
  <inkml:trace contextRef="#ctx0" brushRef="#br0" timeOffset="83738.75">7195 16611 954 0,'20'-10'409'0,"19"-5"-218"16,-2 8-63-16,-5 15-68 16,-7 5-21-16,-13 9-25 15,-1 2-2-15,-14-1 6 16,-6 3 2-16,-7-7-9 16,-7-3-18-16,3-8-38 15,8-5-32-15,13-8-17 16,14-2 12-16,15 0 24 15,2 2 31-15,7 9 32 16,-1 5 18-16,-5 6 20 16,-6 2 7-16,-18 6 10 15,-7 1-10-15,-16 3-5 16,-8 6-5-16,-6-10-72 16,-4-5-61-16</inkml:trace>
  <inkml:trace contextRef="#ctx0" brushRef="#br0" timeOffset="84054.8">7537 16699 989 0,'13'-9'457'0,"17"-2"-198"16,3 8-52-16,-4 16-57 15,-4 11-22-15,-4 15-21 16,-4 6-11-16,-7 8-31 15,1 0-17-15,-6-5-30 16,2-9-3-16,0-18-4 16,-1-6-2-16,2-15-30 15,-2-4-36-15,2-12-60 16,-2-4-23-16,-9-10 0 16,-3-2 32-16,-12 8 56 15,-5 7 25-15,-6 18 44 16,-3 13 10-16,-5 16 2 15,1 4 0-15,8 3-10 16,8-4-77-16</inkml:trace>
  <inkml:trace contextRef="#ctx0" brushRef="#br0" timeOffset="84372.82">7878 16909 734 0,'4'5'435'0,"6"4"-69"0,-3 4-168 16,-5-2-35-16,-1 0-77 16,-1-6-21-16,-3-4-13 15,3-3-8-15,0 1-15 16,0-1-7-16,10-24-21 15,19-26-1-15,-8 34-7 16,3 5 4-16,-3 16 15 16,-2 9 10-16,-5 18 25 15,-7 6 3-15,-4 8-6 16,-3-5-8-16,0-4 3 16,3-7-56-16</inkml:trace>
  <inkml:trace contextRef="#ctx0" brushRef="#br0" timeOffset="84718.2">8352 16802 1165 0,'-4'-1'566'0,"-4"-2"-248"0,-3 27-150 16,-2 11-55-16,5 24-78 15,6 6-6-15,3 6 3 16,3-1-1-16,-1-8-5 16,1-6-6-16,1-12-69 15,-2-11-79-15</inkml:trace>
  <inkml:trace contextRef="#ctx0" brushRef="#br0" timeOffset="84868.47">8345 17011 1240 0,'4'3'431'15,"9"3"-380"-15,6 2-45 16,7-1-2-16,6-1-59 16,8-5-372-16</inkml:trace>
  <inkml:trace contextRef="#ctx0" brushRef="#br0" timeOffset="85121.01">8793 16895 760 0,'0'13'474'16,"-1"4"-36"-16,-12 11-213 15,-3 3-44-15,-13-2-92 16,-1-3-26-16,-1-5-28 16,-1-12-25-16,11-11-59 15,3-4-36-15,8-17-41 16,5-2 12-16,5-5 50 15,2-2 30-15,11 5 63 16,4 8 22-16,7 13 50 16,3 7 16-16,-2 16 3 15,3 9-8-15,-5 9-40 16,1 3-14-16,-1-7-29 16,-3 2-29-16</inkml:trace>
  <inkml:trace contextRef="#ctx0" brushRef="#br0" timeOffset="85905.27">9835 16785 656 0,'-8'-3'341'0,"-15"-1"-74"15,-5 3-50-15,-2 2-55 16,-3 3-33-16,10 4-66 16,7 2-28-16,15 2-38 15,11 4-11-15,18 2-1 16,4 0 9-16,7-2 8 0,-6-3 4 15,-6 0-19-15,-2-4-11 16,-15-6-1-16,-4-3-4 16,-14 0 18-16,-10-2 8 15,-7 5 1-15,-4 0 2 16,-5 0 7-16,0 3 8 16,5-3-3-16,9 3-4 15,13 5-3-15,6-2-5 16,12 5 4-16,4 1 6 15,7-3 1-15,7 4 2 0,-3-6-1 16,1-5 2-16,0-2 1 16,-5-6 1-16,4-6 3 15,-6-6 0-15,-1-5 0 16,-3-1 0-16,-7-2 11 16,-1 7 10-16,-3 5 11 15,-4 5-4-15,1 12-17 16,2 8-7-16,2 8-15 15,1 6 6-15,2-2-2 16,5-3-2-16,4-9 1 16,2-2 0-16,-2-12 37 15,1-5 9-15,-4-10 9 16,1-6 5-16,-5-4-33 16,0-1-10-16,-6 2-21 0,-1-1-47 15,2 5-159 1,-2 1-85-16</inkml:trace>
  <inkml:trace contextRef="#ctx0" brushRef="#br0" timeOffset="86288.76">10497 16849 871 0,'-7'-7'391'0,"-12"-4"-178"16,-6 2-31-16,-4 0-47 16,-1 6-28-16,6 4-50 15,7 4-22-15,7 5-33 16,4 3-5-16,6 2-5 16,6 2 1-16,8 2 7 15,8-4 2-15,-1-3 4 16,-1-4 2-16,1-7-14 15,-6 1-8-15,-9-8-3 16,-3 0-3-16,-12 1 8 16,-7 2 6-16,-12 5 6 15,-1 5 11-15,3 4 23 16,1 6 11-16,12 4 17 16,6 1-4-16,8 2-8 0,8-5-3 15,15-4-16-15,4-2-4 16,8-6-8-16,5-1-14 15,0-4 445-15</inkml:trace>
  <inkml:trace contextRef="#ctx0" brushRef="#br0" timeOffset="86771.65">10724 16968 544 0,'-2'1'334'16,"1"1"-54"-16,2 5-75 16,-1-7-17-16,0 0-51 15,15 7-22-15,40 9-40 0,-29-17-19 16,3-8-21-16,-4-7-5 16,-8-7-3-16,-2-4-2 15,-15 0-14-15,-4 1-9 16,-18 5-11-16,-7 2-3 15,-1 10-2-15,-5 5 1 16,9 12 4-16,4 11 2 16,6 15 12-16,11 7 8 15,6 13 9-15,6 5 4 16,7-4 2-16,0-2-3 0,4-6-5 16,-5-6-5-16,-2-11-50 15,0-4-66-15</inkml:trace>
  <inkml:trace contextRef="#ctx0" brushRef="#br0" timeOffset="87068.86">10986 16825 1174 0,'8'2'518'0,"12"11"-228"15,0 15-132-15,0 21-65 16,1 9-17-16,-3 9-17 15,1-4-11-15,-9-3-10 16,-9-7-4-16,-10-8-15 16,-11-7-2-16,-6-15-19 0,-3-8-21 15,5-22-33-15,4-11-11 16,14-18 10-16,8-8 16 16,10-3 29-16,6 0 8 15,10-1 12-15,7 5 13 16,8 0 21-16,0 1 2 15,-3 11-7-15,-10 7-13 16,-12 11-74-16,-4 9 423 16</inkml:trace>
  <inkml:trace contextRef="#ctx0" brushRef="#br0" timeOffset="87755.82">11652 16843 600 0,'-17'-4'318'0,"-9"-3"-80"15,-7 2-78-15,8 3-37 16,6 4-47-16,7 3-24 15,7 4-35-15,6 3 0 0,11 1 1 16,6-3-2 0,-8-6-3-1,-1 1-2-15,36 8 2 0,-5-4 1 0,-4-9 3 16,-25-5-3-16,-14-2-16 16,-2-1-6-16,-14 5-7 15,-11 0 0-15,-5 9 11 16,-3 3 4-16,8 8 7 15,7 1 0-15,10 3 8 16,8 0 0-16,9-1 9 16,7 1 8-16,13-1 7 15,5-4 1-15,4-7-8 16,7-2-7-16,-7-12-4 16,0-4 0-16,-1-4-1 15,-4-4-1-15,0-7-4 16,-5-1-2-16,-5-5-3 15,-4 2-1-15,-1 11-9 16,-5 5 16-16,-5 11 5 0,-3 6 1 16,0 8 10-16,-1 5-16 15,1 6-7-15,1-2-2 16,4 0 5-16,3-2-25 16,2-2-141-16,4-2-127 15</inkml:trace>
  <inkml:trace contextRef="#ctx0" brushRef="#br0" timeOffset="88038.62">12343 16872 990 0,'1'6'470'0,"-2"10"-177"16,-7 7-75-16,-8 11-75 16,-7 0-43-16,-6-7-52 15,5-3-15-15,-2-10-8 16,3-8-2-16,4-3-6 15,-4-10-14-15,5-7-23 16,4-2-9-16,5-13-6 16,9 3 6-16,4-4 13 15,8 2 3-15,9 10 18 16,-4 2 10-16,6 14 20 16,-4 8 12-16,-5 17-5 15,2 6-1-15,-6 11-14 16,2 0-7-16,-5-1-8 0,2-3-56 15</inkml:trace>
  <inkml:trace contextRef="#ctx0" brushRef="#br0" timeOffset="88490.68">12542 16827 892 0,'13'7'412'15,"7"6"-181"-15,-2 15-79 16,-5 2-21-16,-10 5-36 15,-3-1-16-15,-11-7-26 16,-2-1-8-16,-2-11-9 16,2-5-4-16,8-5-5 15,5-9-6-15,5-12-19 16,6-6-7-16,6-14-10 16,1 0-1-16,0 0 10 0,-4 2 3 15,-4 12 2-15,-4 9 0 16,-7 14 11-16,2 9 6 15,0 18 8-15,1 5 5 16,6 1-6-16,0 3-3 16,6-7-5-16,6-4-4 15,9-7-13-15,-1-8-38 16,8-11-148-16,5-9-206 16</inkml:trace>
  <inkml:trace contextRef="#ctx0" brushRef="#br0" timeOffset="88754.89">13205 16885 502 0,'3'5'369'0,"-1"7"77"16,-11 5-99-16,-2 10-114 16,-6 1-55-16,-6-2-96 15,0-2-21-15,-8-4-16 16,-2-7-5-16,2-13-7 16,5-1-3-16,3-14-7 15,2-5-4-15,6-5-11 16,2-2-6-16,12 2-7 15,6 5-6-15,12 9-7 16,3 1 2-16,5 14 14 16,0 7 7-16,1 12 18 15,-1 7 3-15,-3 2-5 16,-1-1-5-16,-7-6-5 16,-4-4-9-16,-5-6-100 15,-5-6-69-15</inkml:trace>
  <inkml:trace contextRef="#ctx0" brushRef="#br0" timeOffset="88910.65">13027 16590 1481 0,'7'6'546'0,"4"7"-438"15,2 10-44-15,-3 9-44 16,-4 1-9-16,2 4-222 15</inkml:trace>
  <inkml:trace contextRef="#ctx0" brushRef="#br0" timeOffset="89822.66">13596 17065 1160 0,'2'3'556'15,"3"8"-210"-15,-6-6-179 0,-1 1-42 16,-1 0-61 0,-1-6-58-16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9:32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12370 437 0,'0'0'311'0,"0"0"7"0,-1 1-101 15,1-1-30-15,0 0-51 16,-2 0-28-16,1 0-41 0,1 0-14 16,-1 0-14-16,1 0-1 15,0 0 3-15,0 0-1 16,0 13-2-16,5 31 0 16,-3-18-9-1,-1-1-3-15,3 15-11 16,-2 8-5-16,1 22-2 15,0 13-1-15,0 18-2 16,2 5-1-16,2 0-1 16,2-2 1-16,0-7-1 0,-1-5 1 15,-3-11 1-15,-3-8 1 16,-2-19 3-16,-3-14 1 16,-4-12 4-1,0-9 2-15,0-6 7 0,0-2 3 16,2-6-2-16,1 0-2 15,3-3-8-15,0 2-4 16,-1 0-2-16,1-4-1 16,0 0-2-1,1 0-2-15,-1 0-3 0,0 0 0 0,0 0 0 16,-1-1 3 0,1 0 3-16,0-1 1 0,0 1-1 15,-8-3-5-15,-8 1-3 16,-30-38-1-16,25 21 2 0,2-2 3 0,-6-1 8 31,4 0 3-31,7 9 9 16,3 2 3-16,9 9-2 15,2 3-6-15,1 4-13 16,0-4-6-16,1 2-5 16,11 21 3-16,28 36 4 15,-18-31 0-15,1-3 1 16,0-1 1-16,-3-6 0 15,0-3-1-15,-3-10 1 16,-1-1 4-16,2-8 6 0,3-4 4 16,6-6 11-16,5-4 2 15,4-6 2 1,2-3 3-16,-8-5-4 0,-7 0 0 16,-10 6 0-16,-10 2-2 15,-3 10-28-15,-5 3-98 16</inkml:trace>
  <inkml:trace contextRef="#ctx0" brushRef="#br0" timeOffset="500.95">18283 13537 1068 0,'-2'1'472'15,"0"6"-259"-15,2 2-78 0,0 15-90 16,0 8-28-16,4 10-12 0,5 9 0 31,2 7-1-31,1 2 0 0,-1 0 1 0,1-6 0 16,-1-10 1-16,-1-9 0 15,-3-14-2-15,-4-5-18 0,-2-12-97 16,0-3-73 0,-1-7-310-16</inkml:trace>
  <inkml:trace contextRef="#ctx0" brushRef="#br0" timeOffset="680.8">18251 13502 1007 0,'5'-1'442'0,"4"-3"-243"16,7-2-60-16,11 5-74 0,4 1-25 15,11 8-17-15,-1 4-4 16,-6-2-7 0,-3 2-37-16,-10-2-207 0</inkml:trace>
  <inkml:trace contextRef="#ctx0" brushRef="#br0" timeOffset="922.83">18330 13758 928 0,'-1'4'437'0,"2"0"-170"15,8-4-82-15,15 0-82 16,9-2-20-16,5 1-30 0,-2 1-17 15,-4 3-20 1,-9 3-15-16,-3 0-258 0</inkml:trace>
  <inkml:trace contextRef="#ctx0" brushRef="#br0" timeOffset="1394.4">18606 13946 909 0,'-1'1'413'0,"1"3"-183"0,5 2-158 15,-5-6-36-15,0 0-29 0,14 2 1 16,33 5 1-16,-27-9 1 16,-5-4 1-16,-3-1 1 15,-5-1 7-15,-3 0 2 16,-5-4 4 0,-3-2 0-16,-4-2 0 0,-1 0 2 15,-9 5 2-15,1 2 1 0,-5 9 1 16,2 4-2-16,2 11-8 15,2 0-6 1,7 10-12-16,3 2-5 0,4-1-2 31,5 5 4-31,4-8 8 16,6 2 2-16,8-7 5 16,1-1-4-16,5-4 1 0,0-6-1 0,-2-4-1 15,-3-4-2 1,-1-7-16-1,-2 1-85-15</inkml:trace>
  <inkml:trace contextRef="#ctx0" brushRef="#br0" timeOffset="2071.84">18269 13205 753 0,'-4'0'362'0,"-5"0"-131"16,0-1-38-16,3 0-79 0,3-1-27 16,5 2-56-16,-2 0-12 15,0 0-6-15,23 5-5 16,48 14 0-16,-16-8-3 15,2 1-1 1,-3-2 0-16,-5-2-1 0,-11-6-1 0,-5-2-25 16,0-2-28-16,-12-4-97 15,-6 2-61 1,-12-2-120-16,-3-6-24 0,-9-1 82 16,-3-2 87-16,-6-6 245 15,-1 1 97-15,1 2 81 16,4 2 4-1,2-1-45-15,3 7-20 0,3 2-19 16,1 1-8-16,2 8-37 16,3 2-33-16,4 4-56 15,3 2-22-15,9 5-19 16,2 2 8-16,6 7 8 0,4 0 1 16,-5 3 4-1,-2 0 2-15,-8-7 6 0,-5 2 5 16,-8-3 15-16,-4 0 19 15,-10 0 18-15,-2-2 5 16,-1-1-8 0,-3-4-22-16,5-8-38 0,4-5-38 15,10-17-528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08:40:04.1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4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2-03T08:40:23.064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1951 7604 405 0,'-3'-3'272'0,"-6"-6"-15"0,-1 9-73 16,-10 1-20-16,-7 13-50 15,-1 5-23-15,-3 18-42 16,5 9-19-16,9 16-24 15,5 11-7-15,13 3-3 16,10-1-1-16,12-10 1 16,6-9 0-16,17-20 6 15,9-10 3-15,8-21 5 16,7-12 3-16,-9-19 41 16,-6-10 22-16,-16-18 44 15,-14-7 12-15,-23-13-17 16,-13-2-16-16,-26 1-41 15,-9 3-14-15,-8 23-29 0,-5 7-12 16,6 18-22-16,2 9-18 16,8 9-86-1,9 6-67-15,12 14-312 16</inkml:trace>
  <inkml:trace contextRef="#ctx0" brushRef="#br0" timeOffset="147.16">1808 7911 827 0,'2'0'324'15,"14"1"-225"-15,9 0-40 16,22 6-26-16,9 0-14 0,8-2-125 16</inkml:trace>
  <inkml:trace contextRef="#ctx0" brushRef="#br0" timeOffset="1059.33">2605 7838 876 0,'-12'-3'380'15,"-11"-4"-212"-15,-3 7-53 16,0 3-73-16,4 8-27 0,-1 6-32 15,7 3-8-15,9 4-2 16,6 1 1-16,14-2 11 0,4-1 5 31,10-2 8-31,0-7 2 0,-3-4 1 16,3-6-1-16,-10-9 1 16,-4 0 0-16,-7-7 8 15,-6-2 1-15,-13 3 2 16,-5 2 1-16,-11 8-3 15,-2 5-3-15,-3 12-9 16,0 2-7-16,10 10-10 16,6-3-4-16,12-1 2 15,6 0 4-15,7-9 5 16,8 4 6-16,8-7 8 16,7-3 3-16,4-8 8 0,-3-5 0 15,-4-6 6 1,-2-5 2-16,-2-3 2 15,-1-3 1-15,-4-4-5 0,1 2-1 16,-6-5 5 0,-2 3 6-16,-7 9 12 15,-3 3 2-15,-3 11-8 0,-5 3-8 16,-2 7-17-16,1 2-4 16,2 11-6-16,3 0 0 0,3 3-2 15,2 3-2 1,5-8 1-16,1-1-1 15,6-6 4-15,2-4 0 16,4-5 3-16,-3-3 3 16,-4-6 2-16,-1-5 2 15,-1-1 0-15,0-4 1 0,0 1 1 16,-6 1 1-16,-4 3 2 16,-1 4-6-16,-3 5-14 15,1 7-5-15,1 10-6 16,1 3 1-16,5 6 6 0,6-1 1 15,7-5 1 1,8-2 2-16,7-8 4 0,5-6 1 16,0-7 4-1,1-6 3-15,-9-8 28 16,-4-5 13-16,-8-6 17 16,-4-2 1-16,-8-4-21 15,-3 4-15-15,-5 5-60 16,-6 6-66-16,-4 16-210 15</inkml:trace>
  <inkml:trace contextRef="#ctx0" brushRef="#br0" timeOffset="1463.45">3203 8004 577 0,'3'4'304'16,"6"3"-73"-16,2 7-49 0,4-8-60 15,-1 5-29-15,3-5-37 16,0-6-16-16,3 0-12 16,4-4-3-16,0-2-1 15,0-2 5-15,-6-8 5 16,-3-5 2-16,-7-4-3 16,-3-3-2-16,-5 1-6 15,-6 1-4-15,-3 4-7 16,-2 6-4-16,-4 11-6 15,-2 2-2-15,-5 8-2 16,-10 4-1-16,10 0-5 16,3 3-3-16,7 3-3 15,11 3 0-15,-5 6-1 16,2 8 4-16,8 7 7 16,-2-3 2-1,-1-18 4-15,0 0 0 0,14 69-1 16,0-4 0-16,-1 2-2 0,5-36-1 15,-4-14-96-15,0-2-96 16</inkml:trace>
  <inkml:trace contextRef="#ctx0" brushRef="#br0" timeOffset="2017.64">3632 7902 680 0,'-8'-5'383'15,"-1"1"-68"-15,-2 4-180 0,2 4-45 16,6 11-68-1,-4 1-17-15,7 6-9 16,2 4 1-16,5 1 3 16,7 1 1-16,-2-4 3 15,3-1 1-15,3-7 2 16,0-3 1-16,-1-6 2 16,2-7 4-16,-3-9 6 15,-2-3 4-15,2-10 6 0,-2 0 0 16,-3-8-1-1,1-1 0-15,-11 7 4 0,-1 0 7 16,-9 15 6-16,-2 4-2 16,2 6-14-16,2 6-15 15,5 6-17-15,1 2-3 16,1 8-2-16,0-1 4 0,9-2 2 16,4 1 0-1,7-9 2-15,5 0 1 16,0-5 3-16,0-3 1 0,3-4 3 15,0 0 2-15,-5-8 4 16,-7-2 1-16,-2 4-2 0,-11-6-2 16,2 3-54-1,-3-6-77-15,-5-6-188 16,-1 0-139-16</inkml:trace>
  <inkml:trace contextRef="#ctx0" brushRef="#br0" timeOffset="2157.5">3882 7727 489 0,'-3'-20'357'15,"-7"-12"15"-15,6 10-95 16,-3 2-23-16,2 10-62 16,3 2-36-16,1 7-61 0,0 1-28 0,1 6-45 15,-2-6-14-15,2 6-93 16,2 23-219 0</inkml:trace>
  <inkml:trace contextRef="#ctx0" brushRef="#br0" timeOffset="2885.53">4503 7939 723 0,'-4'-6'356'15,"-2"-3"-120"1,5 3-57-16,-5 7-87 16,6 11-31-16,-3 9-42 15,-7 7-17-15,8 9-3 0,0 1 0 16,9-3-2-16,1-5 0 15,9-11 3-15,-4-8 1 16,8-11 9-16,0-5 4 16,0-11 10-16,0-1 2 15,-8-10 9-15,-2 1 3 16,-10 0-1-16,2 5-2 0,-2 13-12 16,-4 1-13-16,1 10-10 15,0 7-4-15,-4 4-2 16,2 4 4-16,2 8 1 15,2-5-2-15,10 2-1 16,6-3-1-16,3-8 4 16,6-4 1-16,-2-13 5 15,-2-2 5-15,0-12 7 16,-2-5 1-16,4-5 16 16,0-4 2-16,6 0-3 15,-1 3-1-15,0 9-19 16,-1 5-7-16,-5 16-5 15,-4 9-1-15,-9 10 7 0,-2 6 2 16,-9 5 4-16,-9-3 0 16,6 3-4-16,-8-5-3 15,-1-3-74-15,1-4-103 16</inkml:trace>
  <inkml:trace contextRef="#ctx0" brushRef="#br0" timeOffset="3430.39">5791 7822 704 0,'-6'-3'350'0,"-5"-4"-121"15,-4 5-56-15,-7 6-83 0,2 5-41 16,-3 16-47-16,1 5-6 16,7 10-3-16,3 5 0 0,13-2 5 15,7-5-1 1,9-8 1-16,6-6 2 15,10-10 3-15,0-5 4 16,5-9 10-16,-6-6 8 16,-12-9 63-16,-11-1 15 0,-18-4 19 15,-11-2-3-15,-14 9-66 16,-9 1-20-16,3 5-32 16,4 6-10-16,15 2-82 0,7-1-66 0,14 0-180 31</inkml:trace>
  <inkml:trace contextRef="#ctx0" brushRef="#br0" timeOffset="3725.84">5963 7899 797 0,'-1'-2'418'16,"-4"0"-132"-16,3 3-136 15,1-1-44-15,0 0-72 16,-1 7-21-16,-2 16-7 16,-1 36-2-16,11-33-2 15,1 3 0-15,9-5 0 0,1-8 0 16,3-4 4-16,5-6 2 16,1-6 8-16,-1-4 9 15,-2-4 40-15,-3-2 7 16,-9-3 0-16,1 0-7 15,-7 0-39-15,-3-2-8 16,-4 1-91-16,-3 0-93 0</inkml:trace>
  <inkml:trace contextRef="#ctx0" brushRef="#br0" timeOffset="3858.64">6091 7694 1040 0,'-5'-6'495'0,"-4"-2"-207"15,4 3-85-15,0 3-119 16,1 4-41-16,7 7-43 16,1 1-23-16,7 11-243 15</inkml:trace>
  <inkml:trace contextRef="#ctx0" brushRef="#br0" timeOffset="4204.1">6476 7905 757 0,'-5'-7'427'16,"-4"-5"-107"0,-6 1-125-16,1 4-53 0,-5 6-84 15,1 2-31-15,-3 11-27 16,1 5-8-1,4 9-7-15,0 3 3 16,15 3 2-16,3-4 1 16,12-1 2-16,10-5 0 0,4-5 4 15,-2-3 3-15,-4-9 5 16,-8-3 3-16,-6-2 11 16,-2-4 8-16,-6 0 21 15,-6-1 3-15,-13-2-10 0,-2 0-9 16,-1-1-111-16,4-1-146 15</inkml:trace>
  <inkml:trace contextRef="#ctx0" brushRef="#br0" timeOffset="5013.2">6569 7883 631 0,'-1'-2'304'0,"1"0"-131"15,4 2-79-15,-4 0-81 16,8 2-8-16,22 8 6 16,45 15 2-16,-34-18 2 15,0 1 2-15,-10-5 4 0,-9-3 3 0,-10-3 5 31,-5-3 3-31,-7-3 4 16,-1-1-3-16,-9 0-7 16,-5 2-8-16,-4 4-16 15,1 4-7-15,2 11-11 16,2 4-5-16,5 9-2 0,0 5 2 16,6 2 5-1,3 1 5-15,7-3 8 16,3 0 4-16,10-8 6 15,2-2 2-15,7-11 3 0,-2-8 4 16,-1-8 8-16,-2-7 2 16,-9-7 6-16,-2 0 3 15,-5-2 5-15,1 0-3 16,1 9-10-16,-2 1-7 16,-3 12-13-16,1 5 2 15,-5 11 7-15,1 5 1 16,4 4 1-16,-6-4-4 15,0-3-6-15,-1-4 0 0,0-5-1 16,1-1 6-16,1-6 10 16,1-4 2-16,-2 3-2 15,0 0-5-15,9-21-15 16,21-26-2-16,-10 28-4 16,-2 0-1-16,6 5 2 15,1 2 1-15,-13 9 2 16,14 3 1-16,-6 7 2 15,-2 1 0-15,4 8 7 16,-15 3 2-16,-9 4 2 16,-2 2-1-16,-2 0-7 15,1-2-5-15,4-1-94 16,2-4-105-16</inkml:trace>
  <inkml:trace contextRef="#ctx0" brushRef="#br0" timeOffset="5267.05">7304 7910 699 0,'2'-11'394'15,"3"-5"-56"-15,0 4-88 0,-2 7-107 16,3 7-38-16,-4 13-55 16,2 8-11-1,-2 14-9-15,0 4-5 0,2 9-8 16,0 1-4-16,5 4-3 15,-4 1-1-15,-2-2-4 16,-3-6 1-16,4-5-2 16,-2-6-2-16,3-15-12 15,-1-5-53-15,-3-17-141 16,7-7-117-16</inkml:trace>
  <inkml:trace contextRef="#ctx0" brushRef="#br0" timeOffset="5439.54">7367 8138 697 0,'-1'-3'371'15,"1"-1"-123"-15,1 0-92 16,-1 2-107-16,0 1-36 16,8 0-12-16,8-2-1 15,40-2 2 1,-29 10-27-16,8 2-359 0</inkml:trace>
  <inkml:trace contextRef="#ctx0" brushRef="#br0" timeOffset="5761.7699">7848 7977 685 0,'0'1'405'0,"-1"-1"-75"0,-4 4-178 15,4-4-51-15,0 0-64 16,0 0-3-16,-11 14-9 15,-42 29-4-15,29-30-7 16,-2-5-1-16,1-6 2 16,3-2 3-16,4-3-2 15,3-2-5-15,7-2-8 16,2-2-6-16,3-2-12 16,8-1-2-16,11-3-4 15,3 2 1-15,8 4 4 0,-3 8 4 16,-1 5 17-1,-1 9 16-15,-4 4 24 16,1 3 5-16,-4 6-3 0,-4-4-11 16,2 1-19-1,-8-2-7-15,6-5-112 16,1 2-154-16</inkml:trace>
  <inkml:trace contextRef="#ctx0" brushRef="#br0" timeOffset="6107.4399">8232 7906 757 0,'4'0'327'0,"10"3"-148"16,5 0-60-16,8 4-32 15,5-2-4-15,-1-1-26 16,4-1-12-16,5-5-19 0,0 2-8 15,5-3-7 1,-13-3-3-16,3 3-66 16,-5-3-91-16</inkml:trace>
  <inkml:trace contextRef="#ctx0" brushRef="#br0" timeOffset="6304.17">8509 7992 715 0,'-3'4'346'16,"0"8"-138"-16,2 6-90 15,-2-2-25-15,3 5-37 16,0-5-10-16,3 0-22 16,2 1-8-16,2-5-20 15,6 0-76-15</inkml:trace>
  <inkml:trace contextRef="#ctx0" brushRef="#br0" timeOffset="6659.91">8925 8012 727 0,'-6'-4'363'0,"-8"-5"-131"16,-1-2-51 0,-1 1-77-1,0-1-21-15,4 6-22 0,2 1-17 16,-5 5-30-16,3 6-13 16,-1 1-10-16,3 7-1 15,5 3 4-15,1 0 2 0,6 4 2 16,2-2-2-1,9-4 1-15,2-1-2 0,8-7 3 16,-4-4 3-16,2-5 9 16,2-6 6-16,-8-5 15 15,0-2 5-15,-13-3 19 16,-5 2-3-16,-10 3-21 0,-3-2-34 16,2 7-239-16</inkml:trace>
  <inkml:trace contextRef="#ctx0" brushRef="#br0" timeOffset="7716.99">9899 7502 575 0,'-11'-1'253'16,"-10"-3"-105"-16,-2 4-48 16,-7-2-38-16,-4-2-9 15,-4 3-35-15,2 0-8 16,12 2-20-16,10 4-11 16,14 1-14-16,10 4 1 15,9-2 8 1,9 4 7-16,4 0 12 0,0-1 1 15,-1 5 6-15,-6-1 4 16,-10 0 44-16,-5 1 8 16,-11-1 9-16,-8 2 1 15,-7 4-35-15,-6-3-8 16,1 3-10-16,2-2-4 16,4-3-9-16,10 0-2 0,8-1-12 15,6-1-1 1,11-2-2-16,3 2 2 15,5-1 10-15,-6 1-2 0,-6 9 5 16,-12 0 2-16,-16 4 1 16,-4 9 2-16,-12 0 4 15,0 5 0-15,2-1-1 16,1-5-2-16,13-5-1 16,4-2-2-16,13-5 1 0,8-2 5 15,11-4 6-15,2-2 1 16,6-7 1-16,1 1-3 15,1-10-20 1,4-3-79-16</inkml:trace>
  <inkml:trace contextRef="#ctx0" brushRef="#br0" timeOffset="8202.14">10393 7798 675 0,'-4'-12'323'15,"-3"-6"-128"-15,-2 3-47 16,-5 8-79-16,-1 7-34 0,-7 4-44 16,1 6-11-16,5 12 0 15,5 2 1-15,-1 11 6 16,6 3 6-16,-1-1 5 15,4 1 0-15,11-1 2 16,1-7 0-16,4-6 1 16,5-4 1-16,2-9 3 0,2-3 1 15,5-7 4 1,0-2-16-16,-4-8-11 16,-3-6-1-16,-8-7 1 15,-6-2 20-15,-9-6 22 16,-2 7 9-16,-8 5-2 15,1 4-9-15,2 19-17 16,-3 4-9-16,2 13-5 0,1 8 4 16,2 5 3-16,2 4 0 0,4 6 1 15,2 2 1 1,-1 2 4-16,1 0 1 16,0-4 3-1,0-3-1-15,0-5 1 0,1-9-1 16,0-7-2-16,5-4-3 15,-1-12-275-15</inkml:trace>
  <inkml:trace contextRef="#ctx0" brushRef="#br0" timeOffset="8525.34">10725 7937 573 0,'-2'-6'307'0,"-7"-12"-77"15,-3 7-75-15,-1 10-81 16,-8-1-23-16,-1 8-27 16,0 5-15-16,2 4-17 15,5 3-3-15,9 6 1 0,1-1 3 16,8 2 7-16,5-1 0 15,5-5 5 1,4-4 4-16,1-9 10 16,-1-1 5-16,-1-8 10 15,0-1 0-15,-2-8-2 16,-2-7-6-16,3 1-43 0,-4-6-71 16</inkml:trace>
  <inkml:trace contextRef="#ctx0" brushRef="#br0" timeOffset="8904.02">10822 8093 518 0,'8'4'271'0,"2"0"-77"0,9 0-61 15,2-4-20-15,2 0-19 16,1-1-8-16,-2-6-20 0,0 0-10 15,-5-8-16 1,-4 1-9-16,1-6-6 16,-4-4-1-16,-4 2 1 15,0-1-1-15,-15 3-8 16,-4 4-6-16,-7 6-16 16,-2 3-8-16,2 8-10 15,-1 4-2-15,4 7-6 16,4 8 4-16,0 2 6 15,7 9 5-15,2 6 13 16,0 2 0-16,4 11 3 16,-3 2 1-16,4 3 3 15,0 0 2-15,3-3-1 0,-2-3 1 16,-1-10-1-16,-1-8-1 16,5-10-14-16,2-7-87 15</inkml:trace>
  <inkml:trace contextRef="#ctx0" brushRef="#br0" timeOffset="9472.58">11120 7906 539 0,'4'0'267'16,"3"0"-16"-16,15 7-222 16,1 1-9-16,4 5 4 15,2-5-2-15,-6-2-2 16,0-6 0-16,-4-2 4 16,-1-2 2-16,-7-1 4 15,-2 0 2-15,-5-4-2 0,-4 0 4 16,-5 3-2-1,-2 2-9-15,-3 8-13 16,-5 5-9-16,1 8-13 0,-3 1 2 16,5 9 3-16,2-4 1 15,5 1 3 1,5 0 2-16,1-4 1 0,7 1 1 16,1-6 4-16,1-4 3 0,6-4 7 15,-2-6 3-15,7-5 0 16,2-5-2-16,-1-5-7 15,4 2-2 1,-1 1-4-16,0-3-1 0,-5-2 0 16,2 1 0-16,-5 1 5 15,-6 2 2-15,-6 5 2 16,-7 1 1-16,-8 3-12 16,4 3-8-16,2 7-11 15,-1 4-2-15,5 6 8 16,-4 7 3-16,-2 3 7 15,1-1 1-15,2 4 0 16,2-6-3-16,-1-3-185 16</inkml:trace>
  <inkml:trace contextRef="#ctx0" brushRef="#br0" timeOffset="9650.73">11523 7737 1043 0,'-2'-10'485'0,"-2"-8"-208"16,2 9-163-16,2 3-52 15,4 6-59-15,1 5-18 16,8 5-156-16,0 6-150 16</inkml:trace>
  <inkml:trace contextRef="#ctx0" brushRef="#br0" timeOffset="10011.66">11779 8003 565 0,'1'-1'267'0,"-1"-6"-92"16,3 5-17-16,-5 1-28 15,1 0-15-15,0-1-26 16,0 1-16-16,0 0-26 16,-7-2-15-16,-5-1-28 0,-30 0-5 15,28 19-7-15,2-2 1 0,5 10 5 16,2 3-2 0,9-4 2-16,0 0-1 15,9-6-1 1,7-2 1-16,-1-9 3 15,5-1 4-15,1-7 10 0,-1-7 3 16,1-1 9-16,-6-7 2 16,-9-2 0-16,-4 0-1 15,-9-1-33-15,-3 3-50 16,-5-1-250-16</inkml:trace>
  <inkml:trace contextRef="#ctx0" brushRef="#br0" timeOffset="10223.48">12137 8154 648 0,'2'4'358'16,"0"0"-61"-16,-6 7-149 15,-4-1-29-15,-7 5-56 0,-4-2-24 16,-2 2-213 0</inkml:trace>
  <inkml:trace contextRef="#ctx0" brushRef="#br0" timeOffset="10892.53">12416 7942 348 0,'3'0'225'16,"3"8"-16"-16,0 3-49 15,-3 6-67-15,-1 2-22 0,-2 1-16 16,-2 2-8 0,-3-1-13-1,3-2-3-15,0 0-2 16,1-5-1-16,1-5 15 0,-2-3 30 15,2-10 23-15,-1-1 9 0,0 4-5 16,0 0-26 0,1-16-17-16,0-40-7 15,2 25-17-15,2 3-9 0,4-2-20 16,2 2-8-16,11 7-6 16,0 1 2-16,4 8 1 15,3 7 0-15,-2 8 0 16,0 9-1-16,-6 5 4 15,-3 5 1-15,-11 2 3 16,1 2 1-16,-4 2 0 16,-2 1 0-16,0-2 19 15,-1-3-92-15,0-2-149 16,8 1-138-16</inkml:trace>
  <inkml:trace contextRef="#ctx0" brushRef="#br0" timeOffset="11327.49">12967 7842 779 0,'-4'-11'330'15,"-8"-9"-169"1,0 13-106-16,-1 7-23 0,-6 4-17 15,-1 4-11-15,3 10-10 16,1 2-3 0,9 6 0-16,3 0 3 15,8 1 7-15,2-3 1 16,6-4 1-16,0-4 2 0,2-8 2 16,-1 0 2-16,-2-8 6 15,4-3 3-15,-7-2 3 16,-2-5-2-16,-4-2-11 0,-4 3-6 15,-8-3-8-15,-2 6-6 16,-9 8-3-16,0 1 0 16,2 11-2-1,0 0-1-15,10 3 2 16,2 2 3-16,9 0 6 16,4 2 6-16,7-4 5 15,4 0 1-15,4-4-1 16,3-3 0-16,6-5-4 15,2-5-26-15,7-5-213 0</inkml:trace>
  <inkml:trace contextRef="#ctx0" brushRef="#br0" timeOffset="11700.39">13321 7880 910 0,'-12'-8'379'15,"-12"-7"-229"-15,0 7-64 16,5 10-59-16,3 7-14 16,3 12-13-16,3 4 0 15,4 6-4-15,5 2-1 0,6 0 2 16,5-2 0-16,6-6 3 16,0-2 1-16,7-12 0 15,4-4-1-15,1-5 5 16,-1-5 4-16,-4-11 15 15,-5-2 7-15,-8-12 16 16,-7-5 10-16,-9-12 35 16,-5-7 13-16,-5-2-11 15,1-3-10-15,6 8-47 16,2 5-21-16,8 4-18 16,5 6-13-16,8 9-20 15,2 1-8-15,8 9-34 16,-3 11-43-1,-11 3-141-15,0 0-163 0</inkml:trace>
  <inkml:trace contextRef="#ctx0" brushRef="#br0" timeOffset="11941.19">13588 7879 635 0,'1'0'302'16,"6"5"-96"-16,1 6-88 0,0 6-73 15,-1 6-2-15,-7 4-22 16,2 4-4-16,-2 3-3 16,-4-7-1-16,2-3-3 15,-3-4-2-15,5-8-46 16,2 2-101-16</inkml:trace>
  <inkml:trace contextRef="#ctx0" brushRef="#br0" timeOffset="12096.54">13657 7713 848 0,'-3'-3'419'0,"-5"-4"-152"15,3 2-122-15,4 2-117 0,2 0-38 0,-1 3-54 16,0 0-116-16</inkml:trace>
  <inkml:trace contextRef="#ctx0" brushRef="#br0" timeOffset="12462.23">13950 7952 522 0,'2'-5'296'15,"0"-1"-61"-15,-1 0-70 16,-1-1-12-16,-7-1-32 16,-4-2-20-16,-2-2-34 15,-5 4-22-15,0 7-36 16,0 3-10-16,0 10-22 15,0 2-6-15,4 11 7 16,3 0 6-16,10 3 8 16,5 1 2-16,11-8 0 15,3-2 1-15,4-9 2 16,-2-1 2-16,2-10 11 16,-5-1 13-16,-2-6 33 0,1-4 11 15,-6-7 9 1,2-5-9-16,-4-1-31 15,-2-4-15-15,-2 5-109 0,0-1-88 16</inkml:trace>
  <inkml:trace contextRef="#ctx0" brushRef="#br0" timeOffset="13108.55">14203 7575 547 0,'9'-6'245'16,"7"-15"-114"0,8 5-3-16,1 3 3 15,0-4 6-15,-3 14-8 16,-5 2-15-16,-4 4-43 0,-2 9-24 15,-6 9-25-15,-4 8-2 16,-3 10-7-16,-1 3-3 16,3 1-2-16,5-6-2 15,4 1-1-15,1-5 0 16,2-12 1-16,1-1 1 16,-5-15 6-16,-3-2 4 15,-2-4 8-15,-2-1 4 16,-2 1-8-16,0-1-7 15,-1 1-19-15,1 0-9 0,0 1-5 16,-1 4 1-16,-4 25 7 16,1 51 0-16,10-26 2 15,4 6 2-15,-2-1 2 16,-3-3 2-16,-12-5 0 16,-6-1-1-16,-9-5 0 15,-1-4 3-15,-1-5 1 16,-1-7 5-16,4-12 1 15,1-7-20-15,5-15-58 16,4-7-37-16,11-12-138 16,2-5-146-16</inkml:trace>
  <inkml:trace contextRef="#ctx0" brushRef="#br0" timeOffset="13515.6">14686 8200 646 0,'-3'-2'386'0,"-1"1"-28"15,1-1-75-15,2 2-106 16,1-2-44-16,0 2-66 16,0 0-21-16,-1 0-8 15,0 0 4-15,1 0 5 0,0 0-2 16,0 0-12-16,0 0-6 15,0 0-9 1,-1 0-3-16,0 0-2 16,1 0-1-16,0 0-5 15,0 0-3-15,0 0-105 0,0 0-151 16</inkml:trace>
  <inkml:trace contextRef="#ctx1" brushRef="#br0">3750 11474 0</inkml:trace>
  <inkml:trace contextRef="#ctx0" brushRef="#br0" timeOffset="19824.86">2109 8733 448 0,'-12'-8'279'15,"-6"-7"-21"-15,-12 0-108 0,-3 2-22 16,-8 7-38-16,-3 4-16 16,2 9-29-16,4 5-17 15,12 7-30-15,7 4-12 16,13 5-7-16,3 3 5 15,5 5 6-15,5-3 5 16,9-4 5-16,7-2 0 16,9-11 5-16,10-6 1 0,-1-5 2 15,-3-5 1-15,-11-1 4 16,-11-4 4 0,-13-2 10-16,-3 0 3 0,-12 0 0 15,-14-1-5-15,-12 7-11 16,-11 1-5-16,4 8-11 15,7 8-7-15,8 7-9 16,7 6-2-16,5 5 3 16,7 0 5-16,11 3 6 15,7-4 2-15,10-5 4 16,-3-1 1-16,16-11 2 16,3-2 3-16,12-10 2 15,12-4-1-15,-8-7 2 16,-1-3-1-16,-8-5-2 0,-5-5 0 15,-5 0 0 1,-1-2 2-16,-9 1 3 16,-3 6 2-16,-10 0 3 0,-4 3-1 0,-6 7-5 31,-1-2-3-31,-1 7-11 0,0 1-4 16,4 9-5-16,0 5 0 15,1 3 6-15,4 3 3 16,0 0 2-16,4 2-31 0,3 1-186 15</inkml:trace>
  <inkml:trace contextRef="#ctx0" brushRef="#br0" timeOffset="19985.42">2215 8810 748 0,'-2'-7'337'0,"-2"-5"-165"0,2 4-87 16,3 4-112-16,5 5-104 0</inkml:trace>
  <inkml:trace contextRef="#ctx0" brushRef="#br0" timeOffset="20182.98">2386 9013 693 0,'9'19'309'15,"9"15"-154"-15,-2 2-44 16,1-2-47 0,-1-5-8-16,3-9 13 15,3-5 8-15,0-13 21 0,-3-5-2 0,-7-13-18 16,2-3-10 0,-4-7-25-16,-1 0-10 15,-5 0-31-15,-2-2-63 16,3 6-267-16</inkml:trace>
  <inkml:trace contextRef="#ctx0" brushRef="#br0" timeOffset="20672.95">3009 9063 646 0,'-11'10'327'16,"-7"10"-99"-16,-5-1-126 15,-1 1-29-15,-1 2-40 16,-3-5-11-16,4-4-31 16,2-5-20-16,2-8-26 15,3-2-4-15,6-8 14 16,5 1 14-16,5-7 17 16,5-3 1-16,11-1 12 15,0-3 13-15,7 10 25 16,-1 4 10-16,-5 9 0 15,0 4-11-15,2 10-17 0,-3 5-6 16,3 5-1-16,2 4 4 16,0-7 0-16,5-1 0 15,0-7 0-15,-3-9 1 16,3-4 6-16,-5-7 10 16,1-5 10-16,2-3 0 15,-7-6-4-15,0 1-8 0,-7-4-8 16,-2 1-4-16,-4 2-10 15,1 8-7 1,-1 8-9-16,-1 3 1 0,0 12 11 16,-1 3 8-16,2 5 10 15,4 5 1-15,3-2-4 16,1 1-3-16,3-7-3 16,0-4-2-16,2-5-98 15,-1-1-188-15</inkml:trace>
  <inkml:trace contextRef="#ctx0" brushRef="#br0" timeOffset="21378.14">4219 8962 643 0,'2'7'245'16,"-1"15"-154"-1,-1 6-17-15,-2 8 6 16,-2-1-5-16,1-4-24 16,3-2-9-16,3-10-14 15,1-5-3-15,-2-11 13 16,-1-3 7-16,-1-11 4 0,-4-4-3 0,-2-6-17 16,0-1-12-16,-1-2-10 15,5 1-5 1,3 3-8-1,3 3-5-15,5 1-7 16,2 3-2-16,7 1 1 0,2 0 3 16,5 7 6-16,1 3 3 15,3 2 3-15,-3 1 4 0,-4-1 0 16,0-1 4-16,-8 1 1 16,4 1 1-16,-5 2 0 0,0 5-2 31,1 5 0-31,-10 2 1 0,3 12 5 15,-1 0 2-15,-6 2 0 16,-1 2-3-16,1-7-4 16,0 2-17-16,2-8-139 15,4-4-187-15</inkml:trace>
  <inkml:trace contextRef="#ctx0" brushRef="#br0" timeOffset="21857.89">4820 9036 718 0,'-10'-10'339'0,"-16"-10"-141"16,-6 3-48-16,0 8-88 15,0 2-9-15,2 7-29 0,3 3-13 16,7 10-25-16,4 7-5 15,9 8 2-15,7 3 2 0,9 1 15 16,10-4 2 0,11-6 5-16,2-7 2 15,4-11 1-15,0-4 2 16,-5-9 4-16,-1-5 0 16,-11-8-1-16,-8-2-1 0,-11-9-1 15,-8-1 1-15,-8-8 5 16,2-2-4-16,10 3-9 15,5 2-10-15,17 16-13 16,10 7 3-16,4 11 7 16,5 6 10-16,-6 7 16 15,-4 6 2-15,-2 10 5 16,-4 0-1-16,3 9 11 16,-2 2 4-16,-7-6 2 15,-4 5-2-15,-11-7-14 16,-4-1-6-16,-8 1-6 15,-2-4-2-15,-1-2-1 16,-2-7 3-16,4-8-61 16,4-5-55-16,7-1-184 15</inkml:trace>
  <inkml:trace contextRef="#ctx0" brushRef="#br0" timeOffset="22187.76">5352 8998 572 0,'0'0'357'0,"0"-3"-55"16,-6 5-133-16,5-2-47 0,0 0-73 15,-1 8-14-15,-6 11-15 16,-28 27-8-16,36-33-1 15,8 5 1-15,9-1 4 16,7-2 7-16,4-2 7 16,1-5 5-16,-5-6 9 15,-3-2 11-15,-5-7 15 16,-6-3-2-16,1-4-7 16,-7-3-17-16,-5-1-27 0,1 0-35 15,-2 3-110 1,-3 1-62-16</inkml:trace>
  <inkml:trace contextRef="#ctx0" brushRef="#br0" timeOffset="22440.42">5594 8845 700 0,'2'-4'368'0,"2"-1"-103"0,0 2-64 0,3 8-86 16,-1 4-31-16,1 13-34 15,2 6-5-15,3 14-12 16,-2 4-7-16,-1 6-12 16,-1 4-5-1,-4-1-1-15,-1 0 0 0,0 1-3 16,0-3 2-16,-2-7-1 0,4-5 1 16,3-12-15-1,-1-5-41-15,6-11-118 16,-4-5-111-16</inkml:trace>
  <inkml:trace contextRef="#ctx0" brushRef="#br0" timeOffset="22610.3299">5725 9121 572 0,'0'-3'352'31,"2"-3"-6"-31,9 6-210 15,6-2-42-15,12 4-54 16,5 2-15-16,1-2-15 0,1 1-48 16,-5-1-200-1</inkml:trace>
  <inkml:trace contextRef="#ctx0" brushRef="#br0" timeOffset="23025.41">6207 8916 613 0,'-10'-8'355'15,"-10"-6"-59"-15,-5 2-128 16,0 5-40-16,-2 4-65 16,3 5-26-16,4 7-32 15,5 4-11-15,7 4-9 16,5-1 0-16,7 1 5 15,8-2 6-15,6-3 4 16,-1-3 4-16,3-3 2 16,1 3 1-16,-2-8 0 15,-2-1 0-15,-8-1-21 16,-6-5-12-16,-3 6-20 16,-8-2-6-16,-8 2 16 15,-6 3 8-15,-4 4 26 16,0 5 4-16,8 3 4 15,5-1 3-15,13 4 8 16,3-4 7-16,8 0 10 16,4-3 1-16,6-6-10 15,8 5-6-15,2-10-6 16,2 1-2-16,1-2-70 0,-3-6-113 16</inkml:trace>
  <inkml:trace contextRef="#ctx0" brushRef="#br0" timeOffset="23429.28">6243 8762 764 0,'1'-11'343'0,"5"-10"-160"15,8 2-47-15,5 4-51 0,9 4-13 16,6 6-16-1,-1 0-5-15,-4 11-15 16,-2 7-4-16,-1 11-2 16,-8 8-1-16,11 16-1 15,-5 2-2-15,-3 8-7 16,-1-4-4-16,-10-11-5 16,2-8-3-16,-8-13-1 15,0 0 0-15,-1-10 2 16,-1-3 4-16,0-8 10 15,-1-2-4-15,-4-10-29 0,-1-3-15 16,-5-2-41-16,-5-3-5 16,-4 12 15-16,-3 3 7 15,-7 5 27-15,0 6 10 16,1 5 15-16,1 4 9 16,12 1 0-16,4 1-2 15,10-8-116-15,9-3-175 16</inkml:trace>
  <inkml:trace contextRef="#ctx0" brushRef="#br0" timeOffset="23864.35">7035 8885 449 0,'-11'-4'253'0,"-9"0"-37"15,-1 4-67-15,6 4-62 16,0 4-16-16,4 1-25 16,4 1-14-16,5 1-19 0,5 1-6 15,6 1-5-15,3-4 2 16,-1-1 2-16,4-1 0 15,1-2-25-15,-2 1-28 16,-1-4-61-16,-6-2-31 16,-9 0-12-16,-8-1 26 15,-9 2 77-15,-4 5 54 16,-4 1 81-16,5 3 16 16,5 4-6-16,7-2-22 15,6 1-28-15,3 0 1 0,7-2 17 16,3 2 11-16,11 1 1 15,-3-5-8-15,2 1-19 16,2-3-10-16,-2-6-12 16,3 1-28-16,1-6-212 15</inkml:trace>
  <inkml:trace contextRef="#ctx0" brushRef="#br0" timeOffset="24012.7">7006 8665 839 0,'-11'-8'425'0,"-8"-4"-145"16,9 2-123-16,5 5-133 15,8 5-27-15,5 3-101 16,1 6-140-16</inkml:trace>
  <inkml:trace contextRef="#ctx0" brushRef="#br0" timeOffset="24211.82">7164 8913 620 0,'11'11'388'0,"5"9"-3"15,13 9-211-15,-1-2-43 16,1 3-54-16,-2-2-19 16,-15-5-31-16,0-1-10 15,-12-8-7-15,-1-3 2 0,-7-6 5 16,-5-3 3-16,-15-7-11 15,-4-5-28-15,1 0-211 16</inkml:trace>
  <inkml:trace contextRef="#ctx0" brushRef="#br0" timeOffset="25359.86">8008 8946 529 0,'13'-9'337'16,"6"-6"-37"-16,6 6-116 15,-2 8-40-15,-1 10-74 0,-4 7-25 16,-9 9-25-16,-14 4-4 0,-10 1-5 15,-4-1 1 1,2-7-2 0,9-2 0-16,3-10-3 0,5-3-3 15,9-8 0-15,1-5 0 16,9-9 2-16,4-4 1 16,3-4 0-16,2 0-1 15,-6-1 2-15,-4-4 1 16,-8 1 0-16,-2-3 0 15,-8 7-5-15,-1 9-6 16,-7 15-12-16,-5 6-1 16,0 16-3-16,3 5 4 15,7 3 7-15,4 3 1 16,13-5 5-16,3-1 1 0,11-7 1 16,0-3-1-16,2-4-11 15,1-7-19-15,1-7-22 16,1-4-2-16,4-7 6 15,1-5 17-15,1 0 23 16,-3-3 3-16,-4 3 5 16,-2 5 5-16,-11 6 22 15,-7 3 8-15,-14 7 14 0,-13 2 5 16,-9 6-10 0,-6 1-5-16,-5 1-10 15,3-1-6-15,2-2-7 16,7-2 1-16,7-10 9 15,8-4 2-15,8-10-3 32,0 7-5-32,1 0-17 0,9-21-4 0,6-8-4 15,4 4 0-15,1 13 1 0,-3 4 1 16,-2 9 0 0,-1 2-1-16,-3 9 0 0,-2 9 2 15,5 7 1-15,0 2 1 16,7-1 3-16,3-4 1 15,2-1 0-15,-2-6 0 16,-2-5 2-16,-2 0 2 16,-5-10 3-16,0 0 3 15,-3-6 0-15,-4-3-2 0,-4-4-1 16,2-1-1-16,-4-4-1 16,4 0-4-16,-3 4-9 0,0 5-6 15,-1 14-9 1,1 7 1-16,4 12 6 15,-3 5 3-15,4 5 7 16,-2-3 2-16,6 0-60 16,3-4-104-16</inkml:trace>
  <inkml:trace contextRef="#ctx0" brushRef="#br0" timeOffset="26244.4">9955 8955 643 0,'-1'-1'341'15,"-6"0"-105"-15,-3 13-110 16,-9 3-41-16,-6 9-41 16,1 5-5-16,-3-4-12 15,2-2-4-15,0-7-5 16,0-3 1-16,-1-12-1 15,2-1-2-15,3-13-5 0,0-3-2 16,7-4-5-16,5-4-1 16,9 4-9-16,5-2-8 15,11 3-3-15,2 6 0 16,8 7 10-16,5 7 6 16,-3 9 3-16,0 6 2 15,-1 6 2-15,-6 3-1 0,2 1 2 16,-4-3 0-1,-1-2-1-15,-1-5 2 16,-1-7 1-16,0-3 3 0,-6-6 9 16,0-3 3-16,-7-6 4 15,-1 1-2-15,-3-1-11 16,-1-1-5-16,0 3-10 16,-2 5-1-16,4-1-4 15,-1 2 1-15,1 1 2 16,0-1 2-16,0 0 1 15,0 0 2-15,0 0 2 16,0-1-1-16,0 1 1 16,5-8-1-16,-4-4-4 15,37-27 0-15,-27 27-5 16,4 2 1-16,4 0-2 0,0 1 0 16,0 7-4-16,-2 1 0 15,1 10-1-15,-4 4 0 16,1 9 7-16,3 4 2 15,-11-2 1 1,3 0 0-16,-3-1 2 16,-2-6 1-16,3-3-60 0,0 0-69 15</inkml:trace>
  <inkml:trace contextRef="#ctx0" brushRef="#br0" timeOffset="26571.42">10549 9096 279 0,'9'-7'178'0,"11"-5"17"16,-3-1-12-16,-8 2-19 16,-1 5-3-16,-8-5-18 15,-5-1-4-15,-10-6-8 0,-8-4-19 16,-5 4-35-1,-1 3-20-15,-2 6-38 0,2 5-10 0,2 8-14 32,1 5-6-32,5 7 4 15,9 5 4-15,4-2 8 16,7 0 7-16,9-3 8 16,5-3 5-16,14 2 6 15,2-2-3-15,2-2-6 16,-2-3-5-16,-4-5-23 0,0 1-78 0</inkml:trace>
  <inkml:trace contextRef="#ctx0" brushRef="#br0" timeOffset="26833.1">10735 8886 886 0,'-4'-10'436'16,"3"-9"-151"-1,-1 6-69-15,1 12-113 16,1 4-36-16,3 23-45 16,1 8-11-16,1 18 4 15,0 8 0-15,0-1-4 16,1 6-1-16,0-4-4 16,-2-1 1-16,-4-6 0 15,2-4 0-15,0-13 1 16,1-8-16-16,4-13-95 15,-6-10-63-15,4-10-278 16</inkml:trace>
  <inkml:trace contextRef="#ctx0" brushRef="#br0" timeOffset="26978.79">10773 9149 829 0,'0'-2'343'0,"8"-3"-216"16,2-1-51-1,18 4-60-15,5 3-11 16,9 3-103-16,4 2-83 16</inkml:trace>
  <inkml:trace contextRef="#ctx0" brushRef="#br0" timeOffset="27243.98">11262 9105 506 0,'2'-8'330'16,"-2"-7"-22"-16,0 1-82 15,-5-2-31-15,-3-2-60 16,0-2-21-16,-6 0-48 16,-1 0-19-16,0 8-18 15,-3 4-12-15,1 7-15 16,-2 6-4-16,0 4-11 16,2 1 2-16,8 4 1 15,5 2 2-15,10 5 10 16,6 1 1-16,11 1 2 15,1-7 1-15,0-5-1 16,2-2 0-16,-1-6-24 0,-2 2-54 16,-1-9-154-1,-5-5-234-15</inkml:trace>
  <inkml:trace contextRef="#ctx0" brushRef="#br0" timeOffset="27487.04">11333 8958 387 0,'6'-4'280'15,"3"1"6"1,0 1-92-16,0 3-29 0,2 8-60 16,-1 4-25-16,6 5-27 15,-3 3-9 1,2-2-11-16,0 1-5 16,0-4-5-16,-2-2 0 15,4-7 29-15,-1-4 10 0,3-5 17 16,4-7 8-16,-4-2-16 15,2-4-10-15,-5-3-18 16,-1 1-15-16,-9 1-56 0,-6 3-76 16</inkml:trace>
  <inkml:trace contextRef="#ctx1" brushRef="#br0" timeOffset="8916.75">16957 19044 0,'0'0'0</inkml:trace>
  <inkml:trace contextRef="#ctx0" brushRef="#br0" timeOffset="28669.17">11814 8982 312 0,'-3'2'183'16,"-8"1"-11"0,-2 1-27-16,6 7-41 0,-3-2-20 15,9 4-25-15,2 1-15 0,8-1 11 16,-2-2 6 0,3-2 11-16,2-6 1 15,3-3-7-15,5 0-5 16,-2-6-13-16,4 0-8 15,-5 0-14-15,1-6-4 16,-7 3-3-16,-3-1-1 16,-2 2-4-16,-4 0-6 0,-2 6-24 15,-2 5-6-15,-2 4-7 16,3 6 3-16,2 1 16 16,5 0 4-16,8 0 6 15,2-4 2-15,7-4 5 16,0-4 4-16,2-3 8 15,-5-8 3-15,0-5 3 16,-3-1-2-16,-2-8-6 16,-1 0-1-16,-4-7 0 15,0-5 1-15,-5-4 1 16,-4 0-3-16,1 10-9 16,-1 11-6-16,1 18-18 15,3 8-4-15,-5 15-1 16,-3 10 3-16,3 14 12 15,4 4 4-15,17 13 1 16,-11-10 0-16,-7 2 1 16,6-1 2-16,-15-10 1 0,6 5 3 15,6-6 1-15,-6-6-1 16,1-9 5-16,2-7 3 16,-3-14-50-16,4-5-44 15,-1-11-260-15</inkml:trace>
  <inkml:trace contextRef="#ctx0" brushRef="#br0" timeOffset="28820.52">12198 9111 835 0,'1'0'343'0,"3"-2"-206"16,5 0-48-16,14-1-55 15,5-1-6-15,19 2-16 16,4-1-4-16,6-3-114 15,-1 0-154-15</inkml:trace>
  <inkml:trace contextRef="#ctx0" brushRef="#br0" timeOffset="29263.31">12861 8830 718 0,'-13'-6'351'0,"-12"-7"-132"15,-3 4-98-15,0 3-39 16,6 6-44-16,3 4-18 16,6 7-26-16,3 3-6 15,-1 5-3-15,9-1 2 0,4 4 9 16,7 2 4-16,5-6 3 15,-1 0 3-15,8-4 4 16,-5-7 3-16,6-4 3 16,0-3-3-16,-11-4-12 15,1-1-7-15,-15-2-12 16,-6 2-2-16,-9 2 3 16,-9-1 8-16,2 10 15 15,2-3 6-15,7 9 5 0,6 4 0 16,1-4-3-1,7 4 2-15,3-2 5 0,4-1 0 16,6-2-5-16,2 1-2 16,7-3 0-1,3-6 1-15,7-3-72 16,0-1-66-16</inkml:trace>
  <inkml:trace contextRef="#ctx0" brushRef="#br0" timeOffset="29428.68">12835 8734 815 0,'-8'-19'409'0,"-7"-16"-132"16,6 11-160-16,2 3-51 16,5 12-64-16,2 6-20 15,2 5-84-15,5 3-87 16</inkml:trace>
  <inkml:trace contextRef="#ctx0" brushRef="#br0" timeOffset="29639.73">12903 8785 506 0,'7'14'319'16,"5"9"-44"-16,8 12-101 16,3-1-43-16,2 2-65 15,-2-3-18-15,-7-11 4 16,0-4 8-16,-3-7 18 15,-2-7 13-15,1-4-16 16,-5-1-12-16,3-2-21 16,-3-1-13-16,1 2-11 15,-3-4-3-15,3-4-33 16,-1-2-49-16,-2-4-180 16</inkml:trace>
  <inkml:trace contextRef="#ctx0" brushRef="#br0" timeOffset="30009.6">13401 8904 422 0,'3'-2'263'0,"-1"-3"0"15,-2 1-58-15,-1 3-64 16,0 0-26-16,-1 0-51 15,1 0-22-15,-6 2-31 16,-2 2-7-16,-24 32-4 16,30-12-2-16,7-1 2 15,4 1 4-15,8-5 8 16,3-2 5-16,7-8 9 16,4-2 3-16,1-3 29 15,0-2 6-15,-7-11 16 16,-4 0 6-16,-11-5-17 15,-4-4-3-15,-7 1-19 0,-8-1-12 16,-6-1-18-16,-2 2-8 16,-2 5-14-1,3 1-37-15,2 9-135 16,3 3-100-16</inkml:trace>
  <inkml:trace contextRef="#ctx0" brushRef="#br0" timeOffset="30331.72">13828 9058 629 0,'-1'0'302'0,"1"0"-89"16,-1 0-28-16,1 0-23 0,-2 0-8 15,1 0-25-15,0 0-7 16,0 0-22 0,1 0-14-16,0 0-24 15,0 0-9-15,0 0-17 16,0 0-8-16,0 0-36 15,0 0-79-15</inkml:trace>
  <inkml:trace contextRef="#ctx1" brushRef="#br0" timeOffset="12229.43">8640 19044 0</inkml:trace>
  <inkml:trace contextRef="#ctx0" brushRef="#br0" timeOffset="31676.62">1735 9759 384 0,'6'-8'257'16,"5"-10"22"-16,-3 5-25 15,-3 11-92-15,-1 6-37 0,-2 27-65 16,0 15-21-16,1 26 4 16,-3 3 0-1,0-1-10-15,-3-9-6 0,3-14-8 16,0-7-3-16,5-10 7 16,1-5-38-16,0-14-126 15,1-4-124-15</inkml:trace>
  <inkml:trace contextRef="#ctx0" brushRef="#br0" timeOffset="31897.48">1960 9819 463 0,'11'-16'304'16,"10"-18"-42"-16,-9 21-58 15,1 2-36-15,-6 11-66 16,-3 9-16-16,1 16-26 15,-4 10-5-15,2 18-10 16,1 5-9-16,4 3-16 0,-2-6-6 16,1-6-4-16,-2-6-1 15,2-9-11-15,-1-2-45 0,-4-10-159 16,-2-3-249 0</inkml:trace>
  <inkml:trace contextRef="#ctx0" brushRef="#br0" timeOffset="32051.21">1832 10091 912 0,'5'-2'369'0,"13"-1"-238"16,9 0-47-16,10 3-46 16,10 0-15-16,1 6-39 15,0 3-136-15</inkml:trace>
  <inkml:trace contextRef="#ctx0" brushRef="#br0" timeOffset="32348.99">2663 10029 661 0,'-1'-3'374'0,"-2"-5"-91"16,3 18-120-16,0 8-28 0,2 19-52 15,2 8 4 1,1 16-25-16,2 5-8 16,-2 9-18-16,-2-2-12 15,0-4-13-15,-1-10-1 16,0-19-1-16,3-9 1 0,3-15-15 15,1-7-38-15,4-10-128 16,-2-5-175-16</inkml:trace>
  <inkml:trace contextRef="#ctx0" brushRef="#br0" timeOffset="32772.18">2675 10235 580 0,'2'-4'329'16,"2"-3"-43"-16,17-1-185 16,4 2-40-16,13 3-43 15,5 2-9-15,2 2-19 16,2 5-50-16,-5 0-145 0,-4 1-78 0,-2-2-25 31,-10-5 53-31,-3-4 208 16,-4-3 112-16,-8-4 110 0,5-1 35 15,-9-3 0-15,1 0-9 0,-2 0-24 16,-6-1-17 0,-2 4-57-16,-5 1-12 15,-11 1-26-15,-5 3-12 16,-4 1 5-16,2 4-9 16,0 3-21-16,0 3-10 15,4 6-23-15,0 2-6 0,12 8-2 16,7 3 2-16,9 5 10 15,7-2 2-15,12 1 4 16,0-8 2-16,3-6 2 16,0-4 0-16,-2-11 5 15,0-4-13-15,-2-10-88 16,-1-3-55-16,-9-5-192 0</inkml:trace>
  <inkml:trace contextRef="#ctx0" brushRef="#br0" timeOffset="32905.36">3110 9950 325 0,'-6'-17'280'0,"-10"-19"93"16,6 9-48-16,2 8-94 16,0 5-55-16,8 8-105 15,0 1-42-15,3 5-37 16,4 2-6-16,1 10-73 16,4 5-74-16</inkml:trace>
  <inkml:trace contextRef="#ctx0" brushRef="#br0" timeOffset="33095.38">3174 10056 662 0,'2'9'362'16,"3"11"-81"-16,4 3-66 15,4 5-96-15,1 2-38 0,4-2-46 16,2 0-11-16,-1-8-7 16,0-4 1-16,-2-9 14 15,-2-7 7-15,-2-6 5 16,-2-4-2-16,0-6-14 15,-1 0-37-15,-1-3-115 16,1 2-100-16</inkml:trace>
  <inkml:trace contextRef="#ctx0" brushRef="#br0" timeOffset="33392.81">3469 10137 678 0,'3'0'363'16,"4"4"-88"-16,-4 6-91 15,4 4-33-15,-2 4-34 16,-5 0-22-16,0-1-34 16,0-2-11-16,2-7-19 15,-2-3-3-15,3-8-3 16,-2-4-1-16,3-8-4 0,9 0-4 16,-1-5-10-1,9 1-2-15,-1 3-5 0,3 0-1 16,7 10-1-16,-3 1-1 15,1 9-1-15,-6 4-1 16,-11 7 6-16,-3 5 4 0,-6 7 4 16,-1 4 3-16,3 2-5 15,1-2 4 1,1-4-160-16,6-2-183 0</inkml:trace>
  <inkml:trace contextRef="#ctx0" brushRef="#br0" timeOffset="34024.08">4726 10095 404 0,'-10'-4'281'16,"-17"-4"37"-16,-2 1-63 15,-5 0-88 1,3 5-41-16,5 8-75 15,9 4-27-15,11 10-20 16,4 1-4-16,12 5 0 16,7 2 1-16,17-3 4 15,5 0 2-15,6-9 3 16,0-4 3-16,-7-11 10 16,-5-8 7-16,-13-10 10 15,-6-9 1-15,-11-7-5 16,-8-6-5-16,-9-7-10 15,-5-8-4-15,-3-13-2 0,4-1-3 16,6 2-6 0,7 7-3-16,10 18-8 0,8 7-4 15,7 15-7-15,4 6-28 0,0 13-113 16,2 3-98 0</inkml:trace>
  <inkml:trace contextRef="#ctx0" brushRef="#br0" timeOffset="34342.28">4951 10070 732 0,'0'0'344'0,"2"1"-149"16,-2 3-52-16,0-4-59 15,-1 0-16-15,0 10-15 16,0 13-1-16,3 33-11 16,5-32-6-16,8 0-5 15,0-2 0-15,11-9 5 16,3-5 12-16,0-8 26 16,1-8 7-16,-6-6-5 15,-4-1-12-15,-5-4-30 16,-5 2-12-16,-3 0-11 15,0-2-2-15,-1 3-74 16,-2 0-59-16,0 0-163 0,-3-4-133 16</inkml:trace>
  <inkml:trace contextRef="#ctx0" brushRef="#br0" timeOffset="34474.8">5150 9964 485 0,'-2'-4'288'0,"1"-4"-20"16,1-1-40-16,0 1-86 15,0 4-45 1,4 2-91-16,2 2-133 0</inkml:trace>
  <inkml:trace contextRef="#ctx0" brushRef="#br0" timeOffset="34802">5347 10067 574 0,'0'-5'351'16,"4"1"-19"-16,0 1-81 16,2 4-108-16,0 5-35 15,1 9-45-15,0 4-18 16,3 8-4-16,2 7-8 15,-1-4-12-15,0-3-4 16,-5-8-2-16,4-5 1 16,-2-11 8-16,2-3 7 0,3-9 11 15,-2-4 2 1,1-6-6-16,-1-1-8 0,-2-1-12 16,-5-2 1-16,3 6-104 15,-1 0-84-15</inkml:trace>
  <inkml:trace contextRef="#ctx0" brushRef="#br0" timeOffset="35131.6">5811 10091 617 0,'4'6'288'0,"2"3"-111"16,-4 5-35-16,-3 4-41 15,-6 0-21-15,-5 0-32 0,-4-2-13 16,-6-4-17-16,-4-2-2 0,0-6-3 16,-1-2-1-1,7-3-7 1,2-4-5-16,9-6-6 16,6-3-4-16,9-2-2 15,7 1 1-15,9 2 4 16,1 3 7-16,0 5 16 15,-2 4 9-15,-1 10 21 0,-2 6 3 16,-3 7-3-16,-1 2-6 0,-2 1-17 16,0-1 4-16,-2-6-106 15,3-2-144 1</inkml:trace>
  <inkml:trace contextRef="#ctx0" brushRef="#br0" timeOffset="35374.49">5980 10020 981 0,'-1'0'434'15,"-2"6"-198"-15,0 8-73 16,3 13-76 0,3 7-7-16,1 14-29 15,7 2-8-15,-1 12-15 16,-1 1-6-16,3-2-9 15,-5-2-3-15,0-14-3 16,1-7-1-16,-4-12-3 16,0-6-31-16,-1-7-126 15,2-5-115-15</inkml:trace>
  <inkml:trace contextRef="#ctx0" brushRef="#br0" timeOffset="35821.71">6044 10234 831 0,'0'-1'382'15,"5"-1"-161"-15,6 0-66 16,12 2-82-16,2 0-17 16,8 0-29-16,2 0-9 0,-1 0-7 15,-3-1-3-15,-6-2-86 16,1-2-60-16,-7-1-85 15,1-1-8-15,-5-2 80 16,-6-1 58-16,1 2 97 16,-2-1 57-16,-3 6 77 15,5 4 29-15,-7 5 24 16,1 6-25-16,1 3-48 16,-3 1-23-16,1 0-33 15,-2-3-16-15,4-5-20 16,-3-7-2-16,1-2-3 15,4-6-1-15,0-7-5 16,4-1-4-16,9-2-5 0,0-4-2 16,3 5-4-1,4 1 0-15,-5 4 0 16,-1 8-10-16,-4 5 27 0,-5 6 10 16,-8 12 19-16,0 3 12 15,-3 6-26-15,0 2-8 16,5-1-110-16,2-1-87 15</inkml:trace>
  <inkml:trace contextRef="#ctx0" brushRef="#br0" timeOffset="36405.28">7391 10070 538 0,'0'6'236'16,"4"8"-95"-16,-1 7-34 15,4 6-7-15,-3 2-5 16,-3-1-14-16,-1-3-4 16,-2-6-15-16,0-6-7 15,-2-8-10-15,1-5-6 0,-2-13-5 16,1-3-5-16,5-8-10 16,2 0-4-16,6-4-8 15,0 0-2-15,10 2-5 0,4 4 0 16,4 7 6-1,3 6-1-15,-4 9-1 16,-4 4-3-16,-4 10-5 16,-2 4 0-16,-4 6 2 15,-3 3 2-15,-7 2 3 16,5 0-17-16,6-1-105 16,2-5-81-16</inkml:trace>
  <inkml:trace contextRef="#ctx0" brushRef="#br0" timeOffset="36869.65">7861 10259 328 0,'10'-8'250'16,"3"-7"21"0,-5-4-67-1,3 0-17-15,-5-3-21 0,-1 0-12 0,-5-2-40 16,-7 0-15 0,-7 2-30-16,-1 1-12 15,2 9-20-15,-2 1-9 16,-4 8-22-16,-1 2-6 15,-1 2-10-15,1 6-5 0,8 8-1 16,5 4 1-16,7 3 7 16,7 1 5-1,11-1 3-15,8-4 3 0,-1-3 3 16,4-6 0-16,-3-5 3 16,0-5 1-16,2-6 2 15,-4-4-1-15,-7-5 0 16,-1-1-2-16,-9 1-2 15,-1 1-2-15,-7 4-5 0,-3 3-3 16,0 5-8-16,-2 3-2 16,2 10 0-16,3 1 1 15,2 6 7-15,6 3 0 16,9-1 5 0,5-2 0-16,3-4 4 15,11-5 2-15,4-7 18 16,-1-4 11-16,1-7 12 15,-11-4 2-15,-11-5-12 16,-4 2-13-16,-7 1-10 0,-8 0-29 16,-7 5-130-16,1 3-134 15</inkml:trace>
  <inkml:trace contextRef="#ctx0" brushRef="#br0" timeOffset="37487.56">9166 10091 355 0,'-2'15'234'0,"-1"9"-8"0,2 7-85 16,1 4-24-16,-2-5-33 15,-3-4-10-15,0-8-8 16,-3-8-5-16,1-10-10 15,2-1-9-15,-1-14-14 16,2-5-6-16,3-10-10 16,1-2-4-16,11 0-7 15,2 3-1-15,15 4-2 16,6 2 10-16,1 8 35 16,1 3 10-16,-13 12 11 15,-6 2-6-15,-11 10-25 16,-1 6-6-16,-3 8-7 15,-2 3-4-15,1 2-7 0,1-4-2 16,8-4-37 0,7-1-58-16,7-11-212 0</inkml:trace>
  <inkml:trace contextRef="#ctx0" brushRef="#br0" timeOffset="38006.86">9761 10088 580 0,'5'-4'350'0,"5"1"-62"16,-6 6-87-16,-11 5-38 16,-4 10-53-16,-3 0-19 0,-16-1-42 15,1-1-17-15,-3-4-14 16,-1-3-2 0,9-8 1-16,4-1 0 15,5-10-3-15,2-4-1 16,7-2-7-16,5 0-3 0,1 2-3 15,10 2-4-15,4 7-6 16,5 2-1-16,5 11-1 16,-3 4 1-16,9 9 6 15,-3 2 4-15,9 1 1 16,2-1 3-16,-1-5 1 0,4-3 1 16,2-11 2-16,-3-4 1 15,0-9 2 1,-5-4 0-16,-9-7-1 15,-3 1 0-15,-7-1-1 16,-7-4-3-16,-11-1-3 16,-7-4-2-16,-13 0-3 15,-1 7-3-15,1 12-5 0,-1 6-1 0,7 12-4 16,-1 4 1-16,6 9 3 16,2 4 1-16,6 6 4 15,3 6 2-15,1 6 11 16,3 3 11-1,-4 2 10-15,3 2 1 16,2-5-6-16,0-3-8 0,3-10-7 16,1-8-9-1,5-13-106-15,5-5-73 16</inkml:trace>
  <inkml:trace contextRef="#ctx0" brushRef="#br0" timeOffset="38335.68">10517 10131 757 0,'0'-2'393'16,"3"-3"-142"-16,-6 9-84 16,2-4-32-16,-1 0-52 15,-14 11-13-15,-45 38-26 0,30-30-14 0,-1-1-14 16,2-4-2-1,9-10 0-15,3-4 0 16,3-6-1 0,1-4-2-16,6-3-5 15,2 1-2-15,8-3-4 16,8 0-1-16,2 2-3 16,4 2 0-16,3 6-4 15,-2 1-1-15,3 13-2 0,-4 3 1 16,-1 12 9-16,-1 3-34 15,0 2-119-15,-2 3-176 16</inkml:trace>
  <inkml:trace contextRef="#ctx0" brushRef="#br0" timeOffset="38522.08">10357 9964 999 0,'1'-8'484'0,"1"-7"-181"0,1 7-166 31,4 2-53-31,3 6-59 0,1 4-3 0,2 7-195 32</inkml:trace>
  <inkml:trace contextRef="#ctx0" brushRef="#br0" timeOffset="39047.65">10709 10029 666 0,'-7'-9'412'15,"-5"-13"6"-15,7 17-269 16,5 6-47-16,8 19-49 16,6 11-17-16,11 17-7 15,1 9-4-15,-3 9-10 16,-5 2-5-16,-14-4-6 16,-5-5-1-16,-12-13 2 15,-4-8-7-15,-8-14-38 16,-2-8-15-16,0-14-12 0,-3-10 7 15,6-17 39 1,6-1 13-16,8-10 8 0,14-1 1 16,13-4-1-16,7-1-2 15,12 0 7-15,1 0 8 16,2 7 1-16,0 2 2 16,-1 8-9-16,-1 4-4 15,-3 9-37-15,-5 2-89 16</inkml:trace>
  <inkml:trace contextRef="#ctx0" brushRef="#br0" timeOffset="39565.21">11285 10039 562 0,'-5'-6'306'0,"-11"-4"-64"16,0 1-55-16,-4 5-76 0,-1 2-34 15,5 4-46-15,1 6-15 16,6 2-16-16,4 2-1 16,7 1 1-1,4 0 2-15,6-3 7 16,3 3 1-16,1-5 2 16,-3-4 0-16,3 2 3 15,-6-8-1-15,-4-2-2 16,0 1-3-16,-11 1-9 15,-3 2-3-15,-5 8-3 16,-5-2 0-16,-2 2 1 16,3 5-1-16,3 0 1 15,10 6 1-15,6-3 4 0,6-2 0 16,6-4 4-16,-1-4 2 16,4-5 2-16,-3-5 2 15,5-1-1-15,7-6 0 16,-1-3-2-16,0-1 0 15,-6-7-1-15,-3 5 0 16,-4-8 0-16,-1 2-1 0,-2 7-4 16,-5-2-1-16,-7 15 12 15,2 6 9-15,-6 8 17 0,2 4 7 16,5 7-5-16,0 3-7 16,5 1-12-1,7 2-6-15,2 0-2 0,2-5-61 16</inkml:trace>
  <inkml:trace contextRef="#ctx0" brushRef="#br0" timeOffset="40197.28">12303 9967 373 0,'-4'-4'267'16,"0"-1"7"-16,-15 2-111 15,2 3-33-15,-5 3-32 16,-6 1-6-16,9 5-25 0,-1-1-14 16,10 5-34-16,6 2-14 15,6 1-7 1,8 0-1-16,7-4 5 16,6-2 4-16,0-3 2 0,-1-2 0 15,-5-4 3 1,-2-1 0-16,-5-1-6 15,-9-4-4-15,-9 4-5 0,-9 1-4 16,-10 2 2-16,3 4 2 16,-1 2 3-16,5 1 1 0,9 6 2 15,1-2 1-15,9 3 4 16,4-1 1 0,10 1 2-16,3 1 1 15,6-5-2-15,-1-3 0 16,-1-8 1-16,1-1-26 0,1-5-184 15</inkml:trace>
  <inkml:trace contextRef="#ctx0" brushRef="#br0" timeOffset="40344.17">12225 9737 820 0,'0'-2'356'16,"-1"-5"-171"-16,1 6-142 15,0 1-31-15,0 0-29 16,0 0-66-16</inkml:trace>
  <inkml:trace contextRef="#ctx0" brushRef="#br0" timeOffset="40671.97">12434 10110 451 0,'16'13'311'16,"12"9"-14"-16,-2-7-101 0,3-3-44 15,-1-5-59-15,2-2-21 16,-5-6-27-16,-2-4-10 16,-4-12-13-16,-8-1-7 0,-4-6-38 15,-7 0-18 1,-13-2-14-16,1 2-2 16,-12 9 21-16,-1 6 13 0,1 12 1 15,-5 4 1-15,6 10 7 0,1 4 2 16,3 3 16-16,3 4 10 15,6 1 14 1,2 2 15-16,5 2 18 16,1 3 7-16,3 3 7 15,1 2-10-15,1 1-23 16,6-2-14-16,1-5-15 16,3-2 3-16,5-7-127 15,-3-6-205-15</inkml:trace>
  <inkml:trace contextRef="#ctx0" brushRef="#br0" timeOffset="41200.61">12731 10015 1083 0,'13'-1'434'0,"6"3"-287"0,2 10-41 15,4 14-39-15,-1 5-11 16,2 10-17-16,-1-1-8 16,-8 1-20-16,-7 2-5 15,-10-7-2-15,-8-3-1 16,-13-7-12-16,-2-6-14 16,-4-14-21-16,3-5-1 15,7-10 15-15,2-9 12 0,18-5 21 16,4-6 0-16,17-5-3 15,7 2 0-15,7-1-1 16,8 4 0-16,0 3-2 16,-1 6 1-16,-8 7 2 15,-9 4 3-15,-11 8 2 16,-3 1 2-16,-4 2-3 16,0 4-1-16,-1 2-3 15,0 2-1-15,-1 3 0 16,6-2 1-16,1 4 0 15,2-1 2-15,6-1 2 16,-2-4 1-16,3-9 4 16,-2-1 2-16,-5-8 4 15,-2-4 0-15,-10-5-1 0,-7-4-2 16,-19-4-6-16,-3 3-2 16,-9 1-5-16,5 7-5 15,5 11-7-15,-1 4-4 16,8 11-4-16,2 5-10 15,6 11-148-15</inkml:trace>
  <inkml:trace contextRef="#ctx0" brushRef="#br0" timeOffset="42458.37">14204 10005 543 0,'-8'-3'256'15,"-15"3"-95"-15,4-2-22 0,0 3-43 16,4 4-23-16,6-3-42 16,3 8-11-16,7-2-7 15,4 2-1-15,8 1 5 16,4-4 2-16,6 1 0 16,1-3 0-16,-1-4-4 15,-4-2 1-15,-6-1 2 16,-10-3 0-16,-6 5-7 15,-8 1-5-15,-10 3-6 16,0 4-1-16,-3 5 0 16,-2 5-1-16,12 4-1 15,3-2 0-15,10 1 0 16,3-4 3-16,10-4 9 16,3-4 3-16,6-4 8 0,4-4 4 15,1-7 0 1,5-2-1-16,-1-9-1 15,0-3-3-15,-4-3-6 16,-7-3-1-16,-3 4-1 0,-3 1-4 16,-5 7 0-16,-6 4 6 15,-3 6 1-15,-3 4 2 16,-4 4-1-16,3 9-6 16,2 5-4-16,3 4-1 15,4 4-1-15,1 0 0 16,2 0 3-16,2 0-12 15,-4-8-85-15,3-2-91 16</inkml:trace>
  <inkml:trace contextRef="#ctx0" brushRef="#br0" timeOffset="42631.1599">14337 9817 1031 0,'-3'-11'432'16,"-3"-8"-248"-16,3 6-116 16,2 6-37-16,2 7-35 15,4 1-61-15,4 12-263 16</inkml:trace>
  <inkml:trace contextRef="#ctx0" brushRef="#br0" timeOffset="42806.54">14452 9976 568 0,'8'14'387'15,"7"8"-4"1,4 3-173-16,2-1-52 16,0-3-74-16,2-2-23 15,-4-5-20-15,2-2-5 16,-4-6-3-16,-6-4-3 16,-1-7-3-16,1-4-22 0,-6-6-72 15,0-3-53-15,1 0-184 16</inkml:trace>
  <inkml:trace contextRef="#ctx0" brushRef="#br0" timeOffset="43267.5">15048 9935 649 0,'3'10'323'0,"2"9"-108"0,-5 1-33 15,-8 4-74-15,-6-2-24 16,-6-1-39-16,-4 2-12 15,-4-4-16-15,3-2-3 16,1-4-2-16,1-5-4 0,5-8-8 16,2-1-3-1,5-8-4 1,1 0 1-16,8-3 6 16,3-2-1-16,9 5-2 0,1-1-1 15,4 4-1-15,0 1-2 16,3 7 1-16,1 5 1 15,4 6 2-15,0 4 2 16,1-1 2-16,0 0 2 0,1-7 2 16,-2 0 1-1,-1-8 3-15,4-1 1 0,-9-7 1 16,2-2-1 0,-2-6-1-16,0-1-2 15,1-2 0-15,-1-3-1 16,-7 5-1-16,-2 2-3 0,-8 6 0 15,-1 9 8-15,-3 8 10 16,-3 7 7-16,3 6 4 16,1 0-6-16,3 0-9 15,3-2-2-15,8-2-32 16,3-2-68-16</inkml:trace>
  <inkml:trace contextRef="#ctx0" brushRef="#br0" timeOffset="43687.0899">15890 10038 739 0,'8'7'344'16,"11"9"-150"-16,0 4-23 15,0 4-57-15,-1 5-23 16,-8 0-31-16,-5-5-9 16,-5-7-13-16,-2-5-2 0,-3-10 3 15,3-2 0-15,2-11-6 16,6-3-5-16,7-8-15 15,0-4-7-15,6 2-6 0,2 1 0 16,3 6-3 0,2 4 0-16,2 7-2 15,-4 6 7-15,-10 12 14 0,-4 4 7 0,-8 7 7 32,-5 2-4-32,-5 3-12 15,-1 1 3-15,2-3-137 16,5-1-256-16</inkml:trace>
  <inkml:trace contextRef="#ctx0" brushRef="#br0" timeOffset="44329.57">16921 9945 653 0,'-1'0'274'0,"0"13"-151"0,1 7-39 15,0 11-25 1,1 7-1-16,1 6 1 16,0 2 0-16,2-4-11 15,-2 1-7-15,1-14-13 16,-3-4-6-16,0-13 2 0,-2-6 6 16,-1-8 18-16,-2-5 0 15,1-11-3-15,-3-6-7 16,-2-8-19-16,-2-10-2 15,0-9-4-15,-1-2-1 16,5-4-6-16,4 3-2 0,3 7-3 16,4 5-1-1,6 10-3-15,-1 6 3 16,5 11 3-16,1 5 1 0,8 4 0 16,2 3-4-16,12 2-6 15,3 2 1-15,10 1 2 16,10 5 16-16,9 0-113 15,7 2-98-15</inkml:trace>
  <inkml:trace contextRef="#ctx0" brushRef="#br0" timeOffset="44568.18">16909 10070 686 0,'9'0'314'0,"11"3"-129"16,4-7-21-1,12 4-52-15,2 1-30 16,8-1-52-16,7 4 2 15,-2-1-179-15</inkml:trace>
  <inkml:trace contextRef="#ctx0" brushRef="#br0" timeOffset="44988.82">17139 10340 651 0,'2'5'289'0,"12"6"-139"31,3 1-13-31,6-4-25 16,7-1-6-16,-4-8-11 15,0-5-9-15,-4-7-24 16,-3-3-12-16,-7 2-17 15,-4-1-8-15,-10 0-10 16,-7 0-6-16,-8 3-9 16,-4 2-5-16,-6 8-6 0,2 2-1 0,-6 6 1 15,2 5 0 1,4 5 0-16,5 5-1 16,10 6-1-16,2 3 2 15,11 2 7-15,5 1 9 16,10-1 16-16,9-7 1 0,8-2 3 15,3-7-3-15,5-10-4 16,1-6-15-16,-1-8-122 16,1-7-232-16</inkml:trace>
  <inkml:trace contextRef="#ctx0" brushRef="#br0" timeOffset="45639.21">16906 9677 268 0,'0'0'164'0,"8"-1"-4"16,8-1-48-16,18 1-31 15,4-3 3-15,18 3 5 16,6-1-2-16,3 2-21 15,0-2-14-15,-19 1-25 16,-9 0-8-16,-21-1-2 0,-7 0-3 16,-13-3-7-16,-4-1-3 15,-7 0-6-15,-3 1-1 16,0-2 1 0,-1 1 1-16,3-3 1 0,4 3 0 0,10 0-4 31,3 3-3-31,12 5-2 15,2 2 2-15,5 1 19 16,0 5 14-16,-2 6 20 0,-3 1 11 16,-12 5 19-16,-6 0 0 15,-14-3-5-15,-2 2-12 0,5-4-102 16</inkml:trace>
  <inkml:trace contextRef="#ctx0" brushRef="#br0" timeOffset="45982.24">17844 10176 893 0,'0'2'439'0,"-2"6"-115"0,-2 5-154 15,-5 8-98-15,-3 2-17 16,-2-1-45-16,0-1-88 16</inkml:trace>
  <inkml:trace contextRef="#ctx0" brushRef="#br0" timeOffset="46620.21">18211 10107 802 0,'-2'7'295'0,"-4"7"-225"16,3 9-38-16,-1 6-6 15,1 1 0-15,1-1 0 16,1-11 0-16,0-5 2 15,1-6 10-15,0-12-2 16,2-2-6-16,3-15-11 16,-1-2-12-16,-1-6-3 15,0 0 1-15,7 4-3 16,3-1-1-16,9 7 25 0,6 4 16 16,5 6 19-1,1 6 5-15,-4 6-27 16,-6 2-16-16,-9 10-21 15,-3 0-5-15,-8 9-3 16,0 0 2-16,-5 4 4 16,-2-3 5-16,2-2-70 15,1 2-56-15,2-7-193 16</inkml:trace>
  <inkml:trace contextRef="#ctx0" brushRef="#br0" timeOffset="47129.47">18708 10229 387 0,'5'-7'252'16,"4"-8"2"0,0-1-58-1,-3-3-66-15,-4 0-15 0,-1-4-16 16,-1 1-8-16,-6-1-21 0,-2 1-15 16,-7 9-26-1,-2 0-15-15,-4 9-18 16,-2 4-9-16,4 10-16 15,0 2-1-15,4 3 4 16,6 6 1-16,7 1 12 16,3 2 5-16,13 0 7 15,2-3 6-15,7-6 6 16,1-3 3-16,-1-10 8 16,1-3 0-16,-5-7 2 15,-3-5-1-15,-2-4-6 16,-3-2-3-16,-3-1-5 15,-2 2-4-15,-4 3-5 16,-2 3-1-16,-1 9-12 16,0 2-7-16,2 5-6 15,-1-4-3-15,0 0 7 16,3 10 5-16,5 13 8 16,15 29 5-16,-5-29 6 0,6-3 2 15,3-7 5-15,-2-3 28 16,-2-13 30-16,-5-4 10 15,-2-8 14-15,2-3-20 16,-12-6-24-16,-1-2-10 0,-5 0-22 16,-5-2-30-16,5 5-119 15,0 2-116-15</inkml:trace>
  <inkml:trace contextRef="#ctx0" brushRef="#br0" timeOffset="47954.28">19784 10020 501 0,'0'-5'272'16,"1"-9"-54"-16,-11 1-95 16,-9 3-18-16,-10 5-19 15,-3 4-10-15,0 5-36 16,4 5-19-16,9 7-26 15,8 5-6-15,12 2 0 16,8 0 6-16,10-7 8 16,5 0 4-16,0-8 7 15,1-3 0-15,-4-5 5 16,-3-1 4-16,-6-3 1 16,-6 0 0-16,-6-2-9 0,-2 0-8 15,-8 4-14-15,-5 2-6 16,-8 7-4-16,-1 1 2 15,-2 5 3-15,3-3 0 0,11 7 1 16,3 1 1 0,10-3 4-16,6 2 2 15,7-3 4-15,4-2 2 16,6 0 3-16,5-5 2 16,2-4 2-16,2-3 2 15,1-7 2-15,2-1 0 0,-6-7 2 16,-1-2 0-16,-6-3 1 15,-5-4 0 1,-6 2-5-16,-4 0 7 0,-4 9 26 16,-7 2 7-16,1 5 4 15,-3 6-13-15,-2 6-35 16,3 3-10-16,0 10-8 16,6 3 2-16,5 1 6 15,0 2 3-15,0-3 5 16,-2-4-13-16,-3-4-101 15,-1-2-118-15</inkml:trace>
  <inkml:trace contextRef="#ctx0" brushRef="#br0" timeOffset="48116.1599">19916 9820 889 0,'-3'-4'344'0,"-2"-2"-259"0,0 5-57 16,5 6-101-16,3 7-108 0</inkml:trace>
  <inkml:trace contextRef="#ctx0" brushRef="#br0" timeOffset="48343.5199">20073 10063 880 0,'5'8'408'0,"4"9"-176"16,2 2-45-16,3 1-85 16,0-1-27-16,2-1-42 15,1-2-10-15,2-7-2 16,-2-1 0-16,-1-6 6 16,-2-2 2-16,1-6 1 15,2-6-2-15,-2-4-8 16,2-5-2-16,-4-1-48 15,0-2-44-15,-1-4-128 16,0 3-147-16</inkml:trace>
  <inkml:trace contextRef="#ctx0" brushRef="#br0" timeOffset="48795.6599">20602 10047 428 0,'9'4'288'0,"7"4"2"31,-3 2-53-31,-7 5-89 0,-4 2-30 16,-10-2-41-16,-3 4-15 16,-14-3-21-16,-3 0-11 0,-2 0-12 0,0-3-3 31,5-6-2-31,7-5 0 16,8-4-6-16,3-7-2 15,2-4-5-15,2-2-1 16,7 1 0-16,5 3 0 0,5-4-1 15,5 3-1-15,-1 4-2 16,-3 3-3-16,4 9-3 16,-3 6 1-16,0 6 1 15,5 4 3-15,1 5 6 16,-1-2 2-16,4-3 7 16,2-3 3-16,1-12 10 15,1-5 1-15,0-8 0 16,-4-8 1-16,-1-3-7 15,-2 0-2-15,-6-2-2 16,2 1-2-16,-10 0-4 16,0 2-1-16,-6 8-18 15,-1 4-10-15,-1 12 1 16,0 2 2-16,1 8 16 16,-1 4 6-16,-1 2 0 15,0 2-6-15,3-1-193 0</inkml:trace>
  <inkml:trace contextRef="#ctx0" brushRef="#br0" timeOffset="49394.7299">21685 10009 700 0,'13'-1'352'0,"12"-5"-136"16,-3 13-87-16,-5 4-31 0,-6 7-57 15,-3 3-20-15,-4 5-6 16,-2 0-1-1,-5-3 0-15,-3-4 0 16,-4-6 4-16,0-4-1 0,5-6-27 16,0-5-12-16,9-8-11 15,-1-7-2-15,10-8 22 16,-1 0 9-16,6 4 3 16,-2 5 1-16,-5 4 0 15,-1 2 0-15,-4 5 7 16,-2 2 2-16,-2 11 7 15,1 4 1-15,-2 7-1 0,2 5-2 16,6-1-4 0,1 1 0-16,5-6 2 15,4-2 2-15,4-8-36 16,9-5-50-16,10-6-280 16</inkml:trace>
  <inkml:trace contextRef="#ctx0" brushRef="#br0" timeOffset="49857.07">22433 10039 601 0,'0'0'343'0,"-2"1"-44"15,-3 6-111-15,-7 4-104 16,-4 5-17-16,-6 1-24 0,-1-3-10 16,-9-3-10-16,-6-4-4 15,-1-4-2-15,-4-3 1 16,13-5-1-16,7-3 0 15,10-7-10-15,6 0-3 16,7-1-7-16,4 1-2 16,11 4 0-16,7 2-1 15,3 5-3-15,3 4 0 0,-5 4-1 16,-3 7 3-16,-4 8 7 16,0 1 4-16,-1 2 5 15,0 1 0-15,2-4 2 16,0-2 2-16,3-9 6 15,2-6 2-15,1-9 2 16,-1-6 0-16,4-2-6 16,-1-4-3-16,0-5-2 15,0-1-2-15,-4 0-3 16,-3 1-2-16,-6 9-8 16,-4 3-9-16,-7 12 1 15,-1 7 7-15,0 12 11 16,-3 2 12-16,0 6 14 15,1-2 0-15,2 0-2 16,2-4-1-16,3-6-11 16,0-4 0-16,0-9-27 0,2-2-118 15</inkml:trace>
  <inkml:trace contextRef="#ctx0" brushRef="#br0" timeOffset="51052.54">2013 11056 368 0,'-2'1'240'0,"-7"-2"14"15,-5-1-43-15,-11 1-53 16,-8-1-33-16,-7 8-57 0,4 6-23 16,5 10-34-1,8 4-10-15,11 10-10 16,9 3-4-16,10 5 4 0,11-5 4 0,15-7 7 15,2-6 4 1,10-16 9-16,-7-5 4 16,-11-13 56-16,-8-4 9 15,-19-8 9-15,-12-3 1 16,-20 3-57-16,-8-3-12 16,-2 5-16-16,1 3-34 15,19 8-114-15,6 2-113 16</inkml:trace>
  <inkml:trace contextRef="#ctx0" brushRef="#br0" timeOffset="51364.65">2163 11110 443 0,'4'-6'253'16,"2"-4"-26"-1,-2 5-23-15,-10 9-64 0,-4 4-37 16,-4 8-67 0,0 5-9-16,7 4-9 0,3 3-3 15,5 2 1 1,8-4 5-16,5-6 13 16,5-3 7-16,6-7 15 15,0-7 3-15,3-5 1 0,-3-8-1 16,-2-6-12-1,-3-2-4-15,-8-4-10 0,-2-1-7 16,-9 0-27-16,-4 0-46 16,-7 2-143-16,1 5-153 15</inkml:trace>
  <inkml:trace contextRef="#ctx0" brushRef="#br0" timeOffset="51584.4">2424 11122 816 0,'2'9'345'0,"3"13"-193"16,1 7-38-16,6 2-49 16,0 0-17-16,4 0-25 0,-1-6-4 15,0-6-3 1,3-3 4-16,-4-9 36 0,2-7 12 16,-3-7 6-1,-2-7-2-15,5-5-36 16,-1-3-12-16,-2-4-3 15,0 1-57-15,-2 1-180 16</inkml:trace>
  <inkml:trace contextRef="#ctx0" brushRef="#br0" timeOffset="52205.08">2798 11147 485 0,'14'-1'227'16,"22"-5"-76"-16,0 5-53 15,4-5-26-15,0 2-18 16,-9 4-26-16,-1 0-5 16,-11 1 4-16,-9 1 3 0,-6 0 5 15,-7-2-2-15,-1-3-14 16,3 2-6-16,0 0-8 15,-2-1-2-15,-15 4-3 0,-28 5-3 16,27 1-4 0,1 3 4-16,6 9 4 15,3 4 5-15,9 6 8 16,2 0-3-16,8-2 2 16,3-3 3-16,8-7 3 15,2-5 1-15,1-13 8 0,-2-5 1 16,-3-12 0-16,0-2-1 0,0-4-4 15,3-2-4 1,-3 2-4 0,-4-1-3-16,-3 4-10 15,-4 8-3-15,-4 7 4 0,3 7 2 16,-3 10 6-16,-3 4 3 16,-1 6-5-16,0 1 0 15,-5 0 0-15,3-2-1 16,2-7 1-16,0-4 1 15,4-9 14-15,-2-2 5 16,4-10 0-16,3-4-2 16,8-8-16-16,2-3-4 15,6 0-7-15,4 3-1 16,2 6-4-16,2 5-3 0,-8 9-6 16,-2 9 1-16,-10 10 1 15,-6 5 2-15,-3 10 9 16,-6 4 23-16,-1-1-170 15,4 3-221-15</inkml:trace>
  <inkml:trace contextRef="#ctx0" brushRef="#br0" timeOffset="52580.51">3517 11300 703 0,'0'2'326'0,"11"7"-136"16,1-2-22-16,7 2-35 16,8 0-16-16,0-7-26 15,5 1-9-15,-1-7-30 16,-1-5-9-16,-7-5-17 16,1-2-4-16,-9-5-5 0,-4 2-4 15,-8-2-15-15,-9-3-8 16,-11 0-8-16,-4 2-2 15,-3 7-1-15,2 8 0 16,1 10 2-16,3 4-1 16,-1 10 1-16,3 4 0 15,5 7-3-15,-1 4 1 0,12 11 14 16,1 6 7-16,3 9 19 16,3 3 5-16,-2-7-1 15,2-3-3-15,1-13-12 16,3-4-1-16,1-7 23 15,3-6-90-15</inkml:trace>
  <inkml:trace contextRef="#ctx0" brushRef="#br0" timeOffset="52965.89">3877 11140 1064 0,'12'7'416'16,"8"13"-294"-16,0 9-41 16,-5 5-29-16,-4 5-15 15,-3-3-7-15,-6-4-2 16,0-6-7-16,0-9-2 15,-5-14 6-15,4-3 2 0,1-10-1 16,-2-6-2-16,3-7-16 16,2-3-6-16,4-1-6 15,6 3-4 1,4 4 0-16,3 3 2 0,4 10-2 16,-3 4 0-16,-4 14 2 15,-1 6 1-15,-8 13 6 16,-5 5 4-16,-4 9 1 15,0-3-1-15,1-5-32 16,7 0-126-16</inkml:trace>
  <inkml:trace contextRef="#ctx0" brushRef="#br0" timeOffset="53687.54">4286 11130 507 0,'-3'0'247'0,"1"3"-80"15,2 1-23-15,0-4-23 16,0 0-11-16,11 1-23 16,45 2-17-16,-18-5-33 0,-2-4-9 15,-6-1-10 1,0 2-2-16,-13-2-2 16,0 0-1-16,-11 6-7 0,-6-3-5 15,-9 10-6-15,-7 4-4 0,-2 4-2 16,-3 6 2-16,2 0 0 15,7 4 1-15,5 0 10 32,16-4 5-32,-1-3 14 0,9-2 6 0,-2-7 0 15,-2-4 0-15,12 1-5 16,-1-9-3-16,12-4-2 16,-5-3-6-1,-3-8-16-15,-3 1-13 0,-9-3-17 16,0 2-1-1,-4-2 14-15,-2 2 10 0,-4 1 16 16,-4 4 7-16,-3 9 2 0,-4 5 1 16,3 12 2-1,2 3-3-15,6 9-2 16,1 5-1-16,4 2-3 16,0 0-1-16,-1-4-1 15,1-2 2-15,-6-10 2 16,0-2-50-16</inkml:trace>
  <inkml:trace contextRef="#ctx0" brushRef="#br0" timeOffset="53900.49">4905 11131 932 0,'1'-2'426'0,"1"-2"-189"16,4 9-138-16,-6-5-44 15,1 3-30-15,7 24-5 16,7 34-9-16,-11-28-1 16,-4-2-2-16,2-2 0 15,0-8-28-15,3-5-56 16,3-10-194-16,0-6-184 16</inkml:trace>
  <inkml:trace contextRef="#ctx0" brushRef="#br0" timeOffset="54100">5123 11177 375 0,'-12'-2'281'16,"-8"-1"19"-16,-10 3-100 15,-1 3-22-15,8 4-73 0,4 0-27 0,9 3-46 32,1 3-14-32,8-2-6 15,7 1 0-15,11-2 0 16,12 0 1-16,6-3-1 15,-2 1-2-15,2-1-61 16,-3-2-55-16,-8-3-200 16</inkml:trace>
  <inkml:trace contextRef="#ctx0" brushRef="#br0" timeOffset="54408.62">5260 11191 523 0,'3'-4'323'0,"6"2"-29"0,1 3-52 16,2 9-79-16,0 6-32 15,-1 7-36-15,1 1-17 16,-1-1-27-16,-3-3-14 16,1-9-15-16,-5-3-2 15,-3-9 1-15,6-6-1 16,1-9-7-16,5-2-9 16,1-9-27-16,1-2-8 0,3 4-5 15,2-1 2-15,4 9 17 16,-1 9 4-16,-4 8-1 15,-4 8 3-15,-10 12 13 16,1 4 13-16,-1 9 15 16,-2 2 2-16,4 2-10 15,-1-3-9-15,-6-6-6 16,1-3-2-16,0-7-41 16,0-8-92-16</inkml:trace>
  <inkml:trace contextRef="#ctx0" brushRef="#br0" timeOffset="54582.4">5491 11016 854 0,'-2'-8'421'0,"-2"-5"-144"0,4 3-124 16,3 3-104-16,4 1-33 15,1 4-112-15,7 5-178 16</inkml:trace>
  <inkml:trace contextRef="#ctx0" brushRef="#br0" timeOffset="54891.56">5830 11371 394 0,'7'1'286'15,"3"2"48"-15,1 0-51 16,-6-2-58-16,-2-1-24 0,-2 1-41 16,-1-1-27-1,0 0-40 1,0 0-15-16,0 0-30 15,0 0-9-15,-1 0-17 0,0 0-6 16,0 0-8 0,1 0-2-16,0 2-2 15,0 3-1-15,0-5-18 16,0 0-48-16,0 0-205 16</inkml:trace>
  <inkml:trace contextRef="#ctx0" brushRef="#br0" timeOffset="63121.59">6799 10836 495 0,'18'-1'265'16,"11"-2"-61"-1,-4 1-28-15,-12 1-32 0,-9 1-8 16,-8 2-31-16,-11 2-17 15,-19 3-42-15,-11-1-22 16,-15 1-8-16,-1 0-3 16,4-1-3-16,3-4-2 0,14 3-22 15,4-2-7-15,15 1-8 16,13 2-10-16,9 1 8 16,9 0 0-16,17 9 0 15,5 3 7-15,12 9 8 16,2 7 8-16,-7 0 11 15,-7 0 8-15,-22-1 9 16,-12 1 0-16,-24 0-2 16,-7 1-2-16,-9-7-2 15,0-2 3-15,7-18 2 16,6-3 3-16,11-8-2 16,9-5-3-16,0 1 0 15,6 0 3-15,4 6-1 16,1 0 1-16,-2 0-5 15,0 0-7-15,19 8-3 16,43 19-1-16,-11-19-1 16,9 0 2-16,12-7 5 15,3-2-45-15,-2-4-190 16</inkml:trace>
  <inkml:trace contextRef="#ctx0" brushRef="#br0" timeOffset="63736.17">6999 11110 675 0,'-1'-1'297'0,"0"1"-139"15,7 2-57-15,-6-2-52 16,19 4-8-16,52 5-21 0,-31-7-5 15,-1-1-3 1,-2 1 2-16,-11-2 2 0,-7 0 2 16,-11-3 5-1,-7 1-1-15,-8 0-10 16,-4 2-7-16,-9 4-15 16,-2 4-4-16,-1 10-2 15,-1 4 0-15,8 5 2 16,5 6-1-16,11-3 6 15,5-3 5-15,14-5 7 0,1-3 7 0,8-11 7 16,-1-6 2 0,-3-8 7-16,0-8 2 15,-5-5-3-15,-6-5-3 16,5-4-8-16,-5 1-3 16,2 3-7-16,0 5-3 0,-5 5-9 15,-5 7-8 1,-1 8 8-16,-1 6 3 15,-3 11 9-15,6 0 8 16,-8 3-5-16,1 0-2 16,-4-7 1-16,-1-2 0 0,6-8 6 15,5-4 3-15,5-6 1 16,0-4-1-16,6-6-7 16,-1-1-4-16,5 3-4 15,5-1-4-15,-6 8 18 16,1 6 9-16,-10 8 15 15,-1 9 13-15,-5 7-11 16,-3 3-6-16,-1 2-2 16,0-1-45-16,5-6-386 0</inkml:trace>
  <inkml:trace contextRef="#ctx0" brushRef="#br0" timeOffset="64393.45">8420 11099 318 0,'-9'0'196'16,"-16"-4"12"-16,0 1-19 15,0 4-47-15,-1 2-32 16,5 11-74-16,4 5-19 15,17 7-11-15,5 1 5 16,16-1 15-16,5 0 6 16,1-7-2-16,1-5-4 15,-5-9-2-15,-1-7 2 16,-2-8 31-16,-5-5 8 16,-14-10 4-16,-3-3-4 0,-18-8-31 15,-3-2-9 1,-2-7-8-16,-2-5 0 15,5-8-1-15,9 0-3 0,13 5-7 16,5 4-7-16,13 15-15 16,1 8-3-16,11 13-5 15,4 7 3-15,0 10-33 16,2 8-72-16</inkml:trace>
  <inkml:trace contextRef="#ctx0" brushRef="#br0" timeOffset="64579.38">8616 11053 663 0,'2'1'323'0,"3"2"-102"0,4 3-68 16,1 10-68-1,-1 4-18-15,-2 7-34 16,-3 4-11-16,0-1-6 0,3 0-11 15,6-7-165-15</inkml:trace>
  <inkml:trace contextRef="#ctx0" brushRef="#br0" timeOffset="64903.39">9159 11142 521 0,'-10'4'322'0,"-14"5"2"16,-2 4-110-16,-8 2-93 16,-5-1-28-16,0-5-44 15,-1-5-15-15,3-5-12 16,7-3-2-16,10-4-7 0,2-3-6 16,8-1-7-1,5-3-5-15,6-3-8 0,6 0 0 16,8 5-2-16,1 2 4 15,7 5 12 1,5 8 6-16,-1 6 14 16,1 8 5-16,-4 10-1 15,-3 0-1-15,-4 3-4 16,2 0-8-16,1-8-138 16,6-4-244-16</inkml:trace>
  <inkml:trace contextRef="#ctx0" brushRef="#br0" timeOffset="65258.94">9389 11136 500 0,'-7'-11'350'16,"-8"-6"20"0,0 0-175-16,2 3-49 15,0 7-74-15,1 7-29 0,1 10-42 16,4 8-9-16,0 3-5 15,12 4 4-15,8 1 9 16,2 0 1-16,11-1 7 16,-5-3 1-16,-1-7 3 15,2-5 3-15,-10-9 14 16,-3-2 19-16,-11-12 8 16,-8-3-2-16,-6-8-12 15,-3-6-19-15,-4-11-5 16,-4-10-1-16,8-13-6 15,0-5-3-15,14 1-9 0,5 8-7 0,12 13-12 32,8 12-5-32,4 18-2 15,3 6-31-15,9 15-73 0,-2 8-67 16</inkml:trace>
  <inkml:trace contextRef="#ctx0" brushRef="#br0" timeOffset="65679.33">9590 11171 388 0,'6'6'246'0,"6"3"4"15,4 3-26-15,6-1-52 16,-1-3-35-16,2-2-52 16,3-5-13-16,-6-4-19 15,-1-5-6-15,-8-5-15 16,-1-1-5-16,-9-3-16 16,-1-4-13-16,-7-1-16 15,-6-1-3-15,-8 3 3 16,1 1 4-16,-2 9-4 15,2 7-5-15,6 10-12 16,4 11 3-16,5 10 22 0,2 7 10 16,4 11 33-1,0 5 10-15,1 8-1 16,4 3-4-16,2-6-15 0,3 0-6 16,1-15 1-16,6-6-33 15,-1-14-120-15,4-4-195 16</inkml:trace>
  <inkml:trace contextRef="#ctx0" brushRef="#br0" timeOffset="66011.3">10110 11192 526 0,'-6'-7'288'0,"-7"-10"-55"16,0-2-36-16,-5 2-61 15,1 1-24-15,-3 3-44 16,1 3-16-16,0 6-25 16,2 4-8-16,1 5-7 15,1 4 4-15,2 5 2 16,6 5-1-16,7 1 3 15,3 0 1-15,8 3 1 16,4-2 3-16,8-5 0 0,4-2-2 0,2-10 0 16,-1-3-15-1,2-3-121-15,-3-4-147 16</inkml:trace>
  <inkml:trace contextRef="#ctx0" brushRef="#br0" timeOffset="66234.33">10217 11027 593 0,'4'-7'356'16,"0"-4"-37"-16,1 7-146 15,-3 5-34-15,-3 14-56 16,3 4-26-16,4 15 2 16,-4 7-4-16,9 13-10 15,-6 4-9-15,-2 9-17 16,4 1-7-16,-4-7-3 15,3-5 2-15,1-16-44 16,-3-6-36-16,1-13-99 16,-3-8-49-16</inkml:trace>
  <inkml:trace contextRef="#ctx0" brushRef="#br0" timeOffset="66421.67">10315 11246 689 0,'5'-6'323'0,"8"-3"-146"15,5 1-66 1,8 8-78-16,1 0-19 16,-1 7-7-16,-4 1-58 0,-6-1-262 15</inkml:trace>
  <inkml:trace contextRef="#ctx0" brushRef="#br0" timeOffset="66701.08">10534 11189 774 0,'7'-3'357'0,"7"0"-134"16,0 1-44-16,-3 4-53 16,-2 5-23-16,-2 4-51 15,-2 4-13-15,-3 0-21 16,1-1-1-16,-2-5-1 0,3-5 2 0,6-5 3 31,2-5 0-31,8-7-11 16,1-2-6-16,-2-4-6 15,5 0-3-15,-5 4 2 16,2 2 1-16,-4 13-6 16,-7 0-1-16,3 11 2 15,-8 4-1-15,-3 4 6 16,2 6 2-16,-5-2-31 15,4 1-62-15,1-6-196 0</inkml:trace>
  <inkml:trace contextRef="#ctx0" brushRef="#br0" timeOffset="66871.45">10732 10882 910 0,'0'-2'432'0,"0"-2"-189"16,3 9-72-16,-3-5-112 16,0 3-27-16,3 23-71 15,-2 29-102-15</inkml:trace>
  <inkml:trace contextRef="#ctx0" brushRef="#br0" timeOffset="67642.89">11808 10837 727 0,'1'-6'348'16,"-2"-1"-149"-1,-2 10-56-15,-11 23-70 16,-1 14-24-16,-6 15-16 16,-2 1 0-16,1-1-8 15,-1-4-5-15,6-8-4 0,1-7 0 16,10-15 3-16,1-9 5 15,4-13-4-15,1-7-4 16,2-13-7-16,2-3-4 16,-1-11-1-16,2-4 3 15,-5-7 2-15,1-4-4 16,4-2-3-16,3 4-2 0,1 8-6 16,0 7-2-1,0 22-13-15,-2 11 4 16,6 26 7-16,-2 14 6 0,4 14 18 15,5 6 4-15,7 0-6 0,5-5-2 16,7-2-1 0,-2-7-3-16,-6-10 4 0,-7-4-27 15,-8-11-92 1,-3-5-75-16</inkml:trace>
  <inkml:trace contextRef="#ctx0" brushRef="#br0" timeOffset="67807.42">11682 11137 801 0,'0'-3'396'16,"4"2"-125"-16,10 1-147 16,4-2-33-16,16 1-45 15,12 0-15-15,10 1-3 0,6 1-70 16</inkml:trace>
  <inkml:trace contextRef="#ctx0" brushRef="#br0" timeOffset="68288.75">12218 11084 575 0,'-3'-4'312'16,"0"3"-108"-16,7 0-64 15,-4 0-27-15,14 1-47 16,49 0-8-16,-7-4-6 15,7 2-5-15,7 0-20 16,2-1-7-16,-4 3-8 16,-8-2 1-16,-2-6-61 15,-2 1-75-15,-9-6-135 16,-3 3-52-16,-19 1-15 16,-12 1 62-16,-17 2 158 0,-8-1 85 15,-10 6 136-15,-3-8 35 16,5 3-3-16,5 1-25 15,8 1-34-15,7 5 5 16,6 7 32-16,3 2 9 16,6 9-6-16,1 1-18 15,0 1-46-15,-2-1-17 16,-6-1-19-16,0 1-6 0,-2-3-148 16</inkml:trace>
  <inkml:trace contextRef="#ctx0" brushRef="#br0" timeOffset="68512.98">13128 10763 794 0,'-1'-4'378'15,"2"-2"-158"-15,6 13-98 16,2 12-29-16,5 25-26 15,1 10 7-15,-1 10-21 0,-4-1-8 16,-2-11-16-16,-4-7-12 16,-4-7 0-16,0-7-27 15,1-8-109-15,-1-6-89 16</inkml:trace>
  <inkml:trace contextRef="#ctx0" brushRef="#br0" timeOffset="68895.57">13084 10746 901 0,'7'-8'390'16,"6"-13"-201"-16,5 3-35 0,9 0-48 16,0 3-19-16,10 7-33 15,3 5-16-15,0 6-19 16,0 8-10-16,-9 5-10 15,-6 3 0-15,-16 0-8 16,-7-1 4-16,-11-2 2 16,-6 2 3-16,-1-2 3 15,0-2 2-15,11-2-1 16,7-2 0-16,12-5 0 16,7 2-1-16,4 4-4 0,3 4-2 15,1 10-4-15,1 5 0 16,-4 5 4-1,-6-2 1-15,-10-3 2 16,-7-2 0-16,-13-8 2 16,-9 2 0-16,-17-3 2 15,-6-2-1-15,-5-4 3 0,2-2 0 16,12-6-106-16,10-3-110 16</inkml:trace>
  <inkml:trace contextRef="#ctx0" brushRef="#br0" timeOffset="69505.25">14094 11064 538 0,'0'7'314'16,"0"7"-27"-16,-10 9-147 16,-3 9-21-16,-11 4-50 15,-5-3-20-15,6-4-111 0</inkml:trace>
  <inkml:trace contextRef="#ctx0" brushRef="#br0" timeOffset="69806.69">14596 10944 811 0,'1'1'349'0,"-1"10"-171"15,3 5-36-15,1 12-18 16,-3 3-17-16,0-1-38 16,2 0-14-16,-1-6-29 15,2-3-5-15,2-5-58 0,-3-4-68 16</inkml:trace>
  <inkml:trace contextRef="#ctx0" brushRef="#br0" timeOffset="70144.42">14796 10921 853 0,'1'0'377'15,"1"1"-186"-15,0 5-51 16,-2-6-69-16,-1 0-4 15,-2 25-16-15,-5 32-10 0,5-27-19 16,1-5-5-16,7-5-6 16,9-3 0-16,12-4 12 15,5-2-36-15,2-4-107 16,1-1-111-16</inkml:trace>
  <inkml:trace contextRef="#ctx0" brushRef="#br0" timeOffset="70637">15050 10961 297 0,'-1'-3'168'0,"-6"-6"-32"15,1 5-8-15,-11 0-20 16,-3 0-8-16,-9 5-13 16,-6 1-13-16,3 7-27 15,-1 2-12-15,4 5-7 16,8 5-2-16,9 1 2 16,7 5-1-16,14 3-3 0,4-5-2 15,7-2 0-15,3-3 1 16,2-11 11-16,2-2 9 15,-5-10 29 1,-5-2 4-16,-14-9-4 16,-5-1-11-16,-19 2-39 15,-5-2-6-15,-8 8-93 16,4 2-181-16</inkml:trace>
  <inkml:trace contextRef="#ctx0" brushRef="#br0" timeOffset="70953.56">15081 10964 815 0,'2'2'421'16,"5"4"-110"-16,0 8-105 15,8 10-97 1,4 7-9-16,7 12-23 16,6 2-13-16,1 4-24 15,0-4-14-15,-8-3-13 16,0-5-23-16,-9-12-87 15,-4-4-82-15</inkml:trace>
  <inkml:trace contextRef="#ctx0" brushRef="#br0" timeOffset="71137.84">15375 10956 857 0,'-9'2'389'16,"-13"8"-181"-16,-5 9-56 15,-5 9-81-15,-1 7-17 0,-4 9-28 0,0 1-5 16,2 6-10-16,1-2-2 31,3 1-30-31,3-4-57 16,4-9-178-16</inkml:trace>
  <inkml:trace contextRef="#ctx0" brushRef="#br0" timeOffset="71737.39">15527 11032 269 0,'4'-3'241'16,"0"-3"37"-16,-1-1-37 15,1-1-22-15,-5 1-44 0,-1 3-30 16,-3 5-68-16,-3 2-26 16,2 11-39-1,4 0-7-15,3 7 1 16,6 3 3-16,6-2 3 16,2-1 2-16,5-4 5 15,1-4 5-15,3-12 9 16,-3-2 2-16,0-9-1 15,-2-6-3-15,-5 1-9 16,-1-3-4-16,-6 0-27 0,-1 1-47 0,-6 0-151 16,2 0-178-1</inkml:trace>
  <inkml:trace contextRef="#ctx0" brushRef="#br0" timeOffset="71880.2">15693 10809 814 0,'-4'-12'416'15,"-2"-11"-118"-15,2 4-53 0,0 10-103 16,1 3-44-16,3 7-74 16,0 3-20-16,0-4-77 15,0 0-76-15</inkml:trace>
  <inkml:trace contextRef="#ctx0" brushRef="#br0" timeOffset="72454.31">16054 10920 669 0,'-3'-9'329'0,"-12"-7"-122"16,2 5-44-16,-6 7-82 15,-1 4-25-15,4 7-33 16,-3 3-8-16,8 7-7 0,1 0 0 16,12 5 7-16,2-1 5 15,7-5 11-15,2 4 0 16,2-10-6-16,-2 1-4 16,3-2-8-16,-1-6-2 15,-2 2 1-15,-3-2 0 16,-4-1 0-16,-6-2-2 15,-6 0-6-15,5-2-3 16,0 1-3-16,-14 1-1 0,-32 8 0 16,28 0 0-16,5 3-2 15,2-1 1-15,7 5 0 16,5-1 1-16,8-3 2 16,6 2 1-16,6-5 2 15,1-1 1-15,1-7 2 16,4-1-7-16,-4-7-22 15,1 0-4-15,1-1-2 16,2-1 3-16,3 3 20 16,-1-1 2-16,-3 0 3 15,-7-3 4-15,-3 2 12 16,-4-1 7-16,-5 2 5 16,0 6 1-16,-5 2 0 15,-1 2-3-15,0-2-3 0,0 0-2 0,1 19-8 31,8 33-3-31,3-32-53 16,4 2-87-16</inkml:trace>
  <inkml:trace contextRef="#ctx0" brushRef="#br0" timeOffset="72943.09">16964 10997 595 0,'3'-2'359'0,"4"0"-41"0,5 4-74 16,-1 7-87-16,-1 7-36 15,-4 6-35 1,-2 4-24-16,-4 0-30 0,0-2-9 16,0-3-11-16,-1-1 0 15,2-11 3 1,2-2 3-16,5-10 1 15,3-3-2-15,2-9-4 0,4-2-3 16,-1-3-3-16,0-3-1 16,0 2-1-16,-1 1-1 15,1 9-5-15,-1 6-5 16,-7 7 3-16,0 12 4 16,-4 8 6-16,1 5 4 0,4 4-1 15,-5-5 5-15,5 0-113 16,2-3-84-16</inkml:trace>
  <inkml:trace contextRef="#ctx0" brushRef="#br0" timeOffset="73635.89">18226 10787 761 0,'-2'0'340'16,"-7"11"-145"-16,-5 10-41 15,-13 19-64 1,-2 11 1-16,3 3-24 16,0-2-12-16,14-13-21 15,3-8-4-15,2-13-8 16,5-7 6-16,5-12 6 15,7-9 0-15,11-9-1 16,2-3-9-16,2-10-7 0,1-8-2 0,-10-11-2 16,0-9 0-16,2 2-3 15,-1 6-8 1,4 20-8 0,-1 9-8-16,-4 22-12 15,0 10 1-15,-2 17-1 0,0 14 4 16,8 14 11-16,1 3 5 15,5 0 6-15,2-5 2 16,-3-15 5-16,-2-10-6 16,-8-8-39-16,-5-7-18 0,-7-4-59 0,-5-5-35 15,-7-3-164 1</inkml:trace>
  <inkml:trace contextRef="#ctx0" brushRef="#br0" timeOffset="73796.48">18150 10933 431 0,'-10'0'300'16,"-7"2"-13"-16,16 3-93 15,9-1-22-15,25 3-70 16,4-3-18-16,21 0-51 16,7 2-16-16,-2 1-19 15,0 3-60-15</inkml:trace>
  <inkml:trace contextRef="#ctx0" brushRef="#br0" timeOffset="74264.2">18820 10797 638 0,'-6'2'310'16,"-7"11"-99"-16,-3 10-69 15,-1 17-62-15,-2 8-10 0,3 0-26 16,2-3-9 0,4-11-10-16,2-7-4 15,6-10-2-15,2-5 8 16,3-14 10-16,4-4 1 0,3-11 0 16,1-3-7-1,3-10-10-15,0-8-2 0,-2-11-2 16,2-5-2-16,-1 1-8 15,-2 10-5-15,3 17-4 16,-1 10-1-16,-2 16-3 16,1 8 0-16,2 12-2 15,4 10-3-15,3 13 7 16,3 6 1-16,1-1 4 16,0-5 2-16,1-9 3 15,-3-8 2-15,-4-13 2 16,-6 2 1-16,-13-11-1 15,-4-1 1-15,-13-2-6 16,-10-1-1-16,-10-2-4 0,-5 2-3 16,-6 2 2-16,2 3-1 15,13 7-64-15,7-6-59 16,21 3-309-16</inkml:trace>
  <inkml:trace contextRef="#ctx0" brushRef="#br0" timeOffset="74821.11">19362 10850 879 0,'-2'2'367'0,"-2"11"-199"15,-1 9-60-15,1 13-46 16,-1 8 1-16,4 1-20 16,-1-4-2-16,0-8-13 15,1-6-6-15,0-12 0 0,-1-5 6 16,-2-8 9-16,-1-5 1 16,-4-13-3-16,3-8-7 15,-1-10-10-15,1-6-3 16,1-12-2-1,5 0-3-15,4 2-8 0,2 8-3 16,5 24-7-16,-3 7-10 0,1 14-4 16,-1 10 4-1,2 11 7-15,1 5 10 16,4 5 8-16,2 3 1 0,2-7-2 16,0-2 2-1,-1-12 4-15,1-7 3 16,1-8 3-16,0-8 0 0,-3-9-2 15,-2-6-3 1,-2-8-3-16,-1 0-2 0,3 1-4 16,1 0-1-1,-1 11-5-15,0 8-5 0,-4 11-9 16,-4 7-2-16,-3 11 4 16,-1 9 5-16,-3 6 10 15,0 5 5-15,3-3 0 16,4-1 1-16,4-6-5 15,3-4-66-15</inkml:trace>
  <inkml:trace contextRef="#ctx0" brushRef="#br0" timeOffset="75235.1">19924 10736 826 0,'7'-6'406'16,"1"-1"-174"-16,4 8-52 16,2 17-87-16,-11 12-25 15,5 21-5-15,-6 9-2 16,-2-1-21-16,4 0-11 16,-3-17-15-16,0-7-5 15,-3-12 3-15,-2-9 3 16,0-8 6-16,-2-6 10 15,6-4 5-15,0-5-2 16,-1-11-6-16,-3-3-9 0,-1-22-3 16,-2-8-2-16,2-7-3 15,1-2-3-15,4 14-5 16,-2 7-3-16,5 18-6 16,-1 7-3-16,5 9-4 15,2 4-2-15,5 3 3 16,6 2 2-16,14 3 6 15,8-2 2-15,13-2-1 16,7 0-22-16,6 2-65 16,-3 0-66-16,-6 8-200 15</inkml:trace>
  <inkml:trace contextRef="#ctx0" brushRef="#br0" timeOffset="75534.98">20037 11123 409 0,'-4'0'328'15,"-1"2"29"-15,7-2-68 16,-2 0-32-16,1 0-73 16,22 1-43-16,43 2-72 15,-31-3-26-15,7-2-27 16,1 1-5-16,-4 1-20 16,2-1-53-16,-8 2-217 15</inkml:trace>
  <inkml:trace contextRef="#ctx0" brushRef="#br0" timeOffset="75805.12">20034 10920 624 0,'1'-2'336'16,"5"2"-73"-16,10 0-45 15,9 3-69-15,3 4-20 16,9 0-42-16,2 2-25 0,8 2-34 16,2-6 7-16,-4-5-122 15,1 0-301-15</inkml:trace>
  <inkml:trace contextRef="#ctx0" brushRef="#br0" timeOffset="76058.2">20746 10900 810 0,'1'-2'431'0,"1"0"-103"0,0-2-93 0,-2 3-121 32,0 0-41-32,0 0-55 15,0 0-15-15,0 0-121 0,0-1-115 16</inkml:trace>
  <inkml:trace contextRef="#ctx0" brushRef="#br0" timeOffset="76277.28">20674 11051 914 0,'-2'-2'470'16,"1"1"-145"-16,1 3-132 15,0-3-45-15,0 1-55 16,0 0-23-16,0 0-32 16,0 0-12-16,0 0-13 15,0 0-5-15,0 0-4 16,0 0-9-16,0 0-76 16,0 0-88-16</inkml:trace>
  <inkml:trace contextRef="#ctx1" brushRef="#br0" timeOffset="62966.14">9568 19044 0</inkml:trace>
  <inkml:trace contextRef="#ctx0" brushRef="#br0" timeOffset="82604.53">2127 12252 767 0,'-5'10'302'15,"-6"10"-169"-15,-4 22-74 0,1 8-4 0,-2 13-2 16,-2-2-15 0,2-7-17-1,1-3-3-15,1-14-2 0,1-6-2 0,6-14 2 16,0-4 3 0,10-13 8-16,7-6 1 15,6-13 0-15,6-11-2 16,2-7-8-16,2-8-1 15,-1-12-3-15,-3-4 1 16,-1-9-2-16,-2 5-1 16,-8 12-1-16,0 15-2 15,-10 19-4-15,-1 7-6 0,0 13-14 16,0 6-2-16,1 13-2 16,3 8 4-16,5 12 9 15,5 8 0-15,10 10 1 16,2 5 2-16,12-1 2 15,3-6 1-15,5-6 2 16,5-8 0-16,-10-4 0 16,-4-2 1-16,-14-7 2 15,-1-6 2-15,-14-9 8 0,-4-5 10 0,-17-11 7 16,-16-4 0 0,-27-4-6-16,-14-2-9 0,-11 0-8 31,0 1-3-31,17 2-6 0,9 2-3 15,22 7-9 1,5 1-10-16,18 6-61 0,5 2-58 0</inkml:trace>
  <inkml:trace contextRef="#ctx0" brushRef="#br0" timeOffset="83035.92">2780 12216 648 0,'0'0'293'0,"0"10"-124"15,2 7-82-15,-1 32-70 16,-4 7 26-16,5 24 23 0,3 8 1 16,-1-10-6-16,6-3-14 15,-9-17-21-15,0-8-8 16,0-16-7-16,-1-8-32 16,-2-13-135-16,-2-11-186 15</inkml:trace>
  <inkml:trace contextRef="#ctx0" brushRef="#br0" timeOffset="83225.17">2687 12255 737 0,'4'0'292'0,"11"0"-168"15,9 0-73-15,25 1-5 16,11 1 6-16,13 2-5 15,6-2-8-15,0-1-17 16,-1-1 2-16,-6-1-267 16</inkml:trace>
  <inkml:trace contextRef="#ctx0" brushRef="#br0" timeOffset="83473.95">2702 12815 790 0,'20'1'343'16,"13"-1"-183"-16,24-1-49 15,11 1 2-15,1 0-44 16,1 4-21-16,-16 0-27 15,-7 1-4 1,-12-3-50-16,-11-2-102 0</inkml:trace>
  <inkml:trace contextRef="#ctx0" brushRef="#br0" timeOffset="83636.25">2771 12562 955 0,'3'-3'384'16,"18"-1"-228"-16,10 1-54 16,19 3-39-1,13 3-11-15,0 1-26 16,2 4-11-16,0-1-100 16</inkml:trace>
  <inkml:trace contextRef="#ctx0" brushRef="#br0" timeOffset="84206.66">3206 12848 640 0,'0'13'268'0,"0"20"-112"16,0 7-18-16,0 4-15 15,0-2-14-15,2-6-55 16,-1-7-19-16,-1-7-11 16,0-6-1-16,1-10 11 15,-1-7 3-15,1-13-4 16,1-1-1-16,1-14-18 15,9-70-18 32,2 0-8-47,-14 107-16 16,3-1 3-16,0 5 5 16,3 10 5-16,5 4 9 15,0-2 4-15,4-1 2 0,1-5 2 16,2-7 4-16,3-2 2 15,2-9 6-15,2-7 1 0,-4-8 1 16,0-7-1 0,-10-7-4-16,4 1-1 15,-5-2-5-15,0 7-4 0,0 10-12 16,-7 9-4 0,0 17 11-16,-4 9 5 15,-1 13 12-15,-1 0 3 0,3-1-11 16,3-2-2-1,1-8-105-15,-1 0-132 0</inkml:trace>
  <inkml:trace contextRef="#ctx0" brushRef="#br0" timeOffset="84406.83">3590 12828 1057 0,'-2'2'421'0,"1"11"-260"16,0 5-57-16,1 12-43 16,3 6-8-16,5 1-26 15,3 1-7-15,-2-5-8 0,-2-6-3 0,-3-5-34 32,0-5-65-32,2-9-239 0</inkml:trace>
  <inkml:trace contextRef="#ctx0" brushRef="#br0" timeOffset="84603.61">3758 12925 884 0,'1'-9'452'0,"2"-4"-148"16,-5 7-129-16,0 7-47 16,0 15-68-16,0 7-26 0,3 9-23 15,2 1-2-15,3 2-5 16,4-4-1-16,1-5-3 0,2 1-2 15,2-10-85 1,-1-3-67-16,-5-5-341 16</inkml:trace>
  <inkml:trace contextRef="#ctx0" brushRef="#br0" timeOffset="84798.7099">3612 12978 936 0,'-1'0'415'0,"2"2"-203"0,7 3-85 15,12 4-74-15,6 4-11 16,8-3-13-16,5 3-12 16,3 1-7-1,-4-8 41-15,0 7-262 0</inkml:trace>
  <inkml:trace contextRef="#ctx0" brushRef="#br0" timeOffset="85002.2399">4011 12937 805 0,'0'-4'408'0,"2"-3"-122"15,2 6-106-15,4 11-97 16,5 7-22-16,3 10-24 15,1 4-10-15,3 0-11 16,-3-1-3-16,0-4-4 16,2-8-31-16,-5-6-150 15,-2-3-130-15</inkml:trace>
  <inkml:trace contextRef="#ctx0" brushRef="#br0" timeOffset="85150.92">4167 12979 890 0,'-12'6'422'16,"-14"4"-166"0,-2 5-70-16,-3 6-97 0,1 2-25 15,7 5-41-15,-4-2-11 16,8-2-115-16,3-1-261 16</inkml:trace>
  <inkml:trace contextRef="#ctx0" brushRef="#br0" timeOffset="85663.78">3719 12166 702 0,'-5'3'316'0,"-11"8"-163"31,-3 6-52-31,-2 13-64 15,-3 4-10-15,6 4 2 16,2-4 0-16,4-8 1 16,10-7-2-16,2-14 6 15,7-6 0-15,4-12-2 0,4-9-1 16,4-8-10-16,-2-8-2 16,1-1-2-16,-4-1-3 15,-1 5-5-15,0 2-2 16,-1 5-9-16,0 10-4 0,-5 9-4 15,0 8 2 1,-5 12 10-16,3 4 4 0,5 9 5 16,1 9-1-16,6 8-5 0,0 0-1 15,-3 2-1-15,1-4 0 16,-3-9 7-16,2-2-56 16,-3-13-197-1</inkml:trace>
  <inkml:trace contextRef="#ctx0" brushRef="#br0" timeOffset="85826.73">3670 12275 669 0,'1'2'324'0,"5"-1"-83"0,10 0-168 31,5 2-15-31,13-3-27 16,8 2-15-16,7 0-17 15,6 2-106-15</inkml:trace>
  <inkml:trace contextRef="#ctx0" brushRef="#br0" timeOffset="86188.12">4047 12278 546 0,'-2'2'279'0,"3"1"-38"16,6 1-87-16,13 0-55 16,9-2-3-16,7-1-34 15,2 0-12-15,-1-5-13 16,-4 0-7-16,-7-4-8 15,-8-1 0-15,-11-1-4 16,-5-4-2-16,-3-1-7 16,-3-1-4-16,1 4-9 15,3 3-6-15,1 9-6 16,5 7-1-16,3 9 24 16,1 2 12-16,-1 7 30 15,-2 0 14-15,-4-2-10 16,-3-1-3-16,0-7-20 0,0-4-65 15</inkml:trace>
  <inkml:trace contextRef="#ctx0" brushRef="#br0" timeOffset="86424.6">4498 12148 867 0,'0'-4'397'16,"0"1"-186"-16,0 7-90 16,0-4-26-16,3 14-22 15,20 47-3-15,-17-23-22 16,-1 0-12-16,-7-3-17 16,-3-3-10-16,-1-5-103 15,1-6-88-15</inkml:trace>
  <inkml:trace contextRef="#ctx0" brushRef="#br0" timeOffset="86707.23">4465 12140 778 0,'5'-11'359'0,"9"-11"-143"16,0 7-31-16,3 4-62 31,3 5-25-31,-3 7-49 0,2 5-13 16,-5 6-9-16,-3-2-3 15,-6 5-4-15,-5-4-2 16,0 2-6-16,-1-2-7 16,6-5-5-16,4 0-6 15,10-5-2-15,4 4 2 16,3 2-2-16,2 7 0 16,-3 6 3-16,-4 4 2 15,-14 0 3-15,-9 0 4 0,-22 2 5 16,-7-2 1-16,-10-5 3 15,3-4-48-15</inkml:trace>
  <inkml:trace contextRef="#ctx0" brushRef="#br0" timeOffset="87217.59">5041 12575 617 0,'8'0'306'0,"8"-2"-91"16,9 2-41-16,17-3-44 15,3-4-34-15,12 7-48 16,2-2-16-16,-6 2-17 15,-8 3 26-15,-14 4-157 16,-8 0-111-16</inkml:trace>
  <inkml:trace contextRef="#ctx0" brushRef="#br0" timeOffset="87405.53">5121 12675 677 0,'-2'0'370'16,"-1"0"-105"-16,10-2-65 16,-7 1-72-16,23-1-34 15,54-3-17-15,-23 7-17 16,3 0-26-16,-4 4-12 0,-2-2-67 16,-2 0-113-16</inkml:trace>
  <inkml:trace contextRef="#ctx0" brushRef="#br0" timeOffset="87829.81">6162 12351 777 0,'-18'-11'402'0,"-15"-8"-132"0,-8 9-145 32,1 7-47-32,1 13-64 0,4 11-17 15,7 18-4-15,6 6 3 16,11 9 8-16,6 4 11 0,16-4 14 15,6-3 2-15,15-8 0 16,11-8-2-16,15-13-11 16,13-8-2-1,9-16 2-15,-7-11 1 16,-10-17 8-16,-17-7 6 0,-22-9 3 16,-14-5 2-16,-22-12-5 15,-13 2-8-15,-18 6-16 16,-7 7-11-16,-8 28-50 15,1 8-66-15,8 17-280 16</inkml:trace>
  <inkml:trace contextRef="#ctx0" brushRef="#br0" timeOffset="88116.6">6235 12391 783 0,'-8'6'359'16,"-6"6"-153"0,-3 10-72-16,0 3-26 15,-2 8-1-15,1 4-5 16,-5 1-20-16,-2 1-9 15,5-3-30-15,-2-5-14 0,9-7-17 16,2-2-4 0,2-8-30-16,9-2-89 0</inkml:trace>
  <inkml:trace contextRef="#ctx0" brushRef="#br0" timeOffset="90301.58">7161 12431 634 0,'-11'3'263'0,"-6"-1"-124"16,8 1-20-16,14 0-20 15,12-1-22-15,27-1-47 16,12 0-7-16,17 4-2 16,4-3-1-16,1 5-10 0,0 4-1 15,-7-2 17-15,-4 3-72 16</inkml:trace>
  <inkml:trace contextRef="#ctx0" brushRef="#br0" timeOffset="90554.87">7214 12571 518 0,'-5'0'282'0,"-3"0"-85"16,15 2-82-16,10-2-23 0,27 6-42 15,8-1-4-15,17 0-4 16,8 2-4-16,4-6-8 16,4 3-5-16,-7-4 6 15,-11-2-71-15,-21 0-234 16</inkml:trace>
  <inkml:trace contextRef="#ctx0" brushRef="#br0" timeOffset="90776.9599">7786 12434 700 0,'13'1'367'31,"11"5"-110"-31,-4 6-83 16,2 4-26-16,-6 3-53 16,-1-2-25-16,-11 0-32 0,-4 3-12 15,-9 1-25-15,-11-2-61 16,-8 4-157-16,-9 2-122 16</inkml:trace>
  <inkml:trace contextRef="#ctx0" brushRef="#br0" timeOffset="91078.9899">7289 12381 427 0,'-20'0'236'0,"-21"0"-32"16,0 8-44-16,4 10-51 15,5 4-18-15,7 6-10 16,4 3 0-16,12 1 11 16,3 0 14-16,8 1-7 15,8-2-11-15,17-1-28 16,10-3-18-16,28-8 6 15,6-6-109-15</inkml:trace>
  <inkml:trace contextRef="#ctx1" brushRef="#br0" timeOffset="72406.89">14988 19044 0</inkml:trace>
  <inkml:trace contextRef="#ctx0" brushRef="#br0" timeOffset="91717.38">8519 12057 614 0,'0'-8'352'0,"-4"-2"-42"0,2 9-102 16,-1 22-92-16,-1 18-28 16,4 35-35-1,4 19-6-15,5 18-15 16,2-4-4-16,7-17-10 15,-1-15-5-15,0-23-107 0,-2-12-104 0</inkml:trace>
  <inkml:trace contextRef="#ctx0" brushRef="#br0" timeOffset="92017.64">8941 12162 610 0,'4'0'292'16,"0"-2"-75"-16,-8 5-55 15,3-3-46-15,-16 7-24 16,-50 25-59-16,20-10-8 16,-6 4-9-16,-3 2-4 15,3 2-6-15,10 2-1 0,14 3-3 16,7 1 11-16,15-2 21 15,7-3 9-15,12-1 10 16,13-2-8-16,15-3-18 16,10 0-7-16,7-6-11 15,0 0-1-15,-6-6-134 16,-1-1-170-16</inkml:trace>
  <inkml:trace contextRef="#ctx0" brushRef="#br0" timeOffset="92390.37">9026 12642 647 0,'-4'11'300'0,"-8"14"-120"0,0 2-51 16,4 0-49-16,1 1-15 15,4-5-21-15,3-6-9 16,1-9-2-16,4-8 1 16,5-13-1-16,-1-7-1 15,8-8-11-15,-2-3-5 16,2-2-7-16,-1-2 0 16,1 1-3-16,-1 2-2 15,1 8-2-15,-1 5-2 0,-5 14 17 16,-2 3 8-16,1 12 15 15,-1 10 2-15,4 7-14 16,5 9-7-16,0 1-12 16,1 0-2-16,-3-3-15 15,-7-1-48-15,-3-6-131 16,-1-6-127-16</inkml:trace>
  <inkml:trace contextRef="#ctx0" brushRef="#br0" timeOffset="92561.65">9030 12687 1011 0,'9'0'406'16,"17"-2"-266"-16,3 1-36 15,12 2-43-15,0 2-23 16,-4 4-133-16</inkml:trace>
  <inkml:trace contextRef="#ctx0" brushRef="#br0" timeOffset="92966.2399">9756 12202 819 0,'0'-8'409'0,"2"-7"-155"16,-1 16-117-16,4 12-29 16,-4 16-58-16,3 12-6 15,-3 17-11-15,1 2-4 16,6 2-4-16,-3-7-5 15,-2-18-3-15,-3-7-61 16,-2-11-174-16</inkml:trace>
  <inkml:trace contextRef="#ctx0" brushRef="#br0" timeOffset="93140.69">9571 12426 922 0,'6'-4'407'0,"10"-3"-184"16,9 1-34-16,14 1-44 0,6 2-32 0,11 3-60 31,2-2-16-31,0 0-37 16,0-4-84-16</inkml:trace>
  <inkml:trace contextRef="#ctx0" brushRef="#br0" timeOffset="93817.9599">10280 12111 491 0,'13'-12'252'0,"18"-8"-68"16,12 8-34-16,1 19-33 0,1 10-10 16,-11 18-2-16,-6 5 0 15,-10 10-7-15,-10 4-15 16,-8 5-34-16,-6-3-12 15,-4 1-18-15,3-7-6 16,4-9 0 0,4-13-3-16,9-12 2 0,5-6 2 0,14-13 2 15,5 0 0 1,3-11-2 0,-3-4 0-16,-3-9-3 0,-2-6 0 15,-8-14-1-15,2-7-3 0,-1-9 0 16,-1-1 0-16,-4 4-4 15,-7 6-1-15,-9 19-2 16,-5 9-5-16,-3 22-2 16,0 9 0-16,2 15 3 15,4 15 5-15,1 20 11 16,4 13 7-16,1 17 4 16,2-1 1-16,6-8-6 15,0-12-4-15,5-19-6 16,3-7-36-16,3-12-186 15</inkml:trace>
  <inkml:trace contextRef="#ctx0" brushRef="#br0" timeOffset="94343.33">10994 12654 523 0,'0'-1'269'16,"2"-3"-80"-1,4 4-44-15,-6 0-44 16,0 0-10-16,27 5-4 16,29 6-4-16,-26-12-15 0,-1-5-10 15,-5-2-16 1,-4 0-6-16,-8-1-8 15,-1 0-3-15,-11-1-7 16,-2-3-5-16,-11 2-7 16,-6 0-5-16,-6 5-6 15,-4 6-5-15,-3 5-2 16,3 7 0-16,4 5 0 16,5-1 3-16,14 7 10 15,5-1 8-15,14-2 13 16,7 2 4-16,8-5-7 0,7-2-4 15,3-4-8-15,1-1 1 16,-3-5-164-16</inkml:trace>
  <inkml:trace contextRef="#ctx0" brushRef="#br0" timeOffset="94730.15">11430 12709 784 0,'-5'7'313'0,"-5"10"-200"16,0 3-37-16,-3 8-30 15,2 1-10-15,3-1-13 16,3 0-5-16,2-10-5 15,1-4 4-15,3-14 11 16,3-5 1-16,3-12 2 16,3-5-4-16,1-5-12 15,1-3-1-15,2-5-4 16,-2 1-2-16,2 5-5 16,-2 5-2-16,-4 9 6 15,0 8 5-15,-1 10 19 16,0 6 7-16,2 13-2 15,0 3-6-15,3 5-17 0,-1 1-6 16,1 1-3-16,-1-3-17 16,-1-5-121-16,-1-2-104 15</inkml:trace>
  <inkml:trace contextRef="#ctx0" brushRef="#br0" timeOffset="94913.52">11392 12813 994 0,'8'-2'420'0,"11"-3"-237"16,7 4-66-16,10 4-65 16,-2 3-19-16,-4 3-129 15</inkml:trace>
  <inkml:trace contextRef="#ctx0" brushRef="#br0" timeOffset="97160.61">12019 12371 682 0,'0'0'340'16,"3"-1"-91"-16,16-1-151 16,9 0-28-16,13-1-26 0,6 2-6 15,8 2-22 1,-4 3-5-16,4 2-99 16,-5 1-135-16</inkml:trace>
  <inkml:trace contextRef="#ctx0" brushRef="#br0" timeOffset="97345.75">12044 12521 778 0,'2'-2'376'15,"3"0"-135"-15,18 2-118 16,10 0-32-16,16 1-36 15,7 0-15-15,10-1-21 0,5 1-34 16,6 0-322-16</inkml:trace>
  <inkml:trace contextRef="#ctx0" brushRef="#br0" timeOffset="97666.72">12915 11943 1074 0,'1'3'421'0,"0"14"-281"16,0 14-48-16,2 20-35 15,-1 11-5-15,0 15-15 16,4 3-5-16,2 3-13 16,4-4-6-16,4-16-100 15,1-10-100-15</inkml:trace>
  <inkml:trace contextRef="#ctx0" brushRef="#br0" timeOffset="97936.25">13370 12101 792 0,'-8'0'333'0,"-16"0"-188"16,-6 6-63-16,-7 7-51 15,-6 3-3-15,-2 7 22 16,-2 2-4-16,-1 6-7 16,3-1-2-16,9 3-28 15,8-1-5-15,25 2 22 16,9-1 14-16,26-2 12 16,12 0 3-16,6-4-22 15,7-1-12-15,-3-6-6 16,-2-1-65-16</inkml:trace>
  <inkml:trace contextRef="#ctx0" brushRef="#br0" timeOffset="98252.47">13459 12522 842 0,'3'11'406'15,"3"7"-160"-15,-2 8-105 16,-2 4-41-16,-2 3-43 15,0 0-14-15,3-5-22 16,4-2-8-16,0-13-35 16,4-2-64-16,-1-11-168 15,-1-5-172-15</inkml:trace>
  <inkml:trace contextRef="#ctx0" brushRef="#br0" timeOffset="98608.38">13434 12520 452 0,'6'-8'301'0,"7"-10"1"15,11 3-114 1,5 1-25-16,3 3-43 0,3 10-17 16,-3 4-33-16,-2 4-12 15,-3 7-20-15,-10-2-10 16,-11-3-15-16,0 5-1 15,-9-4-3-15,-1 2-1 0,-4 0-1 16,-2-3 0-16,6-7-9 16,2 2-13-16,7-4-7 15,-5-2-1-15,0 1 5 16,6 0 11-16,14 1 7 16,35 13 1-16,-33 2 6 15,-7 4 2-15,-14 3 3 16,-10 0 1-16,-18-1-2 15,-5 0 0-15,-7-4-3 16,0-3-2-16,3-8-87 16,6-5-113-16</inkml:trace>
  <inkml:trace contextRef="#ctx0" brushRef="#br0" timeOffset="99151">14334 12080 894 0,'0'2'395'15,"0"8"-195"-15,0 12-82 16,0 21-82-16,2 7-2 16,4 18-7-16,1 0-3 15,3-5-8-15,2-8-3 16,-4-20-67-16,1-10-78 16</inkml:trace>
  <inkml:trace contextRef="#ctx0" brushRef="#br0" timeOffset="99314.59">14123 12322 873 0,'8'1'374'0,"9"-1"-181"16,11 2-60-16,25-3-39 16,10-3-23-16,19 2-41 15,7 2-12-15,-14 3-123 16,-8 4-338-16</inkml:trace>
  <inkml:trace contextRef="#ctx0" brushRef="#br0" timeOffset="99822.4899">14923 11936 667 0,'23'-5'333'16,"13"-4"-138"-1,-4 10-5-15,-1 9-7 16,-19 15-46-16,-1 6-31 0,-12 11-43 15,-9 8-22-15,2 6-23 16,-6 4-5-16,6 4-4 16,7-1-2-16,9-7 0 0,9-10 0 15,15-14 12 1,5-14 6-16,8-17 7 0,1-6 1 16,-2-24-7-1,-1-5-4-15,-8-15-6 16,-2-3-2-16,-8-6-8 15,-2-4-5-15,-7 0-10 0,-3 3-5 16,-5 19-3 0,-3 12-2-16,-9 28 5 15,-3 10 2-15,-3 19 2 16,-2 6 5-16,8 16 2 0,0 5 2 16,4 10 1-16,1 4 0 0,4-4 0 15,4-6 9 1,6-16-176-16,5-12-172 15</inkml:trace>
  <inkml:trace contextRef="#ctx0" brushRef="#br0" timeOffset="100181.9899">15640 12457 979 0,'7'4'396'0,"6"2"-253"16,5-1-26-16,4-1-45 15,1-1-18-15,3-6-25 16,-5 0-6-16,-4-9-4 16,-5 0-2-16,-9-7-5 15,-3 1-3-15,-14-2-7 16,-5-1-3-16,-8 11-9 15,-2 5-1-15,0 16-5 16,2 7 2-16,10 9 6 16,4 3 4-16,12 1 20 15,2-2 11-15,8-7 18 16,3 0 9-16,2-7-7 16,7-1-7-16,5-1-18 0,2-2-8 15,8-5-74-15,1 1-122 16</inkml:trace>
  <inkml:trace contextRef="#ctx0" brushRef="#br0" timeOffset="100399.17">16039 12551 632 0,'0'7'342'0,"0"10"-54"15,-1 10-117-15,-4 5-61 16,3 4-24-16,-3 1-37 16,4-5-13-16,2-1-24 15,1-4-4-15,3-11-38 16,2-2-63-16,-1-14-186 16</inkml:trace>
  <inkml:trace contextRef="#ctx0" brushRef="#br0" timeOffset="100725.39">16022 12577 521 0,'7'-8'340'0,"4"-5"12"16,4 4-167-16,1 2-22 16,5 7-58-16,2 3-26 15,0 6-36-15,3 5-11 16,-16 1-12-16,-4-1-3 15,-12-4-5-15,-4 1-2 16,-1-2 0-16,0 1-2 0,6 0-5 16,3-5-2-1,10 0-1-15,2 0 0 16,11 0 2-16,2 3 1 0,0 5 0 16,4 3 1-1,-14 3 3-15,-8 0 26 0,-21 0 39 16,-14-1 9-16,-13-3 4 15,-2 0-25-15,10-4-38 16,6-6-53-16,10-3-336 16</inkml:trace>
  <inkml:trace contextRef="#ctx1" brushRef="#br1" timeOffset="96689.38">15988 19044 0,'0'0'0,"0"0"0,0 0 16</inkml:trace>
  <inkml:trace contextRef="#ctx0" brushRef="#br1" timeOffset="116165.87">9363 11873 643 0,'-7'13'265'0,"-8"19"-156"16,-7 6-20-16,-9 14-12 15,-6 4-11-15,-15 10-21 16,-6 5-9-16,-13 12-17 15,-4 6-8-15,-3 4-6 16,-7 0-1-16,-3-7-1 16,2-2 0-16,13-16 3 15,11-7 1-15,26-20 3 16,3-11 4-16,11-19 7 16,3-11 3-16,6-15-1 15,2-11-3-15,9-6-11 16,5-2-7-16,8 7-6 15,1 5-3-15,-3 14 2 0,0 8 4 16,-9 14 10-16,-2 12 7 16,-5 18 9-16,-6 6-1 15,3 1-3-15,1-10-4 16,16-18-6-16,15-10-1 16,25-26-2-16,12-9 0 0,9-22-74 15</inkml:trace>
  <inkml:trace contextRef="#ctx0" brushRef="#br1" timeOffset="116657.54">8060 13080 674 0,'-8'-1'323'16,"-14"-7"-97"-16,-4 6-70 15,-3 10-61-15,1 2-24 0,6 18-51 16,6 5-14 0,8 6-11-16,7 0-3 15,10-2-4-15,11-5 0 0,14-14 5 16,8-10 5-16,3-18 20 15,2-14 29-15,-7-14 42 16,-6-5 15-16,-18-1 9 16,-12 3-16-16,-24 10-36 15,-13 8-16-15,-13 12-31 16,-2 10-44-16,8 13-160 16,6 0-337-16</inkml:trace>
  <inkml:trace contextRef="#ctx0" brushRef="#br1" timeOffset="116867.14">8130 13095 481 0,'-4'4'283'16,"-14"4"1"-16,-3 7-84 15,-7 8-55-15,-4 2-29 16,0 4-64-16,7 1-16 16,10-4-10-16,4-3-76 0</inkml:trace>
  <inkml:trace contextRef="#ctx1" brushRef="#br1" timeOffset="103554.83">19870 19044 0,'0'0'0,"0"0"0,0 0 0,0 0 0,0 0 0,0 0 0</inkml:trace>
  <inkml:trace contextRef="#ctx0" brushRef="#br1" timeOffset="122999.02">13588 11703 472 0,'-1'-5'243'16,"-1"-6"-68"-16,2-1-16 16,10 1-36-16,4-3-12 0,7 5-21 15,0-3-7-15,-1 9-14 16,0 3-12-16,-4 5-16 16,0 8-8-16,-7 5-9 15,0 3-4-15,-4 1-7 16,-5 0-2-16,-1-2-3 15,-8 0 0-15,-4 3-12 0,1-1-26 16,-5 1-66 0,3 0-50-16,7-3-105 15,-1 0-82-15</inkml:trace>
  <inkml:trace contextRef="#ctx0" brushRef="#br1" timeOffset="123450.37">13671 12105 550 0,'0'0'288'0,"5"1"-64"0,-4-1-19 16,-1 0-26-16,0 0-9 15,0 0-20 1,0 0-11-16,0 0-29 16,0 0-16-16,0 0-27 15,0 0-12-15,0 0-22 16,0 0-8-16,0 0-30 0,0-1-85 15</inkml:trace>
  <inkml:trace contextRef="#ctx0" brushRef="#br0" timeOffset="167128.84">8673 13364 534 0,'-1'-3'344'16,"-1"-4"-28"-16,0 8-104 16,0-1-39-16,1 9-57 15,-1 21-27-15,0 71-16 0,7-34-7 16,7 11-21-1,0 0-6-15,-2-2-20 16,-2-2-3-16,-6-18-5 16,3-7 1-16,-4-20-84 15,-1-10-64-15,0-12-236 16</inkml:trace>
  <inkml:trace contextRef="#ctx0" brushRef="#br0" timeOffset="167500.09">9144 13492 389 0,'-1'1'248'0,"-5"3"-8"16,-13 5-82-16,-7-1-18 16,-18 9-26-16,-6 3-23 0,-4 6-32 15,4 3-15-15,3-1-29 16,11-3-6-16,8-4 1 16,6-3 5-16,15-1 15 15,7-2 15-15,17 1 24 16,9 0 5-16,12 3-7 15,7 1-13-15,7 1-28 16,-1-1-7-16,0-2-7 16,-5-3-3-16,-6-1-27 15,-5-3-77-15</inkml:trace>
  <inkml:trace contextRef="#ctx0" brushRef="#br0" timeOffset="167797">9325 13855 744 0,'0'0'394'0,"-1"1"-93"16,-1 9-165-16,2 5-46 0,2 5-47 16,0 7-14-16,1 3-18 0,-2 1-4 15,3-3-3 1,-2-2 0-16,3-6 0 16,2-1-29-16,-4-4-87 0,1-1-79 15</inkml:trace>
  <inkml:trace contextRef="#ctx0" brushRef="#br0" timeOffset="168222.49">9280 13938 443 0,'4'-1'254'16,"-4"-4"-20"-16,8 0-70 16,4 0-49-16,-2-2-14 15,10 0-20-15,2-1-8 16,4 2-14-16,8 4-8 16,-3 2-18-16,0 2-6 0,-10 9-10 15,-10-2-2-15,-9 4 3 16,-6 0-1-16,-12 0 0 15,0 2-2-15,-2-1-4 16,5-5-3-16,8-1-6 16,5-7-1-16,9 1-1 15,6-1-1-15,5 0 1 16,4 7 2-16,-2 3-1 16,-5 4 1-16,-8 7 1 15,-11-2 2-15,-12 3 5 16,-6-1 2-16,-7-5-1 15,1-3-1-15,4-12-38 0,4 1-51 16,11-8-231 0</inkml:trace>
  <inkml:trace contextRef="#ctx0" brushRef="#br0" timeOffset="168571.25">10060 13690 576 0,'-5'-1'289'16,"-5"-1"-98"-16,13 2-44 15,4 0-10-15,16 2-31 16,7 3-17-16,11-2-46 16,3 0-15-16,-3-2-15 15,-6-1-3-15,-10 0-17 16,3 2-49-16,-4-1-166 15</inkml:trace>
  <inkml:trace contextRef="#ctx0" brushRef="#br0" timeOffset="168815.93">10151 13828 559 0,'4'1'291'16,"8"0"-64"-16,6 0-39 15,12 0-40-15,1-1-18 16,-1-1-32-16,2 1-16 0,-3 1-30 16,0 1-12-16,-3-2-21 15,-7 0-4-15,-8 2-28 16,-4-2-87-16</inkml:trace>
  <inkml:trace contextRef="#ctx0" brushRef="#br0" timeOffset="169955.34">10932 13766 245 0,'-7'-5'174'0,"-6"-13"38"15,7 0-31-15,12-7-43 16,9-7-20-16,16-6-30 16,10-5 1-16,8-4 14 15,4 2 3-15,-4 13-13 0,-11 8-18 16,-20 19-30-16,-5 11-10 15,-19 24-10-15,0 14-2 16,-3 15-6 0,-6 6-4-16,11 5-7 15,5-4-1-15,14-2-4 0,4-11 1 16,8-19 0-16,2-9 2 16,8-25 3-16,4-8 3 15,5-18 3-15,-3-8 0 0,-3-12 3 16,-6-7 0-16,-11-9-1 15,-6-3 1-15,-10 0-3 16,-3 3-2-16,-4 12-6 16,-1 16-3-16,-6 18-6 15,-2 13-1-15,-1 23 2 16,1 9 2-16,4 18 5 16,4 6 1-16,7 8-1 15,3 1 0-15,8-2-3 16,3-2-1-16,5-10-98 15,2-6-112-15</inkml:trace>
  <inkml:trace contextRef="#ctx0" brushRef="#br0" timeOffset="170634.0799">11807 13970 843 0,'8'2'313'16,"12"-2"-242"-16,0-5-20 16,7-3-15-16,-3-5-4 15,-3-1-7-15,-3 2-2 16,-7-2-1-16,-8 0 1 15,-10 3 5-15,-8-2 4 0,-10 9 4 16,-9 6-3 0,0 11-6-16,1 8-5 0,7 7-9 15,8-1-2-15,11 6-7 16,1-6-2-16,8 2-1 0,6-7 0 16,8-8 2-1,7 0 1-15,11-6 1 0,3 0 0 16,1-7 1-1,-2-1 0-15,-3-7 0 16,-1-3 1-16,-3-6-1 16,-2 1 2-16,-6-6 1 15,-2 6 1-15,-10 2 3 16,-1 3-1-16,-8 12 1 0,-4 2 2 16,-3 9 4-16,-5 6 0 15,-2 1-3-15,3 4-4 16,2-4-7-16,0 1-1 0,6-2-3 15,2-4-1 1,2-6 4-16,5-3 2 16,4-10 6-16,2-4 2 0,2-7-1 15,2-6-2 1,-1-6-3-16,-2-1-2 16,4 2-1-16,-5 2-2 15,-1 11 0-15,-3 3 0 0,-5 7 0 16,0 8 4-16,-1 7 3 15,4 3 1-15,-4 5 0 16,1-5-5-16,4 3-5 16,-1 0-1-16,8-1-30 15,-3-1-53-15,1-3-167 16</inkml:trace>
  <inkml:trace contextRef="#ctx0" brushRef="#br0" timeOffset="170798.8">12137 14123 907 0,'0'-3'445'16,"0"2"-137"-16,13-2-209 16,5-3-47-16,7 4-39 15,0-4-18-15,4 2-301 16</inkml:trace>
  <inkml:trace contextRef="#ctx0" brushRef="#br0" timeOffset="171069.4499">12457 13754 953 0,'15'-1'406'0,"24"-2"-237"16,9 1-18-16,6 1-65 15,-2-3-30-15,-7 2-33 16,-10-3-8-16,-7 2-100 15</inkml:trace>
  <inkml:trace contextRef="#ctx0" brushRef="#br0" timeOffset="171721.21">13204 13549 413 0,'5'-13'298'16,"1"-11"13"-16,11-2-94 0,7 0-37 15,12 2-61-15,8 4-30 16,-4 7-48-1,-4 7-15-15,-16 16-13 0,-8 7-1 16,-12 19-4-16,-8 9 1 16,-8 12-1-1,1 7-2-15,7-4-3 16,7-2 0-16,13-11-2 16,7-8 2-16,14-15 4 0,3-12 4 15,5-17 6-15,-1-10 2 16,-5-15 2-16,-1-7-1 15,-10-11-2-15,-1-3 0 0,-7-10-4 16,-4 1-2-16,0-1-5 16,-4 2-4-1,-4 21-2-15,-1 10-2 16,-4 26-1-16,-6 12 2 16,-2 21 2-16,-3 12 4 15,6 12 3-15,6 4-3 0,3 5-1 16,6-3-2-16,2-7-3 15,2-4 0-15,9-15-63 16,0-5-67-16</inkml:trace>
  <inkml:trace contextRef="#ctx0" brushRef="#br0" timeOffset="172220.1">13945 13838 817 0,'-1'3'383'0,"1"2"-154"16,4 3-88-16,15 0-67 16,4-2-22-16,7-6-19 15,-1-2-7-15,-3-8-7 16,-6 0-1-16,-7-5 1 15,-7 0 0-15,-6-3-1 16,-4 1-3-16,-11 8-8 16,3 3-5-16,-16 11-6 15,-1 4-1-15,3 12 0 16,-1 3 1-16,12 8 1 16,5 2 1-16,9-1 4 15,4-2 3-15,14-5 4 16,3-3 3-16,6-10 0 15,7-3-1-15,-4-10-2 0,-1-7-9 16,5-1-181-16</inkml:trace>
  <inkml:trace contextRef="#ctx0" brushRef="#br0" timeOffset="172485.3">14302 13992 942 0,'0'-1'417'0,"0"0"-209"16,0 6-47-16,0-5-71 15,0 2-18-15,1 24-26 16,1 26-13-16,-2-27-17 15,-1 0-7-15,-1-4-28 16,2-2-45-16,-1-5-126 16,2-6-146-16</inkml:trace>
  <inkml:trace contextRef="#ctx0" brushRef="#br0" timeOffset="172782.3">14247 14019 913 0,'3'-5'418'0,"4"-5"-176"15,2-2-46-15,12 2-71 16,2-2-22-16,8 8-41 16,1 0-16-16,-1 6-21 0,-1 2-7 15,-10 0-10 1,-5 5-4-16,-15 1-3 0,-6 3-1 16,-9 3 0-16,-1 0-1 15,8-2-16-15,6-5-17 16,10-3-14-16,7-3 0 15,5 2 16-15,1 1 18 16,1 5 15-16,-6 0 3 16,-9 3 28-16,-8-1 19 0,-23-1 26 15,-10-2 8-15,-12-2-24 16,2-2-20-16,11-4-54 16,11 1-89-16</inkml:trace>
  <inkml:trace contextRef="#ctx0" brushRef="#br0" timeOffset="192496.8899">14900 13590 640 0,'-2'5'327'0,"-1"-1"-85"16,9 3-69-16,15-1-78 0,10 0-24 15,11-1-40 1,6-3-10-16,-2 1-7 16,-3-5-1-16,-3-2-103 15,-4 1-89-15</inkml:trace>
  <inkml:trace contextRef="#ctx0" brushRef="#br0" timeOffset="192722.05">14982 13741 616 0,'-1'2'355'16,"1"1"-77"-16,11 0-97 15,7-2-36-15,12 2-64 16,1-3-23-16,6-3-32 15,-3 0 7-15,4-4-170 16,6 1-300-16</inkml:trace>
  <inkml:trace contextRef="#ctx0" brushRef="#br0" timeOffset="193054.8599">15710 13620 787 0,'-1'0'353'16,"4"1"-170"-16,9-1-35 15,19 0-68-15,10 0-19 0,21 0-30 16,5 1-12-16,-1-2-9 16,-3 0-1-16,-19-1 1 15,-6-1 0-15,-13 3-4 0,-5 3-52 16</inkml:trace>
  <inkml:trace contextRef="#ctx0" brushRef="#br0" timeOffset="193889">16799 13270 502 0,'3'0'277'0,"1"1"-61"15,-10 17-69-15,-7 7-20 16,-13 22-35-16,-5 7-22 16,-6 8-26-16,1 3-13 15,8-10-17 1,5-7-3-16,13-17-2 15,2-9-1-15,8-16 10 0,2-9 4 16,7-17 3 0,3-6 2-16,3-12-9 15,1-5-4-15,-1-8-5 0,2-1-1 16,3-1-5-16,1 6 0 0,-1 9-1 16,-1 8-1-1,-6 9 7-15,-5 6 2 16,-4 11-3-16,0 2-4 15,0 8-4-15,4 5-3 16,2 9 1-16,3 7 3 0,12 13-3 16,3 7 0-16,16 10 1 15,7 2 0-15,2-3 2 16,0-5 1-16,-9-7 2 16,-8-8 2-16,-15-10 0 0,-9-2 3 15,-20-6 4-15,-11-6 2 16,-21-5 5-1,-14-5-3-15,-22-6-3 16,-6-2-3-16,-2-2-5 16,8 0-1-16,25 2-20 15,11-1-28-15,21 5-76 0,9 1-76 16</inkml:trace>
  <inkml:trace contextRef="#ctx0" brushRef="#br0" timeOffset="194491.99">17273 13272 683 0,'5'-8'333'0,"7"-7"-112"15,1 1-34-15,2 10-69 16,-3 6-25-16,-6 13-45 16,-5 10-12-16,-9 21-10 15,-5 9-8-15,3 9-10 16,1-1-3-16,12-13-2 16,8-6 0-16,8-17 1 15,9-5 3-15,7-8 10 16,1-7 4-16,0-7 12 0,-4-7 4 15,-3-10 1-15,-3-4-2 16,-3-18-7-16,0-3-6 16,1-15-8-16,1-7-3 15,2 4-5-15,-4 5-2 16,-9 15-4-16,-9 12-1 16,-7 19-8-16,-6 8-2 0,-2 17 0 15,-1 8 2 1,3 16 6-16,5 10 1 0,6 6 0 15,8 7 0-15,5-12 0 16,6-3 0-16,0-14-45 16,-1-3-59-16,3-5-166 15</inkml:trace>
  <inkml:trace contextRef="#ctx0" brushRef="#br0" timeOffset="194953.09">17843 13808 617 0,'3'5'288'15,"4"1"-110"-15,5 3-51 0,8 0-53 16,3-4-18 0,3-1-28-16,1-2-7 15,-5-5-6-15,-3-2-2 16,-4-3-1-16,-1-1-1 0,-5-1 1 16,-3 1 1-1,-4 0 3-15,-4 0 2 0,-8 2 4 16,-4 0 2-16,-6 3-1 15,-2 1-3-15,-2 6-9 16,-1 3-7-16,2 12-8 16,1 4-2-16,3 9 1 15,9 1 5-15,8 4 6 16,5-3 9-16,12 1 19 16,3-3 6-16,7-9 16 15,3 1 0-15,4-14-16 16,2 0-5-16,0-9-26 15,2-4-65-15</inkml:trace>
  <inkml:trace contextRef="#ctx0" brushRef="#br0" timeOffset="195625.79">18096 13138 582 0,'-1'2'321'16,"-4"5"-86"-16,-5 12-92 16,-2 6-30-16,-3 7-55 0,2 4-15 15,1-4-20-15,3-2-5 16,5-9-7-16,-2-6-1 15,9-11 7-15,-3-7 3 16,3-13 3-16,7-7 2 16,0-10-8-16,0-5-3 15,3 0-6-15,-2 0-1 0,5 5 1 16,1 7 6-16,-2 7 13 16,-1 10 2-16,-8 9-2 15,-3 2-4-15,0 17-13 0,-3-1-3 0,1 10-1 31,3 5-2-31,1 3-2 0,3 3 0 0,6-3-27 32,2-3-50-32,4-7-127 15,-2-8-110-15</inkml:trace>
  <inkml:trace contextRef="#ctx0" brushRef="#br0" timeOffset="195806.0799">18051 13260 681 0,'3'-2'316'16,"5"-1"-139"-16,3-2-48 16,8 4-70-16,6 1-22 15,7 1-25-15,8 4-94 16</inkml:trace>
  <inkml:trace contextRef="#ctx0" brushRef="#br0" timeOffset="196239.2">18331 13256 723 0,'2'-1'317'0,"5"1"-161"0,8 0-37 15,11 1-53 1,3 1-17-16,5 1-28 15,2 0-5-15,-6 1-5 0,-5 1-3 16,-2-2-3 0,-7 0-7-16,-2-3-25 0,-2-4-14 15,-8-3-11-15,-2-2 8 16,-2-4 24-16,-3-2 17 16,3 5 23-16,0-1 10 15,0 2 16-15,3 6 12 16,0 3 8-16,-1 2-4 15,-2-2-6-15,0 1-10 16,-2 19-18-16,-12 29-4 16,7-34-36-16,5-3-106 0</inkml:trace>
  <inkml:trace contextRef="#ctx0" brushRef="#br0" timeOffset="196511.55">18857 13084 692 0,'-3'-1'414'15,"1"-2"-42"-15,0 6-222 16,1-3-49-16,1 0-66 0,0 12-10 0,5 39-15 31,1-29-3-31,2 6-2 0,0-1-1 0,-1-2-64 16,-1-3-54-1,-5-6-142-15,0-3-146 16</inkml:trace>
  <inkml:trace contextRef="#ctx0" brushRef="#br0" timeOffset="197018.66">18761 13144 588 0,'-1'-7'362'16,"1"-8"-30"-16,10 6-125 16,6 0-30-16,15-1-40 15,5 3-16-15,6 4-41 16,-2 2-17-16,-5 1-28 15,-3 1-14-15,-10 4-13 0,-6 1-4 16,-8 6-2-16,-8-1 0 16,-6 6 1-16,-6-1 2 15,-9 0 0-15,5 0 0 16,5-7-4-16,4 0-1 16,11-4-6-16,4 1-1 0,0 1 2 15,4-4 1-15,4 8 3 16,-1 0 0-16,5 4 1 15,1 2 0-15,-9 2 0 16,-8-3 3-16,-16 1 4 16,-11 1 2-16,-6-5 1 15,-6 1-1-15,9-7 6 16,-1-3-44-16,6-6-191 16</inkml:trace>
  <inkml:trace contextRef="#ctx0" brushRef="#br0" timeOffset="-204562.37">19271 13698 615 0,'4'0'283'15,"11"-1"-119"-15,6 1-27 16,13 4-41-16,7 0-21 16,6 2-34-16,-4 1-14 15,-9 0-16-15,-3-1-25 16,-6-2-139-16,0-1-137 15</inkml:trace>
  <inkml:trace contextRef="#ctx0" brushRef="#br0" timeOffset="-204237.5">19319 13909 349 0,'11'0'186'0,"15"2"-25"16,4 1-25-16,8 0-38 15,-5 2-6-15,3 0-23 16,-4-1-11-16,-7 3-2 0,-1 1 0 16,-13-3-9-16,-3 1-4 15,-4-5-18-15,-4-1-18 16</inkml:trace>
  <inkml:trace contextRef="#ctx0" brushRef="#br0" timeOffset="-183296.4">20012 13776 570 0,'2'0'248'16,"2"1"-102"-1,4 1-12-15,3 2-3 16,3-1 3-16,13 4-28 15,4-1-16-15,16-2-31 16,3 0-12-16,1-5-13 0,-3-1-8 16,-11-2-8-1,-9-4-2-15,-11 3-1 0,-3 1 1 0,-10 0 3 16,1 5 3 0,-5-3 1-1,-2 2-3-15,2 0-8 16,-1-1-8-16,0 0-51 15,1-1-73-15</inkml:trace>
  <inkml:trace contextRef="#ctx0" brushRef="#br0" timeOffset="-182635.87">20986 13132 751 0,'-10'1'317'0,"-15"8"-173"16,-3 10-40-16,-17 25-36 16,-3 22-10-16,0 32-24 15,3 12-8-15,27 16-18 16,15 1-4-16,36-5-1 15,16-7 2-15,17-25 3 0,-4-18 1 16,-7-27-1-16,-6-13 4 16,-9-16-161-16</inkml:trace>
  <inkml:trace contextRef="#ctx0" brushRef="#br0" timeOffset="-182009.75">21055 13735 570 0,'-1'-1'320'0,"0"-1"-81"0,1 0-87 16,0 0-28-16,0 1-46 15,17 0-13-15,56 1-14 16,-21 1-10-16,5 3-14 15,2 1-7-15,-15 1-7 16,-9-1-2-16,-17-1-30 16,-8-2-79-16</inkml:trace>
  <inkml:trace contextRef="#ctx0" brushRef="#br0" timeOffset="-181155.34">21786 13802 218 0,'9'-6'171'0,"13"-3"40"16,-4-2-23-16,-6-3-34 16,0-2-12-16,-8-2-23 0,1 0-10 15,-7 1-18-15,-4 2-16 16,-10 2-33-16,-5 1-12 16,-9 6-25-16,-5 3-6 0,-1 8-7 15,-5 4-3 1,8 8-4-16,5 3-3 15,13 1-4-15,7 3 0 16,11 0 0-16,9 0 4 16,10-2 6-16,6-4 3 0,7-8-12 15,1-4-21-15,-1-8-15 16,-4-2 2-16,-10-9 18 0,-3-3 25 16,-6-4 23-16,-4 1 10 15,-7 3 38-15,-4 3 9 16,-6 8 4-16,1 7-4 15,-3 4-34-15,4 5-8 16,0 6-11 0,0 2-5-16,9 9-6 15,-1 4-2-15,10 7-1 0,0 2 0 16,-3 1 8 0,0-1 9-16,-8-2 17 15,2-2 5-15,-2-3 2 0,0-5-5 16,-2-6-15-16,0-5-4 15,-3-9-64-15,4 1-103 0</inkml:trace>
  <inkml:trace contextRef="#ctx0" brushRef="#br0" timeOffset="-180589.37">22084 13392 542 0,'-2'-4'345'16,"0"0"6"-16,-1 2-130 0,1 2-101 15,1 0-29 1,-2 30-40-16,-1 45-11 15,7-24-16-15,1 8-3 16,-1 2-7-16,-1-2-2 0,1-4-4 16,3-5-1-16,0-16-2 15,-1-6-2-15,1-19-49 16,-2-10-39-16,2-13-105 16,-3-5-99-16</inkml:trace>
  <inkml:trace contextRef="#ctx0" brushRef="#br0" timeOffset="-180375.9">22035 13365 604 0,'1'-2'340'15,"11"-2"-41"-15,7 2-99 16,22 3-99-16,8 4-26 15,14 0-45-15,2 0-11 16,-8-2-12-16,0-3 2 16,-16-4-117-16,-4-3-89 15</inkml:trace>
  <inkml:trace contextRef="#ctx0" brushRef="#br0" timeOffset="-180092.9199">22126 13833 757 0,'9'6'347'0,"18"4"-174"16,6 1-30-16,13-1-52 0,4-2-30 16,-6-4-20-16,-8-4-10 0,-9-1-15 31,-4-3-1-31,0-1-154 16,-1 1-212-16</inkml:trace>
  <inkml:trace contextRef="#ctx0" brushRef="#br0" timeOffset="-179842.62">22095 13638 904 0,'2'3'365'0,"10"-1"-215"16,11 5-33-16,18-4-18 16,10 1-13-16,9 0-35 15,-3 1-13-15,-17-3-18 16,-3 2-6-16,-15-3-49 16,-6 0-99-16</inkml:trace>
  <inkml:trace contextRef="#ctx0" brushRef="#br0" timeOffset="-179046.3">22998 13822 549 0,'-1'-11'286'15,"-7"-7"-69"17,4 9-32-32,1 1-30 0,-16-27-13 0,-12-1-16 15,-2 4-23-15,-1 18-44 16,-5 4-19-16,1 12-36 0,-1 4-2 16,8 10-14-16,8 4-6 15,12 10-7-15,7 2 2 16,8 1 11-16,11 0 4 15,11-9 8-15,5-3 0 16,6-12 2-16,-1-1 1 16,-1-12-1-16,-3-6 0 0,-7-14-2 15,-1-8-8-15,-2-4-9 16,-4-6-1-16,-2 0 3 16,-4-3 10-16,-8 0 9 15,-4-1 5-15,-1-3 2 16,-2 3 0-16,-3 1 4 15,1 7 5-15,1 16 2 16,-2 8 1-16,0 20-6 16,-2 6-7-16,0 16-5 0,5 10-3 15,1 9 0-15,4 3 0 16,3 3 0-16,1-2 2 16,3 0 0-16,4-2 0 15,-4-11 2 1,-1-6-1-16,0-12-38 15,-2-8-67-15</inkml:trace>
  <inkml:trace contextRef="#ctx0" brushRef="#br0" timeOffset="-178487.73">23280 13161 594 0,'0'-4'379'16,"5"-1"-18"-16,5 8-153 16,11 18-125-16,5 15-35 15,17 32-28-15,-3 10-8 16,-5 20-10-16,-11 3-3 16,-31 0 1-16,-13 4 3 0,-20-9 9 15,4-5 5 1,1-23 9-16,1-13 4 0,8-19 2 15,-2-12 3-15,9-10 4 16,5-4 0-16,2-7-3 16,3-3-6-16,1-2-20 15,2-2-10-15,6 3-128 16</inkml:trace>
  <inkml:trace contextRef="#ctx0" brushRef="#br0" timeOffset="-160719.05">14989 14791 713 0,'1'1'320'16,"6"1"-137"-16,9 1-58 16,14 2-58-16,9 2-14 0,12-2-30 15,3 0-11-15,3-4-2 16,-6-2-49-16,-7-2-231 16</inkml:trace>
  <inkml:trace contextRef="#ctx0" brushRef="#br0" timeOffset="-160525.63">14989 14937 535 0,'7'2'282'0,"16"4"-50"15,9-3-53-15,14-1-36 16,4-2-15-16,3 0-33 15,-4 0-15-15,-5 2-32 16,-4-1-15-16,-12-2-192 16</inkml:trace>
  <inkml:trace contextRef="#ctx0" brushRef="#br0" timeOffset="-159663.53">16136 14903 426 0,'6'-8'233'0,"6"-10"-39"16,-6-5-27-16,-2-3-27 15,-6 2-5-15,-9 1-13 16,-2 2-12-16,-10 5-40 15,2 5-19-15,-9 8-40 16,-1 7-13-16,4 12-17 16,-6 6-2-16,15 10 0 15,5 3 0-15,13 1-6 16,11-2-9-16,13-5-11 16,6-10 2-16,2-11 12 15,0-5 12-15,-7-11 21 16,-6-5 5-16,-4-8 8 0,-3-2 3 15,-8 1 19-15,1 6 12 16,-5 10 9-16,-2 7 1 16,0 20-8-16,-3 9-12 15,5 16-9-15,1 3-8 16,3 4-12-16,8 0-3 16,-5-7 0-16,3 0 1 15,-5-8 3-15,-1-6 1 0,-2-12 1 16,-2-5 0-16,0-13-66 15,-6-3-72-15</inkml:trace>
  <inkml:trace contextRef="#ctx0" brushRef="#br0" timeOffset="-159238.56">16482 14537 754 0,'0'1'344'16,"-7"9"-148"0,1 11-71-16,0 15-59 15,2 7-16-15,4 17-26 0,0 7-7 16,1 7-9-16,0-5-4 15,-1-15 3-15,2-11 1 16,1-19 4-16,-1-8 13 16,0-15 21-16,-2-9 2 15,0-15 1-15,0-9-8 16,-2-22-23-16,-3-10-4 16,-7-20-7-16,0 0-6 0,5 10-7 15,4 11-2 1,5 24 0-16,3 10 1 0,0 15-4 15,5 8-5-15,8 6-10 16,5 1-1-16,16 4 5 16,9 1 4-16,15 1-3 15,4-1-35-15,9 3-151 16</inkml:trace>
  <inkml:trace contextRef="#ctx0" brushRef="#br0" timeOffset="-158953.3">16470 14971 561 0,'-1'1'297'16,"-1"5"-36"0,10 0-138-16,8 5-18 15,15 2-20-15,5-1-23 0,9-3-33 16,4-1-11-16,2-4-6 16,-2-4-43-16,-6-3-169 0</inkml:trace>
  <inkml:trace contextRef="#ctx0" brushRef="#br0" timeOffset="-158718.65">16502 14809 902 0,'3'1'357'0,"8"1"-234"16,16 0-21-16,17-3-29 15,12-2-17-15,9-1-29 16,-1 0-9-16,-8 1-39 0,-10 2-86 16</inkml:trace>
  <inkml:trace contextRef="#ctx0" brushRef="#br0" timeOffset="-158034.18">17261 14973 339 0,'2'-1'216'15,"1"-3"-21"-15,1-1-41 16,0-2-3-16,-4-8-6 0,0-1-3 16,-9-8-11-16,-5-2-9 15,-12 0-42-15,-5 2-18 16,-6 9-32-16,2 8-18 16,2 13-10-16,0 5-4 15,8 13-12-15,4 6-3 16,8 5-2-16,10 1-1 0,11-2 2 15,2-6 1 1,18-10 4-16,4-2 3 0,6-16 9 16,7 0 4-16,-9-15 12 15,-4-11 4-15,-10-14 6 16,-5-10 2-16,-9-5 4 16,-3-4 10-16,-7-2 22 15,-4 5-6-15,-5 14-12 16,3 11-14-16,1 17-33 15,3 5-4-15,0 7-13 16,0 2-3-16,-2 4 1 16,3 1 1-16,0 10 8 15,3 2 3-15,5 14 6 0,2 7 3 16,4 14 3 0,4 8 1-16,-1 6 0 0,0-3 0 15,-2-11 0-15,-1-10 1 16,2-18-2-1,-1-8-1-15,1-7-114 16,0-3-369-16</inkml:trace>
  <inkml:trace contextRef="#ctx0" brushRef="#br0" timeOffset="-153446.02">2042 15768 478 0,'6'-3'231'0,"3"3"-52"15,0 6-20-15,-3 12-13 16,-8 7 1-16,-5 12-34 16,-12 1-22-16,-5 0-32 0,-7-5-12 15,-13-13-9-15,5-9-3 16,1-14-11-16,6-10-7 15,14-10-20-15,9-6-6 16,11-4-5-16,7 1-2 16,7 7-5-16,3 8 4 15,11 17 7-15,5 11 4 16,5 19 13-16,-1 9 0 0,-5 9 0 16,-6 1 2-16,-11-3-68 15,4 0-99-15</inkml:trace>
  <inkml:trace contextRef="#ctx0" brushRef="#br0" timeOffset="-153304.46">1903 15657 940 0,'-3'-1'396'15,"-1"-1"-211"-15,7 9-160 16,7 6-12-16,16 10-211 15</inkml:trace>
  <inkml:trace contextRef="#ctx0" brushRef="#br0" timeOffset="-153026.56">2343 15972 817 0,'20'9'353'0,"12"10"-183"15,2-6-84-15,-5-6-3 16,-9-9-17-16,-2-8-2 15,-8-11-6-15,0-2 0 0,-7-7-10 16,-3-1-8 0,-12-3-10-16,-14 0-6 15,-6 9-21-15,-6 10-10 16,1 18-18-16,6 14-6 0,10 14-6 16,6 7 3-16,11 8 5 15,7 2 4-15,11 1 12 16,8 1 4-16,9-5 8 15,-2-5 2-15,1-7-38 16,-4-5-81-16</inkml:trace>
  <inkml:trace contextRef="#ctx0" brushRef="#br0" timeOffset="-152695.68">2985 15823 953 0,'-6'6'401'16,"-4"13"-225"-16,-5 3-36 15,-7 7-53-15,-1 0-26 16,-3-11-31-16,-2-1-5 16,2-13-17-16,3-4-15 15,5-7-19-15,4 0-4 16,5-6 8-16,3 0 10 0,6-4 16 15,4-2 8 1,7 3 4-16,4 2 4 16,6 8-3-16,2 6-2 0,0 11 8 15,0 7 7 1,1 11 6-16,-2 2-1 0,-7-2-8 16,-3 1-7-16,0-8-40 15,-1-7-116-15</inkml:trace>
  <inkml:trace contextRef="#ctx0" brushRef="#br0" timeOffset="-152030.51">4885 15942 594 0,'2'-12'242'16,"5"-15"-133"-16,-1-9-6 0,7-11 15 15,-3-1-2 1,2-3-3-16,0 2 0 0,-12 9-9 16,3 7-4-16,-2 18-19 15,-5 4-15-15,1 13-34 16,-8 3-16-16,2 12-21 16,1 10-5-16,7 15 3 15,4 14 0-15,1 5 3 16,9 4 2-16,-3-7 3 15,4-11 21-15,5-12-195 16,0-11-172-16</inkml:trace>
  <inkml:trace contextRef="#ctx0" brushRef="#br0" timeOffset="-151844.8899">4687 16042 806 0,'7'2'339'16,"21"5"-178"-16,17-7-45 16,27 4-26-16,7-5-24 15,7-2-35-15,-7 7-5 16,-13-4-31-16,-3 8-66 16,-18 2-329-16</inkml:trace>
  <inkml:trace contextRef="#ctx0" brushRef="#br0" timeOffset="-151459.94">4826 16325 752 0,'-6'-10'333'0,"-3"-10"-152"15,9-2-53-15,21 0-32 16,9 0-9-16,14 7-20 16,4 8-10-16,-2 14-21 0,-8 9-5 15,-15 18-4-15,-10 5 2 16,-22 9-1-16,-10 5-2 16,-13-2-7-16,-8-5-2 15,-6-9-2-15,0-12-9 16,-2-14-25-16,7-9-12 15,13-11-14-15,10-5 2 0,18-1 11 16,10-1 13 0,20 4 20-16,10 4 11 15,11 10 25-15,2 8 1 0,-1 6 5 16,-8 0-4-16,-6 4-12 16,-2 0-13-16</inkml:trace>
  <inkml:trace contextRef="#ctx0" brushRef="#br0" timeOffset="-150770.34">5405 15937 632 0,'3'-6'339'0,"6"1"-87"16,-1 2-97-16,4 5-20 16,2 11-45-16,-2 9-20 0,-3 8-26 15,-7 6-10-15,-4 1-16 16,-5-4-2-16,6-5-5 15,-4-11-2-15,6-16 6 16,4-5 2-16,2-17 1 0,3-3 1 0,5-10-10 31,3 2-4-31,0 1-3 16,5 2-2-16,2 14 2 16,1 9 2-16,-3 13 6 15,-2 10 4-15,-13 11-1 16,-6 0-1-16,-10 5-3 15,-3 1-3-15,2-5-2 16,5-4-2-16,5-13-15 16,6-9-5-16,8-18-1 0,1-7 1 15,7-8 16-15,1-4 2 16,3 4 0-16,-1 2 1 16,2 12 14-16,-1 11 3 15,-8 14 7-15,-4 10 1 16,-13 12-10-16,-4 2-3 15,-5 4-5-15,0-1-1 16,5-8-106-16,4-3-125 16</inkml:trace>
  <inkml:trace contextRef="#ctx0" brushRef="#br0" timeOffset="-150017.91">6043 15985 636 0,'9'-11'311'16,"13"-11"-101"-16,4-4-15 0,8 5-43 31,0 1-29-31,-6 11-49 16,-7 8-8-16,-12 16-25 16,-9 9-8-16,-9 18-14 15,1 6-7-15,-1 1-7 16,8-3-1-16,13-11-3 15,6-8 1-15,10-17 2 16,3-9 2-16,0-14 8 16,1-7 2-16,-8-9 3 0,-1-5 0 15,-11-4-3-15,-2-3-2 0,-5 2-6 16,-5 7-3 0,0 11-5-16,-2 8-6 15,-1 20-5-15,-1 11-1 0,4 15 3 16,0 6 5-1,0 1 3-15,4 1 0 0,2-5 1 16,2-6-34 0,4-7-193-16</inkml:trace>
  <inkml:trace contextRef="#ctx0" brushRef="#br0" timeOffset="-149809.65">6617 16145 1161 0,'-4'11'461'0,"-3"17"-315"0,2 4-48 16,1 7-54 0,2 1-21-16,3-7-15 15,1-2 2-15,2-8-111 16,0-9-91-16</inkml:trace>
  <inkml:trace contextRef="#ctx0" brushRef="#br0" timeOffset="-149497.54">6564 16186 1086 0,'5'-7'451'16,"9"-2"-276"-16,6 3-49 0,7 2-70 15,3 4-20 1,0 6-24-16,-4-2-4 0,-12 10-2 16,-6 0 0-16,-12 4-1 15,-4 2-5-15,-1-3-41 16,1-1-26-16,7-8-21 16,4-3 4-16,8-5 39 15,6 2 23-15,2 2 18 16,6 4 0-16,-2 11 2 15,-5 2 3-15,-14 9 33 16,-11 0 12-16,-20 0 8 16,-10-6 1-16,-1-10-32 15,0-5-57-15</inkml:trace>
  <inkml:trace contextRef="#ctx0" brushRef="#br0" timeOffset="-149065.53">6651 15657 714 0,'0'-9'329'0,"1"-13"-137"16,9 2-22-16,13 7-46 16,4 2-17-16,15 11-42 15,-1 5-27-15,-8 9-25 16,-8 3-5-16,-18 14 5 15,-11 4 0-15,-15 6 0 16,-4 4-2-16,-7-10-4 16,4-5 0-16,10-13-2 15,7-7-4-15,11-7-1 0,9-5-1 16,13-3 10-16,4-1 8 0,4-1 4 16,-2 1-2-16,-4 6-8 15,1-1-19-15</inkml:trace>
  <inkml:trace contextRef="#ctx0" brushRef="#br0" timeOffset="-148673.03">7367 15948 633 0,'0'1'379'16,"2"5"9"-16,10-1-248 16,4 1-37-16,20 0-42 15,8-6-16-15,8 0-31 0,3-1-10 16,-12-4-92-16,-7 2-66 0</inkml:trace>
  <inkml:trace contextRef="#ctx0" brushRef="#br0" timeOffset="-148455.47">7413 16093 741 0,'7'0'361'0,"12"0"-106"16,5 1-69-16,10-1-49 15,8 4-31-15,-3-1-51 16,-2-1-18-16,-7 3-17 16,-6-5 10-16,-4 4-150 15</inkml:trace>
  <inkml:trace contextRef="#ctx1" brushRef="#br0" timeOffset="-166515.9">14571 19044 0</inkml:trace>
  <inkml:trace contextRef="#ctx0" brushRef="#br0" timeOffset="-146918.1">8291 16076 213 0,'10'2'203'16,"11"-2"30"-16,-2-5-47 15,1 0-25-15,3-8-48 16,-3-2-17-16,-3-8-27 16,-3 1-6-16,-11-3-11 15,-3 3 1-15,-13 4-6 16,-5 3-6-16,-7 7-19 15,-9 6-16-15,1 12-12 16,-6 4-6-16,2 13-7 0,4 3-7 16,15 0-3-16,13 8 5 15,22-4 13-15,9 0 8 16,16-4 12-16,-1-10 3 16,-1-9 1-16,-6-9 3 15,-4-8 15-15,-4-7 11 16,-5-8 6-16,-2-5 2 15,-11-2-11-15,-4 0-11 16,-8 4-4-16,-4 5-2 0,-6 10-7 16,-1 7-5-16,0 14-11 15,2 10-1-15,5 14 0 16,1 10 1-16,6 12 2 16,1 6 0-16,10 9-1 15,-1-6 1-15,8-8 1 16,-4-11 0-16,2-19-70 15,5-5-88-15</inkml:trace>
  <inkml:trace contextRef="#ctx0" brushRef="#br0" timeOffset="-146509.3899">8769 15697 1006 0,'-2'6'389'16,"-3"12"-263"-16,1 15-43 16,0 20-39-16,-1 7 3 0,1 7-17 15,6 1-7-15,5-12-9 16,-1-6-3-16,1-24-4 15,2-5 5-15,-6-21 17 16,1-11 6-16,-1-11 7 16,-7-14-3-16,-3-10-17 15,2-6-6-15,-2-10-9 16,2-1-2-16,1 2-5 16,4 6-1-16,6 12-2 0,1 8-3 15,7 16-6-15,-3 7-1 16,6 6-3-16,4 5 1 15,8 2 4-15,9 5-1 16,12 0-46-16,7 4-43 16,10-1-149-1</inkml:trace>
  <inkml:trace contextRef="#ctx0" brushRef="#br0" timeOffset="-146242.75">8754 16125 928 0,'2'0'379'0,"8"1"-209"15,14 2-58-15,13 5-48 16,9 0-11-16,15 7-31 0,-5 0-9 16,1-1-8-1,-8-1-62-15</inkml:trace>
  <inkml:trace contextRef="#ctx0" brushRef="#br0" timeOffset="-146048.3799">8804 15940 746 0,'-6'-3'400'0,"2"1"-101"16,3 1-116-16,1 0-99 0,21-2-38 15,57-4-26-15,-22 6-8 16,-1 2-65-16,-6 5-118 15</inkml:trace>
  <inkml:trace contextRef="#ctx0" brushRef="#br0" timeOffset="-145406.28">9544 16162 562 0,'0'-7'302'16,"0"-6"-81"-16,0 1-63 15,-3-1-12-15,-6-2-29 16,-5 0-18-16,-11 1-21 0,-5-1-8 16,-5 3-24-16,-1 1-8 15,4 12-24-15,2 9-15 16,4 10-15-16,3 8-5 0,10 3-3 15,7 4 3-15,16-3 9 16,5-5 4-16,15-14 9 16,1-9 3-1,8-13 8-15,4-10 2 16,-9-11 6-16,-1-4 1 16,-9-7 3-16,-7-1 0 0,-5-11-2 15,-4-4-2-15,-8-11-2 16,1-1-7-16,-4 14-5 15,0 11-2-15,-3 24-4 16,-4 10 0-16,-5 13-1 16,-1 6-2-16,2 11-6 15,1 5 0-15,7 17 0 0,6 7 1 16,5 17 4 0,4 3 2-16,3-5 2 15,1-5 1-15,-1-19 2 16,4-4-1-16,0-17 0 15,-1-5 2-15,-2-7 9 16,0-1-48-16</inkml:trace>
  <inkml:trace contextRef="#ctx0" brushRef="#br0" timeOffset="-138234.41">10186 15988 642 0,'22'6'313'0,"10"0"-125"0,13-4-82 16,8 6-17-16,11-8-54 16,4 0-18-1,2-4-13-15,-6-5-46 16,-13 0-170-16</inkml:trace>
  <inkml:trace contextRef="#ctx0" brushRef="#br0" timeOffset="-137999.02">10256 16102 694 0,'14'0'322'0,"8"-1"-148"16,17 1-71-16,11 2-10 15,9 3-41-15,4-3-15 16,-4-2-12-16,-7-1-23 16,-12-4-144-1,-5 0-189-15</inkml:trace>
  <inkml:trace contextRef="#ctx0" brushRef="#br0" timeOffset="-137834.25">10612 15846 875 0,'13'9'342'16,"19"18"-221"-16,8 8-24 16,-6 11-27-16,-1 0 6 15,-20-4 4-15,-10-5 0 0,-10-2 1 16,-6 1-17-16,-9-9-28 16,-1-3-68-16</inkml:trace>
  <inkml:trace contextRef="#ctx0" brushRef="#br0" timeOffset="-137247.3">11282 16047 699 0,'7'-6'350'15,"4"-7"-100"-15,0 10-105 16,2 9-73-16,-6 3-15 0,-3 12-17 16,1 1-3-16,-5 7-8 15,1 7-7-15,5-1-11 16,2-1-5-16,8-7-2 15,7-9 1-15,9-12 2 16,6-6 2-16,3-14 1 16,-5-5-1-16,-5-12-4 15,-6-2-5-15,-8 1-3 16,-4 0 1-16,-7 9 2 16,-6 1 2-16,-7 13 1 15,-2 5-2-15,-3 11 2 16,4 7 1-16,2 3 1 15,7 7 1-15,9 3 0 16,1-1 0-16,6 5 0 16,-3-3 0-16,0-5-3 0,5-2-53 15,-10-8-278-15</inkml:trace>
  <inkml:trace contextRef="#ctx0" brushRef="#br0" timeOffset="-137037.31">11790 16267 863 0,'0'5'406'16,"-3"0"-137"-16,3 16-157 16,-2 7-36-16,2 8-31 15,2 5-17-15,1-2-14 16,1-7-4-16,-2-7-85 15,0-9-58-15,-1-14-260 16</inkml:trace>
  <inkml:trace contextRef="#ctx0" brushRef="#br0" timeOffset="-136728.9199">11760 16302 801 0,'4'-12'399'15,"3"-6"-158"-15,10 1-85 16,2 2-34-16,9 7-63 0,-3 7-21 16,3 6-26-16,-7 6-7 15,-12 9-2-15,-7 0 1 16,-8 6 2-16,-4 2-7 16,-1-4-47-16,3 0-20 15,8-10-16-15,5-4 7 16,9-5 45-16,5 2 16 15,4 0 15-15,-1 1 0 16,-4 6 12-16,-9 0 18 16,-15 3 21-16,-9 6 5 0,-15-2-4 15,-2-6-11-15,-3-8-30 16,3-10-61-16</inkml:trace>
  <inkml:trace contextRef="#ctx0" brushRef="#br0" timeOffset="-136199.15">12026 15824 532 0,'-5'-12'290'0,"-4"-10"-81"0,11 0-66 15,10 0-13-15,8 5-9 16,5 3-3-16,6 10-25 16,0 5-23-16,-6 12-39 15,-5 4-8-15,-19 8-4 16,-5 3 1-16,-16 8-1 15,-8 0-2-15,-2-3-6 16,2-4-2-16,11-9-5 0,8-4-3 16,15-8-1-1,7-1-1-15,10-2 16 16,3-4 7-16,2 3 7 16,2-3 0-16,-7 2-10 15,1-1-7-15,-1-1-305 0</inkml:trace>
  <inkml:trace contextRef="#ctx0" brushRef="#br0" timeOffset="-135795.25">12479 16162 704 0,'5'2'321'0,"11"2"-118"16,8-2-72-16,19 3-39 0,5-3-29 15,4 2-43-15,-4-3-8 16,-14-2-42-16,-2 1-64 15,-10 2-265-15</inkml:trace>
  <inkml:trace contextRef="#ctx0" brushRef="#br0" timeOffset="-135588.5799">12501 16304 543 0,'10'1'348'0,"8"-1"23"0,18 2-215 16,8-1-10-16,0 3-47 15,1 2-22-15,-10-1-31 16,-8 1-12-16,-3-1-38 16,-6-3-72-16</inkml:trace>
  <inkml:trace contextRef="#ctx0" brushRef="#br0" timeOffset="-134638.12">13209 16376 728 0,'18'3'272'0,"17"1"-166"15,44 3-122-15,29 0 6 16,40 1 11-16,21-1 26 16,35-3 47-16,14-1 13 15,25-2 2-15,4-1-20 16,-5 3-31-16,-10-1-6 15,-29 3-3-15,-11 7-1 0,-29 2-11 16,-13 2-2-16,-34-1-15 16,-18-6-66-16</inkml:trace>
  <inkml:trace contextRef="#ctx0" brushRef="#br0" timeOffset="-131222.87">13526 15840 563 0,'-7'-11'297'0,"-7"-13"-73"15,4-5-51-15,10-5-63 0,9 2-16 16,16 4-16-1,10 4-7-15,9 17-20 16,-1 13-16-16,1 23-26 16,-11 9-7-16,-17 16 8 15,-8 5 6-15,-24 1 11 16,-6-1 4-16,-19-14-4 16,-5-7-4-16,-1-19-15 15,2-6-10-15,9-12-18 16,7-5-8-16,14-5 1 0,6 0 2 15,12 0 17-15,9 6 11 16,15 3 17-16,7 4 10 16,10 8 3-16,-2-2-4 15,-1 4-9-15,-3-4-4 16,-8-2-40-16,0-1-128 16</inkml:trace>
  <inkml:trace contextRef="#ctx0" brushRef="#br0" timeOffset="-130752.34">14120 16011 565 0,'4'-2'298'0,"0"-6"-75"0,-2-2-37 15,0-3-62 1,-2 0-20-16,-4-4-24 16,-7-3-9-16,-11 7-22 0,-4 2-14 15,-6 11-31 1,-2 7-9-16,5 11-10 15,3 2-2-15,12 6-1 16,6 2 1-16,14-3 4 0,9 2 1 16,12-10 3-1,6-5-2-15,6-10-16 0,0-5-5 16,-8-9-3-16,-8-3 7 16,-11-5 20-16,-5 0 8 15,-3 8 20-15,-4-1 21 16,0 11 13-16,-2 6 7 0,-4 11-8 15,4 6-17-15,-5 8-12 16,0 1-8-16,7-1-7 16,1 2-3-16,5-5-1 15,4-3-38-15,-2-8-179 0</inkml:trace>
  <inkml:trace contextRef="#ctx0" brushRef="#br0" timeOffset="-130219.51">14477 15651 751 0,'-2'0'387'0,"-5"1"-109"0,-6 21-146 15,-1 8-47-15,-2 18-35 16,2 9-8-16,7 8-18 15,-1-2-3-15,4-4-5 16,2-11-2-16,2-22 0 16,3-7 1-16,1-17 10 15,0-6 3-15,-4-11 3 16,-1-7-1-16,-5-16-12 16,0-3-4-16,2-11-7 15,-2-5-2-15,8 8-4 16,2 0-1-16,4 11-2 0,2 4-1 15,3 12-3-15,-1 3-2 16,7 7-3-16,6 6-1 16,10-2 0-16,4 1 1 15,14 7-51 1,-1-4-31-16,4 6-82 16,3 0-82-16</inkml:trace>
  <inkml:trace contextRef="#ctx0" brushRef="#br0" timeOffset="-129944">14411 16058 590 0,'-1'0'265'16,"7"0"-93"-16,6 1-47 15,21 5-39-15,8-1-1 16,10 1-32 0,1 1-19-16,-3 1-12 15,-6-3-52-15,-9-1-291 16</inkml:trace>
  <inkml:trace contextRef="#ctx0" brushRef="#br0" timeOffset="-129749.38">14423 15872 804 0,'3'-3'357'15,"11"1"-166"-15,8 2-51 16,21 3-63-16,6 4-19 0,3 4-34 16,2 3 3-1,2-2-271-15</inkml:trace>
  <inkml:trace contextRef="#ctx0" brushRef="#br0" timeOffset="-129185.96">15156 16073 356 0,'5'-7'264'15,"-3"-3"18"-15,1 1-102 0,-3 0-27 16,-5-2-41-16,0 1-16 0,-11-1-29 16,-6 0-18-1,-8 6-19-15,-5 0-10 16,-3 6-11-16,5 9-3 15,2 10-13-15,4 5-4 0,17 3 4 0,8 1 1 32,15-3 8-32,10-1 1 0,14-11 3 15,3-7 3-15,1-10 4 16,-2-10 4-16,-10-10 5 16,-6-5 1-16,-7-13-2 15,0-3-2-15,-8-14-2 16,1-6-1-16,-7-9-2 15,-2 2-5-15,1 14-6 16,-3 16-4-16,-3 22 1 16,-1 12-1-16,-1 17-2 15,2 8 0-15,1 20-5 16,2 8 2-16,3 19 3 16,1 5 2-16,5-1 3 15,1-3 4-15,2-13-19 16,2-10-74-16</inkml:trace>
  <inkml:trace contextRef="#ctx0" brushRef="#br0" timeOffset="-128333.15">14175 16694 912 0,'1'0'367'16,"1"6"-232"-16,4 8-41 15,-1 12-51-15,-1 7-5 0,1 4-14 16,0 1-2-16,0-5-3 15,-4-8 1 1,-1-13 4-16,-2-6 4 0,-2-16-3 16,0-8-4-1,5-9-16-15,8-8-8 0,11 2-7 16,11 0 1-16,6 3 3 16,0 5 1-16,-2 11 9 15,-4 7 10-15,-12 17 25 16,-6 10 14-16,-15 16 3 0,-9 6-6 15,-8 6-18-15,-1-1-13 0,5-11-8 16,4-9-3-16,9-17-9 16,4-10-3-16,11-12-11 15,6-11-2 1,10-11 7 0,3-7 2-16,6 1 8 15,-1 4 0-15,-6 10 0 0,0 10 2 16,-11 12 7-1,-2 6 8-15,-7 13 22 0,-6 10 5 16,-5 7 0-16,-4 6-6 0,1 1-19 16,-1-4-7-16,4-8-6 15,0-5 0 1,2-5-3-16,-2-7-20 16,2-5-84-16,2-5-82 15</inkml:trace>
  <inkml:trace contextRef="#ctx0" brushRef="#br0" timeOffset="-126631.5">16569 16353 688 0,'13'3'276'15,"25"1"-179"1,8 2-39-16,8-2-31 16,7-2-11-16,-4-4-300 15</inkml:trace>
  <inkml:trace contextRef="#ctx0" brushRef="#br0" timeOffset="-126389.13">16572 16448 518 0,'-3'3'278'0,"-1"3"-22"15,15 5-144-15,7-1-18 0,15 0-8 16,11 2-13-16,10-5-24 15,6-5-11-15,5-3-14 16,-2-6-38-16,-9 0-194 0</inkml:trace>
  <inkml:trace contextRef="#ctx0" brushRef="#br0" timeOffset="-126155.68">16935 16250 894 0,'7'4'337'0,"13"10"-251"16,7 5-25-16,-5 7-16 16,2 4-6-16,-9 5-8 15,-10-3 5-15,-3 0 4 16,-4-1-5-16,-14-4-7 15,-4-3-4-15,-5-4-29 16,-4-5-59-16,1-5-315 0</inkml:trace>
  <inkml:trace contextRef="#ctx0" brushRef="#br0" timeOffset="-125557.75">17651 16207 700 0,'10'-5'321'15,"4"-5"-130"-15,4 18-103 16,-1 8-21-16,-7 11-25 0,1 6-13 0,-9 5-11 15,-2 5-3 1,0 3-7-16,0-2-3 16,11-7-5-16,8-11 0 15,12-13-2-15,8-7-2 0,6-12-6 16,0-2-17 0,-11-14-23-16,-4-5 2 15,-13-9 12-15,-7-7 18 0,-2 1 33 16,-2 1 17-16,-4 12 42 15,-3 6 16-15,-1 14 7 16,-5 9-14-16,1 9-41 16,4 6-15-16,-4 9-9 15,5 4-2-15,4 2 0 16,6 3-3-16,8 0-4 16,-4-3 0-16,0-1-3 15,0-1-1-15,-6-1-55 16,-4-5-84-16</inkml:trace>
  <inkml:trace contextRef="#ctx0" brushRef="#br0" timeOffset="-125332.39">18218 16491 1036 0,'-1'0'412'16,"-1"8"-260"-16,2 6-61 16,3 7-50-16,-1 1-7 0,2 5-17 15,-2-1-8 1,-1 1-5-16,-1 3-4 16,0-9-100-16,-3-5-72 15</inkml:trace>
  <inkml:trace contextRef="#ctx0" brushRef="#br0" timeOffset="-124959.18">18157 16526 688 0,'1'-5'400'16,"6"-7"5"-16,9 5-310 15,6 4-29-15,13 3-41 16,4 4-9-16,6 6-10 16,0-5-3-16,-7 6-2 15,-11-1-1-15,-13-1-5 16,-7 3-2-16,-15 0-1 16,-3-1 0-16,-11-2 5 15,-3 3 1-15,7-2 1 16,4-3-5-16,11 2-8 0,6-1 1 15,9-4 1-15,5 5 3 16,6 2 8-16,-3 2 1 16,-7 6 4-16,-3-1 6 0,-20 3 14 15,-8-1 5 1,-13-2 6-16,-8-7-2 16,1-12-62-16,5-9-122 0</inkml:trace>
  <inkml:trace contextRef="#ctx0" brushRef="#br0" timeOffset="-124491.83">18762 16313 840 0,'7'2'368'0,"13"3"-172"16,6 1-53-16,20 0-46 15,0-3-28-15,2-2-44 16,-6-1-10-16,-16-2-5 16,2 0-38-16,-11-3-95 15,-4 3-55-15,-1 2-219 16</inkml:trace>
  <inkml:trace contextRef="#ctx0" brushRef="#br0" timeOffset="-124235.1">18796 16456 524 0,'0'1'299'16,"0"2"-44"-16,8-1-65 15,15 8-55-15,4-4-15 0,13 1-23 16,-2-4-12-1,-2 2-36-15,-1 0-15 16,-6-3-17-16,-1 2-3 16,-7-4-4-16,-1-2-2 0,-11 0 0 15,-1 2-27-15,-4-2-137 16</inkml:trace>
  <inkml:trace contextRef="#ctx0" brushRef="#br0" timeOffset="-120014.74">19644 16319 399 0,'-11'6'213'16,"-14"-2"-10"-16,1-3-42 0,-1-11-28 16,10-8-6-16,9-11-51 15,5-5-26-15,18-4-41 16,2 3-10-16,8 1 10 0,9 9 10 16,3 17 18-1,5 3 5-15,2 22-14 16,-3 16-2-16,-22 12 5 15,-17 8-1-15,-29 13 1 16,-19-3-2-16,-10-2-11 16,1-9-6-16,9-22-18 15,12-10-15-15,10-13-1 16,6-4 1-16,9-6 16 16,0 0 11-16,8 1 1 15,-1-1 5-15,10 2 12 0,8 5 3 16,12 4 12-16,9 4 1 15,0 4-9-15,0-2-3 16,-8-3-14-16,-2-4-28 16,-6-3-185-16</inkml:trace>
  <inkml:trace contextRef="#ctx0" brushRef="#br0" timeOffset="-119871.63">19947 16567 1357 0,'3'2'534'0,"-3"0"-368"16,0 1-61-16,0-3-64 15,0 0-11-15,0 0-167 16</inkml:trace>
  <inkml:trace contextRef="#ctx0" brushRef="#br0" timeOffset="-119285.58">20163 16261 548 0,'-7'-3'362'15,"-3"-5"3"-15,1 4-143 16,5 1-30-16,4 5-76 15,2 5-32-15,14 7-44 16,9 5-9-16,14 9 1 16,7 3-7-16,2 4-10 0,-9-1-4 15,-13-2-6 1,-11 0 0-16,-24-8-1 0,-10 1 0 16,-18 1 0-16,-7-2 1 15,-1-6 0 1,3-4 1-16,13-14-4 15,11-6-7-15,18-11-16 16,11-7-6-16,20-12 0 16,11-12 7-16,13-11 17 15,2-4 5-15,-12-3 13 16,-6 7 3-16,-28 15 18 0,-12 6 3 16,-20 22-8-16,-16 6-4 15,-16 11-19-15,-4 6-8 0,3 7-5 16,7 2-40-1,22 2-120-15,12 1-89 16</inkml:trace>
  <inkml:trace contextRef="#ctx0" brushRef="#br0" timeOffset="-118968.41">20668 16423 943 0,'1'2'518'16,"-1"-1"-104"-16,3 3-206 0,-3-4-48 15,0-2-81-15,0 1-29 16,0 0-141-16,0 0-88 16</inkml:trace>
  <inkml:trace contextRef="#ctx0" brushRef="#br0" timeOffset="-118485.97">20901 16404 755 0,'-1'4'296'15,"3"-1"-168"1,8 4-33-16,5-9 13 16,6-11 1-16,8-9-15 0,-6-8-10 0,9-3-19 15,-2 2-5 1,-8-4 4-16,-4 5 3 16,-13 5 17-16,-3 6 5 15,-6 16-22-15,-5 7-12 16,-4 21-29-16,0 6-21 15,4 22-5-15,3 6-2 16,10 7-2-16,3 1 3 0,5-17-4 16,3-9 0-1,1-15-62-15,0-10-41 0,-1-8-120 16,0-5-188-16</inkml:trace>
  <inkml:trace contextRef="#ctx0" brushRef="#br0" timeOffset="-117998.8">21566 16366 573 0,'-5'-10'354'0,"-3"-11"-51"0,-4 3-64 16,-5-3-30-1,-2 0-54-15,-5 3-30 16,-3 4-61-16,2 6-24 15,-2 11-41-15,0 8-11 16,-2 13-15-16,2 7 0 0,5 15 5 16,7 2 3-16,16 8 7 15,9-6 0-15,13-11-2 16,9-6 1-16,5-19 5 16,1-7 6-16,3-12 10 15,-1-6 8-15,-6-10 18 16,-5-2 12-16,-22-16 26 15,-8-6 4-15,-19-6-16 16,-5 2-15-16,-4 13-38 16,-1 9-18-16,5 14-137 15,3 5-261-15</inkml:trace>
  <inkml:trace contextRef="#ctx0" brushRef="#br0" timeOffset="-114111.93">21892 15866 756 0,'-7'0'346'0,"-10"0"-143"16,-6 8-55-16,-11 10-67 16,0 3-25-1,4 7-45 1,1-2-12-16,14 2-9 16,10 0 1-16,15-7 7 0,10 0 3 15,18-6 21-15,1-8 7 0,1-6 13 16,-4-2 12-1,-24-8 35-15,-5 1 15 16,-17 1 7-16,-14 0-12 0,-14 1-49 16,-5 4-24-16,4 1-54 15,10 1-61 1,23 3-179-16</inkml:trace>
  <inkml:trace contextRef="#ctx0" brushRef="#br0" timeOffset="-113406.63">22198 16260 661 0,'3'-2'337'0,"5"-1"-87"16,0 5-55-16,0 10-60 16,-1 8-21-16,-7 10-34 15,-1 4-17-15,-5 3-26 16,1-6-8-16,3-7-15 15,1-9-7-15,2-12-5 16,5-3 2-16,7-14 1 16,2-7 0-16,9-10 0 15,4-3 0-15,-1 3 13 16,1 5 8-16,-6 10 5 16,-6 6 1-16,-3 10-13 15,-4 3-2-15,-7 9 0 0,1 4-1 16,-7 5-1-16,-2-2-2 15,-2-2-6-15,-1-2-1 16,4-9-7-16,2-5-7 16,5-6-6-16,5-6-4 15,8-6 6 1,0 0 5-16,5 0 7 0,-1 5 4 16,-5 9 5-16,2 10 5 15,-5 15 11-15,-5 5 1 16,-3 5 1-16,-3-1-6 0,-5-4-5 15,4-8-61-15,1-6-237 16</inkml:trace>
  <inkml:trace contextRef="#ctx0" brushRef="#br0" timeOffset="-113062.93">22013 16605 948 0,'-6'0'430'0,"3"0"-216"16,5 1-41-1,-2-1-46-15,30 2-34 0,71 7-23 16,-20-4-13-16,8 3-24 16,-1-1-12-1,-20 0-28-15,-11 1-64 16,-15-1-232-16</inkml:trace>
  <inkml:trace contextRef="#ctx0" brushRef="#br0" timeOffset="-112464.63">22365 16818 631 0,'-19'-1'348'16,"-11"1"-57"-16,-2 6-165 16,1 2-31-16,7 7-55 15,4-3-21-15,13 0-21 16,5 2-5-16,14-2 0 16,9 3 2-16,16 0 6 15,7 4 3-15,-4 0 3 16,-4 0 4-16,-16 4 30 15,-11-1 24-15,-11-1 55 16,-9 2 18-16,-8-6 0 16,-10-4-12-16,-6-6-42 15,-3-5-19-15,3-6-29 0,7 2-12 16,11-4-26 0,3 1-60-16,9 0-502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5T18:06:2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21860 11063 752 0,'0'-7'431'16,"0"-5"-89"-16,-10-3-82 15,-1 5-24-15,-12-3-50 16,-7 2-25-16,-10 11-61 15,-10 0-26-15,-2 14-47 0,3 4-17 16,6 11-26 0,7 7-7-16,14 12-9 0,13 8-3 15,18 1 0 1,10 0 1-16,21-9 9 16,2-9 6-16,14-13 13 15,0-11 5-15,-8-15 6 16,-4 0 6-16,-25-6 11 15,-5 2 8-15,-10 2 11 0,-7-1-2 16,0 0-13 0,2 2-17-16,0 0-162 0,-1 0-141 15</inkml:trace>
  <inkml:trace contextRef="#ctx0" brushRef="#br0" timeOffset="1">21891 11342 719 0,'0'-6'370'0,"-1"-5"-85"16,0 1-25-16,1 10-62 15,-1 2-41-15,1 10-77 0,-2 8-38 0,-2 6-39 16,0 2-3 0,4 1 0-16,1-5 3 0,8-4-74 31,-1-7-54-31,-4-8-137 0,-1-6-156 0</inkml:trace>
  <inkml:trace contextRef="#ctx0" brushRef="#br0" timeOffset="2">21879 11003 729 0,'-2'-5'387'0,"-2"-5"-109"0,0 5-116 16,1 4-33-16,0 2-69 16,2-1-23-16,0 0-19 15,0 0-3-15,1 12-1 16,3 31-2-16,-3-27-1 16,5 0-2-16,1-1 1 15,-1-2-3-15,5-8 49 16,-3-7 13-16,2-11 13 15,-2-2 8-15,-7-4-139 16,0 3-489-16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46:18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21860 11063 752 0,'0'-7'431'16,"0"-5"-89"-16,-10-3-82 15,-1 5-24-15,-12-3-50 16,-7 2-25-16,-10 11-61 15,-10 0-26-15,-2 14-47 0,3 4-17 16,6 11-26 0,7 7-7-16,14 12-9 0,13 8-3 15,18 1 0 1,10 0 1-16,21-9 9 16,2-9 6-16,14-13 13 15,0-11 5-15,-8-15 6 16,-4 0 6-16,-25-6 11 15,-5 2 8-15,-10 2 11 0,-7-1-2 16,0 0-13 0,2 2-17-16,0 0-162 0,-1 0-141 15</inkml:trace>
  <inkml:trace contextRef="#ctx0" brushRef="#br0" timeOffset="291.69">21891 11342 719 0,'0'-6'370'0,"-1"-5"-85"16,0 1-25-16,1 10-62 15,-1 2-41-15,1 10-77 0,-2 8-38 0,-2 6-39 16,0 2-3 0,4 1 0-16,1-5 3 0,8-4-74 31,-1-7-54-31,-4-8-137 0,-1-6-156 0</inkml:trace>
  <inkml:trace contextRef="#ctx0" brushRef="#br0" timeOffset="601.27">21879 11003 729 0,'-2'-5'387'0,"-2"-5"-109"0,0 5-116 16,1 4-33-16,0 2-69 16,2-1-23-16,0 0-19 15,0 0-3-15,1 12-1 16,3 31-2-16,-3-27-1 16,5 0-2-16,1-1 1 15,-1-2-3-15,5-8 49 16,-3-7 13-16,2-11 13 15,-2-2 8-15,-7-4-139 16,0 3-489-16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5118-7D5B-4E3D-977D-CC8CD52A287F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245C-E9A6-404D-9474-0230F5870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4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7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2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3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0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97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5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14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1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9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8.emf"/><Relationship Id="rId5" Type="http://schemas.openxmlformats.org/officeDocument/2006/relationships/customXml" Target="../ink/ink1.xml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NULL"/><Relationship Id="rId7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gif"/><Relationship Id="rId7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gif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1.emf"/><Relationship Id="rId4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4.emf"/><Relationship Id="rId4" Type="http://schemas.openxmlformats.org/officeDocument/2006/relationships/customXml" Target="../ink/ink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gif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7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200" b="1" dirty="0">
                <a:solidFill>
                  <a:prstClr val="black"/>
                </a:solidFill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200" b="1" dirty="0" err="1">
                <a:solidFill>
                  <a:prstClr val="black"/>
                </a:solidFill>
              </a:rPr>
              <a:t>εκφόρτιση</a:t>
            </a:r>
            <a:r>
              <a:rPr lang="el-GR" sz="1200" b="1" dirty="0">
                <a:solidFill>
                  <a:prstClr val="black"/>
                </a:solidFill>
              </a:rPr>
              <a:t> που τη λέμε «κεραυνό», όπως στην εικόνα.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90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81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72249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 μόνο από το ηλεκτρικό πεδίο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η διαφορά δυναμικού αποτελεί ένα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χαρακτηριστικό του πεδίου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με τη δυναμική ενέργεια που έχουμε δει ως τώρα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βαρυτική, ελαστική), μόνο </a:t>
                </a:r>
                <a:r>
                  <a:rPr lang="el-GR" b="1" i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δυναμικού έχουν νόημα</a:t>
                </a:r>
              </a:p>
              <a:p>
                <a:pPr lvl="1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ορίζουμε εμείς ένα σημείο/μια περιοχή/μια διάταξη του συστήματος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μηδενικού δυναμικού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l-GR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 </m:t>
                    </m:r>
                    <m:f>
                      <m:fPr>
                        <m:ctrlP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l-GR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2" y="1371600"/>
            <a:ext cx="7872249" cy="5181600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Δυναμικό </a:t>
            </a:r>
          </a:p>
          <a:p>
            <a:pPr lvl="1"/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διαφορά δυναμικού μεταξύ (Α) και (Β) υπάρχει αποκλειστικά λόγω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μιας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φορτίου, δηλ. ενός ηλεκτρικού πεδίου,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εξαρτάται από την κατανομή αυτής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υπάρχει διαφορά δυναμικής ενέργειας, πρέπει να υπάρχει ένα σύστημα με τουλάχιστον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δυο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μέλη (δυο φορτία ή ένα φορτίο και ένα πεδίο)!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δυναμική ενέργεια ανήκει στο σύστημα και αλλάζει μόνον αν ένα φορτίο μετακινηθεί σε σχέση με τη διάταξη αναφοράς του συστήματος!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Σκεφτείτε το όμοια με το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ηλεκτρ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πεδίο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την ηλεκτρ. δύναμη…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πεδίο υπάρχει λόγω μιας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ηλεκτρ. δύναμη εγείρεται σε 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άλλο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φορτίο στο χώρο του πεδίου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Απαιτούνται δηλαδή τουλάχιστον δυο φορτία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 φορτίο και πεδίο) για την ηλεκτρική δύναμη!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953001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72249" cy="5334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Είδαμε νωρίτερα ότι </a:t>
                </a:r>
                <a:endParaRPr lang="el-GR" sz="20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Κάποιος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παράγοντας μετακινεί 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αργά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τη θέση Α στη θέση Β ενός ηλεκτρικού πεδίου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μεταβάλλει την κινητική του ενέργεια)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Παράγεται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𝑒𝑥𝑡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σύστημα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η ηλεκτρική δυναμική ενέργεια του συστήματος!</a:t>
                </a:r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από την Α.Δ.Ε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απομονωμένου συστήματος: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κι αφού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έχουμε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  <a:blipFill>
                <a:blip r:embed="rId2"/>
                <a:stretch>
                  <a:fillRect t="-1143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953001" y="706209"/>
                <a:ext cx="3657598" cy="977992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706209"/>
                <a:ext cx="3657598" cy="977992"/>
              </a:xfrm>
              <a:prstGeom prst="horizontalScroll">
                <a:avLst>
                  <a:gd name="adj" fmla="val 7504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844A5B-ED0D-727C-C8F7-5FE31726F5CF}"/>
              </a:ext>
            </a:extLst>
          </p:cNvPr>
          <p:cNvSpPr/>
          <p:nvPr/>
        </p:nvSpPr>
        <p:spPr>
          <a:xfrm>
            <a:off x="2667000" y="5401376"/>
            <a:ext cx="3962400" cy="99942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5094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533301" y="1322174"/>
                <a:ext cx="333345" cy="583712"/>
                <a:chOff x="7533301" y="1322174"/>
                <a:chExt cx="333345" cy="5837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533301" y="1322174"/>
                  <a:ext cx="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599" y="1322174"/>
              <a:ext cx="0" cy="8087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απλοποιήσουμε τα πράγματα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ένα </a:t>
                </a:r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ομογενές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υπολογίσουμε τη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ανάμεσα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στα σημεία (Α),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στις δυναμικές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𝐸𝑑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  <a:blipFill>
                <a:blip r:embed="rId5"/>
                <a:stretch>
                  <a:fillRect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Callout 1 (Accent Bar) 12"/>
          <p:cNvSpPr/>
          <p:nvPr/>
        </p:nvSpPr>
        <p:spPr>
          <a:xfrm>
            <a:off x="6219828" y="5181600"/>
            <a:ext cx="2438399" cy="1066800"/>
          </a:xfrm>
          <a:prstGeom prst="accentCallout1">
            <a:avLst>
              <a:gd name="adj1" fmla="val 88393"/>
              <a:gd name="adj2" fmla="val -2224"/>
              <a:gd name="adj3" fmla="val 89286"/>
              <a:gd name="adj4" fmla="val -10993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sz="1400" b="1">
                <a:solidFill>
                  <a:prstClr val="white"/>
                </a:solidFill>
              </a:rPr>
              <a:t>Όσο «προχωράμε» προς την κατεύθυνση των δυναμικών γραμμών, το δυναμικό μειώνεται!</a:t>
            </a:r>
            <a:endParaRPr lang="el-GR" sz="1400" b="1" dirty="0">
              <a:solidFill>
                <a:prstClr val="white"/>
              </a:solidFill>
            </a:endParaRPr>
          </a:p>
        </p:txBody>
      </p:sp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που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κινείται από το (Α) στο (Β) (διμελές σύστημα)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θετικό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κατευθύνεται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προς την κατεύθυνση των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(Α)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«κάτω» λόγω ηλεκτρικής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(2</a:t>
                </a:r>
                <a:r>
                  <a:rPr lang="el-GR" b="1" baseline="30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ος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νόμος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Newton)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κάτω,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{φορτίο, πεδίο} μειώνεται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b="1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3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  <a:blipFill>
                <a:blip r:embed="rId3"/>
                <a:stretch>
                  <a:fillRect t="-1529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θεωρήσουμε, στην ίδια διάταξη, τώρα ένα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στο 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(δε γίνεται να κινηθεί Α → Β)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ξανά 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αρνητικό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φορτίο κατευθύνεται προς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αντίθετη κατεύθυνση από την κατεύθυνση των 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πάνω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η δυναμική ενέργεια του συστήματος φορτίο-πεδίο μειώνεται εξίσου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Αρχή Διατήρησης Μηχανικής Ενέργειας σε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>
                <a:blip r:embed="rId2"/>
                <a:stretch>
                  <a:fillRect t="-1506" r="-527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2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38563" r="26557" b="-828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36803" y="24236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-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41247" y="10845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-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75" y="1371600"/>
            <a:ext cx="8100850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Συμπέρασμα: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Όταν ένα φορτίο κινείται σε ομογενές ηλεκτρικό πεδίο, κινείται πάντα προς διατάξεις που η ηλεκτρική δυναμική ενέργεια του συστήματος {φορτίου, πεδίου} μειώνεται!</a:t>
            </a:r>
          </a:p>
          <a:p>
            <a:endParaRPr lang="el-GR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Αυτό συμβαίνει γιατί το σύστημα αυξάνει την κινητική του ενέργεια σε κάθε περίπτωση (το φορτίο κινείται)...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 κι επειδή είναι απομονωμένο, αναγκαστικά πρέπει η ηλεκτρική του δυναμική ενέργεια να μειώνεται...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...λόγω Αρχής Διατήρησης της (Μηχανικής) Ενέργειας!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γενικεύσουμε τώρα για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μη παράλληλη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ότι 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είναι παράλληλη 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  <a:blipFill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5715002"/>
                <a:ext cx="966950" cy="73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15000"/>
                <a:ext cx="966950" cy="73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34001" y="710293"/>
            <a:ext cx="3352801" cy="3709309"/>
            <a:chOff x="5257801" y="710291"/>
            <a:chExt cx="3429000" cy="3815825"/>
          </a:xfrm>
        </p:grpSpPr>
        <p:grpSp>
          <p:nvGrpSpPr>
            <p:cNvPr id="6" name="Group 5"/>
            <p:cNvGrpSpPr/>
            <p:nvPr/>
          </p:nvGrpSpPr>
          <p:grpSpPr>
            <a:xfrm>
              <a:off x="5257801" y="710291"/>
              <a:ext cx="3429000" cy="3815825"/>
              <a:chOff x="5257801" y="710291"/>
              <a:chExt cx="3429000" cy="3815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710291"/>
                <a:ext cx="3429000" cy="381582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/>
                  <p14:cNvContentPartPr/>
                  <p14:nvPr/>
                </p14:nvContentPartPr>
                <p14:xfrm>
                  <a:off x="6016320" y="2937600"/>
                  <a:ext cx="439920" cy="49428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994232" y="2919828"/>
                    <a:ext cx="480047" cy="534267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>
              <a:off x="6016320" y="3431880"/>
              <a:ext cx="893887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15474" y="3479570"/>
                  <a:ext cx="209257" cy="31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aa-ET" i="1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i="1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26360" y="3151440"/>
              <a:ext cx="1510920" cy="199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6640" y="3141000"/>
                <a:ext cx="153072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0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10292"/>
            <a:ext cx="3352800" cy="3731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{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𝒒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}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στη διαδρομή ΑΒ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Όμως είδαμε πριν ότι</a:t>
                </a:r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𝐴𝐶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n-US" sz="1700" u="sng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σημεία που βρίσκονται σε επίπεδο κάθετο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ομογενές πεδίο έχουν ίδιο δυναμικό (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ισοδυναμική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επιφάνεια)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96000" y="2890605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1600" y="2879085"/>
                <a:ext cx="465840" cy="5202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C2E4ECF8-B3BE-4FBA-E10B-72F967A3DBD1}"/>
              </a:ext>
            </a:extLst>
          </p:cNvPr>
          <p:cNvGrpSpPr/>
          <p:nvPr/>
        </p:nvGrpSpPr>
        <p:grpSpPr>
          <a:xfrm>
            <a:off x="7697369" y="1534861"/>
            <a:ext cx="609600" cy="2133600"/>
            <a:chOff x="8915400" y="1295400"/>
            <a:chExt cx="609600" cy="2133600"/>
          </a:xfrm>
        </p:grpSpPr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1A2A7B1-07EE-03E0-9060-5CCDFD2485AE}"/>
                </a:ext>
              </a:extLst>
            </p:cNvPr>
            <p:cNvCxnSpPr/>
            <p:nvPr/>
          </p:nvCxnSpPr>
          <p:spPr>
            <a:xfrm>
              <a:off x="8915400" y="1295400"/>
              <a:ext cx="609600" cy="304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04D63112-3B3A-E34A-F712-54739EA85C8C}"/>
                </a:ext>
              </a:extLst>
            </p:cNvPr>
            <p:cNvCxnSpPr/>
            <p:nvPr/>
          </p:nvCxnSpPr>
          <p:spPr>
            <a:xfrm>
              <a:off x="9525000" y="1600200"/>
              <a:ext cx="0" cy="1828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2B1BA818-0490-CD45-E6DA-64FC459D26EC}"/>
                </a:ext>
              </a:extLst>
            </p:cNvPr>
            <p:cNvCxnSpPr/>
            <p:nvPr/>
          </p:nvCxnSpPr>
          <p:spPr>
            <a:xfrm>
              <a:off x="8915400" y="1295400"/>
              <a:ext cx="0" cy="19050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99110677-731A-C193-DC7B-443E3E09628B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200400"/>
              <a:ext cx="609600" cy="2286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/>
          <p:nvPr/>
        </p:nvCxnSpPr>
        <p:spPr>
          <a:xfrm rot="16200000" flipV="1">
            <a:off x="6630569" y="4278061"/>
            <a:ext cx="3733801" cy="152400"/>
          </a:xfrm>
          <a:prstGeom prst="bentConnector3">
            <a:avLst>
              <a:gd name="adj1" fmla="val 100250"/>
            </a:avLst>
          </a:prstGeom>
          <a:ln w="38100">
            <a:solidFill>
              <a:srgbClr val="EA3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A5F03063-BD7B-9768-2BCB-A87D51C8AEC5}"/>
              </a:ext>
            </a:extLst>
          </p:cNvPr>
          <p:cNvGrpSpPr/>
          <p:nvPr/>
        </p:nvGrpSpPr>
        <p:grpSpPr>
          <a:xfrm>
            <a:off x="1483927" y="2723656"/>
            <a:ext cx="3030445" cy="738664"/>
            <a:chOff x="1683608" y="2629462"/>
            <a:chExt cx="303044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929969F-277C-6BE3-13E8-30675731CFFC}"/>
                    </a:ext>
                  </a:extLst>
                </p:cNvPr>
                <p:cNvSpPr txBox="1"/>
                <p:nvPr/>
              </p:nvSpPr>
              <p:spPr>
                <a:xfrm>
                  <a:off x="2677426" y="2710638"/>
                  <a:ext cx="866274" cy="5763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GB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lim>
                        </m:limLow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929969F-277C-6BE3-13E8-30675731C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426" y="2710638"/>
                  <a:ext cx="866274" cy="576312"/>
                </a:xfrm>
                <a:prstGeom prst="rect">
                  <a:avLst/>
                </a:prstGeom>
                <a:blipFill>
                  <a:blip r:embed="rId7"/>
                  <a:stretch>
                    <a:fillRect b="-1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6DA3E6B-4EEF-DA66-47F1-594A1A7F1BF9}"/>
                    </a:ext>
                  </a:extLst>
                </p:cNvPr>
                <p:cNvSpPr txBox="1"/>
                <p:nvPr/>
              </p:nvSpPr>
              <p:spPr>
                <a:xfrm>
                  <a:off x="1683608" y="2629462"/>
                  <a:ext cx="303044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𝛥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r>
                          <a:rPr lang="el-GR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𝑞𝐸𝑑</m:t>
                        </m:r>
                      </m:oMath>
                    </m:oMathPara>
                  </a14:m>
                  <a:endParaRPr lang="en-US" sz="2400" dirty="0">
                    <a:solidFill>
                      <a:srgbClr val="17406D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:pPr>
                    <a:defRPr/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6DA3E6B-4EEF-DA66-47F1-594A1A7F1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608" y="2629462"/>
                  <a:ext cx="3030445" cy="738664"/>
                </a:xfrm>
                <a:prstGeom prst="rect">
                  <a:avLst/>
                </a:prstGeom>
                <a:blipFill>
                  <a:blip r:embed="rId8"/>
                  <a:stretch>
                    <a:fillRect l="-1004" r="-1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35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2" y="3810002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Το πρωτόνιο υπόκειται σε μετατόπιση μέτρου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>
                <a:blip r:embed="rId3"/>
                <a:stretch>
                  <a:fillRect t="-105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7000" y="3854160"/>
              <a:ext cx="5072040" cy="238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800" y="3846240"/>
                <a:ext cx="5090040" cy="2407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331320" y="4453200"/>
              <a:ext cx="432000" cy="62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160" y="4444200"/>
                <a:ext cx="452520" cy="6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7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200" b="1" dirty="0">
                <a:solidFill>
                  <a:prstClr val="black"/>
                </a:solidFill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200" b="1" dirty="0" err="1">
                <a:solidFill>
                  <a:prstClr val="black"/>
                </a:solidFill>
              </a:rPr>
              <a:t>εκφόρτιση</a:t>
            </a:r>
            <a:r>
              <a:rPr lang="el-GR" sz="1200" b="1" dirty="0">
                <a:solidFill>
                  <a:prstClr val="black"/>
                </a:solidFill>
              </a:rPr>
              <a:t> που τη λέμε «κεραυνό», όπως στην εικόνα.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90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81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76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2" y="787129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24600" y="2696040"/>
              <a:ext cx="7830000" cy="4160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240" y="2686680"/>
                <a:ext cx="7848720" cy="41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05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2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Θα μελετήσουμε διαφορές δυναμικού </a:t>
            </a:r>
            <a:r>
              <a:rPr lang="el-GR" strike="sngStrik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σε δυο περιπτώσεις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strike="sngStrik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Δυναμικό από κατανομή φορτίου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όχι φέτος )</a:t>
            </a:r>
          </a:p>
          <a:p>
            <a:pPr lvl="3"/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2" y="1524000"/>
            <a:ext cx="2721031" cy="4643336"/>
            <a:chOff x="5943600" y="1524000"/>
            <a:chExt cx="2721031" cy="464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" b="1" dirty="0">
                  <a:solidFill>
                    <a:prstClr val="black"/>
                  </a:solidFill>
                </a:rPr>
                <a:t>C</a:t>
              </a:r>
              <a:endParaRPr lang="el-GR" sz="1100" b="1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που απέχουν απόσταση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Βλέπετε ότι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ανεξάρτητη της διαδρομής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  <a:blipFill>
                <a:blip r:embed="rId3"/>
                <a:stretch>
                  <a:fillRect t="-2000" r="-545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2" y="914400"/>
            <a:ext cx="2721031" cy="3048000"/>
            <a:chOff x="5943600" y="1524000"/>
            <a:chExt cx="272103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57"/>
            <a:stretch/>
          </p:blipFill>
          <p:spPr>
            <a:xfrm>
              <a:off x="5943600" y="1524000"/>
              <a:ext cx="2721031" cy="304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" b="1" dirty="0">
                  <a:solidFill>
                    <a:prstClr val="black"/>
                  </a:solidFill>
                </a:rPr>
                <a:t>C</a:t>
              </a:r>
              <a:endParaRPr lang="el-GR" sz="11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ένα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μακριά από την πηγή φορτίου,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λόγω σημειακού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φορτίο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τελικά για οποιοδήποτε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θα έχουμε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sz="12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  <a:blipFill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9DB4726-1949-A0B1-ABDC-5E1321FECB9A}"/>
              </a:ext>
            </a:extLst>
          </p:cNvPr>
          <p:cNvSpPr/>
          <p:nvPr/>
        </p:nvSpPr>
        <p:spPr>
          <a:xfrm>
            <a:off x="3733802" y="4600577"/>
            <a:ext cx="1599119" cy="6840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μέσω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εξωτερικής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δύναμης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έργου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sz="11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μετατρέπεται σε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συστήματος των φορτίων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δηλ. </a:t>
                </a:r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blipFill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6246B079-8548-3CD8-1124-260F0AE1E1FB}"/>
              </a:ext>
            </a:extLst>
          </p:cNvPr>
          <p:cNvGrpSpPr/>
          <p:nvPr/>
        </p:nvGrpSpPr>
        <p:grpSpPr>
          <a:xfrm>
            <a:off x="5638800" y="710292"/>
            <a:ext cx="2895600" cy="2794910"/>
            <a:chOff x="5638800" y="710292"/>
            <a:chExt cx="2895600" cy="2794910"/>
          </a:xfrm>
        </p:grpSpPr>
        <p:grpSp>
          <p:nvGrpSpPr>
            <p:cNvPr id="62" name="Ομάδα 61">
              <a:extLst>
                <a:ext uri="{FF2B5EF4-FFF2-40B4-BE49-F238E27FC236}">
                  <a16:creationId xmlns:a16="http://schemas.microsoft.com/office/drawing/2014/main" id="{A338812A-9A69-571C-46C7-F87CEB5B0A06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57" name="Ομάδα 56">
                <a:extLst>
                  <a:ext uri="{FF2B5EF4-FFF2-40B4-BE49-F238E27FC236}">
                    <a16:creationId xmlns:a16="http://schemas.microsoft.com/office/drawing/2014/main" id="{E4841584-5501-8A95-9779-933664B5F20C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25" name="Ομάδα 24">
                  <a:extLst>
                    <a:ext uri="{FF2B5EF4-FFF2-40B4-BE49-F238E27FC236}">
                      <a16:creationId xmlns:a16="http://schemas.microsoft.com/office/drawing/2014/main" id="{C05289E2-D187-66EC-CFEA-9C43E94862AE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4" name="Οβάλ 3">
                    <a:extLst>
                      <a:ext uri="{FF2B5EF4-FFF2-40B4-BE49-F238E27FC236}">
                        <a16:creationId xmlns:a16="http://schemas.microsoft.com/office/drawing/2014/main" id="{13D5422D-B1E3-BA67-977B-B4535DC01B88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" name="Ευθύγραμμο βέλος σύνδεσης 7">
                    <a:extLst>
                      <a:ext uri="{FF2B5EF4-FFF2-40B4-BE49-F238E27FC236}">
                        <a16:creationId xmlns:a16="http://schemas.microsoft.com/office/drawing/2014/main" id="{469A6774-94CD-596E-86B2-1D099AA43E2D}"/>
                      </a:ext>
                    </a:extLst>
                  </p:cNvPr>
                  <p:cNvCxnSpPr>
                    <a:cxnSpLocks/>
                    <a:stCxn id="4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ύγραμμο βέλος σύνδεσης 9">
                    <a:extLst>
                      <a:ext uri="{FF2B5EF4-FFF2-40B4-BE49-F238E27FC236}">
                        <a16:creationId xmlns:a16="http://schemas.microsoft.com/office/drawing/2014/main" id="{D93B8010-3E94-B730-575C-44A07B7EE08E}"/>
                      </a:ext>
                    </a:extLst>
                  </p:cNvPr>
                  <p:cNvCxnSpPr>
                    <a:cxnSpLocks/>
                    <a:stCxn id="4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Ευθύγραμμο βέλος σύνδεσης 11">
                    <a:extLst>
                      <a:ext uri="{FF2B5EF4-FFF2-40B4-BE49-F238E27FC236}">
                        <a16:creationId xmlns:a16="http://schemas.microsoft.com/office/drawing/2014/main" id="{1BCB14F4-A052-9B5F-1CC3-453BE43F6BCA}"/>
                      </a:ext>
                    </a:extLst>
                  </p:cNvPr>
                  <p:cNvCxnSpPr>
                    <a:cxnSpLocks/>
                    <a:stCxn id="4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ύγραμμο βέλος σύνδεσης 13">
                    <a:extLst>
                      <a:ext uri="{FF2B5EF4-FFF2-40B4-BE49-F238E27FC236}">
                        <a16:creationId xmlns:a16="http://schemas.microsoft.com/office/drawing/2014/main" id="{04761077-81AE-CF64-DD99-E7715BE8262B}"/>
                      </a:ext>
                    </a:extLst>
                  </p:cNvPr>
                  <p:cNvCxnSpPr>
                    <a:cxnSpLocks/>
                    <a:stCxn id="4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ύγραμμο βέλος σύνδεσης 15">
                    <a:extLst>
                      <a:ext uri="{FF2B5EF4-FFF2-40B4-BE49-F238E27FC236}">
                        <a16:creationId xmlns:a16="http://schemas.microsoft.com/office/drawing/2014/main" id="{B582F6EF-00D3-5C99-5C0F-BB733F7F2966}"/>
                      </a:ext>
                    </a:extLst>
                  </p:cNvPr>
                  <p:cNvCxnSpPr>
                    <a:cxnSpLocks/>
                    <a:stCxn id="4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Ευθύγραμμο βέλος σύνδεσης 17">
                    <a:extLst>
                      <a:ext uri="{FF2B5EF4-FFF2-40B4-BE49-F238E27FC236}">
                        <a16:creationId xmlns:a16="http://schemas.microsoft.com/office/drawing/2014/main" id="{F2385F73-E1B6-EE10-C882-1BB01A71AB4D}"/>
                      </a:ext>
                    </a:extLst>
                  </p:cNvPr>
                  <p:cNvCxnSpPr>
                    <a:cxnSpLocks/>
                    <a:stCxn id="4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Ευθύγραμμο βέλος σύνδεσης 19">
                    <a:extLst>
                      <a:ext uri="{FF2B5EF4-FFF2-40B4-BE49-F238E27FC236}">
                        <a16:creationId xmlns:a16="http://schemas.microsoft.com/office/drawing/2014/main" id="{B44DB392-65D7-5790-EEB9-DE583F6C63D9}"/>
                      </a:ext>
                    </a:extLst>
                  </p:cNvPr>
                  <p:cNvCxnSpPr>
                    <a:cxnSpLocks/>
                    <a:stCxn id="4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Ευθύγραμμο βέλος σύνδεσης 23">
                    <a:extLst>
                      <a:ext uri="{FF2B5EF4-FFF2-40B4-BE49-F238E27FC236}">
                        <a16:creationId xmlns:a16="http://schemas.microsoft.com/office/drawing/2014/main" id="{1F288EAA-8762-D159-E23F-273A484455A7}"/>
                      </a:ext>
                    </a:extLst>
                  </p:cNvPr>
                  <p:cNvCxnSpPr>
                    <a:cxnSpLocks/>
                    <a:stCxn id="4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Οβάλ 25">
                  <a:extLst>
                    <a:ext uri="{FF2B5EF4-FFF2-40B4-BE49-F238E27FC236}">
                      <a16:creationId xmlns:a16="http://schemas.microsoft.com/office/drawing/2014/main" id="{2EE4CD2D-D7AB-D59E-8361-2A9F04AC3BAB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Ευθεία γραμμή σύνδεσης 52">
                  <a:extLst>
                    <a:ext uri="{FF2B5EF4-FFF2-40B4-BE49-F238E27FC236}">
                      <a16:creationId xmlns:a16="http://schemas.microsoft.com/office/drawing/2014/main" id="{4A36A30E-4DDD-DFC2-0C45-B2B734718F66}"/>
                    </a:ext>
                  </a:extLst>
                </p:cNvPr>
                <p:cNvCxnSpPr>
                  <a:cxnSpLocks/>
                  <a:endCxn id="26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r="-7407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339" r="-8475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3">
                <a:extLst>
                  <a:ext uri="{FF2B5EF4-FFF2-40B4-BE49-F238E27FC236}">
                    <a16:creationId xmlns:a16="http://schemas.microsoft.com/office/drawing/2014/main" id="{1F095470-8CD6-C170-760B-446D1F4B7EE1}"/>
                  </a:ext>
                </a:extLst>
              </p14:cNvPr>
              <p14:cNvContentPartPr/>
              <p14:nvPr/>
            </p14:nvContentPartPr>
            <p14:xfrm>
              <a:off x="7627341" y="1075450"/>
              <a:ext cx="154080" cy="184680"/>
            </p14:xfrm>
          </p:contentPart>
        </mc:Choice>
        <mc:Fallback xmlns="">
          <p:pic>
            <p:nvPicPr>
              <p:cNvPr id="5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F095470-8CD6-C170-760B-446D1F4B7E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6181" y="1067170"/>
                <a:ext cx="17532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5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𝑒𝑥𝑡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l-GR" sz="2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𝜇𝛼𝜅𝜌𝜄𝛼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</a:br>
                <a:endParaRPr lang="en-US" b="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l-GR" sz="220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Άρα</a:t>
                </a:r>
                <a:endParaRPr lang="en-US" b="0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	</a:t>
                </a:r>
                <a:r>
                  <a:rPr lang="en-US" sz="240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blipFill>
                <a:blip r:embed="rId2"/>
                <a:stretch>
                  <a:fillRect t="-941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01D5B33-1708-4C11-4C51-4A9A80845711}"/>
              </a:ext>
            </a:extLst>
          </p:cNvPr>
          <p:cNvGrpSpPr/>
          <p:nvPr/>
        </p:nvGrpSpPr>
        <p:grpSpPr>
          <a:xfrm>
            <a:off x="5715000" y="3609340"/>
            <a:ext cx="2895600" cy="2794910"/>
            <a:chOff x="5638800" y="710292"/>
            <a:chExt cx="2895600" cy="2794910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738E7F2F-B20F-A140-1C1C-F98B31372A22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13" name="Ομάδα 12">
                <a:extLst>
                  <a:ext uri="{FF2B5EF4-FFF2-40B4-BE49-F238E27FC236}">
                    <a16:creationId xmlns:a16="http://schemas.microsoft.com/office/drawing/2014/main" id="{D93FD1F3-7793-ECC8-CCD7-7100FAC405B0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17" name="Ομάδα 16">
                  <a:extLst>
                    <a:ext uri="{FF2B5EF4-FFF2-40B4-BE49-F238E27FC236}">
                      <a16:creationId xmlns:a16="http://schemas.microsoft.com/office/drawing/2014/main" id="{E0785BF6-3DFD-97FB-4791-8EEC74529271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23" name="Οβάλ 22">
                    <a:extLst>
                      <a:ext uri="{FF2B5EF4-FFF2-40B4-BE49-F238E27FC236}">
                        <a16:creationId xmlns:a16="http://schemas.microsoft.com/office/drawing/2014/main" id="{BE611274-9414-EB13-3F5C-4B070AA66962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8" name="Ευθύγραμμο βέλος σύνδεσης 27">
                    <a:extLst>
                      <a:ext uri="{FF2B5EF4-FFF2-40B4-BE49-F238E27FC236}">
                        <a16:creationId xmlns:a16="http://schemas.microsoft.com/office/drawing/2014/main" id="{6DD2FC6C-5045-E9E5-DA46-59138497C85C}"/>
                      </a:ext>
                    </a:extLst>
                  </p:cNvPr>
                  <p:cNvCxnSpPr>
                    <a:cxnSpLocks/>
                    <a:stCxn id="23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ύγραμμο βέλος σύνδεσης 28">
                    <a:extLst>
                      <a:ext uri="{FF2B5EF4-FFF2-40B4-BE49-F238E27FC236}">
                        <a16:creationId xmlns:a16="http://schemas.microsoft.com/office/drawing/2014/main" id="{5BF87E68-AC65-B1E8-C050-35E18C9F6659}"/>
                      </a:ext>
                    </a:extLst>
                  </p:cNvPr>
                  <p:cNvCxnSpPr>
                    <a:cxnSpLocks/>
                    <a:stCxn id="23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Ευθύγραμμο βέλος σύνδεσης 29">
                    <a:extLst>
                      <a:ext uri="{FF2B5EF4-FFF2-40B4-BE49-F238E27FC236}">
                        <a16:creationId xmlns:a16="http://schemas.microsoft.com/office/drawing/2014/main" id="{DBA400DB-3B59-5A26-C08A-3C436AF8DAD5}"/>
                      </a:ext>
                    </a:extLst>
                  </p:cNvPr>
                  <p:cNvCxnSpPr>
                    <a:cxnSpLocks/>
                    <a:stCxn id="23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Ευθύγραμμο βέλος σύνδεσης 30">
                    <a:extLst>
                      <a:ext uri="{FF2B5EF4-FFF2-40B4-BE49-F238E27FC236}">
                        <a16:creationId xmlns:a16="http://schemas.microsoft.com/office/drawing/2014/main" id="{6E83A0FD-BFFC-43B5-DAF0-30C8D4CCE2B0}"/>
                      </a:ext>
                    </a:extLst>
                  </p:cNvPr>
                  <p:cNvCxnSpPr>
                    <a:cxnSpLocks/>
                    <a:stCxn id="23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Ευθύγραμμο βέλος σύνδεσης 31">
                    <a:extLst>
                      <a:ext uri="{FF2B5EF4-FFF2-40B4-BE49-F238E27FC236}">
                        <a16:creationId xmlns:a16="http://schemas.microsoft.com/office/drawing/2014/main" id="{D45B62AC-0F7A-A9E8-66AA-3A44F0E052AA}"/>
                      </a:ext>
                    </a:extLst>
                  </p:cNvPr>
                  <p:cNvCxnSpPr>
                    <a:cxnSpLocks/>
                    <a:stCxn id="23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Ευθύγραμμο βέλος σύνδεσης 32">
                    <a:extLst>
                      <a:ext uri="{FF2B5EF4-FFF2-40B4-BE49-F238E27FC236}">
                        <a16:creationId xmlns:a16="http://schemas.microsoft.com/office/drawing/2014/main" id="{8A0E5DD6-6D40-A4B6-4846-DDC9A400B998}"/>
                      </a:ext>
                    </a:extLst>
                  </p:cNvPr>
                  <p:cNvCxnSpPr>
                    <a:cxnSpLocks/>
                    <a:stCxn id="23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Ευθύγραμμο βέλος σύνδεσης 33">
                    <a:extLst>
                      <a:ext uri="{FF2B5EF4-FFF2-40B4-BE49-F238E27FC236}">
                        <a16:creationId xmlns:a16="http://schemas.microsoft.com/office/drawing/2014/main" id="{CCEB1FB4-0F10-1A3A-2605-0C445BA43C20}"/>
                      </a:ext>
                    </a:extLst>
                  </p:cNvPr>
                  <p:cNvCxnSpPr>
                    <a:cxnSpLocks/>
                    <a:stCxn id="23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ύγραμμο βέλος σύνδεσης 34">
                    <a:extLst>
                      <a:ext uri="{FF2B5EF4-FFF2-40B4-BE49-F238E27FC236}">
                        <a16:creationId xmlns:a16="http://schemas.microsoft.com/office/drawing/2014/main" id="{CB5E167D-B485-B79F-8647-0330BB15B676}"/>
                      </a:ext>
                    </a:extLst>
                  </p:cNvPr>
                  <p:cNvCxnSpPr>
                    <a:cxnSpLocks/>
                    <a:stCxn id="23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Οβάλ 18">
                  <a:extLst>
                    <a:ext uri="{FF2B5EF4-FFF2-40B4-BE49-F238E27FC236}">
                      <a16:creationId xmlns:a16="http://schemas.microsoft.com/office/drawing/2014/main" id="{29B793FF-CB94-9953-820A-4E84F4E357A5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Ευθεία γραμμή σύνδεσης 21">
                  <a:extLst>
                    <a:ext uri="{FF2B5EF4-FFF2-40B4-BE49-F238E27FC236}">
                      <a16:creationId xmlns:a16="http://schemas.microsoft.com/office/drawing/2014/main" id="{CCFDBF94-2281-68A0-7F46-3FD904319F2D}"/>
                    </a:ext>
                  </a:extLst>
                </p:cNvPr>
                <p:cNvCxnSpPr>
                  <a:cxnSpLocks/>
                  <a:endCxn id="19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909" r="-7273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/>
              <p:nvPr/>
            </p:nvSpPr>
            <p:spPr>
              <a:xfrm>
                <a:off x="2511632" y="5172767"/>
                <a:ext cx="2238881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30" y="5172765"/>
                <a:ext cx="2238881" cy="719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734600" y="3953520"/>
              <a:ext cx="154080" cy="18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3440" y="3945240"/>
                <a:ext cx="175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/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2511632" y="5092600"/>
            <a:ext cx="2132796" cy="8736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2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εξωτερικής δύναμης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θετικό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αρνητικό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δύναμη αντίθετη στην μετατόπιση (έλξη) των 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70889" y="2673830"/>
            <a:ext cx="2132796" cy="8736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πολλά φορτία,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=1,2,3…&lt;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παραπάνω σχέση σημαίνει ότι αθροίζουμε όλες τις τιμές δυναμικής ενέργειας που οφείλονται σε ένα ζεύγος φορτίων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Π.χ. για τέσσερα φορτία, θα έχουμε</a:t>
                </a:r>
              </a:p>
              <a:p>
                <a:pPr marL="365760" lvl="1" indent="0">
                  <a:buNone/>
                </a:pPr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(1,2)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(3,4)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(2,4)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26452" y="2728149"/>
            <a:ext cx="7266110" cy="8736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4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BFC9F8-7351-D644-3DB2-3FD12853FDEB}"/>
                  </a:ext>
                </a:extLst>
              </p14:cNvPr>
              <p14:cNvContentPartPr/>
              <p14:nvPr/>
            </p14:nvContentPartPr>
            <p14:xfrm>
              <a:off x="632880" y="2727720"/>
              <a:ext cx="7267320" cy="339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BFC9F8-7351-D644-3DB2-3FD12853FD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520" y="2718360"/>
                <a:ext cx="7286040" cy="34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1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2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 μελέτη του ηλεκτρισμού ως τώρα, τον σχετίσαμε με την έννοια της ηλεκτρικής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δύναμης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Τώρα θα συσχετίσουμε τα ηλεκτρικά φαινόμενα με την έννοια της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ορίσουμε την έννοια του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ηλεκτρικού δυναμικού και της ηλεκτρικής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ηλεκτρικό δυναμικό έχει μεγάλη εφαρμογή στη λειτουργία των ηλεκτρικών κυκλωμάτων και συσκευών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περιγράψουμε φαινόμενα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μεγαλύτερη ευκολία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απ’ ότι με χρήση πεδίων και δυνάμεων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…όπως περιγράψαμε πιο εύκολα τα φαινόμενα της Μηχανικής με ενεργειακά θεωρήματα σε σχέση με την περιγραφή μέσω δυνάμεων και εξισώσεων κινηματικής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F01D65-95A4-97D0-CCF9-5B0514D70183}"/>
                  </a:ext>
                </a:extLst>
              </p14:cNvPr>
              <p14:cNvContentPartPr/>
              <p14:nvPr/>
            </p14:nvContentPartPr>
            <p14:xfrm>
              <a:off x="655920" y="2812680"/>
              <a:ext cx="7860600" cy="328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F01D65-95A4-97D0-CCF9-5B0514D701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560" y="2803320"/>
                <a:ext cx="7879320" cy="33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/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8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7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3040" y="2869920"/>
              <a:ext cx="7862040" cy="366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0" y="2862360"/>
                <a:ext cx="7880760" cy="3683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26228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μας λέει το δυναμικό στο σημείο 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προηγούμενη άσκηση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</a:p>
              <a:p>
                <a:endParaRPr lang="aa-ET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δυναμικό στο σημείο </a:t>
                </a:r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 αιτίας δυο φορτίων (όπως στο παράδειγμα) μας πληροφορεί για την ηλεκτρική δυναμική ενέργεια ανά μονάδα – δοκιμαστικού – φορτίου (θυμηθείτε: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aa-ET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  <m:r>
                      <a:rPr lang="aa-ET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aa-ET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r>
                      <a:rPr lang="aa-ET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aa-ET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θα αποκτήσει ή χάσει το σύστημα μας αν ένα τρίτο φορτίο τοποθετηθεί στο σημείο </a:t>
                </a:r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άλλα λόγια, είναι ένα μέτρο της ενέργειας που θα αποκτήσει ή χάσει ένα μικρό</a:t>
                </a:r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θετικό φορτίο όταν το φέρουμε στο σημείο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περιοχή μηδενικού δυναμικού (συνήθως, από το άπειρο).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Εναλλακτικά, το ηλεκτρικό δυναμικό στο σημείο </a:t>
                </a:r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μας πληροφορεί για το πόσο έργο απαιτείται (θετικό ή αρνητικό) για να φέρουμε (αργά) ένα φορτίο </a:t>
                </a:r>
                <a14:m>
                  <m:oMath xmlns:m="http://schemas.openxmlformats.org/officeDocument/2006/math">
                    <m:r>
                      <a:rPr lang="aa-ET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άπειρο στο σημείο </a:t>
                </a:r>
                <a:r>
                  <a:rPr lang="aa-E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μέσω της σχέσης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𝑒𝑥𝑡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aa-ET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26228" cy="5105400"/>
              </a:xfrm>
              <a:blipFill>
                <a:blip r:embed="rId2"/>
                <a:stretch>
                  <a:fillRect t="-955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Αγωγοί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Δυναμικό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αν υπάρχουν ιδιότητες αγωγού σε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ηλεκτροστατική ισορροπία οι οποίες είναι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σχετιζόμενες με το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σημεία Α και Β της επιφάνειας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κάθε μονοπάτι στην επιφάνειά του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 στο Β, το ηλεκτρικό πεδίο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κάθετο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η επιφάνεια οποιουδήποτε φορτισμένου αγωγού σε ηλεκτροστατική ισορροπία είναι μια επιφάνεια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σταθερού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310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ως ένα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 σύστημα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φορτίο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10000" y="3866535"/>
            <a:ext cx="4191000" cy="2362200"/>
            <a:chOff x="3810000" y="3866535"/>
            <a:chExt cx="4191000" cy="2362200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00" y="3866535"/>
              <a:ext cx="4191000" cy="2362200"/>
              <a:chOff x="1219200" y="3581400"/>
              <a:chExt cx="4191000" cy="23622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19200" y="3581400"/>
                <a:ext cx="4191000" cy="2362200"/>
                <a:chOff x="1219200" y="3581400"/>
                <a:chExt cx="4191000" cy="236220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219200" y="5331542"/>
                  <a:ext cx="4191000" cy="612058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4038600" y="4191000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δύναμη οφείλεται στο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θα κινηθεί λόγω της ηλεκτρικής δύναμης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ηλεκτρική δύναμη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</a:t>
                </a: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πειραματικά) και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του συστήματος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έργο της,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στο σύστημα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παράγει εσωτερικό έργο στο σύστημα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ακριβώς η βαρυτική δύναμη (βαρυτικό πεδίο) στο σύστημα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βιβλίο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 b="-13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57800" y="990602"/>
            <a:ext cx="3200400" cy="1696065"/>
            <a:chOff x="1219200" y="3581400"/>
            <a:chExt cx="4191000" cy="23622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3581400"/>
              <a:ext cx="4191000" cy="2362200"/>
              <a:chOff x="1219200" y="3581400"/>
              <a:chExt cx="4191000" cy="23622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3581400"/>
                <a:ext cx="4114800" cy="990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219200" y="4419600"/>
                <a:ext cx="4191000" cy="45597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5105400"/>
                <a:ext cx="4191000" cy="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19200" y="5331542"/>
                <a:ext cx="4191000" cy="61205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4038600" y="41910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267200" y="4171336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25244" y="3666297"/>
                  <a:ext cx="573493" cy="561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244" y="3666297"/>
                  <a:ext cx="437940" cy="4029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7083" r="-27273" b="-35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8024651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σημειακού φορτίου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ηλεκτρικό πεδίο…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της ηλεκτρικής δύναμης που παράγεται στο φορτίο 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51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189515" y="3957486"/>
            <a:ext cx="4549099" cy="2362200"/>
            <a:chOff x="1841530" y="3735028"/>
            <a:chExt cx="4549099" cy="2362200"/>
          </a:xfrm>
        </p:grpSpPr>
        <p:grpSp>
          <p:nvGrpSpPr>
            <p:cNvPr id="7" name="Group 6"/>
            <p:cNvGrpSpPr/>
            <p:nvPr/>
          </p:nvGrpSpPr>
          <p:grpSpPr>
            <a:xfrm>
              <a:off x="1841530" y="3735028"/>
              <a:ext cx="4549099" cy="2362200"/>
              <a:chOff x="3810000" y="3866535"/>
              <a:chExt cx="4549099" cy="23622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10000" y="3866535"/>
                <a:ext cx="4549099" cy="2362200"/>
                <a:chOff x="1219200" y="3581400"/>
                <a:chExt cx="4549099" cy="23622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219200" y="3581400"/>
                  <a:ext cx="4191000" cy="2362200"/>
                  <a:chOff x="1219200" y="3581400"/>
                  <a:chExt cx="4191000" cy="2362200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1219200" y="3581400"/>
                    <a:ext cx="4114800" cy="990600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1219200" y="4419600"/>
                    <a:ext cx="4191000" cy="45597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1219200" y="5105400"/>
                    <a:ext cx="4191000" cy="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1219200" y="5331542"/>
                    <a:ext cx="4191000" cy="61205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2785002" y="4372283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4267200" y="4171336"/>
                  <a:ext cx="685800" cy="1143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1212"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l-GR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3638340" y="4104448"/>
              <a:ext cx="914400" cy="524702"/>
              <a:chOff x="3638340" y="4104448"/>
              <a:chExt cx="914400" cy="52470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638340" y="4514850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Oval 1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21632" y="4810227"/>
              <a:ext cx="1365490" cy="14154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t="-46667" r="-106000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948451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Θυμηθείτε: το έργο μιας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εσωτερικής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συντηρητικής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δύναμης σε ένα σύστημα ισούται με την αρνητική μεταβολή της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δυναμικής του ενέργειας: της </a:t>
                </a:r>
                <a:r>
                  <a:rPr lang="el-GR" sz="2100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ηλεκτρικής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δυναμικής του ενέργειας!</a:t>
                </a:r>
                <a:endParaRPr lang="en-US" sz="21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7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πεπερασμένη μετατόπιση από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σημείο (Α) στο (Β) είναι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948451" cy="5334000"/>
              </a:xfrm>
              <a:blipFill>
                <a:blip r:embed="rId3"/>
                <a:stretch>
                  <a:fillRect t="-914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11596" y="5572634"/>
                <a:ext cx="3404812" cy="834688"/>
              </a:xfrm>
              <a:prstGeom prst="horizontalScroll">
                <a:avLst>
                  <a:gd name="adj" fmla="val 13338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el-GR" sz="1600" b="1" dirty="0">
                    <a:solidFill>
                      <a:srgbClr val="FF0000"/>
                    </a:solidFill>
                  </a:rPr>
                  <a:t>Δεν εξαρτάται </a:t>
                </a:r>
                <a:r>
                  <a:rPr lang="el-GR" sz="1600" b="1" dirty="0" err="1">
                    <a:solidFill>
                      <a:srgbClr val="FF0000"/>
                    </a:solidFill>
                  </a:rPr>
                  <a:t>απ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’</a:t>
                </a:r>
                <a:r>
                  <a:rPr lang="el-GR" sz="1600" b="1" dirty="0">
                    <a:solidFill>
                      <a:srgbClr val="FF0000"/>
                    </a:solidFill>
                  </a:rPr>
                  <a:t>το μονοπάτι: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1600" b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sub>
                        </m:sSub>
                      </m:e>
                    </m:acc>
                    <m:r>
                      <a:rPr lang="en-US" sz="1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⃗"/>
                        <m:ctrlPr>
                          <a:rPr lang="el-GR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l-GR" sz="1600" b="1" dirty="0">
                    <a:solidFill>
                      <a:srgbClr val="FF0000"/>
                    </a:solidFill>
                  </a:rPr>
                  <a:t>συντηρητική δύναμη!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96" y="5572634"/>
                <a:ext cx="3404812" cy="834688"/>
              </a:xfrm>
              <a:prstGeom prst="horizontalScroll">
                <a:avLst>
                  <a:gd name="adj" fmla="val 1333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81766" y="672192"/>
            <a:ext cx="3112726" cy="1185626"/>
            <a:chOff x="1841530" y="3735028"/>
            <a:chExt cx="4233446" cy="202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1841530" y="3735028"/>
              <a:ext cx="4233446" cy="2021852"/>
              <a:chOff x="1219200" y="3581400"/>
              <a:chExt cx="4233446" cy="20218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9200" y="3581400"/>
                <a:ext cx="4191000" cy="2021852"/>
                <a:chOff x="1219200" y="3581400"/>
                <a:chExt cx="4191000" cy="2021852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219200" y="5243535"/>
                  <a:ext cx="4191000" cy="35971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2785002" y="4372283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prstClr val="black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endParaRPr lang="el-GR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Arrow Connector 13"/>
            <p:cNvCxnSpPr/>
            <p:nvPr/>
          </p:nvCxnSpPr>
          <p:spPr>
            <a:xfrm flipV="1">
              <a:off x="3638341" y="4514850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521632" y="4635357"/>
              <a:ext cx="1365490" cy="1415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165656" y="4780676"/>
                  <a:ext cx="413183" cy="4723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780676"/>
                  <a:ext cx="413183" cy="472367"/>
                </a:xfrm>
                <a:prstGeom prst="rect">
                  <a:avLst/>
                </a:prstGeom>
                <a:blipFill>
                  <a:blip r:embed="rId6"/>
                  <a:stretch>
                    <a:fillRect l="-20408" t="-46667" r="-10816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συγκεκριμένη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(A)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σχέση με μια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έχει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(διάταξη αναφοράς)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παράδειγμα, όταν το φορτίο βρίσκεται μακριά, στο άπειρο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το σύστημα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{πεδίο, φορτίο}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σε μια διάταξη που έχει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Διαιρώντας την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λαμβάνουμε: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ονομάζεται 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(</a:t>
                </a:r>
                <a:r>
                  <a:rPr lang="en-US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voltage)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sz="2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Πριν λίγο ορίσαμε τη διαφορά δυναμικής ενέργειας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μεταξύ δυο σημείων (Α) και (Β) ορίζεται ως: 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ηλεκτρική δυναμική ενέργεια του συστήματος {πεδίο-φορτίο} όταν ένα φορτίο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μετακινείται μεταξύ δυο σημείων (Α) και (Β), δια το φορτίο αυτό: 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/>
              <p:nvPr/>
            </p:nvSpPr>
            <p:spPr>
              <a:xfrm>
                <a:off x="6019802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l-GR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 </m:t>
                    </m:r>
                    <m:f>
                      <m:fPr>
                        <m:ctrlP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lang="el-GR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/>
              <p:nvPr/>
            </p:nvSpPr>
            <p:spPr>
              <a:xfrm>
                <a:off x="952708" y="4101315"/>
                <a:ext cx="23974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6" y="4101313"/>
                <a:ext cx="2397493" cy="43088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/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/>
              <p:nvPr/>
            </p:nvSpPr>
            <p:spPr>
              <a:xfrm>
                <a:off x="649705" y="5366313"/>
                <a:ext cx="4687502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" y="5366311"/>
                <a:ext cx="4687502" cy="1110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/>
              <p:nvPr/>
            </p:nvSpPr>
            <p:spPr>
              <a:xfrm>
                <a:off x="2209800" y="5366313"/>
                <a:ext cx="5322770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66311"/>
                <a:ext cx="5322770" cy="11106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Πάπυρος: Οριζόντιος 20">
            <a:extLst>
              <a:ext uri="{FF2B5EF4-FFF2-40B4-BE49-F238E27FC236}">
                <a16:creationId xmlns:a16="http://schemas.microsoft.com/office/drawing/2014/main" id="{64F1BC31-958A-25DA-55F5-F6DB26CC9B9E}"/>
              </a:ext>
            </a:extLst>
          </p:cNvPr>
          <p:cNvSpPr/>
          <p:nvPr/>
        </p:nvSpPr>
        <p:spPr>
          <a:xfrm>
            <a:off x="6019802" y="5486400"/>
            <a:ext cx="2590799" cy="990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dirty="0">
                <a:solidFill>
                  <a:prstClr val="white"/>
                </a:solidFill>
              </a:rPr>
              <a:t>Μονάδα μέτρησης δυναμικού: 1 </a:t>
            </a:r>
            <a:r>
              <a:rPr lang="en-US" dirty="0">
                <a:solidFill>
                  <a:prstClr val="white"/>
                </a:solidFill>
              </a:rPr>
              <a:t>Volt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/>
              <p:nvPr/>
            </p:nvSpPr>
            <p:spPr>
              <a:xfrm>
                <a:off x="6019801" y="706209"/>
                <a:ext cx="2590799" cy="1086624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706209"/>
                <a:ext cx="2590799" cy="1086624"/>
              </a:xfrm>
              <a:prstGeom prst="horizontalScroll">
                <a:avLst>
                  <a:gd name="adj" fmla="val 7504"/>
                </a:avLst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4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18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882</Words>
  <Application>Microsoft Office PowerPoint</Application>
  <PresentationFormat>On-screen Show (4:3)</PresentationFormat>
  <Paragraphs>297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Cambria</vt:lpstr>
      <vt:lpstr>Cambria Math</vt:lpstr>
      <vt:lpstr>Wingdings</vt:lpstr>
      <vt:lpstr>Wingdings 2</vt:lpstr>
      <vt:lpstr>Theme2</vt:lpstr>
      <vt:lpstr>1_Theme2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12</cp:revision>
  <dcterms:created xsi:type="dcterms:W3CDTF">2025-12-01T16:17:56Z</dcterms:created>
  <dcterms:modified xsi:type="dcterms:W3CDTF">2025-12-08T07:32:53Z</dcterms:modified>
</cp:coreProperties>
</file>