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9.xml" ContentType="application/vnd.openxmlformats-officedocument.presentationml.notesSlide+xml"/>
  <Override PartName="/ppt/ink/ink7.xml" ContentType="application/inkml+xml"/>
  <Override PartName="/ppt/ink/ink8.xml" ContentType="application/inkml+xml"/>
  <Override PartName="/ppt/notesSlides/notesSlide10.xml" ContentType="application/vnd.openxmlformats-officedocument.presentationml.notesSlide+xml"/>
  <Override PartName="/ppt/ink/ink9.xml" ContentType="application/inkml+xml"/>
  <Override PartName="/ppt/ink/ink10.xml" ContentType="application/inkml+xml"/>
  <Override PartName="/ppt/notesSlides/notesSlide11.xml" ContentType="application/vnd.openxmlformats-officedocument.presentationml.notesSlide+xml"/>
  <Override PartName="/ppt/ink/ink11.xml" ContentType="application/inkml+xml"/>
  <Override PartName="/ppt/ink/ink12.xml" ContentType="application/inkml+xml"/>
  <Override PartName="/ppt/notesSlides/notesSlide12.xml" ContentType="application/vnd.openxmlformats-officedocument.presentationml.notesSlide+xml"/>
  <Override PartName="/ppt/ink/ink13.xml" ContentType="application/inkml+xml"/>
  <Override PartName="/ppt/ink/ink14.xml" ContentType="application/inkml+xml"/>
  <Override PartName="/ppt/notesSlides/notesSlide13.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notesSlides/notesSlide14.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5"/>
  </p:notesMasterIdLst>
  <p:sldIdLst>
    <p:sldId id="555" r:id="rId4"/>
    <p:sldId id="556" r:id="rId5"/>
    <p:sldId id="667" r:id="rId6"/>
    <p:sldId id="668" r:id="rId7"/>
    <p:sldId id="669" r:id="rId8"/>
    <p:sldId id="670" r:id="rId9"/>
    <p:sldId id="673" r:id="rId10"/>
    <p:sldId id="671" r:id="rId11"/>
    <p:sldId id="672" r:id="rId12"/>
    <p:sldId id="620" r:id="rId13"/>
    <p:sldId id="621" r:id="rId14"/>
    <p:sldId id="622" r:id="rId15"/>
    <p:sldId id="674" r:id="rId16"/>
    <p:sldId id="636" r:id="rId17"/>
    <p:sldId id="623" r:id="rId18"/>
    <p:sldId id="624" r:id="rId19"/>
    <p:sldId id="643" r:id="rId20"/>
    <p:sldId id="644" r:id="rId21"/>
    <p:sldId id="645" r:id="rId22"/>
    <p:sldId id="635" r:id="rId23"/>
    <p:sldId id="646" r:id="rId24"/>
    <p:sldId id="647" r:id="rId25"/>
    <p:sldId id="675" r:id="rId26"/>
    <p:sldId id="597" r:id="rId27"/>
    <p:sldId id="665" r:id="rId28"/>
    <p:sldId id="666" r:id="rId29"/>
    <p:sldId id="601" r:id="rId30"/>
    <p:sldId id="602" r:id="rId31"/>
    <p:sldId id="603" r:id="rId32"/>
    <p:sldId id="604" r:id="rId33"/>
    <p:sldId id="32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ABF62-91FE-459C-BE22-0BB66EA0EE77}" v="99" dt="2025-11-30T18:18:58.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64" d="100"/>
          <a:sy n="64" d="100"/>
        </p:scale>
        <p:origin x="13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fentzis Georgios" userId="0fad1e94-8729-4dd9-a94a-3efaf92f008a" providerId="ADAL" clId="{3CFF4B7D-55FB-4E45-A4D6-93D3A9418B71}"/>
    <pc:docChg chg="undo custSel addSld modSld modMainMaster modNotesMaster">
      <pc:chgData name="Kafentzis Georgios" userId="0fad1e94-8729-4dd9-a94a-3efaf92f008a" providerId="ADAL" clId="{3CFF4B7D-55FB-4E45-A4D6-93D3A9418B71}" dt="2025-11-30T18:18:58.911" v="129"/>
      <pc:docMkLst>
        <pc:docMk/>
      </pc:docMkLst>
      <pc:sldChg chg="modSp add mod">
        <pc:chgData name="Kafentzis Georgios" userId="0fad1e94-8729-4dd9-a94a-3efaf92f008a" providerId="ADAL" clId="{3CFF4B7D-55FB-4E45-A4D6-93D3A9418B71}" dt="2025-11-25T22:31:43.555" v="44" actId="20577"/>
        <pc:sldMkLst>
          <pc:docMk/>
          <pc:sldMk cId="2726529568" sldId="327"/>
        </pc:sldMkLst>
        <pc:spChg chg="mod">
          <ac:chgData name="Kafentzis Georgios" userId="0fad1e94-8729-4dd9-a94a-3efaf92f008a" providerId="ADAL" clId="{3CFF4B7D-55FB-4E45-A4D6-93D3A9418B71}" dt="2025-11-25T22:31:43.555" v="44" actId="20577"/>
          <ac:spMkLst>
            <pc:docMk/>
            <pc:sldMk cId="2726529568" sldId="327"/>
            <ac:spMk id="4" creationId="{00000000-0000-0000-0000-000000000000}"/>
          </ac:spMkLst>
        </pc:spChg>
      </pc:sldChg>
      <pc:sldChg chg="modSp add">
        <pc:chgData name="Kafentzis Georgios" userId="0fad1e94-8729-4dd9-a94a-3efaf92f008a" providerId="ADAL" clId="{3CFF4B7D-55FB-4E45-A4D6-93D3A9418B71}" dt="2025-11-25T22:24:13.510" v="1"/>
        <pc:sldMkLst>
          <pc:docMk/>
          <pc:sldMk cId="623415840" sldId="555"/>
        </pc:sldMkLst>
        <pc:spChg chg="mod">
          <ac:chgData name="Kafentzis Georgios" userId="0fad1e94-8729-4dd9-a94a-3efaf92f008a" providerId="ADAL" clId="{3CFF4B7D-55FB-4E45-A4D6-93D3A9418B71}" dt="2025-11-25T22:24:13.510" v="1"/>
          <ac:spMkLst>
            <pc:docMk/>
            <pc:sldMk cId="623415840" sldId="555"/>
            <ac:spMk id="5" creationId="{00000000-0000-0000-0000-000000000000}"/>
          </ac:spMkLst>
        </pc:spChg>
        <pc:picChg chg="mod">
          <ac:chgData name="Kafentzis Georgios" userId="0fad1e94-8729-4dd9-a94a-3efaf92f008a" providerId="ADAL" clId="{3CFF4B7D-55FB-4E45-A4D6-93D3A9418B71}" dt="2025-11-25T22:24:13.510" v="1"/>
          <ac:picMkLst>
            <pc:docMk/>
            <pc:sldMk cId="623415840" sldId="555"/>
            <ac:picMk id="4" creationId="{00000000-0000-0000-0000-000000000000}"/>
          </ac:picMkLst>
        </pc:picChg>
      </pc:sldChg>
      <pc:sldChg chg="modSp add">
        <pc:chgData name="Kafentzis Georgios" userId="0fad1e94-8729-4dd9-a94a-3efaf92f008a" providerId="ADAL" clId="{3CFF4B7D-55FB-4E45-A4D6-93D3A9418B71}" dt="2025-11-25T22:24:13.510" v="1"/>
        <pc:sldMkLst>
          <pc:docMk/>
          <pc:sldMk cId="2301902983" sldId="556"/>
        </pc:sldMkLst>
        <pc:spChg chg="mod">
          <ac:chgData name="Kafentzis Georgios" userId="0fad1e94-8729-4dd9-a94a-3efaf92f008a" providerId="ADAL" clId="{3CFF4B7D-55FB-4E45-A4D6-93D3A9418B71}" dt="2025-11-25T22:24:13.510" v="1"/>
          <ac:spMkLst>
            <pc:docMk/>
            <pc:sldMk cId="2301902983" sldId="556"/>
            <ac:spMk id="5" creationId="{00000000-0000-0000-0000-000000000000}"/>
          </ac:spMkLst>
        </pc:spChg>
        <pc:picChg chg="mod">
          <ac:chgData name="Kafentzis Georgios" userId="0fad1e94-8729-4dd9-a94a-3efaf92f008a" providerId="ADAL" clId="{3CFF4B7D-55FB-4E45-A4D6-93D3A9418B71}" dt="2025-11-25T22:24:13.510" v="1"/>
          <ac:picMkLst>
            <pc:docMk/>
            <pc:sldMk cId="2301902983" sldId="556"/>
            <ac:picMk id="4" creationId="{00000000-0000-0000-0000-000000000000}"/>
          </ac:picMkLst>
        </pc:picChg>
      </pc:sldChg>
      <pc:sldChg chg="modSp add">
        <pc:chgData name="Kafentzis Georgios" userId="0fad1e94-8729-4dd9-a94a-3efaf92f008a" providerId="ADAL" clId="{3CFF4B7D-55FB-4E45-A4D6-93D3A9418B71}" dt="2025-11-25T22:24:13.510" v="1"/>
        <pc:sldMkLst>
          <pc:docMk/>
          <pc:sldMk cId="2577897850" sldId="597"/>
        </pc:sldMkLst>
        <pc:spChg chg="mod">
          <ac:chgData name="Kafentzis Georgios" userId="0fad1e94-8729-4dd9-a94a-3efaf92f008a" providerId="ADAL" clId="{3CFF4B7D-55FB-4E45-A4D6-93D3A9418B71}" dt="2025-11-25T22:24:13.510" v="1"/>
          <ac:spMkLst>
            <pc:docMk/>
            <pc:sldMk cId="2577897850" sldId="597"/>
            <ac:spMk id="3" creationId="{00000000-0000-0000-0000-000000000000}"/>
          </ac:spMkLst>
        </pc:spChg>
      </pc:sldChg>
      <pc:sldChg chg="modSp add modAnim">
        <pc:chgData name="Kafentzis Georgios" userId="0fad1e94-8729-4dd9-a94a-3efaf92f008a" providerId="ADAL" clId="{3CFF4B7D-55FB-4E45-A4D6-93D3A9418B71}" dt="2025-11-30T18:16:31.308" v="115"/>
        <pc:sldMkLst>
          <pc:docMk/>
          <pc:sldMk cId="2796763997" sldId="601"/>
        </pc:sldMkLst>
        <pc:spChg chg="mod">
          <ac:chgData name="Kafentzis Georgios" userId="0fad1e94-8729-4dd9-a94a-3efaf92f008a" providerId="ADAL" clId="{3CFF4B7D-55FB-4E45-A4D6-93D3A9418B71}" dt="2025-11-25T22:24:13.510" v="1"/>
          <ac:spMkLst>
            <pc:docMk/>
            <pc:sldMk cId="2796763997" sldId="601"/>
            <ac:spMk id="3" creationId="{00000000-0000-0000-0000-000000000000}"/>
          </ac:spMkLst>
        </pc:spChg>
        <pc:picChg chg="mod">
          <ac:chgData name="Kafentzis Georgios" userId="0fad1e94-8729-4dd9-a94a-3efaf92f008a" providerId="ADAL" clId="{3CFF4B7D-55FB-4E45-A4D6-93D3A9418B71}" dt="2025-11-25T22:24:13.510" v="1"/>
          <ac:picMkLst>
            <pc:docMk/>
            <pc:sldMk cId="2796763997" sldId="601"/>
            <ac:picMk id="4" creationId="{00000000-0000-0000-0000-000000000000}"/>
          </ac:picMkLst>
        </pc:picChg>
        <pc:inkChg chg="mod">
          <ac:chgData name="Kafentzis Georgios" userId="0fad1e94-8729-4dd9-a94a-3efaf92f008a" providerId="ADAL" clId="{3CFF4B7D-55FB-4E45-A4D6-93D3A9418B71}" dt="2025-11-25T22:24:13.510" v="1"/>
          <ac:inkMkLst>
            <pc:docMk/>
            <pc:sldMk cId="2796763997" sldId="601"/>
            <ac:inkMk id="5" creationId="{00000000-0000-0000-0000-000000000000}"/>
          </ac:inkMkLst>
        </pc:inkChg>
      </pc:sldChg>
      <pc:sldChg chg="delSp modSp add mod">
        <pc:chgData name="Kafentzis Georgios" userId="0fad1e94-8729-4dd9-a94a-3efaf92f008a" providerId="ADAL" clId="{3CFF4B7D-55FB-4E45-A4D6-93D3A9418B71}" dt="2025-11-25T22:31:20.696" v="31" actId="478"/>
        <pc:sldMkLst>
          <pc:docMk/>
          <pc:sldMk cId="2446786302" sldId="602"/>
        </pc:sldMkLst>
        <pc:spChg chg="mod">
          <ac:chgData name="Kafentzis Georgios" userId="0fad1e94-8729-4dd9-a94a-3efaf92f008a" providerId="ADAL" clId="{3CFF4B7D-55FB-4E45-A4D6-93D3A9418B71}" dt="2025-11-25T22:24:13.510" v="1"/>
          <ac:spMkLst>
            <pc:docMk/>
            <pc:sldMk cId="2446786302" sldId="602"/>
            <ac:spMk id="3" creationId="{00000000-0000-0000-0000-000000000000}"/>
          </ac:spMkLst>
        </pc:spChg>
        <pc:picChg chg="mod">
          <ac:chgData name="Kafentzis Georgios" userId="0fad1e94-8729-4dd9-a94a-3efaf92f008a" providerId="ADAL" clId="{3CFF4B7D-55FB-4E45-A4D6-93D3A9418B71}" dt="2025-11-25T22:24:13.510" v="1"/>
          <ac:picMkLst>
            <pc:docMk/>
            <pc:sldMk cId="2446786302" sldId="602"/>
            <ac:picMk id="4" creationId="{00000000-0000-0000-0000-000000000000}"/>
          </ac:picMkLst>
        </pc:picChg>
      </pc:sldChg>
      <pc:sldChg chg="delSp modSp add mod">
        <pc:chgData name="Kafentzis Georgios" userId="0fad1e94-8729-4dd9-a94a-3efaf92f008a" providerId="ADAL" clId="{3CFF4B7D-55FB-4E45-A4D6-93D3A9418B71}" dt="2025-11-25T22:31:23.091" v="32" actId="478"/>
        <pc:sldMkLst>
          <pc:docMk/>
          <pc:sldMk cId="3516347401" sldId="603"/>
        </pc:sldMkLst>
        <pc:spChg chg="mod">
          <ac:chgData name="Kafentzis Georgios" userId="0fad1e94-8729-4dd9-a94a-3efaf92f008a" providerId="ADAL" clId="{3CFF4B7D-55FB-4E45-A4D6-93D3A9418B71}" dt="2025-11-25T22:24:13.510" v="1"/>
          <ac:spMkLst>
            <pc:docMk/>
            <pc:sldMk cId="3516347401" sldId="603"/>
            <ac:spMk id="3" creationId="{00000000-0000-0000-0000-000000000000}"/>
          </ac:spMkLst>
        </pc:spChg>
        <pc:picChg chg="mod">
          <ac:chgData name="Kafentzis Georgios" userId="0fad1e94-8729-4dd9-a94a-3efaf92f008a" providerId="ADAL" clId="{3CFF4B7D-55FB-4E45-A4D6-93D3A9418B71}" dt="2025-11-25T22:24:13.510" v="1"/>
          <ac:picMkLst>
            <pc:docMk/>
            <pc:sldMk cId="3516347401" sldId="603"/>
            <ac:picMk id="4" creationId="{00000000-0000-0000-0000-000000000000}"/>
          </ac:picMkLst>
        </pc:picChg>
      </pc:sldChg>
      <pc:sldChg chg="delSp modSp add mod">
        <pc:chgData name="Kafentzis Georgios" userId="0fad1e94-8729-4dd9-a94a-3efaf92f008a" providerId="ADAL" clId="{3CFF4B7D-55FB-4E45-A4D6-93D3A9418B71}" dt="2025-11-25T22:31:24.947" v="33" actId="478"/>
        <pc:sldMkLst>
          <pc:docMk/>
          <pc:sldMk cId="2239845357" sldId="604"/>
        </pc:sldMkLst>
        <pc:spChg chg="mod">
          <ac:chgData name="Kafentzis Georgios" userId="0fad1e94-8729-4dd9-a94a-3efaf92f008a" providerId="ADAL" clId="{3CFF4B7D-55FB-4E45-A4D6-93D3A9418B71}" dt="2025-11-25T22:24:13.510" v="1"/>
          <ac:spMkLst>
            <pc:docMk/>
            <pc:sldMk cId="2239845357" sldId="604"/>
            <ac:spMk id="3" creationId="{00000000-0000-0000-0000-000000000000}"/>
          </ac:spMkLst>
        </pc:spChg>
        <pc:spChg chg="mod">
          <ac:chgData name="Kafentzis Georgios" userId="0fad1e94-8729-4dd9-a94a-3efaf92f008a" providerId="ADAL" clId="{3CFF4B7D-55FB-4E45-A4D6-93D3A9418B71}" dt="2025-11-25T22:24:13.510" v="1"/>
          <ac:spMkLst>
            <pc:docMk/>
            <pc:sldMk cId="2239845357" sldId="604"/>
            <ac:spMk id="7" creationId="{00000000-0000-0000-0000-000000000000}"/>
          </ac:spMkLst>
        </pc:spChg>
        <pc:picChg chg="mod">
          <ac:chgData name="Kafentzis Georgios" userId="0fad1e94-8729-4dd9-a94a-3efaf92f008a" providerId="ADAL" clId="{3CFF4B7D-55FB-4E45-A4D6-93D3A9418B71}" dt="2025-11-25T22:24:13.510" v="1"/>
          <ac:picMkLst>
            <pc:docMk/>
            <pc:sldMk cId="2239845357" sldId="604"/>
            <ac:picMk id="4" creationId="{00000000-0000-0000-0000-000000000000}"/>
          </ac:picMkLst>
        </pc:picChg>
      </pc:sldChg>
      <pc:sldChg chg="modSp add modNotes">
        <pc:chgData name="Kafentzis Georgios" userId="0fad1e94-8729-4dd9-a94a-3efaf92f008a" providerId="ADAL" clId="{3CFF4B7D-55FB-4E45-A4D6-93D3A9418B71}" dt="2025-11-25T22:24:13.510" v="1"/>
        <pc:sldMkLst>
          <pc:docMk/>
          <pc:sldMk cId="1362052690" sldId="620"/>
        </pc:sldMkLst>
        <pc:spChg chg="mod">
          <ac:chgData name="Kafentzis Georgios" userId="0fad1e94-8729-4dd9-a94a-3efaf92f008a" providerId="ADAL" clId="{3CFF4B7D-55FB-4E45-A4D6-93D3A9418B71}" dt="2025-11-25T22:24:13.510" v="1"/>
          <ac:spMkLst>
            <pc:docMk/>
            <pc:sldMk cId="1362052690" sldId="620"/>
            <ac:spMk id="3" creationId="{00000000-0000-0000-0000-000000000000}"/>
          </ac:spMkLst>
        </pc:spChg>
        <pc:spChg chg="mod">
          <ac:chgData name="Kafentzis Georgios" userId="0fad1e94-8729-4dd9-a94a-3efaf92f008a" providerId="ADAL" clId="{3CFF4B7D-55FB-4E45-A4D6-93D3A9418B71}" dt="2025-11-25T22:24:13.510" v="1"/>
          <ac:spMkLst>
            <pc:docMk/>
            <pc:sldMk cId="1362052690" sldId="620"/>
            <ac:spMk id="29" creationId="{00000000-0000-0000-0000-000000000000}"/>
          </ac:spMkLst>
        </pc:spChg>
        <pc:spChg chg="mod">
          <ac:chgData name="Kafentzis Georgios" userId="0fad1e94-8729-4dd9-a94a-3efaf92f008a" providerId="ADAL" clId="{3CFF4B7D-55FB-4E45-A4D6-93D3A9418B71}" dt="2025-11-25T22:24:13.510" v="1"/>
          <ac:spMkLst>
            <pc:docMk/>
            <pc:sldMk cId="1362052690" sldId="620"/>
            <ac:spMk id="30" creationId="{00000000-0000-0000-0000-000000000000}"/>
          </ac:spMkLst>
        </pc:spChg>
        <pc:spChg chg="mod">
          <ac:chgData name="Kafentzis Georgios" userId="0fad1e94-8729-4dd9-a94a-3efaf92f008a" providerId="ADAL" clId="{3CFF4B7D-55FB-4E45-A4D6-93D3A9418B71}" dt="2025-11-25T22:24:13.510" v="1"/>
          <ac:spMkLst>
            <pc:docMk/>
            <pc:sldMk cId="1362052690" sldId="620"/>
            <ac:spMk id="31" creationId="{00000000-0000-0000-0000-000000000000}"/>
          </ac:spMkLst>
        </pc:spChg>
        <pc:spChg chg="mod">
          <ac:chgData name="Kafentzis Georgios" userId="0fad1e94-8729-4dd9-a94a-3efaf92f008a" providerId="ADAL" clId="{3CFF4B7D-55FB-4E45-A4D6-93D3A9418B71}" dt="2025-11-25T22:24:13.510" v="1"/>
          <ac:spMkLst>
            <pc:docMk/>
            <pc:sldMk cId="1362052690" sldId="620"/>
            <ac:spMk id="32" creationId="{00000000-0000-0000-0000-000000000000}"/>
          </ac:spMkLst>
        </pc:spChg>
        <pc:grpChg chg="mod">
          <ac:chgData name="Kafentzis Georgios" userId="0fad1e94-8729-4dd9-a94a-3efaf92f008a" providerId="ADAL" clId="{3CFF4B7D-55FB-4E45-A4D6-93D3A9418B71}" dt="2025-11-25T22:24:13.510" v="1"/>
          <ac:grpSpMkLst>
            <pc:docMk/>
            <pc:sldMk cId="1362052690" sldId="620"/>
            <ac:grpSpMk id="45" creationId="{00000000-0000-0000-0000-000000000000}"/>
          </ac:grpSpMkLst>
        </pc:grpChg>
        <pc:picChg chg="mod">
          <ac:chgData name="Kafentzis Georgios" userId="0fad1e94-8729-4dd9-a94a-3efaf92f008a" providerId="ADAL" clId="{3CFF4B7D-55FB-4E45-A4D6-93D3A9418B71}" dt="2025-11-25T22:24:13.510" v="1"/>
          <ac:picMkLst>
            <pc:docMk/>
            <pc:sldMk cId="1362052690" sldId="620"/>
            <ac:picMk id="4" creationId="{00000000-0000-0000-0000-000000000000}"/>
          </ac:picMkLst>
        </pc:picChg>
        <pc:picChg chg="mod">
          <ac:chgData name="Kafentzis Georgios" userId="0fad1e94-8729-4dd9-a94a-3efaf92f008a" providerId="ADAL" clId="{3CFF4B7D-55FB-4E45-A4D6-93D3A9418B71}" dt="2025-11-25T22:24:13.510" v="1"/>
          <ac:picMkLst>
            <pc:docMk/>
            <pc:sldMk cId="1362052690" sldId="620"/>
            <ac:picMk id="8" creationId="{00000000-0000-0000-0000-000000000000}"/>
          </ac:picMkLst>
        </pc:picChg>
        <pc:inkChg chg="mod">
          <ac:chgData name="Kafentzis Georgios" userId="0fad1e94-8729-4dd9-a94a-3efaf92f008a" providerId="ADAL" clId="{3CFF4B7D-55FB-4E45-A4D6-93D3A9418B71}" dt="2025-11-25T22:24:13.510" v="1"/>
          <ac:inkMkLst>
            <pc:docMk/>
            <pc:sldMk cId="1362052690" sldId="620"/>
            <ac:inkMk id="5" creationId="{00000000-0000-0000-0000-000000000000}"/>
          </ac:inkMkLst>
        </pc:inkChg>
        <pc:inkChg chg="mod">
          <ac:chgData name="Kafentzis Georgios" userId="0fad1e94-8729-4dd9-a94a-3efaf92f008a" providerId="ADAL" clId="{3CFF4B7D-55FB-4E45-A4D6-93D3A9418B71}" dt="2025-11-25T22:24:13.510" v="1"/>
          <ac:inkMkLst>
            <pc:docMk/>
            <pc:sldMk cId="1362052690" sldId="620"/>
            <ac:inkMk id="9" creationId="{00000000-0000-0000-0000-000000000000}"/>
          </ac:inkMkLst>
        </pc:inkChg>
      </pc:sldChg>
      <pc:sldChg chg="addSp delSp modSp add mod modNotes">
        <pc:chgData name="Kafentzis Georgios" userId="0fad1e94-8729-4dd9-a94a-3efaf92f008a" providerId="ADAL" clId="{3CFF4B7D-55FB-4E45-A4D6-93D3A9418B71}" dt="2025-11-25T22:30:02.758" v="20" actId="478"/>
        <pc:sldMkLst>
          <pc:docMk/>
          <pc:sldMk cId="258463774" sldId="621"/>
        </pc:sldMkLst>
        <pc:spChg chg="mod">
          <ac:chgData name="Kafentzis Georgios" userId="0fad1e94-8729-4dd9-a94a-3efaf92f008a" providerId="ADAL" clId="{3CFF4B7D-55FB-4E45-A4D6-93D3A9418B71}" dt="2025-11-25T22:24:13.510" v="1"/>
          <ac:spMkLst>
            <pc:docMk/>
            <pc:sldMk cId="258463774" sldId="621"/>
            <ac:spMk id="3" creationId="{00000000-0000-0000-0000-000000000000}"/>
          </ac:spMkLst>
        </pc:spChg>
        <pc:spChg chg="mod">
          <ac:chgData name="Kafentzis Georgios" userId="0fad1e94-8729-4dd9-a94a-3efaf92f008a" providerId="ADAL" clId="{3CFF4B7D-55FB-4E45-A4D6-93D3A9418B71}" dt="2025-11-25T22:24:13.510" v="1"/>
          <ac:spMkLst>
            <pc:docMk/>
            <pc:sldMk cId="258463774" sldId="621"/>
            <ac:spMk id="12" creationId="{00000000-0000-0000-0000-000000000000}"/>
          </ac:spMkLst>
        </pc:spChg>
        <pc:spChg chg="mod">
          <ac:chgData name="Kafentzis Georgios" userId="0fad1e94-8729-4dd9-a94a-3efaf92f008a" providerId="ADAL" clId="{3CFF4B7D-55FB-4E45-A4D6-93D3A9418B71}" dt="2025-11-25T22:24:13.510" v="1"/>
          <ac:spMkLst>
            <pc:docMk/>
            <pc:sldMk cId="258463774" sldId="621"/>
            <ac:spMk id="13" creationId="{00000000-0000-0000-0000-000000000000}"/>
          </ac:spMkLst>
        </pc:spChg>
        <pc:spChg chg="mod">
          <ac:chgData name="Kafentzis Georgios" userId="0fad1e94-8729-4dd9-a94a-3efaf92f008a" providerId="ADAL" clId="{3CFF4B7D-55FB-4E45-A4D6-93D3A9418B71}" dt="2025-11-25T22:24:13.510" v="1"/>
          <ac:spMkLst>
            <pc:docMk/>
            <pc:sldMk cId="258463774" sldId="621"/>
            <ac:spMk id="14" creationId="{00000000-0000-0000-0000-000000000000}"/>
          </ac:spMkLst>
        </pc:spChg>
        <pc:spChg chg="mod">
          <ac:chgData name="Kafentzis Georgios" userId="0fad1e94-8729-4dd9-a94a-3efaf92f008a" providerId="ADAL" clId="{3CFF4B7D-55FB-4E45-A4D6-93D3A9418B71}" dt="2025-11-25T22:24:13.510" v="1"/>
          <ac:spMkLst>
            <pc:docMk/>
            <pc:sldMk cId="258463774" sldId="621"/>
            <ac:spMk id="15" creationId="{00000000-0000-0000-0000-000000000000}"/>
          </ac:spMkLst>
        </pc:spChg>
        <pc:grpChg chg="mod">
          <ac:chgData name="Kafentzis Georgios" userId="0fad1e94-8729-4dd9-a94a-3efaf92f008a" providerId="ADAL" clId="{3CFF4B7D-55FB-4E45-A4D6-93D3A9418B71}" dt="2025-11-25T22:24:13.510" v="1"/>
          <ac:grpSpMkLst>
            <pc:docMk/>
            <pc:sldMk cId="258463774" sldId="621"/>
            <ac:grpSpMk id="6" creationId="{00000000-0000-0000-0000-000000000000}"/>
          </ac:grpSpMkLst>
        </pc:grpChg>
        <pc:picChg chg="mod">
          <ac:chgData name="Kafentzis Georgios" userId="0fad1e94-8729-4dd9-a94a-3efaf92f008a" providerId="ADAL" clId="{3CFF4B7D-55FB-4E45-A4D6-93D3A9418B71}" dt="2025-11-25T22:24:13.510" v="1"/>
          <ac:picMkLst>
            <pc:docMk/>
            <pc:sldMk cId="258463774" sldId="621"/>
            <ac:picMk id="4" creationId="{00000000-0000-0000-0000-000000000000}"/>
          </ac:picMkLst>
        </pc:picChg>
        <pc:picChg chg="mod">
          <ac:chgData name="Kafentzis Georgios" userId="0fad1e94-8729-4dd9-a94a-3efaf92f008a" providerId="ADAL" clId="{3CFF4B7D-55FB-4E45-A4D6-93D3A9418B71}" dt="2025-11-25T22:24:13.510" v="1"/>
          <ac:picMkLst>
            <pc:docMk/>
            <pc:sldMk cId="258463774" sldId="621"/>
            <ac:picMk id="7" creationId="{00000000-0000-0000-0000-000000000000}"/>
          </ac:picMkLst>
        </pc:picChg>
        <pc:inkChg chg="add del mod">
          <ac:chgData name="Kafentzis Georgios" userId="0fad1e94-8729-4dd9-a94a-3efaf92f008a" providerId="ADAL" clId="{3CFF4B7D-55FB-4E45-A4D6-93D3A9418B71}" dt="2025-11-25T22:30:02.758" v="20" actId="478"/>
          <ac:inkMkLst>
            <pc:docMk/>
            <pc:sldMk cId="258463774" sldId="621"/>
            <ac:inkMk id="20" creationId="{00000000-0000-0000-0000-000000000000}"/>
          </ac:inkMkLst>
        </pc:inkChg>
      </pc:sldChg>
      <pc:sldChg chg="addSp delSp modSp add mod modNotes">
        <pc:chgData name="Kafentzis Georgios" userId="0fad1e94-8729-4dd9-a94a-3efaf92f008a" providerId="ADAL" clId="{3CFF4B7D-55FB-4E45-A4D6-93D3A9418B71}" dt="2025-11-25T22:30:06.834" v="23" actId="478"/>
        <pc:sldMkLst>
          <pc:docMk/>
          <pc:sldMk cId="596645598" sldId="622"/>
        </pc:sldMkLst>
        <pc:spChg chg="mod">
          <ac:chgData name="Kafentzis Georgios" userId="0fad1e94-8729-4dd9-a94a-3efaf92f008a" providerId="ADAL" clId="{3CFF4B7D-55FB-4E45-A4D6-93D3A9418B71}" dt="2025-11-25T22:24:13.510" v="1"/>
          <ac:spMkLst>
            <pc:docMk/>
            <pc:sldMk cId="596645598" sldId="622"/>
            <ac:spMk id="3" creationId="{00000000-0000-0000-0000-000000000000}"/>
          </ac:spMkLst>
        </pc:spChg>
        <pc:spChg chg="mod">
          <ac:chgData name="Kafentzis Georgios" userId="0fad1e94-8729-4dd9-a94a-3efaf92f008a" providerId="ADAL" clId="{3CFF4B7D-55FB-4E45-A4D6-93D3A9418B71}" dt="2025-11-25T22:24:13.510" v="1"/>
          <ac:spMkLst>
            <pc:docMk/>
            <pc:sldMk cId="596645598" sldId="622"/>
            <ac:spMk id="12" creationId="{00000000-0000-0000-0000-000000000000}"/>
          </ac:spMkLst>
        </pc:spChg>
        <pc:spChg chg="mod">
          <ac:chgData name="Kafentzis Georgios" userId="0fad1e94-8729-4dd9-a94a-3efaf92f008a" providerId="ADAL" clId="{3CFF4B7D-55FB-4E45-A4D6-93D3A9418B71}" dt="2025-11-25T22:24:13.510" v="1"/>
          <ac:spMkLst>
            <pc:docMk/>
            <pc:sldMk cId="596645598" sldId="622"/>
            <ac:spMk id="13" creationId="{00000000-0000-0000-0000-000000000000}"/>
          </ac:spMkLst>
        </pc:spChg>
        <pc:spChg chg="mod">
          <ac:chgData name="Kafentzis Georgios" userId="0fad1e94-8729-4dd9-a94a-3efaf92f008a" providerId="ADAL" clId="{3CFF4B7D-55FB-4E45-A4D6-93D3A9418B71}" dt="2025-11-25T22:24:13.510" v="1"/>
          <ac:spMkLst>
            <pc:docMk/>
            <pc:sldMk cId="596645598" sldId="622"/>
            <ac:spMk id="14" creationId="{00000000-0000-0000-0000-000000000000}"/>
          </ac:spMkLst>
        </pc:spChg>
        <pc:spChg chg="mod">
          <ac:chgData name="Kafentzis Georgios" userId="0fad1e94-8729-4dd9-a94a-3efaf92f008a" providerId="ADAL" clId="{3CFF4B7D-55FB-4E45-A4D6-93D3A9418B71}" dt="2025-11-25T22:24:13.510" v="1"/>
          <ac:spMkLst>
            <pc:docMk/>
            <pc:sldMk cId="596645598" sldId="622"/>
            <ac:spMk id="15" creationId="{00000000-0000-0000-0000-000000000000}"/>
          </ac:spMkLst>
        </pc:spChg>
        <pc:grpChg chg="mod">
          <ac:chgData name="Kafentzis Georgios" userId="0fad1e94-8729-4dd9-a94a-3efaf92f008a" providerId="ADAL" clId="{3CFF4B7D-55FB-4E45-A4D6-93D3A9418B71}" dt="2025-11-25T22:24:13.510" v="1"/>
          <ac:grpSpMkLst>
            <pc:docMk/>
            <pc:sldMk cId="596645598" sldId="622"/>
            <ac:grpSpMk id="6" creationId="{00000000-0000-0000-0000-000000000000}"/>
          </ac:grpSpMkLst>
        </pc:grpChg>
        <pc:picChg chg="mod">
          <ac:chgData name="Kafentzis Georgios" userId="0fad1e94-8729-4dd9-a94a-3efaf92f008a" providerId="ADAL" clId="{3CFF4B7D-55FB-4E45-A4D6-93D3A9418B71}" dt="2025-11-25T22:24:13.510" v="1"/>
          <ac:picMkLst>
            <pc:docMk/>
            <pc:sldMk cId="596645598" sldId="622"/>
            <ac:picMk id="4" creationId="{00000000-0000-0000-0000-000000000000}"/>
          </ac:picMkLst>
        </pc:picChg>
        <pc:picChg chg="mod">
          <ac:chgData name="Kafentzis Georgios" userId="0fad1e94-8729-4dd9-a94a-3efaf92f008a" providerId="ADAL" clId="{3CFF4B7D-55FB-4E45-A4D6-93D3A9418B71}" dt="2025-11-25T22:24:13.510" v="1"/>
          <ac:picMkLst>
            <pc:docMk/>
            <pc:sldMk cId="596645598" sldId="622"/>
            <ac:picMk id="7" creationId="{00000000-0000-0000-0000-000000000000}"/>
          </ac:picMkLst>
        </pc:picChg>
        <pc:inkChg chg="add del mod">
          <ac:chgData name="Kafentzis Georgios" userId="0fad1e94-8729-4dd9-a94a-3efaf92f008a" providerId="ADAL" clId="{3CFF4B7D-55FB-4E45-A4D6-93D3A9418B71}" dt="2025-11-25T22:30:03.569" v="21" actId="478"/>
          <ac:inkMkLst>
            <pc:docMk/>
            <pc:sldMk cId="596645598" sldId="622"/>
            <ac:inkMk id="5" creationId="{00000000-0000-0000-0000-000000000000}"/>
          </ac:inkMkLst>
        </pc:inkChg>
      </pc:sldChg>
      <pc:sldChg chg="delSp modSp add mod modNotes">
        <pc:chgData name="Kafentzis Georgios" userId="0fad1e94-8729-4dd9-a94a-3efaf92f008a" providerId="ADAL" clId="{3CFF4B7D-55FB-4E45-A4D6-93D3A9418B71}" dt="2025-11-25T22:30:15.456" v="27" actId="478"/>
        <pc:sldMkLst>
          <pc:docMk/>
          <pc:sldMk cId="2523064672" sldId="623"/>
        </pc:sldMkLst>
        <pc:spChg chg="mod">
          <ac:chgData name="Kafentzis Georgios" userId="0fad1e94-8729-4dd9-a94a-3efaf92f008a" providerId="ADAL" clId="{3CFF4B7D-55FB-4E45-A4D6-93D3A9418B71}" dt="2025-11-25T22:24:13.510" v="1"/>
          <ac:spMkLst>
            <pc:docMk/>
            <pc:sldMk cId="2523064672" sldId="623"/>
            <ac:spMk id="3" creationId="{00000000-0000-0000-0000-000000000000}"/>
          </ac:spMkLst>
        </pc:spChg>
        <pc:picChg chg="mod">
          <ac:chgData name="Kafentzis Georgios" userId="0fad1e94-8729-4dd9-a94a-3efaf92f008a" providerId="ADAL" clId="{3CFF4B7D-55FB-4E45-A4D6-93D3A9418B71}" dt="2025-11-25T22:24:13.510" v="1"/>
          <ac:picMkLst>
            <pc:docMk/>
            <pc:sldMk cId="2523064672" sldId="623"/>
            <ac:picMk id="4" creationId="{00000000-0000-0000-0000-000000000000}"/>
          </ac:picMkLst>
        </pc:picChg>
        <pc:inkChg chg="mod">
          <ac:chgData name="Kafentzis Georgios" userId="0fad1e94-8729-4dd9-a94a-3efaf92f008a" providerId="ADAL" clId="{3CFF4B7D-55FB-4E45-A4D6-93D3A9418B71}" dt="2025-11-25T22:24:13.510" v="1"/>
          <ac:inkMkLst>
            <pc:docMk/>
            <pc:sldMk cId="2523064672" sldId="623"/>
            <ac:inkMk id="5" creationId="{00000000-0000-0000-0000-000000000000}"/>
          </ac:inkMkLst>
        </pc:inkChg>
      </pc:sldChg>
      <pc:sldChg chg="delSp modSp add mod modNotes">
        <pc:chgData name="Kafentzis Georgios" userId="0fad1e94-8729-4dd9-a94a-3efaf92f008a" providerId="ADAL" clId="{3CFF4B7D-55FB-4E45-A4D6-93D3A9418B71}" dt="2025-11-25T22:30:17.959" v="29" actId="478"/>
        <pc:sldMkLst>
          <pc:docMk/>
          <pc:sldMk cId="3810900077" sldId="624"/>
        </pc:sldMkLst>
        <pc:spChg chg="mod">
          <ac:chgData name="Kafentzis Georgios" userId="0fad1e94-8729-4dd9-a94a-3efaf92f008a" providerId="ADAL" clId="{3CFF4B7D-55FB-4E45-A4D6-93D3A9418B71}" dt="2025-11-25T22:24:13.510" v="1"/>
          <ac:spMkLst>
            <pc:docMk/>
            <pc:sldMk cId="3810900077" sldId="624"/>
            <ac:spMk id="3" creationId="{00000000-0000-0000-0000-000000000000}"/>
          </ac:spMkLst>
        </pc:spChg>
        <pc:picChg chg="mod">
          <ac:chgData name="Kafentzis Georgios" userId="0fad1e94-8729-4dd9-a94a-3efaf92f008a" providerId="ADAL" clId="{3CFF4B7D-55FB-4E45-A4D6-93D3A9418B71}" dt="2025-11-25T22:24:13.510" v="1"/>
          <ac:picMkLst>
            <pc:docMk/>
            <pc:sldMk cId="3810900077" sldId="624"/>
            <ac:picMk id="4" creationId="{00000000-0000-0000-0000-000000000000}"/>
          </ac:picMkLst>
        </pc:picChg>
        <pc:inkChg chg="mod">
          <ac:chgData name="Kafentzis Georgios" userId="0fad1e94-8729-4dd9-a94a-3efaf92f008a" providerId="ADAL" clId="{3CFF4B7D-55FB-4E45-A4D6-93D3A9418B71}" dt="2025-11-25T22:24:13.510" v="1"/>
          <ac:inkMkLst>
            <pc:docMk/>
            <pc:sldMk cId="3810900077" sldId="624"/>
            <ac:inkMk id="5" creationId="{00000000-0000-0000-0000-000000000000}"/>
          </ac:inkMkLst>
        </pc:inkChg>
      </pc:sldChg>
      <pc:sldChg chg="modSp add">
        <pc:chgData name="Kafentzis Georgios" userId="0fad1e94-8729-4dd9-a94a-3efaf92f008a" providerId="ADAL" clId="{3CFF4B7D-55FB-4E45-A4D6-93D3A9418B71}" dt="2025-11-25T22:24:13.510" v="1"/>
        <pc:sldMkLst>
          <pc:docMk/>
          <pc:sldMk cId="776513750" sldId="635"/>
        </pc:sldMkLst>
        <pc:spChg chg="mod">
          <ac:chgData name="Kafentzis Georgios" userId="0fad1e94-8729-4dd9-a94a-3efaf92f008a" providerId="ADAL" clId="{3CFF4B7D-55FB-4E45-A4D6-93D3A9418B71}" dt="2025-11-25T22:24:13.510" v="1"/>
          <ac:spMkLst>
            <pc:docMk/>
            <pc:sldMk cId="776513750" sldId="635"/>
            <ac:spMk id="3" creationId="{00000000-0000-0000-0000-000000000000}"/>
          </ac:spMkLst>
        </pc:spChg>
        <pc:picChg chg="mod">
          <ac:chgData name="Kafentzis Georgios" userId="0fad1e94-8729-4dd9-a94a-3efaf92f008a" providerId="ADAL" clId="{3CFF4B7D-55FB-4E45-A4D6-93D3A9418B71}" dt="2025-11-25T22:24:13.510" v="1"/>
          <ac:picMkLst>
            <pc:docMk/>
            <pc:sldMk cId="776513750" sldId="635"/>
            <ac:picMk id="4" creationId="{00000000-0000-0000-0000-000000000000}"/>
          </ac:picMkLst>
        </pc:picChg>
      </pc:sldChg>
      <pc:sldChg chg="delSp modSp add mod modNotes">
        <pc:chgData name="Kafentzis Georgios" userId="0fad1e94-8729-4dd9-a94a-3efaf92f008a" providerId="ADAL" clId="{3CFF4B7D-55FB-4E45-A4D6-93D3A9418B71}" dt="2025-11-25T22:30:10.883" v="25" actId="478"/>
        <pc:sldMkLst>
          <pc:docMk/>
          <pc:sldMk cId="3150484919" sldId="636"/>
        </pc:sldMkLst>
        <pc:spChg chg="mod">
          <ac:chgData name="Kafentzis Georgios" userId="0fad1e94-8729-4dd9-a94a-3efaf92f008a" providerId="ADAL" clId="{3CFF4B7D-55FB-4E45-A4D6-93D3A9418B71}" dt="2025-11-25T22:24:13.510" v="1"/>
          <ac:spMkLst>
            <pc:docMk/>
            <pc:sldMk cId="3150484919" sldId="636"/>
            <ac:spMk id="3" creationId="{00000000-0000-0000-0000-000000000000}"/>
          </ac:spMkLst>
        </pc:spChg>
        <pc:spChg chg="mod">
          <ac:chgData name="Kafentzis Georgios" userId="0fad1e94-8729-4dd9-a94a-3efaf92f008a" providerId="ADAL" clId="{3CFF4B7D-55FB-4E45-A4D6-93D3A9418B71}" dt="2025-11-25T22:24:13.510" v="1"/>
          <ac:spMkLst>
            <pc:docMk/>
            <pc:sldMk cId="3150484919" sldId="636"/>
            <ac:spMk id="12" creationId="{00000000-0000-0000-0000-000000000000}"/>
          </ac:spMkLst>
        </pc:spChg>
        <pc:spChg chg="mod">
          <ac:chgData name="Kafentzis Georgios" userId="0fad1e94-8729-4dd9-a94a-3efaf92f008a" providerId="ADAL" clId="{3CFF4B7D-55FB-4E45-A4D6-93D3A9418B71}" dt="2025-11-25T22:24:13.510" v="1"/>
          <ac:spMkLst>
            <pc:docMk/>
            <pc:sldMk cId="3150484919" sldId="636"/>
            <ac:spMk id="13" creationId="{00000000-0000-0000-0000-000000000000}"/>
          </ac:spMkLst>
        </pc:spChg>
        <pc:spChg chg="mod">
          <ac:chgData name="Kafentzis Georgios" userId="0fad1e94-8729-4dd9-a94a-3efaf92f008a" providerId="ADAL" clId="{3CFF4B7D-55FB-4E45-A4D6-93D3A9418B71}" dt="2025-11-25T22:24:13.510" v="1"/>
          <ac:spMkLst>
            <pc:docMk/>
            <pc:sldMk cId="3150484919" sldId="636"/>
            <ac:spMk id="14" creationId="{00000000-0000-0000-0000-000000000000}"/>
          </ac:spMkLst>
        </pc:spChg>
        <pc:spChg chg="mod">
          <ac:chgData name="Kafentzis Georgios" userId="0fad1e94-8729-4dd9-a94a-3efaf92f008a" providerId="ADAL" clId="{3CFF4B7D-55FB-4E45-A4D6-93D3A9418B71}" dt="2025-11-25T22:24:13.510" v="1"/>
          <ac:spMkLst>
            <pc:docMk/>
            <pc:sldMk cId="3150484919" sldId="636"/>
            <ac:spMk id="15" creationId="{00000000-0000-0000-0000-000000000000}"/>
          </ac:spMkLst>
        </pc:spChg>
        <pc:grpChg chg="mod">
          <ac:chgData name="Kafentzis Georgios" userId="0fad1e94-8729-4dd9-a94a-3efaf92f008a" providerId="ADAL" clId="{3CFF4B7D-55FB-4E45-A4D6-93D3A9418B71}" dt="2025-11-25T22:24:13.510" v="1"/>
          <ac:grpSpMkLst>
            <pc:docMk/>
            <pc:sldMk cId="3150484919" sldId="636"/>
            <ac:grpSpMk id="6" creationId="{00000000-0000-0000-0000-000000000000}"/>
          </ac:grpSpMkLst>
        </pc:grpChg>
        <pc:picChg chg="mod">
          <ac:chgData name="Kafentzis Georgios" userId="0fad1e94-8729-4dd9-a94a-3efaf92f008a" providerId="ADAL" clId="{3CFF4B7D-55FB-4E45-A4D6-93D3A9418B71}" dt="2025-11-25T22:24:13.510" v="1"/>
          <ac:picMkLst>
            <pc:docMk/>
            <pc:sldMk cId="3150484919" sldId="636"/>
            <ac:picMk id="4" creationId="{00000000-0000-0000-0000-000000000000}"/>
          </ac:picMkLst>
        </pc:picChg>
        <pc:picChg chg="mod">
          <ac:chgData name="Kafentzis Georgios" userId="0fad1e94-8729-4dd9-a94a-3efaf92f008a" providerId="ADAL" clId="{3CFF4B7D-55FB-4E45-A4D6-93D3A9418B71}" dt="2025-11-25T22:24:13.510" v="1"/>
          <ac:picMkLst>
            <pc:docMk/>
            <pc:sldMk cId="3150484919" sldId="636"/>
            <ac:picMk id="7" creationId="{00000000-0000-0000-0000-000000000000}"/>
          </ac:picMkLst>
        </pc:picChg>
        <pc:inkChg chg="mod">
          <ac:chgData name="Kafentzis Georgios" userId="0fad1e94-8729-4dd9-a94a-3efaf92f008a" providerId="ADAL" clId="{3CFF4B7D-55FB-4E45-A4D6-93D3A9418B71}" dt="2025-11-25T22:24:13.510" v="1"/>
          <ac:inkMkLst>
            <pc:docMk/>
            <pc:sldMk cId="3150484919" sldId="636"/>
            <ac:inkMk id="5" creationId="{00000000-0000-0000-0000-000000000000}"/>
          </ac:inkMkLst>
        </pc:inkChg>
      </pc:sldChg>
      <pc:sldChg chg="modSp add modAnim">
        <pc:chgData name="Kafentzis Georgios" userId="0fad1e94-8729-4dd9-a94a-3efaf92f008a" providerId="ADAL" clId="{3CFF4B7D-55FB-4E45-A4D6-93D3A9418B71}" dt="2025-11-25T22:30:29.599" v="30"/>
        <pc:sldMkLst>
          <pc:docMk/>
          <pc:sldMk cId="1014909453" sldId="643"/>
        </pc:sldMkLst>
        <pc:spChg chg="mod">
          <ac:chgData name="Kafentzis Georgios" userId="0fad1e94-8729-4dd9-a94a-3efaf92f008a" providerId="ADAL" clId="{3CFF4B7D-55FB-4E45-A4D6-93D3A9418B71}" dt="2025-11-25T22:24:13.510" v="1"/>
          <ac:spMkLst>
            <pc:docMk/>
            <pc:sldMk cId="1014909453" sldId="643"/>
            <ac:spMk id="3" creationId="{00000000-0000-0000-0000-000000000000}"/>
          </ac:spMkLst>
        </pc:spChg>
      </pc:sldChg>
      <pc:sldChg chg="modSp add">
        <pc:chgData name="Kafentzis Georgios" userId="0fad1e94-8729-4dd9-a94a-3efaf92f008a" providerId="ADAL" clId="{3CFF4B7D-55FB-4E45-A4D6-93D3A9418B71}" dt="2025-11-25T22:24:13.510" v="1"/>
        <pc:sldMkLst>
          <pc:docMk/>
          <pc:sldMk cId="2185930993" sldId="644"/>
        </pc:sldMkLst>
        <pc:spChg chg="mod">
          <ac:chgData name="Kafentzis Georgios" userId="0fad1e94-8729-4dd9-a94a-3efaf92f008a" providerId="ADAL" clId="{3CFF4B7D-55FB-4E45-A4D6-93D3A9418B71}" dt="2025-11-25T22:24:13.510" v="1"/>
          <ac:spMkLst>
            <pc:docMk/>
            <pc:sldMk cId="2185930993" sldId="644"/>
            <ac:spMk id="3" creationId="{00000000-0000-0000-0000-000000000000}"/>
          </ac:spMkLst>
        </pc:spChg>
        <pc:picChg chg="mod">
          <ac:chgData name="Kafentzis Georgios" userId="0fad1e94-8729-4dd9-a94a-3efaf92f008a" providerId="ADAL" clId="{3CFF4B7D-55FB-4E45-A4D6-93D3A9418B71}" dt="2025-11-25T22:24:13.510" v="1"/>
          <ac:picMkLst>
            <pc:docMk/>
            <pc:sldMk cId="2185930993" sldId="644"/>
            <ac:picMk id="4" creationId="{00000000-0000-0000-0000-000000000000}"/>
          </ac:picMkLst>
        </pc:picChg>
      </pc:sldChg>
      <pc:sldChg chg="modSp add">
        <pc:chgData name="Kafentzis Georgios" userId="0fad1e94-8729-4dd9-a94a-3efaf92f008a" providerId="ADAL" clId="{3CFF4B7D-55FB-4E45-A4D6-93D3A9418B71}" dt="2025-11-25T22:24:13.510" v="1"/>
        <pc:sldMkLst>
          <pc:docMk/>
          <pc:sldMk cId="3736444415" sldId="645"/>
        </pc:sldMkLst>
        <pc:spChg chg="mod">
          <ac:chgData name="Kafentzis Georgios" userId="0fad1e94-8729-4dd9-a94a-3efaf92f008a" providerId="ADAL" clId="{3CFF4B7D-55FB-4E45-A4D6-93D3A9418B71}" dt="2025-11-25T22:24:13.510" v="1"/>
          <ac:spMkLst>
            <pc:docMk/>
            <pc:sldMk cId="3736444415" sldId="645"/>
            <ac:spMk id="3" creationId="{00000000-0000-0000-0000-000000000000}"/>
          </ac:spMkLst>
        </pc:spChg>
      </pc:sldChg>
      <pc:sldChg chg="modSp add">
        <pc:chgData name="Kafentzis Georgios" userId="0fad1e94-8729-4dd9-a94a-3efaf92f008a" providerId="ADAL" clId="{3CFF4B7D-55FB-4E45-A4D6-93D3A9418B71}" dt="2025-11-25T22:24:13.510" v="1"/>
        <pc:sldMkLst>
          <pc:docMk/>
          <pc:sldMk cId="2122757264" sldId="646"/>
        </pc:sldMkLst>
        <pc:spChg chg="mod">
          <ac:chgData name="Kafentzis Georgios" userId="0fad1e94-8729-4dd9-a94a-3efaf92f008a" providerId="ADAL" clId="{3CFF4B7D-55FB-4E45-A4D6-93D3A9418B71}" dt="2025-11-25T22:24:13.510" v="1"/>
          <ac:spMkLst>
            <pc:docMk/>
            <pc:sldMk cId="2122757264" sldId="646"/>
            <ac:spMk id="3" creationId="{00000000-0000-0000-0000-000000000000}"/>
          </ac:spMkLst>
        </pc:spChg>
        <pc:picChg chg="mod">
          <ac:chgData name="Kafentzis Georgios" userId="0fad1e94-8729-4dd9-a94a-3efaf92f008a" providerId="ADAL" clId="{3CFF4B7D-55FB-4E45-A4D6-93D3A9418B71}" dt="2025-11-25T22:24:13.510" v="1"/>
          <ac:picMkLst>
            <pc:docMk/>
            <pc:sldMk cId="2122757264" sldId="646"/>
            <ac:picMk id="4" creationId="{00000000-0000-0000-0000-000000000000}"/>
          </ac:picMkLst>
        </pc:picChg>
        <pc:picChg chg="mod">
          <ac:chgData name="Kafentzis Georgios" userId="0fad1e94-8729-4dd9-a94a-3efaf92f008a" providerId="ADAL" clId="{3CFF4B7D-55FB-4E45-A4D6-93D3A9418B71}" dt="2025-11-25T22:24:13.510" v="1"/>
          <ac:picMkLst>
            <pc:docMk/>
            <pc:sldMk cId="2122757264" sldId="646"/>
            <ac:picMk id="5" creationId="{00000000-0000-0000-0000-000000000000}"/>
          </ac:picMkLst>
        </pc:picChg>
      </pc:sldChg>
      <pc:sldChg chg="modSp add">
        <pc:chgData name="Kafentzis Georgios" userId="0fad1e94-8729-4dd9-a94a-3efaf92f008a" providerId="ADAL" clId="{3CFF4B7D-55FB-4E45-A4D6-93D3A9418B71}" dt="2025-11-25T22:24:13.510" v="1"/>
        <pc:sldMkLst>
          <pc:docMk/>
          <pc:sldMk cId="305432778" sldId="647"/>
        </pc:sldMkLst>
        <pc:spChg chg="mod">
          <ac:chgData name="Kafentzis Georgios" userId="0fad1e94-8729-4dd9-a94a-3efaf92f008a" providerId="ADAL" clId="{3CFF4B7D-55FB-4E45-A4D6-93D3A9418B71}" dt="2025-11-25T22:24:13.510" v="1"/>
          <ac:spMkLst>
            <pc:docMk/>
            <pc:sldMk cId="305432778" sldId="647"/>
            <ac:spMk id="3" creationId="{00000000-0000-0000-0000-000000000000}"/>
          </ac:spMkLst>
        </pc:spChg>
        <pc:picChg chg="mod">
          <ac:chgData name="Kafentzis Georgios" userId="0fad1e94-8729-4dd9-a94a-3efaf92f008a" providerId="ADAL" clId="{3CFF4B7D-55FB-4E45-A4D6-93D3A9418B71}" dt="2025-11-25T22:24:13.510" v="1"/>
          <ac:picMkLst>
            <pc:docMk/>
            <pc:sldMk cId="305432778" sldId="647"/>
            <ac:picMk id="7" creationId="{00000000-0000-0000-0000-000000000000}"/>
          </ac:picMkLst>
        </pc:picChg>
        <pc:picChg chg="mod">
          <ac:chgData name="Kafentzis Georgios" userId="0fad1e94-8729-4dd9-a94a-3efaf92f008a" providerId="ADAL" clId="{3CFF4B7D-55FB-4E45-A4D6-93D3A9418B71}" dt="2025-11-25T22:24:13.510" v="1"/>
          <ac:picMkLst>
            <pc:docMk/>
            <pc:sldMk cId="305432778" sldId="647"/>
            <ac:picMk id="8" creationId="{00000000-0000-0000-0000-000000000000}"/>
          </ac:picMkLst>
        </pc:picChg>
        <pc:inkChg chg="mod">
          <ac:chgData name="Kafentzis Georgios" userId="0fad1e94-8729-4dd9-a94a-3efaf92f008a" providerId="ADAL" clId="{3CFF4B7D-55FB-4E45-A4D6-93D3A9418B71}" dt="2025-11-25T22:24:13.510" v="1"/>
          <ac:inkMkLst>
            <pc:docMk/>
            <pc:sldMk cId="305432778" sldId="647"/>
            <ac:inkMk id="4" creationId="{00000000-0000-0000-0000-000000000000}"/>
          </ac:inkMkLst>
        </pc:inkChg>
        <pc:inkChg chg="mod">
          <ac:chgData name="Kafentzis Georgios" userId="0fad1e94-8729-4dd9-a94a-3efaf92f008a" providerId="ADAL" clId="{3CFF4B7D-55FB-4E45-A4D6-93D3A9418B71}" dt="2025-11-25T22:24:13.510" v="1"/>
          <ac:inkMkLst>
            <pc:docMk/>
            <pc:sldMk cId="305432778" sldId="647"/>
            <ac:inkMk id="6" creationId="{00000000-0000-0000-0000-000000000000}"/>
          </ac:inkMkLst>
        </pc:inkChg>
      </pc:sldChg>
      <pc:sldChg chg="modSp add">
        <pc:chgData name="Kafentzis Georgios" userId="0fad1e94-8729-4dd9-a94a-3efaf92f008a" providerId="ADAL" clId="{3CFF4B7D-55FB-4E45-A4D6-93D3A9418B71}" dt="2025-11-25T22:24:13.510" v="1"/>
        <pc:sldMkLst>
          <pc:docMk/>
          <pc:sldMk cId="3744206951" sldId="665"/>
        </pc:sldMkLst>
        <pc:spChg chg="mod">
          <ac:chgData name="Kafentzis Georgios" userId="0fad1e94-8729-4dd9-a94a-3efaf92f008a" providerId="ADAL" clId="{3CFF4B7D-55FB-4E45-A4D6-93D3A9418B71}" dt="2025-11-25T22:24:13.510" v="1"/>
          <ac:spMkLst>
            <pc:docMk/>
            <pc:sldMk cId="3744206951" sldId="665"/>
            <ac:spMk id="3" creationId="{00000000-0000-0000-0000-000000000000}"/>
          </ac:spMkLst>
        </pc:spChg>
        <pc:picChg chg="mod">
          <ac:chgData name="Kafentzis Georgios" userId="0fad1e94-8729-4dd9-a94a-3efaf92f008a" providerId="ADAL" clId="{3CFF4B7D-55FB-4E45-A4D6-93D3A9418B71}" dt="2025-11-25T22:24:13.510" v="1"/>
          <ac:picMkLst>
            <pc:docMk/>
            <pc:sldMk cId="3744206951" sldId="665"/>
            <ac:picMk id="1026" creationId="{00000000-0000-0000-0000-000000000000}"/>
          </ac:picMkLst>
        </pc:picChg>
      </pc:sldChg>
      <pc:sldChg chg="modSp add mod modAnim">
        <pc:chgData name="Kafentzis Georgios" userId="0fad1e94-8729-4dd9-a94a-3efaf92f008a" providerId="ADAL" clId="{3CFF4B7D-55FB-4E45-A4D6-93D3A9418B71}" dt="2025-11-30T18:14:07.982" v="113"/>
        <pc:sldMkLst>
          <pc:docMk/>
          <pc:sldMk cId="3860952938" sldId="666"/>
        </pc:sldMkLst>
        <pc:spChg chg="mod">
          <ac:chgData name="Kafentzis Georgios" userId="0fad1e94-8729-4dd9-a94a-3efaf92f008a" providerId="ADAL" clId="{3CFF4B7D-55FB-4E45-A4D6-93D3A9418B71}" dt="2025-11-30T18:13:51.369" v="109" actId="20577"/>
          <ac:spMkLst>
            <pc:docMk/>
            <pc:sldMk cId="3860952938" sldId="666"/>
            <ac:spMk id="3" creationId="{00000000-0000-0000-0000-000000000000}"/>
          </ac:spMkLst>
        </pc:spChg>
      </pc:sldChg>
      <pc:sldChg chg="modSp add modAnim modNotes">
        <pc:chgData name="Kafentzis Georgios" userId="0fad1e94-8729-4dd9-a94a-3efaf92f008a" providerId="ADAL" clId="{3CFF4B7D-55FB-4E45-A4D6-93D3A9418B71}" dt="2025-11-30T18:17:46.054" v="116"/>
        <pc:sldMkLst>
          <pc:docMk/>
          <pc:sldMk cId="110513131" sldId="667"/>
        </pc:sldMkLst>
        <pc:spChg chg="mod">
          <ac:chgData name="Kafentzis Georgios" userId="0fad1e94-8729-4dd9-a94a-3efaf92f008a" providerId="ADAL" clId="{3CFF4B7D-55FB-4E45-A4D6-93D3A9418B71}" dt="2025-11-25T22:25:26.302" v="10" actId="20577"/>
          <ac:spMkLst>
            <pc:docMk/>
            <pc:sldMk cId="110513131" sldId="667"/>
            <ac:spMk id="3" creationId="{00000000-0000-0000-0000-000000000000}"/>
          </ac:spMkLst>
        </pc:spChg>
      </pc:sldChg>
      <pc:sldChg chg="modSp add modAnim modNotes">
        <pc:chgData name="Kafentzis Georgios" userId="0fad1e94-8729-4dd9-a94a-3efaf92f008a" providerId="ADAL" clId="{3CFF4B7D-55FB-4E45-A4D6-93D3A9418B71}" dt="2025-11-30T18:17:53.820" v="119"/>
        <pc:sldMkLst>
          <pc:docMk/>
          <pc:sldMk cId="1276985351" sldId="668"/>
        </pc:sldMkLst>
        <pc:spChg chg="mod">
          <ac:chgData name="Kafentzis Georgios" userId="0fad1e94-8729-4dd9-a94a-3efaf92f008a" providerId="ADAL" clId="{3CFF4B7D-55FB-4E45-A4D6-93D3A9418B71}" dt="2025-11-30T18:17:48.210" v="117"/>
          <ac:spMkLst>
            <pc:docMk/>
            <pc:sldMk cId="1276985351" sldId="668"/>
            <ac:spMk id="3" creationId="{00000000-0000-0000-0000-000000000000}"/>
          </ac:spMkLst>
        </pc:spChg>
        <pc:spChg chg="mod">
          <ac:chgData name="Kafentzis Georgios" userId="0fad1e94-8729-4dd9-a94a-3efaf92f008a" providerId="ADAL" clId="{3CFF4B7D-55FB-4E45-A4D6-93D3A9418B71}" dt="2025-11-25T22:24:13.510" v="1"/>
          <ac:spMkLst>
            <pc:docMk/>
            <pc:sldMk cId="1276985351" sldId="668"/>
            <ac:spMk id="4" creationId="{00000000-0000-0000-0000-000000000000}"/>
          </ac:spMkLst>
        </pc:spChg>
      </pc:sldChg>
      <pc:sldChg chg="modSp add modAnim modNotes">
        <pc:chgData name="Kafentzis Georgios" userId="0fad1e94-8729-4dd9-a94a-3efaf92f008a" providerId="ADAL" clId="{3CFF4B7D-55FB-4E45-A4D6-93D3A9418B71}" dt="2025-11-30T18:18:25.086" v="123"/>
        <pc:sldMkLst>
          <pc:docMk/>
          <pc:sldMk cId="2984438004" sldId="669"/>
        </pc:sldMkLst>
        <pc:spChg chg="mod">
          <ac:chgData name="Kafentzis Georgios" userId="0fad1e94-8729-4dd9-a94a-3efaf92f008a" providerId="ADAL" clId="{3CFF4B7D-55FB-4E45-A4D6-93D3A9418B71}" dt="2025-11-25T22:24:13.510" v="1"/>
          <ac:spMkLst>
            <pc:docMk/>
            <pc:sldMk cId="2984438004" sldId="669"/>
            <ac:spMk id="3" creationId="{00000000-0000-0000-0000-000000000000}"/>
          </ac:spMkLst>
        </pc:spChg>
        <pc:spChg chg="mod">
          <ac:chgData name="Kafentzis Georgios" userId="0fad1e94-8729-4dd9-a94a-3efaf92f008a" providerId="ADAL" clId="{3CFF4B7D-55FB-4E45-A4D6-93D3A9418B71}" dt="2025-11-25T22:24:13.510" v="1"/>
          <ac:spMkLst>
            <pc:docMk/>
            <pc:sldMk cId="2984438004" sldId="669"/>
            <ac:spMk id="4" creationId="{00000000-0000-0000-0000-000000000000}"/>
          </ac:spMkLst>
        </pc:spChg>
        <pc:spChg chg="mod">
          <ac:chgData name="Kafentzis Georgios" userId="0fad1e94-8729-4dd9-a94a-3efaf92f008a" providerId="ADAL" clId="{3CFF4B7D-55FB-4E45-A4D6-93D3A9418B71}" dt="2025-11-25T22:24:13.510" v="1"/>
          <ac:spMkLst>
            <pc:docMk/>
            <pc:sldMk cId="2984438004" sldId="669"/>
            <ac:spMk id="5" creationId="{00000000-0000-0000-0000-000000000000}"/>
          </ac:spMkLst>
        </pc:spChg>
        <pc:spChg chg="mod">
          <ac:chgData name="Kafentzis Georgios" userId="0fad1e94-8729-4dd9-a94a-3efaf92f008a" providerId="ADAL" clId="{3CFF4B7D-55FB-4E45-A4D6-93D3A9418B71}" dt="2025-11-25T22:24:13.510" v="1"/>
          <ac:spMkLst>
            <pc:docMk/>
            <pc:sldMk cId="2984438004" sldId="669"/>
            <ac:spMk id="7" creationId="{00000000-0000-0000-0000-000000000000}"/>
          </ac:spMkLst>
        </pc:spChg>
        <pc:cxnChg chg="mod">
          <ac:chgData name="Kafentzis Georgios" userId="0fad1e94-8729-4dd9-a94a-3efaf92f008a" providerId="ADAL" clId="{3CFF4B7D-55FB-4E45-A4D6-93D3A9418B71}" dt="2025-11-25T22:24:13.510" v="1"/>
          <ac:cxnSpMkLst>
            <pc:docMk/>
            <pc:sldMk cId="2984438004" sldId="669"/>
            <ac:cxnSpMk id="9" creationId="{00000000-0000-0000-0000-000000000000}"/>
          </ac:cxnSpMkLst>
        </pc:cxnChg>
        <pc:cxnChg chg="mod">
          <ac:chgData name="Kafentzis Georgios" userId="0fad1e94-8729-4dd9-a94a-3efaf92f008a" providerId="ADAL" clId="{3CFF4B7D-55FB-4E45-A4D6-93D3A9418B71}" dt="2025-11-25T22:24:13.510" v="1"/>
          <ac:cxnSpMkLst>
            <pc:docMk/>
            <pc:sldMk cId="2984438004" sldId="669"/>
            <ac:cxnSpMk id="11" creationId="{00000000-0000-0000-0000-000000000000}"/>
          </ac:cxnSpMkLst>
        </pc:cxnChg>
      </pc:sldChg>
      <pc:sldChg chg="modSp add modAnim modNotes">
        <pc:chgData name="Kafentzis Georgios" userId="0fad1e94-8729-4dd9-a94a-3efaf92f008a" providerId="ADAL" clId="{3CFF4B7D-55FB-4E45-A4D6-93D3A9418B71}" dt="2025-11-30T18:18:33.117" v="124"/>
        <pc:sldMkLst>
          <pc:docMk/>
          <pc:sldMk cId="3289007133" sldId="670"/>
        </pc:sldMkLst>
        <pc:spChg chg="mod">
          <ac:chgData name="Kafentzis Georgios" userId="0fad1e94-8729-4dd9-a94a-3efaf92f008a" providerId="ADAL" clId="{3CFF4B7D-55FB-4E45-A4D6-93D3A9418B71}" dt="2025-11-25T22:24:13.510" v="1"/>
          <ac:spMkLst>
            <pc:docMk/>
            <pc:sldMk cId="3289007133" sldId="670"/>
            <ac:spMk id="3" creationId="{00000000-0000-0000-0000-000000000000}"/>
          </ac:spMkLst>
        </pc:spChg>
        <pc:spChg chg="mod">
          <ac:chgData name="Kafentzis Georgios" userId="0fad1e94-8729-4dd9-a94a-3efaf92f008a" providerId="ADAL" clId="{3CFF4B7D-55FB-4E45-A4D6-93D3A9418B71}" dt="2025-11-25T22:24:13.510" v="1"/>
          <ac:spMkLst>
            <pc:docMk/>
            <pc:sldMk cId="3289007133" sldId="670"/>
            <ac:spMk id="7" creationId="{00000000-0000-0000-0000-000000000000}"/>
          </ac:spMkLst>
        </pc:spChg>
        <pc:spChg chg="mod">
          <ac:chgData name="Kafentzis Georgios" userId="0fad1e94-8729-4dd9-a94a-3efaf92f008a" providerId="ADAL" clId="{3CFF4B7D-55FB-4E45-A4D6-93D3A9418B71}" dt="2025-11-25T22:24:13.510" v="1"/>
          <ac:spMkLst>
            <pc:docMk/>
            <pc:sldMk cId="3289007133" sldId="670"/>
            <ac:spMk id="12" creationId="{00000000-0000-0000-0000-000000000000}"/>
          </ac:spMkLst>
        </pc:spChg>
        <pc:spChg chg="mod">
          <ac:chgData name="Kafentzis Georgios" userId="0fad1e94-8729-4dd9-a94a-3efaf92f008a" providerId="ADAL" clId="{3CFF4B7D-55FB-4E45-A4D6-93D3A9418B71}" dt="2025-11-25T22:24:13.510" v="1"/>
          <ac:spMkLst>
            <pc:docMk/>
            <pc:sldMk cId="3289007133" sldId="670"/>
            <ac:spMk id="13" creationId="{00000000-0000-0000-0000-000000000000}"/>
          </ac:spMkLst>
        </pc:spChg>
        <pc:grpChg chg="mod">
          <ac:chgData name="Kafentzis Georgios" userId="0fad1e94-8729-4dd9-a94a-3efaf92f008a" providerId="ADAL" clId="{3CFF4B7D-55FB-4E45-A4D6-93D3A9418B71}" dt="2025-11-25T22:24:13.510" v="1"/>
          <ac:grpSpMkLst>
            <pc:docMk/>
            <pc:sldMk cId="3289007133" sldId="670"/>
            <ac:grpSpMk id="11" creationId="{00000000-0000-0000-0000-000000000000}"/>
          </ac:grpSpMkLst>
        </pc:grpChg>
        <pc:picChg chg="mod">
          <ac:chgData name="Kafentzis Georgios" userId="0fad1e94-8729-4dd9-a94a-3efaf92f008a" providerId="ADAL" clId="{3CFF4B7D-55FB-4E45-A4D6-93D3A9418B71}" dt="2025-11-25T22:24:13.510" v="1"/>
          <ac:picMkLst>
            <pc:docMk/>
            <pc:sldMk cId="3289007133" sldId="670"/>
            <ac:picMk id="4" creationId="{00000000-0000-0000-0000-000000000000}"/>
          </ac:picMkLst>
        </pc:picChg>
        <pc:inkChg chg="mod">
          <ac:chgData name="Kafentzis Georgios" userId="0fad1e94-8729-4dd9-a94a-3efaf92f008a" providerId="ADAL" clId="{3CFF4B7D-55FB-4E45-A4D6-93D3A9418B71}" dt="2025-11-25T22:24:13.510" v="1"/>
          <ac:inkMkLst>
            <pc:docMk/>
            <pc:sldMk cId="3289007133" sldId="670"/>
            <ac:inkMk id="5" creationId="{00000000-0000-0000-0000-000000000000}"/>
          </ac:inkMkLst>
        </pc:inkChg>
        <pc:inkChg chg="mod">
          <ac:chgData name="Kafentzis Georgios" userId="0fad1e94-8729-4dd9-a94a-3efaf92f008a" providerId="ADAL" clId="{3CFF4B7D-55FB-4E45-A4D6-93D3A9418B71}" dt="2025-11-25T22:24:13.510" v="1"/>
          <ac:inkMkLst>
            <pc:docMk/>
            <pc:sldMk cId="3289007133" sldId="670"/>
            <ac:inkMk id="15" creationId="{00000000-0000-0000-0000-000000000000}"/>
          </ac:inkMkLst>
        </pc:inkChg>
        <pc:cxnChg chg="mod">
          <ac:chgData name="Kafentzis Georgios" userId="0fad1e94-8729-4dd9-a94a-3efaf92f008a" providerId="ADAL" clId="{3CFF4B7D-55FB-4E45-A4D6-93D3A9418B71}" dt="2025-11-25T22:24:13.510" v="1"/>
          <ac:cxnSpMkLst>
            <pc:docMk/>
            <pc:sldMk cId="3289007133" sldId="670"/>
            <ac:cxnSpMk id="8" creationId="{00000000-0000-0000-0000-000000000000}"/>
          </ac:cxnSpMkLst>
        </pc:cxnChg>
        <pc:cxnChg chg="mod">
          <ac:chgData name="Kafentzis Georgios" userId="0fad1e94-8729-4dd9-a94a-3efaf92f008a" providerId="ADAL" clId="{3CFF4B7D-55FB-4E45-A4D6-93D3A9418B71}" dt="2025-11-25T22:24:13.510" v="1"/>
          <ac:cxnSpMkLst>
            <pc:docMk/>
            <pc:sldMk cId="3289007133" sldId="670"/>
            <ac:cxnSpMk id="9" creationId="{00000000-0000-0000-0000-000000000000}"/>
          </ac:cxnSpMkLst>
        </pc:cxnChg>
      </pc:sldChg>
      <pc:sldChg chg="modSp add modAnim modNotes">
        <pc:chgData name="Kafentzis Georgios" userId="0fad1e94-8729-4dd9-a94a-3efaf92f008a" providerId="ADAL" clId="{3CFF4B7D-55FB-4E45-A4D6-93D3A9418B71}" dt="2025-11-30T18:18:41.576" v="125"/>
        <pc:sldMkLst>
          <pc:docMk/>
          <pc:sldMk cId="3500940230" sldId="671"/>
        </pc:sldMkLst>
        <pc:spChg chg="mod">
          <ac:chgData name="Kafentzis Georgios" userId="0fad1e94-8729-4dd9-a94a-3efaf92f008a" providerId="ADAL" clId="{3CFF4B7D-55FB-4E45-A4D6-93D3A9418B71}" dt="2025-11-25T22:24:13.510" v="1"/>
          <ac:spMkLst>
            <pc:docMk/>
            <pc:sldMk cId="3500940230" sldId="671"/>
            <ac:spMk id="3" creationId="{00000000-0000-0000-0000-000000000000}"/>
          </ac:spMkLst>
        </pc:spChg>
      </pc:sldChg>
      <pc:sldChg chg="modSp add modAnim modNotes">
        <pc:chgData name="Kafentzis Georgios" userId="0fad1e94-8729-4dd9-a94a-3efaf92f008a" providerId="ADAL" clId="{3CFF4B7D-55FB-4E45-A4D6-93D3A9418B71}" dt="2025-11-30T18:18:58.911" v="129"/>
        <pc:sldMkLst>
          <pc:docMk/>
          <pc:sldMk cId="181718749" sldId="672"/>
        </pc:sldMkLst>
        <pc:spChg chg="mod">
          <ac:chgData name="Kafentzis Georgios" userId="0fad1e94-8729-4dd9-a94a-3efaf92f008a" providerId="ADAL" clId="{3CFF4B7D-55FB-4E45-A4D6-93D3A9418B71}" dt="2025-11-25T22:24:13.510" v="1"/>
          <ac:spMkLst>
            <pc:docMk/>
            <pc:sldMk cId="181718749" sldId="672"/>
            <ac:spMk id="3" creationId="{00000000-0000-0000-0000-000000000000}"/>
          </ac:spMkLst>
        </pc:spChg>
        <pc:spChg chg="mod">
          <ac:chgData name="Kafentzis Georgios" userId="0fad1e94-8729-4dd9-a94a-3efaf92f008a" providerId="ADAL" clId="{3CFF4B7D-55FB-4E45-A4D6-93D3A9418B71}" dt="2025-11-25T22:24:13.510" v="1"/>
          <ac:spMkLst>
            <pc:docMk/>
            <pc:sldMk cId="181718749" sldId="672"/>
            <ac:spMk id="4" creationId="{00000000-0000-0000-0000-000000000000}"/>
          </ac:spMkLst>
        </pc:spChg>
        <pc:spChg chg="mod">
          <ac:chgData name="Kafentzis Georgios" userId="0fad1e94-8729-4dd9-a94a-3efaf92f008a" providerId="ADAL" clId="{3CFF4B7D-55FB-4E45-A4D6-93D3A9418B71}" dt="2025-11-25T22:24:13.510" v="1"/>
          <ac:spMkLst>
            <pc:docMk/>
            <pc:sldMk cId="181718749" sldId="672"/>
            <ac:spMk id="5" creationId="{00000000-0000-0000-0000-000000000000}"/>
          </ac:spMkLst>
        </pc:spChg>
        <pc:picChg chg="mod">
          <ac:chgData name="Kafentzis Georgios" userId="0fad1e94-8729-4dd9-a94a-3efaf92f008a" providerId="ADAL" clId="{3CFF4B7D-55FB-4E45-A4D6-93D3A9418B71}" dt="2025-11-25T22:24:13.510" v="1"/>
          <ac:picMkLst>
            <pc:docMk/>
            <pc:sldMk cId="181718749" sldId="672"/>
            <ac:picMk id="1026" creationId="{00000000-0000-0000-0000-000000000000}"/>
          </ac:picMkLst>
        </pc:picChg>
      </pc:sldChg>
      <pc:sldChg chg="modSp add modNotes">
        <pc:chgData name="Kafentzis Georgios" userId="0fad1e94-8729-4dd9-a94a-3efaf92f008a" providerId="ADAL" clId="{3CFF4B7D-55FB-4E45-A4D6-93D3A9418B71}" dt="2025-11-25T22:24:13.510" v="1"/>
        <pc:sldMkLst>
          <pc:docMk/>
          <pc:sldMk cId="3586851548" sldId="673"/>
        </pc:sldMkLst>
        <pc:spChg chg="mod">
          <ac:chgData name="Kafentzis Georgios" userId="0fad1e94-8729-4dd9-a94a-3efaf92f008a" providerId="ADAL" clId="{3CFF4B7D-55FB-4E45-A4D6-93D3A9418B71}" dt="2025-11-25T22:24:13.510" v="1"/>
          <ac:spMkLst>
            <pc:docMk/>
            <pc:sldMk cId="3586851548" sldId="673"/>
            <ac:spMk id="3" creationId="{00000000-0000-0000-0000-000000000000}"/>
          </ac:spMkLst>
        </pc:spChg>
        <pc:picChg chg="mod">
          <ac:chgData name="Kafentzis Georgios" userId="0fad1e94-8729-4dd9-a94a-3efaf92f008a" providerId="ADAL" clId="{3CFF4B7D-55FB-4E45-A4D6-93D3A9418B71}" dt="2025-11-25T22:24:13.510" v="1"/>
          <ac:picMkLst>
            <pc:docMk/>
            <pc:sldMk cId="3586851548" sldId="673"/>
            <ac:picMk id="14" creationId="{00000000-0000-0000-0000-000000000000}"/>
          </ac:picMkLst>
        </pc:picChg>
        <pc:inkChg chg="mod">
          <ac:chgData name="Kafentzis Georgios" userId="0fad1e94-8729-4dd9-a94a-3efaf92f008a" providerId="ADAL" clId="{3CFF4B7D-55FB-4E45-A4D6-93D3A9418B71}" dt="2025-11-25T22:24:13.510" v="1"/>
          <ac:inkMkLst>
            <pc:docMk/>
            <pc:sldMk cId="3586851548" sldId="673"/>
            <ac:inkMk id="16" creationId="{00000000-0000-0000-0000-000000000000}"/>
          </ac:inkMkLst>
        </pc:inkChg>
      </pc:sldChg>
      <pc:sldChg chg="addSp delSp modSp add mod modNotes">
        <pc:chgData name="Kafentzis Georgios" userId="0fad1e94-8729-4dd9-a94a-3efaf92f008a" providerId="ADAL" clId="{3CFF4B7D-55FB-4E45-A4D6-93D3A9418B71}" dt="2025-11-25T22:30:09.138" v="24" actId="478"/>
        <pc:sldMkLst>
          <pc:docMk/>
          <pc:sldMk cId="2389396218" sldId="674"/>
        </pc:sldMkLst>
        <pc:spChg chg="mod">
          <ac:chgData name="Kafentzis Georgios" userId="0fad1e94-8729-4dd9-a94a-3efaf92f008a" providerId="ADAL" clId="{3CFF4B7D-55FB-4E45-A4D6-93D3A9418B71}" dt="2025-11-25T22:24:13.510" v="1"/>
          <ac:spMkLst>
            <pc:docMk/>
            <pc:sldMk cId="2389396218" sldId="674"/>
            <ac:spMk id="3" creationId="{00000000-0000-0000-0000-000000000000}"/>
          </ac:spMkLst>
        </pc:spChg>
        <pc:spChg chg="mod">
          <ac:chgData name="Kafentzis Georgios" userId="0fad1e94-8729-4dd9-a94a-3efaf92f008a" providerId="ADAL" clId="{3CFF4B7D-55FB-4E45-A4D6-93D3A9418B71}" dt="2025-11-25T22:24:13.510" v="1"/>
          <ac:spMkLst>
            <pc:docMk/>
            <pc:sldMk cId="2389396218" sldId="674"/>
            <ac:spMk id="12" creationId="{00000000-0000-0000-0000-000000000000}"/>
          </ac:spMkLst>
        </pc:spChg>
        <pc:spChg chg="mod">
          <ac:chgData name="Kafentzis Georgios" userId="0fad1e94-8729-4dd9-a94a-3efaf92f008a" providerId="ADAL" clId="{3CFF4B7D-55FB-4E45-A4D6-93D3A9418B71}" dt="2025-11-25T22:24:13.510" v="1"/>
          <ac:spMkLst>
            <pc:docMk/>
            <pc:sldMk cId="2389396218" sldId="674"/>
            <ac:spMk id="13" creationId="{00000000-0000-0000-0000-000000000000}"/>
          </ac:spMkLst>
        </pc:spChg>
        <pc:spChg chg="mod">
          <ac:chgData name="Kafentzis Georgios" userId="0fad1e94-8729-4dd9-a94a-3efaf92f008a" providerId="ADAL" clId="{3CFF4B7D-55FB-4E45-A4D6-93D3A9418B71}" dt="2025-11-25T22:24:13.510" v="1"/>
          <ac:spMkLst>
            <pc:docMk/>
            <pc:sldMk cId="2389396218" sldId="674"/>
            <ac:spMk id="14" creationId="{00000000-0000-0000-0000-000000000000}"/>
          </ac:spMkLst>
        </pc:spChg>
        <pc:spChg chg="mod">
          <ac:chgData name="Kafentzis Georgios" userId="0fad1e94-8729-4dd9-a94a-3efaf92f008a" providerId="ADAL" clId="{3CFF4B7D-55FB-4E45-A4D6-93D3A9418B71}" dt="2025-11-25T22:24:13.510" v="1"/>
          <ac:spMkLst>
            <pc:docMk/>
            <pc:sldMk cId="2389396218" sldId="674"/>
            <ac:spMk id="15" creationId="{00000000-0000-0000-0000-000000000000}"/>
          </ac:spMkLst>
        </pc:spChg>
        <pc:grpChg chg="mod">
          <ac:chgData name="Kafentzis Georgios" userId="0fad1e94-8729-4dd9-a94a-3efaf92f008a" providerId="ADAL" clId="{3CFF4B7D-55FB-4E45-A4D6-93D3A9418B71}" dt="2025-11-25T22:24:13.510" v="1"/>
          <ac:grpSpMkLst>
            <pc:docMk/>
            <pc:sldMk cId="2389396218" sldId="674"/>
            <ac:grpSpMk id="6" creationId="{00000000-0000-0000-0000-000000000000}"/>
          </ac:grpSpMkLst>
        </pc:grpChg>
        <pc:picChg chg="mod">
          <ac:chgData name="Kafentzis Georgios" userId="0fad1e94-8729-4dd9-a94a-3efaf92f008a" providerId="ADAL" clId="{3CFF4B7D-55FB-4E45-A4D6-93D3A9418B71}" dt="2025-11-25T22:24:13.510" v="1"/>
          <ac:picMkLst>
            <pc:docMk/>
            <pc:sldMk cId="2389396218" sldId="674"/>
            <ac:picMk id="4" creationId="{00000000-0000-0000-0000-000000000000}"/>
          </ac:picMkLst>
        </pc:picChg>
        <pc:picChg chg="mod">
          <ac:chgData name="Kafentzis Georgios" userId="0fad1e94-8729-4dd9-a94a-3efaf92f008a" providerId="ADAL" clId="{3CFF4B7D-55FB-4E45-A4D6-93D3A9418B71}" dt="2025-11-25T22:24:13.510" v="1"/>
          <ac:picMkLst>
            <pc:docMk/>
            <pc:sldMk cId="2389396218" sldId="674"/>
            <ac:picMk id="7" creationId="{00000000-0000-0000-0000-000000000000}"/>
          </ac:picMkLst>
        </pc:picChg>
        <pc:inkChg chg="add del mod">
          <ac:chgData name="Kafentzis Georgios" userId="0fad1e94-8729-4dd9-a94a-3efaf92f008a" providerId="ADAL" clId="{3CFF4B7D-55FB-4E45-A4D6-93D3A9418B71}" dt="2025-11-25T22:30:02.170" v="19" actId="478"/>
          <ac:inkMkLst>
            <pc:docMk/>
            <pc:sldMk cId="2389396218" sldId="674"/>
            <ac:inkMk id="5" creationId="{00000000-0000-0000-0000-000000000000}"/>
          </ac:inkMkLst>
        </pc:inkChg>
      </pc:sldChg>
      <pc:sldChg chg="modSp add">
        <pc:chgData name="Kafentzis Georgios" userId="0fad1e94-8729-4dd9-a94a-3efaf92f008a" providerId="ADAL" clId="{3CFF4B7D-55FB-4E45-A4D6-93D3A9418B71}" dt="2025-11-25T22:24:13.510" v="1"/>
        <pc:sldMkLst>
          <pc:docMk/>
          <pc:sldMk cId="2998350051" sldId="675"/>
        </pc:sldMkLst>
        <pc:spChg chg="mod">
          <ac:chgData name="Kafentzis Georgios" userId="0fad1e94-8729-4dd9-a94a-3efaf92f008a" providerId="ADAL" clId="{3CFF4B7D-55FB-4E45-A4D6-93D3A9418B71}" dt="2025-11-25T22:24:13.510" v="1"/>
          <ac:spMkLst>
            <pc:docMk/>
            <pc:sldMk cId="2998350051" sldId="675"/>
            <ac:spMk id="3" creationId="{00000000-0000-0000-0000-000000000000}"/>
          </ac:spMkLst>
        </pc:spChg>
        <pc:inkChg chg="mod">
          <ac:chgData name="Kafentzis Georgios" userId="0fad1e94-8729-4dd9-a94a-3efaf92f008a" providerId="ADAL" clId="{3CFF4B7D-55FB-4E45-A4D6-93D3A9418B71}" dt="2025-11-25T22:24:13.510" v="1"/>
          <ac:inkMkLst>
            <pc:docMk/>
            <pc:sldMk cId="2998350051" sldId="675"/>
            <ac:inkMk id="6" creationId="{00000000-0000-0000-0000-000000000000}"/>
          </ac:inkMkLst>
        </pc:inkChg>
      </pc:sldChg>
      <pc:sldMasterChg chg="modSp modSldLayout">
        <pc:chgData name="Kafentzis Georgios" userId="0fad1e94-8729-4dd9-a94a-3efaf92f008a" providerId="ADAL" clId="{3CFF4B7D-55FB-4E45-A4D6-93D3A9418B71}" dt="2025-11-25T22:24:13.510" v="1"/>
        <pc:sldMasterMkLst>
          <pc:docMk/>
          <pc:sldMasterMk cId="3886551644" sldId="2147483648"/>
        </pc:sldMasterMkLst>
        <pc:spChg chg="mod">
          <ac:chgData name="Kafentzis Georgios" userId="0fad1e94-8729-4dd9-a94a-3efaf92f008a" providerId="ADAL" clId="{3CFF4B7D-55FB-4E45-A4D6-93D3A9418B71}" dt="2025-11-25T22:24:13.510" v="1"/>
          <ac:spMkLst>
            <pc:docMk/>
            <pc:sldMasterMk cId="3886551644" sldId="2147483648"/>
            <ac:spMk id="2" creationId="{5CD0D088-6F48-141C-F277-46994B41D22A}"/>
          </ac:spMkLst>
        </pc:spChg>
        <pc:spChg chg="mod">
          <ac:chgData name="Kafentzis Georgios" userId="0fad1e94-8729-4dd9-a94a-3efaf92f008a" providerId="ADAL" clId="{3CFF4B7D-55FB-4E45-A4D6-93D3A9418B71}" dt="2025-11-25T22:24:13.510" v="1"/>
          <ac:spMkLst>
            <pc:docMk/>
            <pc:sldMasterMk cId="3886551644" sldId="2147483648"/>
            <ac:spMk id="3" creationId="{A8DB5898-E016-E1A9-524C-FB3294A837E6}"/>
          </ac:spMkLst>
        </pc:spChg>
        <pc:spChg chg="mod">
          <ac:chgData name="Kafentzis Georgios" userId="0fad1e94-8729-4dd9-a94a-3efaf92f008a" providerId="ADAL" clId="{3CFF4B7D-55FB-4E45-A4D6-93D3A9418B71}" dt="2025-11-25T22:24:13.510" v="1"/>
          <ac:spMkLst>
            <pc:docMk/>
            <pc:sldMasterMk cId="3886551644" sldId="2147483648"/>
            <ac:spMk id="4" creationId="{4DC627E4-C632-C4F1-5092-EDB8331DA886}"/>
          </ac:spMkLst>
        </pc:spChg>
        <pc:spChg chg="mod">
          <ac:chgData name="Kafentzis Georgios" userId="0fad1e94-8729-4dd9-a94a-3efaf92f008a" providerId="ADAL" clId="{3CFF4B7D-55FB-4E45-A4D6-93D3A9418B71}" dt="2025-11-25T22:24:13.510" v="1"/>
          <ac:spMkLst>
            <pc:docMk/>
            <pc:sldMasterMk cId="3886551644" sldId="2147483648"/>
            <ac:spMk id="5" creationId="{7A7CA321-72DE-C6E2-CD63-28CEB2E38BFA}"/>
          </ac:spMkLst>
        </pc:spChg>
        <pc:spChg chg="mod">
          <ac:chgData name="Kafentzis Georgios" userId="0fad1e94-8729-4dd9-a94a-3efaf92f008a" providerId="ADAL" clId="{3CFF4B7D-55FB-4E45-A4D6-93D3A9418B71}" dt="2025-11-25T22:24:13.510" v="1"/>
          <ac:spMkLst>
            <pc:docMk/>
            <pc:sldMasterMk cId="3886551644" sldId="2147483648"/>
            <ac:spMk id="6" creationId="{4A56F1D8-E461-D025-FBF7-FB52CCB02DB5}"/>
          </ac:spMkLst>
        </pc:spChg>
        <pc:sldLayoutChg chg="modSp">
          <pc:chgData name="Kafentzis Georgios" userId="0fad1e94-8729-4dd9-a94a-3efaf92f008a" providerId="ADAL" clId="{3CFF4B7D-55FB-4E45-A4D6-93D3A9418B71}" dt="2025-11-25T22:24:13.510" v="1"/>
          <pc:sldLayoutMkLst>
            <pc:docMk/>
            <pc:sldMasterMk cId="3886551644" sldId="2147483648"/>
            <pc:sldLayoutMk cId="3362194857" sldId="2147483649"/>
          </pc:sldLayoutMkLst>
          <pc:spChg chg="mod">
            <ac:chgData name="Kafentzis Georgios" userId="0fad1e94-8729-4dd9-a94a-3efaf92f008a" providerId="ADAL" clId="{3CFF4B7D-55FB-4E45-A4D6-93D3A9418B71}" dt="2025-11-25T22:24:13.510" v="1"/>
            <ac:spMkLst>
              <pc:docMk/>
              <pc:sldMasterMk cId="3886551644" sldId="2147483648"/>
              <pc:sldLayoutMk cId="3362194857" sldId="2147483649"/>
              <ac:spMk id="2" creationId="{210F5700-DD27-E225-C546-50B542E8BD22}"/>
            </ac:spMkLst>
          </pc:spChg>
          <pc:spChg chg="mod">
            <ac:chgData name="Kafentzis Georgios" userId="0fad1e94-8729-4dd9-a94a-3efaf92f008a" providerId="ADAL" clId="{3CFF4B7D-55FB-4E45-A4D6-93D3A9418B71}" dt="2025-11-25T22:24:13.510" v="1"/>
            <ac:spMkLst>
              <pc:docMk/>
              <pc:sldMasterMk cId="3886551644" sldId="2147483648"/>
              <pc:sldLayoutMk cId="3362194857" sldId="2147483649"/>
              <ac:spMk id="3" creationId="{A585874F-B13C-96F1-4C4B-FF2754A73965}"/>
            </ac:spMkLst>
          </pc:spChg>
        </pc:sldLayoutChg>
        <pc:sldLayoutChg chg="modSp">
          <pc:chgData name="Kafentzis Georgios" userId="0fad1e94-8729-4dd9-a94a-3efaf92f008a" providerId="ADAL" clId="{3CFF4B7D-55FB-4E45-A4D6-93D3A9418B71}" dt="2025-11-25T22:24:13.510" v="1"/>
          <pc:sldLayoutMkLst>
            <pc:docMk/>
            <pc:sldMasterMk cId="3886551644" sldId="2147483648"/>
            <pc:sldLayoutMk cId="2901858746" sldId="2147483651"/>
          </pc:sldLayoutMkLst>
          <pc:spChg chg="mod">
            <ac:chgData name="Kafentzis Georgios" userId="0fad1e94-8729-4dd9-a94a-3efaf92f008a" providerId="ADAL" clId="{3CFF4B7D-55FB-4E45-A4D6-93D3A9418B71}" dt="2025-11-25T22:24:13.510" v="1"/>
            <ac:spMkLst>
              <pc:docMk/>
              <pc:sldMasterMk cId="3886551644" sldId="2147483648"/>
              <pc:sldLayoutMk cId="2901858746" sldId="2147483651"/>
              <ac:spMk id="2" creationId="{2664C93F-100D-3E50-ABDD-E23754B00D8D}"/>
            </ac:spMkLst>
          </pc:spChg>
          <pc:spChg chg="mod">
            <ac:chgData name="Kafentzis Georgios" userId="0fad1e94-8729-4dd9-a94a-3efaf92f008a" providerId="ADAL" clId="{3CFF4B7D-55FB-4E45-A4D6-93D3A9418B71}" dt="2025-11-25T22:24:13.510" v="1"/>
            <ac:spMkLst>
              <pc:docMk/>
              <pc:sldMasterMk cId="3886551644" sldId="2147483648"/>
              <pc:sldLayoutMk cId="2901858746" sldId="2147483651"/>
              <ac:spMk id="3" creationId="{E5B4A254-A480-008B-CC30-A923CDCA605D}"/>
            </ac:spMkLst>
          </pc:spChg>
        </pc:sldLayoutChg>
        <pc:sldLayoutChg chg="modSp">
          <pc:chgData name="Kafentzis Georgios" userId="0fad1e94-8729-4dd9-a94a-3efaf92f008a" providerId="ADAL" clId="{3CFF4B7D-55FB-4E45-A4D6-93D3A9418B71}" dt="2025-11-25T22:24:13.510" v="1"/>
          <pc:sldLayoutMkLst>
            <pc:docMk/>
            <pc:sldMasterMk cId="3886551644" sldId="2147483648"/>
            <pc:sldLayoutMk cId="703892883" sldId="2147483652"/>
          </pc:sldLayoutMkLst>
          <pc:spChg chg="mod">
            <ac:chgData name="Kafentzis Georgios" userId="0fad1e94-8729-4dd9-a94a-3efaf92f008a" providerId="ADAL" clId="{3CFF4B7D-55FB-4E45-A4D6-93D3A9418B71}" dt="2025-11-25T22:24:13.510" v="1"/>
            <ac:spMkLst>
              <pc:docMk/>
              <pc:sldMasterMk cId="3886551644" sldId="2147483648"/>
              <pc:sldLayoutMk cId="703892883" sldId="2147483652"/>
              <ac:spMk id="3" creationId="{8C8127C2-00EC-FB52-930A-67DF5F2270E4}"/>
            </ac:spMkLst>
          </pc:spChg>
          <pc:spChg chg="mod">
            <ac:chgData name="Kafentzis Georgios" userId="0fad1e94-8729-4dd9-a94a-3efaf92f008a" providerId="ADAL" clId="{3CFF4B7D-55FB-4E45-A4D6-93D3A9418B71}" dt="2025-11-25T22:24:13.510" v="1"/>
            <ac:spMkLst>
              <pc:docMk/>
              <pc:sldMasterMk cId="3886551644" sldId="2147483648"/>
              <pc:sldLayoutMk cId="703892883" sldId="2147483652"/>
              <ac:spMk id="4" creationId="{6ED9C62E-A22D-BFBF-6612-FE6F82B50328}"/>
            </ac:spMkLst>
          </pc:spChg>
        </pc:sldLayoutChg>
        <pc:sldLayoutChg chg="modSp">
          <pc:chgData name="Kafentzis Georgios" userId="0fad1e94-8729-4dd9-a94a-3efaf92f008a" providerId="ADAL" clId="{3CFF4B7D-55FB-4E45-A4D6-93D3A9418B71}" dt="2025-11-25T22:24:13.510" v="1"/>
          <pc:sldLayoutMkLst>
            <pc:docMk/>
            <pc:sldMasterMk cId="3886551644" sldId="2147483648"/>
            <pc:sldLayoutMk cId="4257624715" sldId="2147483653"/>
          </pc:sldLayoutMkLst>
          <pc:spChg chg="mod">
            <ac:chgData name="Kafentzis Georgios" userId="0fad1e94-8729-4dd9-a94a-3efaf92f008a" providerId="ADAL" clId="{3CFF4B7D-55FB-4E45-A4D6-93D3A9418B71}" dt="2025-11-25T22:24:13.510" v="1"/>
            <ac:spMkLst>
              <pc:docMk/>
              <pc:sldMasterMk cId="3886551644" sldId="2147483648"/>
              <pc:sldLayoutMk cId="4257624715" sldId="2147483653"/>
              <ac:spMk id="2" creationId="{0B451E9F-6361-981A-1398-1CFDAEE2E2A9}"/>
            </ac:spMkLst>
          </pc:spChg>
          <pc:spChg chg="mod">
            <ac:chgData name="Kafentzis Georgios" userId="0fad1e94-8729-4dd9-a94a-3efaf92f008a" providerId="ADAL" clId="{3CFF4B7D-55FB-4E45-A4D6-93D3A9418B71}" dt="2025-11-25T22:24:13.510" v="1"/>
            <ac:spMkLst>
              <pc:docMk/>
              <pc:sldMasterMk cId="3886551644" sldId="2147483648"/>
              <pc:sldLayoutMk cId="4257624715" sldId="2147483653"/>
              <ac:spMk id="3" creationId="{713BE6B8-1DC8-7DE9-339B-C807927EA6E3}"/>
            </ac:spMkLst>
          </pc:spChg>
          <pc:spChg chg="mod">
            <ac:chgData name="Kafentzis Georgios" userId="0fad1e94-8729-4dd9-a94a-3efaf92f008a" providerId="ADAL" clId="{3CFF4B7D-55FB-4E45-A4D6-93D3A9418B71}" dt="2025-11-25T22:24:13.510" v="1"/>
            <ac:spMkLst>
              <pc:docMk/>
              <pc:sldMasterMk cId="3886551644" sldId="2147483648"/>
              <pc:sldLayoutMk cId="4257624715" sldId="2147483653"/>
              <ac:spMk id="4" creationId="{D82A8EEF-8798-D001-2D47-0E2A739BC232}"/>
            </ac:spMkLst>
          </pc:spChg>
          <pc:spChg chg="mod">
            <ac:chgData name="Kafentzis Georgios" userId="0fad1e94-8729-4dd9-a94a-3efaf92f008a" providerId="ADAL" clId="{3CFF4B7D-55FB-4E45-A4D6-93D3A9418B71}" dt="2025-11-25T22:24:13.510" v="1"/>
            <ac:spMkLst>
              <pc:docMk/>
              <pc:sldMasterMk cId="3886551644" sldId="2147483648"/>
              <pc:sldLayoutMk cId="4257624715" sldId="2147483653"/>
              <ac:spMk id="5" creationId="{0FD510F2-4DEA-CC9C-B118-318BC45B647B}"/>
            </ac:spMkLst>
          </pc:spChg>
          <pc:spChg chg="mod">
            <ac:chgData name="Kafentzis Georgios" userId="0fad1e94-8729-4dd9-a94a-3efaf92f008a" providerId="ADAL" clId="{3CFF4B7D-55FB-4E45-A4D6-93D3A9418B71}" dt="2025-11-25T22:24:13.510" v="1"/>
            <ac:spMkLst>
              <pc:docMk/>
              <pc:sldMasterMk cId="3886551644" sldId="2147483648"/>
              <pc:sldLayoutMk cId="4257624715" sldId="2147483653"/>
              <ac:spMk id="6" creationId="{2A3FC403-BFB0-D047-A502-697DEA5BCDFF}"/>
            </ac:spMkLst>
          </pc:spChg>
        </pc:sldLayoutChg>
        <pc:sldLayoutChg chg="modSp">
          <pc:chgData name="Kafentzis Georgios" userId="0fad1e94-8729-4dd9-a94a-3efaf92f008a" providerId="ADAL" clId="{3CFF4B7D-55FB-4E45-A4D6-93D3A9418B71}" dt="2025-11-25T22:24:13.510" v="1"/>
          <pc:sldLayoutMkLst>
            <pc:docMk/>
            <pc:sldMasterMk cId="3886551644" sldId="2147483648"/>
            <pc:sldLayoutMk cId="3956154806" sldId="2147483656"/>
          </pc:sldLayoutMkLst>
          <pc:spChg chg="mod">
            <ac:chgData name="Kafentzis Georgios" userId="0fad1e94-8729-4dd9-a94a-3efaf92f008a" providerId="ADAL" clId="{3CFF4B7D-55FB-4E45-A4D6-93D3A9418B71}" dt="2025-11-25T22:24:13.510" v="1"/>
            <ac:spMkLst>
              <pc:docMk/>
              <pc:sldMasterMk cId="3886551644" sldId="2147483648"/>
              <pc:sldLayoutMk cId="3956154806" sldId="2147483656"/>
              <ac:spMk id="2" creationId="{E6CA553C-0198-BCB0-8EAA-72A6E2E1C9E7}"/>
            </ac:spMkLst>
          </pc:spChg>
          <pc:spChg chg="mod">
            <ac:chgData name="Kafentzis Georgios" userId="0fad1e94-8729-4dd9-a94a-3efaf92f008a" providerId="ADAL" clId="{3CFF4B7D-55FB-4E45-A4D6-93D3A9418B71}" dt="2025-11-25T22:24:13.510" v="1"/>
            <ac:spMkLst>
              <pc:docMk/>
              <pc:sldMasterMk cId="3886551644" sldId="2147483648"/>
              <pc:sldLayoutMk cId="3956154806" sldId="2147483656"/>
              <ac:spMk id="3" creationId="{9F42E58A-3954-87EA-BB08-CDC5E6CFBC17}"/>
            </ac:spMkLst>
          </pc:spChg>
          <pc:spChg chg="mod">
            <ac:chgData name="Kafentzis Georgios" userId="0fad1e94-8729-4dd9-a94a-3efaf92f008a" providerId="ADAL" clId="{3CFF4B7D-55FB-4E45-A4D6-93D3A9418B71}" dt="2025-11-25T22:24:13.510" v="1"/>
            <ac:spMkLst>
              <pc:docMk/>
              <pc:sldMasterMk cId="3886551644" sldId="2147483648"/>
              <pc:sldLayoutMk cId="3956154806" sldId="2147483656"/>
              <ac:spMk id="4" creationId="{B0A60E34-3E2A-E174-9509-F9B4E86B042C}"/>
            </ac:spMkLst>
          </pc:spChg>
        </pc:sldLayoutChg>
        <pc:sldLayoutChg chg="modSp">
          <pc:chgData name="Kafentzis Georgios" userId="0fad1e94-8729-4dd9-a94a-3efaf92f008a" providerId="ADAL" clId="{3CFF4B7D-55FB-4E45-A4D6-93D3A9418B71}" dt="2025-11-25T22:24:13.510" v="1"/>
          <pc:sldLayoutMkLst>
            <pc:docMk/>
            <pc:sldMasterMk cId="3886551644" sldId="2147483648"/>
            <pc:sldLayoutMk cId="4149565264" sldId="2147483657"/>
          </pc:sldLayoutMkLst>
          <pc:spChg chg="mod">
            <ac:chgData name="Kafentzis Georgios" userId="0fad1e94-8729-4dd9-a94a-3efaf92f008a" providerId="ADAL" clId="{3CFF4B7D-55FB-4E45-A4D6-93D3A9418B71}" dt="2025-11-25T22:24:13.510" v="1"/>
            <ac:spMkLst>
              <pc:docMk/>
              <pc:sldMasterMk cId="3886551644" sldId="2147483648"/>
              <pc:sldLayoutMk cId="4149565264" sldId="2147483657"/>
              <ac:spMk id="2" creationId="{3B5B8295-FFE3-9B63-D190-DC062DE9448F}"/>
            </ac:spMkLst>
          </pc:spChg>
          <pc:spChg chg="mod">
            <ac:chgData name="Kafentzis Georgios" userId="0fad1e94-8729-4dd9-a94a-3efaf92f008a" providerId="ADAL" clId="{3CFF4B7D-55FB-4E45-A4D6-93D3A9418B71}" dt="2025-11-25T22:24:13.510" v="1"/>
            <ac:spMkLst>
              <pc:docMk/>
              <pc:sldMasterMk cId="3886551644" sldId="2147483648"/>
              <pc:sldLayoutMk cId="4149565264" sldId="2147483657"/>
              <ac:spMk id="3" creationId="{64A938C7-4F6F-EE57-FB62-167BCF8F5F07}"/>
            </ac:spMkLst>
          </pc:spChg>
          <pc:spChg chg="mod">
            <ac:chgData name="Kafentzis Georgios" userId="0fad1e94-8729-4dd9-a94a-3efaf92f008a" providerId="ADAL" clId="{3CFF4B7D-55FB-4E45-A4D6-93D3A9418B71}" dt="2025-11-25T22:24:13.510" v="1"/>
            <ac:spMkLst>
              <pc:docMk/>
              <pc:sldMasterMk cId="3886551644" sldId="2147483648"/>
              <pc:sldLayoutMk cId="4149565264" sldId="2147483657"/>
              <ac:spMk id="4" creationId="{9422DD37-DF85-83E4-AF72-ECDC743B2A1E}"/>
            </ac:spMkLst>
          </pc:spChg>
        </pc:sldLayoutChg>
        <pc:sldLayoutChg chg="modSp">
          <pc:chgData name="Kafentzis Georgios" userId="0fad1e94-8729-4dd9-a94a-3efaf92f008a" providerId="ADAL" clId="{3CFF4B7D-55FB-4E45-A4D6-93D3A9418B71}" dt="2025-11-25T22:24:13.510" v="1"/>
          <pc:sldLayoutMkLst>
            <pc:docMk/>
            <pc:sldMasterMk cId="3886551644" sldId="2147483648"/>
            <pc:sldLayoutMk cId="4249682089" sldId="2147483659"/>
          </pc:sldLayoutMkLst>
          <pc:spChg chg="mod">
            <ac:chgData name="Kafentzis Georgios" userId="0fad1e94-8729-4dd9-a94a-3efaf92f008a" providerId="ADAL" clId="{3CFF4B7D-55FB-4E45-A4D6-93D3A9418B71}" dt="2025-11-25T22:24:13.510" v="1"/>
            <ac:spMkLst>
              <pc:docMk/>
              <pc:sldMasterMk cId="3886551644" sldId="2147483648"/>
              <pc:sldLayoutMk cId="4249682089" sldId="2147483659"/>
              <ac:spMk id="2" creationId="{40D937F7-DAB7-00AB-A62B-656BC269CB63}"/>
            </ac:spMkLst>
          </pc:spChg>
          <pc:spChg chg="mod">
            <ac:chgData name="Kafentzis Georgios" userId="0fad1e94-8729-4dd9-a94a-3efaf92f008a" providerId="ADAL" clId="{3CFF4B7D-55FB-4E45-A4D6-93D3A9418B71}" dt="2025-11-25T22:24:13.510" v="1"/>
            <ac:spMkLst>
              <pc:docMk/>
              <pc:sldMasterMk cId="3886551644" sldId="2147483648"/>
              <pc:sldLayoutMk cId="4249682089" sldId="2147483659"/>
              <ac:spMk id="3" creationId="{0BC021E7-CE59-233E-CA4F-50E7FB5E8FCD}"/>
            </ac:spMkLst>
          </pc:spChg>
        </pc:sldLayoutChg>
      </pc:sldMasterChg>
      <pc:sldMasterChg chg="modSp modSldLayout">
        <pc:chgData name="Kafentzis Georgios" userId="0fad1e94-8729-4dd9-a94a-3efaf92f008a" providerId="ADAL" clId="{3CFF4B7D-55FB-4E45-A4D6-93D3A9418B71}" dt="2025-11-25T22:24:13.510" v="1"/>
        <pc:sldMasterMkLst>
          <pc:docMk/>
          <pc:sldMasterMk cId="2047544187" sldId="2147483660"/>
        </pc:sldMasterMkLst>
        <pc:spChg chg="mod">
          <ac:chgData name="Kafentzis Georgios" userId="0fad1e94-8729-4dd9-a94a-3efaf92f008a" providerId="ADAL" clId="{3CFF4B7D-55FB-4E45-A4D6-93D3A9418B71}" dt="2025-11-25T22:24:13.510" v="1"/>
          <ac:spMkLst>
            <pc:docMk/>
            <pc:sldMasterMk cId="2047544187" sldId="2147483660"/>
            <ac:spMk id="45"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ac:spMk id="51"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ac:spMk id="52"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ac:spMk id="53"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ac:spMk id="54"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ac:spMk id="55"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ac:spMk id="57"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ac:spMk id="106"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ac:spMk id="112"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ac:spMk id="114" creationId="{00000000-0000-0000-0000-000000000000}"/>
          </ac:spMkLst>
        </pc:spChg>
        <pc:sldLayoutChg chg="modSp">
          <pc:chgData name="Kafentzis Georgios" userId="0fad1e94-8729-4dd9-a94a-3efaf92f008a" providerId="ADAL" clId="{3CFF4B7D-55FB-4E45-A4D6-93D3A9418B71}" dt="2025-11-25T22:24:13.510" v="1"/>
          <pc:sldLayoutMkLst>
            <pc:docMk/>
            <pc:sldMasterMk cId="2047544187" sldId="2147483660"/>
            <pc:sldLayoutMk cId="2593895813" sldId="2147483661"/>
          </pc:sldLayoutMkLst>
          <pc:spChg chg="mod">
            <ac:chgData name="Kafentzis Georgios" userId="0fad1e94-8729-4dd9-a94a-3efaf92f008a" providerId="ADAL" clId="{3CFF4B7D-55FB-4E45-A4D6-93D3A9418B71}" dt="2025-11-25T22:24:13.510" v="1"/>
            <ac:spMkLst>
              <pc:docMk/>
              <pc:sldMasterMk cId="2047544187" sldId="2147483660"/>
              <pc:sldLayoutMk cId="2593895813" sldId="2147483661"/>
              <ac:spMk id="49"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2593895813" sldId="2147483661"/>
              <ac:spMk id="56"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2593895813" sldId="2147483661"/>
              <ac:spMk id="61"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2593895813" sldId="2147483661"/>
              <ac:spMk id="62"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2593895813" sldId="2147483661"/>
              <ac:spMk id="63"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2593895813" sldId="2147483661"/>
              <ac:spMk id="67"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2593895813" sldId="2147483661"/>
              <ac:spMk id="69"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2593895813" sldId="2147483661"/>
              <ac:spMk id="75"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2593895813" sldId="2147483661"/>
              <ac:spMk id="78"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2593895813" sldId="2147483661"/>
              <ac:spMk id="117" creationId="{00000000-0000-0000-0000-000000000000}"/>
            </ac:spMkLst>
          </pc:spChg>
        </pc:sldLayoutChg>
        <pc:sldLayoutChg chg="modSp">
          <pc:chgData name="Kafentzis Georgios" userId="0fad1e94-8729-4dd9-a94a-3efaf92f008a" providerId="ADAL" clId="{3CFF4B7D-55FB-4E45-A4D6-93D3A9418B71}" dt="2025-11-25T22:24:13.510" v="1"/>
          <pc:sldLayoutMkLst>
            <pc:docMk/>
            <pc:sldMasterMk cId="2047544187" sldId="2147483660"/>
            <pc:sldLayoutMk cId="918602877" sldId="2147483662"/>
          </pc:sldLayoutMkLst>
          <pc:spChg chg="mod">
            <ac:chgData name="Kafentzis Georgios" userId="0fad1e94-8729-4dd9-a94a-3efaf92f008a" providerId="ADAL" clId="{3CFF4B7D-55FB-4E45-A4D6-93D3A9418B71}" dt="2025-11-25T22:24:13.510" v="1"/>
            <ac:spMkLst>
              <pc:docMk/>
              <pc:sldMasterMk cId="2047544187" sldId="2147483660"/>
              <pc:sldLayoutMk cId="918602877" sldId="2147483662"/>
              <ac:spMk id="2"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918602877" sldId="2147483662"/>
              <ac:spMk id="3" creationId="{00000000-0000-0000-0000-000000000000}"/>
            </ac:spMkLst>
          </pc:spChg>
        </pc:sldLayoutChg>
        <pc:sldLayoutChg chg="modSp">
          <pc:chgData name="Kafentzis Georgios" userId="0fad1e94-8729-4dd9-a94a-3efaf92f008a" providerId="ADAL" clId="{3CFF4B7D-55FB-4E45-A4D6-93D3A9418B71}" dt="2025-11-25T22:24:13.510" v="1"/>
          <pc:sldLayoutMkLst>
            <pc:docMk/>
            <pc:sldMasterMk cId="2047544187" sldId="2147483660"/>
            <pc:sldLayoutMk cId="348885304" sldId="2147483663"/>
          </pc:sldLayoutMkLst>
          <pc:spChg chg="mod">
            <ac:chgData name="Kafentzis Georgios" userId="0fad1e94-8729-4dd9-a94a-3efaf92f008a" providerId="ADAL" clId="{3CFF4B7D-55FB-4E45-A4D6-93D3A9418B71}" dt="2025-11-25T22:24:13.510" v="1"/>
            <ac:spMkLst>
              <pc:docMk/>
              <pc:sldMasterMk cId="2047544187" sldId="2147483660"/>
              <pc:sldLayoutMk cId="348885304" sldId="2147483663"/>
              <ac:spMk id="2"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348885304" sldId="2147483663"/>
              <ac:spMk id="3" creationId="{00000000-0000-0000-0000-000000000000}"/>
            </ac:spMkLst>
          </pc:spChg>
        </pc:sldLayoutChg>
        <pc:sldLayoutChg chg="modSp">
          <pc:chgData name="Kafentzis Georgios" userId="0fad1e94-8729-4dd9-a94a-3efaf92f008a" providerId="ADAL" clId="{3CFF4B7D-55FB-4E45-A4D6-93D3A9418B71}" dt="2025-11-25T22:24:13.510" v="1"/>
          <pc:sldLayoutMkLst>
            <pc:docMk/>
            <pc:sldMasterMk cId="2047544187" sldId="2147483660"/>
            <pc:sldLayoutMk cId="2719277186" sldId="2147483664"/>
          </pc:sldLayoutMkLst>
          <pc:spChg chg="mod">
            <ac:chgData name="Kafentzis Georgios" userId="0fad1e94-8729-4dd9-a94a-3efaf92f008a" providerId="ADAL" clId="{3CFF4B7D-55FB-4E45-A4D6-93D3A9418B71}" dt="2025-11-25T22:24:13.510" v="1"/>
            <ac:spMkLst>
              <pc:docMk/>
              <pc:sldMasterMk cId="2047544187" sldId="2147483660"/>
              <pc:sldLayoutMk cId="2719277186" sldId="2147483664"/>
              <ac:spMk id="9"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2719277186" sldId="2147483664"/>
              <ac:spMk id="11" creationId="{00000000-0000-0000-0000-000000000000}"/>
            </ac:spMkLst>
          </pc:spChg>
        </pc:sldLayoutChg>
        <pc:sldLayoutChg chg="modSp">
          <pc:chgData name="Kafentzis Georgios" userId="0fad1e94-8729-4dd9-a94a-3efaf92f008a" providerId="ADAL" clId="{3CFF4B7D-55FB-4E45-A4D6-93D3A9418B71}" dt="2025-11-25T22:24:13.510" v="1"/>
          <pc:sldLayoutMkLst>
            <pc:docMk/>
            <pc:sldMasterMk cId="2047544187" sldId="2147483660"/>
            <pc:sldLayoutMk cId="436890957" sldId="2147483665"/>
          </pc:sldLayoutMkLst>
          <pc:spChg chg="mod">
            <ac:chgData name="Kafentzis Georgios" userId="0fad1e94-8729-4dd9-a94a-3efaf92f008a" providerId="ADAL" clId="{3CFF4B7D-55FB-4E45-A4D6-93D3A9418B71}" dt="2025-11-25T22:24:13.510" v="1"/>
            <ac:spMkLst>
              <pc:docMk/>
              <pc:sldMasterMk cId="2047544187" sldId="2147483660"/>
              <pc:sldLayoutMk cId="436890957" sldId="2147483665"/>
              <ac:spMk id="3"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436890957" sldId="2147483665"/>
              <ac:spMk id="4"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436890957" sldId="2147483665"/>
              <ac:spMk id="5"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436890957" sldId="2147483665"/>
              <ac:spMk id="6" creationId="{00000000-0000-0000-0000-000000000000}"/>
            </ac:spMkLst>
          </pc:spChg>
        </pc:sldLayoutChg>
        <pc:sldLayoutChg chg="modSp">
          <pc:chgData name="Kafentzis Georgios" userId="0fad1e94-8729-4dd9-a94a-3efaf92f008a" providerId="ADAL" clId="{3CFF4B7D-55FB-4E45-A4D6-93D3A9418B71}" dt="2025-11-25T22:24:13.510" v="1"/>
          <pc:sldLayoutMkLst>
            <pc:docMk/>
            <pc:sldMasterMk cId="2047544187" sldId="2147483660"/>
            <pc:sldLayoutMk cId="1436554074" sldId="2147483668"/>
          </pc:sldLayoutMkLst>
          <pc:spChg chg="mod">
            <ac:chgData name="Kafentzis Georgios" userId="0fad1e94-8729-4dd9-a94a-3efaf92f008a" providerId="ADAL" clId="{3CFF4B7D-55FB-4E45-A4D6-93D3A9418B71}" dt="2025-11-25T22:24:13.510" v="1"/>
            <ac:spMkLst>
              <pc:docMk/>
              <pc:sldMasterMk cId="2047544187" sldId="2147483660"/>
              <pc:sldLayoutMk cId="1436554074" sldId="2147483668"/>
              <ac:spMk id="2"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436554074" sldId="2147483668"/>
              <ac:spMk id="4"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436554074" sldId="2147483668"/>
              <ac:spMk id="51"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436554074" sldId="2147483668"/>
              <ac:spMk id="52"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436554074" sldId="2147483668"/>
              <ac:spMk id="70"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436554074" sldId="2147483668"/>
              <ac:spMk id="71"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436554074" sldId="2147483668"/>
              <ac:spMk id="81"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436554074" sldId="2147483668"/>
              <ac:spMk id="83"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436554074" sldId="2147483668"/>
              <ac:spMk id="84"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436554074" sldId="2147483668"/>
              <ac:spMk id="85" creationId="{00000000-0000-0000-0000-000000000000}"/>
            </ac:spMkLst>
          </pc:spChg>
        </pc:sldLayoutChg>
        <pc:sldLayoutChg chg="modSp">
          <pc:chgData name="Kafentzis Georgios" userId="0fad1e94-8729-4dd9-a94a-3efaf92f008a" providerId="ADAL" clId="{3CFF4B7D-55FB-4E45-A4D6-93D3A9418B71}" dt="2025-11-25T22:24:13.510" v="1"/>
          <pc:sldLayoutMkLst>
            <pc:docMk/>
            <pc:sldMasterMk cId="2047544187" sldId="2147483660"/>
            <pc:sldLayoutMk cId="1078011091" sldId="2147483669"/>
          </pc:sldLayoutMkLst>
          <pc:spChg chg="mod">
            <ac:chgData name="Kafentzis Georgios" userId="0fad1e94-8729-4dd9-a94a-3efaf92f008a" providerId="ADAL" clId="{3CFF4B7D-55FB-4E45-A4D6-93D3A9418B71}" dt="2025-11-25T22:24:13.510" v="1"/>
            <ac:spMkLst>
              <pc:docMk/>
              <pc:sldMasterMk cId="2047544187" sldId="2147483660"/>
              <pc:sldLayoutMk cId="1078011091" sldId="2147483669"/>
              <ac:spMk id="49"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078011091" sldId="2147483669"/>
              <ac:spMk id="61"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078011091" sldId="2147483669"/>
              <ac:spMk id="62"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078011091" sldId="2147483669"/>
              <ac:spMk id="79"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078011091" sldId="2147483669"/>
              <ac:spMk id="81"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078011091" sldId="2147483669"/>
              <ac:spMk id="82"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078011091" sldId="2147483669"/>
              <ac:spMk id="85"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078011091" sldId="2147483669"/>
              <ac:spMk id="89"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078011091" sldId="2147483669"/>
              <ac:spMk id="101"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1078011091" sldId="2147483669"/>
              <ac:spMk id="102" creationId="{00000000-0000-0000-0000-000000000000}"/>
            </ac:spMkLst>
          </pc:spChg>
        </pc:sldLayoutChg>
        <pc:sldLayoutChg chg="modSp">
          <pc:chgData name="Kafentzis Georgios" userId="0fad1e94-8729-4dd9-a94a-3efaf92f008a" providerId="ADAL" clId="{3CFF4B7D-55FB-4E45-A4D6-93D3A9418B71}" dt="2025-11-25T22:24:13.510" v="1"/>
          <pc:sldLayoutMkLst>
            <pc:docMk/>
            <pc:sldMasterMk cId="2047544187" sldId="2147483660"/>
            <pc:sldLayoutMk cId="903025546" sldId="2147483671"/>
          </pc:sldLayoutMkLst>
          <pc:spChg chg="mod">
            <ac:chgData name="Kafentzis Georgios" userId="0fad1e94-8729-4dd9-a94a-3efaf92f008a" providerId="ADAL" clId="{3CFF4B7D-55FB-4E45-A4D6-93D3A9418B71}" dt="2025-11-25T22:24:13.510" v="1"/>
            <ac:spMkLst>
              <pc:docMk/>
              <pc:sldMasterMk cId="2047544187" sldId="2147483660"/>
              <pc:sldLayoutMk cId="903025546" sldId="2147483671"/>
              <ac:spMk id="2" creationId="{00000000-0000-0000-0000-000000000000}"/>
            </ac:spMkLst>
          </pc:spChg>
          <pc:spChg chg="mod">
            <ac:chgData name="Kafentzis Georgios" userId="0fad1e94-8729-4dd9-a94a-3efaf92f008a" providerId="ADAL" clId="{3CFF4B7D-55FB-4E45-A4D6-93D3A9418B71}" dt="2025-11-25T22:24:13.510" v="1"/>
            <ac:spMkLst>
              <pc:docMk/>
              <pc:sldMasterMk cId="2047544187" sldId="2147483660"/>
              <pc:sldLayoutMk cId="903025546" sldId="2147483671"/>
              <ac:spMk id="3" creationId="{00000000-0000-0000-0000-000000000000}"/>
            </ac:spMkLst>
          </pc:spChg>
        </pc:sldLayoutChg>
      </pc:sldMasterChg>
    </pc:docChg>
  </pc:docChgLst>
</pc:chgInfo>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8:58:12.402"/>
    </inkml:context>
    <inkml:brush xml:id="br0">
      <inkml:brushProperty name="width" value="0.05292" units="cm"/>
      <inkml:brushProperty name="height" value="0.05292" units="cm"/>
    </inkml:brush>
  </inkml:definitions>
  <inkml:trace contextRef="#ctx0" brushRef="#br0">18436 8501 368 0</inkml:trace>
</inkml:ink>
</file>

<file path=ppt/ink/ink10.xml><?xml version="1.0" encoding="utf-8"?>
<inkml:ink xmlns:inkml="http://www.w3.org/2003/InkML">
  <inkml:definitions>
    <inkml:context xml:id="ctx0">
      <inkml:inkSource xml:id="inkSrc0">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5-12-01T07:57:39.637"/>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1" timeString="2025-12-01T07:57:40.208"/>
    </inkml:context>
  </inkml:definitions>
  <inkml:trace contextRef="#ctx0" brushRef="#br0">4257 9038 0</inkml:trace>
  <inkml:trace contextRef="#ctx1" brushRef="#br0">2164 7223 815 0,'-15'-6'383'0,"-14"-4"-167"16,2 5-72-16,1 15-112 15,-2 9-32-15,0 21-41 0,3 14-10 16,18 11 9-1,11 9 8-15,20-5 12 0,9-10-2 16,15-17-7-16,5-15 0 16,5-28 29-16,8-14 40 15,-6-22 111-15,-6-7 43 16,-13-4 47-16,-24-3-5 16,-28 2-55-16,-18 2-32 15,-18 7-66-15,-2 5-35 0,1 10-46 16,7 6-25-16,7 11-122 15,10 3-85-15</inkml:trace>
  <inkml:trace contextRef="#ctx1" brushRef="#br0" timeOffset="154.9843">1969 7042 751 0,'-2'-3'435'0,"-2"-5"-42"16,5 6-211-16,4 2-143 16,8 0-30-16,7 8-191 15</inkml:trace>
  <inkml:trace contextRef="#ctx1" brushRef="#br0" timeOffset="423.2397">2545 7369 1126 0,'0'2'482'15,"-1"7"-248"-15,-1 14-161 16,2 10-39-16,6 19-25 15,-16 7-3-15,19 25-6 16,-3 3-2-16,-2 1 4 16,18-4 2-16,-16-28 54 15,1-9-122-15,-1-17-228 16</inkml:trace>
  <inkml:trace contextRef="#ctx1" brushRef="#br0" timeOffset="581.946">2651 7624 1384 0,'2'-5'514'0,"6"-5"-406"0,7 3-59 16,6 5-17-16,7 3-103 15</inkml:trace>
  <inkml:trace contextRef="#ctx1" brushRef="#br0" timeOffset="1088.1414">2927 7374 953 0,'-10'2'408'15,"-7"7"-196"-15,2 15-163 0,-1 5-24 16,13 8-24 0,5-2-3-16,15-5-4 0,6 0 3 15,8-12 5 1,1-4 6-16,-5-12 22 16,-3-9 15-16,-6-10 20 0,-3-4 3 15,-5-5-18 1,-3-1-17-16,-2 3-18 15,-1 2-4-15,-5 10-8 16,1 3-4-16,-6 15-13 16,-2 2-4-16,4 11 0 15,1 1 4-15,4 1 8 16,3 2-1-16,9-7 1 0,2-2-1 0,6-7-1 16,-1-8 0-1,-5-8 5-15,-2-8 4 16,-1-7 12-16,3 6 2 15,6-3-4-15,2 5-4 16,1 6-7-16,3 2-2 16,3 11 3-16,1 4 4 15,4 8 18-15,-3 0 20 0,-12 3 37 16,-6 2 23-16,-14 0 20 16,-5 2-14-16,-11-4-28 15,-7-5-26-15,-6-11 113 16</inkml:trace>
  <inkml:trace contextRef="#ctx1" brushRef="#br0" timeOffset="1617.4492">4652 7478 678 0,'-6'-7'386'0,"-9"-4"-29"16,-2-4-87-16,-7 8-92 16,-1 5-35-16,-5 7-85 0,0 8-26 15,2 8-34-15,1 5-18 16,14 4-4-16,1 1 0 16,17 0 7-1,8 2 2-15,15-5 3 16,8-5-1-16,11-6-51 0,4-5-77 15,0-10-295-15</inkml:trace>
  <inkml:trace contextRef="#ctx1" brushRef="#br0" timeOffset="1870.618">4916 7604 367 0,'4'-10'325'16,"-3"-13"103"-16,-5 2-66 16,-3 4-89-16,-11-2-46 0,-4 4-89 15,-2 3-41 1,-7 5-60-16,2 6-27 15,2 8-30-15,5 3-8 16,4 8-11-16,2 3 3 0,10 6 7 16,4 0 6-16,11 0 9 15,11-4 2-15,15-9 5 16,6-8 2-16,7-15 1 16,-5-4 4-16,-13-10 6 0,-9 1 7 15,-18-5 8-15,-3 3-20 16,-16 5-122-16,-3 4-136 15</inkml:trace>
  <inkml:trace contextRef="#ctx1" brushRef="#br0" timeOffset="2112.9313">4996 7481 938 0,'2'-3'451'0,"7"-7"-199"16,10 6-89 0,14 6-103-16,9 3-37 15,-1 11-4-15,-2 3 8 16,-24 4 16-16,-7 4 17 16,-12 1 18-16,-12-2-3 15,-9-3-13-15,-3-2-10 16,-1-7-158-16,3-5-83 0</inkml:trace>
  <inkml:trace contextRef="#ctx1" brushRef="#br0" timeOffset="2575.6596">5594 7506 630 0,'-1'-9'328'0,"-5"-8"-66"0,-3-2-25 15,-4 2-37-15,-5 3-31 16,-3 6-65-1,-3 8-34-15,-3 8-59 0,3 5-16 16,1 10-25-16,9 5-5 16,7 4 7-16,6 1 6 15,13 1 13-15,3-5 4 16,5-10 0-16,6-1-3 0,-2-15-1 16,-2-3-1-1,-1-12 8-15,-4-3 6 0,-9-3 14 16,-3 2 6-16,-7 5 0 15,-2 7-8-15,-5 10-15 16,-1 10-3-16,1 16-6 16,1 8 2-16,9 16 2 15,0 5-1-15,4 3 2 16,0 2 3-16,-4-6 1 16,3-7 1-16,6-8-125 15</inkml:trace>
  <inkml:trace contextRef="#ctx1" brushRef="#br0" timeOffset="2994.8286">5970 7461 773 0,'10'0'369'0,"24"-1"-135"0,8 1-54 0,18 0-78 31,6 0-25-31,-3 0-44 16,-6-2-10-16,-19 2-44 15,-25-12-74-15,-2 12-319 0</inkml:trace>
  <inkml:trace contextRef="#ctx1" brushRef="#br0" timeOffset="3175.2684">6014 7582 977 0,'14'2'441'16,"26"3"-204"-16,0-4-48 16,13 3-79-16,3-3-32 15,-14 3-48-15,1-1-10 16</inkml:trace>
  <inkml:trace contextRef="#ctx1" brushRef="#br0" timeOffset="3771.0654">6772 7541 993 0,'36'2'317'16,"24"3"-330"-16,51 2 3 16,35 0 47-16,28-4 61 15,39 5 18-15,10-7-2 16,-5-1-26-16,2-3-56 0,-36-11-18 15,-14 6-8-15,-27 0-2 0,-47 7-138 16,-20 3-201-16</inkml:trace>
  <inkml:trace contextRef="#ctx1" brushRef="#br0" timeOffset="4385.5618">7764 7193 379 0,'14'-3'260'15,"6"-1"-3"-15,6-5-57 0,-2-2-12 16,-7-8-27 0,4-2-15-16,-10-2-13 0,-5-3-3 15,-6 5-5-15,-8-3-1 16,-9 7-28-16,-8 0-26 16,-12 12-52-16,-7 6-27 15,-3 9-35-15,4 6-3 16,13 7 3-16,10 5 7 15,16 2 17-15,8 2 3 16,18-5 4-16,6-5 2 0,12-8 3 16,1-6 3-16,-5-10 5 15,4-4 2-15,-15-5 5 16,-3-3 0-16,-6 0 0 16,-7 4-1-16,-8 6-3 15,2 4-2-15,0 13-4 16,1 2-2-16,12 8-3 15,2 1 0-15,5-3 2 16,3-4-128-16</inkml:trace>
  <inkml:trace contextRef="#ctx1" brushRef="#br0" timeOffset="4999.627">6747 8052 947 0,'6'17'307'15,"16"30"-307"-15,5 13-12 0,6 24 19 31,1 0 5-31,-11-9 4 16,-6-11 2-16,-5-33 13 0,-6-7 47 16,-2-18 55-16,-1-6 22 15,-4-21 13-15,2-10-35 16,-1-30-42-16,3-17-21 0,6-22-29 0,-2-9-9 16,4-1-19-16,-2 10-2 31,-2 20-1-31,-1 17-2 0,-6 32-19 15,-2 14-68-15</inkml:trace>
  <inkml:trace contextRef="#ctx1" brushRef="#br0" timeOffset="5602.7064">6984 7869 613 0,'2'-5'286'16,"-1"-7"-95"-16,24 0-100 15,12-1-15-15,34 1-13 16,24 3-4-16,34 8-7 16,19 2 6-16,20 8-1 15,6 3-7-15,11-1-24 16,-13-3-8-16,-21-8-7 16,-12-3 0-16,-33-9-1 15,-9 2-1-15,-30 3-2 16,-17 5 0-16,-31 5-3 15,-10 2 5-15,-7-2 8 16,-5 1 4-16,2-3 7 0,0-1-2 16,-1 0-10-1,1 0-6-15,0 0-16 16,1 0-6-16,0 0-5 16,0 0-6-16,-1 14 1 15,-7 43-1-15,3-14 0 0,-3 1 9 16,0 1-196-16</inkml:trace>
  <inkml:trace contextRef="#ctx1" brushRef="#br0" timeOffset="6437.9355">7398 8342 765 0,'0'-10'353'0,"-2"-17"-142"15,3 1-20-15,-3-3-26 16,-4 0-21-16,-3 10-46 16,-12 1-28-16,-7 14-65 15,-5 6-22-15,-4 16-33 16,3 10-7-16,9 14 11 15,10 4 8-15,15 3 19 16,10-4 9-16,17-9 3 0,10-11 1 16,7-17-2-16,-1-6 0 15,-10-19 9 1,-8-2 9-16,-12-14 19 0,2-3 4 16,-9-4 12-16,-5 1 1 15,-1 12-8-15,-6 5 0 16,0 16-21-16,1 6-13 15,-2 10-14-15,0 6-9 0,3 9 2 16,3 1 4-16,12 5 6 16,1-1 2-16,11-2 3 15,2-4-1-15,5-8-128 16,-1-7-162-16</inkml:trace>
  <inkml:trace contextRef="#ctx1" brushRef="#br0" timeOffset="6751.4237">7467 7980 884 0,'4'-6'420'15,"4"-3"-167"-15,7 9-145 0,6 1-44 16,5 6-39 0,0 2-6-16,-6 6-3 0,-7 0 2 15,-13 4-1-15,-9 0-1 16,-5-1-5-16,1-1-2 0,8-4-6 16,5-4-5-16,13-3-8 15,4-3-2-15,15-1-3 16,5 0 18-1,6 1-175-15,2 2-280 16</inkml:trace>
  <inkml:trace contextRef="#ctx1" brushRef="#br0" timeOffset="6948.6145">7863 8150 458 0,'0'3'296'0,"3"9"-8"0,-3 3-69 16,8 13-86 0,-3 7-34-16,-5 10-45 15,2 3-19-15,-2-1-22 16,0-3-4-16,5-14 42 16,3-2-111-16,0-11-257 15</inkml:trace>
  <inkml:trace contextRef="#ctx1" brushRef="#br0" timeOffset="7098.1485">7774 8334 699 0,'8'5'352'0,"4"0"-70"16,13 2-213-16,5 0-13 15,7-3-33-15,7 2-11 16,-2-5-65-16,5-1-98 0</inkml:trace>
  <inkml:trace contextRef="#ctx1" brushRef="#br0" timeOffset="7545.5617">8242 8199 1042 0,'-1'1'411'0,"1"7"-274"16,-5 3-69-16,2 6-57 15,3 8 2-15,0 8 1 16,5 2-1-16,6 2-5 16,-2-4-2-16,11-11-6 15,-2-9-1-15,-1-13 8 16,3-8 5-16,-7-14 13 0,-2-2 4 15,1-7 4-15,-9-1 2 16,3 5-10 0,0 7-5-16,-1 13-18 0,-1 7-7 15,1 16-4-15,2 5-1 16,0 17 3-16,8 4 1 16,-3 4 3-16,2 6 1 0,-8-7 3 15,-5 0 2 1,-11-1 10-16,-9-6 9 15,1 2 21-15,-4-6 3 0,1-8-3 16,2-4-6-16,0-13-30 16,1-5-52-16,8-20-178 15,9-10-201-15</inkml:trace>
  <inkml:trace contextRef="#ctx1" brushRef="#br0" timeOffset="7919.6567">8446 8115 596 0,'1'-6'326'16,"6"-5"-49"-16,4-1-49 16,7 5-66-16,5-1-29 15,6 1-58-15,0 6-26 0,-6 0-24 16,-5 2-3-16,-13 10-2 16,-10 0-2-1,-7 10-5-15,-4 5-6 0,4 1-6 16,7-3-1-16,10-7-3 15,0-5-2-15,18-9 1 16,9 1 2-16,3-3 2 16,6-2 3-16,-14 1 1 15,-6-1-32-15</inkml:trace>
  <inkml:trace contextRef="#ctx1" brushRef="#br0" timeOffset="8450.8887">9401 7386 1101 0,'9'10'403'0,"6"17"-302"15,-1 8-44-15,-8 10 3 16,-6 1-7-16,-8-6 38 16,-3-5-144-16</inkml:trace>
  <inkml:trace contextRef="#ctx1" brushRef="#br0" timeOffset="9152.5775">9961 7145 961 0,'8'-1'402'15,"5"0"-213"-15,5 14-141 0,1 8-28 16,-10 10-9 0,-4 3 3-16,-13 8-1 0,-6-1-1 15,-4-3 1-15,2-4 0 16,8-18 3 0,2-6-3-16,6-10-13 0,4-3-6 15,5-8-8 1,5-2 0-16,6-7 18 15,-3-1 6-15,4-1 1 0,0-1 0 0,0 3-3 16,1 0 4-16,-9 3 10 31,-5 4 6-31,-8 6 0 16,0 5-11-16,-4 8-19 0,0 6-9 0,0 9-7 16,4 2 3-1,11 5 6-15,6-1 3 16,7-7 0-16,4-5 5 15,0-10 3-15,-2-7 4 16,-5-8 7-16,-4-5 0 16,-4-10 3-16,-4-4-2 0,-1-1-3 0,4 2 0 15,-9 7 18 1,1 8 7-16,-2 9 16 16,-2 3-2-16,-1 7-29 15,0-6-6-15,-1 0-17 16,-1 18 1-16,-4 36 3 15,7-29 1-15,1-1 1 16,4-1-2-16,5-7-23 16,2-3-193-16</inkml:trace>
  <inkml:trace contextRef="#ctx1" brushRef="#br0" timeOffset="9693.0095">11253 7196 750 0,'-8'-11'442'15,"-4"-5"-61"-15,-7 3-196 16,0 4-48-16,-2 9-89 15,-2 1-28-15,6 7-36 16,0 1-13-16,9 4-5 16,7 3 1-16,6-1 9 15,8 1 4-15,4-6 7 16,5-2 1-16,1-4 4 16,-8-4 6-16,-5 0 12 15,-4-1 5-15,-11 1-9 16,-2 4-6-16,-16 7-12 0,-3 3-4 15,-3 5 3-15,6 1 0 16,14 4-10 0,5-1 0-16,13-3 3 0,9-3 4 15,5-7 13-15,1 2 2 16,-1-5 1-16,-2 2-24 16,-8-7-249-16</inkml:trace>
  <inkml:trace contextRef="#ctx1" brushRef="#br0" timeOffset="9829.6527">11237 6864 1165 0,'-5'-2'464'0,"-5"-2"-313"0,3 4-122 16,7 6-100-16,9 5-75 15</inkml:trace>
  <inkml:trace contextRef="#ctx1" brushRef="#br0" timeOffset="10174.5576">11330 7192 888 0,'8'4'330'16,"5"2"-245"-16,14 0-51 0,8-2 0 16,5-6-5-1,-2-5-2-15,-6-3-4 0,-8 1 2 16,-13 3 9-16,-5 0 16 16,-11 5 3-16,-5 2 1 15,-12 8-2-15,-5 7-18 16,0 7-13-16,2 6-7 15,13 7-16-15,6 3-4 16,13 2-2-16,10-6-1 0,12-9-2 16,4-8 0-16,8-12-30 15,-3-5-49-15,-4-8-263 16</inkml:trace>
  <inkml:trace contextRef="#ctx1" brushRef="#br0" timeOffset="10471.4174">11862 7212 721 0,'-1'-5'357'0,"-6"-3"-124"0,1 2-47 16,-10 6-72-16,-2 6-35 15,2 5-55 1,-6 3-17-16,10 8-29 0,3 2-7 15,4 8-1-15,9-1 6 16,9 2 12-16,0-3 3 16,5-12 10-16,0-3 4 15,-8-10 21-15,0-5 31 16,-10-6 39-16,-4-3 9 0,-8-4-15 16,-5 0-33-16,-3 0-92 15,1-1-88 1</inkml:trace>
  <inkml:trace contextRef="#ctx1" brushRef="#br0" timeOffset="10769.1782">12040 7232 623 0,'2'-2'337'15,"5"-2"-87"-15,-1 4-84 16,-1 7-93-16,0 2-20 16,-5 3-15-16,-5 4-7 15,-4 6-8 1,-2 4-5-16,2 4-5 16,3 4-4-16,7-4-5 15,2-5-2-15,11-3 31 0,6-5 5 16,2-7 12-16,2-7 7 15,-7-4-12-15,-3-7-1 16,-6-5-31-16,-6-5-62 16</inkml:trace>
  <inkml:trace contextRef="#ctx1" brushRef="#br0" timeOffset="12724.2202">1927 9015 996 0,'-1'-3'442'0,"-3"2"-250"31,3 7-98-31,1-6-94 0,0 30-16 16,5 73 15-16,0-21 2 15,2 18 6-15,-1-3 2 16,-6-14-1-16,-2-11 5 16,-3-24 0-16,-2-5 0 15,0-14-28-15,0-7-59 16,6-14-234-16</inkml:trace>
  <inkml:trace contextRef="#ctx1" brushRef="#br0" timeOffset="12934.8119">1877 9037 669 0,'16'-1'314'16,"14"0"-77"-16,26 2-180 16,9 0-6-16,20 0-8 15,-1-1-9-15,-1-2-16 16,-4 1-25-16,-15 0-232 16</inkml:trace>
  <inkml:trace contextRef="#ctx1" brushRef="#br0" timeOffset="13200.6422">1978 9766 859 0,'10'2'365'16,"13"2"-198"-16,10 0-65 16,11 0 4-16,10-2-44 15,2-3-23-15,-4-3-22 16,-6 0-3-16,-14-2-109 16,-6 1-144-16</inkml:trace>
  <inkml:trace contextRef="#ctx1" brushRef="#br0" timeOffset="13409.3214">1999 9542 1050 0,'10'-1'431'0,"9"-1"-224"15,16 0-163-15,5-2-21 16,14 3-8-16,2 1-6 16,-2-2-112-16,-2-1-340 15</inkml:trace>
  <inkml:trace contextRef="#ctx1" brushRef="#br0" timeOffset="13684.1506">2440 9757 644 0,'3'-5'375'0,"5"-5"-17"16,3-4-213-16,1-5-93 15,6 0-7-15,-3 2 10 16,-4 2 2-16,1 5 5 15,-10 5-10-15,-1 6-30 16,1 7-7-16,-3 11-13 16,5 8 0-16,-4 6 3 15,1 2-1-15,4 3 28 16,-3-2-85-16,4-3-228 16</inkml:trace>
  <inkml:trace contextRef="#ctx1" brushRef="#br0" timeOffset="13910.1644">2629 9839 1221 0,'2'0'480'0,"6"2"-324"15,4 6-80-15,13 9-57 16,5 3-5-16,7 5-5 15,1 3 1-15,-5-4-3 16,-3 4 0-16,-8-10-41 16,-4-5-53-16,-8-6-185 15</inkml:trace>
  <inkml:trace contextRef="#ctx1" brushRef="#br0" timeOffset="14033.6749">2908 9856 1057 0,'-19'11'485'0,"-22"1"-219"16,2 16-155-16,-3 4-42 16,1-1-50-16,12 6-47 15</inkml:trace>
  <inkml:trace contextRef="#ctx1" brushRef="#br0" timeOffset="14474.6014">3288 9481 853 0,'4'-1'367'0,"10"1"-181"15,9 1-79-15,20 0-59 16,9 5-8-16,3-6-17 16,-1 2-8-16,-9-2 18 0,-7-3-77 15,-9 1-141-15,-8-3-162 16</inkml:trace>
  <inkml:trace contextRef="#ctx1" brushRef="#br0" timeOffset="14653.6777">3361 9624 599 0,'6'-1'365'0,"17"0"5"16,4 1-135-16,15-4-75 15,-1 4-35-15,0-3-58 16,-1 2-23-16,-5 0-46 16,-2 1-88-16</inkml:trace>
  <inkml:trace contextRef="#ctx1" brushRef="#br0" timeOffset="15374.8554">4241 9079 787 0,'1'-12'452'15,"-1"-7"-78"-15,0 12-196 16,4 6-52 0,-7 23-94-16,-2 9-31 15,6 24-9-15,-5 23 5 16,12 19 7-16,-2 4 4 0,-3-5 2 16,9-17-1-1,-7-27 2-15,-1-13-1 0,0-20 1 16,0-10 11-1,-4-23 3-15,-1-11-2 16,-5-19-3-16,-1-13-11 0,-3-24-7 16,-1-11 2-16,3-6-4 15,4 7-3-15,3 24-3 16,1 18 7-16,1 31 2 16,1 6-3-16,16 12-7 0,9 7-9 0,19-4-1 15,11 5 5 1,7-2-1-16,12-3-65 15,13-2-240 1</inkml:trace>
  <inkml:trace contextRef="#ctx1" brushRef="#br0" timeOffset="15636.5">4390 9737 985 0,'15'-1'407'16,"19"-2"-242"-16,4 3-70 0,3 2-58 15,6 0-12 1,-2 4-17-16,2-4-126 0</inkml:trace>
  <inkml:trace contextRef="#ctx1" brushRef="#br0" timeOffset="15836.1793">4366 9488 1118 0,'8'-2'428'0,"13"-1"-315"16,9 0-66-16,16 1-39 0,6-3-8 16,6 2-82-1,-1-1-346-15</inkml:trace>
  <inkml:trace contextRef="#ctx1" brushRef="#br0" timeOffset="16164.5291">4826 9757 772 0,'1'-3'390'15,"4"-5"-107"-15,1-2-106 0,4-4-88 16,4-5-22-16,0 0-21 16,-2-1-4-16,2 8-1 15,-7 4-1-15,-1 8-18 16,0 1-6-16,-3 9-6 0,3 5-1 16,-1 11 3-16,-2 6-1 15,-1 8-2-15,3 2-1 16,0-5 2-16,0-2-1 15,-3-13 2 1,1-3 1-16,0-10 0 16,0-7 2-16,1-2 6 15,0-4-48-15</inkml:trace>
  <inkml:trace contextRef="#ctx1" brushRef="#br0" timeOffset="16893.355">5362 9636 1028 0,'-2'0'459'0,"2"1"-212"16,0 0-55-16,0-1-83 0,0 0-34 15,0 0-56 1,0 0 25-16,0 0-204 0</inkml:trace>
  <inkml:trace contextRef="#ctx1" brushRef="#br0" timeOffset="17546.6746">5836 9686 1126 0,'1'-3'399'16,"21"-5"-321"-16,21 2-97 16,53 4-41-16,33 1 31 15,49 1 34-15,39 3 20 0,36 4 24 16,11 0 4-16,20-4-5 15,-15-1-16 1,-18-6-16-16,-21-4-3 16,-65 0-2-16,-27 2 0 0,-60 4-79 15,-26 2-105-15</inkml:trace>
  <inkml:trace contextRef="#ctx1" brushRef="#br0" timeOffset="18118.6857">7024 9275 270 0,'10'1'206'0,"8"-1"48"16,2-2-28-1,-6-11-37-15,-3-2-22 16,-5-7-31-16,-6-1-13 0,-10 0-18 0,-8-1-15 16,-13 5-43-1,-3 4-18-15,-1 12-42 16,-1 4-18-16,8 15-17 16,0 7 4-16,8 13 15 15,9 3 8-15,11 6 15 16,8 1 2-16,9-10-1 15,6-6 0-15,7-19 3 16,5-6 3-16,4-14 9 16,0-7 5-16,-2-11 4 15,-9-4-1-15,-7 3-4 16,-5 8-1-16,-16 10 11 16,2 6 4-16,-4 6 0 15,-4 6-1-15,7 10-20 16,-2 3-6-16,9 5-4 15,6 3-1-15,5-1-179 0</inkml:trace>
  <inkml:trace contextRef="#ctx1" brushRef="#br0" timeOffset="18967.9178">5961 10209 880 0,'2'8'318'0,"6"22"-256"15,5 14-36-15,6 27 14 16,2 6 0 0,1-1 7-16,-1-7 2 15,-5-21-9-15,-1-11-9 16,-5-21 5-16,-1-10 14 16,-3-20 13-16,-1-12 1 0,-5-16-10 15,-5-12-18 1,-7-24-13-16,-5-15-3 0,4-15-10 15,-1 0-6-15,14 18-11 16,2 13-9-16,12 29-1 0,3 12 0 16,2 16-3-1,1 10 2-15,0 4-1 16,2 2 3-16,4 0 9 16,3-2 1-16,12 4 0 15,-1-1 1-15,15-1-5 16,11 4-1-16,20 4 1 15,22 5-1-15,20 9 5 16,9 2 3-16,12-3 2 0,-3 0 1 0,-5-8 2 16,-11-6 2-16,-17-5 2 15,-13-5 1 1,-24-1 0-16,-14 0 1 16,-27 2-1-1,-7 1 1-15,-12 3-1 0,-5 0 0 16,2 1 1-16,-5 1 1 0,-3 0 17 15,1-2 4 1,-8 2-7-16,2 0-3 16,-1 0-19-16,0 0-4 15,0 0 0-15,1 23-1 16,2 41-1-16,1-22 1 0,-1 1 3 16,0-1 7-16,5-5-184 0,5-4-272 15</inkml:trace>
  <inkml:trace contextRef="#ctx1" brushRef="#br0" timeOffset="19571.6665">6526 10571 454 0,'4'-3'237'0,"7"-6"-50"15,-2 0-17-15,-3-8-20 16,-6-5-6-16,-6-1-19 15,-6-2-13-15,-11 1-22 16,-1 5-17-16,-6 9-39 16,0 5-19-16,4 15-32 15,-3 5-12-15,6 9-1 16,5 7 7-16,15 2 7 16,5 1 8-16,14-7 3 15,5-7 1-15,4-7 3 16,0-11 1-16,-2-4 9 15,0-6 2-15,-5-8 5 0,3 0 1 16,-5-4-7-16,-3 3-2 16,-5 8-8-16,-2 5-7 15,-1 10 2-15,0 3 0 16,1 9 3 0,3 1 2-16,6-4-115 0</inkml:trace>
  <inkml:trace contextRef="#ctx1" brushRef="#br0" timeOffset="19866.7539">6500 10126 762 0,'7'-10'380'16,"2"-5"-150"-16,12 10-86 15,7 0-33-15,3 9-57 16,6 6-18-16,-10 3-14 16,-6 8 0-16,-16 6 0 15,-11 2 0-15,-9 2-4 0,-2-2-3 16,11-5-12 0,7-7-4-16,19-8-5 0,7-3-1 0,10-2-21 31,5-1-62-31,2 5-119 15,-4 1-185-15</inkml:trace>
  <inkml:trace contextRef="#ctx1" brushRef="#br0" timeOffset="20029.623">6954 10294 733 0,'-1'-5'389'16,"-2"1"-104"-16,-1 6-70 15,3-2-83-15,-1 23-42 16,2 50-48-16,6-23-2 0,2 1-16 15,-5-4-5 1,4-7-6-16,0-8-6 16,2-7-35-16,5-5-55 0</inkml:trace>
  <inkml:trace contextRef="#ctx1" brushRef="#br0" timeOffset="20186.7847">6894 10525 942 0,'10'-3'413'16,"6"2"-207"-16,13-1-117 15,4 1-26-15,13 2-37 16,1-1 15-16,2 0-183 16</inkml:trace>
  <inkml:trace contextRef="#ctx1" brushRef="#br0" timeOffset="20612.9971">7269 10401 854 0,'-2'7'364'0,"-4"3"-183"0,6 11-113 15,6 3-21 1,7 2-17-16,4 0-6 0,4-5-7 16,-2-7-1-16,-3-8 5 15,3-4 4-15,-7-14 4 16,1 0 3-16,1-7-7 16,-6-4-6-16,0-3-5 15,-3 0-3-15,-5 6-3 16,2 7-10-16,-2 15 2 15,-1 7 0-15,0 16-1 16,-2 4 8-16,5 9-3 16,3 7-4-16,5 9-6 0,-1 3 20 15,0 7 7-15,-6-3 4 16,-7-8 32-16,-7-8-14 16,-5-11 4-16,-7-7-1 0,-2-14-18 15,1-10-34 1,-6-14-136-1,3-9-150-15</inkml:trace>
  <inkml:trace contextRef="#ctx1" brushRef="#br0" timeOffset="21023.5682">7472 10181 913 0,'0'-2'436'0,"-3"-3"-161"16,3 3-58-16,0 1-90 15,0-1-28-15,8 1-50 16,16-2-14-16,37-2-20 16,-25 5-3-16,1 1-4 15,-3 6-3-15,-12 3 0 16,-7 2 0-16,-18 7 7 16,-9 3 3-16,-10 3 1 15,-3 0-1-15,10-3-8 16,4-2-5-16,15-6-2 15,5-4-4-15,11-7 4 0,6-1-1 16,10-4 19-16,-1-1-73 16,-1-3-125-16</inkml:trace>
  <inkml:trace contextRef="#ctx1" brushRef="#br0" timeOffset="29324.2261">8852 9598 858 0,'1'0'323'0,"11"1"-217"16,6-1-39-16,18-3-15 15,10 0-8-15,6 0-29 16,2-2-6-16,-8 5-29 16,-5 0-56-16,-14 3-242 15</inkml:trace>
  <inkml:trace contextRef="#ctx1" brushRef="#br0" timeOffset="29526.3172">8915 9744 591 0,'7'-3'354'16,"14"1"-1"-16,8 2-123 15,10 0-80-15,-1 3-37 16,-2-2-59-16,-3 1-17 0,-5-1-138 16</inkml:trace>
  <inkml:trace contextRef="#ctx1" brushRef="#br0" timeOffset="30525.7007">9620 9222 856 0,'2'-4'351'16,"3"1"-213"-16,1 2-50 16,-6 1-44-16,0 0-4 0,8 23-10 15,8 44 0-15,-15-10-5 16,-1 7-4-16,-1 4-5 15,1-5-2-15,4-9-6 16,4-5-2-16,4-11-46 16,-2-5-36-16,5-12-43 15,-4-8-11-15,0-13 13 16,0-7 22-16,-1-12 40 16,6-4 13-16,-3-6 37 15,5-1 30-15,-3 3 50 16,-7 3 33-16,-3 11 53 15,-5 6-17-15,-16 9-43 16,-4 10-32-16,-13 7-58 16,0 1-3-16,5 2-5 15,6-1-2-15,18-4-3 0,5-2-1 16,16-2 2 0,4-4 1-16,8-6 0 0,2-2 1 15,4-1-28-15,0 0-39 16,-3 0-64-16,0 3-16 0,-8-3 21 15,-5 0 38-15,-10 0 67 16,-2 0 22 0,-6 0 38-16,-1-1 12 15,0 1 26-15,0 0 4 16,0 0-20-16,0 0-11 0,12-2-26 16,35 1-8-16,-21-3-7 15,1-4-2-15,1-3 1 16,-1 1 1-16,-8-3 8 15,-7-2 3-15,-8 4 5 16,-4-1 16-16,-13 4-4 16,1 5-5-16,-10 5-13 15,-4 1-22-15,0 12-12 16,-2 4-2-16,4 4 2 16,3 7 5-16,7 1 5 15,7 1 3-15,13 4 2 16,10-4 9-16,14-3 16 15,9-2 6-15,12-10 8 16,-1-4-6-16,0-7-15 0,-5-6 4 16,-8-15-91-1</inkml:trace>
  <inkml:trace contextRef="#ctx1" brushRef="#br0" timeOffset="31147.4351">10683 9729 804 0,'8'1'264'0,"25"2"-226"16,23-1-38-16,42 2 42 16,31 2 41-16,40 1 30 15,23 0 26-15,21 0-12 16,6 1-30-16,-5-5-41 15,-14-3-30-15,-25-2-11 16,-26-5-1-16,-49 3-11 16,-20 0-69-16</inkml:trace>
  <inkml:trace contextRef="#ctx1" brushRef="#br0" timeOffset="31874.1012">11222 9297 334 0,'6'-7'225'16,"1"-4"-3"-1,0-1-48-15,-9-3-2 0,-10-3-23 16,-2 1-17 0,-11-1-46-16,0 4-23 15,-5 6-48-15,-3 3-18 16,2 11-27-16,-1 4-6 16,7 10-8-16,3 4-2 15,10 5 11-15,6 2 7 16,13-3 20-16,8-2 9 15,12-7 12-15,5-5 1 0,4-13 0 16,1-2 0-16,-4-11 2 16,-6-2-1-16,-7-1 3 15,-6 1-2-15,-8 4 21 16,-4 4-3-16,-2 7-3 16,4 7 1-16,-1 10-24 15,6 5-1-15,-1 3-2 16,1 1-1-16,7-8-2 15,0-6-38-15,8-12-195 0</inkml:trace>
  <inkml:trace contextRef="#ctx1" brushRef="#br0" timeOffset="32166.8126">11434 8718 1011 0,'-1'0'408'16,"-1"3"-273"-16,2 11-62 16,1 24-58-16,5 14-4 15,5 27 9-15,1 7 1 16,1 11-3-16,-3 0-5 0,2-4-3 15,-1-5 0-15,1-18 3 16,1-12 2-16,-7-24-1 16,-1-5 0-16,-5-16-64 15,-1-2-64-15</inkml:trace>
  <inkml:trace contextRef="#ctx1" brushRef="#br0" timeOffset="32710.5">11878 9223 545 0,'4'-4'308'15,"-1"-7"-61"-15,-3-1-52 16,-1-1-15-16,-7-2-20 16,-7-2-16-1,-7 2-49-15,-3 0-24 0,-4 5-51 16,1 4-20-16,2 6-31 15,3 7-7-15,1 8 6 16,5 4 7-16,11 5 17 16,6 0 3-16,11-1 5 15,5-2 2-15,10-7 1 16,-1-4 1-16,-1-5 1 16,5-6 0-16,-8-6 4 15,-3-5-1-15,-5-4-1 0,-4 0 2 16,-2 4-3-16,-2 3-1 15,-5 8-9-15,0 2-6 16,-1 12-1 0,-4 5 3-16,0 10 7 15,2 5 1-15,3 8 2 0,1 1-1 16,3 2 0 0,-1 0 0-16,-2-7 0 0,2-4-7 15,-1-8-201-15</inkml:trace>
  <inkml:trace contextRef="#ctx1" brushRef="#br0" timeOffset="33027.5446">12009 9515 566 0,'2'-5'325'16,"3"-8"-17"0,-2 5-93-16,2-6-56 15,2 1-18-15,-1 1-34 0,3 3-16 16,-1 3-25 0,-4 3-11-16,-2 1-21 15,2 2-6-15,-4 0-10 16,0 0-3-16,1 10-7 15,1 13-1-15,6 33-2 16,-4-26-2-16,2-7-19 16,-2-2-54-16,3-7-180 15</inkml:trace>
  <inkml:trace contextRef="#ctx1" brushRef="#br0" timeOffset="33383.9762">12276 8825 724 0,'-3'-4'390'0,"-2"-2"-104"16,3 5-116-16,2 10-120 15,5 9-34-15,1 19-21 16,0 11 1-16,4 14 5 16,2 6 2-16,-1 7 2 15,3 1-2-15,-1 2-1 16,-7-1 1-16,-2-14 3 16,-3-6 1-16,-1-16-1 15,-1-10 1-15,2-7-1 16,2-9 1-16,1-7 1 15,0-1 2-15,0-8-93 16,1-1-145-16</inkml:trace>
  <inkml:trace contextRef="#ctx1" brushRef="#br0" timeOffset="34071.0021">10871 10037 703 0,'-13'4'324'0,"-16"14"-132"0,-4 7-74 15,-8 15-69 1,9 14-13-16,8 32-19 16,11 12-4-16,22 12-3 15,4-2 0-15,16-24-3 16,4-8 0-16,18-19-1 16,2-12 1-16,8-22-147 0</inkml:trace>
  <inkml:trace contextRef="#ctx1" brushRef="#br0" timeOffset="34580.8659">11207 10594 460 0,'3'-6'266'0,"0"-6"-23"16,-4-3-47-16,-2-2-46 15,-6-4-10-15,-4-2-18 16,-4 3-16-16,-8-1-40 15,-6 5-17-15,-5 9-44 16,1 7-16-16,2 14-14 16,6 8-1-16,9 5 11 15,7 7 6-15,13-6 8 16,10 1 1-16,14-6 3 16,9-7 4-16,8-9 3 15,5-7 0-15,-6-4 0 16,-7-7 1-16,-13-5 2 15,-9 0 0-15,-7-2 0 0,-6 0-1 16,-3 9-11-16,-3 5-4 16,-3 10-8-16,1 6-1 0,8 9 4 15,0 3 2 1,10 0 2-16,6 2-1 16,4-5-54-16,5-4-58 15,4-11-240-15</inkml:trace>
  <inkml:trace contextRef="#ctx1" brushRef="#br0" timeOffset="34894.4908">11157 10100 804 0,'5'-2'366'15,"8"-4"-177"1,6 4-51-16,12 3-65 16,1 3-11-16,6 5-13 0,0 2-8 15,-9 7-26-15,-8 2-4 16,-21 5-3-16,-12 1 1 16,-10 5 4-16,-1-1-1 0,5-3-2 15,5-7-1 1,16-6-8-16,10-3 0 15,15-7-1-15,5 1 0 16,1-2-47-16,1 3-99 16</inkml:trace>
  <inkml:trace contextRef="#ctx1" brushRef="#br0" timeOffset="35081.1604">11554 10353 412 0,'2'4'270'0,"-1"7"17"16,-1 6-61-16,0 12-52 0,0 4-28 16,-1 9-51-1,1 0-28-15,4 1-40 16,2-1-10-16,3-4-9 16,2-5-1-16,-1-9-105 15,1-5-62-15</inkml:trace>
  <inkml:trace contextRef="#ctx1" brushRef="#br0" timeOffset="35254.4452">11501 10569 829 0,'18'-1'323'0,"19"1"-235"16,6 1-32-1,0 2 0-15,-3 5-111 0</inkml:trace>
  <inkml:trace contextRef="#ctx1" brushRef="#br0" timeOffset="35736.5498">11833 10493 709 0,'0'0'353'0,"-3"0"-135"16,2 2-49-16,0-2-88 15,-1 0-36-15,1 18-27 16,6 33-1-16,12-25 2 16,2-4-1-16,8-5-1 0,1-4-1 15,1-12 1-15,-4-3 2 16,-3-11 4-16,-2-5 0 16,-8-5 0-16,1 0 0 15,-8-1 10 1,-4 2 4-16,-2 11-12 0,-4 4-6 15,-1 15-21-15,3 10-10 16,-1 11 3-16,4 6 3 16,3 15 3-16,1 4-2 0,-4 11 2 15,-4 5 1-15,-12-2 6 16,-4-6 8-16,-7-16 12 16,-3-12 6-16,-3-19 2 15,-2-7-2-15,4-12-20 16,6-8-55-16,15-14-301 15</inkml:trace>
  <inkml:trace contextRef="#ctx1" brushRef="#br0" timeOffset="36061.8666">11983 10222 812 0,'8'-5'397'15,"6"-8"-147"1,9 2-99-16,6 1-33 16,1 8-54-16,0 2-24 15,-8 6-21-15,-12 3-5 16,-9 5-1-16,-11 2-1 0,-12 7-1 15,1 2 0-15,2-2-3 16,8-1-2-16,19-6-2 16,10-2-1-1,14-7-2-15,3-1 1 16,-2-4-89-16,-2-1-71 0</inkml:trace>
  <inkml:trace contextRef="#ctx1" brushRef="#br0" timeOffset="36380.9592">12371 10052 688 0,'4'0'389'0,"12"2"-112"0,4 12-76 15,12 19-70-15,5 11-43 16,-3 27-7-16,-4 10-6 16,-17 12-32-16,-9-2-12 15,-18-12-13-15,-11-10-5 16,-12-6-2-16,-5-7 1 15,5-7 2-15,7-8-8 16,11-18-196-16</inkml:trace>
  <inkml:trace contextRef="#ctx1" brushRef="#br0" timeOffset="37018.969">12753 10053 675 0,'-1'-2'307'0,"1"-3"-135"16,7 2-33-16,6-5-44 15,5 1-14-15,11 2-25 0,0 0-15 16,2 5-21-16,-7 5-3 15,-10 1-2-15,-10 2 0 16,-17 3-3-16,-6 2 0 16,-6 1-2-1,4-1-3-15,11-3-7 16,4-3-2-16,17-1-5 16,6-1 0-16,7-1 6 0,6-1 1 0,-2 5 4 31,-4 0 0-31,-13 6 5 15,-11 2 9-15,-20-1 8 0,-7 4 0 16,-7-4-4-16,6-2-12 16,12-3-211-16</inkml:trace>
  <inkml:trace contextRef="#ctx1" brushRef="#br0" timeOffset="37231.7657">12737 10339 860 0,'16'0'403'15,"25"0"-162"-15,6 0-45 16,12 0-82 0,-2 0-36-16,-2 0-51 0,-7-1-22 15,-13 1-159 1,-9 0-154-16</inkml:trace>
  <inkml:trace contextRef="#ctx1" brushRef="#br0" timeOffset="37573.0165">12759 10556 628 0,'7'-4'370'15,"11"-6"7"-15,6-1-177 16,9 1-52-16,4 2-27 16,2 5-45-16,-2 1-17 15,-13 9-33-15,-7 1-5 16,-28 7-7-16,-5 6-4 0,-14 1 1 16,-7 1 1-16,14-1-1 15,-1-4-2-15,14-3-3 16,9 0-1-16,12-5 2 15,5-3 2-15,11-2 0 16,9 1 0-16,5 1-3 16,4 0 0-16,-3-4-1 15,-5-1-1-15,-9-6-25 16,-6-2-27-16,-10 2-119 16,-2 1-374-16</inkml:trace>
  <inkml:trace contextRef="#ctx1" brushRef="#br0" timeOffset="88369.802">1802 11231 1158 0,'0'-1'465'0,"0"2"-334"16,1 12-59-16,6 25-72 15,6 20-15-15,3 22 15 16,-2 8 3-16,-2 6 4 16,-8-6 2-16,-3-10-1 15,4-5 3-15,-3-23 0 16,-1-10 1-16,4-16-84 15,-5-9-68-15</inkml:trace>
  <inkml:trace contextRef="#ctx1" brushRef="#br0" timeOffset="88698.6329">1817 11315 582 0,'11'-1'343'0,"20"-1"18"16,13 1-216-16,16 0-84 15,5 1-10-15,3 0-26 16,-1 1-11-16,-5 0-12 16,-4 0-45-16,-13 1-230 0</inkml:trace>
  <inkml:trace contextRef="#ctx1" brushRef="#br0" timeOffset="88959.0358">1870 11954 877 0,'16'5'354'16,"11"3"-209"-1,19 2-93-15,4-1-4 16,3 1-18-16,0-3-9 0,-1-6-5 16,-2-1 10-1,2-10-192-15</inkml:trace>
  <inkml:trace contextRef="#ctx1" brushRef="#br0" timeOffset="89165.9799">1909 11711 913 0,'4'-2'453'0,"10"-3"-149"15,11 1-174 1,17 6-118 0,1-1-12-16,15 2 0 15,2 3-3-15,-1 0-289 0</inkml:trace>
  <inkml:trace contextRef="#ctx1" brushRef="#br0" timeOffset="89538.7694">2444 11916 649 0,'4'-9'399'16,"2"-8"-55"-16,-1 4-99 16,-3 4-35-16,-1 4-75 15,0 5-40-15,0 6-64 16,-1-6-18-16,0 3-23 15,7 25-4-15,10 36 10 16,-6-25 1-16,-1-6 5 16,0-1 12-16,-2-8-128 15,0-7-131-15</inkml:trace>
  <inkml:trace contextRef="#ctx1" brushRef="#br0" timeOffset="90047.169">2662 11969 1017 0,'-3'0'436'0,"-4"5"-250"0,1 4-81 16,3 8-81-16,5 3-14 16,8-3-6-16,8 3-1 15,6-6 0 1,0-2 2-16,-1-8 8 16,-4-8 7-16,-3-3 34 15,-2-9 11-15,-3 1 12 16,-1 1-1-16,-4 1-27 15,-3 3-10-15,-3 6-28 0,0 4-11 16,0 4-15-16,0-4-5 16,0 7 5-16,5 22 4 0,13 45 3 15,-10-25 3 1,-5 9 2-16,-4 0-1 16,-14-3 4-16,-7-5 3 15,-7-10 4-15,-5-4 8 0,-2-14 8 16,-2-11 1-1,8-11 10-15,6-6-5 0,8-17-18 16,9-2-13-16,4-6-35 16,1-3-26-16,4 8-96 15,4 5-101-15</inkml:trace>
  <inkml:trace contextRef="#ctx1" brushRef="#br0" timeOffset="90602.6662">3293 11703 1098 0,'11'0'400'0,"19"0"-326"0,14 0-30 16,12 0-15 0,0-1-10-16,-3-1-8 15,-6 2 5-15,-16 0-87 16,-3 2-76-16</inkml:trace>
  <inkml:trace contextRef="#ctx1" brushRef="#br0" timeOffset="90780.413">3314 11850 644 0,'7'4'332'16,"16"2"-68"-16,10-2-40 15,19-2-35-15,2 0-36 0,3-1-65 16,-5 0-25-16,-14-1-10 16,-4 1-78-16</inkml:trace>
  <inkml:trace contextRef="#ctx1" brushRef="#br0" timeOffset="91244.3446">4237 11440 980 0,'1'-2'436'16,"-5"-1"-223"-16,12 14-136 15,2 12-43-15,3 22-23 16,9 11 11-16,-10 25 10 16,-1 13-2-16,-4 9-6 15,-4-8-6-15,-1-20-6 16,3-14 3-16,-3-31-106 15,1-9-98-15</inkml:trace>
  <inkml:trace contextRef="#ctx1" brushRef="#br0" timeOffset="91424.6857">4244 11468 1009 0,'15'-4'392'16,"30"-4"-272"-16,14 2-62 16,15 2-36-16,5-2-9 15,-6 4 1-15,4 2-54 16</inkml:trace>
  <inkml:trace contextRef="#ctx1" brushRef="#br0" timeOffset="91657.4287">4401 12091 1038 0,'16'-1'440'15,"14"1"-272"-15,14-1-73 16,4-1-27-16,3-1-45 16,-4 3-6-16,-17 0-45 0,4-1-118 15</inkml:trace>
  <inkml:trace contextRef="#ctx1" brushRef="#br0" timeOffset="91875.2129">4326 11796 1199 0,'18'-6'467'16,"13"-4"-300"-16,16 2-127 15,6 1-12-15,5 2-13 16,2 3 14-16,-5 2-173 15,-5 0-214-15</inkml:trace>
  <inkml:trace contextRef="#ctx1" brushRef="#br0" timeOffset="92202.6607">4750 12056 848 0,'6'-5'387'15,"8"-5"-178"1,2-3-43-16,1-2-66 0,2 1-25 16,-3-2-25-16,-4 7-5 15,-5 4-10-15,-2 2-4 16,-2 7-18-16,1 4-4 0,-1 11-1 0,4 5 1 31,-6 6 5-31,5 3 0 16,-1 4-4-16,-1 1-1 15,2-2-2-15,0-4 1 16,0-7-1-16,-2-7 0 0,-1-10-7 16,0-4-75-16</inkml:trace>
  <inkml:trace contextRef="#ctx1" brushRef="#br0" timeOffset="96854.8975">5382 11847 864 0,'0'-2'439'0,"-1"-2"-119"0,-2 3-109 16,2 1-116-1,1 0-35-15,-1 0-48 0,1 0-31 16,0 0-161-16</inkml:trace>
  <inkml:trace contextRef="#ctx1" brushRef="#br0" timeOffset="97236.1859">5940 11669 682 0,'-15'-10'373'0,"-8"-4"-98"16,-8 4-128-1,-3 5-44-15,1 11-81 16,3 3-28-16,13 10-31 15,9 2-2-15,21 6 4 16,14 1 10-16,17 0 17 16,3 4 8-16,-3 0 11 0,-4-1 5 0,-17-4 22 15,-8-4 15-15,-15-5 41 16,-11-3 7-16,-14-5-10 16,-2-4-11-1,-6-14-58-15,5-7-47 16,6-8-175-16,4 0-165 15</inkml:trace>
  <inkml:trace contextRef="#ctx1" brushRef="#br0" timeOffset="97419.0186">6121 11677 921 0,'-5'5'398'15,"-2"7"-178"-15,-1 13-165 0,3 11-18 16,1 12-22 0,3 3-6-16,3 1-47 15,3-11-96-15</inkml:trace>
  <inkml:trace contextRef="#ctx1" brushRef="#br0" timeOffset="97568.3971">6130 11458 1225 0,'-1'-3'460'0,"-4"-3"-363"16,5 5-76-16,0 1-105 0,0 0-105 16</inkml:trace>
  <inkml:trace contextRef="#ctx1" brushRef="#br0" timeOffset="97866.4131">6279 11642 877 0,'8'9'341'0,"10"20"-241"16,3 3-22-16,-6 7-35 16,-1 2-5-16,-6-1-9 15,-6-6-1-15,2-8-1 16,0-5 0-16,-5-17 17 15,2-4 17-15,1-12 13 16,-1-12-2-16,7-8-25 16,2-5-21-16,7 2-26 15,3 2 0-15,4 14 9 16,0 6 5-16,-2 14 9 16,-3 11 0-16,-5 14-13 15,-5 10-3-15,-6 11-4 16,-2 2 1-16,2-3-95 15,3-11-131-15</inkml:trace>
  <inkml:trace contextRef="#ctx1" brushRef="#br0" timeOffset="98511.3529">7046 11757 640 0,'-2'-8'366'0,"-3"-6"-67"15,-7-1-106-15,-6-2-32 16,-9 2-53-16,-1 1-31 16,-2 7-51-16,2 7-25 0,-2 13-33 15,0 7-7 1,4 10 0-16,3 5 3 15,18 10 7 1,8-1 5-16,17 0 10 16,7-4 7-16,8-12 13 0,-1-8 5 0,4-14 7 15,-6-6 4 1,-11-13 9-16,-2-5 5 16,-14-9 3-16,-4-1-3 15,-7 0 5-15,-4 5-6 0,0 15-27 16,2 8-13-16,-1 19-29 15,2 10-4-15,-2 15 12 16,8 6 8 0,5 3 6-16,3 0 4 0,6 1 4 15,-4-2 4-15,3-5 4 16,-2-5 3-16,-1-14 2 16,-1-2 18-16,-1-11 17 15,-2-4 6-15,-2-5 9 0,0-4-12 16,-3-2-2-1,-1-1-5-15,-1 0-44 16,1 0-78-16</inkml:trace>
  <inkml:trace contextRef="#ctx1" brushRef="#br0" timeOffset="101586.8098">7808 11956 483 0,'0'0'254'16,"5"5"-47"-1,1 4-60-15,3 12-39 16,3 8-13-16,-12 8-30 16,-5 1-13-16,-10-7-12 15,-4-5-68-15</inkml:trace>
  <inkml:trace contextRef="#ctx1" brushRef="#br0" timeOffset="101989.5607">8491 11646 651 0,'-14'-3'293'0,"-18"-4"-150"16,2 7-56-16,7 6-77 15,3 5-16-15,14 10-16 16,1-3-1-16,13 5 10 16,7 2 14-16,9-1 35 15,7 2 14-15,0 1 16 0,-4 1 0 16,-14-3 2 0,-10 0 13-16,-19 0 7 15,-7-4-2-15,-8-1-20 16,0-7-22-16,10-10-74 15,5-5-74-15</inkml:trace>
  <inkml:trace contextRef="#ctx1" brushRef="#br0" timeOffset="102159.8188">8639 11733 566 0,'3'-3'312'0,"5"0"-58"16,0 3-71-16,-2 8-79 15,0 8-28-15,1 13-37 16,0 8-13-16,0 9-14 16,0 1 7-16,-3 1-212 15</inkml:trace>
  <inkml:trace contextRef="#ctx1" brushRef="#br0" timeOffset="102319.52">8691 11509 947 0,'0'-6'413'15,"2"-2"-226"1,1 4-95-16,4 2-77 16,1 7-74-16</inkml:trace>
  <inkml:trace contextRef="#ctx1" brushRef="#br0" timeOffset="102588.61">8801 11748 653 0,'4'14'309'15,"3"17"-119"-15,-2 3-47 0,-3 0-57 16,-1-2-8-16,-1-9-6 16,1-3-4-16,-1-12 13 15,1-6 16-15,5-14-7 16,-2-6-6-16,6-10-30 15,7-4-28-15,7 1-12 16,5 2 0-16,7 10 16 16,-4 8 6-16,-8 12 1 15,-4 11-1-15,-7 16-16 0,-3 4-5 16,-4 8-6 0,-3 1 0-16,3-6-114 15,2-5-142-15</inkml:trace>
  <inkml:trace contextRef="#ctx1" brushRef="#br0" timeOffset="103087.7773">9488 11788 670 0,'2'-8'331'0,"-2"-12"-91"16,-4 3-32-16,-11 2-55 15,-6 4-27-15,-10 6-70 16,-1 6-24-16,-1 10-30 15,3 5-13-15,7 9-6 16,2 3 2-16,10 7 1 16,6 3 1-16,9 2 7 15,9-5-1-15,7-10 0 16,9-5-1-16,1-14 1 16,3-5 6-16,-3-5 11 15,-11-10 9-15,-4-5 14 16,-4 1 8-16,-10 2 10 15,0 4-7-15,-3 16-22 16,-5 11-12-16,1 12-22 16,-1 9 0-16,6 15 5 0,1 0 2 15,7 15 1-15,3 5 3 16,3-1 1-16,1-1 1 16,1-17-25-16,1-10-65 15,-3-22-278-15</inkml:trace>
  <inkml:trace contextRef="#ctx1" brushRef="#br0" timeOffset="103381.3258">9830 11773 694 0,'12'0'333'16,"8"2"-123"-16,17-2-107 15,7 3-19-15,9-2-44 16,-1-1-16-16,-5 2-18 15,-4 0-40-15,-16 5-149 16,-7 0-183-16</inkml:trace>
  <inkml:trace contextRef="#ctx1" brushRef="#br0" timeOffset="103593.1216">9872 11939 774 0,'5'0'362'0,"18"4"-151"16,5 0-32-16,12 0-45 15,7 1-26-15,-4-3-30 16,-4 1-23-16,-5 0-25 16,-11-4-10-16,-8 1-87 15,-6-2-221-15</inkml:trace>
  <inkml:trace contextRef="#ctx1" brushRef="#br0" timeOffset="104238.3109">10683 11986 953 0,'1'0'341'16,"16"2"-262"-1,12-2-89-15,45-4 5 16,26-1 25-16,41-5 68 0,28 0 24 16,23 2 9-16,0-2-12 15,2 8-53-15,-14 6-22 16,-45 1-20-16,-24 0 2 16,-46-2 5-16,-25-1 0 15,-17 1-2-15,-9 0 0 16,-11-1-56-16,-2-1-62 15</inkml:trace>
  <inkml:trace contextRef="#ctx0" brushRef="#br0" timeOffset="108764.5568">17666 19044 0,'0'0'0,"0"0"0,0 0 0,0 0 0</inkml:trace>
  <inkml:trace contextRef="#ctx1" brushRef="#br0" timeOffset="108750.791">11378 11338 483 0,'-2'-2'266'15,"-4"-2"-46"1,1 2-60-16,-2 5-73 0,3 2-23 15,1 14-38 1,1 5-8-16,2 13-6 16,5 1-4-16,7-2-3 15,3-2-1-15,12-13 0 0,4-2 2 16,1-16 8 0,1-6 6-16,-5-10 34 0,-2-8 16 15,-10-5 34-15,-4-1 9 16,-9-2-13-16,-3 2-14 15,-3 9-39-15,0 6-20 16,3 12-29-16,4 10-8 16,3 10-5-16,-1 7 3 15,8 9 6-15,1 1 4 0,-3 4-4 16,-4 0 2-16,-8-2 1 16,-13-2 3-16,-12-6 12 15,-7-3 4-15,-15-15 9 16,5-4 1-16,6-15-3 15,6-9-33-15,21-5-163 16</inkml:trace>
  <inkml:trace contextRef="#ctx1" brushRef="#br0" timeOffset="109300.6014">11395 12232 707 0,'1'-1'325'0,"3"2"-149"15,-4 1-44-15,0-2-64 16,0 1-17-16,5 29-14 16,7 33-8-16,-8-26-8 15,0-1-3-15,-1-8-3 16,-2-4-1-16,-1-11 2 16,0-7 38-16,-1-13 27 15,-1-7 7-15,2-14 3 0,4-6-34 16,6-8-32-16,5 1-8 15,9 8-8-15,2 7-4 16,4 14-2-16,1 9-3 16,-1 11-3-16,-1 6-2 15,-5 11-94-15,-3 1-115 16</inkml:trace>
  <inkml:trace contextRef="#ctx1" brushRef="#br0" timeOffset="109694.9205">11589 12595 202 0,'3'2'165'15,"4"3"51"-15,1 0-11 16,0-5-19-16,2-2-5 16,1-3-24-16,0-1-15 15,0-6-28 1,2 2-13-16,-4 1-21 16,-1 1-7-16,-4 3-23 0,-4 5-10 15,1 2-19 1,-1-2-6-16,0 0-8 15,0 0 0-15,2 13-2 0,8 39 0 16,-7-23-2-16,2 1 0 16,0 0 0-16,4-5 1 15,-4-5 1-15,1-6 0 0,-2-8 3 16,-4-1 2 0,0-3-195-16</inkml:trace>
  <inkml:trace contextRef="#ctx1" brushRef="#br0" timeOffset="110594.1724">16832 15761 998 0,'0'1'419'0,"0"5"-246"0,-3 3-45 15,-2 14-65-15,1 9-16 16,-1 14-18-16,1 6-9 0,2 3-3 16,-1-2-2-1,0-11-7-15,1-5-1 16,1-12-3-16,1-6 1 0,0-11 6 16,0-3 8-16,0-15-82 15,1 3-73-15</inkml:trace>
  <inkml:trace contextRef="#ctx1" brushRef="#br0" timeOffset="110909.9753">16816 15793 780 0,'-2'0'404'0,"1"0"-107"16,1 0-123-16,0 0-88 0,9 1-23 16,22 3-14-16,62 10-6 15,-34-10-12-15,1 1-4 16,-9-3-10-16,-4-1-3 0,-12-1 6 15,-10 0 3 1,-12-1 2-16,-5 0-2 0,-7-1-8 16,-2 3-40-1</inkml:trace>
  <inkml:trace contextRef="#ctx1" brushRef="#br0" timeOffset="114203.3283">12624 11875 622 0,'5'1'299'0,"8"2"-86"0,5 2-58 16,11-1-32-1,9 2-17-15,5-1-44 16,4-2-22-16,-1-3-27 16,-3 0-56-16,-4-7-250 0</inkml:trace>
  <inkml:trace contextRef="#ctx1" brushRef="#br0" timeOffset="114417.0596">12698 12056 636 0,'13'-2'373'15,"16"-1"-4"-15,7-3-174 16,11 3-90-16,-4 0-29 0,-2 7-48 16,-2 0 3-1,-7 3-204-15</inkml:trace>
  <inkml:trace contextRef="#ctx1" brushRef="#br0" timeOffset="114982.9561">13337 12009 1174 0,'0'-1'375'0,"18"0"-388"15,19-3-20-15,47 1 19 16,22 0 36-16,55-4 43 0,22 1 16 16,30-2 1-16,12 0-20 15,-3-4-34 1,-5 2-13-16,-36-3-107 0,-21-2-96 0</inkml:trace>
  <inkml:trace contextRef="#ctx1" brushRef="#br0" timeOffset="115554.5111">14041 11405 673 0,'1'0'289'0,"-1"3"-130"0,1 13-98 31,3 6-23-31,2 9-4 16,5 2-7-16,8-4-12 15,-2-5-1-15,7-8 6 0,-3-5 10 16,1-10 21-16,-5-6 7 16,-1-15 6-16,3-2-6 0,-9-13-15 15,0-2 2-15,-5 7 0 16,-5 1-1-16,1 14-13 16,1 13-16-1,-2 17-18-15,4 12-9 16,3 19 4-16,3 4 2 15,5 6 4-15,0-1 1 0,-8-4 3 16,-7-5 3-16,-14-13 5 16,-6-3 3-16,-13-18 10 15,-2-9 3-15,-2-14-64 16,2-9-86-16</inkml:trace>
  <inkml:trace contextRef="#ctx1" brushRef="#br0" timeOffset="116427.6324">13372 12429 454 0,'0'-1'237'0,"-2"-3"-53"0,0 4-112 16,1 0-22-16,0 0-22 15,-1 0-4-15,1 0 13 16,0 0 9-16,1 0 19 15,0 0 5-15,5 19-14 16,13 40-13-16,-7-10-21 16,2 12-7-16,8 19-6 15,3 5 0-15,-1-3-1 16,3-12 2-16,-7-26 1 16,-3-14 26-16,-3-25 64 15,-4-12 12-15,-2-25 9 16,-1-16-21-16,-6-23-61 15,-1-10-11-15,-1-23-9 16,-2-14-4-16,5-3-11 16,3 10-5-16,0 38-11 15,0 31-26-15,-3 42-63 0,1 19-86 16</inkml:trace>
  <inkml:trace contextRef="#ctx1" brushRef="#br0" timeOffset="116998.4508">13585 12227 589 0,'0'0'255'15,"7"0"-144"-15,5-2-17 16,17 3-32 0,9-1-12-16,30 0 11 0,19 0 0 15,34-2 14-15,15-2 1 16,18 3-20-16,4 0-10 16,-18 2-23-16,-12 2-6 0,-35-3-5 15,-16 0 0-15,-18-3 0 16,-11-4 2-16,-11-3-2 15,-2-2 1 1,-10-1-3-16,-6 0-5 0,-10 6-7 16,-9 4-10-16,-6 5-7 15,-3 4 0-15,-1 3 5 16,3 0 6-16,5-1 6 16,2 0-1-16,0 4 0 15,-1 3 0-15,-1 10-2 16,0 9 0-16,4 12 0 15,1 3 0-15,0 7-90 0</inkml:trace>
  <inkml:trace contextRef="#ctx1" brushRef="#br0" timeOffset="117660.1141">13873 12826 538 0,'2'-7'294'16,"3"-2"-68"-16,-1-4-94 0,-3-2-27 16,-2-2-28-1,-3-2-10-15,-12 0-15 16,-2 2-9-16,-13 9-26 16,0 1-17-16,2 11-21 15,0 5-10-15,12 11-8 16,-1 5 2-16,12 11 5 15,5 3 9-15,9 1 15 0,11-4 8 16,4-12 16-16,6-10 11 16,0-13 17-16,0-4 12 15,-3-14 5-15,-4-8-4 16,-7-6-11-16,-3-5-9 16,-8 3-17-16,-4 4-5 15,-2 11-8-15,-2 5-7 16,-1 12-16-16,4 6-2 0,1 7-1 15,4 9 3-15,9 5 13 16,3 4 1-16,3 3 1 16,0-3-40-16,-1-11-197 15</inkml:trace>
  <inkml:trace contextRef="#ctx1" brushRef="#br0" timeOffset="117939.1131">13811 12514 527 0,'12'-10'291'16,"9"-6"-82"-16,14 5-51 16,0 2-9-16,2 12-50 15,-5 6-19-15,-15 5-26 16,-13 4-14-16,-16 6-14 0,-15-3-5 15,-2 6-9-15,5-2-3 16,9-9-7-16,13-1-2 16,16-9-2-16,10-3-1 0,17 1 1 15,5-2-4 1,0 5-83-16,-6 3-85 16</inkml:trace>
  <inkml:trace contextRef="#ctx1" brushRef="#br0" timeOffset="118136.9009">14223 12670 879 0,'0'-2'446'0,"0"1"-154"16,0 2-108-16,0-1-107 0,0 8-34 16,0 22-21-16,6 47-5 15,-6-30-6 1,0-1-3-16,1-5 14 15,-1-6-59-15,1-16-129 16,4-3-125-16</inkml:trace>
  <inkml:trace contextRef="#ctx1" brushRef="#br0" timeOffset="118628.2747">14122 12838 740 0,'7'3'359'16,"5"0"-110"-1,15-2-142-15,6-1-6 16,11-2-30-16,1-2-18 16,4-2-17-16,-1-4-4 0,-13-5-10 15,-7-2 0 1,-10 0 3-16,-7-3-2 16,-6 2-2-16,-5 0-3 0,-4 6-8 15,0 4-7-15,-2 7-15 16,1 3-3-16,1 8 0 0,1 6 2 15,3 7 9-15,4 4 1 16,2 2 2 0,3 1 1-16,6-6 0 15,1-4 4-15,7-12 5 16,-3-10 5-16,-4-9 6 16,-1-5 3-16,-5-8 4 15,2-1 3-15,4 1-5 0,-6 2-2 16,1 13-14-16,-3 4-9 15,-6 13-6-15,3 9 0 0,-1 17 0 32,4 10 3-32,3 16 1 0,1-2 1 15,-1 2 1 1,-8-7 2-16,-9-11 1 0,-6-1 3 16,-10-15 9-1,0-5 4-15,-6-15 6 0,-3-5 1 16,-1-15-18-16,-2-9-31 15,13-8-127-15,6-4-130 16</inkml:trace>
  <inkml:trace contextRef="#ctx1" brushRef="#br0" timeOffset="119033.1718">14568 12480 510 0,'2'-4'248'0,"5"-4"-63"0,7-2-24 16,10 4-23-1,0 2-9-15,9 1-29 16,-2 3-17-16,-6 6-21 16,-4 0-9-16,-22 9-4 15,-12 2-3-15,-13 8-13 16,-4 2-3-16,9-4-15 0,1-2-7 16,20-7 0-16,6-4 0 15,16-4-1-15,13-4 2 16,6-2 4-16,6 1 1 15,-3-1-2-15,-4-1 0 16,-12-1 1-16,-5-3-1 16,-12 3-26-16,-4-1-99 15</inkml:trace>
  <inkml:trace contextRef="#ctx1" brushRef="#br0" timeOffset="123184.3169">2099 13349 643 0,'-2'9'309'0,"-13"14"-104"16,-1 12-60-16,-9 6-38 16,-10 1-28-16,0-4-39 15,-5-6-5-15,1-13-35 0,5-9-20 16,11-13-31 0,3-10-12-16,10-12 4 15,6-3 14-15,6-6 45 0,1 2 27 16,135 188 299 62,-69-146-321-78,0-2-108 0,-76 2-173 0</inkml:trace>
  <inkml:trace contextRef="#ctx1" brushRef="#br0" timeOffset="123318.7274">1931 13230 871 0,'3'3'323'16,"2"2"-184"-16,12 10-139 16,3 4-122-16</inkml:trace>
  <inkml:trace contextRef="#ctx1" brushRef="#br0" timeOffset="123604.5129">2206 13546 854 0,'4'7'365'15,"9"5"-191"-15,6-2-42 16,2-4-49-16,2-3-13 16,3-5-23-16,-2-5-8 15,3-5-11-15,-3-4 0 16,-6-2 0-16,-4-6-1 0,-14-2 5 15,-5 1-3-15,-15 5-13 16,-8 9-7-16,-3 11-16 16,0 10-6-16,9 16-5 15,5 6 1-15,11 8 3 16,6 5 3-16,7 2 4 16,7 0 0-16,4-2-25 15,4-3-6-15,3-7-69 16,2-8-37-16</inkml:trace>
  <inkml:trace contextRef="#ctx1" brushRef="#br0" timeOffset="123877.5089">2795 13459 805 0,'-9'4'396'16,"-14"18"-116"-16,-3 7-79 15,-6-3-90-15,1 3-28 16,5-8-49-16,5-12-9 16,2-6-49-16,6-3-23 0,0-12-36 15,1 0-13 1,10-3 37-16,2-1 24 16,8 4 45-16,8 4 12 0,2 6 19 15,5 8 6-15,6 16-6 16,-1 1 0-1,2 9-14-15,-5 0-6 0,-7-6-23 16</inkml:trace>
  <inkml:trace contextRef="#ctx1" brushRef="#br0" timeOffset="124487.7916">1835 14648 1042 0,'-2'0'432'0,"-1"3"-234"16,3 25-152-16,5 15-29 15,1 37-3-15,3 8 2 16,1 7 0-16,-1 0 2 16,0-12-6-16,-4-14 4 15,-2-17-1-15,-1-12 9 16,-5-33-177-16,4 1-131 15</inkml:trace>
  <inkml:trace contextRef="#ctx1" brushRef="#br0" timeOffset="124643.2914">1795 14775 1047 0,'4'-4'419'0,"11"-8"-264"16,11-2-92-16,28 2-56 15,12 1-7-15,7 11-4 16,4 5 2-16,-5 10-96 16</inkml:trace>
  <inkml:trace contextRef="#ctx1" brushRef="#br0" timeOffset="124875.1974">1938 15331 1081 0,'18'2'409'16,"14"4"-273"-1,6 1-121-15,14 1-1 0,4-2-4 16,-4-4-1-1,-1-2 25-15,-14-1-79 16</inkml:trace>
  <inkml:trace contextRef="#ctx1" brushRef="#br0" timeOffset="125047.4628">1919 15135 985 0,'3'-6'430'16,"9"-1"-151"-16,19 0-256 16,6 1-23-16,13 3-6 0,7 2 7 15,4 1-312-15</inkml:trace>
  <inkml:trace contextRef="#ctx1" brushRef="#br0" timeOffset="125308.599">2384 15360 986 0,'3'-5'395'16,"1"-6"-253"-16,4-4-58 0,1-4-38 15,1 2-7 1,-2 3 12-16,-1 6 6 15,-1 6-6-15,-1 4-5 16,-3 13-22-16,-1 6-8 0,1 14 4 16,0 5 1-16,5-6-6 15,-4 0-4-15,1-8 4 16,0-7-90-16</inkml:trace>
  <inkml:trace contextRef="#ctx1" brushRef="#br0" timeOffset="125700.6258">2556 15368 892 0,'0'6'385'0,"0"5"-121"16,5 7-252-16,2 4-10 15,7-1 4-15,6-1 1 16,7-9 0-16,-2-5 4 16,1-8 12-16,-3-9 4 15,-8-6 10-15,-2-5 4 16,-4-2-4-16,-5 1 3 16,-3 6-7-16,-1 3-10 15,0 14-33-15,0 6-10 16,3 13-6-16,0 8 1 0,3 8 22 15,1 3 2-15,1 6 0 16,-4 3 6-16,-4 5 19 16,-5 0 18-16,-14-7 19 15,-4-2 3-15,-8-14-4 16,-2-9-12-16,1-16-45 16,4-12-91-16</inkml:trace>
  <inkml:trace contextRef="#ctx1" brushRef="#br0" timeOffset="126107.3469">3194 15045 920 0,'9'-1'401'15,"8"0"-159"-15,19 1-193 16,9 1-15-16,13 1-13 16,-2 2-3-16,-10 2-5 0,-7 0-2 15,-14-2-59-15,-3-1-84 16</inkml:trace>
  <inkml:trace contextRef="#ctx1" brushRef="#br0" timeOffset="126316.3607">3265 15148 738 0,'4'4'356'0,"3"0"-103"16,13 4-141-16,13 1 8 16,9-3-8-16,6 3-9 15,-6-6-31-15,-4-3-14 0,-15-4-31 16,-4-1-31 0</inkml:trace>
  <inkml:trace contextRef="#ctx1" brushRef="#br0" timeOffset="126883.4845">4069 14661 1016 0,'-5'-1'433'15,"-1"0"-223"-15,3 25-151 16,-5 16-30-16,9 41-19 16,0 15 1-16,0 10 0 0,4 0 1 15,-5-23-1 1,0-9-2-16,1-23 2 15,3-12-22-15,3-23-132 16,-2-15-257-16</inkml:trace>
  <inkml:trace contextRef="#ctx1" brushRef="#br0" timeOffset="127063.2516">3986 14780 869 0,'10'-13'362'16,"26"-17"-201"-16,7 0-68 0,28 2-41 16,11 5-15-16,6 17-26 15,-5 6-2 1,-14 11-108-16,-11 10-179 16</inkml:trace>
  <inkml:trace contextRef="#ctx1" brushRef="#br0" timeOffset="127289.5662">4103 15270 1085 0,'4'2'407'0,"9"0"-275"16,8 2-94-16,21 2-18 15,9-2 5 1,7 2-8-16,5 0-4 16,-15-1-32-1,-3 1-158-15</inkml:trace>
  <inkml:trace contextRef="#ctx1" brushRef="#br0" timeOffset="127484.0221">4017 15023 1011 0,'0'-7'450'16,"5"-6"-144"-16,20 4-272 16,19 5-24-16,23 1-8 15,4 6-3-15,5 4-31 16,-6 2-121-16</inkml:trace>
  <inkml:trace contextRef="#ctx1" brushRef="#br0" timeOffset="127798.4449">4550 15348 740 0,'3'-3'313'15,"9"-8"-147"-15,1-1-40 16,2-8-25-16,2 0-5 0,-4 3-24 16,-1 0-6-16,-5 8-1 15,-3 3-18 1,0 14-24-16,-3 6-5 15,0 13-9-15,3 9 2 16,0 8 0-16,2 2 0 0,0-2-1 16,-2-6-2-1,0-13 0-15,-1-4 4 0,-2-9-154 16</inkml:trace>
  <inkml:trace contextRef="#ctx1" brushRef="#br0" timeOffset="128182.7306">5056 15241 1065 0,'0'0'448'0,"3"2"-224"0,2-1-92 16,-5-1-42-1,0 0-17-15,0 0-36 16,0 0-13-16</inkml:trace>
  <inkml:trace contextRef="#ctx1" brushRef="#br0" timeOffset="128785.4331">5500 15195 1145 0,'1'0'400'16,"21"1"-290"-16,14 4-142 16,56 0-29-16,26 2 48 15,60-2 28-15,21-2 22 16,31-2 21-16,7 1 3 15,-2-4-13-15,-6-1-19 16,-44-3-19-16,-16 3-1 16,-48 3 5-16,-23 7-71 15</inkml:trace>
  <inkml:trace contextRef="#ctx1" brushRef="#br0" timeOffset="129688.2174">6282 14535 569 0,'0'-8'320'15,"-1"-6"-53"-15,2 5-92 16,2 3-30-16,-2 10-66 16,0 5-29-16,0 11-44 15,3 5 0-15,2 6 7 16,4-2-2-16,6 2-3 15,1-4-1-15,3-9 5 16,5-4 2-16,-5-14 10 16,0-8 3-16,-3-9 3 15,-8-6 2-15,-5-6-2 16,1 1-2-16,-4 5-5 16,0 2-4-16,-1 13-19 0,-1 4-9 15,0 9-7 1,2 13-2-16,5 7 7 15,3 12 5-15,10 8 2 0,-4 2 1 16,-4 4 3 0,-7-4 6-16,-18-10 20 15,-8-5 7-15,-8-12 12 16,-2-14 3-16,-1-18-28 0,2-5-52 16,0-10-225-16</inkml:trace>
  <inkml:trace contextRef="#ctx1" brushRef="#br0" timeOffset="130666.5076">5446 15628 938 0,'4'6'326'16,"4"18"-272"-16,7 11-40 0,10 32 13 15,3 12 3-15,2 9-10 16,-3 1-2-16,-11-19-2 16,-3-12 0-16,-6-18 1 15,-2-11 2-15,-2-18 19 16,-1-8 17-16,-2-24 7 0,-3-13-1 16,-1-21-16-1,-3-16-14-15,3-33 12 16,4-9 7-16,8-4 9 0,10 9 5 15,1 31 0-15,-4 17 0 0,-9 26-17 32,-6 14-19-32,-2 16-109 15,-1 7-115-15</inkml:trace>
  <inkml:trace contextRef="#ctx1" brushRef="#br0" timeOffset="131295.0889">5669 15511 694 0,'3'0'279'0,"14"-5"-181"0,10 3-15 16,30-3-12-16,8 2 5 16,39 3 13-1,25 3-1-15,33 4-21 16,27 3-16-16,18 2-34 0,0 0-6 15,-14-10-4 1,-20-2 1-16,-37-6 1 0,-22-4-1 16,-24 2-8-16,-7 1-21 0,-17 0-20 15,-13 3 0-15,-29 2 10 16,-11 1 25-16,-20 2 22 16,-6 2 4-16,-3 2-1 15,5 0-2 1,3-4-4-16,5 0 2 15,3 1-4-15,0-1-4 16,0-1-12-16,0 0-3 0,0 0-1 16,0 0 2-16,0 13 7 15,-4 44-9-15</inkml:trace>
  <inkml:trace contextRef="#ctx1" brushRef="#br0" timeOffset="131900.158">5950 16123 436 0,'4'-5'262'16,"-2"-3"-48"-16,2-2-70 0,-2-5-18 16,-7-2-29-1,-2-3-7-15,-4-2-1 16,-3 6-13-16,-6 6-36 15,-2 5-20-15,-4 14-35 0,-2 5-9 16,5 10-5-16,6 4 0 16,10 3 7-1,8 1 7-15,13-6 3 0,6-3 7 0,5-15 12 32,3-8 6-32,-1-7 17 15,-6-8 3-15,-5-1-5 0,-4 1-4 16,-4 5-8-16,1 8-4 15,-1 9-5-15,-2 8-1 16,0 10-4-16,-1 7 0 16,2-4-49-16,1-5-82 15</inkml:trace>
  <inkml:trace contextRef="#ctx1" brushRef="#br0" timeOffset="132184.8495">6006 15717 1049 0,'5'-7'412'0,"17"-7"-288"16,9 4-39-16,6 11-44 15,7 7-5-15,-8 12-7 16,-10 4-1-16,-14 9 0 15,-12 3-1-15,-14 2-3 16,-1 0-4-16,5-10-11 16,4-6-8-16,16-10-16 15,8-3-6-15,12-6-18 16,4 0-31-16,7-1-279 16</inkml:trace>
  <inkml:trace contextRef="#ctx1" brushRef="#br0" timeOffset="132354.7965">6503 15917 879 0,'1'1'398'16,"0"3"-207"-16,-1 7-48 15,-1 7-68-15,-2 4-25 0,8 11-12 16,0-1-8 0,-1 0-15-16,2 2-6 15,-6-5-5-15,3 2 8 0,2-9-130 16,-2-4-325-16</inkml:trace>
  <inkml:trace contextRef="#ctx1" brushRef="#br0" timeOffset="132513.7665">6438 16111 1065 0,'-2'-4'417'0,"4"-7"-266"0,9 8-112 16,19 3-39-16,9 1 1 15,8 3-2-15,3-4-21 16,-1-2-218-16</inkml:trace>
  <inkml:trace contextRef="#ctx1" brushRef="#br0" timeOffset="132897.0098">6897 16029 559 0,'1'-10'365'15,"0"-5"-6"-15,1-1-92 16,0 8-97-16,-2 3-45 15,1 5-64-15,-1 6-17 16,0-6-34-16,2 12-4 0,8 43 5 16,-4-27-3-16,1-9-2 15,-3-6-2-15,5-5 3 16,1-7 5 0,-2-4 7-16,3-7 5 0,-5-5 0 15,0-3-3-15,3-3-8 16,0 3-5-16,-1-1-9 15,1 6-5-15,-2 10-10 16,1 9-2-16,1 12 2 16,0 10 4-16,3 10 6 15,-3 4 4-15,-4 12 1 0,-2 1 1 16,-8 5 4-16,-6-1 3 16,-6-10 5-16,-5-2 4 15,1-21 2 1,-1-3 4-16,3-16 2 15,1-8-1-15,0-12-22 16,6-10-21-16,-4-19-63 16,3-9-80-16</inkml:trace>
  <inkml:trace contextRef="#ctx1" brushRef="#br0" timeOffset="133316.4413">7227 15862 736 0,'0'-8'342'16,"3"-6"-137"-16,9 1-106 16,6-4-5-16,8 6 4 15,-5 2 3-15,1 9-15 16,-7 8-16-16,-3 8-23 16,-2 2-6-16,-8 7-3 15,1 3-4-15,-14-2-9 16,3-1-3-16,-5-5-9 15,3-4-5-15,6-6-7 0,-1-1-5 0,6 0-5 32,4-3-1-32,5 5 4 0,5-3 4 15,3 1 2-15,1-1 0 16,2-3-4-16,-1-4 2 16</inkml:trace>
  <inkml:trace contextRef="#ctx1" brushRef="#br0" timeOffset="133741.5233">8020 15123 718 0,'2'-1'300'16,"10"2"-143"-16,6-1-52 0,18 0-23 16,8 0-12-16,14 0-35 15,0 0-16 1,-12 1-23-16,-2 4-68 15,-21-5-289-15</inkml:trace>
  <inkml:trace contextRef="#ctx1" brushRef="#br0" timeOffset="133916.1677">8074 15247 766 0,'13'2'402'15,"8"-1"-110"-15,21 1-119 16,8-2-22-16,7 3-62 16,-3 0-25-16,-10-2-15 15,-10 1-76-15</inkml:trace>
  <inkml:trace contextRef="#ctx1" brushRef="#br0" timeOffset="134712.4691">8829 14571 1017 0,'-1'-1'424'16,"-1"0"-250"-16,-1 22-111 16,2 13-41-16,3 40-21 15,4 17 0-15,0 14 0 16,5-2 2-16,0-23-1 16,2-13-3-16,5-27-13 15,-2-13-6-15,0-21-1 0,0-9-14 16,-5-16-7-16,0-4-2 15,2-7-15-15,-2-3 1 16,3 6 11-16,0 3 5 16,-5 9 50-16,-3 5 26 15,-9 13 9-15,-9 2-2 16,-10 7-29-16,-3 2-11 16,1 0 5-16,3 0 0 15,9-5-1-15,5 0-1 16,12-1 7-16,5 0 7 0,12 5 10 15,7-1 2-15,3 2-8 16,7 0-6-16,1-1-10 16,-1-4-1-16,0-7 3 15,5-6-1-15,-6-12 4 16,-3-6 1-16,-8-4 8 16,-10 0 6-16,-9 6 20 15,-5 4 16-15,-9 6 2 16,-9 7-7-16,-8 3-21 15,-3 6-18-15,-2 6-14 16,6 3-4-16,8 4-4 16,9 4-2-16,14 8 1 15,5 5 3-15,9-1 9 16,4 3 5-16,1-9 8 16,2-5 2-16,2-11-4 0,2-11-3 15,4-14-84-15</inkml:trace>
  <inkml:trace contextRef="#ctx1" brushRef="#br0" timeOffset="135372.5781">9876 15217 835 0,'24'0'299'0,"44"-3"-206"0,29 0-41 0,38-4 40 16,20 2 28-1,25 3-6-15,8 2-19 16,13 1-36 0,-13-1-25-16,-19 1-19 15,-13 2-1-15,-42 0 0 16,-15 3 0-16,-32 1 7 15,-15-3-50-15,-14-4-297 16</inkml:trace>
  <inkml:trace contextRef="#ctx1" brushRef="#br0" timeOffset="136136.3856">10041 14624 414 0,'0'-6'273'16,"0"-2"49"-16,0 4-123 0,0 5-81 15,-1 6-27 1,1 5-60-16,-3 5-16 16,3 7-7-16,5 5-1 0,8 2-1 15,3-4-1-15,9-6 2 16,2-7 3-16,-1-14 9 16,-1-1 5-16,-6-14 6 15,-4-5 2-15,-5-5-8 16,1-5-3-16,-7 3-6 15,2 4-6-15,-3 10-14 16,0 4-13-16,2 13-11 0,1 4 1 16,3 14 9-16,2 6 8 15,-2 13 7-15,3 9 1 16,-8 6 5-16,-4 1 8 16,-8-6 14-16,-11-6 5 15,-16-13 6 1,-3-7-5-16,-9-16 4 0,3-3-7 0,6-19-65 15,6-8-58-15,14-11-223 32</inkml:trace>
  <inkml:trace contextRef="#ctx1" brushRef="#br0" timeOffset="136489.3959">10495 14214 728 0,'0'-6'373'0,"0"-3"-91"0,1 4-72 15,-2 13-91 1,0 8-35-16,0 22-53 16,1 17-6-16,4 25 0 15,5 6-3-15,3 2-9 16,3-3-2-16,-1-17-2 16,0-2 0-16,-5-15 5 15,-2-7-1-15,-1-14 0 16,-5-12-20-16,-1-15-114 0,-1-7-308 0</inkml:trace>
  <inkml:trace contextRef="#ctx1" brushRef="#br0" timeOffset="137076.1933">10969 14591 656 0,'-1'-6'310'0,"-5"-2"-123"0,-1-4-25 16,-7 2-44-16,-4-5-17 16,-7 1-31-1,0 3-16-15,-3 5-41 16,3 6-15-16,2 9-17 0,5 4-9 15,6 5 1-15,2 2 2 16,8 1 1-16,2 0 2 16,12-4 4-16,5-4 4 15,7-8 9-15,9-6 5 16,-2-7 11-16,-1-4 5 16,-7-3 6-16,-8 0 7 15,-9 4 17-15,-3 0 7 16,-5 9-4-16,-4 9-7 0,-1 3-22 15,-2 5-11-15,4 10-5 16,4 0-4-16,2 11 0 16,6 9 0-16,1 7 0 15,-1 2 4-15,-1-7 1 16,-3-7 0-16,-1-13 1 16,1-9 1-16,2-11-144 15</inkml:trace>
  <inkml:trace contextRef="#ctx1" brushRef="#br0" timeOffset="137314.2393">11138 14776 679 0,'5'-4'418'0,"-1"-4"-10"0,0 6-240 15,2 6-41 1,-5 10-56-16,1 5-17 16,2 13-14-16,-3 2-4 15,1 4-15-15,0-3-9 16,1-9-20-16,-2-8-67 0</inkml:trace>
  <inkml:trace contextRef="#ctx1" brushRef="#br0" timeOffset="137628.4191">11316 14319 875 0,'0'-6'429'0,"-1"-3"-130"16,1 3-98-16,-2 9-94 16,2 10-26-16,7 18-39 0,-2 13-6 0,2 16 2 31,1 3-5-31,0 9-13 16,1-1-5-16,4 0-5 0,-2-1-1 15,2-12 0-15,-1-9 0 16,-2-15 0-16,-3-13-2 15,-2-10-39-15,0-7-64 16</inkml:trace>
  <inkml:trace contextRef="#ctx1" brushRef="#br0" timeOffset="138250.0375">10004 15495 1617 0,'-31'21'27'16,"-3"14"-7"-16,-19 27 31 16,21 22-38-1,10 12-2-15,30 7-7 16,12-6-4-16,26-20-6 15,14-18-2-15,8-22-57 0,0-11-63 16</inkml:trace>
  <inkml:trace contextRef="#ctx1" brushRef="#br0" timeOffset="138691.6732">10372 16031 451 0,'2'-7'290'16,"2"-1"12"-16,2-5-163 16,1-3-12-16,-3-3-1 15,-4-5-4-15,-6-3-9 16,-5 0-11-16,-7 3-30 15,-4 4-13-15,-4 12-33 16,-4 6-14-16,4 11-26 16,0 7-4-16,7 11 3 0,5 3 0 15,11 1 4 1,9 2 4-16,11-6 2 16,4-7 5-16,3-8 8 15,-1-12 7-15,-3-7 11 16,-3-3 1-16,-4-9 1 15,-1 0-5-15,-5-1-6 0,-2 4-5 16,-3 9-15 0,-2 7-3-16,0 13-6 0,2 7-1 15,2 7 5-15,3 2 0 16,14-5-33-16,4-2-69 16</inkml:trace>
  <inkml:trace contextRef="#ctx1" brushRef="#br0" timeOffset="138963.6055">10344 15616 668 0,'13'-13'356'16,"6"-12"-80"-16,13 5-104 15,4 5-12-15,3 12-47 16,1 7-27-16,-13 13-30 16,-5 5-8-16,-22 7-10 15,-10 1-2-15,-11 2-9 16,-1 1-5-16,11-6-18 16,11-2-8-16,17-12-28 15,11-2-24-15,12-5-94 0,4-2-34 16</inkml:trace>
  <inkml:trace contextRef="#ctx1" brushRef="#br0" timeOffset="139162.1167">10768 15772 725 0,'-1'-2'396'0,"-1"-3"-86"16,-2 8-117-1,3-3-84-15,1 8-40 16,2 22-30-16,9 53-3 0,-5-37-9 15,-3 2-5-15,-2-13-6 16,0-9-4 0,2-6-20-16,1-7-50 0,-2-7-278 15</inkml:trace>
  <inkml:trace contextRef="#ctx1" brushRef="#br0" timeOffset="139321.7848">10701 15988 1077 0,'3'-5'480'16,"6"-3"-215"-16,6 0-126 16,12 2-67-16,9 5-28 15,16 5-29-15,1 2-7 16,8 2-114-16,1-3-178 16</inkml:trace>
  <inkml:trace contextRef="#ctx1" brushRef="#br0" timeOffset="139819.0419">11124 15776 841 0,'-2'9'343'16,"-4"15"-198"0,3 6-60-16,3 7 1 15,3-1-14-15,8-3-12 16,4-6-8-16,3-11-10 15,-1-7-5-15,3-17-4 16,-3-5 3-16,-1-13 0 16,-2-5-3-16,-7-8-4 15,0-1-4-15,-5 10-15 16,1 6-6-16,-1 17-22 16,0 6-3-16,-2 22 1 0,-1 10 3 15,2 21 13-15,-1 10 1 16,5 3 0-16,0 0 1 15,-3-1 2-15,1-2 2 16,-10-8 6-16,-4-2 3 16,-5-10 4-16,-4-7 2 15,-1-15 0-15,1-8 3 16,-6-21-47-16,6-11-59 16,3-16-268-16</inkml:trace>
  <inkml:trace contextRef="#ctx1" brushRef="#br0" timeOffset="140158.9296">11229 15601 712 0,'6'-7'336'0,"7"-8"-109"0,2-1-15 16,8 4-47-16,0 2-27 15,4 9-60-15,5 5-23 16,-10 4-13 0,-5 3-6-16,-17 4-3 15,-9 1-1-15,-12 6-7 0,-2 1-5 16,7-1-14-16,5-1-7 15,15-6-12-15,10-1-4 16,11-4-3-16,5-6-1 16,3 2-58-16,1 1-60 15,-3 0-204-15</inkml:trace>
  <inkml:trace contextRef="#ctx1" brushRef="#br0" timeOffset="140398.2587">11659 15478 1047 0,'6'0'465'15,"4"2"-220"-15,-1 18-133 0,7 14-24 16,0 20-11-16,2 12-3 16,-3 16-9-1,-8 1-8-15,-8 0-23 0,-7-12-8 16,-7-16-3-1,-6-11-2-15,-5-18 0 16,-2-6-25-16,-3-9-160 0,7-8-427 16</inkml:trace>
  <inkml:trace contextRef="#ctx1" brushRef="#br0" timeOffset="140952.4628">11906 15447 441 0,'5'-4'289'0,"10"-6"31"16,1 2-88-16,7 1-68 15,3 4-37-15,1 9-61 0,1 3-21 16,-12 1-14-16,-7 1-1 16,-15-2-5-16,-5 0-2 15,-6 2-4-15,1-1-7 16,8-5-18-16,5-1-15 15,7-4-14-15,8 2-1 16,8 1 12-16,4 1 11 16,-2 2 17-16,-3 2 9 15,-11 5 22-15,-9-2 6 16,-17 6 3-16,-9-6-9 0,-7-2-60 16,-1 3-102-16</inkml:trace>
  <inkml:trace contextRef="#ctx1" brushRef="#br0" timeOffset="141147.5728">11839 15641 856 0,'13'0'415'0,"8"0"-153"15,21-1-127 1,10 1-19-16,12 3-54 15,-1 0-17-15,-11-2-28 0,-7-1 8 16,-19-3-134 0,-8 0-99-16</inkml:trace>
  <inkml:trace contextRef="#ctx1" brushRef="#br0" timeOffset="141535.4768">11961 15804 943 0,'10'-4'417'16,"7"-1"-208"-16,9 2-94 16,4 2-12-16,3 3-35 15,0 7-17-15,-11 3-15 16,-5 2-7-16,-12 2-6 15,-9-2 0-15,-13 4 1 0,-7 3-2 16,-7 0-8 0,0-1-5-16,12-7-6 15,7-3-4-15,13-5-9 16,7-3-3-16,11 0 2 16,8-2 5-16,7 0 8 15,1-3 2-15,-4 3 0 16,-4 0 0-16,-10 1 1 0,-5 3 4 0,-7-3 14 31,-1 1 5-31,-3 1-1 16,-1-3 7-16,0 0-126 0,0 0 40 15</inkml:trace>
  <inkml:trace contextRef="#ctx1" brushRef="#br0" timeOffset="846813.2062">20904 5420 729 0,'2'0'383'16,"0"-2"-115"-16,-2 7-134 15,0-5-38-15,0 12-41 16,0 50-2-16,1-18-6 15,-2 1-6-15,-1-3-7 16,2 1-4-16,-1-6-9 16,1-7-6-16,0-13-25 15,-3-3-50-15,1-13-132 16,0-4-155-16</inkml:trace>
  <inkml:trace contextRef="#ctx1" brushRef="#br0" timeOffset="847134.6654">20814 5409 982 0,'1'-4'408'0,"9"-6"-240"16,9 0-49-16,18 3-50 16,6 0-7-16,11 6-16 15,0 2-9 1,-5 10-14-16,-7 2-3 0,-18 9 4 16,-12 1 2-16,-20 4 0 15,-9 2-1-15,-16-2-10 16,-5 0-3-16,1-7-46 15,5-7-42-15,11-5-131 16,6-8-166-16</inkml:trace>
  <inkml:trace contextRef="#ctx1" brushRef="#br0" timeOffset="847908.8627">21388 2293 647 0,'-1'-3'357'0,"1"0"-81"16,0 21-172-16,6 42-92 16,4 19-20-16,4 47 11 15,2 22 2 1,-6 18 5-16,-7 7 2 0,-11-5 2 15,-5-21 0-15,-3-32-2 16,5-19-2-16,4-39-87 16,4-17-120-16</inkml:trace>
  <inkml:trace contextRef="#ctx1" brushRef="#br0" timeOffset="848239.393">21385 2413 762 0,'-8'-5'336'0,"-14"-4"-160"0,-6 17-121 31,-6 6-30-31,-8 14-25 16,5 3-4-16,10-5 0 0,5-3 1 0,16-8 14 15,7-7 7 1,18-14 11-16,6-7 1 16,15-15-8-16,8-6-5 15,-5-2-7-15,1-3-1 16,-12 6-3-16,-10 7 0 16,-6 13 6-16,-9 11 6 15,-5 16 9-15,-1 12-3 16,-1 15-9-16,8 7-8 0,17 4-33 15,11 0-104-15</inkml:trace>
  <inkml:trace contextRef="#ctx1" brushRef="#br0" timeOffset="848893.2915">21346 3628 903 0,'11'0'314'0,"22"-1"-261"16,15 1-58-16,38-1 1 15,25-3 4-15,38 4 24 16,13 0 1-16,14 0 3 16,-14 3 6-16,-19-3-20 15,-17 0 1-15,-37 1 3 0,-18 2 2 16,-36 2-44 0,-17-1-25-16,-24-4-58 0,-8-4-33 15,-13-8 22-15,-7-5 26 16,-3-8 61-1,-3-4 43-15,6-2 43 16,6 2 15-16,8 14 10 0,10 1-10 16,10 14-27-1,1 0-20-15,14 7-23 16,8 8-6-16,10 2-1 0,8 6 0 16,-3 2 40-16,-9-2 28 15,-18 1 24-15,-11-1 12 0,-23 0-23 16,-7-1-20-16,-3-1-17 15,2-6-31 1,12-7-143-16,9-4-271 16</inkml:trace>
  <inkml:trace contextRef="#ctx1" brushRef="#br0" timeOffset="849111.7056">23106 3400 1269 0,'-3'-4'490'0,"-3"4"-375"15,2 8-68 1,2 20-54-16,2 8-13 16,6 6 12-1,3 9 3-15,4 5 7 16,-3 1 1-16,-3-1 17 0,-2-10-76 15,-5-18-204-15</inkml:trace>
  <inkml:trace contextRef="#ctx1" brushRef="#br0" timeOffset="849270.6035">22952 3580 976 0,'7'2'393'0,"12"-2"-215"16,11 1-78-1,15 4-31-15,7-3-11 0,6 1-35 16,-3 1 0 0,-9-4-132-16</inkml:trace>
  <inkml:trace contextRef="#ctx1" brushRef="#br0" timeOffset="849719.2781">21760 2189 692 0,'-2'-1'369'0,"0"3"-115"16,1 9-137-16,2 16-118 15,1 7-14-15,8 12 14 16,1 4 2-16,-2-7 5 16,3 0 3-16,-5-14 8 15,-5-11-23-15,-3-8-159 16</inkml:trace>
  <inkml:trace contextRef="#ctx1" brushRef="#br0" timeOffset="849887.7973">21624 2340 467 0,'10'5'314'16,"6"-4"8"-16,22 5-117 16,11-2-7-16,10 0-41 15,3-1-18-15,-8-1-41 16,-10-2-16-16,-13-3-29 15,-5 1-15-15,-14 0-16 0,-2-1-65 16,-11 3-284-16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1-29T12:02:56.192"/>
    </inkml:context>
    <inkml:brush xml:id="br0">
      <inkml:brushProperty name="width" value="0.05292" units="cm"/>
      <inkml:brushProperty name="height" value="0.05292" units="cm"/>
      <inkml:brushProperty name="color" value="#FF0000"/>
    </inkml:brush>
  </inkml:definitions>
  <inkml:trace contextRef="#ctx0" brushRef="#br0">19149 9783 535 0,'-1'1'295'0,"-2"4"-69"0,1 5-99 16,0 1-32-16,-1 5-33 15,2 1-12-15,3 5-20 16,-1-1-7-16,7 0-17 16,3-2-4-16,1-7 2 15,5-3 3-15,4-8 4 16,1-2 1-16,4-13 1 16,-2-4-2-16,-4-10 2 15,-2-5-1-15,-7-3 3 16,-2-1 0-16,-8 8 5 15,-2 3 1-15,-8 9 0 16,5 8 5-16,2 14-8 16,0 10-5-16,6 25-8 15,4 9-8-15,7 17 0 16,2 8 3-16,-2-1 8 16,0 4 19-16,-9-10 33 15,-4-2 8-15,-9-14 23 16,-6-9-1-16,-16-16-17 0,-5-12-4 15,-6-14-24-15,-2-7-20 16,11-10-28-16,5-6-7 16,14-6-208-16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2-01T08:00:30.556"/>
    </inkml:context>
    <inkml:brush xml:id="br0">
      <inkml:brushProperty name="width" value="0.05292" units="cm"/>
      <inkml:brushProperty name="height" value="0.05292" units="cm"/>
      <inkml:brushProperty name="color" value="#FF0000"/>
    </inkml:brush>
    <inkml:context xml:id="ctx1">
      <inkml:inkSource xml:id="inkSrc95">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2-01T08:01:28.678"/>
    </inkml:context>
  </inkml:definitions>
  <inkml:trace contextRef="#ctx0" brushRef="#br0">2169 7204 439 0,'-12'-7'322'16,"-7"-5"11"-16,-12 4-95 15,-1 8-40-15,-6 8-72 0,-2 9-33 16,-4 19-62 0,2 9-14-16,12 13-23 15,10 8-6-15,25 2-3 16,14-8 3-16,19-11 1 15,10-13 4-15,8-24 6 16,5-12 4-16,-4-22 53 16,-5-11 33-16,-17-13 60 15,-14-10 27-15,-21-12-23 0,-11-3-28 16,-22 2-54-16,-4 6-32 16,-3 23-35-16,-3 11-13 15,10 19-125-15,2 10-100 16</inkml:trace>
  <inkml:trace contextRef="#ctx0" brushRef="#br0" timeOffset="161.5822">1697 7077 994 0,'3'-2'423'16,"7"-1"-237"-1,3 3-102-15,13 7-76 16,2 4-4-16,6 15-198 16</inkml:trace>
  <inkml:trace contextRef="#ctx0" brushRef="#br0" timeOffset="432.8083">2330 7345 1245 0,'6'-2'469'16,"6"2"-355"-16,3 10-67 15,2 21-44-15,0 12 5 16,-1 12 3-16,-1 6 0 15,-2 11-2-15,-4-1-4 0,-4-2-1 16,-1-3 0 0,0-14-53-16,0-9-80 15</inkml:trace>
  <inkml:trace contextRef="#ctx0" brushRef="#br0" timeOffset="604.5883">2421 7566 1093 0,'-4'-3'497'0,"-1"-2"-246"15,5-3-112-15,24 2-107 16,9-1-30-16,13-1-11 16,2 1-16-16,-3 1-223 15</inkml:trace>
  <inkml:trace contextRef="#ctx0" brushRef="#br0" timeOffset="851.7574">2843 7463 550 0,'4'-5'329'15,"-1"-4"-37"-15,-5 1-64 16,-2-3-8 0,-11 2-36-16,-3 1-27 15,-3 2-58-15,-5 3-28 16,0 7-40-16,3 7-16 0,4 5-20 15,4 2-10-15,12 5-7 16,10 2 1-16,13-6 7 16,5-3 6-16,-4-4 10 15,6-11 3-15,0-1 0 16,-3 0 2-16,10-9-77 16,-11 2-96-16</inkml:trace>
  <inkml:trace contextRef="#ctx0" brushRef="#br0" timeOffset="983.4405">2966 7397 742 0,'0'-1'441'16,"1"-2"-57"0,-1 2-86-16,0 1-130 15,0 0-51-15,0 0-61 0,5 20-17 16,16 33-24-16,-16-32 11 16,4-2-185-16,3-3-215 0</inkml:trace>
  <inkml:trace contextRef="#ctx0" brushRef="#br0" timeOffset="1290.3059">3338 7407 738 0,'7'6'314'0,"5"10"-147"15,-3 0-9-15,-9 4-16 16,-5 4-12-1,-16 1-47-15,-3 1-20 16,-6 0-32-16,-2-6-6 16,3-12-8-16,5-3-15 0,5-10-14 15,4-3-8-15,5-13-3 16,4 3 16-16,6-5 44 16,1-5 25-16,12 14 11 15,1 1-4-15,9 16-31 16,5 13-21-16,0 5-11 0,3 3-1 0,-1 6 0 31,-2-5 1-31,-1 2-88 16</inkml:trace>
  <inkml:trace contextRef="#ctx0" brushRef="#br0" timeOffset="1872.3137">4367 7404 677 0,'-3'4'335'16,"-10"12"-103"-16,-3 5-46 16,-17 6-55-16,-1 3-37 0,-5-3-53 15,-1 0-11 1,7-10-9-16,-2-6 0 15,9-11-3-15,7-6-5 16,6-11-13-16,5 2-10 16,8-3 7-16,8-4 9 15,12 7 19-15,8 2 9 16,11 11-6-16,-3 8-9 0,1 13-11 16,1 8-2-16,-10 7 0 0,-1 1 28 15,-6 2-216-15</inkml:trace>
  <inkml:trace contextRef="#ctx0" brushRef="#br0" timeOffset="2200.0653">4473 7409 1135 0,'9'-1'445'15,"4"4"-299"-15,5 8-69 16,-1 9-44-1,-4 5-3-15,-9 5-4 0,-4-3-3 16,-6 3-6 0,-3-4-6-16,2-6-6 15,2-3-14-15,1-17-24 16,5-3-5-16,6-12-3 0,2-4 14 16,2-6 27-16,0-4 10 15,-4 5 24-15,1 2 8 16,-2 14 7-16,-6 4-6 15,-2 11-25-15,-7 8-9 0,0 1-13 16,6 6-2-16,6 0 6 16,7-5-44-16,10 1-152 15,7-6-104 1</inkml:trace>
  <inkml:trace contextRef="#ctx0" brushRef="#br0" timeOffset="2489.9219">4767 7603 530 0,'6'0'383'0,"7"-2"2"0,-3 4-142 15,2 3-59-15,4-2-83 16,0-2-27-16,6-1-39 16,0-1-12-16,0-5-8 0,0-2 0 15,-10-7 4 1,-7-9 2-16,2-1 0 16,-2 1 2-16,-7 1 6 15,4 8 0-15,-17 4-6 16,2 4-7-16,-9 11-16 15,1 5-9-15,0 7 0 16,0 3-2-16,10 6 0 16,3 1 0-16,10 7 3 15,5 4 1-15,9 3 2 0,2 0 2 16,-1 2 1-16,0-4 2 0,-7-8-61 16,0-2-63-1,-3-10-218-15</inkml:trace>
  <inkml:trace contextRef="#ctx0" brushRef="#br0" timeOffset="2672.1995">5170 7452 955 0,'0'-3'516'15,"0"-4"-34"-15,-1 11-357 16,1 7-45-16,0 11-28 15,2 8-15-15,1 2-12 16,10 4 44-16,-7-2-619 16</inkml:trace>
  <inkml:trace contextRef="#ctx0" brushRef="#br0" timeOffset="3079.6633">5399 7185 1036 0,'0'5'391'16,"0"15"-288"-1,0 17-77-15,6 33-38 0,-4 11 7 16,5 11 10-16,1-1 1 0,-4-16 0 16,-1-8 17-1,1-21-125-15,-4-14-100 16</inkml:trace>
  <inkml:trace contextRef="#ctx0" brushRef="#br0" timeOffset="3363.4688">5348 7162 851 0,'20'-15'422'16,"19"-11"-181"-16,-2 11-68 15,-7 18-108-15,-8 8-39 16,-13 8-15-16,-8 2 1 16,-11 9 3-16,-5 0 1 15,-2-1-2-15,4-6-3 16,10-13-32-16,7-8-11 15,11-7-9-15,9-1-4 16,14 2 23-16,2 4 5 16,6 13 7-16,-8 3 6 0,-19 11 7 15,-6 1 9-15,-28 5 11 16,-9 4 1-16,-13-3-2 16,-7-4 4-16,10-14-97 15,5-9-112-15</inkml:trace>
  <inkml:trace contextRef="#ctx0" brushRef="#br0" timeOffset="3817.6471">5875 7398 768 0,'-5'-5'402'16,"-6"0"-106"-16,0 3-78 16,0 7-108-16,2 8-40 15,-1 4-50-15,3 4-19 16,7 2-4-16,1 3-3 16,12-1-3-16,2-6-1 15,4-7 3-15,1-9 5 0,-1-6 8 16,-7-4 8-16,3-5 6 15,-4-7 1-15,-5 1 4 16,2 0 1-16,-9 1 4 16,1 9-2-16,-1 10-15 15,-6 7-9-15,5 11-12 16,2 3-3-16,2-6 4 16,5 0 2-16,6-6 1 15,-1-9 2-15,4-2 6 0,6 0 13 16,-2-6 28-16,-2-1 5 15,-4-3 6-15,-6 1-9 16,-1-4-25-16,0 3-6 16,0 2-153-16,-6-10-293 15</inkml:trace>
  <inkml:trace contextRef="#ctx0" brushRef="#br0" timeOffset="3935.6025">5981 7145 1184 0,'-5'-2'582'0,"-1"-5"-222"31,0 3-132-31,0 2-170 0,8 2-42 16,3 5-53-16,0 4-76 0</inkml:trace>
  <inkml:trace contextRef="#ctx0" brushRef="#br0" timeOffset="4350.6709">6429 7392 570 0,'3'-2'283'15,"1"-7"-95"-15,-4 2-80 16,0 1-7-16,-6-2 17 16,-2 3 9-16,1 2-1 15,-3-2-16-15,-4 5-49 0,0 4-19 16,2 1-23-16,2 6-7 15,10 5-7-15,5 5-2 16,4 6-4-16,7 0 1 16,-6 2 7-16,-5-7 13 15,-9-5 26-15,-7-2 4 16,-8-8 2-16,-1 2-1 16,-1-10-106-16,4-3-110 0</inkml:trace>
  <inkml:trace contextRef="#ctx0" brushRef="#br0" timeOffset="4652.6631">6710 7597 427 0,'5'3'277'0,"4"4"-31"15,-3-2-68-15,-2 2-20 16,-4 7-16-16,-6 1 6 16,-6 4-9-1,-3 2-16-15,-7-1-44 0,0-1-24 16,0-4-34-16,0-6-2 15,8-4-85-15,3-5-117 16</inkml:trace>
  <inkml:trace contextRef="#ctx0" brushRef="#br0" timeOffset="7094.1436">1922 8555 847 0,'0'12'329'15,"2"9"-186"-15,8 32-126 0,-2 16-1 16,1 28 5-16,-1 3-2 16,-1-7-6-16,0-6-3 15,1-27-1 1,-2-8-2-16,-2-20-55 16,3-12-150-16</inkml:trace>
  <inkml:trace contextRef="#ctx0" brushRef="#br0" timeOffset="7266.8">1838 8658 1028 0,'12'-5'383'0,"27"-3"-293"16,13-2-30-16,18 3-22 15,7 1-9-15,2 3-17 16,0 3 51-16,1 1-434 15</inkml:trace>
  <inkml:trace contextRef="#ctx0" brushRef="#br0" timeOffset="7487.9854">1994 9308 980 0,'15'-6'413'0,"28"-8"-240"0,13 1-57 16,13 7-71-16,-14 1-12 16,6 12-37-1,-6 0-131-15</inkml:trace>
  <inkml:trace contextRef="#ctx0" brushRef="#br0" timeOffset="7680.7336">2012 8973 897 0,'14'-3'357'0,"15"2"-224"16,12-1-87-16,23 2-32 16,-2 2-6-16,14-2-81 15</inkml:trace>
  <inkml:trace contextRef="#ctx0" brushRef="#br0" timeOffset="8028.7323">2476 9222 1133 0,'5'-7'415'16,"8"-3"-327"-16,7 1-46 15,3 8-23-15,-5 5-6 0,-2 10-8 16,-8 4 1-16,-10 10 8 16,-1 6-1-16,-16 7-2 15,-4 1-5 1,-2-4-9-16,-1-8-6 0,14-11-13 16,4-9-12-16,12-10-2 15,7 1 10-15,9-3 20 16,1 0 12-16,7 1 7 15,2-2-5-15,-1 4-117 16</inkml:trace>
  <inkml:trace contextRef="#ctx0" brushRef="#br0" timeOffset="8283.0583">2708 9379 942 0,'11'5'375'16,"5"7"-223"-1,2 7-97-15,9 2-7 16,-1 2-11-16,-1 0-10 15,2-3-25-15,-7 1-74 16</inkml:trace>
  <inkml:trace contextRef="#ctx0" brushRef="#br0" timeOffset="8428.4736">2960 9411 1051 0,'-18'11'510'16,"-10"7"-160"-16,-9 1-225 15,-5 5-49-15,4 5-48 16,4-1-11-16,12-1-165 16,6-8-195-16</inkml:trace>
  <inkml:trace contextRef="#ctx0" brushRef="#br0" timeOffset="8833.8574">3268 8995 933 0,'13'-4'387'16,"9"4"-203"-16,23 0-143 0,9-2-15 16,-4 5-16-16,-5 0 9 15,-14 2-136 1,-9-2-205-16</inkml:trace>
  <inkml:trace contextRef="#ctx0" brushRef="#br0" timeOffset="9028.2554">3268 9101 1027 0,'5'2'422'16,"13"2"-215"-1,17 1-126-15,11 0 0 16,6-2-10-16,-6 3-15 0,-13-1-23 15,-9-1 29-15</inkml:trace>
  <inkml:trace contextRef="#ctx0" brushRef="#br0" timeOffset="9443.6528">4048 8568 1229 0,'-2'6'452'0,"-1"17"-343"15,2 17-72-15,1 32-27 0,4 17 5 31,0 15-4-31,-2-1 1 0,-4-13 3 16,-3-13 1-16,-1-20-1 16,4-11 1-16,2-23-54 15,2-14-70-15</inkml:trace>
  <inkml:trace contextRef="#ctx0" brushRef="#br0" timeOffset="9627.9471">4003 8627 848 0,'6'-7'412'0,"10"-7"-149"15,11-2-113-15,17 3-98 32,10 5-20-32,14 6-19 15,4 2-4-15,2 10-72 16,2 5-228-16</inkml:trace>
  <inkml:trace contextRef="#ctx0" brushRef="#br0" timeOffset="9866.574">4040 9263 1119 0,'20'1'442'15,"16"2"-278"-15,23-1-96 16,9 2-10-16,5-2-17 16,-10 2-12-16,-12 1-24 15,-14-4-106-15</inkml:trace>
  <inkml:trace contextRef="#ctx0" brushRef="#br0" timeOffset="10076.6105">4055 9013 1138 0,'7'-1'440'0,"17"0"-300"16,15 1-87-16,20 4-37 16,11 3-5-1,4 1-19-15,-3 0-102 16</inkml:trace>
  <inkml:trace contextRef="#ctx0" brushRef="#br0" timeOffset="10563.6161">4526 9282 948 0,'7'-8'408'16,"8"-7"-210"0,10 5-111-1,2 2-22-15,6 10-30 0,-3 3-12 16,-6 10-9-16,-9 6-1 15,-7 7 5-15,-8 1 2 0,-11 2-2 0,0-4-1 32,-13-2-16-32,-3-6-20 15,0-7-18-15,0-7-4 0,7-6-2 16,5 1 16-16,12-3 5 16,-1-1-7-16,10 0 21 15,6 1 10-15,4 3 26 16,9 4 17-16,3 11 5 15,-2 0-1-15,4 3 8 16,-1-2 0-16,1-4-9 16,-3-5-7-16,-4-6-14 15,-6-1-46-15</inkml:trace>
  <inkml:trace contextRef="#ctx0" brushRef="#br0" timeOffset="16608.7795">5381 9055 889 0,'-8'-6'389'16,"-14"-1"-195"-16,-4 1-41 0,-8 7-66 15,-1 6-25-15,-3 8-49 16,5 4-17-16,7 7-15 16,8 2 0-16,18 4 10 15,13 7 3-15,7-9 1 16,10-2 0-16,6-10-25 16,0-7-48-16</inkml:trace>
  <inkml:trace contextRef="#ctx0" brushRef="#br0" timeOffset="16965.771">5690 9157 633 0,'1'-6'340'0,"-3"-4"-69"16,2-1-72 0,1 1-49-1,-6 1-12-15,-6 0-17 0,-10-4 7 16,-11 2-27-16,-4-3-19 0,4 3-48 16,-1 10-32-1,9 7-32-15,4 10-6 16,10 14 5-16,9 4 12 15,10 4 1-15,7-1 3 16,13-11 4-16,3-5 0 0,10-15 3 16,1-6 4-16,-9-13 12 15,-4-7 10-15,-20-7 11 16,-10-2-21-16,-17 5-187 16</inkml:trace>
  <inkml:trace contextRef="#ctx0" brushRef="#br0" timeOffset="17471.9217">5995 9086 863 0,'-9'-8'409'0,"-12"-7"-168"16,4 1-50-16,4 3-91 16,3 5-40-16,5 10-40 15,8 7-22-15,6 12-14 16,6 5 9-16,7 7 5 15,-5 1 2-15,-2 2 9 16,-6-2 13-16,-12-8 45 16,-6-2 13-16,-15-11 16 15,-1-8-6-15,-1-17-37 16,1-8-22-16,12-10-126 16,2 2-96-16</inkml:trace>
  <inkml:trace contextRef="#ctx0" brushRef="#br0" timeOffset="17997.75">6325 9113 732 0,'-7'-4'425'0,"-7"-2"-72"16,-4 5-183-16,-3 1-53 15,0 7-89-15,4 2-28 16,-4 13-19 0,11 1-4-16,10 9 7 15,4 1 5-15,28-6 1 0,-1-3-1 16,11-15 3 0,4-9 4-16,-2-19 16 0,0-9 17 0,-10-13 46 15,-6-5 15 1,-11-11 6-16,-16-6-4 15,-16-14-56-15,-12-9-10 16,-16 7-8-16,-11 10-2 16,-10 32 8-16,-5 24-12 0,12 28-21 15,18 9-15-15,33 14-7 16,19 3-2 0,35 0 2-16,14 1 4 0,15-7 15 15,2 0-61-15,0-5-445 16</inkml:trace>
  <inkml:trace contextRef="#ctx0" brushRef="#br0" timeOffset="18311.4082">6922 9323 1096 0,'6'9'522'15,"0"4"-109"-15,-9 17-311 0,-1 8-9 16,-18 1-21-16,-1 3-35 31</inkml:trace>
  <inkml:trace contextRef="#ctx0" brushRef="#br0" timeOffset="18968.5747">7756 9079 527 0,'-3'-7'396'0,"-5"-7"23"0,-8 4-159 16,-9 2-53-1,-16 8-97 1,-1 3-36-16,-4 11-58 0,4 3-10 15,13 10-14 1,11 4-2-16,18 2 3 16,8 2 2-16,20-5 3 15,10-1-2-15,9-9-6 16,5-5-21-16,7-7-128 0,-9-5-333 0</inkml:trace>
  <inkml:trace contextRef="#ctx0" brushRef="#br0" timeOffset="19242.52">8036 9154 785 0,'-7'-9'372'0,"-8"-10"-134"16,-4 1-54-16,-4 4-58 15,-1 5-25-15,-2 5-54 16,0 5-18-16,2 14-31 15,-2 5-5-15,11 10 5 16,4 6 5-16,15-4 6 16,11-1 3-16,9-10 5 15,4-6 4-15,6-15 13 16,3-3 7-16,-9-10 4 16,-5-6-1-16,-16 1-13 15,-10-1-49-15,-6 7-168 0</inkml:trace>
  <inkml:trace contextRef="#ctx0" brushRef="#br0" timeOffset="19559.2907">8138 9075 928 0,'10'4'388'0,"18"7"-222"15,9 8-44-15,5 10-48 16,-3 4 0-16,-17 5 14 15,-17-4 5-15,-23-7 9 16,-8-3-13-16,-17-17-28 0,-1-7-31 16,10-15-208-1</inkml:trace>
  <inkml:trace contextRef="#ctx0" brushRef="#br0" timeOffset="19985.9112">8475 9062 1229 0,'-11'1'482'0,"-16"3"-340"0,10 12-68 31,5 10-64-31,6 4-10 0,18 9 0 16,3-1 0-16,18-6-2 15,7-6 0-15,3-21-1 16,4-8 4-16,-6-20 18 0,-2-9 14 0,-9-13 19 16,-9-5 3-16,-12-9-23 31,-11-4-22-31,-24-19-20 15,-10-4-2-15,-19 8 21 16,-3 16 12-16,-3 40-4 16,4 18-8-16,16 21-22 15,14 9-8-15,26 14 0 16,15 1 0-16,31 4 5 16,8-1 0-16,33-10-59 0,3-2-81 0</inkml:trace>
  <inkml:trace contextRef="#ctx0" brushRef="#br0" timeOffset="20426.0496">9012 9071 830 0,'7'1'386'15,"7"-1"-168"-15,17 0-63 16,18 1-71-16,1-1-30 15,13 5-33 1,-17-2-7-16,-8 1-56 0,-11-2-77 16,-10 0-252-16</inkml:trace>
  <inkml:trace contextRef="#ctx0" brushRef="#br0" timeOffset="20632.7937">9020 9194 837 0,'6'1'410'15,"7"4"-124"-15,16-2-95 16,10 3-18-16,15 0-27 16,-2 0-31-16,-7-1-57 15,-5-1-20-15,-12-4-87 0,2-1-90 16</inkml:trace>
  <inkml:trace contextRef="#ctx0" brushRef="#br0" timeOffset="21226.7896">9644 9259 718 0,'30'2'287'0,"17"0"-151"16,42-3-106-16,24-2 12 15,37-4 29-15,21 0 8 0,25 5 4 16,-7 2-5-16,-22 4-34 16,-17 0-16-16,-51-1 20 15,-18 1 16-15,-39-3 16 16,-14 1 2-16,-22-4-40 16,-6-3-83-16</inkml:trace>
  <inkml:trace contextRef="#ctx0" brushRef="#br0" timeOffset="22485.3569">17262 15820 522 0,'-2'-4'295'0,"2"-2"-55"16,1 1-81 0,-1 4-74-16,25 1-25 15,64 1-8-15,-14 0 9 16,15 1-9-16,-1 2-4 15,-11 0-18-15,-12 2-6 0,-30 0 14 16,-12-1 7-16,-23 4 9 16,-8 1 0-16,-9 0-11 15,-5 0-6-15,0-2-6 16,5-3-4-16,6-5-3 16,5-1-2-16,3-2-10 15,0 2-9-15,2 1-14 16,0 0-6-16,1 27 0 15,4 45 5-15,-5-23 6 16,-4 0 4-16,2-4 4 16,-1-10 3-16,6-7-9 15,3-6 44-15,4-13 38 16,1-3 17-16,0-9 28 16,-2-3-43-16,-2 0-38 0,-4-1-24 15</inkml:trace>
  <inkml:trace contextRef="#ctx0" brushRef="#br0" timeOffset="27680.044">10239 8529 270 0,'0'-10'226'16,"2"-12"39"0,1-6-41-16,1 0-7 0,1 2-16 15,-3 7-18-15,-1 14-65 16,3 5-36 0,-2 21-63-16,-1 12-24 0,0 19-12 15,-1 8 5 1,-1 13 7-16,-2 3 4 0,0 2 5 15,3-1 2 1,-2-23 3-16,7-12 1 0,3-20 1 0,-5-17 4 16,5-12 11-1,-1-11 0-15,5-18 0 16,3-1-7-16,3 2-22 16,4 6-9-16,6 21-14 0,2 8-3 15,0 19 5 1,-6 4 3-16,-17 7 15 0,-11 3 4 15,-22-1 7 1,-10-1 5-16,-4-7 0 16,3-6-12-16,16-10-241 15</inkml:trace>
  <inkml:trace contextRef="#ctx0" brushRef="#br0" timeOffset="28261.1732">10125 9532 813 0,'3'-9'428'0,"4"-5"-149"16,5 10-130-1,2 8-46-15,3 18-82 16,1 7-20-16,-2 11 6 0,-5 1 0 0,-8 1 4 31,-3-2 1-31,-2-14 0 0,0-6 0 16,2-16 29-16,0-11 3 0,2-16 4 15,6-9-1-15,2-12-30 16,3-1-3 0,4 6-2-16,3 10-6 15,3 14-9-15,0 9-12 0,2 14-82 16,0 6-101-16</inkml:trace>
  <inkml:trace contextRef="#ctx0" brushRef="#br0" timeOffset="28561.9672">10361 9814 951 0,'2'-8'408'15,"0"-6"-205"-15,15 2-124 16,0-1-22-16,7 6-21 16,5 4-12-16,1 6-14 15,-9 4-6-15,-3 7 9 16,-12-1 12-16,-13 12 16 16,-2 5 2-16,-17 6-8 0,5 3-11 15,-2-11-13-15,5-5-3 16,14-12-6-16,3-4 0 15,9-5 3-15,6-3 1 16,6 1 0-16,7-3-1 16,6 3-4-16,1 0 0 15,-2 0-234-15</inkml:trace>
  <inkml:trace contextRef="#ctx0" brushRef="#br0" timeOffset="28983.1144">11497 9138 499 0,'15'-6'307'0,"8"-2"-21"16,26 3-116-16,3 4-34 15,6 3-61-15,0 3-33 0,-11 2-26 16,-8 0-14-16,-12-1-84 16,-9 0-84-16</inkml:trace>
  <inkml:trace contextRef="#ctx0" brushRef="#br0" timeOffset="29162.3773">11539 9249 691 0,'4'3'364'0,"14"4"-54"16,11-4-65-16,17-3-63 15,7 0-39-15,1 0-81 16,-3 0-22-16,-7 5-103 15,-6-3-414-15</inkml:trace>
  <inkml:trace contextRef="#ctx0" brushRef="#br0" timeOffset="29691.8168">12270 9213 792 0,'-9'0'350'16,"0"2"-190"-16,9 1-81 15,40 2-49-15,25 0-5 16,49-7 21-16,27-2 18 15,43-4 10-15,10-4-1 16,21-4-10-16,2-1-19 16,-15-5-20-16,-12 3-49 15,-49 3-142-15,-33 7-197 0</inkml:trace>
  <inkml:trace contextRef="#ctx0" brushRef="#br0" timeOffset="30212.5926">12909 8429 779 0,'1'-7'306'16,"0"-5"-201"-16,0 10-48 0,-1 15-24 15,0 11-16 1,0 20-23-16,-1 5 9 15,0 15 9-15,-1 1-2 16,1-4 2-16,1 0 0 16,0-16 1-16,2-7 2 0,0-17 15 15,3-9 22-15,5-20 41 16,-4-10 5-16,16-15-11 16,3-3-25-16,8 3-41 15,7 5-11-15,-4 19-15 16,-1 9-10-16,-3 15-4 0,-9 7 2 15,-10 9 16-15,-9 0 9 16,-16 6 9 0,-10-5 3-16,-18-9-2 15,-7-3 0-15,-4-17-18 0,8-3-41 16,18-7-212 0</inkml:trace>
  <inkml:trace contextRef="#ctx0" brushRef="#br0" timeOffset="30886.332">12260 9699 645 0,'-2'-2'357'16,"-1"-3"-93"-16,2 5-129 0,1 0-103 16,5 17-34-1,26 73 0-15,-9-16 6 16,1 6 10-16,-2-8 3 15,-6-24-1-15,0-16 3 0,-5-18 12 16,2-6 31-16,-6-17 41 16,1-11 11-16,-2-22 15 15,-5-16-17-15,-1-29-35 16,-4-13-11-16,2-7-34 16,-1 8-18-16,5 32-18 15,-1 19-10-15,2 30-8 16,0 11-60-16,2 14-269 15</inkml:trace>
  <inkml:trace contextRef="#ctx0" brushRef="#br0" timeOffset="31376.5656">12379 9527 755 0,'0'-2'322'0,"10"-6"-182"16,9 0-40-16,25-3-40 15,20 3 3-15,37 0 20 16,22-1 10-16,45-4-10 16,20-2-15-16,20-2-31 15,-2-1-17-15,-30 5-6 16,-24 0 1-16,-47 10-1 16,-18 4 1-16,-44 3-3 15,-11 2-2-15,-21-3 4 16,-5-2 5-16,-4-2 8 15,-3-3-2-15,0 3-12 0,0 0-10 0,0 1-10 16,-1 0-2-16,1 0 1 16,0 0-1-1,-2 0-6-15,1 0-2 16,-10 24-1-16,-3 34 2 16,18-19 5-1,5 5 3-15,0-3 90 0,4 1-153 0</inkml:trace>
  <inkml:trace contextRef="#ctx0" brushRef="#br0" timeOffset="32109.6584">12627 9752 622 0,'-3'-1'296'16,"3"0"-105"-16,0 5-154 0,0-4-34 15,0 0-24 1,1 10 8-16,3 18 16 0,6 37 9 16,-9-18 7-1,-1 3 0-15,-1-4-5 16,-7-8-2-16,2-9 5 16,2-10 3-16,1-10 13 15,3-6 15-15,5-10 8 0,3-7-1 0,8-4-19 16,5-2-20-1,2 1-17-15,2 5-2 0,2 10-12 16,0 9-1-16,-2 13-2 16,-4 7 1-1,-18 3 18 1,-6 0 8-16,-23-3 11 0,-6-2 2 16,-10-9-27-16,3-4-58 15</inkml:trace>
  <inkml:trace contextRef="#ctx0" brushRef="#br0" timeOffset="32503.0599">12824 9676 719 0,'11'-6'341'0,"18"0"-132"0,4 2-39 16,4 8-71-1,-3 3-30-15,-16 5-34 16,-10 3-9-16,-26 6-2 16,-9 4 2-16,-6-1-9 15,2-1-3-15,17-9-10 16,9-2-3-16,19-4-4 0,14-2 2 16,17-6 2-16,7-2 3 15,0 1-12-15,-5 2-46 0,-13 5-199 16</inkml:trace>
  <inkml:trace contextRef="#ctx0" brushRef="#br0" timeOffset="32725.7951">13247 9822 1135 0,'-1'0'477'15,"1"3"-295"-15,0 9-74 16,0 18-99 0,1 7-7-16,2 12 1 15,0-2 1-15,1-4 2 16,1-4-31-16,-2-14-132 16,1-3-96-16</inkml:trace>
  <inkml:trace contextRef="#ctx0" brushRef="#br0" timeOffset="32879.7566">13084 10046 845 0,'12'-2'433'0,"7"-3"-121"16,12-3-153-16,13 2-44 16,8-2-59-16,6-1-24 15,-1 3-26-15,-5-1-58 16,-7 3-330-16</inkml:trace>
  <inkml:trace contextRef="#ctx0" brushRef="#br0" timeOffset="33356.8894">13492 9909 961 0,'-3'0'439'0,"-3"2"-218"0,3 10-98 16,3 10-104-16,7 4-15 15,9 1 4-15,4 0 3 16,7-8 3-16,0-4 3 16,-3-8 7-16,-5-7 6 15,-3-12 11-15,1-2 0 0,-9-9-5 16,3 3-6-16,-7 3-8 16,-5 4-7-16,3 13-19 15,-2 8-4 1,3 12-7-16,1 11 1 15,3 12 11-15,0 7 2 0,-10 0 2 16,0-2 2-16,-18-4 5 16,-5-8 3-16,-8-10 2 15,-7-7 5-15,-3-17 3 16,0-9-5-16,13-14-76 16,8-6-81-16,19-10-332 15</inkml:trace>
  <inkml:trace contextRef="#ctx0" brushRef="#br0" timeOffset="33696.6441">13711 9626 1040 0,'4'-6'442'16,"9"-8"-244"-16,6 0-63 15,12 9-74-15,2 3-18 16,-3 7-29-16,-6 6-1 0,-23 10-2 16,-9 3 1-1,-21 9 2-15,-4 2-2 16,0-6-3-16,11-3-2 0,20-11-4 15,15-7 2-15,20-6 1 16,8-5 1-16,10-1 1 16,-2 0-4-16,-10 8-38 0,-6 3 118 15</inkml:trace>
  <inkml:trace contextRef="#ctx0" brushRef="#br0" timeOffset="38711.8262">1756 10913 781 0,'6'7'341'0,"10"1"-154"15,-1-10-28-15,12-18-13 16,1-13-18-16,5-23-43 16,6-5-18-16,-20-25-31 15,9 4-11-15,-8-11-1 16,-13-3-1-16,4 21-7 16,-14 2 16-16,-5 36-10 15,4 22-7-15,1 30-9 16,-2 21-18-16,5 33-4 0,6 15 5 15,15 16 7-15,6 0 1 16,11-6 3 0,3-6 0-16,0-19 2 15,4-15 0-15,-4-24-94 16,-10-13-76-16,-15-20-315 16</inkml:trace>
  <inkml:trace contextRef="#ctx0" brushRef="#br0" timeOffset="38883.6908">1815 10647 720 0,'6'1'400'0,"9"2"8"0,20 4-320 16,17 2-18-1,9 1-31-15,-1-3 12 16,-3 0-268-16</inkml:trace>
  <inkml:trace contextRef="#ctx0" brushRef="#br0" timeOffset="39023.3587">1786 10608 1162 0,'0'2'380'16,"6"8"-357"-1,15 4-49-15,29 7-219 16</inkml:trace>
  <inkml:trace contextRef="#ctx0" brushRef="#br0" timeOffset="39306.1393">2436 10845 1167 0,'6'1'481'0,"7"4"-236"15,10-2-206-15,6 2-9 16,2-5-11-16,-5-1-4 16,-5-11 3-16,-5-3 5 15,-12-12-24-15,-4-5-9 16,-15 0-9-16,-7 3-11 16,-5 17 29-16,1 9 9 0,-1 18-1 15,4 11 4 1,8 13-11-16,11 7-3 15,12 7-1-15,9 1 1 0,8-2 3 16,-4-9 0-16,2-9-91 16,1-4-180-16</inkml:trace>
  <inkml:trace contextRef="#ctx0" brushRef="#br0" timeOffset="39569.4181">3031 10717 1034 0,'-1'8'465'0,"-5"11"-214"16,-8 7-65-16,-11 9-59 15,-5 0-37-15,-6-5-40 16,1-7-21-16,2-12-43 16,5-9-32-16,7-11-41 15,8-7-9-15,6-6 24 0,10-2 43 16,11 5 62-16,3 5 15 15,10 14 22-15,0 8-6 16,2 20-19-16,-2 6-3 16,-2 6-15-16,-4 0-6 0,-1-11-7 15,-4-7 2-15</inkml:trace>
  <inkml:trace contextRef="#ctx0" brushRef="#br0" timeOffset="40144.7215">4508 10682 1078 0,'-3'19'383'15,"-4"39"-309"1,3 22-56-16,10 26-2 0,2 8 1 16,0-2-6-1,6-11 0-15,-3-23 0 16,2-18 10-16,1-31-148 15,-7-14-176-15</inkml:trace>
  <inkml:trace contextRef="#ctx0" brushRef="#br0" timeOffset="40312.3817">4442 10774 836 0,'14'-6'400'0,"12"0"-119"15,21-2-173-15,10-2-24 16,26-1-37-16,11 1-22 16,3 2-41-16,0 5-100 15</inkml:trace>
  <inkml:trace contextRef="#ctx0" brushRef="#br0" timeOffset="40533.4912">4541 11424 1276 0,'13'-1'445'0,"28"-2"-382"16,-2 1-17-16,37 1-8 15,8 1-4-15,-3-4 27 0,4-1-128 16</inkml:trace>
  <inkml:trace contextRef="#ctx0" brushRef="#br0" timeOffset="40714.8424">4522 11167 1306 0,'17'-1'452'0,"28"-4"-410"15,20 6-31-15,26 1-5 16,6 2-56-16</inkml:trace>
  <inkml:trace contextRef="#ctx0" brushRef="#br0" timeOffset="41062.6818">5006 11478 1231 0,'4'-5'477'15,"14"-4"-328"-15,9 1-74 16,9 8-41-16,7 2-11 16,-8 14-10-16,-8 2-2 15,-21 7-1-15,-9 2 2 16,-20-4 1-16,-7 2 0 0,-6-6 2 16,4-6-1-16,10-6-4 15,9-4-10-15,14-3-8 16,5-2-4-16,11 0-1 15,2 0 9 1,6 3 4-16,5 4-1 16,0 5-1-16,2 4-19 0,-1 1-187 15</inkml:trace>
  <inkml:trace contextRef="#ctx0" brushRef="#br0" timeOffset="41249.9848">5406 11558 1504 0,'9'3'542'15,"7"4"-446"-15,4 7-52 16,9 12-25 0,-1 3-6-16,0 6-11 15,0-2-55-15,-9-6-231 0,-4-6-161 16</inkml:trace>
  <inkml:trace contextRef="#ctx0" brushRef="#br0" timeOffset="41402.318">5623 11626 976 0,'-7'0'517'16,"-14"6"-153"-16,-2 4-136 15,-2 7-140-15,-5 1-35 16,1 2-21-16,4 2-4 0,4-2-29 15,7-3-76 1</inkml:trace>
  <inkml:trace contextRef="#ctx0" brushRef="#br0" timeOffset="41853.3342">6006 11156 603 0,'11'3'352'16,"9"0"-12"-16,18-2-242 15,10 0-22-15,10-1-51 16,0 2-9-16,-10-1-77 16,-9 3-87-16</inkml:trace>
  <inkml:trace contextRef="#ctx0" brushRef="#br0" timeOffset="42038.0175">6032 11276 720 0,'1'0'382'16,"10"3"-69"-16,8-1-86 15,19-1-73-15,13 4-31 16,7-2-54-16,0 2-17 15,-8 0-30-15,-11-1-6 0,-9-1-147 16</inkml:trace>
  <inkml:trace contextRef="#ctx0" brushRef="#br0" timeOffset="43058.2073">6888 10749 929 0,'3'-2'423'16,"-1"-3"-191"-1,2 23-151-15,0 16-31 16,-1 32-37-16,2 11-2 15,1 12 0-15,1-1-1 16,-2-19-2-16,-2-6-1 16,1-18-4-16,-2-16-26 0,0-17-55 15,4-14-22-15,0-16-22 16,-2-9 11-16,6-9 45 16,-2-4 22-16,3 7 29 15,5 4 27-15,-2 12 48 16,-2 6 12-16,-10 7 24 15,-2 4-2-15,-6 9-34 16,-5 0-8-16,2 5-29 16,-1 3-8-16,3 0-13 15,7 2-2-15,10 2-1 16,3-5-3-16,20 0 5 16,6 0 1-16,11-8 0 15,7-3-1-15,-1-5 2 0,-8-6 2 16,-17-8 7-16,-9-2 2 15,-14-5 4 1,-3-2 4-16,-12-1 1 0,-7 3 0 16,-20 5-4-1,-1 6-7-15,-7 12-15 16,3 6-6-16,14 14-8 0,5 5 3 16,15 5 7-16,9 1 3 15,17 3 8-15,11 0 3 16,13-1 35-16,3-1 3 15,-3-10 7-15,-4-9 3 16,-13-10-28-16,0-5 0 16,-3-10-21-16,1-4 14 15</inkml:trace>
  <inkml:trace contextRef="#ctx0" brushRef="#br0" timeOffset="43848.3606">7924 11307 616 0,'-5'0'266'0,"4"4"-113"0,12 3-77 15,37 3-34-15,20-1 8 16,45-4 32-16,20-2-2 15,37-3 8-15,9 0-1 16,16 2-39-16,7 2-17 16,-30-6-17-1,-9 0 1-15,-49-1-3 16,-33 1-3-16,-40 10-85 16,-19 0-62-16</inkml:trace>
  <inkml:trace contextRef="#ctx0" brushRef="#br0" timeOffset="44311.3827">8302 10445 674 0,'0'-3'331'0,"0"-3"-104"16,-1 1-47-16,0 5-80 15,0 0-37-15,0 30-56 0,2 50-2 16,6-17 6-16,5 9 1 15,0 2 2 1,-1 4-1-16,-4-14 0 0,-7-6 0 16,0-19 1-16,-2-10-69 15</inkml:trace>
  <inkml:trace contextRef="#ctx0" brushRef="#br0" timeOffset="44792.86">8715 10830 486 0,'2'-6'280'0,"3"-9"-30"0,-1-2-23 16,-1-5-45-16,-3-2-16 16,-3 1-32-16,-4 0-15 15,-6 7-48 1,-6 2-26-16,-11 9-38 0,-1 5-19 16,-2 9-9-16,2 9 2 15,11 2 6 1,6 5 3-16,13 2 5 0,2-1 3 15,14-4 2-15,2-3 1 16,11-10 2-16,1-5 2 16,-1-8 0-16,0-5 0 0,-8-6 1 15,0 1-1 1,-11 4-2-16,-2 3-2 0,-7 8-2 16,-3 8-1-16,2 11-1 15,0 7 3-15,5 12 1 16,-1 2 2-16,5 5 1 15,-1-5-2-15,1-10-2 16,5-5-20-16,-2-11-161 16</inkml:trace>
  <inkml:trace contextRef="#ctx0" brushRef="#br0" timeOffset="45094.4661">8875 10953 697 0,'9'-5'342'15,"6"-8"-99"-15,5 4-36 16,2 5-43 0,-3 3-24-16,-2 7-49 15,-6 7-20-15,-11 6-29 0,-8 2-11 0,-13 3-14 16,-4 1-1-1,-5-5-5-15,5 2-3 0,10-7-5 16,7-2-4 0,10-6-6-16,11-1 0 15,13-1 0-15,7 0 7 16,10-2-47-16,-1-2-49 0,-1-1-216 16</inkml:trace>
  <inkml:trace contextRef="#ctx0" brushRef="#br0" timeOffset="45405.7983">9267 10520 902 0,'1'-6'441'16,"-1"-4"-162"-16,0 6-83 16,-1 16-109-16,1 7-34 15,1 22-44-15,3 12 4 16,1 17 3-16,4 13-4 16,2 6 0-16,-1-6-3 15,2-16-1-15,-4-14 1 16,-2-21 2-16,0-4 0 15,-6-14 0-15,-2-4-11 16,1-7-91-16</inkml:trace>
  <inkml:trace contextRef="#ctx0" brushRef="#br0" timeOffset="46094.6049">7984 11582 984 0,'-15'0'397'15,"-21"4"-239"-15,0 7-36 16,3 20-51-16,1 8-20 15,8 27-42-15,7 12-4 16,20 7-2-16,8 0 0 16,19-14 1-16,1-9 0 15,12-17-1-15,4-5 0 16,6-16-57-16,5-8-64 16</inkml:trace>
  <inkml:trace contextRef="#ctx0" brushRef="#br0" timeOffset="47202.0586">8374 11652 464 0,'5'-11'268'16,"5"-13"9"-16,5 5-34 15,10 11-61-15,3 5-13 16,3 10-62-16,0 8-23 16,-9 6-16-16,-12 1-17 15,-16 8-23 1,-10-2-6-16,-9 1-6 0,0-2-2 15,8-12-7-15,9-3-9 16,18-10-10-16,10-2-2 16,14 0 0-16,7-2 7 0,5 4-41 15,0 6-113-15,1 7-261 16</inkml:trace>
  <inkml:trace contextRef="#ctx0" brushRef="#br0" timeOffset="47411.3636">8829 11846 1039 0,'-2'12'428'16,"-6"10"-238"-16,9 20-127 15,1 6-15-15,0 2-19 16,3 2-7-16,-2-10-10 0,4-2 22 15,-3-9-152-15,4-9-80 16</inkml:trace>
  <inkml:trace contextRef="#ctx0" brushRef="#br0" timeOffset="47591.5673">8691 12060 707 0,'3'0'379'15,"14"0"-81"-15,6 0-126 16,16 1-76-16,3-2-41 0,5 1-35 16,2 1-10-1,-4-2-48-15,-3 2-61 16,-6-1-180-16,-4 0-110 0</inkml:trace>
  <inkml:trace contextRef="#ctx0" brushRef="#br0" timeOffset="47922.1865">9158 11993 593 0,'1'-4'327'15,"1"-8"-47"-15,-1 4-38 16,1 6-72-16,1 1-37 16,0 5-68-1,-3-4-29-15,0 0-27 16,6 9-3-16,2 4 0 16,34 29-1-16,-30-37 1 15,1 1 0-15,-6-6 4 16,1-4 3-16,-6-6 2 15,1-2 1-15,0 4-9 16,-1 0-8-16,1 8-10 0,0 3-4 16,-2 9 2-16,3 5 4 15,3 10 2-15,2 8 2 0,1 10 0 16,-2 2-1-16,-3 6 1 16,-7 0 18-1,-13-2 35-15,-5-5 11 16,-17-14 17-16,0-6-17 0,1-19-28 15,5-5-8 1,13-10-63-16,5-10-63 0,17-12-275 16</inkml:trace>
  <inkml:trace contextRef="#ctx0" brushRef="#br0" timeOffset="48310.92">9296 11732 674 0,'3'-5'345'15,"8"-7"-75"-15,3 2-34 16,6 0-57 0,5-1-31-16,2 8-66 0,-3 1-27 15,-6 7-30-15,-7 8-10 16,-19 8-10-16,-8 4-2 16,-9 10 1-16,-3-1 0 15,10 0-4-15,9-3 0 16,18-12-1-16,7-4-2 0,16-5 4 15,4-7 1 1,2-3 0-16,-1-3 2 16,-9-5-84-16,-7 0-62 0</inkml:trace>
  <inkml:trace contextRef="#ctx0" brushRef="#br0" timeOffset="48593.1834">9601 11680 908 0,'6'-6'402'0,"9"-7"-183"16,4 8-36-16,6 8-65 15,4 11-22-15,0 18-47 16,-4 11-10-16,-9 21-12 15,-9 4-3-15,-15 4-10 16,-6-6-4-16,-14-11-1 16,1-6-1-16,-1-6 1 0,0-3 1 15,11-11-1-15,3-6-1 16,9-12-47-16,2-4-58 16</inkml:trace>
  <inkml:trace contextRef="#ctx0" brushRef="#br0" timeOffset="49234.7386">9960 11433 807 0,'0'-5'445'0,"1"-2"-79"0,3 5-65 15,-1-2-97-15,-3 4-45 16,0 0-74 0,0 0-31-16,0 0-39 0,0 0-29 0</inkml:trace>
  <inkml:trace contextRef="#ctx0" brushRef="#br0" timeOffset="49805.8421">10395 11377 934 0,'-6'-4'368'16,"2"-1"-261"-16,9 4-49 0,28 1-35 16,24 3-5-16,36-1 13 15,23-2 24-15,43 0 25 16,11-4 3-16,16 2-7 15,5 0-31-15,-33-3-28 16,-17-2-8-16,-43-1-111 16,-25-1-191-16</inkml:trace>
  <inkml:trace contextRef="#ctx0" brushRef="#br0" timeOffset="50297.7478">10880 10666 867 0,'1'-1'348'0,"4"3"-232"15,-2 7-36 1,1 14-57-16,-1 8-4 16,1 17-7-16,-2 8 1 0,-2 1-2 15,-5-2-1 1,1-11 0-16,1-9 1 0,3-16 2 15,4-4 0-15,-1-13 10 16,3-7 5-16,4-12-2 16,7-9-3-16,10-6-18 15,7-3-9-15,6 11 13 16,3 8 6-16,-1 21 24 16,-4 9 6-16,-17 12-12 15,-11 4-4-15,-20 0-8 16,-15-1-1-16,-17-6 0 15,-7-5-1-15,-2-11-15 16,5-1-45-16,16-8-137 0,8-6-231 0</inkml:trace>
  <inkml:trace contextRef="#ctx0" brushRef="#br0" timeOffset="51169.5722">10204 11928 788 0,'4'15'319'16,"2"13"-170"-1,5 21-124-15,3 8 10 16,3 9 0-16,-2-4-1 0,1-3-3 15,2-9-6 1,-7-21 31-16,1-10 18 16,-4-19 48-16,-5-12 6 15,5-21-30-15,-4-8-17 0,3-19-47 16,-3-9-8-16,-4-18-11 0,0-6-6 16,1 3-9-1,1 10-5-15,0 32-7 0,-2 16 0 16,0 22-10-16,-1 6-3 15,1 5 1-15,8 2 0 0,7 2 7 16,8-2 0-16,23-3-6 16,12-3-5-1,30-7-14 1,25-3 0-16,37 1 9 16,16-3 5-16,19 6 23 0,-5 1 4 15,-31 6 2 1,-12 2 2-16,-40 0 1 15,-16 1 2-15,-16-3-1 16,-10-3 0-16,-15-2 0 16,-5 0-2-16,-13 4-1 0,-8 2-2 15,-10 2-4-15,-4 3 2 16,-7 0 6-16,-2-1 4 16,2 4 2-16,2 4-4 15,5 7-7-15,2 10-3 16,5 14-1-16,-1 13 2 0,3 8 3 15,-1-4 0 1,0-11 44-16,0-13-68 16</inkml:trace>
  <inkml:trace contextRef="#ctx0" brushRef="#br0" timeOffset="51951.3477">10485 11930 801 0,'0'-2'368'0,"2"2"-180"15,4 8-51-15,3 22-92 31,6 9-14-31,4 12-12 16,0 3-3-16,-5 1-3 0,-6-3-1 16,-8-8 0-16,-3-10 1 0,-1-15 5 15,-2-9 4-15,3-17-3 32,3-7-7-32,7-16-20 0,9-5-12 0,14 2-12 15,2 6 4-15,7 13 5 16,-2 9 7-16,-10 11 20 15,-4 6 9-15,-15 11 10 16,-8 1 3-16,-16 2-8 16,-9 2-5-16,-10-7-13 15,-6-9-28-15,7-10-133 16</inkml:trace>
  <inkml:trace contextRef="#ctx0" brushRef="#br0" timeOffset="52295.6662">10797 11873 834 0,'9'0'386'0,"6"-1"-152"0,8 2-103 16,4 5-18-16,-5 5-36 15,-3 4-26 1,-15 4-28-16,-9 3-7 16,-18 3-6-16,-6-2 0 15,6 1-3-15,6-7-3 0,24-6-8 16,14 0-2-1,18-12-4-15,8 1 2 0,5-2-61 16,-1-1-51-16,-10 6-251 16</inkml:trace>
  <inkml:trace contextRef="#ctx0" brushRef="#br0" timeOffset="52478.6818">11176 12064 1106 0,'0'4'436'0,"1"17"-270"0,4 9-33 16,1 11-40-16,-2 7-17 0,-1-2-45 15,-2-1-14 1,0-9 24-16,1-6-82 0,2-14-187 16</inkml:trace>
  <inkml:trace contextRef="#ctx0" brushRef="#br0" timeOffset="52956.9431">11067 12276 823 0,'9'-4'402'0,"16"-3"-143"0,9 0-109 16,10 2-81-16,-3-1-32 31,3 1-26-31,0 0-3 0,-5 0-87 16,1 1-45-16,-11 0-43 15,-5 2-2-15,-11-4 85 16,0 0 48-16,-3-4 70 16,2-5 32-16,-2 0 49 15,-1 2 24-15,-1 4 19 16,-4 5-26-16,-2 7-51 16,0 1-25-16,-2-4-45 15,0 0-3-15,5 9-1 16,-4 4-1-16,41 25 1 15,-31-33 1-15,-2-8 3 0,2-2 2 16,-4-9 1 0,1-2-1-16,-1-2-3 15,-2 2-6-15,5 8-8 16,-6 4-5-16,3 12-5 16,2 9 2-16,2 19 3 15,-1 6 3-15,-5 10 4 0,-1 7 1 16,-3 2 8-16,-2-1 5 15,-1-9 17-15,-13-11 8 16,-14-13 6-16,-4-5-2 16,-12-14-9-16,1-8-7 15,8-11-44-15,9-9-59 16,16-10-161-16,12-3-255 16</inkml:trace>
  <inkml:trace contextRef="#ctx0" brushRef="#br0" timeOffset="53356.0077">11659 11878 537 0,'7'-3'268'15,"9"-4"-51"-15,0 2-12 16,9 5-16-16,-1 2-12 16,1 5-60-16,-2 4-26 15,-11 5-39-15,-8-1-12 16,-14 4-1-16,-8-1-2 15,-4 1 1-15,0 4-9 16,11-7-19-16,8-4-2 16,11-2-4-16,12-6 0 0,15-2 3 15,7 3-1-15,2-6-2 16,-3 4-1-16,-15-1-59 16,-9 3-62-16</inkml:trace>
  <inkml:trace contextRef="#ctx1" brushRef="#br0">17856 15905 0</inkml:trace>
  <inkml:trace contextRef="#ctx0" brushRef="#br0" timeOffset="58425.1462">12418 11327 670 0,'3'-1'298'15,"10"-4"-123"1,10 2-51-16,19-3-54 15,5-1-11-15,2-6-31 16,-2 8-1-16,-12 3-122 0,-6 2-117 0</inkml:trace>
  <inkml:trace contextRef="#ctx0" brushRef="#br0" timeOffset="58600.7644">12491 11435 940 0,'18'0'392'0,"23"3"-225"16,9-2-49-16,1 1-60 0,-4 0-18 16,-1-2-80-16</inkml:trace>
  <inkml:trace contextRef="#ctx0" brushRef="#br0" timeOffset="59809.9655">1763 13147 848 0,'0'1'367'0,"7"2"-185"16,3-3-75-16,28-1-59 15,12-2-15-15,13 0-22 16,5 3-5-16,-11 4-58 16,-10 2-71-16,-13 8-240 15</inkml:trace>
  <inkml:trace contextRef="#ctx0" brushRef="#br0" timeOffset="59982.6544">1785 13268 779 0,'1'4'341'16,"10"2"-159"-16,12 1-39 15,23-2-25-15,8-2-15 16,5-2-41-16,-2-1-8 16,-8-3-22-16,-2 1-87 15</inkml:trace>
  <inkml:trace contextRef="#ctx0" brushRef="#br0" timeOffset="60693.0723">2606 12758 850 0,'-2'-3'370'0,"-1"3"-218"16,2 14-71-16,6 25-81 0,3 19-9 0,6 16 9 31,4 6 2-31,-5 1 1 0,2-8 0 16,-6-5 2-1,-4-9 2-15,-2-14 0 16,-2-9-1-16,0-15-9 15,-1-7-10-15,0-15-6 16,1-8-10-16,8-17-1 16,2-7-33-16,11-7-10 15,2-3 9-15,-1 9 17 16,-1 7 67-16,-10 11 58 16,-7 9 6-16,-13 9-6 15,-7 5-26-15,-9 8-38 16,-2 0-5-16,4 5-3 0,2-2-7 15,12 0-6-15,5 3 2 16,10-4 6-16,10 3 8 16,14-3 6-16,9 0-3 15,8-6-28-15,5-2-78 16</inkml:trace>
  <inkml:trace contextRef="#ctx0" brushRef="#br0" timeOffset="61040.2553">3010 13389 865 0,'0'0'350'0,"7"5"-202"16,1 0-63-16,4 0-38 15,9 0-7-15,1-4-17 0,3-2-4 16,3-7-2-16,-5-4 2 15,-9-5 10-15,-4 1 2 16,-11-1 3-16,-6 3-7 16,-14 7-17-1,-7 5-9-15,-4 12-11 0,-1 6 0 16,7 12 1 0,6 2 1-16,7 1 8 15,12 2 2-15,8-3 11 0,11-1 5 16,12-5 10-16,0-8 0 15,14-2-5-15,0-7-4 16,1-3-87-16,0-4-372 0</inkml:trace>
  <inkml:trace contextRef="#ctx0" brushRef="#br0" timeOffset="61689.4394">3621 13437 1045 0,'9'-1'396'0,"22"-3"-270"16,9-1-100-16,42 3-13 0,18-1 31 15,47 2 36-15,21-1 15 16,33 2-1-16,21 2-26 15,9 0-32 1,4 2-13-16,-23-1-11 16,-21-3-1-16,-39-3-26 0,-30 1-83 0</inkml:trace>
  <inkml:trace contextRef="#ctx0" brushRef="#br0" timeOffset="62726.7696">3933 12582 685 0,'1'2'287'0,"-1"0"-177"16,0 2-48-1,0-4-45-15,1 10 5 0,4 20 20 16,4 53-2-16,-9-27-2 15,0 2-4 1,-6 2-10-16,5-3-5 16,1-14-5-16,0-11 2 0,0-18 0 15,3-6 4-15,0-11 24 16,3-6 3-16,6-9-6 16,1-1-3-16,2-8-31 15,4 6-4-15,1 8 1 16,5 5-1-16,3 16 4 0,-5 9-1 15,-7 8-1-15,-9 8 1 16,-13-2 0 0,-10-5 2-16,-10-2 3 15,-5-5 2-15,2-11-33 16,2-6-29-16,7-3-88 16,7-6-64-16,4-1-148 15</inkml:trace>
  <inkml:trace contextRef="#ctx0" brushRef="#br0" timeOffset="63081.617">4321 12416 856 0,'0'-3'428'16,"0"1"-180"0,1 4-85-16,-1-2-108 15,5 28-24-15,12 58 17 16,-5-19 8-16,-2 22-2 15,-2 5-11-15,-1 7-24 16,-2-8-6-16,-5-23 0 0,4-13 2 16,-2-23 2-16,2-5-38 15,2-9-162-15,-1-8-193 16</inkml:trace>
  <inkml:trace contextRef="#ctx0" brushRef="#br0" timeOffset="63591.7857">4722 12859 504 0,'12'-7'309'16,"5"-4"-48"-16,-2-1-34 15,-5-1-13-15,-8 0-44 16,-1 1-22-16,-7-2-51 16,-3 2-25-16,-13-2-38 15,-2 0-21-15,-5 8-33 16,-1 5-12-16,6 8-10 15,1 7 0-15,8 5 12 16,8 4 8-16,13 0 11 16,6-1 8-16,14-7 3 15,0-3 1-15,3-12 3 16,2-5 1-16,-4-6 5 16,-4-3 1-16,-9-1 1 0,-5 2 0 15,-7 6-9-15,-1 6-3 16,-3 12-7-16,-3 8-2 15,1 13 3-15,0 8 3 16,9 6-1-16,1 1 3 16,3-6 2-16,2-5 3 15,-1-13 7-15,-1-7-34 16,-2-6-116-16,-4-3-192 0</inkml:trace>
  <inkml:trace contextRef="#ctx0" brushRef="#br0" timeOffset="63889.7315">4925 13004 805 0,'3'-4'377'0,"1"-3"-134"15,6 1-138 1,7 0-30-16,-1 6-21 15,2 0-11-15,2 12-20 0,-8-2-2 16,-6 5-4-16,-6 0 5 0,-9-1 7 16,1 4 0-1,-3-3-5-15,-1 2-7 16,7-6-10 0,4-3-2-16,11-3-2 0,5-1-2 15,10-2-6-15,3 0-15 16,3 0-92-16,3-1-95 15</inkml:trace>
  <inkml:trace contextRef="#ctx0" brushRef="#br0" timeOffset="64249.4196">5367 12534 1108 0,'0'-8'468'16,"-1"-4"-277"-16,1 7-55 0,-3 3-87 16,-1 5-28-1,3-3-30 1,0 0-5-16,-3 30 4 15,1 47 1-15,11-12 3 16,-1 7 2-16,4 16 1 16,-3-6 2-16,-3-10 2 15,2-11 2-15,-6-19 2 16,-1-6 0-16,1-12 2 0,-2-3-2 16,-4-11 6-16,5-2 3 15,-1-9-30-15,1-1-71 0</inkml:trace>
  <inkml:trace contextRef="#ctx0" brushRef="#br0" timeOffset="64848.1725">3865 13700 641 0,'-18'-6'371'15,"-12"-3"-32"-15,-8 18-198 16,-5 13-46-16,1 26-50 15,2 13-17-15,14 21-23 16,13 6-2-16,14 3-2 0,13-5 1 16,16-6 0-16,5-8-1 15,18-17-3-15,5-10-11 16,2-25-133-16,2-8-91 16</inkml:trace>
  <inkml:trace contextRef="#ctx0" brushRef="#br0" timeOffset="65197.5705">4173 14285 600 0,'-4'-10'287'0,"-2"-12"-105"0,-1-5-34 16,-1 2-23-16,-3 1-9 0,0 3-8 16,-5 1-7-1,-6 7-31-15,4 2-16 16,-6 8-36-16,1 3-11 15,3 9-23-15,-3 7-12 16,8 8 4-16,4 5 3 0,9 6 15 16,8-3 9-16,9-1 4 15,8-3 1-15,6-15 2 16,2-5 1-16,0-14 3 16,0-6 0-16,-6-5 3 0,-8-6 2 15,-7 3-6 1,-6 3-1-16,-4 8-4 0,-1 7-7 15,-4 7-2 1,4 5-4-16,3 6-3 16,4 0 3-16,7 3 4 15,2 0-19-15,6-9-169 16</inkml:trace>
  <inkml:trace contextRef="#ctx0" brushRef="#br0" timeOffset="65673.7834">3960 13824 716 0,'3'1'286'16,"1"4"-169"-16,1 5-29 15,-5 9 10-15,1 8-9 16,-2 15-17-1,-6 0-6-15,0 9-26 0,0-1-9 16,6-2-3-16,2-1-87 16</inkml:trace>
  <inkml:trace contextRef="#ctx0" brushRef="#br0" timeOffset="66186.0912">4197 13791 600 0,'2'-13'335'0,"4"-9"-60"0,10 2-123 16,6 1-21-16,4 7-52 15,4 4-18 1,-2 14-34-16,-4 7-14 16,-11 9-2-16,-11 4 1 15,-16 10 3-15,-6 2 1 16,-6 2 0-16,3-4-5 0,15-10-6 15,9-6-4-15,26-13 0 16,7-6 1-16,16-3 5 16,-5-5-53-16,-8 2-197 15</inkml:trace>
  <inkml:trace contextRef="#ctx0" brushRef="#br0" timeOffset="66441.3876">4649 14013 1090 0,'0'-2'460'15,"0"6"-268"-15,2 4-80 16,5 16-84-16,2 7-6 15,-1 10-6-15,0 9-2 16,-4-1-6-16,-4 3 6 16,0-11-91-16,0-9-71 15,0-15-277-15</inkml:trace>
  <inkml:trace contextRef="#ctx0" brushRef="#br0" timeOffset="66602.7135">4525 14192 805 0,'6'0'429'16,"8"1"-84"-16,16 0-195 15,7 0-26-15,11-2-58 16,6-2-23-16,-1 0 4 16,-2 1-80-16</inkml:trace>
  <inkml:trace contextRef="#ctx0" brushRef="#br0" timeOffset="67084.8896">4997 14089 985 0,'-2'5'387'0,"-3"10"-256"16,3 2-61-16,0 8-35 15,7 4-3-15,8 1-7 16,5 1-2-16,9-9-2 0,2-8-1 15,1-13 5 1,-3-8 3-16,-5-12 4 16,-6-7 1-16,-7-1-2 15,-2-3 4-15,-4 7 12 16,-3 3 0-16,0 11-23 16,-3 11-16-16,0 14-24 0,2 10-6 15,3 17 10-15,-1 7 7 16,3 15 1-16,-3 5-1 15,-8-4 0-15,-5-1-1 16,-9-13 4 0,-5-10 3-16,-5-9 12 0,2-9 4 15,4-12-9-15,2-6-53 16,8-16-318-16</inkml:trace>
  <inkml:trace contextRef="#ctx0" brushRef="#br0" timeOffset="67438.678">5068 13822 917 0,'4'-11'428'0,"8"-6"-174"16,7 2-54-16,10 6-75 15,1 8-30-15,1 5-49 16,-3 4-11-16,-12 9-18 16,-8-2-2-16,-19 8 1 15,-5 2-1-15,-3 1 1 16,0 0-4-16,15-7-10 15,4-2-3-15,16-11-9 16,10 0-2-16,15-1-11 16,4-1-26-16,1 6-129 0,-3-1-73 0</inkml:trace>
  <inkml:trace contextRef="#ctx0" brushRef="#br0" timeOffset="67683.3789">5483 13643 1044 0,'6'7'422'16,"3"9"-219"-16,5 29-132 16,2 17 3-16,2 26 10 15,-1 5-5-15,-7 0-31 16,-7-7-14-16,-13-12-16 15,-5-4-6-15,-7-9 0 16,4-10 0-16,3-13 4 16,0-13-19-16,6-17-182 15</inkml:trace>
  <inkml:trace contextRef="#ctx0" brushRef="#br0" timeOffset="68291.542">5725 13619 867 0,'5'-6'372'16,"8"-2"-205"-16,5 2-37 15,5 2-57 1,4 5-24-16,-3 0-33 15,-6 1-7-15,-8 4-7 0,-8 1 2 16,-9 1 5-16,-4 2 4 16,-7-3 4-16,2 0-1 15,7-3-18-15,9-2-10 0,13-2-7 16,4-1 0 0,9 3 11-16,1 5 6 15,-6 5 4-15,-4 4 5 0,-12 3 18 16,-9-1 6-16,-13 1 4 15,-4 0-2-15,-9-9-86 16,6-1-69-16</inkml:trace>
  <inkml:trace contextRef="#ctx0" brushRef="#br0" timeOffset="68489.2278">5699 13866 892 0,'10'1'385'0,"17"2"-205"0,7 2-32 15,11-4-61-15,0-1-25 16,-3-1-38 0,2-4-28-16,-9 1-154 0,1-1-176 15</inkml:trace>
  <inkml:trace contextRef="#ctx0" brushRef="#br0" timeOffset="68786.9379">5781 14050 967 0,'3'-2'438'0,"12"-2"-197"16,4 1-81-16,6 2-67 15,0 1-23-15,-2 5-25 16,-4 5-12-16,-9 0-13 16,-5 2-4-16,-9 0-4 15,-7 0-1-15,-10-1 1 16,3 3-2-16,-1-1-6 16,8-1-3-16,12 2-2 15,8-3-1-15,10-6 2 16,2 1 1-16,6-3 1 15,2-1-1-15,1-4-42 16,1-4-65-16</inkml:trace>
  <inkml:trace contextRef="#ctx0" brushRef="#br0" timeOffset="69191.4787">6301 13442 801 0,'-3'0'467'15,"0"6"-64"-15,1-2-87 16,1-4-114-1,-1 0-47-15,1 0-61 16,0 0-31-16,0 0-40 0,1 0-10 16,0 0-50-16,0 0-71 15</inkml:trace>
  <inkml:trace contextRef="#ctx0" brushRef="#br0" timeOffset="78967.8204">7290 13079 689 0,'-10'-5'418'15,"-9"-9"-15"1,-7 2-203-16,-6 1-32 16,-3-2-52-16,-2 3-30 15,0 6-53-15,0 4-27 16,6 17-36-16,3 11-9 16,9 11 4-16,8 13 7 0,11 5 12 15,9 1 3 1,25-1 4-16,6-7 4 15,16-17 9-15,2-13 3 0,-5-19 7 16,-3-9 4-16,-14-18 24 16,-9-7 7-16,-16-14 3 15,-12-4-19-15,-11-1-96 16,-7 2-63-16,-10 8-198 16</inkml:trace>
  <inkml:trace contextRef="#ctx0" brushRef="#br0" timeOffset="79095.7597">6998 12826 1184 0,'-1'-1'487'0,"1"1"-326"0,0 0-75 0,0 0-70 16,0 0-94-16</inkml:trace>
  <inkml:trace contextRef="#ctx0" brushRef="#br0" timeOffset="79365.1048">7526 13167 821 0,'0'1'389'15,"1"4"-148"-15,1 12-93 16,-1 6-30-16,4 19-30 16,0 11-18-16,0 18-35 15,-1 5-10-15,0 1-13 16,-1-6-3-16,5-17 17 16,3-7-67-16,0-17-182 15,3-10-138-15</inkml:trace>
  <inkml:trace contextRef="#ctx0" brushRef="#br0" timeOffset="79505.5773">7539 13415 1019 0,'-2'-5'468'16,"2"-3"-234"-16,5 0-104 15,18 2-105-15,11 4-27 16,10 4-54-16,0 6-82 15</inkml:trace>
  <inkml:trace contextRef="#ctx0" brushRef="#br0" timeOffset="79774.3652">8012 13273 733 0,'-11'-6'475'16,"-6"-3"5"-16,-6 4-292 15,-1 4-58-15,-3 4-86 16,3 2-24-16,0 7-29 16,6 6-7-16,10 8-4 15,7 5-2-15,9 6 10 16,6-7 6-16,14-2 3 16,3-4 3-16,10-14 3 15,4-2 3-15,-8-12 7 0,-4-7 5 16,-15-11-6-16,-4-7-32 15,-14-9-124-15,-4-3-208 16</inkml:trace>
  <inkml:trace contextRef="#ctx0" brushRef="#br0" timeOffset="80071.4797">8300 13294 1106 0,'0'-3'500'0,"1"0"-255"16,2 6-97-16,-3-3-97 15,0 8-25-15,3 22-10 16,5 40-3-16,-5-31-5 16,-3 0-3-16,4-6-42 15,-5-7-78-15</inkml:trace>
  <inkml:trace contextRef="#ctx0" brushRef="#br0" timeOffset="80380.1905">8597 13279 671 0,'-3'3'417'16,"-4"9"20"0,-2 4-222-16,-7 10-115 0,-2 4-26 15,-9 1-39-15,-1 1-16 16,-2-12-17-16,5 0-25 15,-1-14-30-15,3-6-4 16,12-9 5-16,-6-10 22 16,14-5 29-16,4-3 10 15,4 2 31-15,6 4 11 0,5 13 9 16,3 8-7-16,3 15-26 16,0 6-9-16,-3 9-9 15,3 2-2-15,-2 4-83 16,1-3-431-16</inkml:trace>
  <inkml:trace contextRef="#ctx0" brushRef="#br0" timeOffset="80537.2057">8882 13554 1386 0,'2'7'547'16,"-2"15"-361"-16,0 2-51 15,-3 3-70 1,-4 3-15-16,-2-6-73 0,1 1 455 16</inkml:trace>
  <inkml:trace contextRef="#ctx0" brushRef="#br0" timeOffset="81304.584">9735 13129 994 0,'-2'1'419'0,"-2"6"-220"0,2 25-131 15,-3 17-14-15,2 31-3 16,1 11-2-1,2 2-4-15,3-7-18 0,2-22-16 16,1-11-1-16,-1-21-49 16,1-10-80-16,-1-15-276 15</inkml:trace>
  <inkml:trace contextRef="#ctx0" brushRef="#br0" timeOffset="81498.2934">9573 13144 946 0,'9'-12'409'15,"22"-11"-216"1,12 6-76-16,17 8-75 16,10 5-17-16,13 9-17 0,2 4-3 15,-1 5-41-15,-8 1-96 16</inkml:trace>
  <inkml:trace contextRef="#ctx0" brushRef="#br0" timeOffset="81758.7218">9660 13685 1162 0,'12'1'432'0,"17"0"-299"0,12 1-48 0,13 5-16 32,10 1-7-32,3 5-39 15,-3-2-8-15,-4-3-77 16,-8-2-115-16</inkml:trace>
  <inkml:trace contextRef="#ctx0" brushRef="#br0" timeOffset="81942.6999">9762 13468 1046 0,'15'2'422'0,"5"-2"-232"16,25 9-152-16,10 1-14 15,9 3-4-15,10 6-41 0</inkml:trace>
  <inkml:trace contextRef="#ctx0" brushRef="#br0" timeOffset="82659.5353">10180 13603 562 0,'9'-12'352'0,"9"-7"-23"15,0 0-110-15,3 8-38 0,-2 11-80 16,0 5-45 0,-3 16-42-1,-6 3-1-15,-6 4 6 16,-4 2 1-16,-6 1-2 16,0-1-4-16,4-9-8 15,2-5-4-15,8-10-1 0,8-4 1 16,12-2 2-16,2-1 0 15,2 1 6-15,0 2-41 16,-7 4-295-16</inkml:trace>
  <inkml:trace contextRef="#ctx0" brushRef="#br0" timeOffset="83088.6761">10494 13702 1027 0,'1'-5'418'0,"1"-3"-277"16,1 5-43-16,2 8-56 16,2 7-22-16,5 9-16 15,0-1 5-15,3 4 1 16,2-3-2-16,1-8-1 15,2 0 3-15,-2-14 8 0,-2-9 4 16,-3-5 11 0,-5-2 11-16,-2-2 9 15,-1 0 0-15,-1 8-16 0,2 3-21 16,2 12-25-16,-3 11-8 16,1 19 1-1,-1 7 3-15,1 18 6 0,-1 4 2 16,2 0-2-16,-4-9 1 15,-8-9 3-15,-8-4 3 16,-11-11 13-16,-5 0 4 0,-11-15 7 16,-4-7 0-16,7-12-19 15,5-9-28-15,15-12-92 16,11-5-79-16</inkml:trace>
  <inkml:trace contextRef="#ctx0" brushRef="#br0" timeOffset="83486.8816">10962 13457 799 0,'8'-3'412'0,"6"-3"-86"16,18 2-213-16,9 1-37 15,11 3-39-15,0 4-14 0,-10 2-14 16,-8-2-1-16,-13 0-45 16,-2-1-62-16,-7-3-297 15</inkml:trace>
  <inkml:trace contextRef="#ctx0" brushRef="#br0" timeOffset="83712.1457">11011 13562 496 0,'-3'4'345'0,"1"0"45"0,2-2-141 15,0-2-98 1,5 0-18-16,25 2-27 0,52 6-18 16,-31 1-27-16,-7-4-13 15,-17-1-24-15,-1 0-6 16,-17-4-52-16,1 0-18 16</inkml:trace>
  <inkml:trace contextRef="#ctx0" brushRef="#br0" timeOffset="84273.9867">11625 13519 564 0,'3'-2'332'0,"8"0"-14"16,6 2-99-16,13 0-61 15,7 4-18-15,17-2-45 16,5-2-18-16,-3-2-43 15,-3-2-6-15,-22 4-139 16</inkml:trace>
  <inkml:trace contextRef="#ctx0" brushRef="#br0" timeOffset="84699.2956">12157 13060 899 0,'0'-1'378'0,"3"1"-245"0,-1 4-46 16,-2-4-64-16,2 22-13 15,7 60 10 1,-4-14-7-16,-1 20-3 16,-1-1-2-16,2-10-5 15,3-11-21-15,0-24-83 0,4-12-56 16,3-17-168-16</inkml:trace>
  <inkml:trace contextRef="#ctx0" brushRef="#br0" timeOffset="84893.1986">12352 13421 479 0,'-3'4'290'16,"-10"5"-24"-16,-5 4-55 15,-7 7-81-15,0-4-27 16,7 2-45-16,-1-5-17 0,15 2-31 16,0-7-9-16,11 0-5 15,14 1-3-15,12-3 4 16,9 6 18-16,6-1-193 15</inkml:trace>
  <inkml:trace contextRef="#ctx0" brushRef="#br0" timeOffset="85249.1281">12500 13584 813 0,'4'4'360'15,"6"3"-170"-15,5 0-60 16,8-1-48-16,1-1-22 16,3-1-30-1,0-4-4-15,-6-3-5 16,-2-3 1-16,-9-5 5 0,-2-1 0 0,-8 2 3 31,-4-3 1-31,-7 4-6 16,-4 2-5-16,-11 1-16 0,-1 6-5 15,-6 9-9-15,0 0-1 16,6 7-1-16,3-2 0 0,12 5 1 0,8 4 3 31,16 3 8-31,11 1 5 16,11 0 9-16,3-2 0 16,1-4 4-16,0-4-2 0,-8-11 0 15,-4-6 0-15,-3-8-90 16</inkml:trace>
  <inkml:trace contextRef="#ctx0" brushRef="#br0" timeOffset="92382.4883">21648 2746 977 0,'-6'17'335'0,"-3"43"-288"16,-3 26-55-16,3 46 4 15,4 24 6-15,5 12 2 16,4 2 2-16,4-12 7 16,0-21-1-16,2-30 3 15,0-23 34-15,5-28-147 16,2-15-247-16</inkml:trace>
  <inkml:trace contextRef="#ctx0" brushRef="#br0" timeOffset="92621.9553">21549 4035 1126 0,'-3'0'433'16,"4"5"-303"-16,17 0-90 16,39-1-34-16,28-1 21 15,49-2 22-15,24-4-2 0,30-6 5 16,11 1-17-16,3-6-12 16,-4 2 20-16,-36 5-179 15,-28-1-94-15</inkml:trace>
  <inkml:trace contextRef="#ctx0" brushRef="#br0" timeOffset="92868.7184">22888 3974 873 0,'18'6'365'16,"28"9"-183"-16,-1 4-53 15,-4 10-39-15,-9 1-9 16,-26 2-29-16,-9 3-7 0,-24 2-9 16,-5 1-4-16,-8-5-115 15</inkml:trace>
  <inkml:trace contextRef="#ctx0" brushRef="#br0" timeOffset="93370.7245">21587 2821 428 0,'-18'4'195'0,"-14"8"-69"0,0 6-18 16,6 8-51-16,8 1-10 16,10-3-36-16,8-6-5 15,6-10 46-15,6-8 15 16,8-19 13-16,2-11 4 15,3-18-11-15,-2-1 1 16,-2 2 8-16,-5 4 12 0,-4 16-7 16,-4 8-10-1,-2 15-34-15,3 8-21 16,8 19-31-16,8 6-8 0,12 13 13 16,3 2 3-16,6-3-159 15,0-7-226-15</inkml:trace>
  <inkml:trace contextRef="#ctx0" brushRef="#br0" timeOffset="93536.2522">22119 2476 825 0,'3'7'324'0,"2"15"-202"15,2 9-91-15,6 18-27 0,3 3 3 16,-1 1 1-1,-1-1 2-15,-6-12-40 16,-6-6-62-16</inkml:trace>
  <inkml:trace contextRef="#ctx0" brushRef="#br0" timeOffset="93659.9625">21964 2674 533 0,'10'-4'357'15,"14"-1"47"-15,10 3-191 16,21 3-94-16,10 4-33 15,16 2-50-15,2 1-13 0,7 0-211 16</inkml:trace>
  <inkml:trace contextRef="#ctx0" brushRef="#br0" timeOffset="94096.4653">23437 3937 957 0,'-1'-8'427'16,"-1"-9"-218"-16,2 11-105 31,0 22-83-31,1 9-22 16,2 19-9-16,1 5 5 15,5 3 5-15,-5-3 4 0,1-11-56 16,1-6-60-16,-8-17-159 16</inkml:trace>
  <inkml:trace contextRef="#ctx0" brushRef="#br0" timeOffset="94205.9699">23311 4117 469 0,'0'-5'264'0,"8"-5"-9"16,7 2-43-16,14 4-37 16,9 4-12-16,14 5-47 15,5 2-26-15,3 0-36 16,-6-5-16-16,-17 2-121 16</inkml:trace>
  <inkml:trace contextRef="#ctx0" brushRef="#br0" timeOffset="98081.0708">13189 13558 481 0,'-18'3'229'0,"-12"3"-80"0,12-1-10 15,36-4-1 1,20 0-2-16,45-5-6 0,34-4 1 15,56 3-11-15,33-3-22 16,31 8-12-16,10 1-5 16,-14 0-26-16,-24 1-6 15,-40-3-29-15,-37-5-27 16,-53-3-494-16</inkml:trace>
  <inkml:trace contextRef="#ctx0" brushRef="#br0" timeOffset="98780.2548">13316 13010 666 0,'-1'-1'286'15,"1"-2"-133"-15,1 7-82 0,-1-4-12 16,1 8-1-16,6 15-2 16,15 33-27-1,-7-31-9-15,2-8-4 16,2-3 1-16,-1-12 10 16,2-3 7-16,-2-13 11 15,3-2 2-15,-1-7 16 16,-3-6 0-16,-5 2-9 15,-1 1-8-15,-5 8-34 0,-2 8-16 16,-1 14-9-16,3 10-2 16,6 16 5-16,4 7 5 0,4 9 3 15,-4 2 1 1,-16 1 1-16,-4 3 5 16,-22-10 5-16,-8-5 1 15,-7-10 8-15,-5-15 4 0,2-19-34 16,5-7-29-1,12-16-100-15,11-3-138 0</inkml:trace>
  <inkml:trace contextRef="#ctx0" brushRef="#br0" timeOffset="99132.4406">13768 12540 654 0,'1'-3'352'0,"0"-1"-91"0,-1 4-49 16,0 0-86-16,0 3-38 16,0 27-38-1,4 61-2-15,1-12-10 0,2 10-6 16,1 5-13-16,4-7-5 16,-1-19-3-16,2-11-2 15,0-15-1-15,0-7-20 16,-2-10-157-16,1-9-132 0</inkml:trace>
  <inkml:trace contextRef="#ctx0" brushRef="#br0" timeOffset="100186.9816">14286 12987 393 0,'1'-9'231'16,"0"-11"-15"-16,-1-2-31 16,-4 0-17-16,-6 1-14 0,-10 3-34 15,-2 6-24-15,-9 8-64 16,4 8-22-16,-3 8-22 16,6 6-5-16,4 8-2 15,3 3 1-15,9 3 3 16,3-2-1-16,13-8 8 0,5-7 2 15,12-9 6 1,2-4 4-16,-2-7 6 16,-1-1 1-16,-5-11 1 15,-3 0 0-15,-2 3-2 16,-6 5-6-16,-3 9 16 16,-5 1 10-16,0 13 7 15,-1 2 7-15,1 6-18 0,3 6-10 16,2 5-5-16,3 1-1 15,-1 3 2-15,0-3 0 0,0-5 0 16,0-3-2 0,0-13-17-16,-2-1-62 15</inkml:trace>
  <inkml:trace contextRef="#ctx0" brushRef="#br0" timeOffset="100621.2276">14410 13163 500 0,'2'-3'341'0,"5"-6"33"16,5 2-129-16,7-1-87 16,4 2-31-16,4 1-46 15,4 4-23-15,-4 4-33 16,-4 2-8-16,-13 6-3 15,-9 1 2-15,-12 5 1 16,-8 0-1-16,-5 4-1 0,-3-2-6 16,11-2-6-16,5 0-3 15,11-8-1-15,10 1 0 16,11-5 1-16,5-2 3 16,3 0-3-16,2-2 4 0,-3 1-99 15,-5-1-106 1</inkml:trace>
  <inkml:trace contextRef="#ctx0" brushRef="#br0" timeOffset="101025.4982">14772 12652 699 0,'0'-6'345'15,"-2"-5"-100"-15,2 6-56 0,0 2-79 16,-1 6-27 0,-1-3-46-16,2 1-15 15,2 29 2-15,7 56 0 16,2-8-1-16,2 6-5 0,1 3-4 16,-3-5-2-1,0-17-2-15,-3-10 1 16,-4-15 1-16,0-8 0 0,-3-14-15 15,-1-5-71-15</inkml:trace>
  <inkml:trace contextRef="#ctx0" brushRef="#br0" timeOffset="101681.7252">13465 13746 615 0,'-12'-2'334'16,"-17"19"-60"15,16-9-80-31,-1 0-75 0,-47 44-26 0,3 30-46 0,3 11-16 16,45-9-16-16,12 0-9 15,7 0-2-15,8-1 1 16,12-13-4-16,7-14 2 16,14-26 22-16,9-12-85 0</inkml:trace>
  <inkml:trace contextRef="#ctx0" brushRef="#br0" timeOffset="102044.8922">13577 13955 814 0,'0'-2'369'15,"0"0"-182"1,0 9-61-16,0-7-72 16,0 22-13-16,3 50-3 15,0-23-10-15,-1 7-10 16,2 0-5-16,-1-7-8 0,-2-3 3 15,4-16 0-15,-3-8 2 0,1-17 13 16,0-6 3-16,1-16-3 16,5-2-5-16,8-2-18 15,3-1-11 1,11 14-11-16,-2 6 2 16,1 6 3-16,-3 11 8 15,-16 4 20-15,-6 4 10 16,-20 7 7-16,-10-1 0 15,-2-3-6-15,-6-6-5 16,4-16-37-16,3-2-48 0,8-8-181 16</inkml:trace>
  <inkml:trace contextRef="#ctx0" brushRef="#br0" timeOffset="102403.6484">13801 13904 822 0,'8'-7'373'0,"9"-8"-180"15,3 4-37-15,8 7-57 0,0 4-30 0,-6 10-30 32,-5 4-6-32,-17 10-6 15,-8 6-2-15,-13 4-2 0,-1-3-6 16,7-7-11-16,5-6-4 0,13-4-3 16,9-3 0-1,8-5 1-15,6-1 3 16,2-4-1-16,4 2 0 15,2-1-79-15,0-2-90 16</inkml:trace>
  <inkml:trace contextRef="#ctx0" brushRef="#br0" timeOffset="102645.1123">14173 14121 949 0,'0'4'381'0,"-4"5"-234"15,3 6-58-15,-4 13-38 16,5 3-7-16,-1 13-19 16,1 5-5-16,5-1-9 15,-4-3-4-15,2-11-16 16,-1-10-36-16,4-10-117 0,-4-7-118 15</inkml:trace>
  <inkml:trace contextRef="#ctx0" brushRef="#br0" timeOffset="102794.0579">14050 14324 560 0,'6'-3'372'15,"2"-4"9"1,15 0-186-16,4-2-45 0,3 2-66 15,2 1-22-15,3 2-11 16,-2 2-82-16</inkml:trace>
  <inkml:trace contextRef="#ctx0" brushRef="#br0" timeOffset="103272.4802">14409 14127 749 0,'2'0'391'16,"-2"-1"-111"-16,0 8-97 15,-1-7-94 1,0 6-31-16,0 19-24 0,2 30-7 16,8-29-11-16,4-3-3 15,6-8-1-15,3-4 0 0,3-13 4 16,0-8 3-16,-6-9 4 16,-2-4 1-16,-10-2 3 15,-3 1-3-15,-2 3-11 16,-2 6-7-1,2 11-14-15,1 8-4 0,-1 12-2 16,4 8 3-16,0 14 7 0,2 10-1 16,-3 12 3-1,1 2-1-15,1 1 1 16,-7-6 3-16,-5-12 7 0,-12-8 4 16,-11-14 6-16,-7-5 0 15,-2-12 1-15,3-5 5 16,8-9-91-16,8-4-95 15</inkml:trace>
  <inkml:trace contextRef="#ctx0" brushRef="#br0" timeOffset="103638.7582">14509 13884 678 0,'0'-2'383'0,"0"-5"-67"15,13 0-172-15,5-1-37 0,12 1-49 16,3 2-6-16,2 5-18 15,-9 1-6-15,-9 4-10 16,-2 5-1-16,-16 5 1 0,-2 6 0 16,-10 2-2-1,-6 0-1-15,8-4-10 16,0-4-3-16,12-1-4 16,8-2-4-16,6-3-1 15,5-3 0-15,1-6-61 16,6 0-60-16,-2 0-273 15</inkml:trace>
  <inkml:trace contextRef="#ctx0" brushRef="#br0" timeOffset="103881.9063">14831 13732 811 0,'6'-2'401'15,"5"2"-144"-15,5 8-70 16,11 20-87-16,0 15-19 16,6 26-1-16,-2 11-7 15,-9 5-21-15,-5 4-6 0,-15-5-30 16,-9 4 0-16,-12-5-3 16,-8-2-1-16,-6-16 1 15,2-11 0-15,5-20-62 16,5-12-91-16</inkml:trace>
  <inkml:trace contextRef="#ctx0" brushRef="#br0" timeOffset="104499.7675">15082 13698 618 0,'2'-2'320'0,"5"-4"-81"16,6 2-34-16,6 0-65 15,0 2-30-15,8 2-54 16,-3-1-13-16,-3 1-20 16,-3 2-9-16,-16 4-1 15,-9 3 0-15,-13-1-3 16,-8 1 3-16,6-2-7 15,4-1-8-15,11-2-39 0,9 0-6 0,10 3-2 32,6 0 5-32,7 7 36 15,0 0 5-15,-4 4 10 0,-8 2 5 16,-14-3 12-16,-8 1 2 16,-14-4-2-16,0-5 18 15,7-4-134-15,3-3-187 16</inkml:trace>
  <inkml:trace contextRef="#ctx0" brushRef="#br0" timeOffset="104681.5094">15060 13990 784 0,'5'0'403'0,"17"1"-93"16,3-1-109-16,13-1-82 15,13 1-32-15,2-1-48 16,1 3-18-16,-5 3-51 16,-8-3-69-16,-14 0-303 15</inkml:trace>
  <inkml:trace contextRef="#ctx0" brushRef="#br0" timeOffset="105006.8837">15177 14117 934 0,'1'-2'415'16,"7"-7"-179"-16,6 5-68 15,13 5-61-15,1 1-16 16,0 6-38-16,-4-2-13 15,-15 2-13-15,-7 5-5 16,-13 4-5-16,-9 7-2 0,-6 1-4 16,0-3-3-16,12-3-6 15,5-3-2-15,14-4-3 16,9-4-1-16,12-2 0 16,7-3 2-16,7-2 1 15,0-1 5-15,-3 0-111 16,-4-3-164-16</inkml:trace>
  <inkml:trace contextRef="#ctx0" brushRef="#br0" timeOffset="105396.3185">15518 13575 1086 0,'0'0'498'15,"2"3"-217"1,-1-1-45-16,-2-2-88 16,0 0-35-16,0 0-58 15,0 0-21-15,0 0-72 16,-1 0-210-16</inkml:trace>
  <inkml:trace contextRef="#ctx0" brushRef="#br0" timeOffset="131188.4978">1707 16167 518 0,'11'-10'302'0,"6"-8"-64"15,12-21-57 1,4-5-19-16,-1-21-42 15,-1-8-17-15,-5-13-25 16,-5-6-8-16,-13 7 5 16,-5 6 17-16,-9 31 27 15,-5 15 14-15,3 26-34 16,-3 11-34-16,3 17-49 16,4 12-25-16,9 25-3 15,12 14 5-15,21 20 2 16,7-1 2-16,8-7 3 0,-3-8 1 15,-9-23-1 1,-3-7-25-16,-10-23-68 16,-4-9-48-16,-13-14-122 0,-9-7-235 15</inkml:trace>
  <inkml:trace contextRef="#ctx0" brushRef="#br0" timeOffset="131311.4147">1966 15945 454 0,'15'3'203'16,"20"6"-82"-16,1-2-38 15</inkml:trace>
  <inkml:trace contextRef="#ctx0" brushRef="#br0" timeOffset="131466.447">1571 15840 1262 0,'-3'3'460'0,"3"0"-363"15,9 6-81-15,17 9-37 16,8 0 6-16,22 5-139 16</inkml:trace>
  <inkml:trace contextRef="#ctx0" brushRef="#br0" timeOffset="131717.9242">2175 16029 733 0,'11'5'416'0,"6"1"-45"16,15 1-204-1,6-5-20-15,7-2-65 0,1-2-31 0,-8-9-20 16,-4 2-3 0,-13-9 3-16,-5-4-2 15,-18-2 6-15,-7-1-2 16,-16 5-27-16,-8 5-11 0,0 15-44 15,-1 8-10-15,11 17 10 16,7 4 10-16,13 6 26 16,3 3 10-16,12 0 1 15,7 2 1-15,11 1 1 16,5-1-16-16,8-9-169 16</inkml:trace>
  <inkml:trace contextRef="#ctx0" brushRef="#br0" timeOffset="131968.4502">2922 15913 1031 0,'-3'10'507'0,"0"12"-162"16,-16 6-144 0,-7 3 1-16,-10-1-77 0,-4-7-39 15,3-8-48-15,5-7-10 16,8-14-65-1,5 0-23-15,10-12-28 16,3 3-9-16,11 4 48 16,5-1 17-16,10 12 28 0,5 5 9 15,7 16 12-15,3 4 1 16,6 13-6-16,1 2-3 16</inkml:trace>
  <inkml:trace contextRef="#ctx0" brushRef="#br0" timeOffset="132506.4969">3781 15882 750 0,'0'1'364'0,"1"1"-77"15,16 3-230-15,10 3-29 16,20 0-8-16,5-2-1 16,3-3-1-16,-5-3-2 15,-15-1-1-15,-8 0 1 0,-18-1 16 16,-10-1 10-16,-16 0 9 15,-6 1 2-15,-13 4-9 16,1 5-11-16,-2 9-17 16,2 2-3-16,7 9-12 15,7-2-2-15,18 1 1 16,10-1-2-16,19-5 1 16,11 4 0-16,7-6 1 15,-1 1 0-15,2-3-33 16,-2-9-92-16</inkml:trace>
  <inkml:trace contextRef="#ctx0" brushRef="#br0" timeOffset="133091.4041">4490 15918 899 0,'-13'-1'455'0,"-18"-1"-112"15,-10 0-114-15,-5 2-99 16,4 0-37-16,9 4-67 15,9 2-30-15,16 6-27 0,7-1-3 16,17 6 3-16,9-5 9 16,11 1 9-16,2 1 1 15,-5-7-5-15,-3 0-7 16,-13-3 1-16,-10-4 4 16,-8 5 13-16,-10-2 9 15,-13 0 7-15,-3 1-1 16,-5-1-1-16,5 2-6 0,12 2-15 15,8 1-8-15,12 7-6 16,9-1 3-16,9 1 9 16,5 4 39-16,2-8-147 15,-4 3-51-15,0-8-174 16,-10-7-94-16,-7-12 146 16,-3-6 76-16,-11-8 276 15,3-8 114-15,-1-10 109 16,0-7-2-16,6-10-55 15,5 7-24-15,7 14-77 16,2 16-18-16,9 27-30 16,0 13-23-16,7 20-16 15,3 6-4-15,0 11-9 0,3 0-6 16,-6-2-2-16,2-3 0 0,-6-14 2 31,-4-5 1-31,-11-19 10 0,-4-6 7 16,-10-17 5-16,-5-8 0 15,-10-6-13-15,-4 4-9 16,-7 12-14-16,-6 9 1 0,-2 18 3 16,-5 7-1-1,4 12 2-15,7 0-4 16,18-6-112-16,8-9-77 0</inkml:trace>
  <inkml:trace contextRef="#ctx0" brushRef="#br0" timeOffset="133261.6967">4982 15925 1283 0,'0'0'541'0,"1"0"-328"16,-1 6-59-16,0-6-64 16,2 14-27-16,10 44-18 15,-4-28-10-15,2-2-7 16,-2-1-51-16,5-3-530 15</inkml:trace>
  <inkml:trace contextRef="#ctx0" brushRef="#br0" timeOffset="133764.4537">5165 15881 956 0,'-3'-6'504'0,"-2"-2"-131"16,4 8-161-16,7 22-122 15,3 9-48-15,4 14-34 16,-2 1 2-16,-4-4-1 16,1-7-1-16,-3-13-1 15,2-3-7-15,-3-19-23 16,1-7-13-16,2-13-9 15,2-10 2-15,8-4 14 16,5-1 8-16,11 4 7 16,-1 5 5-16,-3 14 7 0,-9 5 2 15,-7 13 10-15,-8 4 4 16,-4 5 2-16,-1 2-1 16,-4-2-8-16,4 0-3 15,5-3-7-15,4-1-7 16,8-3-117-16,0-2-85 15</inkml:trace>
  <inkml:trace contextRef="#ctx0" brushRef="#br0" timeOffset="134048.6752">5817 15929 963 0,'2'6'415'0,"-2"11"-186"15,-4 5-46-15,-8 9-49 16,-7-1-17-16,-6-1-60 15,-3-1-17-15,-3-9-18 16,0-3-5-16,1-10-18 16,2-8-14-16,8-14-19 15,5-1-11-15,10-5 1 16,4 2 15-16,11 6 29 16,5 5 13-16,11 10 24 0,1 9-1 0,6 11-10 31,1 2-6-31,1 8-9 0,3-1-3 0,-7-2 23 31,-3-3-63-31,-9-12-231 16,-7-8-157-16</inkml:trace>
  <inkml:trace contextRef="#ctx0" brushRef="#br0" timeOffset="134230.7383">5668 15530 1158 0,'-5'-2'607'16,"-3"-3"-154"0,5 7-274-16,2 3-56 15,6 15-85-15,5 6-19 0,6 11-10 16,4 6-3-16,-3-3-32 16,-2-4 177-16</inkml:trace>
  <inkml:trace contextRef="#ctx0" brushRef="#br0" timeOffset="498889.5385">11788 13828 672 0,'3'2'255'16,"0"15"-157"-16,6 17-57 0,2 31 11 16,-4 17 22-16,-7 36-1 15,-10 14 6 1,-20 23-12-16,-6 10-13 0,-22-5-10 16,-3-15-12-16,2-24-14 15,4-18-3-15,20-39-4 16,10-15-14-16,13-38-143 15</inkml:trace>
  <inkml:trace contextRef="#ctx0" brushRef="#br0" timeOffset="499454.0144">11723 13938 260 0,'-10'4'173'15,"-10"5"16"-15,1 4-74 16,4 3-35-1,0 1-8-15,6-1-16 16,1-6-9-16,8-5-2 0,5-5 6 16,6-11 18-1,4-2 11-15,7-11 3 16,1-3-12-16,-2-5-14 0,-2-3-7 16,-2 5-11-1,-7 2 7-15,-1 7 14 16,-7 8 18-16,1 11 17 15,-1 5-9-15,-3 13-25 16,2 3-20-16,5 8-25 0,2 3-3 16,15 3-6-16,4-4-2 0,8-3-21 15,6-1-95 1</inkml:trace>
  <inkml:trace contextRef="#ctx0" brushRef="#br0" timeOffset="500156.2273">9485 15579 731 0,'1'2'270'15,"12"-2"-163"1,10 1-40-16,28-2 3 0,14-2 17 0,19-1-20 16,4-1-16-16,-4 3-17 15,-10-1-7-15,-14 2-8 31,-8-2 12-31,-18 2-107 0,-8 1-80 16</inkml:trace>
  <inkml:trace contextRef="#ctx0" brushRef="#br0" timeOffset="500345.5507">9906 15612 514 0,'-1'4'261'0,"-3"8"-60"16,4 8-30-16,-4 13-23 16,4 7-29-16,-2 2-52 15,2 0-20-15,5-11-30 16,1-6-14-16,5-13-137 16,3-9-201-16</inkml:trace>
  <inkml:trace contextRef="#ctx0" brushRef="#br0" timeOffset="500761.0948">10234 15763 351 0,'0'-4'257'16,"3"-5"8"-16,-8 3-54 16,-5 0-17-16,-9 0-33 15,-8 3-29-15,-2 3-44 16,3 4-25-16,6 11-52 15,5 1-14-15,10 5-18 16,5 4-2-16,15 0 7 16,8-2 5-16,12-5 7 15,5-10 3-15,-1-8 5 16,-5-7 4-16,-15-9 37 16,-6-2 16-16,-13-5 47 15,-6-2 7-15,-12 6-33 0,-9 3-17 16,-9 8-65-16,4 3-87 15</inkml:trace>
  <inkml:trace contextRef="#ctx0" brushRef="#br0" timeOffset="501272.6186">10970 15574 559 0,'0'0'279'0,"0"2"-91"16,1 6-59-16,0 12-37 15,0 12-2-15,0 24-3 16,-1 9-14-16,0 13-31 0,0-3-15 16,-1-10-13-16,1-9-2 15,-1-21 0-15,1-10 0 16,0-16-31-16,1-6-58 15,2-12-217-15</inkml:trace>
  <inkml:trace contextRef="#ctx0" brushRef="#br0" timeOffset="501428.4018">10881 15644 553 0,'1'-2'276'0,"6"-5"-79"16,13 4-94-16,17-4-66 15,13 2-11-15,22 4-12 16,1 0-7-16,-3 7 0 16,-8 1-32-16</inkml:trace>
  <inkml:trace contextRef="#ctx0" brushRef="#br0" timeOffset="501686.7422">10921 16076 853 0,'9'5'338'0,"4"0"-201"0,25-3-70 16,11 1 8-16,15-3-14 15,2 1-18-15,-12 3-16 16,-9 2-6-16,-21-2-86 16,-4-1-108-1</inkml:trace>
  <inkml:trace contextRef="#ctx0" brushRef="#br0" timeOffset="501855.2612">10966 15913 794 0,'5'0'342'15,"15"-3"-163"-15,11 1-125 16,24 0-39 0,10 2-7-16,0-1-53 15</inkml:trace>
  <inkml:trace contextRef="#ctx0" brushRef="#br0" timeOffset="502223.7819">11256 16025 900 0,'0'-7'379'0,"2"-6"-206"16,10 1-50-16,14 1-56 0,8 3-20 15,4 6-37 1,-3 2-1-16,-9 10 9 0,-8 10 8 16,-14 4 14-1,-7 5 3-15,-11 0-7 16,-4-3-6-16,-2 0-12 15,1-6-5-15,6-7-5 16,2-6-2-16,7-4-11 16,3-1-4-16,6-1-1 15,-5-1-1-15,1 0 9 16,21 0 2-16,28 4 0 0,-27 1-21 16,3 1-186-1</inkml:trace>
  <inkml:trace contextRef="#ctx0" brushRef="#br0" timeOffset="502582.1213">11622 16130 663 0,'-3'0'378'0,"-2"0"-59"0,2 2-161 31,3-2-110-31,0 0-27 16,0 0-14-16,14 7-3 15,36 10 4-15,-31-20 4 16,-4-10 4-16,1 0 3 16,-8-6 1-16,1-1 0 0,-9 5 14 15,-1 1 7-15,1 11-5 16,-3 3-3-16,2 13-21 16,-2 3-10-16,4 13-5 15,4 5-1-15,0 15-2 16,3 8 1-16,-3 11 4 15,-3 1 13-15,-1-4 12 16,-9-5 3-16,-17-16 10 16,-1-10-8-16,-18-17-7 15,0-12-37-15,2-20-88 16,1-12-74-16</inkml:trace>
  <inkml:trace contextRef="#ctx0" brushRef="#br0" timeOffset="503151.7838">10955 15443 701 0,'-1'-1'323'15,"0"-5"-147"-15,3 2-47 16,-2 3-50 0,15 0-22-16,63 2-14 15,-18 5 1-15,5-3-9 0,-1 3-4 0,-11-4-10 32,-10-2-4-32,-10-1-1 0,-5-4 8 15,-12-2-33 1,-7-5-5-16,-10-6-5 15,-3 0-7-15,-7-1 27 16,2 3 1-16,3 9-7 0,3 3-6 0,5 9 0 16,3 3 2-1,8 8 5-15,0 4 4 16,5-1 0-16,2 5 0 16,-6 1 3-16,-5-2 9 0,-11-4 21 15,-6-4 4 1,-7-5 0-16,1-6-8 0,5 2-80 15,3-3-129-15</inkml:trace>
  <inkml:trace contextRef="#ctx0" brushRef="#br0" timeOffset="503650.617">12139 15624 510 0,'3'-1'308'0,"0"-9"-23"16,1 10-98-16,-4 11-85 15,0 4-36-15,1 15-45 16,-1 4-2-16,2 3-10 15,-2-2-34-15,2-8-232 16</inkml:trace>
  <inkml:trace contextRef="#ctx0" brushRef="#br0" timeOffset="503795.7369">12250 15652 862 0,'1'0'363'16,"1"7"-197"-16,-2 3-37 0,-2 12-60 15,1 4-14 1,-2 4-38-16,3 2-76 16</inkml:trace>
  <inkml:trace contextRef="#ctx0" brushRef="#br0" timeOffset="504175.034">12480 15812 615 0,'0'-2'349'0,"0"2"-59"16,8 9-167-16,0 3-36 15,3 15-36-15,-3 4 1 16,-7 5-16-16,-1 4-9 15,-6-4-15-15,-1-4-25 16,1-8-92-16,2-5-55 16,4-16-164-16</inkml:trace>
  <inkml:trace contextRef="#ctx0" brushRef="#br0" timeOffset="504377.9869">12589 15955 392 0,'10'-9'237'0,"7"-8"-14"0,-4 5-21 15,-9 7-51 1,-4 3-27-16,-5 3-42 15,-8-1-27-15,-7 4-27 16,1 2-4-16,2 1-8 16,3 5-7-16,9 1-6 15,2 1 0-15,10 1-3 16,8 3 2-16,12-6-1 16,4 1 1-16,6-3 2 15,-3-3-22-15,-3-7-123 16,-1-2-98-16</inkml:trace>
  <inkml:trace contextRef="#ctx0" brushRef="#br0" timeOffset="504647.9884">12912 15961 556 0,'2'-6'333'0,"-2"-5"-64"16,0 2-81-16,-4-4-21 15,-5 4-38-15,-4-1-10 0,-6-2-21 16,-3 6-22-1,-1 5-36-15,-2 4-23 16,8 8-27-16,5 5-11 0,2 6-9 16,10 3 4-16,8 4 8 15,5-3 5-15,11-6 9 16,-1-2 2-16,3-8 3 16,0-4 3-16,0-6 0 15,-3-11-6-15,-3-7-93 16,-2-3-68-16,-6-3-151 15,-1-1-112-15</inkml:trace>
  <inkml:trace contextRef="#ctx0" brushRef="#br0" timeOffset="504801.4657">13010 15914 415 0,'4'-6'298'16,"3"0"-2"-16,-3 0-63 0,2 2-40 15,0 8-53-15,0 4-28 16,1 11-39-1,0 4-4-15,-1 7-31 16,1-1-10-16,1-3-33 0,1-6-78 16</inkml:trace>
  <inkml:trace contextRef="#ctx0" brushRef="#br0" timeOffset="505281.2272">13148 15839 820 0,'1'4'320'31,"2"0"-184"-31,17 3-103 16,6 0-8-16,11-2 10 0,2-3-5 15,4-4-6-15,-1-4-3 16,-9-3-4-16,-6 0 0 16,-17 2 2-16,-5 3 0 15,-10 4-6-15,-3 4-3 16,-9 1-9-16,-2 7-1 16,-2 4 12-16,1 5 1 0,8 3 0 15,5 3-3 1,9-2-12-16,8-2-1 0,12-5-8 0,1-4-48 15,6-6-153 1</inkml:trace>
  <inkml:trace contextRef="#ctx0" brushRef="#br0" timeOffset="505536.3989">13726 15930 437 0,'6'4'323'15,"2"-4"32"-15,-9 14-138 0,-7-1-19 0,-8 6-84 31,-10 4-40-31,-6-7-41 16,-1-1-9-16,-5-15-30 16,5-6-20-16,8-8-33 0,8 0-7 15,12 1 11-15,5-1 9 16,11 2 25 0,2 2 11-16,8 7 26 15,2 3 15-15,1 11 16 16,1 6-3-16,-6 8-12 0,1 3-10 15,-7 1-5-15,-1-1-64 16,2-3-339-16</inkml:trace>
  <inkml:trace contextRef="#ctx0" brushRef="#br0" timeOffset="505684.8978">13636 15603 1222 0,'0'0'506'0,"-2"0"-314"16,-4 3-106-16,6-3-84 16,0 0-44-16</inkml:trace>
  <inkml:trace contextRef="#ctx0" brushRef="#br0" timeOffset="506105.7719">13767 15687 531 0,'7'-17'287'0,"4"-26"-65"16,0 3-18-16,4 6-48 15,-5 8-28-15,-3 14-47 16,-1 5-17-16,-6 11-24 16,-3 3-4-16,2 14-7 15,1 6 1-15,5 17-12 16,5 4-9-16,6 14-4 15,2 7-2-15,0 4 1 16,-4 2 0-16,-6-3 1 16,-5-5 1-16,-11-7 2 15,-4-6-1-15,-8-15 6 16,-1-11-12-16,1-28-54 16,2-14-63-16,7-23-196 15</inkml:trace>
  <inkml:trace contextRef="#ctx0" brushRef="#br0" timeOffset="506622.8817">14115 15823 658 0,'-7'-7'373'0,"-11"-4"-50"15,3 1-112 1,0 10-107-16,2 7-41 16,9 5-56-16,4 4-11 0,7 2-6 15,9 0 2 1,10-1 5-16,-3-4 3 16,-1-5 2-16,-5-4 2 0,-13-4 8 15,-1-2 4-15,-5 0-1 16,1 1-2-16,-1 0-11 15,1 1-5-15,-11 2-5 16,-36 20-3-16,37-5 0 16,3 0 1-16,9 4-1 15,5-4 2-15,9-2 4 0,0-1 0 16,2-7 5-16,2 0 1 16,-4-7 3-16,3-8 1 15,-3-6-1-15,-1-7-1 16,-2-1-3-1,2-1-1-15,-4-2 1 16,-1 5 1-16,-3 8 2 0,-2 4 1 16,-6 11 17-1,-2 6 6-15,0 10 5 16,-5 0-1-16,9 4-15 16,0 2-9-16,4-5-7 0,5 5 0 0,3-7-70 15,2-2-78-15</inkml:trace>
  <inkml:trace contextRef="#ctx0" brushRef="#br0" timeOffset="506824.4593">14423 15601 790 0,'-3'-5'460'15,"-4"-1"-54"-15,2 6-197 16,0 9-142-16,1 6-39 16,2 11-50-1,2 3-67-15</inkml:trace>
  <inkml:trace contextRef="#ctx0" brushRef="#br0" timeOffset="506984.3034">14535 15584 1213 0,'-5'0'569'0,"-1"3"-241"15,-3 9-191 1,2 6-57-16,2 8-60 0,3 7-8 16,3 1-51-16,5 0-88 15</inkml:trace>
  <inkml:trace contextRef="#ctx0" brushRef="#br0" timeOffset="507743.2449">9756 16728 901 0,'0'15'353'16,"-7"10"-215"0,2 20-86-16,3 5-4 0,1 0-14 15,4-5-15-15,4-18-4 16,-2-6 1-16,-2-16 13 16,0-9 1-16,-8-14-7 15,4-10-3-15,1-14-19 16,0 0-2-16,9 0-2 15,2 7 0-15,-2 9 5 16,2 5-1-16,7 13-2 16,-3 8-3-16,10 6-4 15,0 6 3-15,-2 8 4 16,-1 6 1-16,-8 12 0 0,-4 2 2 16,-1 4 2-1,-3-5-29-15,4-9-232 16</inkml:trace>
  <inkml:trace contextRef="#ctx0" brushRef="#br0" timeOffset="508036.3423">10098 16913 725 0,'5'4'331'0,"2"7"-157"0,8 4-72 16,3-3-23-1,10 1-24-15,-2-4-9 16,3-8-8-16,-5-2 1 15,-7-9 9-15,-2-5 2 16,-10-9 3-16,-3-3-4 0,-7-6-14 16,-11-2-4-16,-2 3-11 15,-2 3-2-15,-6 14-5 16,6 6-5-16,-5 14-8 16,5 16-5-16,7 13-8 15,7 11 1-15,11 10 3 16,4 1 3-16,9 4 2 15,3-3 1-15,0-5-64 16,1-5-69-16</inkml:trace>
  <inkml:trace contextRef="#ctx0" brushRef="#br0" timeOffset="508401.7512">10623 16894 662 0,'-7'-7'344'15,"-10"-7"-82"-15,-5-1-46 16,-5 5-61-16,1 2-33 16,0 8-56-16,3 2-23 0,8 10-35 15,3 2-13-15,9 4-14 16,4 3-1-16,9-2 6 15,5-1 4-15,8-10 9 16,3-5 1-16,7-10 2 16,2-2 1-16,3-8-2 15,4-3-1-15,-4 5 0 16,-6 3 0-16,-10 12 26 0,-8 4 19 16,-14 12 43-1,-2 4 11-15,-12 8-14 16,-6-4-18-16,-1 0-46 0,-1-4-67 15,5-11-287-15</inkml:trace>
  <inkml:trace contextRef="#ctx0" brushRef="#br0" timeOffset="508845.6121">11084 16863 718 0,'15'-3'360'16,"9"-3"-82"-16,18 2-181 16,2-1-21-16,0 0-33 15,0 1-15-15,-11 1-10 16,-5 1 0-16,-11-1 2 0,-6 2-18 16,-16-2-31-16,-5 1-24 15,-7 0-19 1,-6 2 16-16,0 2 24 15,2 2 15-15,2 8 17 16,3 3 4-16,12 15 13 16,-1 0 3-16,10 2-5 15,5 5-6-15,5-10-7 16,7 0 1-16,7-7-118 16,2-8-250-16</inkml:trace>
  <inkml:trace contextRef="#ctx0" brushRef="#br0" timeOffset="509101.5733">11757 16923 686 0,'-3'9'397'0,"-3"8"-77"15,-11 5-129-15,-6 3-46 16,-11-4-69-16,-5-2-23 0,0-10-21 16,-3-8-6-16,9-6-16 15,4-7-19-15,11-8-24 16,4 0-5-16,12-1-4 15,4 0 13-15,11 7 21 16,5 7 8-16,7 9 27 16,4 9 6-16,3 11 7 15,-3 2-3-15,2 5-18 16,-3 1-1-16,-6-3-81 16,-1-4-173-16</inkml:trace>
  <inkml:trace contextRef="#ctx0" brushRef="#br0" timeOffset="509654.3633">12036 16783 910 0,'10'0'356'0,"11"9"-228"16,2 8-60-16,-1 12-27 16,-2 8-3-16,-12 2-8 15,-5 0-3-15,-7-3-5 0,-6-6 0 16,1-13-25 0,-2-7-11-16,4-12-14 15,2-7-9-15,5-7 11 16,7 0 5-16,7-8 8 15,2 1 3-15,4-2 6 16,1-1 0-16,-5 0 3 16,0 4 2-16,-9 3 3 0,-4 4 4 15,-3 12-4-15,-3 6 1 16,-1 15 1-16,-3 5-2 16,5 3 1-16,3 2-4 15,7-3-3-15,7-2-1 16,15-3 1-16,3-3 2 15,9-5-92-15,4-5-74 16</inkml:trace>
  <inkml:trace contextRef="#ctx0" brushRef="#br0" timeOffset="509892.2918">12669 16868 620 0,'5'-2'338'16,"5"4"-43"0,-9 7-34-16,-17 14-83 15,-7 6-33-15,-14 0-76 0,-1-1-28 16,6-6-24-1,2-8-15-15,8-14-42 16,5-6-27-16,4-14-34 16,5-8 7-16,10-3 30 15,4 0 24-15,10 3 35 16,4 7 7-16,2 15 9 16,2 8 4-16,1 17 1 15,2 9 2-15,0 8-2 0,0 1 0 16,-4-3-13-16,-5-5-57 0</inkml:trace>
  <inkml:trace contextRef="#ctx0" brushRef="#br0" timeOffset="510060.4384">12497 16591 936 0,'-1'-2'470'15,"0"0"-139"-15,2 2-178 16,-1 0-114-16,3 2-17 0,22 14-75 16,31 36-212-16</inkml:trace>
  <inkml:trace contextRef="#ctx0" brushRef="#br0" timeOffset="510875.119">12868 16866 650 0,'9'-9'338'0,"6"-6"-103"16,10-2-132-16,7 4-31 16,2 2-41-16,0 3-5 15,-4 7-6-15,-8-3-5 16,-4 6-7-16,-9 4 2 15,-12 3 0-15,-2 4-2 16,-13 2-15-16,0 0-6 0,0 2-4 16,0 4-1-16,9 6 8 15,2 1 1-15,7 5-2 16,7-2 2-16,7-5 5 16,3-3 1-16,8-8 5 15,4-7 0-15,2-12 1 16,1-9-1-16,-7-11-4 15,-4-7 0-15,-7-1 1 16,-1-1 3-16,-3 4 23 16,-5 8 14-16,-4 7 25 15,-6 6 4-15,-4 9-15 16,-1 8-14-16,3 12-27 16,3 1-8-16,3 2-6 0,1-2-1 15,4-3-1-15,2-2 2 16,6-13 2-16,1 0 2 15,2-12 4-15,1-6 1 16,-3-4 3-16,-1-4-1 16,-3 2 1-16,-3 1-1 15,-1 5 1-15,-3 5-1 16,-5 9-2-16,2 9 1 0,-1 9-4 16,3 4-2-16,5 3-2 15,2-2-2 1,8-2 0-16,1-4 2 0,6-9 2 15,0-3 3-15,0-9 33 16,-2-10 35-16,-1-2 38 16,-2-4 15-16,-7-3-7 15,-6 3-17-15,-5 3-18 16,-5 4-15-16,-5 6-22 16,1 5-20-16,0 3-23 15,1-1-4-15,1 0-72 0,2 0-78 16</inkml:trace>
  <inkml:trace contextRef="#ctx0" brushRef="#br0" timeOffset="544729.8345">1703 17000 600 0,'-6'11'222'0,"-3"15"-172"16,6 3-11-16,5 5-20 0,8 3-6 15,11 1-5-15,4-3 4 16,10-13 24-16,1-8 24 16,-2-19 38-16,0-5 18 15,-10-18 27-15,-4-5-3 16,-12-9-18 0,-9-7-12-16,-17-6-36 0,-11-8-6 15,-11-5-3 1,-1 5-5-16,3 14 4 0,2 17-13 15,4 31-37 1,4 11-9-16,1 19-23 0,13 9-4 16,14 3 5-16,9 3 0 0,22-5-2 15,3-4-6 1,22-8-52-16,4-10-44 16,11-11-136-16,4-3-96 0</inkml:trace>
  <inkml:trace contextRef="#ctx0" brushRef="#br0" timeOffset="544972.5975">2363 16981 610 0,'0'3'306'0,"1"10"-82"15,-2 5-19-15,-10 5-35 16,-5 5-16-16,-10 5-29 16,-4-2-17-16,-8-2-38 15,-2-7-12-15,3-11-37 0,-1-10-18 0,10-13-24 31,3-3-15-31,7-3-10 16,6-2-1-16,8 9 4 16,5 3 2-16,12 10 13 15,0 2 9-15,12 9 15 16,1 4 7-16,8 9 2 16,6 4-1-16,0-3-73 0</inkml:trace>
  <inkml:trace contextRef="#ctx0" brushRef="#br0" timeOffset="545542.8363">3281 16922 823 0,'-13'-3'417'0,"-12"-2"-152"15,-5 1-113-15,-1 4-39 16,4 4-89-16,4 5-29 16,12 6-28-16,2 0-5 15,11 1-2-15,6-1 2 16,10-5 7-16,6 1 4 15,3-7 11-15,-1-1 4 0,-5-1 11 16,-6-2 6 0,-13 0 23-16,-3 2 3 15,-13 3-1-15,-6 5-3 0,-3 8-7 16,0-2-1-16,6 7-3 16,4-1-2-1,12-3-14-15,6 8-5 0,12-6 2 16,6-4-2-16,5-3 5 15,-3-13 0-15,2-5-7 16,-6-6-39-16,-3-8-376 0</inkml:trace>
  <inkml:trace contextRef="#ctx0" brushRef="#br0" timeOffset="545676.9408">3171 16709 1008 0,'-5'-6'441'0,"-1"-1"-226"15,3 3-96-15,1 6-108 16,3 3-25-16,-1-5-103 16,0 0-92-16</inkml:trace>
  <inkml:trace contextRef="#ctx0" brushRef="#br0" timeOffset="545813.2681">3452 16984 504 0,'17'17'273'16,"21"27"-27"-16,-4 5-50 15,-5 14-55-15,1 6-32 0,-3 4-66 16,0-4-17 0,-8-21-5-16,-4-10-83 15</inkml:trace>
  <inkml:trace contextRef="#ctx0" brushRef="#br0" timeOffset="545991.6462">3692 16978 723 0,'-7'0'450'15,"-8"0"6"-15,0 5-221 16,-2 6-124-16,0 6-29 16,-2 3-29-16,-4 7-6 15,2 17-11 1,-4 5-8-16,-2 16-15 16,-3 2-3-16,-11-2-139 15,2-5-111-15</inkml:trace>
  <inkml:trace contextRef="#ctx0" brushRef="#br0" timeOffset="546706.3184">4071 17082 759 0,'-7'-13'414'0,"-7"-6"-70"15,-5-7-75-15,-4 3-83 16,0 6-40-16,-7 1-72 16,3 12-34-16,-2 10-46 15,-1 2-16-15,12 15-11 16,2-2-1-16,13 9 14 16,5-1 3-16,14-5 2 15,5-1 1-15,7-10-5 0,3-6 1 16,-4-11 9-16,-2-4 4 15,-6-10 10 1,-5 0 3-16,-5-1 1 0,-5-3-1 16,-1 8 1-1,-3 3-2-15,-3 8-13 16,3 8-5-16,-2 9-6 0,3 8-1 16,0 5 9-16,4 0 1 15,9-2-1-15,-1-7 0 0,11-8 1 16,0-8 3-16,0-9 8 15,2-3 5 1,-8-15 7-16,-2-3 2 16,-4-6 0-16,-4-6 1 15,-1 3-4-15,0 1-3 0,-3 10 11 16,-1 6 0-16,0 19-4 16,-3 6 2-16,1 19-13 15,3 7-3-15,-3 14 3 16,6 9-2-16,-2 17-2 0,5 6-2 15,-1 4 2-15,-3-4 1 16,3-11-3-16,-1-10 1 16,3-11 3-1,3-7 14-15,-1-20-143 16,0-4-31-16</inkml:trace>
  <inkml:trace contextRef="#ctx0" brushRef="#br0" timeOffset="546875.2617">4297 17136 1058 0,'2'0'429'16,"10"-2"-276"-16,8 2-60 16,14 6-65-16,4-3-12 15,1 5-37-15,-3-2-89 0</inkml:trace>
  <inkml:trace contextRef="#ctx0" brushRef="#br0" timeOffset="547491.1593">4822 16926 475 0,'-2'-5'315'16,"-6"-9"36"-16,-3 2-107 15,-10-2-66-15,-4 3-35 16,-4 6-63-16,0 3-26 16,5 7-45-16,2 3-15 15,8 3-26-15,6 4-7 16,9 1-6-16,7 3 4 15,11 2 16-15,5-6 8 16,6-2 13-16,1-1 3 16,-4-9 2-16,-5 0 5 0,-10-3 14 15,-7-1 8-15,-11-3 0 16,-9 2-3-16,-14 2-3 16,-4 2-6-16,-3 6-6 15,5 0-3-15,11 5-10 16,8 2-5-16,10 1 5 15,7 4 5-15,11 0 6 16,5-2 3-16,11-2 4 16,2-4-2-16,3-7 10 15,2 0 4-15,-5-5 4 16,-2-3 0-16,-5-2-6 16,-8-6-5-16,-9 0-4 15,-1-2-3-15,-9 3-105 0</inkml:trace>
  <inkml:trace contextRef="#ctx0" brushRef="#br0" timeOffset="681120.076">20948 5293 661 0,'-1'-1'399'16,"-2"-2"-71"-16,-5 9-161 15,5 9-54-15,-4 17-86 16,7 13-21-16,1 15 9 16,0 3 3-16,7 0 2 15,-8-4 1-15,3-11-3 0,-1-6-2 16,-4-17 0-16,2-8 1 16,-1-13-32-16,-2-7-36 15,4-10-219-15</inkml:trace>
  <inkml:trace contextRef="#ctx0" brushRef="#br0" timeOffset="681608.0916">20832 5377 529 0,'4'-3'352'0,"4"-4"17"16,8-3-168-16,6 0-29 15,11 1-42-15,6 5-25 0,14 9-45 16,3 6-17-1,0 10-23-15,-8 2-1 16,-21 0 7-16,-17 0 4 16,-23 0 5-16,-14-1 1 15,-21 1-11-15,0 3-5 0,3-11-9 16,7-4-33-16,18-8-59 16,8-2-44-16,9-2-198 0</inkml:trace>
  <inkml:trace contextRef="#ctx0" brushRef="#br0" timeOffset="731084.9331">8142 11659 633 0,'-2'2'300'16,"-5"3"-103"-16,3 9-120 0,2 5-25 16,3 16-21-16,-1 5-5 15,5 11-7-15,-1 5 1 16,2-4-4 0,3-1-3-16,-1-7-2 0,0-7-1 15,-2-8 2-15,-2-8 3 16,-4-12 27-16,-2-6 24 15,0-8 10-15,-2-5 0 16,-1-4-21-16,0-4-25 16,5-3-20-16,5-2-10 0,11 2-20 15,7 4-6-15,7 9 2 16,2 0 3-16,-2 7 11 16,-2 4 2-16,-10 1 2 15,0 12 2-15,-9 1 7 16,-8-1 10-16,-5 4 23 15,-8-3 10-15,-9 4 6 16,-4-2-7-16,2 1-20 16,1-4-12-16,6-4-12 15,3-2-12-15,4-10-124 16,2-5-146-16</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12:24:26.225"/>
    </inkml:context>
    <inkml:brush xml:id="br0">
      <inkml:brushProperty name="width" value="0.05292" units="cm"/>
      <inkml:brushProperty name="height" value="0.05292" units="cm"/>
      <inkml:brushProperty name="color" value="#FF0000"/>
    </inkml:brush>
  </inkml:definitions>
  <inkml:trace contextRef="#ctx0" brushRef="#br0">19149 9783 535 0,'-1'1'295'0,"-2"4"-69"0,1 5-99 16,0 1-32-16,-1 5-33 15,2 1-12-15,3 5-20 16,-1-1-7-16,7 0-17 16,3-2-4-16,1-7 2 15,5-3 3-15,4-8 4 16,1-2 1-16,4-13 1 16,-2-4-2-16,-4-10 2 15,-2-5-1-15,-7-3 3 16,-2-1 0-16,-8 8 5 15,-2 3 1-15,-8 9 0 16,5 8 5-16,2 14-8 16,0 10-5-16,6 25-8 15,4 9-8-15,7 17 0 16,2 8 3-16,-2-1 8 16,0 4 19-16,-9-10 33 15,-4-2 8-15,-9-14 23 16,-6-9-1-16,-16-16-17 0,-5-12-4 15,-6-14-24-15,-2-7-20 16,11-10-28-16,5-6-7 16,14-6-208-16</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2-01T08:02:48.415"/>
    </inkml:context>
    <inkml:brush xml:id="br0">
      <inkml:brushProperty name="width" value="0.05292" units="cm"/>
      <inkml:brushProperty name="height" value="0.05292" units="cm"/>
      <inkml:brushProperty name="color" value="#FF0000"/>
    </inkml:brush>
    <inkml:context xml:id="ctx1">
      <inkml:inkSource xml:id="inkSrc30">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2-01T08:03:05.741"/>
    </inkml:context>
  </inkml:definitions>
  <inkml:trace contextRef="#ctx0" brushRef="#br0">1731 7571 971 0,'0'1'404'0,"1"9"-235"0,2 16-57 16,3 33-65-16,3 14-4 16,1 29-17-16,-3-2-3 0,1-9-6 15,-1-9-2-15,-1-23 5 16,4-10-58 0,-2-19-139-16,-3-9-201 0</inkml:trace>
  <inkml:trace contextRef="#ctx0" brushRef="#br0" timeOffset="175.2992">1694 7585 1079 0,'7'-7'430'0,"22"-9"-292"16,11 4-67-1,36 9-57-15,14 4-8 0,10 6-3 0,9 2 93 32</inkml:trace>
  <inkml:trace contextRef="#ctx0" brushRef="#br0" timeOffset="433.5989">1813 8258 1180 0,'1'-5'499'15,"5"0"-270"-15,21 2-159 16,17 3-32-16,23 1-25 15,6 2-1-15,-4 1-2 16,-8 1-10-16,-7-4-270 16</inkml:trace>
  <inkml:trace contextRef="#ctx0" brushRef="#br0" timeOffset="615.0328">1839 8070 1352 0,'13'-5'474'15,"26"0"-416"-15,15-1-50 16,13 5-11-16,6 3 3 0,-6 5-227 16</inkml:trace>
  <inkml:trace contextRef="#ctx0" brushRef="#br0" timeOffset="874.497">2359 8136 1007 0,'0'0'453'16,"-1"2"-184"-16,7 17-203 15,2 9-44-15,1 16-17 0,1 8 1 16,-7 2 0 0,-1 2 4-16,-2-10-67 0,-3-8-75 15</inkml:trace>
  <inkml:trace contextRef="#ctx0" brushRef="#br0" timeOffset="1059.2508">2326 8142 895 0,'23'-6'413'16,"16"-6"-158"-16,10 12-161 16,-1 5-22-16,-12 12 21 15,-13 5 10-15,-19 7 27 16,-8 3 1-16,-23 2-42 15,-5-1-17-15,-5-10-79 16,1-7-101-16</inkml:trace>
  <inkml:trace contextRef="#ctx0" brushRef="#br0" timeOffset="1627.1788">1749 7351 1095 0,'9'2'418'0,"9"-1"-265"15,16 0-139-15,17 2-3 16,15-5 0-16,4 1-2 16,3-6 24-16,-8-2-127 0</inkml:trace>
  <inkml:trace contextRef="#ctx0" brushRef="#br0" timeOffset="1780.7908">2213 7201 761 0,'-3'-1'395'0,"2"0"-136"15,4 5-96-15,-3-4-103 16,2 13-26-16,47 53 5 16,-29-26 18-16,-10 4 16 15,-3-5 3-15,-12-9-7 16,-5-2-21-16,-4-15-120 15</inkml:trace>
  <inkml:trace contextRef="#ctx0" brushRef="#br0" timeOffset="2416.9832">3032 7901 704 0,'0'0'349'0,"4"0"-130"16,10 1-112-16,3 0-42 0,19 2-44 15,6 1-8-15,10 0-5 16,8 3-5-16,-7-3-110 15,-4-2-151-15</inkml:trace>
  <inkml:trace contextRef="#ctx0" brushRef="#br0" timeOffset="2749.8533">3039 8082 630 0,'1'1'321'16,"1"-1"-102"-1,1-4-38-15,-3 3-68 0,1 0-22 16,29-2-29-16,47-2-9 16,-29 1-13-16,4 4-10 15,-6 0-6-15,-6-2-3 0,-9 2-4 16,-10 0-1-16,-11 0-45 16,-3 4-81-1</inkml:trace>
  <inkml:trace contextRef="#ctx0" brushRef="#br0" timeOffset="5718.5251">3831 7456 1160 0,'-1'5'434'0,"-2"17"-331"16,2 7-70-16,5 30-37 15,4 14-1-15,10 21 6 16,-3 4 1-16,-3-8 4 15,2-8 1-15,-6-26 2 16,-4-8-1-16,1-18 1 16,-4-7 9-16,-1-11-78 15,3-5-41-15,-9-9-184 16</inkml:trace>
  <inkml:trace contextRef="#ctx0" brushRef="#br0" timeOffset="5904.3609">4065 7932 622 0,'-4'-1'362'15,"-9"3"-42"-15,-7 6-63 16,-11 12-122-16,-4 4-31 16,-2 3-63-1,3 1-17-15,14-6-24 16,11-1-2-16,23-7-2 0,10-6 2 16,13-4 7-1,5-3 2-15,1-3-2 16,-1 2 17-16,2 1-176 0,-6-2-168 15</inkml:trace>
  <inkml:trace contextRef="#ctx0" brushRef="#br0" timeOffset="6237.54">4199 8142 955 0,'2'1'408'0,"8"-1"-216"16,0 0-97-16,14-3-65 16,4-2-6-16,0-6-6 0,3 1-3 15,-9-2-2-15,-3 0 2 16,-13 0 10 0,-6 2 5-16,-16 3 1 15,-7 0-3-15,-8 9-15 16,-1 5-9-16,9 12-7 15,3 6-4-15,9 8 0 16,7 5 1-16,6 2 3 16,-2-2 3-16,27-8 1 15,8-4 3-15,17-11 1 0,8-6 0 16,-13-7 7-16,-6-6-107 16</inkml:trace>
  <inkml:trace contextRef="#ctx0" brushRef="#br0" timeOffset="9062.3707">5431 8056 737 0,'-14'0'336'15,"-1"-3"-183"-15,15-2-52 16,46 2-66 0,32-1-17-16,57 9 9 15,29 1 9-15,52 6 31 16,18 1 13-16,22-6 2 0,5 1-12 15,-13-8-33-15,-12-5-16 16,-39 2-15-16,-23-4-96 0</inkml:trace>
  <inkml:trace contextRef="#ctx0" brushRef="#br0" timeOffset="9809.9542">5842 7619 519 0,'5'-7'264'0,"4"-9"-62"16,-1 1-11-16,-8 0-16 15,-2-3-14-15,-10 3-36 16,-2-2-24-16,-10 6-57 16,-4 5-28-16,-6 9-45 15,-2 9-13-15,0 8-7 16,3 8 1-16,10 7 14 16,7 1 7-16,16 3 14 15,8-2 9-15,14-10 8 16,5-8 3-16,12-13 3 15,4-7 2-15,1-13 3 0,5-3-2 16,-20-11 4-16,-6-4 3 16,-10 1 5-16,-15 1 6 15,-2 11 0-15,0 8-8 16,-7 10-23 0,3 2-9-16,4 10-14 0,-1 4 5 15,5 5 14-15,9 2 0 16,2 2 8-16,5-1 3 15,8 0 0-15,-2-1 2 0,1-7-32 16,3 1-91-16</inkml:trace>
  <inkml:trace contextRef="#ctx0" brushRef="#br0" timeOffset="10159.5925">6160 7126 739 0,'-1'-5'457'0,"-4"-4"-31"16,0 2-173 0,1 16-172-16,1 10-53 15,6 26-53-15,4 18 2 16,2 31 15-16,-4 5 5 0,4 2 6 16,1-6 2-16,1-19 4 15,4-7-2 1,-11-13-55-16,-1-9-68 15,-1-15-203-15</inkml:trace>
  <inkml:trace contextRef="#ctx0" brushRef="#br0" timeOffset="10668.0736">6629 7569 502 0,'3'-8'278'16,"1"-6"-33"-16,-4-1-16 15,-3 1-31-15,-5-1-21 16,-11-2-51-16,-3 2-29 16,-8 3-59-16,0 2-27 15,2 10-38-15,1 7-13 16,11 3-8-16,2 7-1 0,7-1 16 16,6 6 6-1,6 0 18-15,4-3 10 16,8-3 9-16,3-6 1 0,4-6 2 15,5-4 0 1,-2-5-1-16,0-3 3 0,-7-6 2 16,-9 1 1-16,-5 3 5 15,-4 0-5-15,-3 7-8 16,0 3-10-16,-3 7-13 16,1 7-4-16,2 7 2 15,1 4 5-15,7 4 8 16,1 3 1-16,0 2 1 15,0-1 1-15,-7 1-89 0,6-4-142 16</inkml:trace>
  <inkml:trace contextRef="#ctx0" brushRef="#br0" timeOffset="10874.6346">6814 7642 1150 0,'0'0'458'0,"1"4"-321"16,-1 7-71-1,5 15-73-15,0 5-5 16,-2 9 12-16,4 2 1 0,-6-3 49 16,2-2-112-1</inkml:trace>
  <inkml:trace contextRef="#ctx0" brushRef="#br0" timeOffset="11201.3628">7018 7167 911 0,'0'-7'475'0,"0"-9"-145"15,2 8-92-15,-2 12-159 16,1 5-55-16,5 28-54 0,0 10-3 16,4 34 22-1,3 11 5-15,-3 6 7 16,1-2 4-16,-3-16 4 0,-5-8 1 15,-1-16 1-15,-2-7 1 16,0-18 0-16,0-5 4 16,-1-14-100-16,1-4-74 15</inkml:trace>
  <inkml:trace contextRef="#ctx0" brushRef="#br0" timeOffset="11960.803">5709 8272 820 0,'-9'1'390'16,"-14"0"-154"-16,-3 15-108 15,-2 7-32 1,-1 22-51-16,5 8-18 15,10 12-23-15,8 2-2 16,11 3 0-16,8 2 1 16,7-4 0-16,7-2 0 15,3-11-30-15,7-9-71 16</inkml:trace>
  <inkml:trace contextRef="#ctx0" brushRef="#br0" timeOffset="12452.1139">6061 8771 479 0,'2'-6'267'16,"1"-5"-43"-16,-3-5-18 16,-4-4-27-1,-6-2-25-15,-4-1-25 16,-1 0-13-16,-5 7-38 0,1 0-19 0,-4 15-48 16,0 3-18-1,-3 14-29-15,2 7 1 16,9 6 10-16,6 4 7 15,11 1 18-15,9-3 2 16,8-7 4-16,3-5 3 16,9-14 0-16,-2-5 2 0,0-15 0 15,-3-3 1-15,-8-6 2 16,-5-2 0-16,-9 3 1 16,-3 1-4-16,-8 7-8 15,1 5-8-15,-3 10-22 16,1 3-3-16,3 11-2 15,5 4 5-15,5 5 16 16,5-2 2-16,11 3 4 0,0 0 20 16,4-6-149-1,0 1-187-15</inkml:trace>
  <inkml:trace contextRef="#ctx0" brushRef="#br0" timeOffset="12754.6745">6032 8340 836 0,'4'-4'381'0,"4"-3"-193"15,7 4-60-15,10 8-86 16,5 4-20-1,-6 7-11-15,3 0-4 16,-11 7-11-16,-15 1 0 16,-1 6 0-16,-10 0 3 0,-7-4 9 15,11-2 0-15,3-9-5 16,7-4-2-16,18-4-5 16,5-3-2-16,11-3-98 0,7 1-80 15</inkml:trace>
  <inkml:trace contextRef="#ctx0" brushRef="#br0" timeOffset="12957.5038">6458 8514 995 0,'-3'0'423'0,"4"8"-248"15,-1 0-64-15,0 11-81 16,3 6-4-16,-1 8-3 15,-1 4-6-15,0 8-9 16,0-6-1-16,-1-3 1 16,3-5-40-16,1-12-142 0,1-2-280 15</inkml:trace>
  <inkml:trace contextRef="#ctx0" brushRef="#br0" timeOffset="13125.4499">6323 8702 938 0,'4'0'389'16,"4"-1"-199"-16,14 2-130 15,6-1-26-15,11 1-7 16,6 0-6-16,4-1-13 16,-1 0-5-16,1-1-219 15</inkml:trace>
  <inkml:trace contextRef="#ctx0" brushRef="#br0" timeOffset="13592.7296">6700 8602 628 0,'1'1'360'16,"0"-2"-77"-16,1 4-122 15,-2-3-44-15,0 0-55 16,0 0-16 0,6 10-7-16,27 40-1 15,-12-30-9-15,1-4-4 16,1-7-5-16,0-7-3 0,0-8 0 15,-3-5 0-15,-6-9-1 16,-4 0 1-16,-10-6 0 16,-2 5 1-16,2 9-8 15,-1 3-8 1,-3 9-14-16,1 10-5 0,-2 12-1 16,1 10 4-16,7 19 7 0,-1 5 1 15,1 12 1 1,7 5 1-16,-2-3 2 15,-1-3 0-15,-5-14 9 16,-10-9 10-16,-11-11 18 16,-4-6 6-16,-12-12 5 15,-3-6-5-15,1-15-38 16,2-5-50-16,5-11-279 0</inkml:trace>
  <inkml:trace contextRef="#ctx0" brushRef="#br0" timeOffset="14037.7006">6920 8402 620 0,'0'-5'316'0,"1"-5"-84"16,2 0-68-16,14 1-73 15,2-3-18-15,12 4-29 16,2 3-9-16,-9 5-7 16,-1 1-1-16,-15 11 7 15,-9 3 5-15,-15 10 2 16,-6 4-2-16,-1 1-10 16,2-3-5-16,16-7-8 15,6-5 0-15,16-8-2 0,9-1-1 16,9-9-2-16,3 0-4 15,0 2-58-15,-4 0-65 16</inkml:trace>
  <inkml:trace contextRef="#ctx0" brushRef="#br0" timeOffset="14256.7624">7322 8327 953 0,'3'4'431'0,"2"13"-175"16,9 8-124-16,2 21-76 16,5 9 1-16,-4 8-8 15,-4 5-9-15,-11 1-16 16,-4 5-7-16,-14-5-6 16,-4-7-1-16,-3-19 16 15,-4-10-49-15</inkml:trace>
  <inkml:trace contextRef="#ctx0" brushRef="#br0" timeOffset="14846.2784">7544 8251 653 0,'2'-5'363'0,"4"-3"-66"15,7 0-145 1,5 1-41-16,7 3-58 16,4 0-26-16,-3 4-19 0,-1 3-5 15,-15 4-3 1,-9 1 0-16,-16 4 3 16,-4 2 5-16,-3 2 3 15,3-2-4-15,15 0-11 0,5-1-4 16,14-1-3-16,3 2 3 15,8-1 7-15,-1 1 1 0,-4 2 2 16,-9-2 1 0,-12 1 6-16,-11-2 1 15,-19-4-13-15,-5 0-35 0,0-6-172 16</inkml:trace>
  <inkml:trace contextRef="#ctx0" brushRef="#br0" timeOffset="15027.5925">7545 8532 519 0,'15'2'285'16,"25"-1"-70"-16,8-1-113 15,4-4-34-15,0 2-42 16,-11 1-1-16,-11 3-152 15</inkml:trace>
  <inkml:trace contextRef="#ctx0" brushRef="#br0" timeOffset="15337.6305">7613 8662 789 0,'12'-3'396'16,"9"0"-119"-16,8 0-157 16,0 7-35-16,-5 2-44 15,-6 4-16-15,-12 3-18 16,-7 1-2-16,-12 3 1 16,-3-2 2-16,-1 2 5 15,3-5-4-15,12-4-1 16,5-3 0-16,16-5 2 15,5 2 1-15,13 0-1 16,-1-2-4-16,-2 2-3 16,-6 1 0-16,-9-3 0 15,0 1-21-15,-6-2-196 0</inkml:trace>
  <inkml:trace contextRef="#ctx1" brushRef="#br0">10098 10041 0</inkml:trace>
  <inkml:trace contextRef="#ctx0" brushRef="#br0" timeOffset="17722.1654">8299 7699 507 0,'2'0'283'16,"4"6"-50"-16,-2 6-86 15,-1 22-85-15,2 13-12 0,-2 18-18 16,0 3-6 0,4-4-6-16,-5-10-1 15,-2-16-43-15,5-8-65 0,-8-14-215 16</inkml:trace>
  <inkml:trace contextRef="#ctx0" brushRef="#br0" timeOffset="17900.4432">8120 7988 583 0,'-1'1'327'15,"-5"3"-51"-15,19 0-89 16,12 2-19-16,25-1-7 16,8-3-11-16,4-1-54 15,2-2-25-15,-7-5-77 16,3-1-69-16</inkml:trace>
  <inkml:trace contextRef="#ctx0" brushRef="#br0" timeOffset="18483.0387">8983 8102 1171 0,'14'-2'399'16,"35"-4"-361"-16,25-1-32 0,44-2 46 15,28 7 23-15,33 2 20 16,14 0-9-16,28 10-36 16,-2-4-18-16,-1-3-19 0,-11 1-2 15,-45-8 3 1,-11 0-52-16,-46-3-170 16</inkml:trace>
  <inkml:trace contextRef="#ctx0" brushRef="#br0" timeOffset="19067.8274">9167 7239 672 0,'1'2'259'16,"1"4"-132"-16,-2 16-127 16,0 9 4-16,-3 20 27 15,-2 5 5-15,-1 6-4 16,2-6-10-16,4-12-3 15,1-8 0-15,4-16 6 16,-1-3 5-16,2-13 39 16,0-4 20-16,4-9 18 15,0-8 9-15,8-4-28 16,3 0-21-16,0 2-26 16,4 2-17-16,-2 10-24 15,0 7-12-15,-3 11-12 0,1 13-1 16,-10 6-3-16,-9 4 3 15,-11 3 10-15,-5-5 4 16,-13-3-3-16,2-8-18 16,-11-13-76-16,-1-7-81 0</inkml:trace>
  <inkml:trace contextRef="#ctx0" brushRef="#br0" timeOffset="19441.9195">9660 7134 744 0,'1'0'336'16,"1"6"-160"-16,1 6-70 0,0 22-70 16,2 14 7-1,1 29 7-15,4 10-2 16,-2 6-14-16,4 0-10 15,-2-14-8-15,-4-6-2 16,-1-13 8-16,-4-13-28 0,0-17-189 16</inkml:trace>
  <inkml:trace contextRef="#ctx0" brushRef="#br0" timeOffset="19991.2117">10066 7640 220 0,'7'-5'184'0,"7"-8"57"16,0 1-6-16,-4 1 1 15,-2-2-10-15,-6 4-28 16,0 1-26-16,-11-5-67 0,-3-1-26 0,-9 4-44 31,-7-5-20-31,0 7-31 0,-1 3-13 0,-1 4-19 16,3 5-5-1,6 11-3-15,3 4 4 16,10 4 14-16,7 5 4 16,7-9 16-16,9 2 2 0,8-9 10 15,2-6 6 1,5-6 11-16,-2-6 6 0,-4-8 5 16,-2-4 0-1,-7 0-1-15,-4-1-1 0,-7 8-7 16,-2 2-6-16,-3 9-15 15,-3 3-7-15,-3 11-2 16,1 3 6-16,1 10 15 16,4 4 6-16,5 5 3 15,4 2-1-15,5-3-2 16,0-2-1-16,3-7-92 16,-3-4-86-16</inkml:trace>
  <inkml:trace contextRef="#ctx0" brushRef="#br0" timeOffset="20344.988">10261 7718 851 0,'2'-2'379'0,"-1"-2"-175"16,7-2-61-16,0 0-78 15,5 1-18-15,9 3-35 16,-2 2-3-16,2 6-4 16,-5 3-3-16,-11 3-7 15,-6 3-3-15,-14 6 0 16,-8 1 3-16,3 1 9 15,1-4 5-15,8-6-1 0,10-3-5 16,3-4-4-16,7-4-4 16,16-2 1-16,4-1 4 15,6-3-105-15,4 3-60 16</inkml:trace>
  <inkml:trace contextRef="#ctx0" brushRef="#br0" timeOffset="20700.1902">10637 7224 817 0,'1'-9'383'16,"3"-9"-133"0,-4 7-27-16,-1 10-93 15,0 6-47-15,-2 18-91 0,0 12-24 16,0 27 8-16,2 14 10 16,1 12 11-1,1 3 3-15,6-9 3 16,-1-7 4-16,2-13 4 15,1-9 1-15,0-14 1 16,-3-9 0-16,1-12 0 16,-4-8-28-16,-5-7-117 15</inkml:trace>
  <inkml:trace contextRef="#ctx0" brushRef="#br0" timeOffset="22250.5552">9066 8289 818 0,'-2'0'368'0,"-7"4"-175"15,-6 6-48-15,-8 19-62 16,-9 13-20-16,1 22-33 0,2 8-9 16,11 11-11-16,15 4-9 15,20 3 1-15,12-5 2 16,16-14-24-16,2-14-35 16,2-22-38-16,-3-8-56 15</inkml:trace>
  <inkml:trace contextRef="#ctx0" brushRef="#br0" timeOffset="22690.4752">9247 8483 652 0,'0'2'325'0,"-1"7"-101"15,1 10-100 1,4 11-87-16,4 8-4 16,3 9-6-16,0 3-4 0,-4-2-5 15,-4-3 1-15,-3-10 5 16,-1-7 3-16,-2-14 9 15,-2-5 22-15,3-14 12 16,2-7-5-16,2-9-21 16,5-5-31-16,10-1-31 15,0 2-5-15,9 8 1 16,-1 5 4-16,1 12 10 16,0 7 1-16,-9 8 7 15,-1 2 0-15,-14 10 3 16,-6-2 4-16,-12 3 2 15,-10 1 2-15,-6-11 0 16,4-3-37-16,-2-7-116 16,4-3-123-16</inkml:trace>
  <inkml:trace contextRef="#ctx0" brushRef="#br0" timeOffset="23055.9417">9438 8373 783 0,'-1'-4'360'0,"3"-7"-159"15,4 4-54-15,12 6-65 16,7 1-21-16,-3 5-26 16,12 3-6-16,-9 3-13 15,-6 4-4-15,-8 7-6 16,-19 4 1-16,-16 0 1 16,-2 1 4-16,7-7-2 15,6-3-4-15,17-9-9 0,6-3-5 16,14-1 0-16,6-1 1 15,8 2-41 1,1 2-68-16,1 2-319 16</inkml:trace>
  <inkml:trace contextRef="#ctx0" brushRef="#br0" timeOffset="23231.6209">9837 8572 741 0,'2'-2'351'15,"-1"2"-141"-15,3 6-43 0,-4-6-72 16,0 12-22 0,6 55-34-16,-7-27-16 0,-3 3-11 15,3-1 14-15,-3-6-85 16,5-7-98-16</inkml:trace>
  <inkml:trace contextRef="#ctx0" brushRef="#br0" timeOffset="23396.2729">9731 8731 747 0,'8'1'377'0,"5"1"-59"16,11 0-205 0,5 0-24-16,12-2-22 15,1-3-21-15,5 1-25 16,-1 0-98-16</inkml:trace>
  <inkml:trace contextRef="#ctx0" brushRef="#br0" timeOffset="23992.3901">10116 8633 849 0,'0'-3'350'0,"2"3"-241"15,0 5-59-15,-2-5-67 16,0 0-8-16,11 23 18 15,20 32 13-15,-9-29 17 16,2-6 6-16,1-7 7 16,2-7 4-16,-4-7 10 15,-4-11 5-15,-1-6 7 16,-3-4-2-16,-11-6-10 16,-1 4-10-16,-10 8-12 15,1 4-18-15,2 17-44 16,1 9-10-16,5 17-19 15,-2 10 8-15,7 23 30 0,2 5 9 16,-6 1 15-16,-2-2 5 16,-10-16 38-16,-9-8 10 15,-9-9 30-15,-3-10 5 16,-13-10-15-16,-3-12 1 16,2-13-110-16,0-13-140 15</inkml:trace>
  <inkml:trace contextRef="#ctx0" brushRef="#br0" timeOffset="24343.3851">10276 8406 817 0,'1'-4'359'16,"6"-5"-189"-16,4 1-45 15,8 3-67 1,4 3-13-16,-1 5-14 0,-3 7-9 16,-7 0-12-1,-6 4-2-15,-10 5-2 16,-6 1 0-16,-2 1 1 0,0 1 0 15,4-11-6-15,8 1-2 16,10-7-5-16,10-2 0 16,17-1 2-16,4-2 4 0,6 0-97 15,-2 0-67-15</inkml:trace>
  <inkml:trace contextRef="#ctx0" brushRef="#br0" timeOffset="24597.6714">10667 8286 1030 0,'2'-4'476'16,"0"-2"-206"-16,9 20-179 0,4 14-48 15,3 24-32-15,7 14 2 16,-4 12 4-16,-3 1-5 15,-17 3-5 1,-7 1-2-16,-22-4-1 16,-3-7 0-16,-7-15 2 15,1-16-31-15,12-22-169 16,2-9-97-16</inkml:trace>
  <inkml:trace contextRef="#ctx0" brushRef="#br0" timeOffset="25046.7516">10900 8258 846 0,'8'-6'412'16,"7"-3"-157"-16,3 2-135 15,2 2-46-15,-2 5-48 16,-2 0-9-16,-5 0-14 15,-7 5-7-15,-8 4-10 16,-9 2 1-16,-6 5 4 16,2-2 5-16,7-3 2 0,8 0-5 15,10-5-3-15,7 1-2 16,10-1 2-16,3 5 4 16,-3 1 3-1,-3 2-1-15,-16 5 8 0,-9-2 5 16,-16 2 5-16,-5 2 21 15,-2-5-140-15,4-2-252 16</inkml:trace>
  <inkml:trace contextRef="#ctx0" brushRef="#br0" timeOffset="25246.6857">10932 8550 526 0,'4'3'339'16,"3"2"-24"-16,11-2-97 15,6-3-33-15,9-1-75 16,5-2-33-16,2 1-48 16,-2 2-27-16,-10 3-187 0</inkml:trace>
  <inkml:trace contextRef="#ctx0" brushRef="#br0" timeOffset="25513.0902">10986 8679 533 0,'5'-4'359'0,"-3"-4"26"16,18 0-196-1,4 5-116-15,1-1-29 16,7 5-25-16,-17 5-7 16,-10 5-6-16,-8 1-3 15,-14 6-1-15,0 1-1 0,2 1 1 16,4-4-2-16,12-3 13 16,4-1 6-16,13-3 7 15,6-2 5-15,9-4-17 0,2-8-53 16</inkml:trace>
  <inkml:trace contextRef="#ctx0" brushRef="#br0" timeOffset="26666.0899">12191 8007 995 0,'0'4'388'16,"-3"9"-264"-1,1 8-56-15,-4 10-41 16,-1 5-4-16,1 3-12 16,3 2-4-16,6-5-6 15,5-4-1-15,7-9 3 0,2-6 3 16,6-9 6-16,2-7 2 15,8-2-39-15,0-4-71 16</inkml:trace>
  <inkml:trace contextRef="#ctx0" brushRef="#br0" timeOffset="26899.6109">12148 7815 1189 0,'4'-1'460'16,"4"1"-329"-1,0 0-61-15,3 0-46 16,2 1-58-16</inkml:trace>
  <inkml:trace contextRef="#ctx0" brushRef="#br0" timeOffset="27511.3704">11911 7482 843 0,'0'0'384'0,"9"0"-178"16,5 4-84-16,20 2-84 15,11 1 2-15,16 3 8 16,5-3-7-16,7-2-5 16,-5 0-8-16,-5-3-10 15,-4-3-2-15,-15-8-66 16,-6 0-22-16,-20-6-56 16,-7-1-36-16,-21-3 48 0,-7-2 32 15,-8-2 71-15,-1 4 41 16,11 7 42-16,5 3-3 15,11 10-24-15,6 4-4 16,8 8-16-16,7 8-2 16,4 6 21-16,0 0 4 0,-8 0 23 15,-9-3 24 1,-19-3 35-16,-11 2 3 16,-13 0-26-16,-5-1-31 0,1 2-13 15,4-3-103-15</inkml:trace>
  <inkml:trace contextRef="#ctx0" brushRef="#br0" timeOffset="30938.8273">3061 9550 1104 0,'1'0'465'0,"-2"3"-301"16,1 5-62-16,-2 17-81 0,2 13-22 15,5 21 0 1,0 12 2-16,1 3 2 0,0-5 1 15,-2-12 1 1,2-12-30-16,-1-16-126 16,-2-6-105-16</inkml:trace>
  <inkml:trace contextRef="#ctx0" brushRef="#br0" timeOffset="31132.5949">2884 9845 518 0,'2'0'276'0,"9"3"-19"15,11 3-113-15,15 2-43 0,11 0-1 16,13 1-27-16,3-1-20 16,3-1-17-16,0-1 53 15</inkml:trace>
  <inkml:trace contextRef="#ctx0" brushRef="#br0" timeOffset="31649.1001">4010 9596 678 0,'1'15'247'16,"-1"28"-202"-16,4 17 21 0,-1 31 11 15,2 8-3-15,-1 2-6 16,0-8-24-16,-2-22-22 16,2-11-4-16,-2-18-46 15,5-8-20-15,-5-16-91 16,-2-10-61-16</inkml:trace>
  <inkml:trace contextRef="#ctx0" brushRef="#br0" timeOffset="31814.6709">4174 10096 658 0,'3'-1'327'0,"-2"-1"-102"16,-4 2-62-16,2 0-61 31,0 0-9-31,-1 0-41 0,1 0-10 0,-1 3-29 15,-29 27-15-15,-28 35-5 0,43-29-2 16,40-22-21-16,8-4-43 16</inkml:trace>
  <inkml:trace contextRef="#ctx0" brushRef="#br0" timeOffset="32143.2791">4393 10251 557 0,'7'1'296'16,"4"2"-78"-16,7-2-86 15,3 0-23-15,0-3-41 16,2-3-14-16,-7-4-22 0,-1-3-1 16,-5 0 3-1,-7-1 3-15,-3 3-8 16,-8-2-8-16,-10 10-22 15,-4 2-10-15,-6 9-7 16,-3 6 3-16,4 7 11 16,5 6 2-16,9 3 9 15,8 1 6-15,13 0 22 0,7-1 10 16,8-6 12-16,7-1-1 16,1-6-12-16,1-8-9 0,5-10 5 15,1-7-64 1</inkml:trace>
  <inkml:trace contextRef="#ctx0" brushRef="#br0" timeOffset="33376.3828">5604 10341 953 0,'13'-2'353'0,"36"-4"-250"0,28 0-56 15,60 1 25 1,34 3 16-16,42 4 16 0,29 5-9 16,21 4-32-16,3 2-17 15,4-6-22-15,-25-5-6 16,-43-11-3-16,-27-6-11 16,-58 0-144-16,-26 2-89 15</inkml:trace>
  <inkml:trace contextRef="#ctx0" brushRef="#br0" timeOffset="36131.8964">5776 9733 697 0,'-4'0'313'15,"-4"4"-146"1,-1 5-73-16,5 12-61 0,2 7-12 0,6 8-12 31,12 2-4-31,13-6 2 16,6-3-2-16,6-20 2 0,-5-8 3 0,-5-16 11 15,-4-7 6-15,-14-8 27 16,-3-3 7-16,-10 2 8 16,0 4 4-1,0 13-18-15,0 8-16 16,-2 12-22-16,-2 12-14 15,6 14-13-15,4 9 3 16,7 14 4-16,2-4 1 0,-6 0 1 16,-6-6-1-1,-8-7 2-15,-13-6 2 16,-15-12 9-16,-3-2 4 0,-14-19 13 16,7-6-28-16,7-11-138 15,9-9-209-15</inkml:trace>
  <inkml:trace contextRef="#ctx0" brushRef="#br0" timeOffset="36524.619">6262 9372 631 0,'0'1'336'0,"-3"7"-91"16,1 14-83 0,-2 18-87-16,3 12 1 15,4 26 6-15,1 3-9 16,2 17-24-16,0 5-12 16,-4-17-15-16,3-10-2 0,0-27-4 15,2-14-4-15,10-14-71 16,-2-6-59-16</inkml:trace>
  <inkml:trace contextRef="#ctx0" brushRef="#br0" timeOffset="37071.0762">6664 9824 564 0,'7'-7'305'0,"4"-7"-53"16,0 1-45-16,-6 2-55 0,-2 1-20 15,-2 1-42-15,-1 1-13 32,-5 0-26-32,-10-3-11 0,-1 0-20 15,-5 0-12-15,-6 4-20 16,3 3-12-16,-9 9-12 16,1 8 3-16,8 6 10 15,7 5 7-15,11 9 10 16,8-1 2-16,13-1-1 15,7-3 1-15,11-12 1 16,7-7 0-16,-1-11-9 16,-3-9-16-16,-10-6-3 15,-4-3 1-15,-8 1 16 16,-6-2 20-16,-8 7 43 16,-2 5 8-16,-8 9-3 0,1 8-3 15,2 12-34-15,1 7-8 16,6 13-1-1,2 2 0-15,4 6-2 0,1-6-2 16,4-3-2-16,-3-3 6 16,1-12-119-16,4-1-180 15</inkml:trace>
  <inkml:trace contextRef="#ctx0" brushRef="#br0" timeOffset="37400.4271">6906 10003 747 0,'2'-4'328'0,"5"-8"-150"0,-1 1-22 16,1 0-19-16,4 3-13 16,-5 3-23-16,-1 3-13 15,-3 6-21 1,-3 4-7-16,1 10-21 16,0 5-4-16,-3 4-15 15,3 1-5-15,4-5-7 16,3-4-34-16,9-7-500 15</inkml:trace>
  <inkml:trace contextRef="#ctx0" brushRef="#br0" timeOffset="37798.998">7229 9436 638 0,'-2'-4'360'16,"-2"-2"-67"-1,1 6-82-15,-1 13-113 16,5 19-39-16,4 13-36 16,1 15 4-16,6 24 12 0,-6 2 1 15,2 16-7-15,-2-9-3 16,0-20-10-16,1-19-2 15,-2-24-3-15,3-6 12 16,-6-10-187-16</inkml:trace>
  <inkml:trace contextRef="#ctx0" brushRef="#br0" timeOffset="38454.8935">5964 10555 488 0,'-7'1'284'16,"-14"10"10"-16,-5 8-116 16,-14 22-65-1,-5 10-19-15,3 19-51 16,8 13-9-16,22 4-10 0,14-1-4 15,28-12-5 1,12-11-3-16,14-12-3 16,5-9 1-16,3-15-23 15,-1-7-83-15</inkml:trace>
  <inkml:trace contextRef="#ctx0" brushRef="#br0" timeOffset="40447.9681">6335 11072 439 0,'8'-2'229'0,"7"-7"-52"16,-1-4-16-16,-1-1-12 16,0-3-3-16,-9 0 4 0,1-2 2 15,-5 5-18-15,-7-1-14 16,-12 4-39-16,-8 3-23 16,-14 5-36-16,-2 6-13 15,2 9-11-15,6 2-4 16,11 10-2-16,9 2-1 15,13-1-2-15,6 5-3 16,11-9-3-16,7-5-2 16,8-3 3-16,2-10 3 0,4-8 5 15,-3-4-13-15,-10-11-1 16,-2-5 5 0,-10 5 6-16,-4-2 16 15,-4 10 10-15,-5 5 5 0,0 10 0 16,-1 7-1-16,4 5-6 15,3 6-11-15,7-5-3 16,5 2 19-16,6-3-167 16,2-1-158-16</inkml:trace>
  <inkml:trace contextRef="#ctx0" brushRef="#br0" timeOffset="40730.7764">6428 10669 703 0,'1'-12'359'0,"4"-5"-119"32,5 3-48-32,4 11-94 15,1 3-35-15,4 5-39 16,1 9-6-16,-12 1-5 0,-4 5 2 15,-9 5-1-15,-7-1 3 16,5-1-4-16,7-4-7 0,15-8-6 16,12-3-3-1,12-2 2-15,2 1 1 16,4 5-69-16,-4 1-76 16</inkml:trace>
  <inkml:trace contextRef="#ctx0" brushRef="#br0" timeOffset="40934.6101">6843 10844 835 0,'-5'2'472'16,"3"5"-80"0,-8 13-242-1,6 10-62-15,3 12-53 16,2 3-1-16,8 1-13 15,-1-4-8-15,4-4-58 16,0-3-84-16,0-14-287 16</inkml:trace>
  <inkml:trace contextRef="#ctx0" brushRef="#br0" timeOffset="41086.9959">6695 11083 640 0,'16'-4'348'0,"12"-3"-22"0,17-1-262 16,3-1-26-16,2 4-30 15,-2 3-76-15</inkml:trace>
  <inkml:trace contextRef="#ctx0" brushRef="#br0" timeOffset="41531.4051">7112 10950 728 0,'-2'-2'367'15,"-1"-1"-124"-15,-2 6-77 0,4-3-88 16,0 5-32-16,0 18-26 16,14 29-3-1,6-33-4-15,4-5-1 16,6-6 4-16,-5-1-2 16,6-14 2-16,0-4 2 15,-4-5 0-15,-9-7 3 0,-5 1 0 16,-5-2-2-1,-7 4-6-15,4 10-10 0,-4 16-4 16,4 11-1 0,1 17 0-16,2 5 3 15,3 14-1-15,-2 6 0 0,-6 7 0 16,-2 0 0-16,-15-4 5 16,-11-9 6-16,-12-18 9 15,-6-3 0-15,-4-21 2 0,4-8-6 16,7-14-111-16,7-16-221 15</inkml:trace>
  <inkml:trace contextRef="#ctx0" brushRef="#br0" timeOffset="41914.398">7321 10672 805 0,'2'-5'390'0,"2"-5"-134"0,12 1-123 0,1-1-33 16,14 3-37-1,3 2-19 1,-5 6-19-16,1 3-4 16,-20 7 6-16,-10 2 0 0,-17 8-4 15,-8 4-1-15,-1-1-13 0,3 1-4 0,13-6-4 32,5-6-6-32,13-9-7 15,10 0-4-15,9-5 2 16,11-2-30-16,2 3-77 15,2 1-54-15</inkml:trace>
  <inkml:trace contextRef="#ctx0" brushRef="#br0" timeOffset="42126.5355">7698 10563 882 0,'9'3'376'0,"11"12"-176"0,6 8-56 16,1 23-32-16,1 14-3 16,-10 20-23-16,-3 6-22 15,-15-5-26-15,-8-9-7 16,-14-14-12-16,-9-8 3 16,-7-13-2-16,-3-7-3 0,7-19-173 15</inkml:trace>
  <inkml:trace contextRef="#ctx0" brushRef="#br0" timeOffset="42769.3055">7957 10581 585 0,'4'-6'275'0,"6"-5"-107"15,8-3-25-15,3 0-33 0,7 5-18 16,2 5-26 0,-1 4-11-16,-12 3-16 15,-6 4-3-15,-18 5-6 16,-9 3-3-16,-9 3-9 15,1-3-5-15,9-5-13 16,6-2-8-16,17-5-6 16,6 0-1-16,11-2 4 15,6 1 5-15,-1 6 6 16,-2 0 0-16,-14 4 1 0,-11 2 2 16,-17 1 1-16,-7 1 6 0,-8-1-81 15,0-2-79 1</inkml:trace>
  <inkml:trace contextRef="#ctx0" brushRef="#br0" timeOffset="42934.2079">7953 10804 1009 0,'8'0'421'15,"13"0"-228"-15,10 1-56 0,17-1-49 16,5-4-25-16,5-3-43 15,-4 2-6-15,-18 1-158 16,-7 3-340-16</inkml:trace>
  <inkml:trace contextRef="#ctx0" brushRef="#br0" timeOffset="43188.2837">8055 10955 846 0,'11'-4'377'0,"16"-2"-170"16,5 5-51-16,-4 1-45 15,-1 6-21-15,-14 4-35 0,-6 10-11 16,-20-4-19 0,-9 1-5-16,-5 3-6 15,0-6-5-15,15 4-6 0,12-2 0 16,14-6 0-16,9-5 1 15,13-5 0-15,4 0 3 16,5 0 17-16,-6-2-69 0</inkml:trace>
  <inkml:trace contextRef="#ctx0" brushRef="#br0" timeOffset="43773.2299">8657 10324 1073 0,'8'-1'406'0,"15"-2"-263"15,15-1-26-15,17-3-13 16,7 1 0-16,5 3-41 0,-5 2-18 16,-16 2-24-1,-12 2-7-15,-18 3-130 0,-8 1-330 16</inkml:trace>
  <inkml:trace contextRef="#ctx0" brushRef="#br0" timeOffset="44460.9773">9699 10327 1050 0,'35'-2'362'0,"65"-3"-332"16,36 1-5-16,49-2 45 15,42 4 24-15,52 4 20 16,14 4-11-16,24 4-47 15,-8 2-24-15,-26-10-18 0,-17-4-2 0,-49-11 17 32,-31-7-53-32,-67 1-89 15,-30 0-59-15</inkml:trace>
  <inkml:trace contextRef="#ctx1" brushRef="#br0" timeOffset="28412.0122">16349 19044 0</inkml:trace>
  <inkml:trace contextRef="#ctx0" brushRef="#br0" timeOffset="46381.5289">10068 9768 505 0,'0'-2'307'16,"0"-2"-68"-16,-1 8-126 16,0-4-42-16,-1 10-62 15,-4 20 2-15,-1 46 9 0,14-31-2 16,4-11 0-1,7-7 1-15,8-14 9 16,5-5 13-16,3-15 20 16,-4-8 3-16,-7-12 1 15,-5-8-1-15,-6-5-12 16,-3-4-6-16,0 9-11 16,-3 6-14-16,-1 19-21 15,-3 9-6-15,3 19-8 16,2 11-3-16,4 21 6 15,-1 5 4-15,3 6 1 16,-6-2 1-16,-7-14-2 16,-3-5 1-16,-18-12 8 15,-5-5 7-15,-9-11 13 16,-7-8 4-16,1-10 1 0,2-7-4 16,11-5-46-16,13 3-53 15,22 0-232-15</inkml:trace>
  <inkml:trace contextRef="#ctx0" brushRef="#br0" timeOffset="46714.3425">10571 9452 485 0,'2'-13'349'0,"4"-12"71"15,0 13-162-15,-2 17-113 16,2 17-47-16,0 21-68 15,0 11 5-15,2 20 12 16,-1 7-4-16,-4 11-8 0,2 1-9 16,-2-14-5-16,1-14-2 15,5-27-13-15,2-10-57 16</inkml:trace>
  <inkml:trace contextRef="#ctx0" brushRef="#br0" timeOffset="47264.9285">11068 9802 295 0,'4'-5'262'0,"3"-2"31"16,-1-1-55-16,-1 1-26 16,-5-2-56-16,-4-4-19 15,-10-2-31 1,-7-1-17-16,-8 0-38 0,-2 6-22 15,-5 7-42 1,1 4-17-16,2 14-6 16,5 4 1-16,13 6 18 0,6 6 6 15,11 2 8 1,9-2 4-16,11-6 3 0,10-8 3 16,4-12 3-16,-3-4 0 15,-2-10 3-15,-5-5 1 16,-5-5-1-16,-2-1 3 15,-13 2 1-15,-5 4 1 16,-4 7-7-16,-3 4-8 0,-1 15-9 16,0 5-8-16,4 14 5 15,3 9 3-15,6 1 1 0,3 3 6 16,2-4 1 0,-1-6 1-16,-1-8 3 15,1-5 22-15,-2-8-144 16</inkml:trace>
  <inkml:trace contextRef="#ctx0" brushRef="#br0" timeOffset="47582.1767">11243 9979 728 0,'1'-4'369'0,"5"-8"-110"0,4 4-66 15,12 0-84-15,1 1-30 16,3 7-44-16,-2 1-9 16,-8 12-18-16,-8 2-4 15,-14 6 2-15,-10-1 2 16,-10 6 3-16,0-3 4 15,10-4-5-15,4-1-3 16,12-7 0-16,6-4-1 16,18-6 1-16,8-1 0 0,9-8-53 15,2-1-84-15</inkml:trace>
  <inkml:trace contextRef="#ctx0" brushRef="#br0" timeOffset="47946.4285">11635 9386 831 0,'4'-2'414'16,"-2"4"-177"-16,2 11-67 15,0 28-121-15,-1 7-20 16,7 24 8-16,-1 3-3 0,-5 9-4 16,5 4-4-16,-4-3-11 15,1-9-5-15,2-23 2 16,-4-12-2-16,-2-17 0 15,-2-5 3-15,1-8 0 16,-1-4 11-16,-1-7-47 16,3-3-56-16</inkml:trace>
  <inkml:trace contextRef="#ctx0" brushRef="#br0" timeOffset="48624.9545">10112 10546 774 0,'-16'0'383'0,"-15"-5"-127"16,-12 22-144-16,-2 11-31 16,-1 26-36-16,12 25-8 15,5 6-8-15,24 11-10 16,27-7-5-16,9-12 0 16,31-16-4-16,-5-20 16 15,1-17-135-15</inkml:trace>
  <inkml:trace contextRef="#ctx0" brushRef="#br0" timeOffset="49356.9687">10256 10680 1052 0,'4'-2'449'15,"-4"0"-288"1,2 8-55-16,-2-6-87 15,2 30-20-15,10 64 1 16,-5-33 0-16,-5-1 1 16,3-4 1-16,-2-15 2 15,-5-9 2-15,3-14 3 0,1-7 5 0,-2-17 6 16,4-3-1-16,2-13-4 16,-1-6-11-1,13 5-10-15,8-2-4 16,10 11 0-16,9 13 1 15,-1 10 3-15,-6 6-1 0,-15 12-3 16,-13-3-1 0,-21 2 5-16,-11 3 6 0,-18-8 9 0,1 0 7 15,0-12 9-15,8-3-30 16,8-9-134 0,10-1-127-16</inkml:trace>
  <inkml:trace contextRef="#ctx0" brushRef="#br0" timeOffset="49712.546">10526 10589 901 0,'3'-1'376'15,"12"-6"-226"1,5 6-29-16,15 2-47 0,4 4-12 16,-2 4-15-16,-5 2-5 15,-20 6-12-15,-10 2-2 16,-17 8-3-16,-8-1-1 15,-3 3-5-15,3-6-5 16,12-6-8-16,7-3-1 16,21-8-5-16,3-6-1 15,22-1-94-15,-1-2-76 0</inkml:trace>
  <inkml:trace contextRef="#ctx0" brushRef="#br0" timeOffset="49929.1877">11010 10780 445 0,'0'0'310'16,"5"-3"-6"-16,-3 11-108 16,-1 11-44-16,4 13-44 15,-5 9-15-15,1 11-35 16,-1-3-16-16,1-6-24 15,2-5-7-15,1-13-13 16,1-5-67-16,-3-7-314 0</inkml:trace>
  <inkml:trace contextRef="#ctx0" brushRef="#br0" timeOffset="50068.9559">10871 11006 793 0,'8'0'418'0,"15"-3"-65"15,10-2-169 1,19-2-85-16,5 1-24 0,0 1-41 16,-4 4-15-16,-9 3-129 15</inkml:trace>
  <inkml:trace contextRef="#ctx0" brushRef="#br0" timeOffset="50596.0042">11326 10899 957 0,'-2'4'394'16,"-7"-1"-201"-16,4 14-160 16,2 5-28-1,4 4-2-15,8 1 1 0,9-4 4 16,3-5 4-16,7-10 6 15,3-6 4 1,1-10 5-16,-1-5 0 0,-6-6 2 16,-4-4-6-16,-7-4-1 15,-3 3-2-15,-6 7-10 16,-1 6-6-16,-2 21-12 16,3 10-4-16,3 16-2 15,3 7 4-15,0 10 4 0,-3 4-1 16,-8 6-1-1,-8-2 4-15,-12-6 6 0,-9-9 12 0,-9-12 20 32,-2-7 3-32,-4-14 6 15,3-10-7-15,6-13-17 16,3-12-47-16,16-14-209 16</inkml:trace>
  <inkml:trace contextRef="#ctx0" brushRef="#br0" timeOffset="50945.5538">11517 10631 794 0,'6'-3'389'16,"6"0"-141"-16,11 1-112 16,6 2-30-16,5 5-45 15,-7 2-15-15,-9 9-32 16,-7-1-8-16,-19 5-2 16,-3 4 0-16,-11-3 6 15,3 0 1-15,9-8-2 16,8-2 0-16,21-7-1 15,8-1 0-15,15-3 0 16,3-5-3-16,4 3 1 16,1 1 6-16,-10 2-176 15</inkml:trace>
  <inkml:trace contextRef="#ctx0" brushRef="#br0" timeOffset="51423.2613">11991 10602 1030 0,'20'8'426'0,"18"14"-236"0,12 8-35 0,-10 19-30 16,-6 7-13-16,-20 8-35 31,-11 5-15-31,-15-5-4 0,-14-10-8 16,-19-13-8-16,-6-8-6 15,-2-11-57-15,6-4-90 0</inkml:trace>
  <inkml:trace contextRef="#ctx0" brushRef="#br0" timeOffset="52062.9886">12301 10542 728 0,'3'-5'352'16,"1"-1"-125"-16,10 0-95 15,7-3-33-15,10 4-29 16,4-1-13-16,4 7-29 15,-6 1-4-15,-12 3-7 16,-7 4 2-16,-21 0 7 16,-10 4 1-16,-11 0-1 15,-1-5-4-15,8 2-14 16,8-2-6-16,14 2-5 0,9-1-5 16,14-2 2-16,6 1 3 15,6 0 3 1,-4 1 0-16,-9 3-4 15,-8-2-3-15,-22 1 2 0,-10 1 0 16,-16 0-39 0,-5-2-37-16</inkml:trace>
  <inkml:trace contextRef="#ctx0" brushRef="#br0" timeOffset="52232.5686">12323 10790 996 0,'8'0'456'0,"6"1"-171"0,21-1-187 16,11 0-39-16,16 0-28 15,5-4-11 1,-8 4-78-16,-11-2-83 0</inkml:trace>
  <inkml:trace contextRef="#ctx0" brushRef="#br0" timeOffset="52530.4047">12458 10956 1055 0,'9'-4'448'0,"15"0"-250"15,3 1-60-15,2 7-78 16,-6 3-20-16,-11 1-34 0,-8 4-6 16,-21 5-7-1,-7 1 2-15,-10 3 7 16,2 1 0-16,15-4 0 0,9-5 0 16,21 0 2-16,13-8 1 15,16-2 1-15,9 1-3 16,0-5-35-16,-4 0-64 15</inkml:trace>
  <inkml:trace contextRef="#ctx0" brushRef="#br0" timeOffset="53458.3873">13915 10131 1020 0,'2'-3'550'0,"3"-4"-122"15,-1 4-141-15,-4 1-150 16,0 2-47-16,-1 0-56 16,1 0-19-16,0 0-99 15,0 0-115-15</inkml:trace>
  <inkml:trace contextRef="#ctx0" brushRef="#br0" timeOffset="53701.6376">13963 10327 783 0,'-4'13'374'0,"0"19"-113"16,3 14-136-16,2 16-50 16,4 3-7-16,8 14-61 15,-3 3 94 1,-3 2-4-16,-4-5-4 0,-13-20 44 15,-5-17-98-15,-10-26-4 16,-5-13 6-16,-3-22-66 16,2-11-57-16,9-20-223 15</inkml:trace>
  <inkml:trace contextRef="#ctx0" brushRef="#br0" timeOffset="54211.9978">13721 9753 743 0,'0'0'327'0,"0"1"-133"16,18 3-117-16,13 2-30 15,28-4-5-15,18 0-6 0,20-2-18 16,1 0-3-16,-8 1-5 15,-9-1-1 1,-25-2 3-16,-10-3 2 0,-27-3 1 16,-16 0-6-16,-20-5-11 0,-10 0-2 15,-7-4-2 1,0 2 6-16,14 5 7 16,7 1-14-16,15 8-19 15,6 1-1-15,10 10 11 16,5 6 17-16,5 13 43 15,2 6 11-15,-12 11 37 16,-12 4 34-16,-24-1 41 16,-12 0 8-16,-8-16-28 15,0-6-36-15,10-17-83 16</inkml:trace>
  <inkml:trace contextRef="#ctx0" brushRef="#br0" timeOffset="69660.5217">16881 15982 74 0,'1'-3'50'0,"1"-12"10"16,0-5 7-16,1-3 67 15,-1-3 48-15,0 3 69 16,1 3 18-16,-2 7-6 15,-1 5-22-15,0 7-68 16,-3 7-42-16,0 17-80 16,0 13-28-16,1 17-17 15,2 8-2-15,3 1-2 16,0-4 0-16,2-12 1 16,2-13 1-16,3-18-30 0,0-14-22 15,2-15-72 1,-5-10-41-16,-6-9-106 15,0 1-76-15</inkml:trace>
  <inkml:trace contextRef="#ctx0" brushRef="#br0" timeOffset="69838.497">16855 15912 335 0,'-3'-8'212'0,"-3"-6"26"15,3 1-24-15,10 9-38 0,7-1-11 0,21 2-53 16,8 3-25-1,16 2-26-15,2 0-17 16,1-2-15-16,-1-2-4 16,-11-7 6-16,-3 1-55 0,-15-2-400 15</inkml:trace>
  <inkml:trace contextRef="#ctx0" brushRef="#br0" timeOffset="70309.971">17248 15613 735 0,'5'0'302'16,"9"0"-150"-16,8 1-23 0,18-1-10 16,12 0-11-16,13 5-41 15,1 2-16-15,-3 2-22 16,-6 4-8-16,-5-4-11 15,-3-1-3-15,-10-3-37 16,-5-2-44-16,-8 1-167 16</inkml:trace>
  <inkml:trace contextRef="#ctx0" brushRef="#br0" timeOffset="70680.7655">17809 15716 452 0,'-1'1'254'0,"-3"4"-22"15,2 4-102 1,1 10-39-16,-1 7-6 0,1 19-14 16,0 8-9-16,-2 16-29 15,-3 4-11 1,1-5-12-16,0-3-2 0,5-12-2 16,2-9 0-16,4-11 8 15,3-9 15-15,0-17 22 0,-1-6 9 16,1-16-5-16,-1-7-14 15,-5-6-110 1,-3 3-358-16</inkml:trace>
  <inkml:trace contextRef="#ctx0" brushRef="#br0" timeOffset="73186.665">21384 2644 747 0,'-5'4'264'0,"-1"30"-202"16,3 26-51-16,6 48-38 15,10 22 18-15,5 41 38 16,2 9 11-16,-8 13 25 15,-2 1 4-15,-3-33-38 16,0-14-114-16,3-47-175 16</inkml:trace>
  <inkml:trace contextRef="#ctx0" brushRef="#br0" timeOffset="73542.603">21323 2714 811 0,'-14'17'281'15,"-14"23"-245"-15,4 14-36 16,4 10-7-16,8-4 7 15,13-14 0-15,6-16-2 0,15-22 1 16,3-10 6-16,6-27 18 0,4-8 14 16,-11-27 26-1,-8-11 4-15,-16-4 5 16,-5 8-12-16,-3 28-12 16,4 17-17-16,5 31-45 15,4 17 0-15,10 28-15 16,12 12 4-16,19 11 27 15,11-2-1-15,19-10-208 16</inkml:trace>
  <inkml:trace contextRef="#ctx0" brushRef="#br0" timeOffset="74013.8987">21440 4196 942 0,'0'-1'343'0,"9"0"-262"0,12 1-64 16,29 1-19-16,26 4 9 15,43 3 5 1,18 1-4-16,32 4-6 16,4-2 0-16,-4-4-7 0,-1 0-40 15,-24-10-140-15,-16-1-90 16</inkml:trace>
  <inkml:trace contextRef="#ctx0" brushRef="#br0" timeOffset="74216.2608">22571 4005 315 0,'15'2'160'15,"29"10"-33"-15,10 3-54 0,17 11-16 16,-3 1 25-16,-15 2 37 15,-12 2 13-15,-39 3 71 16,-9 11-8-16,-29 10-39 16,-11 1-18-16,-6-9-115 15,3-5-113-15</inkml:trace>
  <inkml:trace contextRef="#ctx0" brushRef="#br0" timeOffset="74505.6763">23279 4125 669 0,'2'0'372'16,"3"7"-49"-16,0 12-197 0,0 21-114 0,-2 13-3 15,-2 9 5-15,1 4-2 32,-4-8-25-32,2-7-76 15,-8-20-238-15</inkml:trace>
  <inkml:trace contextRef="#ctx0" brushRef="#br0" timeOffset="74629.9554">23113 4282 686 0,'9'6'363'0,"18"9"-85"16,7 4-130-16,17 8-88 16,2-3-27-16,4-9-19 15,-6-5 2-15</inkml:trace>
  <inkml:trace contextRef="#ctx0" brushRef="#br0" timeOffset="75143.2845">21737 2358 879 0,'3'4'320'16,"7"16"-250"-16,3 13-56 16,5 15-10-16,2 7-2 15,-3 5 5-15,-2-1-25 0</inkml:trace>
  <inkml:trace contextRef="#ctx0" brushRef="#br0" timeOffset="75294.4831">21604 2549 906 0,'15'3'405'15,"26"2"-184"-15,9 2-84 0,16-1-51 0,1-3-28 16,-14-4-15-16,0-4-57 15</inkml:trace>
  <inkml:trace contextRef="#ctx0" brushRef="#br0" timeOffset="339790.3091">4905 7047 864 0,'-2'-1'356'15,"2"5"-227"-15,0 14-36 16,0 34-43-16,3 20-18 16,6 36-13-16,5 35-2 0,5 47-8 15,2 21-1-15,-6 43-2 16,-3-17 1-16,-7-17 1 16,1-6 1-16,-6-53 1 15,0-18 1-15,0-40 1 16,-8-31 1-16,5-35-75 15,-2-18-197-15</inkml:trace>
  <inkml:trace contextRef="#ctx0" brushRef="#br0" timeOffset="340211.1359">4910 7122 967 0,'7'-5'427'0,"7"-7"-203"15,15-1-133 1,11 1-23-16,21 3-42 16,7 4-16-16,9 6-52 15,-5 3-117-15</inkml:trace>
  <inkml:trace contextRef="#ctx0" brushRef="#br0" timeOffset="340734.4752">4970 9412 908 0,'6'0'381'0,"6"-2"-196"16,12-6-91-16,9-4-8 15,18-1-27-15,1 4-21 16,1 0-17-16,-4 1-8 16</inkml:trace>
  <inkml:trace contextRef="#ctx0" brushRef="#br0" timeOffset="341652.0128">11233 6953 792 0,'14'1'317'16,"10"0"-185"-16,23 2-103 16,7-2-4-1,15 1-9-15,5 4 2 0,-1 0 17 16,-14-5-42-16</inkml:trace>
  <inkml:trace contextRef="#ctx0" brushRef="#br0" timeOffset="342066.2365">11596 7006 554 0,'-2'-1'326'0,"-1"2"-16"16,3 11-214-16,3 7-35 16,3 28-38-16,3 8-5 15,-4 29-11-15,3 9-4 16,-4 35-1-16,-4 21-1 16,-4 11 3-16,0 18 0 0,3-10-1 15,2-11 0-15,11-11-1 16,5-13 1-16,-2-31 0 15,1-6 2-15,-7-26 4 16,-1-19 5-16,-1-27-51 16,-7-15-76-16</inkml:trace>
  <inkml:trace contextRef="#ctx0" brushRef="#br0" timeOffset="342731.0332">11689 8783 332 0,'-1'-4'235'16,"1"1"-4"-16,-2-1-89 15,2 4-29-15,0 0-37 0,0 0-8 31,1 4-5-31,4 23-3 16,3 45-22-16,-10-32-10 16,5 9-16-16,5-6-4 0,-2-8-4 15,2-4-18-15,-8-15-80 16,-3-4-55-16</inkml:trace>
  <inkml:trace contextRef="#ctx0" brushRef="#br0" timeOffset="343068.7628">11383 9105 677 0,'0'0'334'0,"-7"2"-122"16,7-4-111-16,0 1-30 16,0 0-32-16,14-1-3 0,52-4 1 15,-22 0 1 1,6 2-11-16,-3 2-8 15,-2 4-1-15,-9 2 2 0,-11 5 2 16,-5 2 3-16,-13-2-89 16,-5 3-264-16</inkml:trace>
  <inkml:trace contextRef="#ctx0" brushRef="#br0" timeOffset="348340.2742">5164 9572 651 0,'-1'0'316'16,"-4"3"-122"-16,5 8-116 16,3 14-34-16,8 30-33 15,2 17 3-15,10 44 3 16,1 28 3-16,-9 36-1 15,1 25-4-15,-15 17-3 0,-1-11 0 16,3-22 0 0,0-23 1-16,6-48 1 15,4-30 2-15,1-55-119 16</inkml:trace>
  <inkml:trace contextRef="#ctx0" brushRef="#br0" timeOffset="348814.7836">5189 9610 686 0,'4'-1'326'15,"0"-5"-109"1,11 2-106-16,10 1-17 15,18-1-40-15,9 3-25 16,9 1-19-16,-3 0 0 16,-9 1-94-16</inkml:trace>
  <inkml:trace contextRef="#ctx0" brushRef="#br0" timeOffset="349344.1705">5267 11413 703 0,'18'-3'310'15,"14"-2"-155"-15,18-2-42 16,3-1 0-16,1 1-28 16,-4 5-17-16,-10 1-30 15,-4 0-8-15,-10-3-106 16</inkml:trace>
  <inkml:trace contextRef="#ctx1" brushRef="#br0" timeOffset="332598.2972">22314 15691 0</inkml:trace>
  <inkml:trace contextRef="#ctx0" brushRef="#br0" timeOffset="350385.8743">13174 9256 593 0,'-1'0'257'16,"-4"11"-137"-16,4 10-56 15,10 32-45-15,3 19-1 0,11 42 0 16,4 21-4-1,-7 31-2-15,0 19 0 16,-9 4 3-16,-4 3 2 16,0-7 16-16,0-19 14 15,2-19 22-15,-1-13 11 0,-1-26-10 16,1-11-12-16,1-30-23 16,0-18-8-16,-6-31-67 15,0-13-165-15</inkml:trace>
  <inkml:trace contextRef="#ctx0" brushRef="#br0" timeOffset="350926.3034">12809 9268 761 0,'3'-5'325'0,"6"0"-154"15,8 1-43-15,17 1-48 16,10 7-15-16,17 5-42 15,2 2-10-15,-3 0-54 0,-5-5-157 16</inkml:trace>
  <inkml:trace contextRef="#ctx0" brushRef="#br0" timeOffset="351580.2872">12982 11333 576 0,'-3'-1'334'0,"-1"-3"-75"15,4 4-97 1,0 0-35-16,0-1-49 15,15 1-23-15,58-2-7 16,-21-2-6-16,12 4-21 16,-7-1-4-16,-9 2 7 0,-9 5-57 15</inkml:trace>
  <inkml:trace contextRef="#ctx0" brushRef="#br0" timeOffset="545816.9235">20888 5357 495 0,'2'0'314'0,"1"-1"-24"0,-3 4-122 15,-2-3-37-15,1 0-60 0,0 23-27 16,3 49-23 0,3-21-6-16,-3 3-6 15,-2-2 0-15,2-6 0 16,-2-8 0-16,1-7-3 0,2-5-2 15,-2-9-60 1,3-4-87-16</inkml:trace>
  <inkml:trace contextRef="#ctx0" brushRef="#br0" timeOffset="546300.3023">20814 5439 317 0,'6'-4'212'16,"-1"-3"18"-16,10-3-69 15,2 0-4-15,7 1-3 16,10-1-12-16,4 8-45 16,5 4-24-16,8 9-32 0,-6 9-7 15,-14-3-5-15,-9 6 4 16,-25-2 6-16,-12-2 2 16,-20 3-7-1,-9-3-5-15,-1-2-9 16,3-5-7-16,11-6-62 15,4-7-45-15,9-4-113 16,4 1-68-16</inkml:trace>
  <inkml:trace contextRef="#ctx0" brushRef="#br0" timeOffset="603537.9559">2633 12616 686 0,'6'0'269'16,"16"-1"-179"-16,9 0-33 16,23 2-14-16,6 1-20 15,7 5-19-15,-4-4-1 16,-15 2-3-16,-9-3-47 15,-13-2-244-15</inkml:trace>
  <inkml:trace contextRef="#ctx0" brushRef="#br0" timeOffset="603716.9893">2711 12718 413 0,'-7'3'254'0,"-1"0"-31"16,10 2-71-16,22-1-73 15,11 3-14-15,19 1-5 16,3-1-17-16,-3 0-19 16,-2-1-7-16,-19-3-12 15,-6-1-267-15</inkml:trace>
  <inkml:trace contextRef="#ctx0" brushRef="#br0" timeOffset="604424.6451">3753 12270 918 0,'0'3'382'0,"0"3"-202"15,1 31-141-15,-1 14-36 16,1 31-8-16,2 11-2 16,-1 10 4-16,1-1 2 15,1-11 5 1,-1-5 5-16,2-30 3 0,-2-13 0 15,2-21-21-15,-5-17-25 16,0-8-239-16</inkml:trace>
  <inkml:trace contextRef="#ctx0" brushRef="#br0" timeOffset="604630.6747">3658 12468 485 0,'0'-9'338'0,"4"-8"38"16,5 3-154-16,19 5-112 15,11 4-43-15,30 6-50 16,8 4-6-16,13 2-6 16,-2-3-2-16,-18-2-59 15,-2 0-62-15</inkml:trace>
  <inkml:trace contextRef="#ctx0" brushRef="#br0" timeOffset="604965.1234">3756 12999 520 0,'17'3'295'16,"8"5"-19"-16,20 2-175 0,6 0-18 16,3-2-35-1,1-1-10-15,-8-4-23 16,1-2 4-16,-7-6-229 15</inkml:trace>
  <inkml:trace contextRef="#ctx0" brushRef="#br0" timeOffset="605129.7651">3843 12769 578 0,'22'-1'312'15,"11"-2"-22"-15,16 0-223 16,4 0-15 0,3 2-24-16,2-3-4 15,-6 3-35-15,-2 2-153 16</inkml:trace>
  <inkml:trace contextRef="#ctx0" brushRef="#br0" timeOffset="605831.9863">4322 12881 626 0,'-1'0'338'15,"-2"7"-79"1,2 7-120-16,-2 12-99 0,1 7-20 15,3 3-12-15,0 2-3 16,3-2-3-16,-1-1 5 16,2-6-114-16,-4-6-117 15</inkml:trace>
  <inkml:trace contextRef="#ctx0" brushRef="#br0" timeOffset="606042.6629">4234 12918 702 0,'9'-10'384'16,"8"-10"-97"-16,17 7-160 15,12 6-37-15,6 12-65 16,-4 6-12-16,-8 9-7 16,-14 2 3-16,-19 6 20 15,-8-4 7-15,-16-1 9 16,-1 0-1-16,-10-10-36 15,-2-8-61-15,-1-6-367 0</inkml:trace>
  <inkml:trace contextRef="#ctx0" brushRef="#br0" timeOffset="606351.1772">4538 13108 1028 0,'5'5'411'0,"8"3"-257"15,6 1-57-15,14 12-55 16,0 4-7-16,-2 9-24 16,-2 0-3-16,-11-2-2 15,-1-5 2-15,-4-12-113 16,-1-4-112-16</inkml:trace>
  <inkml:trace contextRef="#ctx0" brushRef="#br0" timeOffset="606525.4225">4805 13102 686 0,'-12'7'415'0,"-16"11"-19"0,-4-1-179 16,0 7-118-16,-3 1-36 16,2 4-37-16,-3 0-10 15,7 1-21-15,9 0-60 16,2-8-416-16</inkml:trace>
  <inkml:trace contextRef="#ctx0" brushRef="#br0" timeOffset="607438.177">5133 12891 1081 0,'0'0'469'0,"-2"0"-243"15,2 2-70-15,-2-2-84 16,2 0-25-16,0 0-35 31,0 0-34-31,0 0-229 0</inkml:trace>
  <inkml:trace contextRef="#ctx0" brushRef="#br0" timeOffset="607699.8303">5455 12709 1121 0,'0'0'428'16,"0"7"-313"-16,4 6-60 16,0 13-48-16,0 9 1 15,-1 12 0-15,-1 9 1 0,-1-6-2 16,12-1 0-1,-5-17 0-15,3-9 1 16,2-9-2-16,-7-8-5 0,9-6-35 16,-1-6-65-16</inkml:trace>
  <inkml:trace contextRef="#ctx0" brushRef="#br0" timeOffset="607918.8294">5381 12573 1032 0,'0'-1'482'0,"1"-2"-175"16,1 3-223-16,-2 0-43 15,0-2-36-15,3 2-34 0,13 0-283 16</inkml:trace>
  <inkml:trace contextRef="#ctx0" brushRef="#br0" timeOffset="608328.828">5211 12341 803 0,'10'0'293'16,"17"0"-216"-16,16 3-51 15,12 0 16 1,2 1-3-16,1-2-9 15,-2 1-6-15,-4 2-15 16,0-3-4-16,-11-2-20 0,-5-1-18 16,-12-1-37-16,-7-3-10 15,-6-2 16-15,-8-2 20 0,-4-6 49 16,-2 0 34-16,-2 4 43 31,1 3 20-31,2 4 24 16,2 2-22-16,1 2-39 0,-1 0-23 15,0 0-31-15,0 0 6 0,4 14 11 16,6 41 2 0,-17-28-5-16,-3-2-3 0,-3-3-109 15</inkml:trace>
  <inkml:trace contextRef="#ctx0" brushRef="#br0" timeOffset="608732.6086">6405 12588 946 0,'6'4'452'0,"5"5"-164"0,-11 5-202 15,-1 8-53 1,1 20-33-16,4 10 1 16,5 17-2-16,5 3 0 15,-2-3 1-15,-2-10 1 16,-2-19-93-16,-8-9-71 0</inkml:trace>
  <inkml:trace contextRef="#ctx0" brushRef="#br0" timeOffset="608911.387">6220 12851 881 0,'5'0'394'0,"12"-1"-163"16,15 2-124-16,19-1-47 15,2 2-5-15,7 1-10 16,-6 0-10-16,-2 1-47 15,0-4-109-15</inkml:trace>
  <inkml:trace contextRef="#ctx0" brushRef="#br0" timeOffset="609297.7826">7215 12339 963 0,'-2'-2'399'0,"2"4"-281"16,1 12-56-16,6 26-51 0,2 13-22 0,5 25 27 16,0 7 8-1,-7 5 2 1,-3 4-1-16,-6-12-11 15,-3-9-3-15,4-25-44 0,-2-12-60 16</inkml:trace>
  <inkml:trace contextRef="#ctx0" brushRef="#br0" timeOffset="609489.4986">7197 12418 960 0,'33'-7'369'16,"17"-4"-250"-16,14 1-67 15,9 1-8-15,-5 4-10 16,1 3-8-16,-2 5-53 16,-6 3-90-16</inkml:trace>
  <inkml:trace contextRef="#ctx0" brushRef="#br0" timeOffset="609735.4279">7359 13011 662 0,'10'3'309'0,"10"-1"-95"16,15 1-173-16,5 0-17 15,4-3-15-15,1 2 0 16,-4-2-43-16,1 0-173 16</inkml:trace>
  <inkml:trace contextRef="#ctx0" brushRef="#br0" timeOffset="609950.016">7277 12769 879 0,'0'0'379'0,"12"0"-180"16,12 1-109-16,19 3-54 15,6-4 10-15,13 0-4 0,1 0-6 16,0-3-16-16,-3 1 6 16,-15-4-244-16</inkml:trace>
  <inkml:trace contextRef="#ctx0" brushRef="#br0" timeOffset="610379.3459">7826 12905 594 0,'-2'-2'371'0,"-2"4"-47"15,4 6-177-15,-2 15-127 16,7 7-32-16,5 10 7 16,-5 0 1-16,1-4 4 15,-2 4-19-15,-4-10-209 16</inkml:trace>
  <inkml:trace contextRef="#ctx0" brushRef="#br0" timeOffset="610574.3653">7859 12906 719 0,'5'-9'386'0,"19"-1"-72"16,-1 5-149-1,11 13-101-15,0 7-11 0,-15 6 6 16,-5 3 1-16,-27-2 1 15,-9 3-6-15,-8-3-24 16,-5-4-33-16,9-7-133 16,3-5-350-16</inkml:trace>
  <inkml:trace contextRef="#ctx0" brushRef="#br0" timeOffset="611052.7632">8120 13129 964 0,'9'4'360'0,"10"7"-282"0,0 3-21 16,-1 2-29-1,-6-1-10-15,0 0-18 0,-4-3-59 16</inkml:trace>
  <inkml:trace contextRef="#ctx0" brushRef="#br0" timeOffset="611239.3394">8337 13094 1184 0,'-5'4'491'15,"-5"6"-290"-15,-3 9-65 16,-4 14-79-16,-7 3-10 16,-4 10-24-16,-2 3-7 15,3-2-10-15,7-6-5 16,6-10-32-16,8-11-46 0,5-12-137 16,2-5-124-16</inkml:trace>
  <inkml:trace contextRef="#ctx0" brushRef="#br0" timeOffset="611766.8489">8880 12657 1154 0,'-5'-3'523'15,"3"-5"-238"-15,2 7-98 16,2 1-103-16,2 2-38 16,-4-2-45-1,0 0 1-15,0 0-189 16,0 0-127-16</inkml:trace>
  <inkml:trace contextRef="#ctx0" brushRef="#br0" timeOffset="612054.8227">8875 12819 1089 0,'-2'1'435'16,"2"14"-281"-16,-2 8-72 0,6 25-69 16,3 10-2-16,0 7-8 15,-1 6-2-15,-10 9 27 16,-2 3 11-16,-6 0 8 0,-5-11 2 16,-4-18-22-16,-5-9-4 15,-6-18 5 1,-4-8 6-16,5-13-6 15,1-9-27-15,11-18-74 16,4-8-68-16</inkml:trace>
  <inkml:trace contextRef="#ctx0" brushRef="#br0" timeOffset="612683.3488">8615 12313 716 0,'0'-2'350'16,"4"0"-112"-16,24 1-138 16,8-2-45-16,21 4-19 15,5 2-2-15,10 4 4 16,-1 0-2-16,1 1-7 16,-4 0-6-16,-16-7-10 15,-10-1 9-15,-16-4-92 0,-11-4-39 16,-11-4-106-16,-7-2-61 15,-15-4 69-15,-2 1 46 16,-8-2 155-16,4 3 76 16,6 6 59-16,7 1 11 15,8 8-30-15,5 2-15 0,11 10-28 16,3-1-16-16,10 10-14 16,0 4 11-1,-7 7 32-15,-5 3 19 16,-16 3 37-16,-11-6-7 0,-14-4-28 15,-7-1-19-15,-2-9-50 16,2 1-97-16</inkml:trace>
</inkml:ink>
</file>

<file path=ppt/ink/ink1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12:24:32.139"/>
    </inkml:context>
    <inkml:brush xml:id="br0">
      <inkml:brushProperty name="width" value="0.05292" units="cm"/>
      <inkml:brushProperty name="height" value="0.05292" units="cm"/>
      <inkml:brushProperty name="color" value="#FF0000"/>
    </inkml:brush>
  </inkml:definitions>
  <inkml:trace contextRef="#ctx0" brushRef="#br0">19149 9783 535 0,'-1'1'295'0,"-2"4"-69"0,1 5-99 16,0 1-32-16,-1 5-33 15,2 1-12-15,3 5-20 16,-1-1-7-16,7 0-17 16,3-2-4-16,1-7 2 15,5-3 3-15,4-8 4 16,1-2 1-16,4-13 1 16,-2-4-2-16,-4-10 2 15,-2-5-1-15,-7-3 3 16,-2-1 0-16,-8 8 5 15,-2 3 1-15,-8 9 0 16,5 8 5-16,2 14-8 16,0 10-5-16,6 25-8 15,4 9-8-15,7 17 0 16,2 8 3-16,-2-1 8 16,0 4 19-16,-9-10 33 15,-4-2 8-15,-9-14 23 16,-6-9-1-16,-16-16-17 0,-5-12-4 15,-6-14-24-15,-2-7-20 16,11-10-28-16,5-6-7 16,14-6-208-16</inkml:trace>
</inkml:ink>
</file>

<file path=ppt/ink/ink1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2-01T08:16:33.979"/>
    </inkml:context>
    <inkml:brush xml:id="br0">
      <inkml:brushProperty name="width" value="0.05292" units="cm"/>
      <inkml:brushProperty name="height" value="0.05292" units="cm"/>
      <inkml:brushProperty name="color" value="#FF0000"/>
    </inkml:brush>
    <inkml:context xml:id="ctx1">
      <inkml:inkSource xml:id="inkSrc155">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2-01T08:29:07.029"/>
    </inkml:context>
  </inkml:definitions>
  <inkml:trace contextRef="#ctx0" brushRef="#br0">1820 7175 840 0,'-2'3'369'15,"0"5"-172"1,1 16-136-16,0 15-27 16,1 26-23-16,0 7-4 0,3 11-2 15,3-6-3-15,1-14 4 16,1-9 1-1,-1-14 3-15,-1-6 1 0,-2-17-57 16,0-3-56-16,-3-12-168 16</inkml:trace>
  <inkml:trace contextRef="#ctx0" brushRef="#br0" timeOffset="370.2167">1722 7260 713 0,'6'-12'325'0,"16"-14"-130"15,5-1-43-15,27 4-56 16,11 7-24-16,4 8-42 0,6 9-15 16,-21 10-5-16,-16 6 0 15,-21 7 4 1,-14 2 1-16,-18 7 0 15,-7 2-1-15,-3 0-1 16,2-3-2-16,7-14-4 0,6-7-11 16,9-10-14-1,8 0-6-15,12-1 0 0,10 5 7 16,10 9 8-16,3 3 4 16,-5 11 4-16,-11-3 5 0,-25 0 7 15,-10 7 3 1,-25 1-3-16,-10-2 1 0,-5-2-8 15,2-9-39-15,6-15-87 16,6-3-58-16,17-8-178 16</inkml:trace>
  <inkml:trace contextRef="#ctx0" brushRef="#br0" timeOffset="774.3568">2391 7627 472 0,'15'2'287'0,"15"-1"-10"15,5-1-102-15,-4-4-64 16,-6-2-22-16,-4-2-27 0,-2 0-10 15,-4-6-16-15,0 1-1 16,-8-5 3-16,-9-5 2 16,-9-1-1-16,-13-4 1 15,-6 4-11-15,-5 3-7 16,0 15-22-16,2 7-9 16,7 14-9-16,6 10 1 15,10 6 6-15,10 5 2 0,6 7 6 16,8 2 2-16,2 6 5 15,2 6 3-15,-6 1 0 16,-1-3 0-16,-3-6-1 16,-2-8-1-16,-2-11-37 15,-4-7-96-15</inkml:trace>
  <inkml:trace contextRef="#ctx0" brushRef="#br0" timeOffset="1147.6033">2615 7558 582 0,'5'-8'322'16,"6"-10"-66"-16,4 3-75 16,2 8-79-1,3 4-35-15,-3 10-32 0,2 8-1 16,-5 8 1-16,-3 4 4 15,-5-2 0-15,-5-5-4 16,3-7-11-16,-4-5-4 16,3-7 5-16,6-3 4 0,-2-15 0 15,0-5-2-15,6-8-14 16,-3 1-8-16,10 3-13 16,4 2-6-16,-3 17-3 15,-1 5 2-15,-3 10 11 16,-4 13 5-16,-2 3 8 15,-3 5 2-15,-4 2-2 16,1-2-2-16,0-3-1 16,0-2 0-16,0-4-62 15,0-4-79-15</inkml:trace>
  <inkml:trace contextRef="#ctx0" brushRef="#br0" timeOffset="1308.2598">2778 7242 952 0,'-4'-8'529'16,"-2"-6"-48"-16,3 6-350 31,3 3-61-31,5 5-67 16,0 2-28-16,15 8-233 15</inkml:trace>
  <inkml:trace contextRef="#ctx0" brushRef="#br0" timeOffset="1716.9899">3092 7449 713 0,'3'-1'328'16,"0"-1"-133"-16,9 6-95 15,-2 5-23-15,3 8-9 16,-3 3-9-16,-5-3-8 16,0 2-6-16,-5-5-15 15,-2-3-5-15,2-3 4 16,-3-2 6-16,3-12 0 16,0-2-5-16,7-7-18 15,2-2-12-15,8 1-8 16,4-3 0-16,2 4 1 15,-2-1 3-15,-8 6 7 16,-4 2 4-16,-9 6 8 16,-3 4 0-16,-5 3-1 15,-4 5-2-15,-5 0-6 16,2 6-4-16,4 5-3 0,6 1-4 16,9 5-1-16,6-6 1 15,10-1 0-15,-4 1 8 16,13-9-115-16,5 2-100 15</inkml:trace>
  <inkml:trace contextRef="#ctx0" brushRef="#br0" timeOffset="2001.0878">3655 7497 453 0,'1'-1'303'0,"0"0"25"16,-2 5-71-16,0-4-97 15,0 0-21-15,-3 17-53 16,-46 28-8-16,25-27-14 15,1-2-17-15,-2-3-15 16,3-3-7-16,1-9-6 16,0-3-6-16,1-8-21 15,7-5-6-15,7-2-16 16,6-1 0-16,14-2 2 16,4 2 9-16,3 3 15 15,2 5 3-15,1 11 11 0,-5 6-3 16,-1 11 0-1,3 2 1-15,-8 6 2 16,5-4-3-16,-1 0-44 16,-1-1-95-16</inkml:trace>
  <inkml:trace contextRef="#ctx0" brushRef="#br0" timeOffset="2245.2034">3804 7403 1024 0,'-2'2'453'16,"1"6"-196"-16,1 12-164 15,3 5-28-15,6 14-18 16,2 5-5-16,4 8-16 16,0 3-4-16,-2 6-6 0,-5-1-3 15,0-3-2-15,1-4-2 16,3-12-1-16,3-9-1 15,0-12-123-15,-2-7-123 16</inkml:trace>
  <inkml:trace contextRef="#ctx0" brushRef="#br0" timeOffset="2421.9415">3846 7625 687 0,'0'-3'366'16,"10"-4"-80"-16,6 2-159 0,12 5-92 16,8 1-22-1,2 2-13-15,5-2 4 16,7-1-101-16,1-4-185 0</inkml:trace>
  <inkml:trace contextRef="#ctx0" brushRef="#br0" timeOffset="2784.4272">4397 7381 656 0,'-15'-7'362'15,"-12"-6"-81"1,-2 5-110 0,-1 3-44-16,3 5-65 15,6 5-33-15,7 2-41 16,6 2-7-16,11 4-3 15,10 1 4-15,9 3 11 16,4-2 2-16,2-9 6 0,-4 1 3 16,-7-5 5-16,-3 3 0 15,-12-1-15 1,-5-4-2-16,-15 0-7 16,-7-1 5-16,-2 6 17 15,-1 0 2-15,8 7 7 16,3-1 0-16,8 4 7 15,5 4 10-15,4-3 8 16,7 2 4-16,13-3 0 0,4-1-4 16,11-3-6-16,-2-6-4 15,-2-3-8-15,3-5 23 16,-8-7-241-16</inkml:trace>
  <inkml:trace contextRef="#ctx0" brushRef="#br0" timeOffset="3358.7938">5578 7539 414 0,'2'-8'264'0,"1"-4"17"15,-3-3-49-15,-4-3-32 16,-5 3-12-16,-6-5-22 15,-2 0-21-15,-5 5-55 16,-1 0-27-16,0 12-51 16,-1 9-12-16,4 9-14 15,2 5 2-15,7 9 2 16,4-1 0-16,10 0 6 16,7-3 2-16,8-7 3 15,5 2 1-15,0-12 4 16,-1 0 0-16,1-9 6 15,-6-9-16-15,-2-8-146 0,-2-6-189 16</inkml:trace>
  <inkml:trace contextRef="#ctx0" brushRef="#br0" timeOffset="3471.5124">5497 7232 800 0,'-2'-4'389'15,"-5"-5"-155"-15,4 3-91 16,3 4-123-16,0 0-83 15</inkml:trace>
  <inkml:trace contextRef="#ctx0" brushRef="#br0" timeOffset="3973.7832">5720 7389 1031 0,'-3'1'439'0,"-2"3"-252"15,6 0-64-15,-1-4-68 16,0 0-25-16,21 5-22 16,37 5-1-16,-20-12-3 0,-2-2 1 15,-6-3 2 1,-3-1 1-16,-14 2 4 16,-1 1 2-16,-7-1 2 0,-3 4-2 15,-10 2-4 1,-1 9-2-16,-5 9-6 15,-7 1 0-15,3 8-2 16,-5 2-2-16,3-1-2 16,8 3-1-16,12-6 2 15,6-3 1-15,9-6 3 16,5-3 2-16,2-8 7 16,0-6 1-16,3-6 4 0,-3-7 2 15,2-4 1-15,1-3 0 16,0-6 0-16,-7 1 2 15,-6 0 4-15,-6 4-4 16,-10 6 16-16,-2 7-3 16,-2 9-9-16,-3 1 0 15,5 13-22-15,-1 2-1 16,7 7 1-16,6 4 0 16,4 1 2-16,3-2 0 0,-1-4 1 15,2-3 2-15,-1-8 0 16,-2-1 1-16,-1-8-20 15,-1-2-71-15</inkml:trace>
  <inkml:trace contextRef="#ctx0" brushRef="#br0" timeOffset="8098.9123">2812 8694 699 0,'-1'-5'366'0,"-1"-4"-103"16,-2 2-53-16,5 12-118 15,4 10-40-15,7 26-46 0,1 20-8 16,1 25 13-16,-5 6 5 16,-3-6 2-16,-1-6-2 15,-4-14-2-15,0-10 1 16,0-12-36-1,0-13-60-15,2-20-184 0</inkml:trace>
  <inkml:trace contextRef="#ctx0" brushRef="#br0" timeOffset="8331.9937">2712 8688 667 0,'19'-3'301'15,"6"-4"-112"-15,37 3-143 16,13 2-6-16,15 0-22 16,9 0-3-16,-10 1-7 15,-4 1-1-15,-13 5-62 0,-11-1-111 16</inkml:trace>
  <inkml:trace contextRef="#ctx0" brushRef="#br0" timeOffset="8574.9444">2911 9192 710 0,'11'3'304'0,"7"3"-145"15,16-4-80-15,5 2 1 16,8-4-25-16,4-1-16 16,-1-2-23-16,-2 0-6 15,-2 1-38-15,-3-1-115 16</inkml:trace>
  <inkml:trace contextRef="#ctx0" brushRef="#br0" timeOffset="8783.2989">3015 9065 858 0,'12'-1'319'0,"20"-4"-239"16,5 3-55-16,18 2-14 15,-1 0-3-15,4 5-2 16,3 0-24-16</inkml:trace>
  <inkml:trace contextRef="#ctx0" brushRef="#br0" timeOffset="9089.4339">3481 9147 653 0,'-2'-4'358'0,"0"4"-94"16,1 2-91-16,1-2-110 15,0 1-35-15,5 29-24 16,4 34 3-16,-5-21 0 16,-3-3 0-16,3-4 1 0,0-4 0 15,-2-14-19-15,3-3-42 16,-11-14-256-16</inkml:trace>
  <inkml:trace contextRef="#ctx0" brushRef="#br0" timeOffset="9258.5461">3423 9125 561 0,'7'-4'329'0,"13"-2"-40"16,3 6-131-1,8 4-83-15,-1 5-6 16,-7 8-4-16,-3-1-1 15,-14 4-11-15,-3 2-2 0,-8 0-2 16,-4-2-4 0,-11-7-34-16,-3-7-70 15</inkml:trace>
  <inkml:trace contextRef="#ctx0" brushRef="#br0" timeOffset="9925.9224">2806 8437 570 0,'-1'0'327'15,"-1"0"-25"-15,11 2-212 16,11-1-33-16,22 1-24 15,10-2 2-15,14 0-8 16,9 2-7-16,-2-1-5 16,-7 1-3-16,-2 0-1 15,-11 0 1-15,-15-5 2 16,-3-1 0-16,-17-6-9 16,-4-1-8-16,-11-8-10 15,-3 1 0-15,-8-4 5 16,-2 0 6-16,-2 11 3 15,7-1 1-15,1 11-2 16,6 2-2-16,13 5-3 16,2 5-2-16,1 7 8 15,-3 4 12-15,-10 3 19 16,-2 6 7-16,-8 0 0 16,0-5-7-16,-2-5-14 0,-3-3-6 15</inkml:trace>
  <inkml:trace contextRef="#ctx0" brushRef="#br0" timeOffset="10418.9699">3915 8900 734 0,'5'0'334'0,"2"4"-122"0,9-2-134 15,8-1-28-15,10 3-10 16,6-3-7-16,6 1-17 0,-1-1-4 16,-3 1-4-16,-5-2-3 15,-9 3-50 1,-3-4-83-16</inkml:trace>
  <inkml:trace contextRef="#ctx0" brushRef="#br0" timeOffset="10687.4196">3960 9051 475 0,'3'0'240'0,"4"1"-41"16,2-1-73-16,8 1-41 16,6 1 4-16,12-1-7 0,4 0-14 15,4-1-20-15,-1 2-6 16,-2-3-17-16,-7 1-6 16,-10-2-6-16,-7-3-29 15</inkml:trace>
  <inkml:trace contextRef="#ctx0" brushRef="#br0" timeOffset="19957.44">4663 8551 609 0,'-2'-5'362'15,"-1"-3"-56"-15,3 8-154 16,0 9-44-16,3 24-75 16,2 15-25-16,3 27 0 15,-1 13 0-15,0 7 2 0,-1-7 0 16,-2-17-3-16,2-7 0 16,-3-24 1-1,1-6-14-15,-3-15-90 16,0-7-68-16</inkml:trace>
  <inkml:trace contextRef="#ctx0" brushRef="#br0" timeOffset="20176.4019">4796 8996 565 0,'-20'9'263'16,"-15"8"-93"-16,0 2-35 15,8 2-33-15,9-1-11 16,11 2-35-16,11-2-3 16,13-6-9-16,11-5-6 15,18-5-7-15,0-1-6 16,11-3-18-16,-7 0-47 16,-10-7-264-16</inkml:trace>
  <inkml:trace contextRef="#ctx0" brushRef="#br0" timeOffset="20487.2328">5014 9140 1262 0,'4'0'37'0,"0"0"-5"0,9 1 37 31,5-1-17-31,10-5-12 16,4 0-10-16,1-7-11 0,-5 0-2 15,-8 0-2-15,-3-2-1 16,-10 4 0-16,-3 1-2 0,-11 0-8 31,-12 4-4-31,-8 5-10 16,-6 4-3-16,-4 7 1 0,7 7-3 16,10 3-6-16,5 3 7 15,14 6 10-15,3-2 4 16,14 1 12-16,8-5-2 0,12-1-3 15,2-6 0-15,2-8-10 0,1-4-97 32</inkml:trace>
  <inkml:trace contextRef="#ctx0" brushRef="#br0" timeOffset="20975.8366">5633 8154 652 0,'-2'-2'338'15,"-2"0"-73"-15,4 21-195 16,3 18-45-16,11 51-19 16,1 18 9-16,3 40 3 15,1 19 3-15,-16 0-3 16,-2 6-4-16,-10-8-3 16,-6-14-1-16,0-22 0 15,-1-13 0-15,5-30 0 16,4-12 0-16,3-22-32 15,4-14-97-15</inkml:trace>
  <inkml:trace contextRef="#ctx0" brushRef="#br0" timeOffset="21327.1756">5608 8290 658 0,'15'-4'370'0,"4"-4"-6"0,29-2-267 16,12 2-29-16,5 0-36 15,9 2-2-15,-13 5-195 16</inkml:trace>
  <inkml:trace contextRef="#ctx0" brushRef="#br0" timeOffset="21890.5065">5691 9889 751 0,'10'-1'351'15,"18"0"-151"-15,13 1-57 16,15 1-69-16,-1 3-22 16,-11-1-22-16,-4 3-35 15</inkml:trace>
  <inkml:trace contextRef="#ctx0" brushRef="#br0" timeOffset="22789.2725">6205 9053 664 0,'12'2'251'0,"29"3"-154"15,24 1-21-15,46-2 1 0,24-1 2 16,46 1-12-16,26-4 15 0,33 0 21 31,11 0-14-31,-3-2-29 16,-7 2-22-16,-45-3-21 15,-28-2-2-15,-53 5-15 16,-33 0-16-16,-38 8-177 16</inkml:trace>
  <inkml:trace contextRef="#ctx0" brushRef="#br0" timeOffset="27538.4007">6737 8755 531 0,'0'-6'293'16,"3"-9"-59"-16,-1-2-27 16,-2-3-54-1,-2 1-18-15,-10-3-27 0,1 4-11 16,-10 1-29-16,-1 8-19 15,-3 9-37-15,-3 5-12 16,-1 7-14-16,1 2-5 16,6 6-5-16,2-1-2 15,14 5-2-15,4 2 0 16,14-5 5-16,6-1 5 0,12-6 10 16,2-7 3-1,2-7 7-15,-2-3 3 16,-2-10 1-16,-2-1 2 0,-6 1-2 15,-5 2-2-15,-7 6-11 16,-5 4-6-16,-5 8-3 16,0 6 0-16,1 5 8 15,2 1 6-15,7-4-29 16,2-5-58-16</inkml:trace>
  <inkml:trace contextRef="#ctx0" brushRef="#br0" timeOffset="27949.7628">7120 8190 849 0,'-1'-2'374'0,"-2"-1"-203"16,1 5-65-16,0-2-68 16,0 12-22-16,-1 75-14 15,5-16 5-15,3 18 0 16,1 8-2-16,4-8-1 16,-6-6 0-16,0-15 1 15,-1-13 3-15,-5-16-101 16,8-10-59-16</inkml:trace>
  <inkml:trace contextRef="#ctx0" brushRef="#br0" timeOffset="28515.8775">7562 8568 600 0,'-2'-7'315'16,"-2"-4"-89"-16,-5-4-74 0,-1 2-24 16,-8 5-43-16,-4-2-21 15,-1 5-38-15,0 5-12 0,-3-2-18 16,7 6-8-16,4 10-11 16,2-1 2-1,11 10 2 1,0-2 4-16,7-1 13 15,6 1 2-15,10-6 4 16,1-5 1-16,6-5 0 16,-1-4 0-16,-6-7 4 15,1 2 2-15,-7-9 0 16,-2-1 0-16,-8 2 1 0,-2-1 4 16,-3 6 5-16,-5 1-1 15,-2 9-13 1,-1 3-1-16,1 13-1 0,0 4 0 15,5 7 5-15,2 5-1 16,1-2-6-16,6-3-1 16,-1-2 11-16,3-4-56 15,-1-5-216-15</inkml:trace>
  <inkml:trace contextRef="#ctx0" brushRef="#br0" timeOffset="28868.3726">7734 8845 517 0,'1'-5'289'0,"5"-6"-47"0,1-2-83 16,2-2-78-1,1-1-17-15,-2-4-11 0,-1 0 11 16,-1 2 19-16,-3 2 7 16,-3 9-7-16,0 5-34 15,-2 9-35-15,0 5-13 16,2 10-11-16,1 7 10 0,1 3 3 15,1 4 0-15,5-1 21 16,-5-6-88-16</inkml:trace>
  <inkml:trace contextRef="#ctx0" brushRef="#br0" timeOffset="29305.295">8035 8193 849 0,'-3'-2'378'15,"-1"-2"-193"-15,1 2-53 16,2 2-77-16,0 0-23 16,0 0-19-16,0 23-5 15,1 57 3-15,1-18-1 16,2 19-4-16,1 2 0 15,-1-1-3-15,7-6 1 16,-1-10 1-16,-1-9-5 0,0-11 1 16,-1-4 0-16,-3-12-29 15,0-5-16-15,-3-6-21 16,-1-8-15-16,-3 0-111 16,-2-1-36-16</inkml:trace>
  <inkml:trace contextRef="#ctx0" brushRef="#br0" timeOffset="30092.9296">6496 9344 675 0,'-21'13'329'16,"-20"5"-112"-1,-2 20-118-15,-3 6-25 16,8 12-37-16,11 10-15 16,24 5-15-16,7 3-5 0,20 3-3 15,7-5-1 1,8-13-5-16,4-8-19 15,6-17-152-15</inkml:trace>
  <inkml:trace contextRef="#ctx0" brushRef="#br0" timeOffset="30667.7246">6884 9728 713 0,'-4'-8'354'0,"-7"-8"-119"15,-8 0-51-15,-3 1-72 16,-3 1-34-16,-6 6-48 15,-2 4-20-15,1 11-29 16,-1 6-8-16,8 9-8 16,4 4 2-16,11 5 8 15,6 3 4-15,12-3 13 16,6-5 7-16,9-8 8 0,6-8 3 16,1-10 3-1,5-6 1-15,-5-10 2 16,-5-3 3-16,-3-6-4 15,-6 1-3-15,-2 6-5 16,-5 0-3-16,-5 10-11 16,1 4-8-16,-3 7-4 15,3 5 0-15,1 5 6 0,3 5 8 16,3 4-9-16,-1 1-65 16</inkml:trace>
  <inkml:trace contextRef="#ctx0" brushRef="#br0" timeOffset="30980.5129">6860 9379 635 0,'13'-6'313'15,"2"-3"-76"-15,9 9-164 16,3 4-31-16,3 11-18 16,3 5-7-16,-10 5 1 15,-11 3 3-15,-16 1 2 16,-9-1 2-16,-1-1-9 16,2-6-4-16,6-9-8 0,7-1-5 15,9-7-5-15,3 0-2 16,10 0 1-16,4 1-15 15,3 2-100 1,2 0-96-16</inkml:trace>
  <inkml:trace contextRef="#ctx0" brushRef="#br0" timeOffset="31198.6979">7330 9621 871 0,'0'8'357'0,"-1"10"-226"16,1 11-41-1,-1 9-31-15,-1 5-24 16,4 9-18-16,-1-2-7 0,5-4-8 16,2-3-7-16,-6-15-60 15,5-9-73-15</inkml:trace>
  <inkml:trace contextRef="#ctx0" brushRef="#br0" timeOffset="31363.793">7167 9776 871 0,'6'1'335'0,"11"2"-215"16,8 0-52-16,13 1-14 15,0 0-11-15,6 1-28 16,-6 0-20-16,7-4-286 16</inkml:trace>
  <inkml:trace contextRef="#ctx0" brushRef="#br0" timeOffset="31870.7472">7600 9653 824 0,'-3'6'310'0,"-5"9"-228"15,1 4-40-15,10 8-17 16,7-1 0-16,11-3-4 0,6-3-1 16,4-10-2-16,-1-2 0 15,-3-11 7-15,0-4 2 16,-4-10 3-16,-5-2 0 15,-5 0-2 1,-4-4-2-16,-9 2-4 16,0 5-6-16,-3 8-14 0,-2 8-9 15,3 12-10-15,1 9-1 16,-3 13 3-16,4 8 5 16,2 17 3-16,1 4 1 15,-1 7 5-15,-3-1 2 0,-9-9 3 16,-4-3 2-1,-6-11 2-15,-4-6 0 16,0-16-52-16,-5-11-69 16</inkml:trace>
  <inkml:trace contextRef="#ctx0" brushRef="#br0" timeOffset="32331.7765">7755 9319 781 0,'9'-5'328'0,"13"-3"-186"15,5 2-39-15,7 6-52 16,-7 2-12-1,-2 8-24-15,-7 0-4 16,-13 5 3-16,-3 5 1 0,-11 5 3 16,-6 2-1-16,3-4-8 15,2 1-2-15,6-11-7 16,4 0 0-16,0 0 0 16,5-4 1-16,2 3 5 15,7-2 3-15,5-3-1 16,8-2-3-16,11-8-66 15</inkml:trace>
  <inkml:trace contextRef="#ctx0" brushRef="#br0" timeOffset="32869.6781">8144 9336 623 0,'7'0'350'0,"5"5"-16"16,12 20-218 0,10 15-42-16,6 21-20 15,-6 4-10-15,-15 9 2 16,-15-3-6-16,-12 4-3 0,-10 2-6 15,-10-12-16-15,2-12 0 16,-4-22-77-16,5-12-71 0</inkml:trace>
  <inkml:trace contextRef="#ctx0" brushRef="#br0" timeOffset="33424.7209">8414 9237 588 0,'0'-4'267'0,"6"-3"-129"15,1 2-36 1,9-1-41-16,3 2-10 16,8 4-10-16,1 2-6 15,-2 8-17-15,-3-1-2 16,-12 2 2-16,-7 1 1 16,-11-1 3-16,-7 1 1 0,-2 0-3 15,0-3-4-15,7-2-15 16,2-4-13-16,9-1-12 15,5-1-1-15,4 0 3 16,6 3 11-16,-2 5 13 16,2 2 5-16,-12 1 11 15,-3 1 6-15,-8 4 2 16,-8-2-2-16,1 2-47 16,-4-3-68-16</inkml:trace>
  <inkml:trace contextRef="#ctx0" brushRef="#br0" timeOffset="33683.5646">8379 9526 746 0,'10'0'358'16,"9"2"-121"-1,11 1-137-15,8-3-20 16,8 3-39-16,5 0-17 0,-1 0-35 16,-2 4-66-16</inkml:trace>
  <inkml:trace contextRef="#ctx0" brushRef="#br0" timeOffset="34060.4212">8522 9648 538 0,'7'-4'298'16,"6"-1"-46"-1,7-4-130-15,6 8-21 16,5 3-37 0,-1 3-17-16,-7 6-21 0,-4-2-5 15,-15 4-1-15,-6 4 3 16,-13 4 0-16,-7 2-2 0,-3-1-8 15,-1-1-6 1,9-3-5-16,4-3-3 0,11-2-5 16,3-3-2-16,13-4 1 15,4 1 3-15,7-1 4 16,7 0 1-16,-5-3 0 16,2-1 2-16,-3-4-85 15</inkml:trace>
  <inkml:trace contextRef="#ctx0" brushRef="#br0" timeOffset="36217.9824">9152 8824 738 0,'-3'4'306'0,"-2"9"-167"15,4 15-77-15,1 18-51 16,4 5 2-16,8 9-7 16,-3-7-1-16,0-11 2 15,-3-1 1-15,-5-17-69 16,0-1-94-16</inkml:trace>
  <inkml:trace contextRef="#ctx0" brushRef="#br0" timeOffset="36394.4587">8917 9027 1060 0,'10'2'396'15,"26"4"-284"-15,10 1-27 16,26 1-6-16,10 1-23 16,-7 0-39-1,-9-2 6-15,-20-1-148 16</inkml:trace>
  <inkml:trace contextRef="#ctx0" brushRef="#br0" timeOffset="37076.9727">9854 9010 815 0,'7'2'291'16,"8"-2"-202"-16,36 5-52 16,25-7 12-16,44-3 61 15,27 1 13-15,41-2-16 0,13 6-10 16,25 4-41-16,-3 2-20 16,-7-1-20-16,-21 1-6 15,-39-1-58 1,-18-4-77-16</inkml:trace>
  <inkml:trace contextRef="#ctx0" brushRef="#br0" timeOffset="37749.2014">10051 8107 777 0,'4'1'287'16,"-2"13"-203"-16,7 9-58 15,-1 25-25-15,-1 14 15 16,-1 15 7-16,0 0 0 16,-2-10 3-16,-2-4 0 15,2-21-4-15,-1-6-3 0,0-13-3 16,-1-10 1-16,-2-8 31 15,1-5 24 1,-2-11 4-16,0-6-3 16,1-7-43-16,4-1-33 0,14 3-27 15,7 3-6-15,13 10-1 16,-1 8-1-16,-4 3 17 16,-4 8 7-16,-9 10 14 15,-5 3 9-15,-14 6 4 16,-4 0 3-16,-17-4 1 15,-1-2 1-15,-8-8-33 0,-5-6-26 16,-3-14-119-16,1-8-114 16</inkml:trace>
  <inkml:trace contextRef="#ctx0" brushRef="#br0" timeOffset="38126.4244">10587 8077 714 0,'0'2'283'0,"-1"13"-158"16,0 9-62-16,3 25-19 15,2 14 11-15,1 25-10 16,5 6-5-16,-4-4-16 15,0-7-3-15,2-19-6 16,-4-10 1-16,-1-14-22 16,0-7-95-16</inkml:trace>
  <inkml:trace contextRef="#ctx0" brushRef="#br0" timeOffset="38681.4191">11026 8451 508 0,'2'-6'316'0,"-2"-6"-40"15,-10-5-99 1,-5 1-39-16,-8-1-64 16,-3 3-25-16,-4 11-56 15,1 6-18-15,-2 12-11 16,7 7 1-16,6 4 9 15,7 4 1-15,10 1 8 0,5-4 5 16,10-2 6-16,5-2 5 16,6-7 1-1,3-4 2-15,-1-12 4 0,-3-3 1 16,-2-7 3 0,-7-6 1-16,-2 1 3 0,-6-2 4 15,-7 2 5-15,-1 1 2 16,-5 6-8-16,1 4-9 15,2 5-14-15,1 11-3 16,-3 2 3-16,3 7 8 16,2 6 9-16,0 2 2 0,5 8-2 15,5-2-1-15,-3-2-2 0,-4-1-2 32,5-10-1-32,-2-2-24 0</inkml:trace>
  <inkml:trace contextRef="#ctx0" brushRef="#br0" timeOffset="39073.5405">11209 8620 606 0,'3'-2'329'0,"3"-6"-71"0,4 2-92 16,11 4-86-16,-4-3-21 15,6 8-23-15,-2 0-11 16,-8 4-7-16,-2 4-2 15,-11 3-3-15,-8 1 0 16,-9 5 0-16,3 0-1 16,-2-2-1-16,7-2-1 15,5-6-6-15,1-4-4 16,4 0-2-16,3-1 0 16,11 0 1-16,-2 3-1 0,9-2-6 15,8-6-11-15,1 0-248 16</inkml:trace>
  <inkml:trace contextRef="#ctx0" brushRef="#br0" timeOffset="39460.0797">11494 8140 656 0,'-3'-4'363'16,"8"-3"-70"-16,-5 2-78 15,1 8-118-15,8 6-43 0,-4 14-56 16,4 10 0-16,0 21 10 16,-3 13 2-16,2 19 0 15,-5-2 0-15,2-2-3 16,3-5 0-16,-1-14 1 16,3-3 0-16,-3-15 0 15,1-7-2-15,-4-15-49 16,-2-8-50-16</inkml:trace>
  <inkml:trace contextRef="#ctx0" brushRef="#br0" timeOffset="40136.2989">10084 9232 580 0,'-18'8'300'16,"-23"13"-89"-16,-6 8-62 0,6 20-79 15,6 16-20-15,15 9-25 16,10 9-7-16,13 0-8 15,9-6-3-15,17 0-2 16,6-4-1-16,11-18-4 16,1-8-11-16,4-19-345 15</inkml:trace>
  <inkml:trace contextRef="#ctx0" brushRef="#br0" timeOffset="40659.0278">10196 9455 566 0,'-1'0'300'16,"2"0"-103"-16,0 7-82 16,-1-7-80-16,4 13-15 15,13 59 12-15,-8-29-1 16,0 6-5-16,-5 2-3 15,-4-8-4-15,-1-5-1 0,-5-12-2 16,2-7 2-16,1-9 16 16,2-7 12-16,0-7 5 15,0-7-5-15,1-4-29 16,9-2-20-16,7 2-16 16,3 4 1-16,3 5 6 0,1 5 5 15,0 9 6 1,-1 7 1-16,-10 7 8 0,-6 2 2 15,-13-1 2 1,-3 2 0-16,-9-3-1 16,-3-6-8-16,-2-5-37 15,-5-9-22-15,7-11-115 16,4-3-62-16</inkml:trace>
  <inkml:trace contextRef="#ctx0" brushRef="#br0" timeOffset="41037.1287">10342 9275 663 0,'6'-2'296'0,"13"-2"-129"15,3 2-39-15,9 3-34 16,4-1-15-16,-10 5-34 16,3 0-9-16,-15 3-14 15,-7 6-1-15,-9 5 0 16,-12 5 0-16,-5 0-6 15,1-1-4-15,9-3-8 0,7-6-4 16,16-4-6 0,3-2-1-16,17-7-1 15,5 1 2-15,5 7-6 16,1-5-43-16,-11 9-199 16</inkml:trace>
  <inkml:trace contextRef="#ctx0" brushRef="#br0" timeOffset="41275.1616">10746 9587 771 0,'1'3'364'0,"1"-1"-168"15,0 5-57-15,-3-7-84 16,0 0-25-16,2 17-17 15,3 41-2-15,2-20-4 16,-2 0-2-16,-3-2-1 16,0-2-1-16,3-10-48 15,-2-4-54-15</inkml:trace>
  <inkml:trace contextRef="#ctx0" brushRef="#br0" timeOffset="41457.979">10648 9712 930 0,'11'0'360'16,"13"0"-247"-16,7 4-40 0,2 1-20 16,1 1-13-1,6 1-24-15,6-2-30 16,5-1-330-16</inkml:trace>
  <inkml:trace contextRef="#ctx0" brushRef="#br0" timeOffset="41947.4053">11047 9666 758 0,'-1'1'315'0,"-2"5"-167"15,1 4-59-15,6 10-35 16,3 3 3-16,11-1-13 16,4-2-13-16,5-9-15 15,5-4-2-15,-8-9 2 0,-2-5 4 16,-5-6 11-16,-6-6 2 16,-4-2-3-16,-3 0-1 15,-4 3-9-15,0 4-5 16,-3 7-22-16,2 11-11 15,-2 12-7-15,0 9-1 16,5 18 14-16,0 10 5 0,4 12 2 16,6 5 2-16,-5-7 3 15,-4-8 1-15,-5-12 2 16,-10-6 3-16,-3-8 3 16,-1-2 1-16,-13-16-34 15,-2-7-46-15,-3-12-276 16</inkml:trace>
  <inkml:trace contextRef="#ctx0" brushRef="#br0" timeOffset="42365.6128">11145 9324 837 0,'0'-2'356'0,"9"-3"-202"16,4 1-34-1,12 5-47-15,3 4-15 16,1 2-21-16,-1 3-9 16,-10-2-15-16,-5 1-2 0,-9 2 2 15,-4-1 0-15,-12 2 1 16,2 1 0-16,-5-2-3 16,3-1-4-16,12 0-7 15,0 0 0-15,1 0-4 0,2 0 1 16,2-1-1-16,1-1-3 15,9-2-28-15,8 4-57 16</inkml:trace>
  <inkml:trace contextRef="#ctx0" brushRef="#br0" timeOffset="42725.1863">11509 9269 512 0,'4'-6'339'15,"2"-2"-4"1,3 7-123-16,9 21-105 16,3 17-37-16,14 33-22 15,-3 9 0-15,-4 15-4 0,-5-2-9 16,-18-5-14 0,-2-2-5-16,-10-8-6 15,-6-8 0-15,-10-18-1 16,-6-10 0-16,-9-17-65 15,-6-9-54-15</inkml:trace>
  <inkml:trace contextRef="#ctx0" brushRef="#br0" timeOffset="43426.6634">11772 9286 665 0,'-2'-4'321'0,"3"-2"-126"15,5-1-55 1,7 1-73-16,3 1-21 16,7 3-27-16,6 4-6 15,-3 4-7-15,-1 5-4 16,-12 2 1-16,-11-1 3 0,-13-3 4 31,5-4 3-31,2 1-1 0,-17 12-2 0,1-2-10 16,5-3-6-1,22-9-5-15,4 1-2 0,6 0 6 16,0 4 8-16,0 4 8 16,-4-1 5-16,-12 7 11 15,-7 1-1-15,-11-2 1 16,-6-2-3-16,-1-2-70 16,4-7-86-16</inkml:trace>
  <inkml:trace contextRef="#ctx0" brushRef="#br0" timeOffset="43626.9901">11750 9567 677 0,'6'2'376'16,"6"1"-49"-16,21 3-196 0,6-1-24 15,11-1-55-15,-1-3-17 16,-2 1-23-16,-8-2-21 16,-9 0-152-16</inkml:trace>
  <inkml:trace contextRef="#ctx0" brushRef="#br0" timeOffset="43921.0529">11871 9674 834 0,'5'-1'351'0,"4"-2"-194"16,6 0-41-16,9 5-44 16,-5 2-13-16,9 6-28 15,-1 1-7-15,-11 3-8 16,-2 0 1-16,-20 0 0 15,-6 0 1-15,-7 0-6 16,3 1-4-16,3 1-8 16,4 0-2-16,9-1-9 0,5-2-1 15,10-5-3 1,4 1-1-16,8-6-35 16,0-3-47-16</inkml:trace>
  <inkml:trace contextRef="#ctx0" brushRef="#br0" timeOffset="44781.3022">11747 9043 328 0,'0'1'210'0,"2"3"-20"0,1-3-56 16,-3-2-16-1,0 0-26-15,0-1-7 0,11-2-1 16,43-12 0-1,-19 12 0-15,4 5-7 0,-8 1-24 16,-4-1-13 0,-11 3-15-16,-8-3-5 0,-1 2-23 15,-3-4-55-15</inkml:trace>
  <inkml:trace contextRef="#ctx0" brushRef="#br0" timeOffset="45734.2498">12150 8035 369 0,'-1'-3'221'0,"-1"-5"-9"15,5 2-63-15,16 5-60 0,4 2-19 32,21 7-28-32,5-1 0 15,9 5-7-15,15-7-6 16,-10-1-10-16,-4-1-2 0,-15-3-120 15,-20-2-204-15</inkml:trace>
  <inkml:trace contextRef="#ctx0" brushRef="#br0" timeOffset="46075.1613">12556 8107 527 0,'-2'-3'233'16,"-4"-3"-107"0,5 6-36-16,1 6-46 15,1 7-12-15,8 23-16 16,4 15 1-16,10 46 5 0,6 19-5 0,1 32-12 15,0 14-1 1,-8 2 1-16,-6 2 1 16,-10 5 3-16,-6-16 2 15,-6-4 4-15,-9-9 3 16,-7-26 0-16,5-3-3 0,3-27-4 16,10-12-3-1,9-23-5-15,3-10-3 0,11-14-51 16</inkml:trace>
  <inkml:trace contextRef="#ctx0" brushRef="#br0" timeOffset="46583.6167">12256 10169 787 0,'4'0'339'15,"11"2"-144"1,9-1-50-16,23 2-37 16,12 4-9-16,10 1-47 15,-1 0-17-15,-13-4 1 0,-8-4-73 16</inkml:trace>
  <inkml:trace contextRef="#ctx0" brushRef="#br0" timeOffset="47141.1986">13203 8896 753 0,'3'4'337'16,"-13"-2"-159"-16,7 12-70 16,0 14-70-16,-7-2-2 15,13 17-7-15,-6-8-2 0,6-1-9 16,2 2-2-1,8-5-2-15,-1-3-1 16,1-7-2-16,-3-8 1 16,1-8-3-16,0-5-50 0</inkml:trace>
  <inkml:trace contextRef="#ctx0" brushRef="#br0" timeOffset="47364.4775">13175 8697 901 0,'4'0'411'0,"3"3"-189"16,-2-1-128-1,-3-1-37-15,3 1-35 16,-5-2-43-16</inkml:trace>
  <inkml:trace contextRef="#ctx0" brushRef="#br0" timeOffset="48209.5892">12962 8416 651 0,'0'0'300'0,"2"0"-148"0,6 3-36 16,24 1-61-16,-2 2-12 15,17 1-4-15,5-3-5 16,12 2-12-16,4-3-6 16,-2-3-9-16,-1-2 1 15,-16-6 4-15,-9 0 2 16,-15-1 3-16,-12 1-8 15,-10-2-18-15,-7-1-7 0,-10 2-11 16,-4-1 5-16,-3 7 8 16,-2 3 1-16,6 1 4 15,4 3-1-15,6-1-5 16,5 1-1-16,3-1 4 16,4 3 6-16,-5-6 21 15,0 0 10-15,0 0 11 16,0 0 4-16,0 0 2 15,0 0 3-15,0-1-6 16,0-1-7-16,0 1-14 16,0 0-8-16,0 0-13 15,0 0-4-15,0 0-6 16,0 0-2-16,0-1 5 0,-1 1 5 16,0 0 6-16,-1 0 5 15,1 0 1 1,0 0-2-16,0-1-7 0,0 1-6 15,0 0-3-15,-1 0-1 16,2 0 0-16,0 0 1 16,0 1 4-16,10 2 4 15,1 4 9-15,30 25 9 0,-40-20 12 16,-1 4 5-16,-12-1 4 16,-2 5-2-16,-3-1-15 15,0 1-7 1,-1 0-88-16,-1-4-141 15</inkml:trace>
  <inkml:trace contextRef="#ctx0" brushRef="#br0" timeOffset="49376.7151">13431 8394 188 0,'-2'0'161'0,"2"0"36"0,0 0-26 15,0 0-37-15,0 0-9 16,0 0-19-16,0 0-17 16,0-1-40-16,0 0-14 15,0 0-15-15,0-1-5 0,0 1-6 16,0 0-3 0,0 0-6-16,0 0-4 0,0 0-7 15,0 0-1-15,0-1 2 16,0 1 3-16,0 0 5 15,0 0 1 1,0 0 3-16,0 0-1 0,0 1 2 16,7 0-1-16,11 4-1 15,31 13 1-15,-29-8 0 16,1 2 1 0,-8-3 8-16,-4-1 4 0,-9 5 17 0,-8-3 9 15,-10 0 3-15,-8 1-3 16,-3-5-16-16,-2 0-7 15,8 2-12 1,6-1-5-16,7 0-61 16,4 0-74-16</inkml:trace>
  <inkml:trace contextRef="#ctx0" brushRef="#br0" timeOffset="50119.5205">13971 8818 666 0,'1'-4'364'0,"1"-1"-115"16,3 6-97-16,-2 25-103 16,3 14-30-16,3 19 4 15,-2 1-1-15,2 0-5 0,1-11-2 16,-5-8-5-16,0-6 11 15,-6-14-113-15,-1-5-140 16</inkml:trace>
  <inkml:trace contextRef="#ctx0" brushRef="#br0" timeOffset="50295.0843">13760 9041 644 0,'11'0'343'16,"12"1"-111"-16,25 0-53 0,12 4-23 16,19-1-54-16,-2-3-22 15,-12-3-38-15,-4 0-15 16,-22-3-34-16,-1 1-66 16</inkml:trace>
  <inkml:trace contextRef="#ctx0" brushRef="#br0" timeOffset="52146.795">4507 10782 738 0,'-2'-6'340'0,"0"-5"-144"16,-2 8-52-16,5 11-78 15,-3 11-29-15,6 34-37 16,2 12 2-16,1 17 5 15,9 13 0-15,-6-5 0 16,4-2 0-16,-6-1 0 0,-1-10-5 16,-1-17-127-16,-2-12-17 15</inkml:trace>
  <inkml:trace contextRef="#ctx0" brushRef="#br0" timeOffset="52401.6312">4702 11209 673 0,'-16'5'285'0,"-13"0"-149"16,-5 4-53-16,0 3-10 15,5 5-23-15,8 3-8 16,13 1-33-16,8 0 3 15,19-3 15-15,5-2 7 16,18-3 1-16,3-4-6 0,5 1-14 16,-2-2-5-16,-5-3-116 15,-1 2-271 1</inkml:trace>
  <inkml:trace contextRef="#ctx0" brushRef="#br0" timeOffset="52747.3251">4924 11423 387 0,'13'1'217'0,"7"2"-31"0,3-3-106 15,2-3-15 1,1-5-23-1,-1-4-5-15,-3-3-7 16,-5-1-2-16,-9-1 0 0,-1 2 2 16,-12 3 1-16,-10 2-2 15,-9 6-9-15,-2 3-7 16,-2 7-9-16,4 7-1 16,5 5 5-16,5 8 11 15,7 2 21-15,5 1 3 0,6 1 1 16,7-2-8-16,6-3-18 15,6-1-3-15,6-6-5 16,0-5-6-16,7-6-346 16</inkml:trace>
  <inkml:trace contextRef="#ctx0" brushRef="#br0" timeOffset="53244.2839">5501 10469 702 0,'-5'11'265'0,"3"31"-168"15,2 18-19-15,4 44 14 16,8 25-6-16,2 23-33 16,4 12-6-16,-2 8-15 15,-5-12 4-15,-4-7-5 16,-4-11-1-16,1-32-4 15,1-10-10-15,-4-33-1 16,-3-15 1-16,-6-24-19 16,1-10-55-16</inkml:trace>
  <inkml:trace contextRef="#ctx0" brushRef="#br0" timeOffset="53664.2508">5533 10512 809 0,'-1'-2'362'15,"0"2"-200"1,3-3-42-16,-2 3-58 16,22 0-16-16,59-3-4 15,-17-1-11-15,10-4-17 0,-1 4-31 16</inkml:trace>
  <inkml:trace contextRef="#ctx0" brushRef="#br0" timeOffset="54249.4926">5619 12140 681 0,'7'-1'321'0,"13"2"-137"15,10 2-21-15,10 2-44 16,6 2-30-16,0 0-35 15,-4-3-15-15,-7 1-24 16,-5-2 7-16,-13-3-172 16</inkml:trace>
  <inkml:trace contextRef="#ctx0" brushRef="#br0" timeOffset="56133.343">6084 11319 552 0,'-1'1'199'15,"9"2"-149"-15,15 2-37 16,42 0 5-16,21-2 32 16,43-3 49-16,27 0 21 0,31 1 16 15,18-1-9 1,15 3-36-16,4 0-23 0,-16 2-31 15,-13-2-9-15,-25 2-10 16,-25-2-4-16,-32 0-109 16,-12-1-205-16</inkml:trace>
  <inkml:trace contextRef="#ctx0" brushRef="#br0" timeOffset="56834.6654">6370 10760 612 0,'0'-1'271'15,"1"-2"-149"-15,-3 3-53 0,1 0-51 32,-1 0-6-32,0 23 7 0,2 37 2 15,5-24 2 1,4-1-1-16,8-8-3 15,-5-6 3-15,5-13 7 0,0-6 3 16,1-9 0 0,2-5 0-16,-1-9-4 15,-5-4-3-15,-7-3-2 16,0 3-2-16,-7 0-5 16,-3 6-3-16,3 10-9 0,-1-2-10 15,0 15-15-15,1 3-3 16,0 11 3-16,3 10 10 15,15 13 11-15,5 12 4 16,8 1 0-16,1 2-1 16,-8-11 0-16,-9-7 2 15,-20-2 12-15,-12-6 4 16,-21-3 10-16,-5-7 7 16,-3-16 0-16,-4-7-1 0,13-14-48 15,4-5-38-15,10-2-94 16,10 3-66-16</inkml:trace>
  <inkml:trace contextRef="#ctx0" brushRef="#br0" timeOffset="57212.4979">6838 10489 636 0,'1'-6'315'15,"0"-1"-87"-15,2 4-54 16,-6 6-75-16,3-3-30 0,1 21-54 16,5 53 2-16,2-3 4 15,-2 6-1-15,1 14-4 16,-2 3-5-16,2-15-2 16,4-7 1-16,-4-21 1 15,2-12 1-15,-4-13-87 16,2-8-117-16</inkml:trace>
  <inkml:trace contextRef="#ctx0" brushRef="#br0" timeOffset="57795.445">7275 10793 377 0,'-4'-7'217'0,"-2"-7"-29"16,-6-2-22-1,-8-2-41-15,-1 3-34 0,-9 3-47 16,0 9-21-16,-2 6-16 16,5 5 2-16,4 10 6 15,2-1 2-15,14 9-6 16,5 1-4-16,10-2-3 15,8 3-1-15,6-8 4 16,1-7 3-16,2-6 6 16,2-7 3-16,-8-9 2 15,2 0 2-15,-8-7-6 16,-4-2-1-16,-4 2-4 16,-4-1-1-16,-1 6-4 15,-1 2-5-15,0 8-6 16,-3 6-2-16,1 6 6 15,1 9 8-15,2 9 13 0,4 5 1 16,4 6-1-16,1-3-3 16,-1-6-7-16,0-7 0 15,-2-6-4-15,0-4-1 16,-3-1-42-16,-3-3-93 16</inkml:trace>
  <inkml:trace contextRef="#ctx0" brushRef="#br0" timeOffset="58154.5413">7395 11100 411 0,'1'-5'206'0,"6"-1"-50"0,-2 0-31 15,3-4-31-15,0 0-7 16,-5-6-14-16,5 3 7 16,-4-3 10-16,-2 6 7 15,-1 3-3-15,0 6-20 16,-1 7-35-1,-1 1-14-15,-1 11-19 0,2 2-1 16,0 2 6-16,6 1-1 16,0-1-3-16,-3-7-1 15,4 0-29-15,1-1-79 16</inkml:trace>
  <inkml:trace contextRef="#ctx0" brushRef="#br0" timeOffset="58533.7588">7722 10534 666 0,'0'-1'348'16,"1"1"-105"-16,-1 0-133 15,0 0-37-15,0 7-37 16,6 22 2-16,15 64-4 0,-8-28-4 15,-1 18-8-15,1 4-4 16,-3-11-8-16,-2-7-1 16,-1-16 0-16,-2-9-1 15,-3-8-26-15,2-5-54 16,-7-10-233-16</inkml:trace>
  <inkml:trace contextRef="#ctx0" brushRef="#br0" timeOffset="59112.4479">6381 11612 806 0,'-15'2'339'0,"-16"5"-196"0,-1 7-43 16,2 15-50-16,6 7-16 16,9 22-19-16,7 10-3 15,15 12-5-15,8-2-1 16,14-6-4-16,6-9 1 0,2-12 0 15,2-8-43 1</inkml:trace>
  <inkml:trace contextRef="#ctx0" brushRef="#br0" timeOffset="59653.0396">6724 12089 382 0,'2'-2'264'0,"3"-9"15"16,1 4-92-16,-1-3-89 16,0-2-21-16,-5 0-23 15,-4-2-5-15,-9-6-1 16,-4 1 1-16,-8 1-6 16,-1 5-10-16,-4 10-24 15,-1 3-11-15,5 12-21 16,2 5-4-16,10 9 9 15,5-1 2-15,9 5 12 16,7-5 4-16,10-2 2 0,7 1 2 16,5-12 2-16,2-2 1 15,-3-10-2-15,-2-4-10 16,-3-10-25-16,-5-5-6 16,-6-1-4-16,1-1 11 15,-7 5 24-15,-1 1 5 16,-5 7 13-16,-2 2-2 0,2 6-7 15,2 2-3 1,-2-2-6-16,0 0 0 16,2 10 3-16,6 10 1 0,21 28 2 15,-15-28 14-15,-3-7-185 16</inkml:trace>
  <inkml:trace contextRef="#ctx0" brushRef="#br0" timeOffset="60010.9729">6692 11695 555 0,'5'-8'285'0,"5"-5"-87"16,8 7-71 0,6 2-17-16,9 5-32 0,-2 3-13 15,-7 6-32 1,-1 3-10-16,-14 5-7 0,-5 0-1 16,-8 4 4-1,-9 1 0-15,-6 0-6 0,5 1-4 16,5-4-8-16,4-5-1 15,14-9-2-15,4-1 1 0,10-1-1 16,6 2-3 0,3 4-74-16,2 0-85 15</inkml:trace>
  <inkml:trace contextRef="#ctx0" brushRef="#br0" timeOffset="60251.1284">7193 11834 884 0,'-2'-1'380'0,"1"6"-228"16,-4 4-51-16,2 17-68 15,0 8-12-15,2 6 1 16,1 4-6-16,2 1-6 15,3-2-2-15,0-8-3 16,0-1-1-16,5-13-27 16,-2-6-43-16,1-9-197 15</inkml:trace>
  <inkml:trace contextRef="#ctx0" brushRef="#br0" timeOffset="60424.1092">7040 12065 761 0,'9'-1'333'0,"12"-2"-152"0,16-2-124 15,8-5-17-15,10 5-25 16,-2-1-9-16,-7 8-88 16,-4 4-183-16</inkml:trace>
  <inkml:trace contextRef="#ctx0" brushRef="#br0" timeOffset="60880.0516">7420 11937 627 0,'5'7'268'0,"-4"3"-137"16,9 10-55-16,-2-2 3 16,5 3-19-16,6-5-15 15,5-2-16-15,2-4-4 16,-4-10 2-16,0-3 0 16,-3-8 2-16,-2 0 2 0,-5-3-7 15,-2-3 0-15,-6-2-4 16,-4 1-5-16,-1 6-9 15,-3 4-10-15,-2 9-12 16,2 9-1-16,0 8 6 16,1 6 11-16,3 7 6 15,2 6 3-15,6 8-2 16,0 6-4-16,-5 8 0 16,-1 0 1-16,-14 3 24 15,-9-5 9-15,-7-12 7 0,-3-5 2 16,-1-23-17-16,2-8-10 15,7-9-41-15,0-11-26 0,8-10-142 16,6-6-126 0</inkml:trace>
  <inkml:trace contextRef="#ctx0" brushRef="#br0" timeOffset="61257.4322">7534 11629 542 0,'0'-2'324'15,"-1"-3"-25"-15,6 3-140 16,-5 1-38-16,1-1-47 0,20-1-20 16,35-3-35-1,-30 9-6-15,-6 5-5 16,-1-1-5-16,-16 1 1 16,-3 2 0-16,-6 5 1 15,-2 1-1-15,4 3-2 16,1-6-2-16,8-1-5 15,7-2-3-15,6-4-1 16,3 0-2-16,5-3-29 16,1 1-62-16,0 5-147 15</inkml:trace>
  <inkml:trace contextRef="#ctx0" brushRef="#br0" timeOffset="61588.9418">7861 11561 437 0,'3'-1'297'16,"2"0"3"-16,5 11-141 16,10 10-32-16,-1 20-39 15,10 13-4-15,1 21-19 16,-7 7-7-16,-9-1-20 16,-15-4-12-16,-19-10-13 15,-3-8-3-15,-3-12-4 0,3-4-14 16,4-15-90-16,5-4-151 15</inkml:trace>
  <inkml:trace contextRef="#ctx0" brushRef="#br0" timeOffset="62126.1587">8132 11541 404 0,'3'-2'203'0,"5"1"-49"0,7-6-55 31,3 6-10-31,8 2-9 15,-2 2-15-15,-1 10-32 16,-4-2-6-16,-10 1-10 16,-7-3 1-16,-9-3 4 15,1 2 3-15,-4-4-4 16,7 0-4-16,1-1-9 16,5-3-6-16,-3-2-4 0,0 1-4 15,12 0-1-15,31 6 4 16,-29 9 3-16,-4-2 6 15,-5 7 15-15,-6 0 3 16,-13 1 3-16,-3 0-7 16,-11-7-158-16</inkml:trace>
  <inkml:trace contextRef="#ctx0" brushRef="#br0" timeOffset="62337.8517">8157 11822 679 0,'9'3'329'0,"14"2"-91"16,7 2-112-16,9 1-41 0,-3 0-29 15,-1-3-39-15,-1 2-25 16,0-8-373-16</inkml:trace>
  <inkml:trace contextRef="#ctx0" brushRef="#br0" timeOffset="62661.2447">8212 12004 794 0,'8'-3'341'0,"12"-2"-180"16,3 2-43-1,3 7-46-15,1-1-17 16,-6 8-26-16,-6-1-13 16,-11 0-7-16,-3 3 1 0,-9 1 3 15,-1-3 2-15,-5 1-1 16,1-3-6-16,3-2-7 0,3 0-1 15,12-1 0-15,3 1 1 16,6 0 5-16,3-2-1 16,3-2 0-16,2-3-2 15,8-5-73 1,2-2-172-16</inkml:trace>
  <inkml:trace contextRef="#ctx0" brushRef="#br0" timeOffset="63276.8501">8764 11365 505 0,'2'-5'290'15,"3"-2"-23"-15,7 1-88 0,11 2-42 16,16 4-18-16,26 6-31 15,-1 3-20-15,10 4-35 16,-9-1-9-16,-26-4-9 16,-3-1-3-16,-25-5-25 15,-4-2-53-15</inkml:trace>
  <inkml:trace contextRef="#ctx0" brushRef="#br0" timeOffset="64127.4761">9674 11341 697 0,'-11'-4'278'0,"-7"1"-163"15,17 1-55-15,31-2-17 16,17 3 3-16,41-1 2 16,24-3 26-16,40 5 18 15,22-2 4-15,40 2-7 16,8 3-18-16,22 2-28 0,-3 1-16 15,-14-3-16-15,-11-3-3 16,-44-1-52-16,-17 0-99 16</inkml:trace>
  <inkml:trace contextRef="#ctx0" brushRef="#br0" timeOffset="64942.1101">10053 10696 582 0,'0'-1'296'16,"3"1"-85"-16,-3 12-127 15,1 4-34-15,1 17-24 16,-1 8 2-16,8 6-4 15,2 4-5-15,4-10-2 16,3-6-2-16,1-18 1 16,-2-7 7-16,-2-13 9 15,-1-5 4-15,0-8 2 16,-5-9-2-16,0-2-7 16,0 0-4-16,-9 0-13 15,4 5-5-15,-2 11-18 0,-1 3-10 16,6 12-7-16,-2 5 7 15,3 13 21-15,-1 4 7 16,1 12 10 0,-1 0 1-16,-5 2 2 15,-2-1 4-15,-11-7 13 0,-4-1-6 16,-19-12-5-16,-5-3-3 16,-6-14-42-16,1-4-45 15,13-11-204-15</inkml:trace>
  <inkml:trace contextRef="#ctx0" brushRef="#br0" timeOffset="65355.5416">10444 10393 543 0,'1'-5'315'0,"2"-3"-62"16,-2 6-63-16,-1 14-94 0,0 10-34 15,4 18-29-15,3 8 13 16,9 19 0-16,3 6-3 16,-2 11-3-16,2 6-12 15,-8-15-11-15,0 0-4 16,-1-22-7-16,-1-14 9 15,-2-10-109-15,0-11-131 16</inkml:trace>
  <inkml:trace contextRef="#ctx0" brushRef="#br0" timeOffset="66055.9578">10962 10782 375 0,'-7'-5'224'16,"-8"-7"-19"-16,-6 0-91 15,-4-2-25-15,-7 1-20 16,4 4-18-16,4 6-33 16,5 4-5-16,4 8-10 15,0 3 3-15,7 5 7 16,-5 0 0-16,12 7-3 0,2 2 0 15,6-2 1-15,5 2-1 16,5-7 3 0,-1-5 0-16,7-7 3 15,5-7-6-15,0-8-28 16,2-3-9-16,-5-4-5 16,-6-2 6-16,-9 2 33 15,-5-1 19-15,-5 4 28 16,-6 3 4-16,-5 8-4 15,0 1-7-15,-1 7-23 0,3 5-6 16,2 13 1-16,5 6 2 0,1 6 2 16,4 5 2-16,5-5-2 15,3 0-4 1,5-7-6-16,-5-7-1 16,2-6 0-16,-3-7-38 15</inkml:trace>
  <inkml:trace contextRef="#ctx0" brushRef="#br0" timeOffset="66525.4711">11087 11003 586 0,'0'-8'332'0,"3"-6"-56"15,8 3-136-15,4 2-30 16,10 4-31-16,-4-2-4 16,-2 7-26-16,0 3-13 15,-8 8-18-15,-1 5-8 16,-2 1-6-16,-8-2 0 0,-9 0 2 16,-2 0 1-16,-4-1 2 15,0-4-1-15,5-4-3 16,3-1-3-16,7-2-2 15,4-1-2-15,6 3 1 16,6 0 1-16,3 0 0 16,4 2-1-16,1-3-14 15,-1-4-42-15</inkml:trace>
  <inkml:trace contextRef="#ctx0" brushRef="#br0" timeOffset="66927.7892">11437 10455 644 0,'1'-2'334'16,"0"-4"-106"-16,0 6-66 0,-1 0-85 16,0 0-29-16,3 22-20 15,5 42 6-15,-5-11-1 16,5 12-1-16,1 15-9 15,1 11-6-15,0 0-4 16,-2-9-7-16,0-15 0 0,-2-12 0 16,0-15 0-16,-2-4 2 15,-1-9-1 1,0-8 0-16,-1-7-76 16,2-5-158-16</inkml:trace>
  <inkml:trace contextRef="#ctx0" brushRef="#br0" timeOffset="67607.6335">10114 11484 638 0,'-8'-8'330'0,"-11"2"-79"16,-7 4-58-16,-9 15-85 15,-1 12-29-15,-3 12-54 16,0 9-12-16,14 16-6 16,7 13-3-16,18 14-1 15,13 6 1-15,11-13-1 16,10-8 1-16,12-25 0 15,5-8-1-15,10-12-14 0,2-7-53 16</inkml:trace>
  <inkml:trace contextRef="#ctx0" brushRef="#br0" timeOffset="68045.4189">10227 11637 643 0,'0'-2'316'16,"0"-2"-101"0,3 7-125-16,-3-3-19 15,0 0-7-15,6 22 4 16,6 50 3-16,-11-22-11 0,-3 10-14 15,2 2-7 1,1-9-18-16,0-9-6 16,5-17-4-16,-4-8 0 0,0-12 5 15,0-3 7-15,0-7 3 16,3-2-2-16,1-10-17 0,3-1-11 16,8 2-11-16,6 3-3 15,8 11 4 1,-4 4 3-16,-3 11 1 15,-4 6 3-15,-12 2 5 16,-7 3 2-16,-14-4 3 16,-5-2 2-16,-10-1 2 15,-1-8 0-15,0-7-34 16,1-8-45-16,2-10-134 16,3-2-157-16</inkml:trace>
  <inkml:trace contextRef="#ctx0" brushRef="#br0" timeOffset="68439.9819">10436 11611 562 0,'4'-6'291'0,"2"-5"-71"16,7 2-47-16,8 6-54 16,3 3-27-16,3 3-45 15,-1 6-11-15,-6-1-20 16,-9 3-5-16,-8 3 0 15,-8 1 0-15,-5 1 0 16,-1 2-2-16,5-3-5 16,6-1 0-16,10-2 0 15,5-5 0-15,10-1-1 16,3 4-3-16,3 2-14 16,1 3-42-16,-5 1-155 15,-7 1-179-15</inkml:trace>
  <inkml:trace contextRef="#ctx0" brushRef="#br0" timeOffset="68638.1416">10815 11762 639 0,'5'1'334'16,"-3"1"-94"-16,-2 7-46 16,0 17-79-16,-3 6-20 15,3 17-29-15,-1 2-12 16,1 1-22-16,2-6-11 0,0-11-8 15,3-4-5 1,0-10-5-16,3-5-16 16,0-7-82-16,0-4-75 15</inkml:trace>
  <inkml:trace contextRef="#ctx0" brushRef="#br0" timeOffset="68814.4044">10670 11996 891 0,'1'-4'382'16,"7"4"-190"-16,5-1-55 15,16 3-63-15,3 5-17 16,10-2-40-16,3-4-7 16,1-2-31-1,1 1-61-15</inkml:trace>
  <inkml:trace contextRef="#ctx0" brushRef="#br0" timeOffset="69234.2709">11113 11914 650 0,'-1'-4'315'0,"2"1"-127"15,3 7-68-15,-4-4-66 16,0 0-12-16,10 21 3 0,17 28-2 15,-13-29-3 1,5 2-4-16,-3-11-10 16,-1-2 1-16,3-9-2 15,-1-2 1-15,1-2 2 16,-3-5-1-16,-3-3-4 16,-3-7-2-16,-3-3-4 15,5 0-4-15,-5 3-8 0,2 8-5 0,-3 6-24 16,-1 8-3-1,-4 12 5 1,2 3 5-16,2 13 20 16,4 5 6-16,2 8 1 15,-1 3 5-15,-8 10 25 16,-3 0 3-16,-11 2 5 0,-5-4-2 16,-4-10-21-1,1-9-4-15,-1-19-5 16,2-10-26-16,0-21-72 0,-2-12-43 15,-2-13-163-15,4-3-43 16</inkml:trace>
  <inkml:trace contextRef="#ctx0" brushRef="#br0" timeOffset="69651.9736">11289 11631 757 0,'-3'-4'343'0,"4"-2"-147"16,4-2-39-16,11 3-56 16,9 4-19-16,0-2-36 15,4 1-10-15,-7 4-13 16,-6 2-6-16,-5 3-11 16,-9 2-1-16,-4 4-2 0,-5 1 0 15,-7 5 3-15,1 2-2 16,3-2-1-16,4-3 0 15,10-6-1-15,6-3 1 16,12-3 0-16,2-3-1 16,13-1-2-16,0 0 0 15,-3 1-61-15,2 0-56 16</inkml:trace>
  <inkml:trace contextRef="#ctx0" brushRef="#br0" timeOffset="69936.5731">11637 11543 697 0,'6'-3'379'15,"5"3"-90"-15,-1 0-89 16,7 15-101-16,-6 5-30 15,5 19-16-15,1 13 0 16,-7 16-1 0,5 10-4-16,-12 2-18 15,-1-8-10-15,-3-12-7 0,-7-9-3 0,-7-15-2 32,-1-2-17-32,-1-12-79 0,-1-5-67 15</inkml:trace>
  <inkml:trace contextRef="#ctx0" brushRef="#br0" timeOffset="70461.363">11882 11556 444 0,'-3'-2'297'0,"-1"-4"22"15,-1 2-121-15,8 0-88 16,2 1-37-16,8 0-41 0,4 1-14 16,4 2-2-16,6 1 6 15,4 2 1-15,-4 5 1 16,-2-1-7-16,-9 1-5 15,-14-1-3-15,-2-4 0 16,-6 0-1-16,-4 0-1 16,0 5-4-16,0 0-4 15,6 0-2-15,1 0 0 0,7 2 3 0,-1 1 0 16,-3-1 3-16,0 3 1 16,-2-4-1-1,-5-1 0-15,2 3-52 16,-1-6-103-16</inkml:trace>
  <inkml:trace contextRef="#ctx0" brushRef="#br0" timeOffset="70688.3426">11855 11805 727 0,'8'0'355'0,"5"0"-120"16,16 2-115-16,8-2-29 15,9 0-40-15,5 0-22 16,-6 0-18-16,-5 0-7 16,-11 4-149-16,-9-4-162 15</inkml:trace>
  <inkml:trace contextRef="#ctx0" brushRef="#br0" timeOffset="71034.0705">11931 11958 507 0,'5'0'278'0,"4"-2"-28"0,2-1-73 16,10 4-38-16,4-1-15 16,1 1-30-16,1 5-19 15,-8-1-28 1,-5 3-12-16,-10-3-20 16,-4 6-2-16,-10 3-1 0,-3 1-2 15,-4 1-1 1,1-1-2-16,5-4-5 15,3 0-1-15,8-1 0 0,7-4-1 16,8 0 1-16,6-2 0 16,9-1 1-16,2-1 1 0,-5-4-1 15,1 0-7-15,-11-2-157 16</inkml:trace>
  <inkml:trace contextRef="#ctx0" brushRef="#br0" timeOffset="72277.7592">12432 10575 303 0,'3'-2'188'16,"10"-5"14"-16,8 2-31 16,11-4-35-16,7 2-6 15,10 3-35-15,-3 0-10 16,0 7-26-16,0-2-13 15,-17-1-18-15,-5 1-7 16,-14-3-6-16,-10 0-6 0,-1 2-9 16,-4 3-2-1,4-3-2-15,0 0 3 16,0 0 1-16,0 0 1 0,0 0-1 16,0 0-2-16,-5 7-3 15,-2 8-2-15,-13 31-6 16,21-16-4-1,-3 16-1-15,-1 10 1 0,4 31 5 16,1 10 3-16,3 16 5 0,-2 11 1 16,7 11 3-16,-4-1 0 15,-4-5 1-15,5-5 2 16,-11-14-1-16,-1-5 2 16,5-18-1-1,-10-13 2-15,10-21 1 16,-3-11 0-16,-1-15 3 15,8-4 2-15,-7-13 1 16,4-2 2-16,0-7 6 16,0-2 0-16,6 0 0 0,-6-1-2 15,0 1-7-15,0 0-4 16,0 0-4-16,0 0-3 16,0 0-12-16,0-1-13 15,0 1-21-15,0 0-1 16,0 0 10-16,0 0 14 15,0 0 25-15,0 1 4 16,0 0 14-16,0 0 8 0,0 0 1 16,0-1-1-1,0-1-16-15,0 1-10 16,0 1-9-16,0 0 1 0,0 0 6 0,0 0 5 16,0 0 10-16,0 0 1 15,0 0 6 1,0 0 4-16,0 0 1 0,0 0-2 15,0 0-8 1,-1 0-5-16,-23 8 3 16,-42 14 4-16,16-9-3 15,7 0 0-15,9-2 453 16</inkml:trace>
  <inkml:trace contextRef="#ctx0" brushRef="#br0" timeOffset="72905.9385">13276 11182 1007 0,'3'-3'477'16,"2"0"-191"-16,-2 3-123 16,-3 0-47-16,0 0-63 0,0 0-29 0,0 0-17 15,0 0-76 1,0 0-214-16</inkml:trace>
  <inkml:trace contextRef="#ctx0" brushRef="#br0" timeOffset="73318.7264">13339 11455 564 0,'-3'-8'383'16,"0"3"-6"-16,0 5-166 15,0 5-53-15,2-5-81 16,-2 16-28-16,-6 55-12 15,6-20 2-15,3 15-3 16,-1 10-8-16,-1 6-4 16,-8-7 0-16,-9-12 7 15,2-14 6-15,-3-23 1 16,5-5-2-16,0-14-4 0,-1-7-3 16,3-13-32-16,0-8-32 15,6-18-84-15,3-7-74 16</inkml:trace>
  <inkml:trace contextRef="#ctx0" brushRef="#br0" timeOffset="74015.6534">13143 10840 626 0,'0'0'333'0,"0"0"-84"15,1 0-98 1,-1 0-22-16,0 0-36 15,4 0-21-15,26 0-10 16,62 3-10-16,-21-6-20 0,10 1-7 0,-6-1-12 16,-10-2-2-1,-25 2 0-15,-11-3-1 16,-17 1-2-16,0 1-1 16,-6-2-22-16,-6-1-15 15,-6-3-23-15,-3-2-12 0,-5-1 4 0,-2 1 11 31,-2 1 20-31,0 2 10 16,2 6 12-16,5 1 1 0,7 2-4 16,0 0-3-16,8 3 3 0,-4-3 6 15,0 0 13-15,4 2 14 16,18 3 9-16,34 41 2 0,-32-28-1 16,-3 1-1-1,-9-1 10 1,-4-2 5-16,-8 3 19 15,-5-2 4-15,-13 1-11 0,-1 3-9 16,-3-5-24 0,-2 3-12-16,4-5-86 15,0-3-60-15</inkml:trace>
  <inkml:trace contextRef="#ctx0" brushRef="#br0" timeOffset="729362.9415">1741 13991 162 0,'2'1'185'16,"4"2"43"-16,0-3 22 15,-6-1-18 1,0-1-58-16,9-29-38 0,15-58-62 16,-10 19-15-16,6-11-12 15,1 0 0-15,-1-5-4 16,6 6-2-16,-3 7 4 0,-4 5 8 15,-5 23 15 1,-7 13 11-16,-9 18-3 16,-2 10-9-16,-7 14-35 15,-1 12-16-15,2 29-18 16,4 15-9-16,17 23 3 16,10 8-1-16,15-2 6 15,0-1-1-15,0-10 2 16,-4-13 1-16,-1-20 6 15,4-12-49-15,-9-20-122 16,-3-9-77-16</inkml:trace>
  <inkml:trace contextRef="#ctx0" brushRef="#br0" timeOffset="729527.5778">1786 13713 915 0,'4'-1'368'0,"12"-2"-227"16,8-3-85-16,23 5-49 0,5 0-1 31,5 2-63-31,-2 1-141 0</inkml:trace>
  <inkml:trace contextRef="#ctx0" brushRef="#br0" timeOffset="729841.7862">2176 13691 1109 0,'0'4'382'0,"6"6"-345"16,3 4-25-16,9 9-3 15,3 5 0-15,2 4-5 16,-1 4 1-16,-1-6-1 16,1-5 1-16,-5-9 4 15,2-5 3-15,-2-10 37 0,-5-5 19 16,1-11 22-16,1-2 5 16,-1-7-25-16,3 0-14 15,-4 1-22-15,-2 0-8 16,0 8-14-16,-3 1 7 15,-3 5-254-15</inkml:trace>
  <inkml:trace contextRef="#ctx0" brushRef="#br0" timeOffset="730559.4637">3527 13921 365 0,'1'-9'264'0,"1"-7"9"16,-2-6-86-1,0-1-19-15,-2-3-32 16,-1 0-9-16,-8 0-24 16,1 6-12-16,-12 3-32 15,-2 5-14-15,-7 7-29 16,-2 6-13-16,2 10-14 15,1 5-11-15,10 8-1 0,5 4 2 16,13 5 3 0,9-1 3-16,15-3 7 15,7-2 2-15,8-13 4 16,1-4 2-16,0-8 2 16,-3-3 2-16,-7-10 2 15,-3-8 2-15,-12-6 6 0,-3-4 6 16,-10-2 5-1,-3 5 1-15,-5 9-8 16,-7 6-4-16,4 14-11 0,-2 6-3 16,6 10-4-1,5 5-6-15,3 5-2 0,8 0 0 16,10-2 1-16,4-1-3 16,14-11-113-16,5-4-148 15</inkml:trace>
  <inkml:trace contextRef="#ctx0" brushRef="#br0" timeOffset="730761.1836">3797 13697 1007 0,'3'0'361'0,"10"0"-296"15,10 1-53-15,17 3-22 16,3-1 6-16,1 5 2 16,-5-1 7-16,-7 0-205 15</inkml:trace>
  <inkml:trace contextRef="#ctx0" brushRef="#br0" timeOffset="730940.8651">3831 13853 779 0,'0'3'374'0,"5"3"-129"15,20 0-154-15,10 2-29 0,11-2-35 16,-1 1-11 0,-1-2-9-16,2 0 16 0,-3-4-255 15</inkml:trace>
  <inkml:trace contextRef="#ctx0" brushRef="#br0" timeOffset="731353.9679">4299 13475 943 0,'-1'-6'419'0,"0"-1"-198"16,1 0-76-16,4 7-79 0,1 6-25 0,5 10-31 16,1 9-5-1,5 12 3 1,-1 6 1-16,-1 5-1 16,-2 3-1-16,-7 2-1 0,-2-4 0 15,-2-10 0-15,3-6 0 16,0-16 2-16,-3-5 8 15,4-13 8-15,-5-8-2 16,5-9-10-16,9-1-11 16,3-1-15-16,7 9 0 0,6 8 3 15,1 8 2-15,2 9 5 16,-2 2 1 0,-12 6 5-16,-12 2 6 15,-15 6 8-15,-10-1 2 0,-12-4-2 16,-1-4-7-16,-1-13-95 15,4-7-68-15,6-7-277 16</inkml:trace>
  <inkml:trace contextRef="#ctx0" brushRef="#br0" timeOffset="731610.1559">4992 13962 973 0,'5'4'423'0,"1"6"-220"0,-2 8-51 15,-5 0-55-15,-1 5-24 16,-7 1-34-16,2 0-10 15,-6 1-154-15,-1 1-349 16</inkml:trace>
  <inkml:trace contextRef="#ctx0" brushRef="#br0" timeOffset="732132.1246">5485 13283 775 0,'0'0'352'16,"0"4"-153"0,0 19-124-16,0 17-28 0,1 27-5 15,6 10 8-15,-2 13 3 16,2-8-4-16,-2 5-18 15,0-7-7-15,-1-14-12 16,0-7-3-16,2-29-19 16,3-12-72-16</inkml:trace>
  <inkml:trace contextRef="#ctx0" brushRef="#br0" timeOffset="732691.3624">5910 13796 418 0,'3'-5'289'0,"5"-8"25"16,-5 0-137-16,-1-1-11 15,-5-4-31-15,-7 0-19 0,-2-1-37 16,-9 2-25-16,-8 9-38 0,-4 4-15 16,-4 10-20-16,3 7-5 15,9 9-10 1,5 5-1-16,12 7 1 0,8 1 3 15,16-1 8 1,9-4 4-16,16-12 4 16,1-6 0-16,-1-13 6 15,-4-10 2-15,-14-6 3 16,-4-1 5-16,-11-8 9 16,-4 3 7-16,-5 1 15 15,-3 4 2-15,0 10 5 0,-3 3-7 0,5 9-19 16,-4 2-7-1,1 7-10-15,2 6 0 16,5 6 5-16,3 3 2 16,1 7 4-1,4 2 1-15,-5 1 1 16,2 2 1-16,-2-5-4 0,0-2-2 16,-2-6-3-16,3-1-4 15,1-8-190-15</inkml:trace>
  <inkml:trace contextRef="#ctx0" brushRef="#br0" timeOffset="732896.5405">6170 13878 880 0,'-3'-2'448'0,"0"2"-131"16,-2 7-159-16,1 16-102 15,3 7-25-15,1 9-13 0,0-1-4 16,1-2-6 0,1-4-2-16,-1-3-71 15,2-4-78-15</inkml:trace>
  <inkml:trace contextRef="#ctx0" brushRef="#br0" timeOffset="733178.025">6308 13335 841 0,'2'-16'420'15,"0"-14"-119"-15,3 8-74 16,-3 21-103-16,-1 8-39 15,6 31-64-15,0 16-10 0,5 28 8 16,4 13 0-16,-8 8-2 16,2 5-3-16,-5-6-2 15,-2-10-2-15,2-21-4 16,-2-16-2-16,4-19-81 16,-1-9-99-16</inkml:trace>
  <inkml:trace contextRef="#ctx0" brushRef="#br0" timeOffset="733423.0018">6620 13671 1051 0,'7'-5'412'0,"17"-2"-273"16,9 4-76 0,11 0-35-16,6 5-8 15,-4 3-12-15,-5 1-3 0,-10 2-123 16,-7-1-138 0</inkml:trace>
  <inkml:trace contextRef="#ctx0" brushRef="#br0" timeOffset="733590.5524">6654 13787 747 0,'6'-1'380'0,"15"0"-66"16,10 2-186-16,17 4-54 15,-2 2-15-15,-1 2-26 16,-7-1-8-16,-13 1-88 0</inkml:trace>
  <inkml:trace contextRef="#ctx0" brushRef="#br0" timeOffset="734051.2176">7233 13234 558 0,'-5'-6'314'0,"-3"-1"-29"16,4 5-119-16,5 11-82 15,2 14-21-15,4 31-31 16,1 19 10-16,2 20-1 16,4 8-2-16,-7-5-12 15,-2-5-7-15,-2-11-6 16,-1-7-5-16,4-26-3 16,0-11-31-16,2-19-297 0</inkml:trace>
  <inkml:trace contextRef="#ctx0" brushRef="#br0" timeOffset="734558.5416">7653 13717 399 0,'4'-6'244'0,"2"-7"6"16,-4-2-23-16,-4 0-26 16,-4-1-20-16,-11-1-51 15,0 3-19-15,-9 5-57 16,-2 4-25-16,0 9-37 15,-1 4-11-15,4 8-10 0,7 5-1 16,7 8 3-16,7 1 2 16,9-2 6-16,9 2 2 15,12-9-4 1,6-6-2-16,5-10-8 16,-1-9 2-16,-5-10 9 0,-4-4 8 15,-9-3 21-15,-8-3 8 16,-10 1 14-16,-3 4 2 15,-6 10-7-15,0 8-7 0,-1 10-17 16,-1 10-4 0,6 10-4-16,0 7 2 0,7 12 2 15,5 2 0 1,5 3 1-16,2-5 1 0,1-8-2 16,-2-6-15-16,2-13-177 15</inkml:trace>
  <inkml:trace contextRef="#ctx0" brushRef="#br0" timeOffset="734872.1697">7836 13921 865 0,'2'-7'363'0,"2"-10"-190"0,4 3-51 15,11 5-45-15,0 3-16 16,3 8-34 0,-1 9-9-16,-7 4 1 15,-7 3 4-15,-8 5 5 0,-8 0 1 16,-7 2-7-16,0 3-5 16,2-9-10-16,5-2-4 15,6-3-7-15,-1-9-6 16,4 2-5-16,7-2 2 15,7 1 1-15,8-3 3 16,10 2-33-16,5-6-75 16</inkml:trace>
  <inkml:trace contextRef="#ctx0" brushRef="#br0" timeOffset="735153.3497">8210 13236 1247 0,'-2'-1'479'0,"0"2"-362"15,4 11-51-15,8 25-58 16,4 16-6-16,5 26 6 15,0 10 1-15,-5 12 1 0,-5 4 2 16,-6-2-3-16,-1-4-1 16,-4-21 0-16,2-14-3 15,3-23-62 1,1-11-111-16</inkml:trace>
  <inkml:trace contextRef="#ctx0" brushRef="#br0" timeOffset="735453.9729">8503 13683 951 0,'9'0'353'16,"16"3"-275"-16,12 1-30 15,12 1-20-15,3 0-9 16,-3-2-9-16,-11 0-2 16,-10-1 3-1,-9-2-52-15,-7 1-146 16,1-1-174-16</inkml:trace>
  <inkml:trace contextRef="#ctx0" brushRef="#br0" timeOffset="735650.6131">8544 13807 869 0,'14'0'392'16,"8"-3"-163"-16,16 6-87 15,5 0-11 1,-2 4-29-16,0 1-27 0,-8-3-41 16,-8-1-15-16,-6-1-98 15,-1-2-254 1</inkml:trace>
  <inkml:trace contextRef="#ctx0" brushRef="#br0" timeOffset="736323.7173">9381 13777 371 0,'0'-5'259'0,"1"-3"29"15,1-5-37-15,-6-3-54 16,-1 0-24-16,-4-5-50 16,-5 1-23-16,-2 3-43 15,-3 3-17-15,-7 9-33 16,-3 4-11-16,-3 5-18 15,2 8-6-15,7 7-5 16,8 6 3-16,12 2 3 16,6 4 5-16,17-3 11 15,5-6 2-15,9-7 5 0,-1-7 3 16,-8-11 6 0,1-8 4-16,-7-7 3 0,-5-3 2 15,-1 0 1-15,-5 2 0 0,-8 7-3 31,0 4-7-31,-4 10-6 16,-2 9-2-16,-3 13 1 0,4 8 3 0,-1 18 1 16,6 8 1-1,5 4-2-15,3-2 1 0,3-11 0 16,0-7 1-16,-1-12 3 16,-5-7 1-1,3-13 10-15,-3-1-100 16</inkml:trace>
  <inkml:trace contextRef="#ctx0" brushRef="#br0" timeOffset="738329.5175">9950 13879 419 0,'4'5'249'15,"1"7"8"-15,-4 7-87 16,-7 10-24 0,-10 1-19-16,-7 1-46 0,-2-4-23 0,5-12-52 15,4-6-52-15</inkml:trace>
  <inkml:trace contextRef="#ctx0" brushRef="#br0" timeOffset="738903.5089">10308 13634 921 0,'-2'-4'385'0,"1"-5"-241"15,2 6-47-15,14 3-52 16,3 0-27-16,15 0-17 16,3 0 3-16,5-1-1 15,-2-3 2-15,-8 4 1 16,-7-2 1-16,-11 1 3 15,-4-1-1-15,-12 1-9 16,-8 1-4-16,-9 12-8 16,-3 4-1-16,-3 10 4 15,8 3 1-15,9 2-2 16,6 3-1-16,14 0-13 16,7-1-6-16,18-7-35 15,11-3-1-15,6-11 12 0,0-6 9 16,-10-11 42-16,-6-4 6 15,-6-9 6-15,-5 0 3 16,3-4 8 0,-8-1 11-16,-12-1 44 0,-4 1 11 15,-18 4 12-15,-5 2-2 0,-9 4-37 16,-2 3-13-16,-2 8-24 16,6 4-14-16,3 10-13 15,1 1-7 1,11 9-1-16,2-2 1 0,11 5 0 15,11 2 4-15,8-4 4 16,0-1 3-16,4-7 3 16,-3-5 1-16,-1-8-19 15,2-4-42-15,-3-11-182 16</inkml:trace>
  <inkml:trace contextRef="#ctx0" brushRef="#br0" timeOffset="739035.6203">10780 13520 981 0,'0'-8'428'16,"-1"-5"-222"0,2 3-65-16,1 5-96 15,0 5-36-15,6 3-104 16,0 5-127-16</inkml:trace>
  <inkml:trace contextRef="#ctx0" brushRef="#br0" timeOffset="739318.7637">10954 13690 1248 0,'17'4'21'16,"8"-3"-5"-16,18 0 20 16,-1 0-20-16,-1-1-3 0,-12-1-1 15,-5 0 1-15,-9 0 6 0,-10-4 6 31,-8 4 3-31,-7-1 1 0,-12 3-3 16,-2 3-9-16,-4 8-12 16,4 2-7-16,7 7-12 15,7 2-3-15,10 7-2 16,10 0 1-16,13 0 6 16,7 1-5-16,5-7-121 15,5-6-156-15</inkml:trace>
  <inkml:trace contextRef="#ctx0" brushRef="#br0" timeOffset="739658.3065">11655 13682 626 0,'-18'-9'339'0,"-12"-9"-62"15,-1 6-158 1,-2 4-36-16,7 8-52 0,3 3-20 15,8 9-24-15,9-2-5 16,6 3 1-16,3 0 4 16,12-1 8-16,2 1 2 15,1-3 2-15,-1 0-2 0,-7-5-33 16,-6 0-7 0,-8-5-3-16,-5 0 3 15,-8 0 32-15,-2 3 10 16,1 4 19-16,2 4 6 15,6 7 19-15,7 0 8 0,8 7-3 16,7 0 2-16,13 1 2 16,3 0-4-16,6-6-7 15,0-2-6-15,2-7-15 16,-2-11-53-16</inkml:trace>
  <inkml:trace contextRef="#ctx0" brushRef="#br0" timeOffset="740261.3417">12612 13221 927 0,'-2'-7'386'0,"-2"-1"-254"0,1 13-54 16,8 29-54 0,1 24-19-16,5 33 4 15,8 9 1-15,-5 6-3 16,-4-4 1-16,0-17-1 0,-5-12 0 15,0-25 1-15,0-17 3 16,-2-25-9-16,-7-14-27 0,-2-27-95 16,-3-12-47-1,-11-24-42 1,0-11 18-16,-4-9 102 16,1-3 64-16,12 10 100 0,6 12 40 15,6 23 33-15,6 10-6 16,9 19-39-16,9 5-24 15,13 10-44-15,13 2-14 16,19 3-14-16,10 3-4 0,14 2-3 16,-3 3-40-16</inkml:trace>
  <inkml:trace contextRef="#ctx0" brushRef="#br0" timeOffset="740517.1659">12670 13836 640 0,'10'4'291'31,"1"3"-147"-31,21 3-45 16,8-1-13-16,16-3-44 16,12-3-14-16,1-6-62 15,-4 0-167-15</inkml:trace>
  <inkml:trace contextRef="#ctx0" brushRef="#br0" timeOffset="740703.7069">12675 13650 842 0,'11'-1'319'0,"23"-1"-231"0,12 2-42 16,23 0-21-1,10 3-9-15,7 4-48 16,-6-1-167-16</inkml:trace>
  <inkml:trace contextRef="#ctx0" brushRef="#br0" timeOffset="741088.9139">13170 13748 525 0,'0'-1'310'0,"1"1"0"15,0 9-171-15,-3 14-85 16,0 9-5-16,2 14-14 16,-4 2-9-16,4-3-12 15,2-1-5-15,2-17-62 16,4-6-86-16</inkml:trace>
  <inkml:trace contextRef="#ctx0" brushRef="#br0" timeOffset="741252.455">13163 13688 748 0,'7'-5'337'16,"18"1"-164"-1,5 4-34-15,7 10-67 16,1 9-5-16,-17 4-3 0,-11 2 0 15,-25 3-4 1,-12-1-9-16,-8-4-56 16,-1-3-92-16</inkml:trace>
  <inkml:trace contextRef="#ctx0" brushRef="#br0" timeOffset="741614.1199">13405 13931 693 0,'2'3'353'16,"3"0"-89"-16,6 4-149 0,10 3-35 15,5 3-39 1,0-1-15-16,-1-1-17 0,-6-6-1 15,-8-3-22 1,0-2-28-16,-6-7-47 16,1-1-18-16,1-8 14 15,-1 2 28-15,-5 1 44 16,4 5 22-16,-5 9 38 16,0 6 17-16,0 11 27 0,-7 5 2 15,-1 8-21-15,-3 3-10 16,-2 6-21-16,3-1-4 15,-1-3-9-15,1-5-7 16,5-11-97-16</inkml:trace>
  <inkml:trace contextRef="#ctx0" brushRef="#br0" timeOffset="742119.6751">13963 13590 897 0,'11'1'338'0,"18"1"-247"15,8-2-23-15,10 4-20 16,2-4-14-16,-3 1-23 15,0 3-5-15,-6-2-40 16,-6 5-74-16</inkml:trace>
  <inkml:trace contextRef="#ctx0" brushRef="#br0" timeOffset="742314.1253">14035 13712 1043 0,'13'-1'399'0,"16"2"-281"16,4 3-15-16,6 1-20 16,4 2-22-16,3 0-37 0,2-1-7 15,1-1-176-15</inkml:trace>
  <inkml:trace contextRef="#ctx0" brushRef="#br0" timeOffset="742837.8497">14873 13350 915 0,'-16'-4'376'15,"-22"-3"-236"-15,0 7-62 16,-1 22-76 0,4 12-10-16,16 20-13 0,6 7 0 15,17 9 13 1,7-1 0-16,18-5 1 0,9-3 0 15,16-13 1-15,8-13 4 16,5-22 8-16,-4-13 7 16,-12-24 18-16,-4-12 24 15,-20-17 49-15,-8-7 17 0,-14-7 7 16,-5 5-27-16,-17 0-52 16,-6 5-23-16,-20 14-30 15,-10 1-6-15,-7 20-55 16,-2 8-68-16</inkml:trace>
  <inkml:trace contextRef="#ctx0" brushRef="#br0" timeOffset="743141.8325">15028 13429 460 0,'-5'-2'274'16,"-7"5"-11"-16,-2 4-133 15,-5 15-53-15,-1 5-6 16,-6 11 5-16,3 4 2 15,-2 6-16-15,0 4-9 16,1 0-22-16,1-1-9 0,0-10-9 16,5-5 10-1</inkml:trace>
  <inkml:trace contextRef="#ctx1" brushRef="#br0">20954 17946 0</inkml:trace>
  <inkml:trace contextRef="#ctx0" brushRef="#br0" timeOffset="753285.6016">15683 13860 845 0,'2'3'339'16,"5"13"-198"0,-6 6-62-16,-8 9-39 15,-3 4 1-15,-12-12-37 0,7 1-104 0</inkml:trace>
  <inkml:trace contextRef="#ctx0" brushRef="#br0" timeOffset="753956.3987">16360 13562 452 0,'-6'-12'292'16,"-5"-8"-10"-16,-5 6-155 15,-1 8-44-15,-4 11-59 16,-1 2-18-16,5 13-19 16,1-3-7-16,10 4-5 15,6 1 2-15,9-6 9 16,6 1 7-16,6-4 9 15,1-3 4-15,-5-4 0 0,-3-4 0 16,-7-5 3-16,-5-1-3 16,-5 1-5-16,-6-2-1 0,-13 5-11 15,-1 0-3 1,-5 4-1 0,0 5-4-16,9 6-2 15,3 4-1-15,14 3 4 0,6-3 4 16,12-2 11-16,5-4 4 15,3-6 10-15,1 0 1 0,2-9 5 16,-2-1 1 0,-1-9 2-16,2-6-1 15,-5-6-1-15,0-5 0 16,-3-3 19-16,-4-1 10 0,-5 9 25 16,-5 7 8-16,-4 10-27 15,-1 7-23-15,-4 9-38 16,0 4-18-16,5 11 2 15,-1 3 9-15,5 6 9 16,3 2 5-16,3-4 1 16,5-4 4-16,-1-9 5 15,3-7 22-15,-2-15 40 0,1-8 14 16,2-11 8 0,-4-5-18-16,0 3-36 15,-6 0-10-15,-5 5-152 0,3 7-220 16</inkml:trace>
  <inkml:trace contextRef="#ctx0" brushRef="#br0" timeOffset="754391.0109">16764 13673 765 0,'-8'-2'339'0,"-8"-3"-163"16,2 9-127-16,1 6-34 16,4 7-16-16,3 6-1 0,10 0 7 15,3-1 4-15,8-4 1 16,3-3 4-16,5-11 12 16,3-5 5-16,0-9 19 15,-3-7 3-15,-3-3 0 16,-4-2 4-16,-4 1-7 15,-7 3-3-15,-5 4-3 16,0 7-13-16,0 5-28 16,0 2-9-16,0 0-9 15,0 0 0-15,0 3 10 16,6 15 3-16,19 30 2 16,-6-29 1-16,4-5 2 0,0-2 2 15,-3-10 5-15,2-2 6 16,-5-12 18-16,-2-1 3 15,-9-7 1-15,-1 2-6 16,-9-2-32-16,-3 4-43 16,0 3-129-16,-7 0-167 15</inkml:trace>
  <inkml:trace contextRef="#ctx0" brushRef="#br0" timeOffset="754531.5537">16937 13344 1177 0,'0'-9'518'0,"0"-7"-274"16,-2 6-69-16,2 11-108 16,1 9-36-16,-1 18-36 15,0 10-9-15,-2 12-534 0</inkml:trace>
  <inkml:trace contextRef="#ctx1" brushRef="#br0" timeOffset="2202.0859">4268 17415 0</inkml:trace>
  <inkml:trace contextRef="#ctx0" brushRef="#br0" timeOffset="755512.8778">1764 15037 812 0,'0'1'331'16,"0"-1"-183"-16,4 16-96 15,3 20-25 1,3 25 2-16,0 20-2 0,-8 18-7 15,4 3-4-15,-2-12-4 16,-1-7 1-16,11-22-2 16,-6-12 18-16,3-18-181 15</inkml:trace>
  <inkml:trace contextRef="#ctx0" brushRef="#br0" timeOffset="755705.1631">1720 15063 847 0,'5'-9'378'0,"13"-13"-184"16,12 0-73-16,29 14-75 16,8 1-19-16,13 14-21 15,-5 4-3-15,-5 1-44 16,-2 2-90-16</inkml:trace>
  <inkml:trace contextRef="#ctx0" brushRef="#br0" timeOffset="755915.3355">1828 15702 471 0,'11'5'278'16,"12"-1"-14"-16,22 0-154 15,12-3-8-15,4 1-51 16,-1 2-21-16,-7-1-20 0,-5-1-11 16</inkml:trace>
  <inkml:trace contextRef="#ctx0" brushRef="#br0" timeOffset="756113.4113">1823 15446 1022 0,'18'-4'400'0,"17"-5"-241"0,23 3-139 16,4 0-8-1,4 0-7-15,-2 6-5 16,-8 2-316-16</inkml:trace>
  <inkml:trace contextRef="#ctx0" brushRef="#br0" timeOffset="756346.6375">2261 15519 896 0,'0'2'324'0,"-2"6"-260"16,3 7-42-16,2 14-24 15,2 2 2-15,2 9 1 16,1 1 1-16,-1-4-89 15,2-6-130-15</inkml:trace>
  <inkml:trace contextRef="#ctx0" brushRef="#br0" timeOffset="756490.1293">2304 15555 602 0,'8'-9'342'0,"13"-11"-54"0,4 5-88 15,8 14-96-15,0 1-38 16,-10 8-43-16,-7 3-1 15,-16 10 6-15,-12 2 4 16,-18 2 2-16,-9 1-18 16,-6-10-151-16</inkml:trace>
  <inkml:trace contextRef="#ctx0" brushRef="#br0" timeOffset="756767.1718">2525 15730 907 0,'12'3'347'0,"8"9"-238"15,8 4-66 1,2 8-16-16,-2 3-9 16,-5 6-10-1,-6-3-20-15,-3-5-150 0</inkml:trace>
  <inkml:trace contextRef="#ctx0" brushRef="#br0" timeOffset="756932.4352">2712 15730 961 0,'-14'4'457'16,"-11"4"-166"-1,-1 7-166-15,1 4-31 0,2 5-51 16,2 1-22-16,4 0-31 16,1-3-71-16</inkml:trace>
  <inkml:trace contextRef="#ctx0" brushRef="#br0" timeOffset="757361.1154">3009 15471 655 0,'0'0'286'0,"8"0"-130"16,7 0-62-16,13-3-53 15,9 0-5-15,10-1-21 16,2 4-6-16,-6 2-4 15,0 2 10-15,-8 4-177 16</inkml:trace>
  <inkml:trace contextRef="#ctx0" brushRef="#br0" timeOffset="757605.5207">3028 15610 436 0,'2'0'250'16,"7"0"35"-16,9 0-126 16,12 2-46-16,8-3 12 0,9 0-45 15,4 4-11-15,-8-3-26 16,-2 5-17-1,-14 1-2-15,-6-4-56 0</inkml:trace>
  <inkml:trace contextRef="#ctx0" brushRef="#br0" timeOffset="758700.2287">4056 15377 350 0,'-25'0'277'15,"-20"0"-12"-15,1-10-39 0,-1-12-23 31,12-8-81-31,5-4-26 0,26-6-42 16,11 2-13-16,22 0-2 16,9 3-1-16,9 12 0 15,5 5-6-15,5 18-19 16,-4 14-6-16,-12 21-10 16,-19 14-4-16,-38 22 5 15,-18 9 2-15,-21 4 6 16,-5-5 8-16,5-17-64 15,5-14-27-15,11-21-28 16,8-13-4-16,12-18 54 16,11-5 24-16,13-11 44 15,12 5 15-15,18 4 17 16,4 0 7-16,5 13-18 16,1 5-12-16,-4 11-14 0,-3 1-3 15,-8 4-95-15,-5-2-259 16</inkml:trace>
  <inkml:trace contextRef="#ctx0" brushRef="#br0" timeOffset="758960.0054">4410 15098 689 0,'-2'-9'418'0,"2"-4"32"16,-1 4-270-16,-1 11-114 16,4 11-26-16,2 20-39 15,4 12-6-15,3 26 5 16,-4 10 2-16,-3 7-1 16,-3-4 1-16,0-15 17 0,2-14-57 15,3-19-123-15,-1-8-64 16</inkml:trace>
  <inkml:trace contextRef="#ctx0" brushRef="#br0" timeOffset="759150.2269">4513 15496 795 0,'-10'8'361'16,"-7"3"-162"-16,7 0-108 15,4 0-26-15,6-4-30 16,3-1-9 0,15 2-7-16,6-3 0 15,15-7-8-15,7 6-40 16,3-4-256-16</inkml:trace>
  <inkml:trace contextRef="#ctx0" brushRef="#br0" timeOffset="759532.4124">4774 15587 920 0,'5'3'330'0,"10"4"-263"16,6 0-45-16,6-2 5 15,7-1-5-15,-10-1-4 16,1-7-1-16,-8-4 6 16,-7-2 2-16,-3-5 8 15,-6 2 2-15,-4-1-5 0,-8-1-4 16,-10 8-13-16,-6 3-7 16,-10 12-9-16,0 6-4 15,4 5-8-15,5 7-4 0,16 0 9 16,8 2 4-1,16 2 16-15,10-4 12 16,16 1 12-16,4-4 3 16,-1-12-4-16,-3-3-2 0,-9-12-13 15,-2-7-2-15,-5-7-107 16,-3-2-285-16</inkml:trace>
  <inkml:trace contextRef="#ctx0" brushRef="#br0" timeOffset="759880.8794">4607 15356 772 0,'-3'1'393'16,"-6"5"-113"-16,-4 10-148 15,-4 8-42 1,-4 5-46-16,0 1-16 16,-1-4-29-16,7-9-68 0</inkml:trace>
  <inkml:trace contextRef="#ctx0" brushRef="#br0" timeOffset="760900.8301">5368 15629 1022 0,'15'-2'336'0,"31"1"-318"0,29-1-41 15,60 2 23-15,23 0 16 0,54 1 41 16,9 2 8-16,13 0 8 15,2 5-14-15,-14-6-35 16,-6 1-6 0,-31-3-5-16,-11 0-2 15,-31-3-79-15,-16-2-239 16</inkml:trace>
  <inkml:trace contextRef="#ctx1" brushRef="#br0" timeOffset="8123.1179">11510 19044 0,'-81'-26'0,"-11"-3"0</inkml:trace>
  <inkml:trace contextRef="#ctx0" brushRef="#br0" timeOffset="762085.61">6061 15219 510 0,'3'-5'278'15,"2"-7"-52"1,-4 0-32-16,-4-3-51 0,-3-1-26 15,-9 0-35-15,-1 3-14 16,-4 4-23-16,-5 0-11 0,2 9-28 16,-1 0-11-16,1 10-16 15,2 6-8-15,5 9-6 16,4 2-1-16,12 4 8 16,4 0 8-16,7-6 14 31,3-3 6-31,6-11 7 0,3-7 1 0,2-9 1 0,1-8 0 31,-4-6 1-31,-1 0 0 16,-6 1-2-16,-1 2-2 15,-7 8-7-15,-4 5-4 0,-3 15 2 16,0 7 1-16,1 11 4 16,5 3 2-16,9-1-2 15,3-2-1-15,8-15-58 16,4-9-233-16</inkml:trace>
  <inkml:trace contextRef="#ctx0" brushRef="#br0" timeOffset="762909.7191">6621 15228 442 0,'3'-6'252'15,"1"-5"-34"1,-2-2-47-16,-2-2-47 16,-1 1-14-16,-10-1-19 15,-5 0-9-15,-12 2-21 16,-2 1-15-16,-5 5-27 15,2 7-15-15,3 5-19 16,6 4-6-16,10 8-10 0,4 4-1 16,12 3-3-16,-1 0 2 15,6-2 15-15,8-1 6 16,5-7 12-16,3-4 4 0,7-6 3 16,-4-5 2-16,-1-7 3 15,1-5-1 1,-8-3 0-16,0 1-2 15,-10 2 3-15,-5 3 9 16,-3 6 5-16,-3 4 0 0,-3 8 0 16,0 5-8-16,-2 10-7 15,1 6-3-15,4 10-6 16,0 5 0-16,3 3 0 16,4-3-2-16,0-7 0 15,5-7 2-15,-5-12 5 0,1-5 11 16,-4-8 27-16,-1 0 5 15,-1-5 4 1,1 0-6-16,0 0-23 16,0-1-5-16,0 0-9 15,0 0-3-15,0 0-55 16,0 0-46-16</inkml:trace>
  <inkml:trace contextRef="#ctx1" brushRef="#br0" timeOffset="10570.5984">7147 18272 0,'0'0'0</inkml:trace>
</inkml:ink>
</file>

<file path=ppt/ink/ink1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2-01T08:29:21.701"/>
    </inkml:context>
    <inkml:brush xml:id="br0">
      <inkml:brushProperty name="width" value="0.05292" units="cm"/>
      <inkml:brushProperty name="height" value="0.05292" units="cm"/>
      <inkml:brushProperty name="color" value="#FF0000"/>
    </inkml:brush>
    <inkml:context xml:id="ctx1">
      <inkml:inkSource xml:id="inkSrc22">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2-01T08:29:30.294"/>
    </inkml:context>
  </inkml:definitions>
  <inkml:trace contextRef="#ctx0" brushRef="#br0">5734 15838 729 0,'-9'5'322'0,"-15"11"-131"15,-3 10-62-15,-11 17-43 16,3 9-16-16,6 8-41 16,11 10-11-1,19 6-12-15,14-1-2 0,23-6 2 16,10-13-44-1</inkml:trace>
  <inkml:trace contextRef="#ctx0" brushRef="#br0" timeOffset="496.9475">6062 16159 502 0,'2'-7'304'0,"0"-9"-19"15,-2 1-115-15,-2 3-23 16,-9-1-40-16,-3 2-20 16,-4 7-38-16,-3 1-13 15,0 8-27-15,0 10-12 16,2 8-13-16,3 8-4 16,6 6-2-16,6-3 3 15,6-3 4-15,6-5 3 16,6-11 12-16,0-8 2 15,7-11 9-15,2-5 3 0,-5-14 2 16,3-3 2 0,-8 0-5-16,-4-3-1 0,-5 10-5 15,-1 7-3-15,-2 5-15 16,-1 8-2-16,2 10 0 16,2-1 0-16,4 11 13 15,3 3 1-15,4-3 22 16,1 3-77-16</inkml:trace>
  <inkml:trace contextRef="#ctx0" brushRef="#br0" timeOffset="780.8854">6033 15845 770 0,'13'-9'375'0,"11"-6"-144"0,5 11-99 0,2 8-38 16,1 13-40-16,-5 6-14 15,-12 11-2 1,-9-2 1-16,-17 2-6 0,-6 2-3 31,-1-10-18-31,1-3-6 16,12-13-9-16,6-3-10 0,15-7-21 15,9 0-17-15,10 0-90 16,11 7-48-16</inkml:trace>
  <inkml:trace contextRef="#ctx0" brushRef="#br0" timeOffset="969.1962">6453 16078 347 0,'-1'-2'271'15,"0"-5"7"-15,1 4-62 16,0 2-37-16,0 1-49 16,0 0-21-16,2 9-31 15,3 17-5-15,1 42-37 16,-8-30-14-16,-2-1-8 16,-1 2-8-16,4-14-67 15,1-4-95-15</inkml:trace>
  <inkml:trace contextRef="#ctx0" brushRef="#br0" timeOffset="1127.8574">6370 16193 1035 0,'9'-2'404'0,"19"2"-283"15,6 0-32-15,6 1-40 16,6 5-19-16,-2 0 1 15,-6-1-102-15</inkml:trace>
  <inkml:trace contextRef="#ctx0" brushRef="#br0" timeOffset="1723.9233">6763 16084 872 0,'1'-3'375'0,"0"-2"-208"16,2 1-40-16,-3 3-68 0,0 0-26 16,0 1-30-1,0 0-2-15,4 8 1 16,11 15 2-16,36 31-1 15,-28-28-2-15,-2-7 2 16,-3-5 0-16,-2-11 9 16,-6-4 4-16,-3-9 5 15,-4-5 1-15,-3-2-3 0,0-2-3 16,-3 8-6-16,5 1-4 0,-4 8-16 16,2 3-4-16,4 10-5 15,2 4 1 1,7 12 10-16,2 4 2 15,-3 10-1 1,-4 1 2-16,-8 10 16 0,-9 1 9 0,-12-2 14 31,-3-4 2-31,0-16-10 0,-3-4-7 16,1-18-26-16,1-9-48 16,0-16-156-1,5-15-250-15</inkml:trace>
  <inkml:trace contextRef="#ctx0" brushRef="#br0" timeOffset="2159.2316">6969 15906 569 0,'-3'-13'323'16,"1"-6"-53"-16,6 3-108 0,7 1-20 15,11 8-46-15,3 1-22 16,8 8-33-16,-4 3-12 16,-6 6-15-16,-5 3-1 15,-15 5-3-15,-4 3 0 16,-14 1 1-16,-4 1-1 0,0-2-3 16,2-3-3-16,8-2-3 15,5-6-1 1,10-3 0-16,5-7 0 15,8-1 3-15,0 0-1 16,9-1-13-16,3 1-33 0,2 6-158 16</inkml:trace>
  <inkml:trace contextRef="#ctx0" brushRef="#br0" timeOffset="2409.8068">7316 15829 781 0,'4'-5'409'16,"2"0"-139"-16,13 14-127 0,-4 11-42 16,7 25-62-1,0 8-2-15,2 13-5 16,-3-1-4-16,-8 3-7 0,-9-3-5 15,-15-1-7-15,-5-2-2 16,-3-17-4 0,-3-7-38-16,3-24-170 15</inkml:trace>
  <inkml:trace contextRef="#ctx0" brushRef="#br0" timeOffset="2989.1038">7654 15779 594 0,'0'-2'297'0,"4"-6"-95"0,5 1-35 16,12 0-61-16,4 0-23 16,8 4-29-16,6 3-17 15,-7 3-16-15,-2 5-4 16,-18 4-6-16,-6 3 5 15,-14 2 6-15,-9 2 0 0,-9 0-2 16,0-4-5-16,10-5-6 16,1-4-3-16,14-5-7 15,2 2-3-15,6-2-1 16,-7-1-2-16,4 1 6 16,13 6 0-16,25 22-1 15,-31-17 1-15,-14 1-22 16,1 0-68-16</inkml:trace>
  <inkml:trace contextRef="#ctx0" brushRef="#br0" timeOffset="3197.712">7602 16050 730 0,'4'0'373'15,"18"0"-81"-15,10 1-99 16,23 1-59-16,6-2-38 0,-2 0-58 16,-7 0-17-1,-15-6-11-15,-4 6-36 16,-10 0-121-16,-3 0-130 0</inkml:trace>
  <inkml:trace contextRef="#ctx0" brushRef="#br0" timeOffset="3529.1082">7735 16161 718 0,'5'-4'359'0,"4"-1"-122"16,12 1-101-16,3 4-26 15,7 3-48-15,-1 1-20 16,-3 3-23-16,-3 3-6 16,-13 2-4-1,-7 2 4-15,-15 1 3 0,-6 1 2 0,-8 6-4 16,-2 2-4 0,-2 4-10-1,4 1 0-15,6-3-5 16,7-3-4-16,21-17 3 31,-4-3 0-31,0 1 3 0,22 0 3 0,11-7-47 0,3-4-62 16</inkml:trace>
  <inkml:trace contextRef="#ctx0" brushRef="#br0" timeOffset="4082.5417">7834 15936 348 0,'-2'0'246'0,"2"0"10"15,2 2-71-15,-3-2-66 16,0 0-20-16,0 0-12 16,-1 0-4-16,-11 2-15 15,-42 23-14-15,23-34-27 16,3-2-21-16,3 0-112 16,3 4-97-16</inkml:trace>
  <inkml:trace contextRef="#ctx0" brushRef="#br0" timeOffset="4515.6336">8240 15648 964 0,'1'-1'436'0,"0"0"-201"0,1 1-45 16,-2 0-77-1,0 0-31-15,0 0-47 0,0 0-39 0</inkml:trace>
  <inkml:trace contextRef="#ctx0" brushRef="#br0" timeOffset="5401.2457">9442 14942 668 0,'8'-2'306'0,"3"-3"-104"31,-5 5-7-31,-17 2-32 0,-18-1-21 16,-10 8-62-16,-10-2-28 16,-14-5-24-16,1-1-7 15,-6-2-11-15,3-5-6 16,23 6-10-16,13 4-5 16,23 0-16-16,17 7-1 15,24 2 1-15,16 5 2 16,17 4 16-1,1 3 3-15,-8 4 2 0,-12 2 2 0,-31 6 2 16,-13 2 3-16,-29 13 3 16,-13 3 3-16,-17 1-8 15,-6-5-12-15,3-16-23 16,11-7-5-16,21-15 1 16,10-5 7-16,16-4 17 15,8 2 3-15,14 2 5 0,7-1 6 0,13 2 6 31,4 5 1-31,3-5-2 16,-2 2 0-16,-4-8 15 16,-2-3-86-16</inkml:trace>
  <inkml:trace contextRef="#ctx0" brushRef="#br0" timeOffset="5685.7896">9498 15271 880 0,'-1'3'335'0,"-3"9"-225"0,1 6-42 15,0 7-17-15,2 2-12 16,5 3-28-16,3-3-5 16,6-4-4-16,5-4 2 15,7-13 11-15,5-5 17 16,3-6 27-16,3-7 6 15,-6-6 3-15,-5-2-13 0,-10-3-22 16,-4 1-3-16,-11 5-24 16,-2-1-30-16,-9 6-123 15,1 0-118-15</inkml:trace>
  <inkml:trace contextRef="#ctx0" brushRef="#br0" timeOffset="5892.4476">9710 15264 518 0,'3'0'303'0,"3"3"-26"16,3 4-90-16,0 9-59 16,3 6-20-16,-2 11-25 15,5 5-16-15,-2-3-32 0,0 2-10 16,1-14-12 0,-6-8-2-16,5-10 30 15,0-10 13-15,7-7 13 0,0-12 4 16,0-11-26-16,-1-5-11 15,-4 0-10-15,-3 6-57 16,-7 12-179-16</inkml:trace>
  <inkml:trace contextRef="#ctx0" brushRef="#br0" timeOffset="6436.8345">10268 15415 599 0,'-1'-8'317'0,"-1"-11"-56"0,1 3-75 16,-9-6-42-16,2 2-10 15,-9-2-12 1,-6 3-19-16,-10 9-36 15,-4 3-19-15,-2 9-41 16,1 8-9-16,13 10-11 16,4 5 1-16,15 8 7 15,11 3 2-15,13-6 3 0,9-3 3 16,9-11 0-16,3-4 1 0,-4-12 5 16,-5-9 3-16,-5-11 4 15,-6-10 1-15,-8-9-1 16,0-5-2-16,-6-9-4 15,-4 0-3 1,8 7-7-16,2 6-5 16,2 15-5-16,8 14-1 15,2 14 3-15,-1 9 3 16,6 18 3-16,-2 9 2 16,-5 7 0-16,-1 5 2 0,-8-1 0 15,-5-7-1-15,-6-7 2 16,-4-9-2-16,-7-15 4 15,-4-8 0-15,-8-7-13 16,-2 1-7-16,-8 3-8 16,4 4-2-16,2 5 8 0,4 3-28 15,7 0-137 1</inkml:trace>
  <inkml:trace contextRef="#ctx0" brushRef="#br0" timeOffset="6667.6026">10633 15278 542 0,'8'-7'342'0,"4"-7"-55"16,-2 13-57-16,-4 3-30 15,0 17-62-15,-3 5-33 16,0 9-32-16,1 8-18 0,-4-3-32 16,2-6-24-16</inkml:trace>
  <inkml:trace contextRef="#ctx0" brushRef="#br0" timeOffset="7256.9562">10773 15281 598 0,'6'-9'321'0,"3"-9"-68"16,3 10-106-16,-2 3-26 15,2 11-40-15,-1 5-25 16,-6 15-19-16,-5 2 1 0,-8 7-17 16,0 1-3-1,-3-4-10-15,5-5-2 0,6-15-14 16,-1-7-10-16,7-14-11 16,1-5-3-16,8-9 13 15,1-4 8-15,6 2 11 16,2-2 0-16,-3 8 0 15,-1 0 2-15,-4 4 0 16,-5 4 5-16,-8 0-1 16,-3 3-7-16,-3 8-7 15,-3 4-4-15,1 7 2 16,2 3 7-16,3 3 15 16,1 2 4-16,6 2 1 0,3 4-3 15,8-2-10 1,5 1-1-16,7-2-82 15,1-5-204-15</inkml:trace>
  <inkml:trace contextRef="#ctx0" brushRef="#br0" timeOffset="7520.2452">11394 15335 850 0,'-7'7'422'16,"-7"6"-144"-1,-5 9-125-15,-5 0-30 16,-6 3-58-16,0-2-24 15,-2-5-24-15,-1-5-4 16,3-13-23-16,-1-3-18 0,3-12-26 16,9-8-5-16,8-6 12 15,9-3 12-15,15-3 22 16,6 9 12-16,10 7 20 16,2 8 12-16,-4 13 7 15,-4 7-7-15,0 18-9 16,-2 7-6-16,-3 10-6 15,3 2-3-15,-7-5-44 16,-5-9-81-16</inkml:trace>
  <inkml:trace contextRef="#ctx0" brushRef="#br0" timeOffset="7669.6784">11243 15014 1255 0,'-2'-1'494'16,"1"-3"-362"-16,2 7-77 16,-1-3-67-16,0 0-49 15,1 1-412-15</inkml:trace>
  <inkml:trace contextRef="#ctx0" brushRef="#br0" timeOffset="7885.5413">11667 15550 769 0,'0'1'375'15,"4"12"-118"-15,-4-2-67 16,-2 10-71-16,-3 1-25 15,-7-2-41-15,-5 0-18 0,-8-2-84 16</inkml:trace>
  <inkml:trace contextRef="#ctx1" brushRef="#br0">14199 19044 0,'0'0'0,"0"0"0,63-11 0,-71 14 0,8-3 0,0 0 0</inkml:trace>
  <inkml:trace contextRef="#ctx0" brushRef="#br0" timeOffset="8743.2107">11944 16274 1103 0,'-6'1'426'0,"-6"11"-267"15,1 44-106-15,1 19-20 16,3 35 6-16,1 9-9 0,6 2-11 16,0-4-1-16,2-25-9 15,5-18-2-15,1-35-77 0,2-12-75 16</inkml:trace>
  <inkml:trace contextRef="#ctx0" brushRef="#br0" timeOffset="8930.9544">11791 16353 780 0,'8'-6'333'0,"17"-8"-156"16,12 7-72-16,33 8-41 16,16 4-4-16,17 3-24 15,15 2-13-15,0-1-58 16,-7-1-83-16</inkml:trace>
  <inkml:trace contextRef="#ctx0" brushRef="#br0" timeOffset="9191.5512">11764 17004 1054 0,'15'3'404'0,"32"2"-290"16,15-3 1-16,26 7-20 16,6-4-26-16,-9 3-40 15,-9-1-13-15,-25-4-76 16,-5 1-74-16</inkml:trace>
  <inkml:trace contextRef="#ctx1" brushRef="#br0" timeOffset="856.2696">14455 19044 0,'0'0'0,"0"0"0,32-23 0,-41 29 0,9-6 0,0 0 0,0 0 0,-14 17 0</inkml:trace>
  <inkml:trace contextRef="#ctx1" brushRef="#br0" timeOffset="969.7478">14885 19044 0</inkml:trace>
  <inkml:trace contextRef="#ctx0" brushRef="#br0" timeOffset="9701.6753">12401 16901 482 0,'7'7'268'15,"5"8"-49"-15,3 11-71 0,-1 6 11 16,0 9-33-16,-3 5-26 16,-4 3-40-16,-1 4-20 0,-6-5-25 15,0-4-3 1,-3-13-25-16,-1-9-39 16,1-20-266-16</inkml:trace>
  <inkml:trace contextRef="#ctx0" brushRef="#br0" timeOffset="10165.7981">11913 16695 763 0,'8'-1'350'16,"19"-5"-119"-16,11 5-27 0,22 1-27 15,6 0-32 1,1 4-72-16,-1 1-26 0,-10-3-53 0,-4 0-77 31</inkml:trace>
  <inkml:trace contextRef="#ctx0" brushRef="#br0" timeOffset="10615.3471">12431 16946 895 0,'5'-6'383'0,"14"-5"-205"16,10-2-29-16,18 6-29 16,4 3-25-16,2 9-33 15,-5 8-7-15,-17 7-12 16,-7 1-6-16,-24 5 0 16,-8 1-4-16,-27-5-6 15,-12 0-10-15,-14-14-79 16,-1-4-51-16</inkml:trace>
  <inkml:trace contextRef="#ctx0" brushRef="#br0" timeOffset="11215.5224">11881 16058 692 0,'-3'-2'359'0,"-2"-1"-130"16,14 1-95-16,13 4-21 16,26 1-58-1,18 0-9-15,17 2-18 16,1-3-9-16,-1 2-9 16,-7 2-2-16,-17-2-3 0,-8 1-1 15,-25-4-48-15,-11-4-9 16,-17-4-20-1,-11-3-2-15,-11-7 49 0,-3 0 11 16,3-1 26-16,5 1 11 16,8 8 11-16,7 3-4 15,5 10 14-15,6 10 0 0,3 10-3 16,2 1 5 0,-4 5-15-16,-5-7-9 15,-2-1-61-15</inkml:trace>
  <inkml:trace contextRef="#ctx0" brushRef="#br0" timeOffset="11621.8234">13133 16560 695 0,'8'-3'380'16,"11"2"19"-16,17 5-312 16,7-3-3-16,17 5-30 15,1-1-24-15,0-2-21 16,-1 0-28-16,-19 2-155 15</inkml:trace>
  <inkml:trace contextRef="#ctx0" brushRef="#br0" timeOffset="11821.1695">13160 16699 1084 0,'12'-2'425'16,"24"0"-284"-16,10 2-20 16,14 2-26-1,3 4-31-15,-4 1-23 0,-7-2-87 16</inkml:trace>
  <inkml:trace contextRef="#ctx0" brushRef="#br0" timeOffset="12277.9418">14313 15676 966 0,'-31'3'393'16,"-17"10"-241"-16,-16 41-67 16,-5 29-13-16,-1 41-24 0,-3 23-11 15,22 29-24-15,18 3-2 16,42 7-7-16,28-14-4 15,43-32-1-15,12-22 0 16,21-42 12-16,10-18-102 16</inkml:trace>
  <inkml:trace contextRef="#ctx0" brushRef="#br0" timeOffset="12993.5569">14741 16539 474 0,'-17'4'202'0,"-23"-3"-41"16,-3-5-17-16,-1-15 4 0,-1-8 8 15,10-14-51-15,11-4-36 16,26-6-39-16,16 4-9 16,19 3-2-1,6 7 15-15,7 17 19 16,1 9 5-16,3 26-10 0,-2 11-15 16,-20 28-7-16,-18 13-3 15,-43 9 2 1,-18 6-1-16,-17-11-10 0,1-6-9 15,2-14-32-15,5-11-4 0,13-20-1 32,7-12 3-32,29-15 22 15,8-9 0-15,25-4 9 0,8 0 17 16,16 6 25-16,-1 6 5 16,-5 14 4-16,-7 9-17 15,-9 11-19-15,-3 5-2 0,-8-1-75 16,1 0-91-16</inkml:trace>
  <inkml:trace contextRef="#ctx0" brushRef="#br0" timeOffset="13443.7928">15026 16167 668 0,'5'-6'363'0,"1"-7"-62"0,1 11-134 15,1 20-78 1,-4 12-25-16,6 33-9 0,-4 14 1 16,-2 14 0-1,0 1-4-15,-3-9-24 16,1-6-8-16,-4-16-14 15,3-9-6-15,-1-23-70 0,0-14-39 16,9-25-214 0,2-13-104-16,5-15 35 0,1-5 40 15,5 2 222-15,2-2 154 16,-1 6 171-16,-2 7 55 16,-15 13 68-16,-7 9-37 15,-17 13-125-15,1 9-51 16,-4 8-74-16,-2-1-9 15,12 3-14-15,0-1-4 16,13-3 1-16,13-3 5 0,6-4 4 16,9-3 1-16,6-5-15 15,-4-2-42-15,-2-3-141 16,-4-1-111-16</inkml:trace>
  <inkml:trace contextRef="#ctx0" brushRef="#br0" timeOffset="13752.2448">15402 16688 575 0,'0'0'318'0,"2"2"-48"16,2 2-69-16,-4-4-67 16,0 0-9-16,18 6-24 15,34 12-19-15,-27-18-36 16,-1-4-9-16,-5-5-13 16,-3-4-3-16,-9 0 2 15,-4-4-3-15,-5 0-4 0,-10 2-6 16,-7 5-13-16,-7 5-7 15,-7 9-5-15,2 7-1 16,2 9 2-16,5 3 3 16,13 6 5-16,8 4 3 15,12-3 8-15,7 0 9 0,11-2 16 16,3-5 2-16,6-5 1 16,-2-4-5-16,-2-9-14 15,-5-5-2-15,-4-10-111 16,-1-3-215-16</inkml:trace>
  <inkml:trace contextRef="#ctx0" brushRef="#br0" timeOffset="14362.1913">16099 16688 865 0,'0'0'321'0,"5"3"-232"15,17 2-71-15,42 1-23 16,27 1 23-16,50-4 37 16,14 2 4-16,47 0 7 15,6 1-3-15,29-1-27 16,18-6-9-16,-9-12-17 16,-2-3-5-16,-32-3 1 15,-31 4-1-15,-53 14-88 16,-31 3-195-16</inkml:trace>
  <inkml:trace contextRef="#ctx0" brushRef="#br0" timeOffset="15203.7585">16791 16300 295 0,'7'2'210'15,"6"-2"23"1,0-3-14-16,-4-6-41 0,2-2-22 0,-4-9-37 16,-3 3-15-16,-1-3-21 31,-3 0-8-31,-12-1-16 16,-8-1-13-16,-12 0-30 0,-5 4-15 15,-3 15-20-15,1 1-9 16,5 13-9-1,8 8 1-15,11 7 2 0,2 10 2 16,13 4 5-16,0-2 3 16,10-2 8-1,9-7 1-15,11-10 10 16,3-11 1-16,4-14 7 16,-1-7 5-16,-4-12 2 0,-3-5 1 15,-6 0-2-15,-3 1 1 16,-10 9 18-16,-3 9 12 15,-7 8 2-15,-3 7 3 16,-2 11-14-16,1 7-10 16,7 8-1-16,3 0-6 15,9 1-6-15,3-6-2 16,5-3-3-16,1-2-18 16,0-12-153-16</inkml:trace>
  <inkml:trace contextRef="#ctx0" brushRef="#br0" timeOffset="15828.7449">17420 16178 526 0,'2'-6'306'0,"3"-3"-70"16,-1 0-69-16,-6-4-13 15,-3 2-35-15,-7-1-15 16,-12-5-21-16,-7 2-19 16,-11 6-39-16,-3 3-7 15,0 8-18-15,4 6-10 0,9 5-7 16,5 3-10-16,11 8 1 16,4 2 2-16,14 3 1 15,6-2 4-15,14-6 6 16,10-1 3-16,4-13 8 15,0-5 3-15,0-7 6 16,-5-7 1-16,-5-7 4 16,-4-2 1-16,-9 1 0 15,-1 5 1-15,-11 7-4 16,-1 8-4-16,-6 9 0 16,-3 3-2-16,1 14 1 15,-1 4 1-15,8 11-3 16,-1 10-3-16,4 5 1 15,3 3-1-15,1-2 2 16,1-15 3-16,-2-9-1 0,0-4 11 16,0-16 23-16,-1 1 7 15,-1-8 17 1,0-6-8-16,0-9-31 0,0 0-42 16,0-3-320-16</inkml:trace>
  <inkml:trace contextRef="#ctx1" brushRef="#br0" timeOffset="7642.7085">19599 19044 0,'0'0'0</inkml:trace>
  <inkml:trace contextRef="#ctx0" brushRef="#br0" timeOffset="16448.9853">16492 16866 779 0,'-13'2'363'0,"-21"13"-134"0,-9 10-46 0,-8 21-69 31,1 8-28-31,7 12-55 16,9 8-15-16,20 10-10 0,10 5-5 16,20-4-1-16,13-4-3 15,15-20 1-15,11-12 0 16,9-15-57-16,0-12-74 16</inkml:trace>
  <inkml:trace contextRef="#ctx0" brushRef="#br0" timeOffset="16939.795">16807 17477 554 0,'2'-4'294'0,"3"-8"-37"16,-3-1-47-16,-5-1-43 16,-3-2-19-16,-8-1-51 15,-3 1-18-15,-12 0-26 16,-1 0-15-16,-1 7-27 0,2 6-11 15,7 13-12-15,4 7-6 16,7 11-3-16,2 0 3 16,10 5 4-16,3-2 1 15,12-6 5-15,3-6 1 16,11-8 4-16,5-8 3 0,-2-13 3 16,3-1 4-16,-11-13-2 15,-3 3-2-15,-11 0-1 16,-8 4 0-16,-3 10-2 15,-4 5-3 1,-3 8-4-16,1 9-2 0,2 5 3 16,4 2 1-16,10 1 1 15,5-6 0-15,7 3-40 16,-1-5-56-16</inkml:trace>
  <inkml:trace contextRef="#ctx0" brushRef="#br0" timeOffset="17237.5746">16750 17100 662 0,'10'-12'360'0,"16"-11"-22"15,6 0-126-15,11 12-70 16,-1 9-24-16,-6 11-65 15,-6 11-14-15,-19-1-13 16,-9 8-3 0,-19-3-2-16,-9 2-2 15,-1 2-9-15,1-3-3 16,14-6-7-16,7-3-4 16,17-8-8-16,6-3-12 0,12 0-51 15,2 0-82 1,4 2-231-16</inkml:trace>
  <inkml:trace contextRef="#ctx0" brushRef="#br0" timeOffset="17405.0984">17172 17207 709 0,'-1'-10'432'16,"1"-6"-33"-16,0 13-200 0,5 6-39 16,-4 12-72-16,-1 8-26 15,6 13-24 1,1 7-5-16,8 12-13 15,0 0-6-15,-6-3-7 0,-3-6 0 16,-6-17-64-16,0-4-48 16</inkml:trace>
  <inkml:trace contextRef="#ctx0" brushRef="#br0" timeOffset="17558.5906">17069 17397 1048 0,'5'-4'457'16,"9"-4"-185"-16,8 4-134 0,14 2-49 16,8 2-19-1,20 2-44-15,4 1-11 0,8-3-52 16,-7-2-85-16</inkml:trace>
  <inkml:trace contextRef="#ctx0" brushRef="#br0" timeOffset="18087.6644">17557 17262 755 0,'-4'0'360'0,"0"2"-72"16,0 7-211-16,6 6-14 15,7 7 4-15,4 1-6 16,8 2-16-16,-1-5-8 15,6-8-16-15,-1-5-5 16,-4-10-1-16,-2-7 1 16,-6-12 1-16,-1-1 0 15,-8-2-3-15,-1 2-1 0,-3 7-5 16,-6 4-6 0,-1 12-3-16,-2 8-3 0,3 20 2 15,1 12 3-15,3 14 1 16,1 10-2-16,2 3 0 15,0-3 0-15,-4 1 3 16,-5-9 1-16,-14-6 13 16,-6-10 7-16,-2-16 4 15,2-10 4-15,2-23-34 16,5-9-41-16,4-19-123 16,3-5-132-16</inkml:trace>
  <inkml:trace contextRef="#ctx0" brushRef="#br0" timeOffset="18513.7585">17716 17013 563 0,'-1'-8'341'15,"0"-9"-29"-15,12-1-149 16,4-1-14-16,14 4-24 0,7 3-15 15,-1 11-24-15,-1 3-22 16,-12 11-32-16,-14 3-3 16,-16 7 0-1,-11 4-2-15,-12-3-7 16,-1 2-7-16,9 0-8 16,7-3-3-16,16-7-3 15,13 0-1-15,16-10 2 0,8-4-1 16,11 2 0-1,-1-6-21-15,-1 4-111 16</inkml:trace>
  <inkml:trace contextRef="#ctx0" brushRef="#br0" timeOffset="18848.5845">18128 16954 994 0,'6'0'433'0,"6"6"-213"16,5 13-74-16,6 24-73 0,1 11-8 0,-2 18-21 16,-5 4-7-1,-16 6-14 1,-8-4-3-16,-19-9-7 16,-8-5-4-16,0-26-67 0,0-8-83 0</inkml:trace>
  <inkml:trace contextRef="#ctx0" brushRef="#br0" timeOffset="19351.1442">18425 16962 946 0,'3'-6'370'0,"3"-7"-255"15,7 0-33-15,5 1-22 16,2 2-4-16,3 9-13 0,-3 1-6 16,-1 10-23-16,-10 5-7 15,-6 4-2-15,-9 4 2 16,-12-7 4-16,3 0 0 15,1-6-7-15,8-2-4 16,11-1-1-16,4-3-3 0,10 2 1 16,-1-4 2-1,6 6 1-15,-5-3 1 0,-11 4 5 16,-7 3 3 0,-16 0 2-16,-8 5-2 15,-5-3-67-15,-1-2-88 0</inkml:trace>
  <inkml:trace contextRef="#ctx0" brushRef="#br0" timeOffset="19521.8627">18412 17219 743 0,'4'0'388'15,"11"4"-112"1,6-2-63-16,14 4-83 0,3-2-48 15,3-2-48 1,3-2-16-16,-3-6-55 0,0-3-79 0</inkml:trace>
  <inkml:trace contextRef="#ctx0" brushRef="#br0" timeOffset="19906.6784">18481 17421 532 0,'2'-3'275'15,"7"-2"-43"-15,5-2-33 0,0 0-19 16,7 1-26-16,2 4-51 15,-1 3-19-15,1 6-29 16,-5 2-9-16,-13 6-8 0,-6-1-4 16,-17 3-3-16,-6-2-2 15,-5 2-11 1,4-5-6-16,2 2-9 16,7-2-3-16,14-4-4 0,5 2-2 15,12-4 2-15,3 0 2 16,3-1 5-1,1 2 0-15,2 2-1 16,3 0-2-16,-3-5-22 16,-4-5-34-16</inkml:trace>
  <inkml:trace contextRef="#ctx0" brushRef="#br0" timeOffset="20623.202">18853 15725 883 0,'8'0'365'0,"22"13"-189"16,4 24-74-16,12 54-46 16,3 19 0-16,2 51-6 15,1 5-2-15,-17 2 4 16,-12 4 0-16,-40-14-15 16,-16-12-11-16,-18-18-12 15,-2-17-3-15,-2-33-28 16,1-11-51-16,2-33-113 15,2-14-209-15</inkml:trace>
  <inkml:trace contextRef="#ctx0" brushRef="#br0" timeOffset="20985.7377">19656 16410 769 0,'0'-6'485'16,"-3"-7"2"-16,-1 17-319 16,-6 12-49-16,-5 18-70 15,2 12-13-15,-2 4-11 16,8 0-6-16,9-3-10 16,6-5-2-16,13-8-4 15,3-5 0-15,5-15-1 0,0-5-2 16,-2-10-51-16,1-5-61 15</inkml:trace>
  <inkml:trace contextRef="#ctx0" brushRef="#br0" timeOffset="21194.5413">19535 16185 1095 0,'1'-1'509'0,"4"-1"-167"16,8 3-212-16,0 3-74 15,2 0-17-15,-1-2-5 16,-1-2-61-16</inkml:trace>
  <inkml:trace contextRef="#ctx0" brushRef="#br0" timeOffset="21740.7952">19342 15860 949 0,'-5'-1'413'0,"-2"0"-234"0,9 3-62 31,23 6-51-31,12 0-17 0,27 4 6 16,19-3-11 0,22-2-12-16,7-3-9 0,-16-6-13 15,-17-1-1-15,-37-10-1 16,-20-1-10-16,-19 0-24 16,-4-2-13-16,-14 1-8 15,-2-4 13-15,-3-1 22 16,-6 2 11-16,11 5 1 15,7 5-16-15,9 10 2 16,8 6 8-16,8 14 13 16,1 8 20-16,1 14 13 15,-1 2 0-15,-10 5 32 0,-8-6 22 16,-13-12 13 0,-9-4-3-16,-6-14-37 15,-2-7-26-15,5-3-101 16,4-5-453-16</inkml:trace>
</inkml:ink>
</file>

<file path=ppt/ink/ink1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12:25:04.658"/>
    </inkml:context>
    <inkml:brush xml:id="br0">
      <inkml:brushProperty name="width" value="0.05292" units="cm"/>
      <inkml:brushProperty name="height" value="0.05292" units="cm"/>
      <inkml:brushProperty name="color" value="#FF0000"/>
    </inkml:brush>
  </inkml:definitions>
  <inkml:trace contextRef="#ctx0" brushRef="#br0">19149 9783 535 0,'-1'1'295'0,"-2"4"-69"0,1 5-99 16,0 1-32-16,-1 5-33 15,2 1-12-15,3 5-20 16,-1-1-7-16,7 0-17 16,3-2-4-16,1-7 2 15,5-3 3-15,4-8 4 16,1-2 1-16,4-13 1 16,-2-4-2-16,-4-10 2 15,-2-5-1-15,-7-3 3 16,-2-1 0-16,-8 8 5 15,-2 3 1-15,-8 9 0 16,5 8 5-16,2 14-8 16,0 10-5-16,6 25-8 15,4 9-8-15,7 17 0 16,2 8 3-16,-2-1 8 16,0 4 19-16,-9-10 33 15,-4-2 8-15,-9-14 23 16,-6-9-1-16,-16-16-17 0,-5-12-4 15,-6-14-24-15,-2-7-20 16,11-10-28-16,5-6-7 16,14-6-208-16</inkml:trace>
</inkml:ink>
</file>

<file path=ppt/ink/ink1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2-01T08:30:06.221"/>
    </inkml:context>
    <inkml:brush xml:id="br0">
      <inkml:brushProperty name="width" value="0.05292" units="cm"/>
      <inkml:brushProperty name="height" value="0.05292" units="cm"/>
      <inkml:brushProperty name="color" value="#FF0000"/>
    </inkml:brush>
    <inkml:context xml:id="ctx1">
      <inkml:inkSource xml:id="inkSrc72">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context>
  </inkml:definitions>
  <inkml:trace contextRef="#ctx0" brushRef="#br0">1810 6472 1022 0,'-3'-1'421'16,"-2"6"-282"-16,2 7-62 0,4 21-74 0,4 9-16 16,-2 22 4-1,0 7 3-15,0 9 6 16,0-4 7-16,4-14 22 15,1-11-34-15,1-24-163 16,2-5-223-16</inkml:trace>
  <inkml:trace contextRef="#ctx0" brushRef="#br0" timeOffset="315.4448">1798 6480 738 0,'3'-15'349'16,"17"-9"-162"0,6 6-64-16,17 13-72 15,9 13-43-15,-2 15-18 0,-1 9-4 16,-24 6 5-16,-12 5 3 16,-22 6 0-16,-14-1 4 15,-13-2 7-15,-3-9 5 16,2-15-25-16,5-9-18 15,18-15-38-15,14-6-16 16,23-3 22-16,7 0 23 16,12 7 44-16,1 7 16 0,-11 13 8 15,-2 6-7-15,-17 14-6 16,-13 2-2-16,-23 8-3 16,-9 4-1-16,-19-9-78 15</inkml:trace>
  <inkml:trace contextRef="#ctx0" brushRef="#br0" timeOffset="702.7398">2227 6932 826 0,'6'5'313'16,"13"3"-199"-16,0-4-46 16,9-1 9-16,2-3-6 15,-1-7-20-15,2-3-1 16,-7-4-3-16,-8-6 0 0,-8-5 3 16,-6-1 0-1,-10-4-5-15,-7 4-6 16,-13 5-22-16,-6 7-7 0,0 14-18 15,2 5-7 1,5 13-11-16,8 7-7 0,6 9-4 16,4 5 1-16,13 9 5 15,8-1 4-15,6 0 10 16,2 0 7-16,-6-6 15 16,-6 0 7-16,1-5-47 15,-1-5-96-15</inkml:trace>
  <inkml:trace contextRef="#ctx0" brushRef="#br0" timeOffset="1077.9973">2523 6737 824 0,'6'-5'395'15,"5"0"-153"1,1 6-108-16,-3 13-98 16,0 9-15-16,1 9-5 15,-6 3-3-15,-3 1 2 0,1-5 4 16,-2-10 5-16,5-8 4 0,-4-13 14 16,0-4-7-16,3-19-15 15,0-7-6 1,7-8-20-16,6 0-3 15,3 10-5-15,-2 7-5 0,3 14 4 16,-6 7 3-16,0 10 12 16,0 3 4-16,-3 10-4 15,-1 4 0-15,-1 6-3 0,-5 3 2 16,-3 1 6-16,3-4 4 16,-9-4-107-16,1-6-87 15</inkml:trace>
  <inkml:trace contextRef="#ctx0" brushRef="#br0" timeOffset="1243.7172">2662 6530 867 0,'0'-7'513'16,"-1"-2"10"-16,1 5-399 0,0 1-62 15,2 3-74-15,-2 0-93 16</inkml:trace>
  <inkml:trace contextRef="#ctx0" brushRef="#br0" timeOffset="1601.8371">2829 6718 1038 0,'2'2'409'0,"1"5"-277"16,6 5-74-16,3 6-58 16,1 5 1-16,-1 8 5 15,-1 1 0-15,-6 1 9 16,-2-8 3-16,-3-9 9 16,-2-8 1-16,2-12-9 15,5-10-4-15,5-15-13 16,4-6-2-16,2-5-2 15,1 2-1-15,-1 9 1 16,-5 6 0-16,-2 13 0 16,-6 3-6-16,-4 11-6 15,-4 5 1-15,-3 6-3 16,7 3 6-16,-2 4 4 16,3-1-2-16,4 1 0 0,3-2 3 15,4-4 5-15,6-3 3 16,3-1-119-16,1-3-94 15</inkml:trace>
  <inkml:trace contextRef="#ctx0" brushRef="#br0" timeOffset="1886.5853">3383 6787 912 0,'-2'7'393'0,"-5"7"-200"16,-1 4-51-16,-6 6-41 15,-5-1-29-15,-4 3-34 16,-2-4-8-16,-3-11-2 16,3-6-14-16,3-14-28 15,3-9-15-15,9-7-23 16,4-3 10-16,9 1 12 16,7 4 9-16,6 6 18 15,4 6 3-15,-3 11 10 16,5 8 3-16,0 13 5 15,-1 5 3-15,2 6 3 16,-4 2-2-16,0-5 13 16,-4-5-59-16</inkml:trace>
  <inkml:trace contextRef="#ctx0" brushRef="#br0" timeOffset="2140.1413">3482 6668 1233 0,'3'-4'522'16,"1"-1"-314"-16,-1 6-96 16,-3-1-89-16,7 23-20 0,20 61-3 15,-13-17 9-15,-3 10 1 16,0 3 0-16,-5-11 0 15,-1-5 1-15,-1-15 8 16,1-6-42-16,0-13-150 16,1-12-135-16</inkml:trace>
  <inkml:trace contextRef="#ctx0" brushRef="#br0" timeOffset="2296.342">3612 6956 713 0,'12'-5'381'0,"7"-6"-15"15,15 6-314 1,-3-2-33-16,5 1-93 0</inkml:trace>
  <inkml:trace contextRef="#ctx0" brushRef="#br0" timeOffset="2667.142">4002 6679 920 0,'-10'-6'457'0,"-11"-7"-155"0,4 9-188 15,-3 0-54-15,4 8-67 16,2 2-20-16,8 7-11 15,8 2 2-15,8-1 12 16,5 0 10-16,4-4 14 16,0-3 4-16,-3-3 6 15,-3-4 2-15,-12-2 2 16,0 0-7-16,-8 2-15 16,6 0-9-16,0 0-7 15,-18 7 4-15,-32 23 9 16,33-13 2-16,8 4 8 15,5 0 1-15,13 1 20 16,5-2 16-16,9-1 24 16,3-2 11-16,-2-9-3 15,5-1-9-15,2-10-14 0,3-9-21 16,2-7-226-16</inkml:trace>
  <inkml:trace contextRef="#ctx0" brushRef="#br0" timeOffset="3224.1696">4954 6751 624 0,'3'-3'327'16,"-2"-6"-72"-16,-1-3-29 15,-7 0-33-15,-6 2-19 0,-8-1-38 16,-5 1-26-16,-4 7-62 16,-4 3-28-1,6 7-43-15,6 8-16 0,15 8-6 16,6-1 0-16,12 5 12 16,11 1 11-16,9-4 12 15,5 0 10-15,-2-9 12 16,-8-4 6-16,-5-12 2 15,-6-4-42-15,-6-11-270 0</inkml:trace>
  <inkml:trace contextRef="#ctx0" brushRef="#br0" timeOffset="3359.7687">4897 6508 868 0,'-2'-2'437'0,"4"-3"-150"16,-2 4-129-16,0 0-147 15,0 0-11-15,0 1-166 16</inkml:trace>
  <inkml:trace contextRef="#ctx0" brushRef="#br0" timeOffset="3818.3018">5014 6683 812 0,'-1'0'439'15,"4"-1"-67"-15,7-1-199 0,16 1-114 16,9-2-12-16,6 0-17 16,3-1-11-16,-7 1-8 15,-4 1-1-15,-8 0 2 16,-7 4 3-16,-10-2 1 16,-4 0 2-16,-6-2-11 15,-4 4-7-15,4-2-18 16,1 0-7-16,-23 2-3 15,-27 46 2-15,32-21 3 16,4 3 2-16,11 2 3 16,5-1 4-16,17-4 8 15,6-8 6-15,8-8 9 16,4-7 7-16,0-12 10 0,-3-6 3 16,-9-11 3-16,-1-4-2 15,-6-2-5-15,-1-1-2 16,-6 3-1-16,-3 7 0 15,-7 9 9-15,-4 8-3 16,-1 8-10-16,-6 5-5 16,10 8-14-16,-5 6-2 15,8 4 0-15,3 0 0 16,1-1 1-16,10 0 2 0,-4-6 3 16,-1-3 5-16,-1-10-105 15</inkml:trace>
  <inkml:trace contextRef="#ctx0" brushRef="#br0" timeOffset="4449.9456">6786 7343 951 0,'-4'-8'442'15,"-5"-11"-190"-15,0 23-164 16,-1 17-53-16,-1 37-60 16,3 18-19-16,7 30 28 15,1 6 13-15,5 3 12 16,1-9 0-16,3-25 7 0,1-15 3 16,2-34-37-1,-4-9-59-15,-8-21-356 16</inkml:trace>
  <inkml:trace contextRef="#ctx0" brushRef="#br0" timeOffset="4631.6477">6597 7404 843 0,'6'-5'336'15,"16"-5"-187"-15,15 2-58 0,29-2-33 16,13 5 4-16,17-1-23 15,3 2-13-15,-2 4 6 16,-5 2-53-16,-22 3-206 16</inkml:trace>
  <inkml:trace contextRef="#ctx0" brushRef="#br0" timeOffset="4880.5412">6762 7981 1158 0,'7'-1'391'15,"17"1"-348"-15,7 0-24 16,21 4 5-16,8 0 6 0,9-1-12 15,8-1-2-15,-5-2-79 16,-8-5-172-16</inkml:trace>
  <inkml:trace contextRef="#ctx0" brushRef="#br0" timeOffset="5077.3787">6743 7765 1075 0,'6'-5'424'15,"20"-3"-273"-15,10 6-74 16,18-2-52 0,7 3 2-16,7-1-8 15,-8-1 17-15,8 3-163 16</inkml:trace>
  <inkml:trace contextRef="#ctx0" brushRef="#br0" timeOffset="5345.5753">7308 7913 660 0,'0'-3'388'0,"0"-2"-53"0,4 5-167 31,-4 0-120-31,1 3-36 0,0 26-18 16,39 38 2-16,-30-27 1 16,-2 0 5-16,-6-3 9 15,2-1 1-15,-6-8-103 16,-3-3-73-16</inkml:trace>
  <inkml:trace contextRef="#ctx0" brushRef="#br0" timeOffset="5525.1944">7339 7901 672 0,'11'-2'381'15,"8"0"-35"-15,8 7-209 16,-4 6-42-16,-1 8-31 0,-8 1-8 15,-13 6-8 1,-2 0-3-16,-15 0-7 16,0 1-2-16,-8-10-17 15,0-7-70-15</inkml:trace>
  <inkml:trace contextRef="#ctx0" brushRef="#br0" timeOffset="6094.0041">6807 7143 811 0,'-2'0'324'0,"6"1"-226"15,8 3-47 1,18 3-58-16,9-2 7 16,22 1 17-16,8-2-3 15,4-3-1-15,-3-1 6 16,-20-4 10-16,-9 2 7 15,-22-7 6-15,-8-3-7 16,-10-3-14-16,-2-3-8 0,1 8-18 16,1-1-6-16,2 7-11 15,4 5-1-15,-3 6 5 16,1 1 8-16,-2 12 20 16,-3 1 4-16,-3 0 5 15,2 5 1-15,-2-7-46 16,0-1-139-16</inkml:trace>
  <inkml:trace contextRef="#ctx0" brushRef="#br0" timeOffset="6505.7416">7865 7649 696 0,'4'-1'329'0,"3"-2"-123"15,6-2-77-15,17 4-68 16,10 0-9-16,14 1-17 15,0 3-6-15,-6 1-27 0,-7 0-44 16,-15 0-294 0</inkml:trace>
  <inkml:trace contextRef="#ctx0" brushRef="#br0" timeOffset="6703.6155">7851 7765 716 0,'10'0'377'0,"6"0"-116"16,17 2-81-16,12 0-30 15,9-2-73-15,5 2-30 16,-4-2-84-16,-3 0-223 16</inkml:trace>
  <inkml:trace contextRef="#ctx0" brushRef="#br0" timeOffset="7131.0207">8936 6724 945 0,'-25'11'361'16,"-37"39"-264"-16,-2 27-70 0,2 43-42 16,3 30-1-16,19 29-1 15,17 7-5-15,39 8 8 16,20-14 6-16,25-30 12 15,3-18 12-15,0-36 7 16,-4-14 12-16,2-30-71 16</inkml:trace>
  <inkml:trace contextRef="#ctx0" brushRef="#br0" timeOffset="7748.5684">9224 7559 613 0,'-19'-15'362'0,"-20"-17"-51"15,3-12-80-15,16-8-102 16,11 2-47-16,22 4-50 16,11 6-8-16,20 15-5 15,1 8-5-15,2 19-4 16,0 10-9-16,-11 22-11 15,-5 16 2-15,-20 8 13 16,-17 8 7-16,-22-4 9 16,-11-5 1-16,-8-7-6 0,1-8-3 15,6-13-13-15,8-11-6 16,14-16-5 0,7-9-9-16,16-11-10 0,12-1 9 15,19 4 11-15,3 1 10 16,4 12 19-16,-3 4-6 15,-4 11-11-15,1 6-5 0,-6 3 15 16,-2 2-64-16</inkml:trace>
  <inkml:trace contextRef="#ctx0" brushRef="#br0" timeOffset="7995.502">9592 7163 1373 0,'1'-6'515'0,"3"1"-408"16,2 5-70-16,3 15-69 0,1 13-11 16,2 18 4-16,-1 16 16 15,-5 15 24 1,-3 0 2-16,-3-2 5 15,-3-12-26-15,4-12-113 0,3-6-106 16</inkml:trace>
  <inkml:trace contextRef="#ctx0" brushRef="#br0" timeOffset="8205.3775">9765 7572 900 0,'-16'-2'432'15,"-11"2"-143"1,2 1-173-16,1 0-30 16,11 5-49-16,6-3-21 0,12 5-26 15,8 0-5-15,8 0 15 16,7 2 12-16,0-5 5 16,6 1 3-16,4-2-144 15,3 0-136-15</inkml:trace>
  <inkml:trace contextRef="#ctx0" brushRef="#br0" timeOffset="8504.302">9976 7648 937 0,'1'0'372'16,"6"0"-236"0,5 0-37-16,6-4-19 15,6 0 0-15,3-1-7 16,-1 3-15-16,-4-4-21 15,-4-1-3-15,-10-2 5 0,-7 0 3 16,-10 0-23-16,-8 0-16 16,-10 6-30-16,-7 1-14 15,-1 10 0-15,-1 6 3 16,8 3-4-16,7 6-1 16,12 5 6-16,9 4 5 15,16 3 29-15,7 0 22 16,13-5 34-16,5-4 10 15,5-11 4-15,0-6-10 0,-6-9-10 16,-5-5-5-16,-16-8-28 16</inkml:trace>
  <inkml:trace contextRef="#ctx0" brushRef="#br0" timeOffset="9117.2734">10681 7634 909 0,'-15'-2'385'16,"-14"-1"-209"-16,29 4-169 0,18 3-30 16,40 1-17-1,28 0 9-15,58-1 54 16,24-4 25-16,48 4 24 16,15-1-1-16,13 4-15 0,9 4-13 15,-30-5-23-15,-24-3-1 16,-68-5-17-16,-38-6-40 15,-48 5-119-15,-17-1-66 16</inkml:trace>
  <inkml:trace contextRef="#ctx0" brushRef="#br0" timeOffset="9836.5723">11265 7204 207 0,'6'-5'145'0,"15"-5"26"16,-4-1 4-16,-4 0 12 16,1 1 1-16,-7-2-1 0,-1 2-5 15,-6-4-24-15,-3-1-16 32,-12 0-29-32,-5-1-27 15,-4 8-53-15,-1 2-22 0,-4 5-33 16,1 6-14-16,-1 5-16 15,5 10-3-15,6 9 1 16,4 3 9-16,13 6 21 16,3-5 7-16,13-3 11 15,1-4 4-15,7-11 8 0,1-5 6 16,3-10 7-16,-1-7 2 0,-3-9-10 16,0-5-5-1,-2-4-6 1,-4-3 1-16,-5-1 12 15,-5 5 4-15,-9 8 9 16,2 6 2-16,-8 8-5 16,-2 4-4-16,2 6-21 15,-1 3-9-15,8 9-6 16,4 2-1-16,12 4 6 16,4-2 3-16,6 1 5 15,4-2 5-15,3-5-42 0,1 1-86 16</inkml:trace>
  <inkml:trace contextRef="#ctx0" brushRef="#br0" timeOffset="10454.7682">11871 7128 584 0,'3'-6'340'0,"0"-3"-42"15,-1-3-47-15,0 0-76 0,-2 2-21 16,-11-3-31-16,-1 0-22 16,-13 3-47-16,-3-2-24 15,-4 7-39 1,2 3-16-16,2 5-11 16,3 5-3-16,7 9-6 0,2 3 1 15,8 4 9-15,4 1 3 16,14-3 12-16,6-1 6 15,10-10 9-15,0-1 7 16,6-10 10-16,-5-5 3 16,5-5-4-16,-2-3-4 0,-10 1-3 15,1-1 1 1,-13 0 9-16,-1 3 5 16,-8 0 3-16,-4 7-3 0,-4 3-9 15,1 3-6-15,0 4-16 16,1 5-5-16,5 7-1 15,2 7 0-15,0 11 9 16,0 1 6-16,2 6 3 16,-1 2 1-16,6 0 3 15,-1-4 1-15,0-8 2 16,-1-5 2-16,-1-16 4 16,-2-2 1-16,-2-4 0 15,0-3-1-15,0 0-55 16</inkml:trace>
  <inkml:trace contextRef="#ctx0" brushRef="#br0" timeOffset="11017.7709">10896 7849 553 0,'-2'-3'323'0,"-6"-1"-41"16,-5 3-62-16,-10 9-96 16,-1 11-33-16,-12 23-52 15,4 10-21-15,2 18-22 16,4 6-7-16,19 7-3 15,6 5 2-15,16-6 8 16,4-5 2-16,7-20 11 16,-1-9-15-16,8-19-152 15</inkml:trace>
  <inkml:trace contextRef="#ctx0" brushRef="#br0" timeOffset="11483.372">11241 8442 583 0,'0'-11'294'15,"7"-16"-71"-15,-7-3-66 0,0-1-38 16,-1-2-7-16,-12-3-15 15,4 4-11-15,-14-2-25 16,-3 6-16 0,-7 9-36-16,-3 10-14 0,-2 16-26 15,2 10-5-15,11 13 4 16,6 7 3-16,18 9 12 16,7 1 2-16,15-4 8 15,9-5 5-15,10-16 12 16,3-8 9-16,-5-11 18 15,-7-7 3-15,-10-12-7 16,-4-8-9-16,-8-5-32 0,-3-3-13 16,-8 2-5-16,-2 5 0 15,-2 8-5-15,2 5-10 16,-2 13-18 0,-1 5-5-16,6 9 11 15,1 5 12-15,5 7 16 16,5 3 7-16,-1 0 12 15,6-1 4-15,9-5 24 16,-3-2-27-16</inkml:trace>
  <inkml:trace contextRef="#ctx0" brushRef="#br0" timeOffset="11803.9691">11168 8024 664 0,'-3'-9'343'0,"4"-12"-77"15,7 1-121-15,13 3-54 0,4 1-10 16,2 8-15-16,0 3-2 16,-4 10-31-16,-5 5-17 15,-14 8-6 1,-7 5 0-16,-16 3 1 15,-6-1 9-15,4 1-10 16,-2-7-6-16,15-4-9 16,15 2-3-16,17-11 3 15,12 3 2-15,15-7 6 16,1-1 3-16,2 2-52 0,-5 1-113 16</inkml:trace>
  <inkml:trace contextRef="#ctx0" brushRef="#br0" timeOffset="12018.8248">11577 8129 1002 0,'-2'-4'458'16,"-2"6"-224"-16,1 4-102 15,2 12-99-15,2 8-19 0,4 9-5 0,2 4 0 31,1 10-1-31,0 0-1 16,0-5 1-16,1-6-12 0,-1-14-138 16,-2-10-101-16</inkml:trace>
  <inkml:trace contextRef="#ctx0" brushRef="#br0" timeOffset="12168.4363">11444 8303 1043 0,'5'-2'428'0,"2"1"-264"16,21-3-69-16,16 1-69 15,7 0-9-15,14 3-10 16,-15 1-1-16,1 4-188 16</inkml:trace>
  <inkml:trace contextRef="#ctx0" brushRef="#br0" timeOffset="12656.5367">11853 8215 700 0,'3'-7'394'16,"2"-2"-91"-16,-3 2-110 15,-4 5-62-15,-1 8-102 16,3 3-35-16,2 12-37 16,7 2 8-16,1 6 24 15,2 1 7-15,5-6 12 16,4-2 6-16,4-13 10 16,3-6 3-16,-1-10-9 15,-3-8-2-15,-5-6-3 16,-2-5 1-16,-11-1 12 15,-2-1 0-15,-6 6-5 16,-2 4-4-16,0 9-13 16,1 7-8-16,-1 9-24 0,-2 5-6 15,1 14-7-15,2 12 4 16,4 19 17-16,6 7 6 16,6 4 11-16,0 0 1 15,-1-3 2-15,-7-2 2 16,-15 1 7-16,-10-4 3 15,-18-9 8-15,-7-7 3 16,-3-14 0-16,1-10 5 16,4-21 10-16,10-13-26 15,13-22-89-15,9-9-74 0</inkml:trace>
  <inkml:trace contextRef="#ctx0" brushRef="#br0" timeOffset="13072.2624">12026 7981 678 0,'6'-7'333'0,"2"-5"-109"0,8-3-59 16,3 2-27-1,6 7-43-15,1 4-29 16,-2 11-57-16,-5 5-10 15,-11 2-11-15,-6 5 3 0,-6 2 5 0,-7-3 4 32,3 3 6-32,4-3-3 15,6-6 1-15,11-2 0 16,6-8 3-16,4-4 1 0,5-2-7 16,2-4-33-16,-4 3-140 15,-4 3-208-15</inkml:trace>
  <inkml:trace contextRef="#ctx0" brushRef="#br0" timeOffset="13388.6859">12383 7850 746 0,'10'0'409'0,"6"4"-71"16,7 22-220-16,8 17-73 16,5 21-19-16,0 11 11 15,-8 7 5-15,-14 0 3 16,-22 1-9-16,-15-8-6 0,-16-12-8 15,-2-4-1 1,2-22-4-16,5-8 1 16,14-12-119-16,7-13-69 0</inkml:trace>
  <inkml:trace contextRef="#ctx0" brushRef="#br0" timeOffset="13948.8217">12672 7865 441 0,'2'-4'292'15,"1"-6"24"-15,4 1-102 16,9 0-80 0,-2 1-31-16,9 8-53 15,-2 1-21-15,-3 9-26 16,1 3-3-16,-16 2-3 16,-5 2 3-16,-14 0 4 15,-5-1 5-15,4-2 5 16,2-6-1-16,11-5-13 0,6-2-4 15,8-5-9 1,12 1-2-16,4 3 4 16,2 0 3-16,-3 8 2 15,-7 2-3-15,-15 4 20 16,-5 5 5-16,-17-4 7 16,-5 0 3-16,0 3-36 15,0-3-83-15</inkml:trace>
  <inkml:trace contextRef="#ctx0" brushRef="#br0" timeOffset="14137.7792">12686 8135 920 0,'9'1'393'0,"9"0"-196"16,9-1-46-1,20 5-55-15,-1-3-17 16,8-1-41-16,-2 1-15 16,-14-2-90-16,-6 1-109 0</inkml:trace>
  <inkml:trace contextRef="#ctx0" brushRef="#br0" timeOffset="14989.0983">12806 8304 892 0,'-3'2'363'16,"-4"1"-224"-16,7 0-46 16,0-3-48-16,0 0-4 15,8 1-11 1,12 3 0-16,26 2 4 15,-35-6-1-15,-4 2-7 0,-3 1-2 16,-1 5-12-16,2 2-6 16,2-3 2-16,0 1-1 15,0-4 3-15,-1 1 1 16,-2-3-1-16,-1 0-2 0,-3 1-4 16,0-3 0-16,0 0 0 15,0 0 2-15,0 0 6 16,0 0 1-1,0 0 9-15,0 0 1 0,0 0 0 16,0 0-4-16,0 0-8 16,0 0-11-16,0-1-38 15,0-1-17-15,0 1-37 16,0 0-8-16,0 0 13 16,0 0 9-16,0 0 33 15,-1 0 17-15,0-4 27 16,-4-5 12-16,-21-34 14 15,11 29 0-15,-5 7-5 16,-3 0-7-16,-1 8-13 16,1 3-4-16,0 5-5 15,3 4-2-15,10 1-3 16,2 2 0-16,10 2 6 16,7-2 2-16,5-3 8 15,7 0 4-15,1-4 5 0,-2-4 4 16,-1-4 5-16,-3-4 3 15,-1-4-1-15,-3 0-2 16,-1 0-5-16,-5 1-4 16,-4 3-7-16,0 2-7 15,-2 1-9-15,0 1-2 16,0 0 2-16,0 0 1 0,0 0 1 16,0 0-5-16,1 15 3 15,3 30 9-15,-15-29 14 16,-5 1 9-16,-10-3 7 0,1 2-7 15,2-2-8-15,3-2-3 16,13-3-6-16,2-5 0 16,5-5 6-16,5 1 2 15,7-1-1 1,5-2-1-16,5 4-9 16,0-2-3-16,-1 4 15 15,-4 3 7-15,-2 0 16 16,-2-1 7-16,-2-2-12 15,-3 0-1-15,-5-1-9 16,1 2-67-16</inkml:trace>
  <inkml:trace contextRef="#ctx0" brushRef="#br0" timeOffset="15672.281">13198 6864 956 0,'7'-6'389'0,"9"-1"-232"15,20 31-135-15,16 25-36 16,25 51-9-1,2 33 8-15,-10 47 15 16,-15 17 7-16,-46 22 6 16,-15-7 0-16,-33-19 3 15,-7-23 2-15,-4-41 4 16,-1-21-9-16,8-39-126 0,0-18-61 16</inkml:trace>
  <inkml:trace contextRef="#ctx0" brushRef="#br0" timeOffset="16201.1897">14016 7585 911 0,'0'0'398'15,"0"3"-221"-15,1 8-81 16,0 15-94-16,3 13-3 0,-2 10 3 16,4 7 1-16,-1 2 2 15,0-7 1-15,5-9 2 16,1-10 3-16,1-17 16 16,3-6 9-16,0-13-9 15,2-9-64-15,-4-10-390 16</inkml:trace>
  <inkml:trace contextRef="#ctx0" brushRef="#br0" timeOffset="16407.2263">13917 7484 988 0,'1'0'443'16,"6"-3"-211"-16,2 0-105 15,7 0-89-15,0-1-16 16,-1-2-94-16</inkml:trace>
  <inkml:trace contextRef="#ctx0" brushRef="#br0" timeOffset="16996.8553">13796 7200 532 0,'-4'-1'287'16,"4"1"-76"-16,5 1-74 15,-5-1-71-15,23 1-3 16,61 5 16-16,-16-3 2 16,11 0-14-16,0 1-16 15,-9-3-25-15,-8-1-1 0,-17-3 5 0,-8-5-5 31,-22-4-23-31,-8 1-17 0,-15-3-35 16,-7-2 1-16,-7 3 13 16,-3-4 12-16,8 5 12 15,3 5 2-15,8 7-20 16,7 6-6-16,4 7 20 16,4 3 10-16,6 8 46 15,-3 4 21-15,-8 0 51 16,-6 1 16-16,-18-3-1 15,-6-4-6-15,-4-5-54 16,0-1-5-16</inkml:trace>
  <inkml:trace contextRef="#ctx0" brushRef="#br0" timeOffset="224888.8302">1782 10453 591 0,'5'-6'307'15,"6"-10"-69"-15,4-8-40 16,4-20-63-16,7-9-20 0,5-16-40 15,-2-7-18-15,-3-12-19 16,-3-6-7-16,-7 3-8 16,-4 2-4-16,-6 28 4 15,-6 18 11-15,0 28 7 16,0 15-5-16,-7 23-11 16,0 14-16-16,3 30-14 15,8 10 2-15,18 13 0 16,3 3-1-16,4-5 3 15,0-6 1-15,-3-18-30 16,1-12-51-16,1-21-127 16,-2-11-105-16</inkml:trace>
  <inkml:trace contextRef="#ctx0" brushRef="#br0" timeOffset="225054.8816">1848 10178 1035 0,'15'-3'395'15,"25"-3"-293"-15,8 0-53 16,13 2-28-16,0 3-88 16</inkml:trace>
  <inkml:trace contextRef="#ctx0" brushRef="#br0" timeOffset="225288.7059">2325 10127 905 0,'1'2'414'0,"6"6"-152"15,3 4-90-15,4 10-69 16,3 4-11-16,0 6-41 16,0 2-11-16,-2-3-17 15,2-6-6-15,-3-9-5 16,2-6 1-16,2-13 8 15,-2-9 3-15,5-16 17 0,3-9 7 16,-8-9-6 0,3 3 1-16,-2 10-20 0,-9 9-10 15,1 13-117 1,-3 7-275-16</inkml:trace>
  <inkml:trace contextRef="#ctx0" brushRef="#br0" timeOffset="225971.0801">3575 10127 634 0,'-2'4'284'0,"-6"4"-121"15,5 18-112-15,-1 4-18 16,-1 9-10-1,14 3-2-15,4-10-3 0,8-7-1 16,10-14 15-16,-5-11 28 0,0-17 32 16,-3-5 14-1,-10-10 1-15,-4-1-17 16,-8 0-15-16,-1 5-11 16,-1 13-20-16,-1 7-17 0,-1 18-24 15,2 8-5-15,1 20-10 16,6 10 5-16,4 17 4 15,1 10 2-15,-5-2 4 16,-8-1 3-16,-11-8 1 16,-7-6 4-16,-9-9 2 15,2-7 2-15,-3-19 9 16,-3-12 3-16,2-19-1 16,1-12-4-16,-1-22-30 15,7-9-31-15,11-4-63 0,9-3-41 16,21 6-100-16,14 2-98 15</inkml:trace>
  <inkml:trace contextRef="#ctx0" brushRef="#br0" timeOffset="226325.9085">3966 10043 644 0,'-2'0'374'0,"5"3"-51"15,4 6-178 1,12 5-102-16,3 5-8 16,5 4 11-16,2-3-6 15,1 0-14-15,4-3-6 0,-8-7-3 16,1-2 0-16,-7-6 2 15,-5-3 0-15,-7 0-2 16,-4-1-2-16,-9 6-10 0,-4 3-2 16,-14 9-5-1,-6 5 0-15,-7 11 2 0,3 5 0 16,6 1-3-16,3 0-8 16,12-10-107-1,7-4-99-15</inkml:trace>
  <inkml:trace contextRef="#ctx0" brushRef="#br0" timeOffset="226682.9979">4316 10078 952 0,'4'2'370'16,"17"2"-247"-16,8 5-52 15,10 4-20-15,1 3 1 16,-4 0-4-16,0-2-17 0,-7-2-11 16,-2-4-2-1,-6-4 2-15,-5-1 1 16,-9-3 10-16,-7-5 2 0,-11-1-4 15,-6 2-5-15,-7 1-7 16,-1 6-1-16,-1 11 0 16,-4 7 0-16,3 16-8 15,3 3-5-15,11 3-4 16,7-1-4-16,17-11-33 16,3-6-85-16</inkml:trace>
  <inkml:trace contextRef="#ctx0" brushRef="#br0" timeOffset="227167.4913">4947 10350 421 0,'7'-2'233'16,"0"-7"-25"-16,2-1-17 15,-4-4-19-15,-3-4-7 16,7-1-18-16,-6-1-8 16,-2-2-23-16,-3 2-8 0,-11 2-28 15,-1 2-20-15,-7 9-30 16,-4 5-15-16,-6 4-19 15,-3 6-1-15,2 10-5 16,6 5-1-16,8 7-1 16,6 4 0-16,13 1 2 15,8-3 1-15,15-10 3 16,6-6 2-16,5-16 0 16,-1-6-1-16,-6-11-6 15,-6-5-4-15,-8-4-2 16,-1-3 2-16,-4 5 9 15,0 2 6-15,-8 11 2 16,-1 11 1-16,-1 13 14 16,-5 9 2-16,6 12 0 0,4 6 1 15,4 0-16-15,6 2-3 16,10-11-158-16</inkml:trace>
  <inkml:trace contextRef="#ctx0" brushRef="#br0" timeOffset="227570.9339">5557 10174 932 0,'-4'0'374'0,"8"0"-228"16,10 1-57-16,32 4-49 0,14-3 2 0,18-2-9 15,5 0-8 1,-8 4-8-16,-9-1 17 16,-21 6-162-16,-7 2-112 15</inkml:trace>
  <inkml:trace contextRef="#ctx0" brushRef="#br0" timeOffset="227761.4038">5656 10320 820 0,'1'0'371'15,"3"2"-157"-15,20-2-105 16,14-3-35-16,22-1-24 15,5 0-15-15,6 3-19 16,-3 1-4-16,-12 1 13 16,-7 0-69-16,-14 1-174 15</inkml:trace>
  <inkml:trace contextRef="#ctx0" brushRef="#br0" timeOffset="227944.4738">6061 10092 822 0,'8'1'373'16,"15"5"-172"-16,5 8-60 16,12 11-43-16,-2 6-22 0,-15 11 15 15,-8 3 9 1,-24 2-13-16,-12-1-1 16,-11-4-38-16,-3-8-84 15</inkml:trace>
  <inkml:trace contextRef="#ctx0" brushRef="#br0" timeOffset="228540.6304">6820 10106 920 0,'-6'6'372'15,"-10"9"-239"-15,1 10-49 16,8 9-51-16,6 2-6 16,13 5-8-16,10-4-1 15,8-13-2-15,2-7-2 16,5-20-1-16,-3-11 0 0,-1-15 2 0,-6-7 0 31,-11-4-1-31,-7-1 1 0,-15 1-2 16,3 9-3-1,-5 13 6-15,0 9 2 0,4 21 4 16,-3 10 1-16,7 24-7 16,11 13-5-16,4 23-4 15,-3 3 0-15,-5 1 0 16,-8-9 2-16,-12-17 2 15,0-7 6-15,-9-15 14 16,0-9 5-16,-4-19 6 16,-2-10-4-16,-1-18-21 15,-1-9-27-15,2-17-85 16,10-4-85-16</inkml:trace>
  <inkml:trace contextRef="#ctx0" brushRef="#br0" timeOffset="228887.0921">7061 9798 585 0,'-4'-8'320'0,"-3"-13"-61"15,6 6-53-15,6-1-64 16,8 2-25-16,14 5-37 16,-3 0-18-16,8 9-27 15,1 5-12-15,-11 10-15 16,-5 5 0-16,-21 10 3 16,-9 6 0-16,-10 8-1 15,1-1-3-15,10-10-5 16,5-5-2-16,19-17-1 15,10-3 1-15,18-7 0 16,8-1 3-16,0 0-104 16,-3 0-83-16</inkml:trace>
  <inkml:trace contextRef="#ctx0" brushRef="#br0" timeOffset="229082.8628">7476 10026 882 0,'-2'9'392'16,"1"15"-190"-16,1 5-28 0,0 9-63 15,0 9-30-15,3 4-47 16,-2-1-15-16,9-4-12 16,-2-10-13-1,3-13-105-15,-2-8-84 0</inkml:trace>
  <inkml:trace contextRef="#ctx0" brushRef="#br0" timeOffset="229247.7898">7391 10201 692 0,'11'0'388'15,"8"-2"-49"-15,14 1-210 0,8 0-21 16,6 1-61-1,6-1-19-15,-2 1-137 16,-1 2-246-16</inkml:trace>
  <inkml:trace contextRef="#ctx0" brushRef="#br0" timeOffset="229684.0992">7966 10267 565 0,'5'-5'281'15,"7"-8"-81"-15,-1 1-66 16,-1-3-44-16,-4 0-9 16,-1-2-5-16,-3-1-7 0,-9-2-6 15,-8 1 1 1,-10 5-8-16,-6 2-5 0,-6 12-12 15,1 5-11-15,5 13-16 16,1 8-3-16,14 8-9 16,7 8 0-16,14-1 0 15,8-3 1-15,20-8 1 16,-2-7 2-16,4-13 2 16,4-9 1-16,-7-15 2 15,1-6 1-15,-3-11 0 16,-7-2-2-16,-7-2-3 15,-6 2-1-15,-10 10-3 16,-2 6-1-16,-3 16-7 16,-2 4-2-16,1 12-2 0,3 4 2 15,4 5 3-15,3 2-45 16,8-3-54-16,-1-4-49 16,7-2-286-16</inkml:trace>
  <inkml:trace contextRef="#ctx0" brushRef="#br0" timeOffset="229987.1855">7966 9746 682 0,'8'-10'393'15,"7"-8"-98"-15,12 5-110 16,6 4-44-16,8 6-75 16,-2 3-17-16,-12 5-22 15,-10 3-1-15,-20 8 0 16,-16 6 0-16,-10 6-5 16,-1 3-7-16,7 1-11 0,9-7-3 15,17-5 0 1,7-5-2-16,19-5 2 0,6 2 1 15,9 1 0 1,3-3 1-16,-9-2-118 0</inkml:trace>
  <inkml:trace contextRef="#ctx0" brushRef="#br0" timeOffset="230518.153">8548 10193 633 0,'-8'-6'338'15,"-5"-7"-79"1,5-2-95-16,12-3-90 16,10-2-26-16,12 3-15 0,6 1 0 15,5 6-2-15,-1 7 2 16,-4 11-7-16,-3 9-6 0,-9 10 4 16,4 0 1-1,-8-3 0-15,1-4-5 16,3-11-5-16,-5-5 1 0,5-12-1 15,-2-6-1-15,-8-7-55 16,-1-2-47 0,-9 5-104-16,-8-1-80 0</inkml:trace>
  <inkml:trace contextRef="#ctx0" brushRef="#br0" timeOffset="230865.1834">8556 10433 548 0,'-4'-3'253'16,"1"-7"-77"-16,2-7-18 0,6-6-25 15,7-2-7-15,8-1-20 16,5 1-10-1,5 12-24 1,1 1-9-16,-1 14-34 0,-2 8-9 16,-8 6-3-16,2 4 1 15,-3 2-4-15,-2-1-2 16,2-3-4-16,-4-3-1 16,4-4-1-16,0-1-1 15,-1-7 1-15,3-3-1 16,-4-9 2-16,2-3 24 0,-7-8-148 15,-1 1-129-15</inkml:trace>
  <inkml:trace contextRef="#ctx0" brushRef="#br0" timeOffset="231354.6448">9291 10220 529 0,'0'-3'358'16,"-2"-3"15"-1,-1 4-113-15,1 2-113 0,1 0-49 0,-3 20-56 0,-2 40-8 16,19-24-12 0,2-2-4-1,3-10-8-15,6-9-2 16,0-18 2-16,1-8 0 16,-1-13 1-16,-6-5-2 15,-3-5 0-15,-2-1-2 16,-11-1-1-16,1 6-1 0,-5 12-3 15,-1 6-2-15,1 17-3 16,-1 7 0-16,4 17 0 16,5 9 2-16,6 20 0 15,2 6 0-15,-2 10 0 16,-5-2 1-16,-14-8 2 16,-10-7 6-16,-14-11 19 15,-5-4 3-15,0-12 1 16,3-7-2-16,4-18-41 15,5-10-54-15,4-20-220 16</inkml:trace>
  <inkml:trace contextRef="#ctx0" brushRef="#br0" timeOffset="231820.7989">9470 9843 799 0,'1'-6'344'0,"6"-9"-171"16,6 0-42-16,16-2-41 15,5 1-7-15,10 6-27 16,2 3-12-16,-10 8-22 16,-7 2-5-16,-26 12 7 15,-10 5 0-15,-20 13 0 16,-8 7-3-16,6 1-13 0,6-3-5 15,17-15-3-15,12-3 1 16,18-10 0-16,10-1 2 16,12-5 2-1,-2-3 0-15,-4-1-2 16,-5 0 1-16,-9 0-2 0,-4 2 2 16,-10-1-100-1,-6 3-110-15</inkml:trace>
  <inkml:trace contextRef="#ctx0" brushRef="#br0" timeOffset="234141.2803">10245 10429 671 0,'7'4'325'0,"-7"7"-80"15,-3 6-95-15,-15 8-64 16,-9 1-16-16,1-5-147 16,2-8-223-16</inkml:trace>
  <inkml:trace contextRef="#ctx0" brushRef="#br0" timeOffset="234475.3263">10784 10247 763 0,'-3'-8'355'0,"-13"-11"-144"31,-2 6-47-31,-2 8-70 0,-5 5-32 16,4 8-45-16,0 4-12 15,3 13-8-15,8 2-1 0,12 8 0 16,6 0 0 0,17-8 3-16,5-3 1 0,5-16 3 15,2-9 3 1,-6-19 6-16,-5-8 3 16,-14-11 6-16,-9-3 12 15,-18 2 7-15,-9 4-6 16,-19 14-12-16,3 12-54 0,2 17-256 15</inkml:trace>
  <inkml:trace contextRef="#ctx0" brushRef="#br0" timeOffset="234789.0404">10961 10302 488 0,'4'2'267'15,"7"5"-58"1,-1 4-58-16,0 6-68 16,-3 1-17-16,-7-3-19 15,0 1-5-15,-5-7-6 0,-4-5-4 0,3-7-5 16,-4-10-1 0,7-12-7-16,2-6-4 15,8-6-7-15,3-1-2 16,10 3 30-16,4 5 11 15,2 13 20-15,2 5 2 16,-1 16-29-16,-6 10-10 16,-7 14-16-16,-6 7-1 15,-9 15-4-15,-6-2-1 0,2-1-186 16</inkml:trace>
  <inkml:trace contextRef="#ctx0" brushRef="#br0" timeOffset="235072.6597">11469 10309 641 0,'-8'-16'385'15,"-5"-10"-67"-15,-6-2-98 0,-4-1-40 0,-3 7-63 31,-3 2-24-31,4 13-42 16,6 7-16-16,2 7-23 16,5 9-6-16,9 9-6 15,2 0-1-15,13 6-1 16,6 1 0-16,8-7 2 0,5-1 1 16,2-10-7-1,-2-6-50-15,-4-8-178 0</inkml:trace>
  <inkml:trace contextRef="#ctx0" brushRef="#br0" timeOffset="235192.8946">11376 10100 780 0,'-7'-7'408'16,"-4"-2"-125"-16,4 2-96 0,7 6-133 16,5 2-60-16</inkml:trace>
  <inkml:trace contextRef="#ctx0" brushRef="#br0" timeOffset="235532.7981">11597 10121 700 0,'13'0'297'0,"5"0"-137"15,8 3-107 1,6 3-2-16,-5 0-11 16,0-1-11-16,-5-3-10 0,-4 0-1 15,-7-1 3-15,-7-2 2 16,-8-5-2-16,-10 1-3 16,-8 0 0-16,-5 5 2 15,1 8 9-15,3 4 3 16,3 6-5-16,11 3-4 15,10 7-9-15,6 3-3 0,17 1-3 16,1-1-1-16,10-8 0 16,3-2-30-1,5-12-155-15,4-4-233 0</inkml:trace>
  <inkml:trace contextRef="#ctx0" brushRef="#br0" timeOffset="235868.3521">12146 10158 487 0,'-9'-8'350'0,"-11"-8"50"15,-3 4-168-15,-2 9-120 16,0 4-43-16,7 8-52 16,6 4-12-16,10 4-7 0,6-3-3 0,8-1 3 15,3-2 2 1,-2-5 2-1,0-2 0-15,-8-5-34 0,-2-2-14 16,-10-1-10 0,-11 0 0-16,-9 2 34 0,-3 2 12 15,3 6 15-15,4 4 9 16,11 6 14-16,5 2 12 16,12 4 4-16,12 5-3 15,16-2-8-15,10-2-2 0,2-7 8 16,3-4 1-16,-8-8-2 15,-9-4-5 1,-11-7-35-16,-10-4-113 0</inkml:trace>
  <inkml:trace contextRef="#ctx1" brushRef="#br0">12666 19044 0,'0'0'0</inkml:trace>
  <inkml:trace contextRef="#ctx1" brushRef="#br0" timeOffset="1.34091E13">7706 14844 0</inkml:trace>
  <inkml:trace contextRef="#ctx0" brushRef="#br0" timeOffset="236591.7408">6019 11979 876 0,'-3'7'365'0,"-3"25"-204"0,2 18-59 15,4 36-40 1,4 21 3-16,2 14-11 16,1-4-10-16,0-16-22 0,0-23-7 15,1-26-38 1,-2-16-68-16,2-22-328 15</inkml:trace>
  <inkml:trace contextRef="#ctx0" brushRef="#br0" timeOffset="236769.0556">5950 12016 884 0,'5'-7'349'15,"24"-5"-232"-15,12 0-52 0,31 4-38 16,13 4-8-16,7 5-6 16,-5 6 14-16</inkml:trace>
  <inkml:trace contextRef="#ctx0" brushRef="#br0" timeOffset="237007.0018">6059 12700 755 0,'8'1'331'0,"21"-1"-108"0,11 0-126 15,19 0-16-15,8 0-11 16,-3 2-30-16,-4 1-17 16,-7 3-149-16</inkml:trace>
  <inkml:trace contextRef="#ctx0" brushRef="#br0" timeOffset="237200.3143">6041 12475 891 0,'6'-4'366'0,"16"-3"-216"16,13 1-72-16,20 2-56 16,11 6-4-16,5-1-7 15,-3 3-47-15</inkml:trace>
  <inkml:trace contextRef="#ctx0" brushRef="#br0" timeOffset="237471.2717">6532 12639 819 0,'4'5'332'15,"4"5"-185"-15,2 6-33 0,3 13-20 16,-1 3-7 0,-7 11-36-16,1 4-12 15,-6-3-25-15,-1-5-9 0,-2-10-81 16,-4-13-58-16</inkml:trace>
  <inkml:trace contextRef="#ctx0" brushRef="#br0" timeOffset="237636.3632">6528 12665 599 0,'13'-15'366'0,"14"-8"-65"16,6 10-121-1,5 4-39-15,-2 16-76 16,-7 5-10-16,-15 13 9 15,-12 6-3-15,-19 5-6 16,-9 2-12-16,-9-3-75 16,-1-5-83-16</inkml:trace>
  <inkml:trace contextRef="#ctx0" brushRef="#br0" timeOffset="238220.871">5974 11773 674 0,'0'-1'269'0,"6"0"-176"0,8 0-29 15,17 1-33-15,14 0 5 16,22-2 9-16,10-2 0 16,7-1-9-16,-3 2-5 15,-13 0-14-15,-11 2-4 16,-15-1-3-16,-5 1-1 15,-14 1-28-15,-8 0-4 16,-12-1-4-16,-3 0-2 16,-5-4 25-16,4 4 0 15,0 0 1-15,-1 0 3 0,1-1 12 16,0 2 11 0,0 0 11-16,1 3 4 0,5 17-1 15,7 32-5-15,-8-25-8 16,-4-3-2-16,-1-3-168 15</inkml:trace>
  <inkml:trace contextRef="#ctx0" brushRef="#br0" timeOffset="238599.2152">7133 12295 621 0,'7'-2'329'0,"13"0"-45"16,7-1-118-16,18 3-57 16,1 0-28-16,2 2-45 0,-3 0-13 15,-11 1-11 1,-4 3-67-16,-8-1-185 15</inkml:trace>
  <inkml:trace contextRef="#ctx0" brushRef="#br0" timeOffset="238790.3384">7167 12411 966 0,'13'2'415'0,"23"0"-232"16,9-1-22 0,2-1-50-16,2 0-33 15,-8-8-13-15,1 3-96 0</inkml:trace>
  <inkml:trace contextRef="#ctx0" brushRef="#br0" timeOffset="239261.6685">7203 12083 549 0,'0'-9'328'0,"0"-6"-33"16,14 1-151-16,4-2-26 16,8 5-50-16,4 5-16 15,2 9-30-15,-1 11-14 16,-5 11-4-16,-5 3 2 16,-6 1 3-16,-5-5 0 15,7-9 2-15,4-7 3 16,6-18 3-16,2-8 3 0,-2-14 0 15,-3-2-3-15,-11-1-1 16,-5 5-4-16,-8 6-32 16,-5 5-67-16</inkml:trace>
  <inkml:trace contextRef="#ctx0" brushRef="#br0" timeOffset="240230.1613">8458 11615 673 0,'-19'0'329'16,"-27"8"-117"-16,-9 12-59 16,-13 31-73-16,-2 20-23 15,6 39-27-15,12 9-4 16,29 30-8-16,15 4-4 16,20-6-7-16,23-3-3 0,31-24-1 15,10-20 0 1,23-28 4-16,-1-17-9 15,-10-35-160-15</inkml:trace>
  <inkml:trace contextRef="#ctx0" brushRef="#br0" timeOffset="240750.4505">8867 12373 638 0,'-22'-5'298'16,"-24"-10"-105"-16,3-6-36 15,9-19-47 1,6-7-31-16,19-9-65 0,10 1-14 0,23 9 6 31,10 7 15-31,9 18 8 0,9 13 9 16,6 16-15-16,2 16-12 15,-9 13 7-15,-18 3 9 0,-40 17 9 16,-23 7-1-16,-26 14-7 16,-8 2-13-16,6-13-8 15,7-11-4-15,20-31-23 16,10-10-9-16,23-14-7 16,11-7 1-16,17-5 35 15,4-3 15-15,14 5 16 16,4-2 3-16,2 9-14 15,-1 2-5-15,-12 6-8 16,-8 3-28-16,-20 3-195 16</inkml:trace>
  <inkml:trace contextRef="#ctx0" brushRef="#br0" timeOffset="241021.5143">9183 12036 691 0,'3'-10'349'16,"3"-10"-92"-16,1 8-55 16,-2 14-69-16,-4 9-27 15,2 20-45-15,2 12-14 16,6 21-10-16,1 11-6 15,-4 12-12-15,1 2-4 16,-2-12-7-16,2-9 2 0,4-28-99 16,-1-9-76-1</inkml:trace>
  <inkml:trace contextRef="#ctx0" brushRef="#br0" timeOffset="241408.044">9344 12472 558 0,'-11'7'326'16,"-11"2"-40"-16,3 0-134 16,7 3-31-16,5-3-31 15,7 2-12-15,13 1-22 16,0-5-6-16,10 2-20 16,2-3-5-16,2-2-8 0,4 2-4 15,2-6-5-15,2 0-1 16,1-4 2-16,-15-4-1 31,-11 4 1-31,2 1 0 0,19-19 0 0,-8 1 1 16,-14-1-1-16,-16 12-1 15,-13 5-2-15,-6 5-3 0,-3 8-1 16,-1 2 1 0,7 8-2-16,3 0 0 15,6 5 4-15,6 4 6 16,10-2 17-16,11 5 6 0,12-3 22 15,7-2 1-15,11-5-8 16,0-5-4-16,0-8-20 16,-3-6-9-16,-7-5-57 15,-4-5-83-15</inkml:trace>
  <inkml:trace contextRef="#ctx1" brushRef="#br0" timeOffset="1.34091E13">16977 19044 0,'0'0'0</inkml:trace>
  <inkml:trace contextRef="#ctx0" brushRef="#br0" timeOffset="242057.7627">10227 12552 861 0,'-5'-2'335'15,"5"2"-223"-15,15 1-84 16,43 3-38-16,17 2 30 15,63-4 66-15,28 1 23 16,48 1 47 0,29-1-16-16,17 6-53 0,-7 1-21 15,-12 2-46-15,-25 1-7 16,-48-1 21-16,-20-2-82 16,-50-2-323-16</inkml:trace>
  <inkml:trace contextRef="#ctx0" brushRef="#br0" timeOffset="242755.0953">11131 12042 379 0,'3'-4'269'15,"0"-5"12"-15,-1 0-102 16,1-3-26-16,-8-4-30 16,-3-1-13-16,-12-3-34 15,-6 1-17-15,-6 6-40 16,-6 6-18-16,-1 15-14 16,1 7-5-16,5 9-2 15,6 5 3-15,14-2 2 16,12 3 3-16,14-4 9 15,12-5 1-15,15-5 3 16,4-9 3-16,2-7 2 16,0-5 1-16,-7-7 0 15,-3-1 0-15,-8-7 1 16,-7 3-1-16,-9 2-1 0,-4 4 0 0,-8 9 21 16,-1 5 6-16,-4 12 10 15,-2 4 2-15,7 7-17 16,3 0-6-1,9-2-7-15,6-1-4 16,1-5-42-16,3-6-86 16</inkml:trace>
  <inkml:trace contextRef="#ctx0" brushRef="#br0" timeOffset="243369.6386">11705 12038 374 0,'7'-2'224'16,"8"-4"-15"-16,-4-3-15 16,-4 0-29-1,0 2-15-15,-6-6-26 16,-5 0-16-16,-3 0-35 0,-7-4-15 16,-5 1-27-16,-4 1-11 15,-15 6-15-15,0 1-7 16,-4 14-7-16,3 1-3 15,9 10-4-15,5 3 0 16,10 0 2-16,8 5 1 16,11-3 7-16,13-2 3 0,13-4 3 15,8-8 1-15,5-8 1 16,0 2-2-16,-8-9-39 16,-5-1-11-16,-10-2 0 15,-8-3 4-15,-5 1 46 16,-6 5 23-16,-2 3 18 15,-4 1 1-15,-1 7-5 16,1 3-10-16,-1 6-17 0,5 9-4 16,1 8 0-1,3 4-2-15,1 5 1 0,3 4 2 16,-2-3 8 0,1 0 13-16,1-4 15 15,-5-7 12-15,5-4 10 16,-3-3-8-16,-2-10-10 15,0-4-11-15,-1-6-18 16,1-2-18-16,2-7-150 16</inkml:trace>
  <inkml:trace contextRef="#ctx1" brushRef="#br0" timeOffset="1.34091E13">16510 18113 0,'0'0'0</inkml:trace>
  <inkml:trace contextRef="#ctx0" brushRef="#br0" timeOffset="244466.8074">10863 12795 712 0,'-33'17'360'16,"-25"15"-109"-16,-9 32-110 15,1 12-30-15,18 22-37 0,19 8-17 16,33 4-27-16,24 2-10 16,24-17-10-1,4-15-1-15,16-31-19 16,4-16-65-16,6-20-215 0</inkml:trace>
  <inkml:trace contextRef="#ctx0" brushRef="#br0" timeOffset="244945.6452">11151 13213 702 0,'-7'5'324'0,"-10"5"-138"0,1 8-52 15,4 10-44 1,7 2-15-16,15 4-13 0,3-4-12 15,15-10-15 1,3-8-6-16,4-16-8 0,-2-7-1 16,-10-13-2-16,-5-4-1 0,-11-6-3 15,4 3-2 1,-6 3-2 0,-1 6-2-16,-4 10-5 0,-4 9-3 0,1 11 0 15,1 11-2-15,8 19 2 31,3 12 1-31,3 17-1 0,0 1 1 16,-9-2 0-16,-3-9 2 16,-14-11 3-16,-4-5 1 15,-5-14 4-15,-7-6 1 0,-1-16 2 16,-2-11-9 0,4-10-92-16,4-5-69 0,11-7-285 15</inkml:trace>
  <inkml:trace contextRef="#ctx0" brushRef="#br0" timeOffset="245357.9306">11354 12982 383 0,'-3'-4'273'0,"-2"-9"32"0,1-2-78 16,11 0-81-16,2-2-17 15,12 4-30-15,5 6-6 16,0 6-23-16,1 7-19 16,-14 8-18-16,-9 1-2 15,-18 11-4-15,-9 1-4 16,-6-2-11-16,7 2-5 16,11-10-4-16,6-4-3 15,17-1-2-15,7-7 0 0,16-3 2 16,5 1-1-16,6-3-51 15,2 5-58-15</inkml:trace>
  <inkml:trace contextRef="#ctx0" brushRef="#br0" timeOffset="245584.9873">11738 12918 953 0,'8'9'415'0,"8"18"-189"16,8 16-65-16,10 21-50 15,-2 10-17-15,-6 13-43 16,-15 1-13-16,-29-2-19 0,-6-3-5 16,-10-22-4-16,0-6-2 15,10-23-91-15,-3-10-105 16</inkml:trace>
  <inkml:trace contextRef="#ctx0" brushRef="#br0" timeOffset="246130.5408">12031 12848 517 0,'0'-9'293'0,"0"-4"-59"16,9-1-85-16,5 5-24 15,5 2-29-15,7 2-11 16,1 9-36-16,2 6-16 15,-8 7-15-15,-6 5 1 16,-9-1 2-16,-10-2 0 0,-7-1-2 16,-2-4-4-1,-2-6-5-15,4-6 0 0,11-8-12 16,7-1-6-16,8-5-6 0,2 0-1 16,6 10 9-1,-7 2 3-15,3 7 3 0,-4 4 1 0,-15 7 6 31,-1 1 2-31,-17 4 1 16,-5-1 25-16,-3-2-167 16</inkml:trace>
  <inkml:trace contextRef="#ctx0" brushRef="#br0" timeOffset="246320.545">12014 13121 800 0,'0'0'381'0,"12"0"-157"16,11 4-54-16,21 1-81 31,9 0-25-31,3 2-32 0,0-4-11 16,-9 2-32-16,-6-1-75 15</inkml:trace>
  <inkml:trace contextRef="#ctx0" brushRef="#br0" timeOffset="246668.3884">12115 13298 741 0,'8'-4'360'16,"3"-4"-139"-16,10 4-78 15,-1 2-25-15,-2 5-48 16,2 4-23-16,-10 6-27 16,-9 2-4-16,-2 6-2 15,-13 2-2-15,-5 3 0 0,0 3-4 16,3-2-5-16,3-5-2 15,13-4-2 1,6-7 0-16,9-4 1 0,9-1 1 16,7-7 3-16,6 2 0 15,5-1-2-15,-6-2-8 16,-8-2-192-16</inkml:trace>
  <inkml:trace contextRef="#ctx0" brushRef="#br0" timeOffset="247351.0347">12593 11664 462 0,'22'-3'314'16,"17"0"-6"-16,18 33-130 16,10 30-29-16,19 58-36 15,7 35 0-15,-8 58-32 16,-17 11-6-16,-50 16-29 16,-25-12-12-16,-40-41-13 0,-14-18-3 15,-4-49-2-15,3-20 5 16,12-40-162-1,11-20-272-15</inkml:trace>
  <inkml:trace contextRef="#ctx0" brushRef="#br0" timeOffset="248011.6307">13535 12398 666 0,'-5'6'376'31,"-2"6"-35"-31,1 16-194 16,0 9-26-16,5 9-37 15,3 1-15-15,8-1-31 16,4-4-10-16,2-10-12 15,2-6-3-15,-2-15-2 0,1-5 0 0,-1-10-63 16,-3-4-81-16</inkml:trace>
  <inkml:trace contextRef="#ctx0" brushRef="#br0" timeOffset="248222.1302">13417 12253 890 0,'3'-4'365'15,"2"0"-203"-15,4 1-124 16,3 1-36-16</inkml:trace>
  <inkml:trace contextRef="#ctx0" brushRef="#br0" timeOffset="248736.6396">13265 12011 709 0,'1'-3'358'0,"6"2"-53"16,23 1-184-16,13 5-19 15,30-2 3-15,8 0-12 16,4 0-40-16,-5-2-15 15,-20-3-23-15,-12-3-3 16,-19-1-27-16,-7-3-21 16,-16 2-36-16,-7-2-8 0,-16-9 19 15,-5-1 20 1,0 1 32-16,1-1 10 0,14 9 32 16,3 4 8-16,2 14 19 15,7 10 10-15,1 11 5 16,-3 4 5-16,2-1-9 15,-6 0-12-15,-2-3-64 16,3 3-282-16</inkml:trace>
  <inkml:trace contextRef="#ctx0" brushRef="#br0" timeOffset="254200.7527">7013 15006 756 0,'11'2'371'16,"21"0"-132"-16,11-2-29 15,15-1-69-15,9-3-47 16,-6 0-55-16,-2 0-15 16,-17-1-39-16,-10 1-64 15,-11 2-273-15</inkml:trace>
  <inkml:trace contextRef="#ctx0" brushRef="#br0" timeOffset="254360.3288">7044 15122 742 0,'14'1'412'16,"9"-3"-63"-16,28-1-181 15,12-1-18-15,11 2-67 16,-2 2-28-16,-8 4-110 15,-6 0-87-15</inkml:trace>
  <inkml:trace contextRef="#ctx0" brushRef="#br0" timeOffset="254872.5896">8391 14293 697 0,'-30'8'311'15,"-23"12"-143"-15,-23 34-74 16,-6 16 2-16,1 33-18 16,16 17-10-16,33 22-25 15,19 9-18-15,31-3 0 16,14-5 0-16,27-27 2 0,16-18-3 15,14-31-11 1,5-20-22-16,4-28-248 16</inkml:trace>
  <inkml:trace contextRef="#ctx0" brushRef="#br0" timeOffset="255348.4832">8755 15013 529 0,'-19'-21'289'16,"-22"-31"-44"0,6-3-64-16,26-2-60 15,11 4-24-15,29 14-17 16,10 4-2-16,10 22 2 16,0 7-4-16,-4 21-22 15,-3 12-9-15,-21 21-4 16,-17 11-4-16,-31 11-10 0,-14 0-5 15,-16-8-10 1,2-9-1-16,4-19-46 0,6-11-19 16,16-17-29-16,11-6-13 15,19-8 28-15,12 0 14 16,22-3 54-16,4 2 24 16,7 8 36-16,-4 4 10 15,-4 16-21-15,-3 6-9 0,-12 6-19 16,0-1-36-16,-10-4-195 15</inkml:trace>
  <inkml:trace contextRef="#ctx0" brushRef="#br0" timeOffset="255945.4792">9198 14655 1127 0,'2'-5'484'15,"-1"-2"-281"-15,3 7-64 16,-4 18-84-16,1 12-27 16,-1 17-19-1,-1 13-1-15,-3 16-2 0,-1 0-1 16,2-3-1 0,1-8-1-16,8-23-41 15,2-6-20-15,8-19-46 0,-1-10-15 16,3-14 11-16,2-11 3 15,0-8 23-15,4-2 14 16,-9 2 25-16,1 7 19 16,-9 7 24-16,-11 8 3 15,-7 7 3-15,-5 5-1 0,-5 4-2 16,3-1 2 0,3 2-1-16,2-3-2 15,7 3 17-15,6 1 14 0,8-5 29 16,8 4 10-16,11-3 2 15,0-2-8-15,10 2-23 16,-2-4-9-16,3-5-18 16,1-1-5-16,-5-8 1 15,0-4-1-15,-5-6-1 0,-5 0 2 16,-11 1 3 0,-8-1-1-16,-20 8-1 15,-8 1-3-15,-12 9-10 16,-1 4 0-16,2 7-6 15,4 5-1-15,9 1-2 16,6 4 1-16,10 4 3 16,6 1 1-16,16 2 21 15,8-1 15-15,12-5 29 16,2-3 9-16,4-6-12 16,-4-5-14-16,-1-8-17 0,-2-6-43 0</inkml:trace>
  <inkml:trace contextRef="#ctx0" brushRef="#br0" timeOffset="256536.8709">10202 15228 885 0,'-3'-1'348'0,"10"1"-209"15,18 1-89-15,42 4-36 0,27-2 25 16,52 0 52-16,30-3 12 15,48 0 11 1,17 3-12-16,6 2-55 16,-6 0-20-16,-26-5-20 0,-27-3-1 15,-40 1-1 1,-23 2-56-16</inkml:trace>
  <inkml:trace contextRef="#ctx0" brushRef="#br0" timeOffset="257157.5991">10974 14757 382 0,'6'-7'228'0,"3"-6"-10"15,-2-2-56-15,-5-3-52 16,-4 0-19-16,-6-1-32 16,-2 0-2-16,-8 1-6 15,-6 2-10-15,-3 3-14 16,-6 6-12-16,-1 11-16 15,5 6-6-15,5 12-12 0,8 6 0 16,10 10 2-16,4 0 4 16,6-3 9-16,9-3 4 15,13-15 7-15,8-7 2 16,7-13 2-16,-1-9 1 16,-7-7 0-16,-5-3-3 15,-11 1-2-15,-7 1-1 16,-6 8-3-16,-3 4-1 15,-3 8-6-15,-4 5-1 16,1 9 6-16,3 5 3 16,9 4 6-16,8 1 2 0,11-3-2 15,4-2-60-15</inkml:trace>
  <inkml:trace contextRef="#ctx0" brushRef="#br0" timeOffset="257791.5871">11474 14703 404 0,'7'-5'219'0,"4"-5"-28"16,-3-3-11-16,-2 0-22 16,-6-1-16-16,-3-2-36 15,-8 4-19 1,-11-5-29-16,-8 2-12 15,-11 4-23-15,-2 0-10 16,-1 11-13-16,3 4-5 0,8 9-8 16,6 3-2-16,15 7-5 15,10 0 1-15,10 0 7 16,13-1 6-16,9-7 13 16,3-5 4-16,4-10 6 15,-5-3 2-15,0-9-3 0,-4 0-2 16,-2-5-4-16,-4 1-1 15,-11 0-2 1,-4 7 0-16,-7 5 1 16,-3 4 1-16,-4 9 0 15,-1 0-1-15,-3 7-2 16,2 3 1-16,4 11 7 16,2 5 4-16,3 11 6 0,3 3 2 0,5-1-4 31,2-2-1-31,-1-10-3 0,2-7 1 15,-4-9 6-15,-2-5 0 0,-3-4-1 16,-2 3-4 0,-1-3-10-16,0 0-2 15,1 0 23-15,-3-5-63 16,-1-6-213-16</inkml:trace>
  <inkml:trace contextRef="#ctx0" brushRef="#br0" timeOffset="258670.0827">11030 15677 668 0,'1'-6'316'16,"-2"0"-144"0,-4 6-52-16,-6 9-68 15,-2 9-26-15,-1 6-16 16,3 6-5-16,6 2-2 16,5 2 0-16,14-7 14 0,7-4 7 0,13-12 7 15,5-9 0 1,1-12-8-16,-5-8-4 15,-8-7-3-15,-6-2-1 16,-12-3-2-16,-2 4 0 16,-10 3-4-16,2 7-4 15,-6 11-5-15,3 7 0 16,1 18 0-16,-3 8 2 16,6 24 3-16,5 13 0 0,8 16 0 15,1 2 0-15,-3-3 18 16,-5-8 27-16,-17-11 14 15,-6-4 6-15,-13-17-6 16,-10-10-21-16,-5-22-9 16,-2-9-5-16,3-21-29 15,8-11-36-15,17-13-96 16,7-7-69-16</inkml:trace>
  <inkml:trace contextRef="#ctx0" brushRef="#br0" timeOffset="259223.5684">11372 15529 617 0,'-2'-8'297'0,"2"-3"-103"16,3-4-36-16,15 0-39 15,2 2-12-15,12 0-19 16,1 4-7-16,5 11-22 16,0 6-16-16,-10 10-25 15,-9 0-6-15,-19-1-3 16,-8 3 1-16,-12-2 0 15,0 1 0-15,4-8-4 16,3-4-4-16,14-7-5 0,7-1-2 16,13-3-3-1,8 2 1-15,2 7 3 16,-3 0 0-16,-9 10 4 0,-12 1 6 16,-17 5 24-16,-11 3 5 0,-20-2 3 15,-6-2-2 1,5-8-83-16,4-9-91 15</inkml:trace>
  <inkml:trace contextRef="#ctx0" brushRef="#br0" timeOffset="259807.6006">12421 14297 623 0,'22'16'349'0,"37"39"-8"31,10 25-166-31,8 38-54 15,-3 24-19-15,-30 13-35 16,-21 0-12-16,-38 9-8 16,-18-12-1-16,-27-19-3 15,-6-6-11-15,-2-36-15 16,3-16-4-16,15-29-103 16,6-16-71-16</inkml:trace>
  <inkml:trace contextRef="#ctx0" brushRef="#br0" timeOffset="260233.627">13215 15068 766 0,'-2'9'362'15,"1"7"-162"-15,1 13-62 16,3 6-10-16,-1 7-33 16,-2 2-16-16,7-6-26 15,-5-3-7-15,8-9-23 16,4-6-4-16,0-12-3 0,3-6 0 15,-2-6-61-15,-3-7-90 16</inkml:trace>
  <inkml:trace contextRef="#ctx0" brushRef="#br0" timeOffset="260527.5242">13188 14832 1217 0,'2'-1'499'0,"1"1"-321"0,1 0-52 16,-4 0-81-16,0-2-13 16,12 1-128-16,41-8-426 15</inkml:trace>
  <inkml:trace contextRef="#ctx0" brushRef="#br0" timeOffset="261106.8927">12990 14573 519 0,'4'0'286'0,"7"-1"-25"15,19 4-119 1,9-3-13-16,20 4-7 16,8 0-16-16,7 0-40 15,3 5-18-15,-7-2-25 16,-7 0-6-16,-18 1-8 16,-14-5 1-16,-14-3-38 0,-5-4-10 0,-12-10-9 15,0-1-3 1,-11-7 36-16,-7 2 7 15,-1-3 8-15,3 3 9 16,6 6 30-16,8 5 12 16,4 9 7-16,4 0-5 15,8 13-17-15,6 3-8 16,0 7-4-16,-2 2-1 16,-15 1 18-16,-7-1 9 0,-17 0 11 15,-7 3 1-15,-5 1-27 16,-2-4-11-16,12-3-68 15,11-5 111-15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09:55:58.07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C000"/>
    </inkml:brush>
  </inkml:definitions>
  <inkml:trace contextRef="#ctx0" brushRef="#br0">7308 11596 593 0,'-2'-5'301'0,"-9"-5"-91"0,-3 2-38 15,-2 3-51-15,-3-2-22 0,3 7-34 0,-1 3-13 16,3-1-26-16,1 7-11 16,1-2-13-1,2 0-3-15,7 5-4 0,6-2 1 31,8 4 4-31,3-2 4 0,6-1 11 0,3-1 2 16,2-4 7-16,1-4 4 16,-6-6 12-16,-3-1 27 15,-9-6 24 1,-6-2 19-16,-3 0 5 16,-7-1-21-16,-10 2-24 15,-2 5-24-15,-7 3-26 16,1 4-11-16,4 3-12 15,3 1-6-15,4 4-7 16,5 2-1-16,3 1-2 16,6 2 4-16,4 1 2 15,4-2 1-15,5 0 5 16,1-3-1-16,2-7 8 31,-9-2 2-31,2 1 5 0,25-1 3 0,0-5 7 0,-8-6 4 16,-16-5 6-16,-6 1 15 15,-8-3 11-15,1 4-3 16,-11 5-3-16,-6-3-13 16,-3 6-20-16,2 2-4 15,5 4-9-15,5 1-4 0,0 6-6 16,3 3-3 0,2 2-4-16,3 2-3 0,6 2 6 15,1 0 3-15,9-2 7 16,-1-1 1-16,7-6 3 15,4-2 1-15,3-2 1 16,2-4 1-16,-5-4 1 16,-4-4 2-16,-3-3 6 15,-6 2 4-15,-5-5 17 16,-3 1 5-16,-8 1 6 16,-3-1 3-16,-8 5-15 15,-5 0-1-15,0 4-11 16,1 4-8-16,3 0-9 0,6 3-8 15,5 0-7-15,3 3-1 16,5 2 23-16,1 0-93 16,6 2-287-16</inkml:trace>
  <inkml:trace contextRef="#ctx0" brushRef="#br0" timeOffset="1751.48">11117 15151 364 0,'0'-2'252'0,"0"-3"-14"16,-2 0-44-16,1 4-18 16,0 0-34-16,0 0-14 15,-2 1-36-15,-12-3-20 16,-29 3-34-16,33 3-16 16,-2 7-28-16,5 2-10 15,1 3-13-15,2 3-3 16,8 7 5-16,3-1 4 0,8 0 11 15,4-5 4 1,5-8 9-16,4-5 4 16,-2-9 10-16,-3-4 10 0,-7-7 41 15,-1-1 20-15,-7-6 35 16,-1 0 14-16,-8-1-12 16,0 1-10-16,-6 5-31 15,-7 0-19-15,0 8-26 16,-7 1-12-16,0 6-17 15,2 1-8-15,2 5-13 16,2 1-5-16,3 6-3 16,4 1 0-16,2 0 5 15,2 2 2-15,8 2 0 0,1-1 0 16,5-1 3-16,4 1 1 16,-1-3 7-16,2-3 3 15,4-5 3-15,-1-5 3 16,1-6 7-16,-2-4 3 15,-2-4 5-15,-6-1 3 16,-6 0 16-16,-2-2 4 16,-12 5 5-16,1 1-2 15,-6 7-24-15,-5 1-7 0,2 5-13 16,-1 0-4-16,5 4-3 16,4 1-2-16,4-2-3 15,4 2-2-15,6-3-1 16,4-1 2-16,7 0 4 15,1-2 5 1,-3-1 5-16,1-4 2 0,-5 0 3 16,-2-4-6-16,0-2-217 15</inkml:trace>
  <inkml:trace contextRef="#ctx0" brushRef="#br0" timeOffset="3766.67">15793 11782 170 0,'1'-3'177'16,"3"-3"32"-16,-2-2 5 15,-1 0 2-15,-1 2-23 16,-2 0-13-16,-7 3-39 15,-3 0-27-15,-2 2-51 0,-3 1-23 16,3 6-33-16,-1 1-11 16,6 6-13-16,2 2-3 15,8 3-2-15,4 1 4 16,6-2 6-16,5-2 6 16,5-6 6-16,2-2 1 15,0-7 11-15,2 0 11 16,-9-7 30-16,1-3 17 0,-6-3 29 15,-7-2 4-15,-5 1 2 16,-7-4-7-16,-9 2-23 16,-2 4-13-16,-3 3-31 15,-1 2-13-15,3 6-17 16,3 0-6-16,2 4-13 16,2 2-3-1,4 5-4-15,0 1 0 0,8 0 1 16,2 5-1-16,7-2 6 15,4 0 5-15,5-4 9 16,3-1 4-16,3-5 4 16,0-4 2-16,-1-6 9 15,-5-2 10-15,-2-8 18 16,-3 2 5-16,-7-3 17 16,-4-2 3-16,-9 8-3 15,-4 0-3-15,-7 7-25 0,-1 4-14 16,0 2-20-16,1 6-4 15,5 1-4-15,4 0 0 16,5-1 0-16,3-5 0 16,3-3 1-16,4-2 0 15,-5 1-73-15,0 0-82 16</inkml:trace>
  <inkml:trace contextRef="#ctx0" brushRef="#br0" timeOffset="5906.57">17911 16782 149 0,'1'-3'162'15,"0"-4"86"-15,-1 1 0 16,-3 2-27-16,-6-1-29 16,-4 2-52-16,0-1-22 0,-6 2-36 15,0 1-16-15,4 4-37 0,-1 5-17 16,4 5-23-16,5 1-7 15,6 3-4-15,2 3 3 16,7-3 6-16,5 2 4 16,7-7 9-16,3 1 6 15,3-3 10-15,-4-6 7 0,-4-5 27 32,-6-7 14-32,-1-5 29 0,-6 3 12 15,-5-5 6-15,0 2-2 16,-11-6-23-16,-1-2-16 15,-5 3-33-15,-4 0-15 16,0 7-20 0,2 6-6-16,5 7-18 15,0 5-5-15,6 5-5 16,1 2 1-16,5 4 6 16,3 1 6-16,6-2 8 15,2 1 4-15,5-3 7 0,0-5 2 16,0-4 4-16,2-3 2 15,-1-5 4-15,0-4 2 16,1-3 1-16,-6-9 0 16,-4-2 2-16,-2 0 0 0,-7-1 13 15,0 5 5-15,-4 4 1 16,-3 1-2-16,-4 8-19 16,-3 2-8-16,2 4-9 15,2 4-2-15,0 1-4 16,5 4-3-16,3-1 0 15,5-4 3-15,11 1 8 16,-1-2 5-16,5-2 9 16,-1 0 2-16,-2-4 0 15,-2 0 3-15,-6-3-2 16,0-4-7-16,-6-8-175 16</inkml:trace>
  <inkml:trace contextRef="#ctx0" brushRef="#br0" timeOffset="8964.15">11116 15571 381 0,'0'-4'230'0,"4"-5"-2"15,-2 2-3-15,-1 2-16 16,0 1-13-16,0 5-45 16,-1-1-23-16,0 0-42 0,0 3-20 15,0 25-24-15,-3 33-10 16,-3-17-17-16,0 1-6 16,3 4-3-16,2-3-2 15,3-11 1-15,4-6-42 16,0-11-159-16,-2-4-176 15</inkml:trace>
  <inkml:trace contextRef="#ctx0" brushRef="#br0" timeOffset="9410.49">11075 15560 754 0,'11'-8'335'0,"13"-7"-142"16,7 2-50-16,5 5-45 0,-1 7-20 15,2 9-44-15,-3 6-12 16,-9 8-10-16,-12 3-4 15,-13 7-2-15,-10 4 2 16,-15 2 4-16,1 1 2 0,-6-8 3 16,1-5 2-16,2-15-1 15,5 4-1-15,5-12-5 16,3-5-10-16,13-4-10 16,7-8 8-16,16 5 22 15,2 4 15-15,12 6 19 16,-8 7-2-16,4 9-4 15,0 2-4-15,-7-1 1 16,3 0-5 0,-11-8-8-16,-2-2-5 0,-2-6-11 15,-4 0-6-15,-2-4-128 16,1 4-104 0</inkml:trace>
  <inkml:trace contextRef="#ctx0" brushRef="#br0" timeOffset="12329.26">6624 11824 704 0,'-3'-4'364'15,"-1"1"-92"1,-1 0-49-16,4 3-70 0,0 0-34 0,0 0-50 16,-2 24-19-16,1 43-23 15,6-26-7-15,0 5-11 16,3 2-2-16,-1-7-2 16,3-5-2-16,-1-11-59 15,-2-5-78-15,-1-11-373 16</inkml:trace>
  <inkml:trace contextRef="#ctx0" brushRef="#br0" timeOffset="12793.2">6493 11862 317 0,'0'-2'205'0,"0"-5"31"15,6-1-54-15,6-6-27 16,5 1-12-16,11 5-37 16,3 3-14-16,13 11-33 0,6 6-9 15,8 10-16-15,0 0-12 16,-11 8-1-16,-10-1 0 15,-22 1 7-15,-6-1 2 16,-10-5 2-16,-7-4 2 16,-1 2-3-16,-12 0 0 15,-10-3-3-15,-3 3-7 0,-2-8-21 16,4-4-25 0,17 0-91-16,3-6-80 0</inkml:trace>
  <inkml:trace contextRef="#ctx0" brushRef="#br0" timeOffset="15002.94">18308 16896 357 0,'4'-3'216'0,"2"-4"-1"0,-1 1-9 16,-1 0-22-16,-3 4-17 16,2 4-56-16,-3-2-19 15,0 0-34-15,0 9-15 16,-3 18-6-16,-7 36-10 15,-4-19-14-15,0 4-3 16,3-4-28-16,-3-3-53 16,7-17-139-1</inkml:trace>
  <inkml:trace contextRef="#ctx0" brushRef="#br0" timeOffset="15380.06">18256 16867 544 0,'10'-13'324'15,"9"-10"-34"-15,9 7-119 0,5 4-30 16,2 7-55 0,5 7-37-16,-3 11-24 15,-6 2 1-15,-9 9-9 16,-13 2 2-16,-15 2 0 15,-5 2 1-15,-10-3-1 0,-2-3 0 16,-3-12 4-16,-2-2-4 0,1-8-10 16,5 1-6-16,8-2-15 15,12-1-9 1,9 1-1-16,8 1 3 0,11 3 13 16,2 4 12-1,2 7 17-15,1 3 2 0,-3 5 8 16,-3-5-2-16,-6-3-4 15,-4-8-1-15,-1-6-10 16,0-2-8 0,3-5-97-16,0 2-166 15</inkml:trace>
  <inkml:trace contextRef="#ctx0" brushRef="#br0" timeOffset="18279.32">16400 11723 525 0,'-1'-4'308'16,"-4"-3"-39"0,3 7-101-16,-1 0-31 15,1 8-60 1,0 5-29-16,2 11-25 0,0 11 2 0,-3 10-2 15,3 8-2-15,1 0-9 16,0-2-2-16,1-6 1 16,1-8 0-16,0-9-17 15,-1-10-50-15,1-12-255 16</inkml:trace>
  <inkml:trace contextRef="#ctx0" brushRef="#br0" timeOffset="18646.23">16252 11783 587 0,'5'-6'287'0,"8"-10"-79"15,5 1-28-15,13-2-37 16,6 1-18-16,14 5-49 16,1 5-23-16,-1 6-27 15,3 9-11-15,-8 9-7 16,-2 8-1-16,-9 8 3 16,-10 7-1-16,-18 4-1 0,-8 5 1 15,-18-4-2-15,-8 1 1 16,-7-4 5-16,-4-6 3 15,-2-8 8-15,1-8 0 16,-5-15-5-16,8-7-6 16,8-8-14-16,6-2-5 0,13 1-18 15,3 4-41-15,5 4-263 16</inkml:trace>
  <inkml:trace contextRef="#ctx0" brushRef="#br1" timeOffset="27597.65">7337 10751 513 0,'0'-3'351'0,"0"1"-8"15,0-1-79-15,0 1-26 16,0 1-47-16,0 0-23 16,0 0-54-16,0 0-21 15,0 0-32-15,0 0-12 16,0-1-5-16,0 2 0 15,0 0 5-15,0 0 1 16,0 0-1-16,0 0-3 16,0 0-12-16,0 0-5 15,0 0-11-15,0 0-5 16,0 0-4-16,0 8-2 0,1 6-1 16,4 29-1-16,-7-29 1 15,2 0 0-15,0 0-1 16,0 2 0-16,0-4 0 15,0 4 0-15,0-2-1 16,-2-2 0-16,1 3 0 16,-1-2 0-16,0 1 0 15,2 0 0-15,0-3-1 16,4 6 0-16,-3-3 0 16,-1 2 0-16,-1 1 1 15,-4-7 0-15,3 3 1 16,0 2-2-16,2 6 1 0,-1 2-1 15,1 7-1-15,2-3-1 16,0-2 2-16,0-2-1 16,-2-3 0-16,2 0 2 15,-1-3 0-15,5 0 2 16,-5-4 3-16,-1-2 0 16,-4-1 2-1,-2-1 2-15,2 4 3 0,-1-3 1 16,5 3-1-16,0 2-2 0,-1-3-4 15,1-1-2-15,0 0 0 16,-2-6 0-16,1 0-1 16,1-3 0-16,0-2-1 15,0 0 0-15,0 0 0 16,0 0 1-16,-1 15 0 16,-5 25 0-16,3-29 1 15,1-3 0-15,0-8 1 16,5 4 2-16,-14-13-1 15,11 8-2-15,-4-4-100 16,-12-16-115-16</inkml:trace>
  <inkml:trace contextRef="#ctx0" brushRef="#br1" timeOffset="28483.02">7355 10712 165 0,'0'-2'126'0,"1"-1"40"0,2-1-8 16,-3 3 18-16,0 0 12 0,0 0 22 15,0 0 10-15,0 0 1 16,0-2-10-16,0 2-28 16,0 0-23-16,0 0-53 15,-1 0-24-15,-1-1-41 16,1 2-10-16,0 0-10 15,-6 11-3-15,-29 35-1 16,21-28-2 0,-3 1-3-16,0 3 0 0,-1-4-7 15,1-1 1-15,3-1-3 16,1-1 0-16,4-3 0 16,4 0-1-16,2-6 2 15,3-1-2-15,1-4 1 16,1 0 1-16,-1-2 3 0,0 0 2 15,0 1 1-15,14-14-1 16,35-41-4 0,-28 28-2-16,4-1 0 15,-6 1-1-15,-3 7 2 16,-3 6-2-16,-6 5 0 16,1 3 0-16,-3 4-1 15,-2-1 0-15,-2 2-1 0,-1 0 1 16,0 0 0-16,0 1-1 0,0 0 0 31,0 0 0-31,0 0-1 16,0 0 0-16,4 0 0 15,-1 1 2-15,2 1 5 16,-3 17 2-16,33 35 3 16,-21-25 0-16,-2-1 3 0,0-3 2 15,-1-9 1-15,-3-4 2 16,1-8 2-16,0-4 1 15,-5-1 3-15,-1-5-4 16,-2-3-74-16,2 0-45 16</inkml:trace>
  <inkml:trace contextRef="#ctx0" brushRef="#br1" timeOffset="29163.51">7817 10621 887 0,'-1'-3'441'0,"-3"-3"-137"16,3 5-43-16,0 1-82 0,0 0-40 15,0 0-67-15,-1 0-20 16,-1 16-26-16,-5 36 0 16,11-24 4-16,0 6 6 0,-4 7 8 15,5 1-1-15,-4-1-1 31,0-4-5-31,1-12-13 16,-1-2-1-16,3-7-12 0,-2-1-3 16,-1-6 1-16,1-1-3 15,-1-7-15-15,1-4-37 16,1-4-142-16,-2 6-109 0</inkml:trace>
  <inkml:trace contextRef="#ctx0" brushRef="#br1" timeOffset="29398.72">7796 10616 680 0,'10'-4'424'0,"3"-4"-19"0,10-6-216 15,3 2-46-15,3 0-61 16,3 3-20-16,2 6-31 16,-2-3-10-16,-3 5-14 15,-2-1 4-15,-6 4-147 16,-5 3-145-16</inkml:trace>
  <inkml:trace contextRef="#ctx0" brushRef="#br1" timeOffset="29704.32">7796 10935 558 0,'0'0'356'16,"2"0"30"-16,10 3-133 0,8-2-86 16,5 0-16-16,5 1-40 15,1-6-17-15,1 1-34 16,-2-2-15-16,0 2-23 16,-5 1-8-16,-7-1-3 15,-3-2-34-15,-7-2-170 16,0-2-365-16</inkml:trace>
  <inkml:trace contextRef="#ctx0" brushRef="#br1" timeOffset="29922.26">7789 10775 1122 0,'0'-1'484'0,"5"-3"-261"0,11 2-73 16,9 0-65-16,3-3-3 0,9 3-9 15,-1-2-11-15,-2 0-28 16,0-2-11-16,-8-3 27 16,-1-3-127-16</inkml:trace>
  <inkml:trace contextRef="#ctx0" brushRef="#br1" timeOffset="30663.44">7777 10399 552 0,'-6'1'371'0,"-5"3"15"16,6-4-185-16,2 0-46 16,6-1-66-16,-3 1-24 15,1-2-29-15,24 0-2 16,35-6-1-16,-32 0-3 16,6 3-9-16,0 2-3 0,2 1-7 15,-2 1-3-15,-6 1-3 16,-1-3-1-16,-10 1-6 15,-4-2-8-15,-5-1-64 16,-5-1-10-16,-1-6 6 16,-2 1 11-1,-5-2 65-15,-3 0 13 16,-5 3 6-16,1 1 0 0,4 6 9 16,1-1 5-16,6 4 4 15,1 0-3-15,4 2-7 16,-4-2-5-16,0 0-3 15,3 1 7-15,6 5 26 16,1 2 11 0,17 34 26-16,-28-26 6 15,-4 0-10-15,-5 0-10 0,-1-2-29 16,-2-3-13 0,2-6-14-16,5-4-66 15</inkml:trace>
  <inkml:trace contextRef="#ctx0" brushRef="#br1" timeOffset="31155.65">8232 10868 659 0,'-1'-4'444'0,"-1"0"-29"15,-2 6-148-15,3-2-50 16,0 0-102-16,0 0-37 15,-2 13-36-15,-8 36-13 16,12-27-10-16,3 1-5 0,-1-2-5 16,3-1-3-16,-6-3-3 15,2-2-17-15,1 0-186 16,-5-8-82-16</inkml:trace>
  <inkml:trace contextRef="#ctx0" brushRef="#br1" timeOffset="31503.92">8139 10935 574 0,'3'-5'290'0,"6"-2"-70"0,3 2-38 16,10 1-29-16,7-2-13 15,7 3-24-15,1-6-11 16,-1 3-26-16,-3 2-13 0,-9 4-18 16,-2 6 3-16,-8 5 4 15,-6 3 1-15,-4 6-3 16,-2 3-11-16,-14 0-15 16,-1 4-3-1,-10-1-5-15,-5-2 3 0,-1 1 3 0,-9-9-1 16,-6-9-6-16,5-5-7 15,7-6-10-15,8-3-9 16,14-4-37-16,4 1-56 16,9-1-163-16</inkml:trace>
  <inkml:trace contextRef="#ctx0" brushRef="#br1" timeOffset="32367.74">7243 11877 434 0,'2'0'324'0,"0"0"11"0,-1 2-84 16,-2-2-29-16,0 0-45 16,0 0-29-16,-1 0-39 15,1 3-21-15,-3 11-50 16,-11 32-11-16,11-24-17 15,3-4-4-15,0 4 1 16,-1 1-62-16,0 2-245 16</inkml:trace>
  <inkml:trace contextRef="#ctx0" brushRef="#br1" timeOffset="32740">7215 12293 900 0,'0'2'434'16,"-2"2"-146"0,2 3-57-16,-2 6-83 15,-5 2-25-15,1 7-61 0,-1-1-14 16,3 2-23-16,3 3-12 0,-1-5-5 15,1-5-3-15,1-2-77 16,0-3-137-16</inkml:trace>
  <inkml:trace contextRef="#ctx0" brushRef="#br1" timeOffset="33103.18">7179 12688 916 0,'0'0'483'0,"0"0"-153"0,-3 3-142 16,2-3-51-16,0 0-72 16,-1 8-19-16,-4 12-24 15,-8 31-5-15,8-28-9 16,2 0-1-16,2-3-3 15,0-4-2-15,2-2-83 16,0-4-81-16</inkml:trace>
  <inkml:trace contextRef="#ctx0" brushRef="#br1" timeOffset="33436.75">7136 13082 648 0,'1'2'360'15,"0"-2"-69"-15,-1 7-79 16,0-7-26-16,0 0-35 16,0 0-32-16,-1 8-42 15,1 14-20-15,-3 23-31 16,-1-28-8-16,-1-2-11 16,-1-6-36-16,2 1-148 15,2 0-215-15</inkml:trace>
  <inkml:trace contextRef="#ctx0" brushRef="#br1" timeOffset="33781.04">7071 13493 1089 0,'0'-2'476'0,"-2"2"-233"15,2 4-48-15,-1-4-77 16,0 0-24-16,0 7-50 0,0 4-12 15,-1 32-14-15,2-30-6 16,0-3-5-16,0 3-4 16,-4-6-51-16,2 3-57 15,-2 0-179-15,2 0-298 16</inkml:trace>
  <inkml:trace contextRef="#ctx0" brushRef="#br1" timeOffset="34052.68">7053 13865 681 0,'-1'-1'452'16,"-2"-2"31"-16,3 0-153 0,0 3-121 16,0 0-50-16,0 0-65 0,-1 0-32 15,1 0-29-15,-1 9-9 16,0 1-16-16,0 31-2 16,0-35-119-16,1 2-98 15</inkml:trace>
  <inkml:trace contextRef="#ctx0" brushRef="#br1" timeOffset="34387.61">7013 14326 624 0,'0'0'339'0,"-3"0"-53"32,0 1-38-32,2-1-61 15,-1 0-24-15,1 0-49 0,0 3-20 16,-1 7-30-16,1 2-16 15,-2 27-23-15,6-29-8 16,-4-5-7-16,-2 2-2 16,1-2-6-16,2-4-48 15,2 7-132-15,1-5-102 16</inkml:trace>
  <inkml:trace contextRef="#ctx0" brushRef="#br1" timeOffset="34594.8">6979 14648 714 0,'-2'7'381'16,"-3"3"-99"-16,5 4-125 16,-3-4-42-16,-1 0-49 15,4 1-17-15,-1-3-21 16,5 0-4-16,-2-3-11 15,-2-3-6-15,4-2-129 0</inkml:trace>
  <inkml:trace contextRef="#ctx0" brushRef="#br1" timeOffset="36974.71">7373 15007 774 0,'3'4'341'0,"1"-4"-154"16,6 3-30 0,13-4-25-16,9 6-8 0,20 3-18 15,7 0-11-15,7 4-29 0,-8-7-12 16,-13 1-26-16,-7 1-6 15,-19-3-57-15,1 2-129 0</inkml:trace>
  <inkml:trace contextRef="#ctx0" brushRef="#br1" timeOffset="37374.67">8148 15098 844 0,'3'-1'375'0,"7"-1"-184"15,5 2-23-15,14 4-36 16,5 2-17-16,7 0-12 15,-6 3-12-15,-2 0-30 16,-2-2-12-16,-3 1-27 16,-1 0-31-16</inkml:trace>
  <inkml:trace contextRef="#ctx0" brushRef="#br1" timeOffset="43328.25">8746 15153 430 0,'0'0'246'16,"1"0"3"-16,5 0-43 15,-6 0-31-15,11 1-19 16,49 10-45-16,-22-7-10 16,3-3-35-16,3 6-8 15,-4-1-17-15,-1-3-3 16,-5 0-176-16</inkml:trace>
  <inkml:trace contextRef="#ctx0" brushRef="#br1" timeOffset="43787.7">9394 15233 618 0,'-1'-1'354'0,"2"-3"-32"16,9 3-87-1,16-1-54-15,10-1-29 16,16 5-41-16,4 0-24 0,-2 6-40 16,-7-1-10-16,-11 3-15 15,-10-1-2 1,-3-5-66-16,-2-2-63 16</inkml:trace>
  <inkml:trace contextRef="#ctx0" brushRef="#br1" timeOffset="44265.21">10142 15258 733 0,'11'2'402'15,"2"-1"-103"-15,14 3-99 16,4 2-24-16,1 1-69 16,10 0-30-16,1-7-35 15,-3-2 22-15,5-6-190 16</inkml:trace>
  <inkml:trace contextRef="#ctx0" brushRef="#br1" timeOffset="44576.31">10541 15281 717 0,'5'2'372'0,"10"-2"-63"16,7 0-102-16,14-3-45 16,3 2-1-16,0 2-36 0,-4-1-27 15,-2 3-55-15,-2-2-3 16</inkml:trace>
  <inkml:trace contextRef="#ctx0" brushRef="#br1" timeOffset="45686.42">11137 15227 515 0,'-4'0'247'0,"-7"-1"-85"0,9-1-26 16,-2-4 1-1,4 1-16-15,4 1-17 16,2 1-24-16,3 3-4 0,-5 0-12 16,-2 0-3-16,-4 0-9 15,1 0-1-15,0 0 0 16,1 0-5-16,0 0 5 16,0 0 0-16,0 0-6 15,9 1-5-15,21 4-18 16,36 0-7-16,5-2-4 0,16 2 2 15,25 4-2-15,17 2 2 16,5 6-1-16,-1 0-2 16,-17-5 3-16,-15-1-1 15,-23-10-1-15,-7-1 2 16,-11-3-2 0,-3-7 1-16,-18 0-28 0,-10 1-67 0,-19 2-285 15</inkml:trace>
  <inkml:trace contextRef="#ctx0" brushRef="#br1" timeOffset="46222.03">12317 15139 692 0,'-4'-2'350'16,"-3"0"-96"-16,3-2-93 16,7 8-81-16,6 3-22 15,12 5-18 1,9 7 7-16,11-1 9 15,3 3 3-15,0 0-10 16,-2-5-4-16,-10 0-9 0,-8-4-7 16,-15-5 5-16,-1-3 3 15,-9-1 4-15,1 0 8 16,-8 2 0-16,-3-1 3 16,-11 5 10-16,-9-1-5 15,-4 7 0-15,1 0-7 16,4 3-19-16,5 2-7 15,13-5-11-15,6 1-71 0</inkml:trace>
  <inkml:trace contextRef="#ctx0" brushRef="#br1" timeOffset="46643.01">12810 15345 767 0,'-2'-8'404'15,"1"-5"-84"-15,0 5-111 0,1 19-109 16,3 12-46-16,2 21-64 15,2 8 12-15,-2 9 11 16,-1 0 5-16,-2-3-1 0,-2-1 0 16,-2-10 1-16,1-5 0 15,-3-18-41-15,4-9-84 16</inkml:trace>
  <inkml:trace contextRef="#ctx0" brushRef="#br1" timeOffset="46836.56">12833 15362 933 0,'8'-4'374'0,"15"-2"-238"0,10 1-36 16,7 7-41-16,7 6-21 0,4 1-27 15,-5 6-2 1,-5-3-99-16,-2 0-199 0</inkml:trace>
  <inkml:trace contextRef="#ctx0" brushRef="#br1" timeOffset="47089.6">12784 15817 883 0,'5'3'389'0,"12"0"-187"16,7 1-20-16,20 0-43 16,4-4-37-16,6 4-60 15,-2-4-9-15,-9-1-13 16,-9 0-10-16,-10-5-152 15,-7-2-131-15</inkml:trace>
  <inkml:trace contextRef="#ctx0" brushRef="#br1" timeOffset="47270.95">12825 15596 830 0,'6'-2'390'16,"14"1"-124"-16,6 1-108 16,14 2-63-16,6 3-18 0,-4-1-36 15,1 3 0-15,-11-1-164 16</inkml:trace>
  <inkml:trace contextRef="#ctx0" brushRef="#br1" timeOffset="47533.21">13152 15790 657 0,'2'2'311'15,"2"8"-82"-15,-1 1-132 0,-1 12-49 16,5 3 6-16,-3 3-15 16,3 7-11-16,-6-6-11 15,-4 1 1-15,0-8-31 16,0-1-48-16</inkml:trace>
  <inkml:trace contextRef="#ctx0" brushRef="#br1" timeOffset="47818.37">13170 15767 796 0,'7'-11'419'15,"13"-7"-117"-15,6 7-90 0,4 11-102 16,3 5-38-16,-7 8-37 0,-4 6-13 16,-14 3-18-1,-8 0-2-15,-11 1 1 0,-8-1 0 16,-6-3 4-16,3 0 1 15,4-8 1-15,2-4 0 16,14-1-9-16,0-7-2 0,11 1-1 16,9 3 4-16,5-1 22 15,4 8 2-15,1 2 0 16,-6-2-2-16,-7 2-9 16,-3-7 1-16,-8 0 4 15,-1-4 13-15,1-1-260 16</inkml:trace>
  <inkml:trace contextRef="#ctx0" brushRef="#br1" timeOffset="48678.2">12855 15128 634 0,'-1'0'354'0,"1"-2"-73"16,5 2-122-16,-5 0-22 15,13 0-25-15,55 3-3 16,-13 0-18-16,4 1-11 16,-12-4-35-16,-1 2-16 15,-10-2-11-15,-5-2-1 16,-1 1 2-16,-8-5 0 0,-12-1-19 15,-5 2-15-15,-12 1-30 16,-9 1-8-16,-7 0 11 16,-4-3 11-16,3 0 21 15,3 2 7-15,3-3 5 16,7 4 1-16,3-1-2 16,5-3-4-16,8 5-14 15,0-4-2-15,11 5 4 16,2 3 7-16,4 4 12 15,6 4 4-15,6 3 8 16,1 4 0-16,-4 3 4 16,-7-2 3-16,-16 0 17 15,-8-4 18-15,-15-9 29 16,-7 7 1 0,-11 3-20-16,-2-1-20 0,4 11-68 15,-4-4-32-15</inkml:trace>
  <inkml:trace contextRef="#ctx0" brushRef="#br1" timeOffset="51096.01">15716 12003 536 0,'0'0'291'0,"-1"-3"-56"15,0-1-30-15,-1 4-66 16,1 0-31-16,0 0-43 0,0 5-12 16,-2 11-3-16,-12 34-4 15,4-23-16-15,1 6-6 16,2 5-18-16,-1-1 2 15,1 1-126-15,5-2-199 16</inkml:trace>
  <inkml:trace contextRef="#ctx0" brushRef="#br1" timeOffset="51472.63">15594 12548 749 0,'-2'3'349'16,"-1"5"-146"-16,-3 3-42 16,-1 7-57-16,-1 4-24 15,2 8-34-15,-2 0-12 16,0 4-18-16,2-3-6 15,0-3 15-15,0-3-62 0,-1-7-211 16</inkml:trace>
  <inkml:trace contextRef="#ctx0" brushRef="#br1" timeOffset="51842.96">15372 13159 870 0,'0'-1'372'0,"0"1"-203"15,2 3-41-15,-2-3-46 16,0 0-9-16,0 7-18 16,-1 11-14-16,-12 38-23 15,3-25-7-15,-6 5-6 16,-1-3 15-16,5 0-117 15,0-4-87-15</inkml:trace>
  <inkml:trace contextRef="#ctx0" brushRef="#br1" timeOffset="52156.64">15186 13745 986 0,'-3'3'412'15,"-2"6"-251"-15,2 3-41 0,-3 5-69 16,-3 1-20-16,1 4-22 16,-5-4-4-16,4 3-1 15,7 3-24-15,-4 3-105 16,3 3-94-16</inkml:trace>
  <inkml:trace contextRef="#ctx0" brushRef="#br1" timeOffset="52425.96">15050 14253 333 0,'-3'6'230'15,"-2"5"8"-15,-2 3-76 16,0 3-9-16,-6 7-18 16,1 4-9-16,-4 5-17 15,-3 8-9-15,4-1-35 16,-1 0-19-16,7-8-23 16,2-8-50-16</inkml:trace>
  <inkml:trace contextRef="#ctx0" brushRef="#br1" timeOffset="53293.49">15782 11834 626 0,'0'-3'368'16,"0"-3"-46"-16,0 3-110 15,0 1-23-15,-2 1-34 16,1 1-17-16,0 0-35 16,0 0-12-16,0 0-27 0,0 0-9 15,1 0-12-15,-1 0-6 16,-1 6 1-16,1 8-2 15,-7 36-2-15,-1-26-1 16,-4 11-4-16,-3 6-2 16,-7 19-6-16,-1 8 2 15,-2 20-3-15,0 2-4 16,6 2-2-16,2 3-6 0,-2-8 1 16,-1 0 1-16,2-12 4 15,4-11 4-15,1-15-1 16,3-12 7-16,2-15 1 15,-2-8 3-15,-1-11 1 16,1 0-4-16,1 1-10 16,4 0-6-16,2 1-9 15,3 3-3-15,1-1-3 16,1 0-2-16,4-3-36 16,0-4-46-16,5-13-155 15</inkml:trace>
  <inkml:trace contextRef="#ctx0" brushRef="#br1" timeOffset="53833.81">15350 12696 867 0,'-1'-4'458'15,"-4"-3"-130"-15,4 4-117 0,1 0-48 0,-2 4-66 16,2-1-20 0,0 0-39-16,1 10-2 0,5 19-1 15,4 33-7-15,-3-23-2 16,-1 0-5-16,3-3-4 15,0-7 4-15,2-9 3 32,0-2 6-32,4-10 11 0,1-6 5 0,5-3 15 15,0-5 5 1,5-5-5-16,3-2-3 0,6-8-15 16,5-3-9-1,3-9-8-15,0 1-5 16,-2-5-10-16,-2 4 0 15,-10 5-86-15,-6 7-89 0</inkml:trace>
  <inkml:trace contextRef="#ctx0" brushRef="#br1" timeOffset="54389.83">14524 12443 909 0,'-1'-6'452'0,"-3"2"-147"0,4 8-101 16,0-4-96-16,0 8-35 15,0 21-39-15,5 62-7 16,-2-32-14-16,2 5-2 16,-3-9-3-16,-1-7 8 15,0-15-96-15,-1-11-107 16</inkml:trace>
  <inkml:trace contextRef="#ctx0" brushRef="#br1" timeOffset="54580.7">14448 12454 921 0,'9'-7'418'16,"9"-6"-191"-16,17 1-127 16,6-1-27-16,15 1-42 15,-1-1-13-15,3 6-3 16,1 2-12-16,-8 2-188 15</inkml:trace>
  <inkml:trace contextRef="#ctx0" brushRef="#br1" timeOffset="54813.66">14475 12867 952 0,'1'0'452'0,"2"-6"-150"15,9 4-137-15,16-4-73 16,0-2-21-16,13 0-31 16,2-1-12-16,-1 5 6 15,-2 3-55-15,-10-2-198 16</inkml:trace>
  <inkml:trace contextRef="#ctx0" brushRef="#br1" timeOffset="54987.39">14505 12689 935 0,'3'-2'457'0,"1"-2"-84"15,18 0-327 1,7-5-37-16,10 0-8 0,5-1-31 16</inkml:trace>
  <inkml:trace contextRef="#ctx0" brushRef="#br1" timeOffset="55329.13">14836 12764 846 0,'0'0'397'16,"0"1"-166"-16,3 3-69 0,-3-4-80 15,0 0-16-15,4 19-18 16,6 36-15-16,-10-26-14 16,-3-2-4-16,-6 17-94 31,0 0-125-31</inkml:trace>
  <inkml:trace contextRef="#ctx0" brushRef="#br1" timeOffset="55525.53">14804 12788 644 0,'7'-8'375'0,"14"-8"-44"15,3 1-99-15,9 7-109 16,3 4-29-16,5 11-44 15,-8 7-14-15,-5 8-13 16,-8 4-4-16,-20 1 4 16,0 6 1-16,-28-5 7 15,-9 3 1-15,-15-8-29 16,-7-7-63-16,7-9-273 0</inkml:trace>
  <inkml:trace contextRef="#ctx0" brushRef="#br1" timeOffset="56202.03">14482 12275 998 0,'7'-4'388'0,"14"-1"-252"15,4-4-31-15,18-4-13 16,10-3-11-16,12-1-31 16,7 1-13-16,2 3-19 15,-11 2-3-15,-13 5-55 16,-8 1-24-16,-24 2-73 16,-6 1-30-16,-18-2-5 15,-7 2-4-15,-10-6 54 16,-8-3 28-16,0-2 60 15,0-5 42-15,12 7 73 0,7 2 19 16,11 0 35-16,4 2 0 16,11-2-44-16,4 2-11 15,10 9-9-15,-1 6 4 16,-5 8 38-16,-4 4 12 16,-18 8 29-16,-6 4-2 15,-16 3-36-15,-7-5-17 16,1-5-29-16,-1-6-90 0</inkml:trace>
  <inkml:trace contextRef="#ctx0" brushRef="#br1" timeOffset="57535.09">15104 15129 563 0,'-2'-5'368'15,"-5"-2"8"-15,6 1-112 0,2 6-121 16,1 5-45-16,-2-5-59 15,0 1-12-15,25 24 7 16,36 30-1-16,-24-24-2 16,4 1-5-16,3-7-11 15,0-4-4-15,3-5-41 16,2-2-141-16</inkml:trace>
  <inkml:trace contextRef="#ctx0" brushRef="#br1" timeOffset="58041.08">15645 15537 873 0,'0'0'402'0,"0"1"-194"16,3 0-47-1,-3-1-66-15,0 0-15 16,18 13-2-16,43 43-12 16,-17-25-19-16,3 2-9 15,7-3-17-15,-4-2-7 16,-3-5-59-16,-6-8-136 16</inkml:trace>
  <inkml:trace contextRef="#ctx0" brushRef="#br1" timeOffset="58493.71">16196 15915 815 0,'-4'-1'445'0,"0"-2"-126"16,4 5-129-16,0-2-51 15,0 0-58-15,2 2-8 16,27 20-16-16,39 26-9 15,-16-23-16-15,1 5-9 0,2 0-11 16,-12 0 32-16,-13-3-216 16</inkml:trace>
  <inkml:trace contextRef="#ctx0" brushRef="#br1" timeOffset="58951.66">16716 16244 1062 0,'3'1'435'0,"6"5"-242"15,7 3-65-15,11 1-31 16,6 6-4-16,16 8-31 16,-1 2-7-16,0-2-24 15,-6 2-13-15,-9-3-74 16,-4-1-127-16</inkml:trace>
  <inkml:trace contextRef="#ctx0" brushRef="#br1" timeOffset="59334.54">17284 16590 943 0,'5'0'422'0,"12"5"-164"0,7-1-95 16,14 8-27-16,3 6-25 15,-2 0-46-15,0 6-16 16,-7-3-27-16,3-2 0 0</inkml:trace>
  <inkml:trace contextRef="#ctx0" brushRef="#br1" timeOffset="61792.24">16722 16208 602 0,'-5'-1'344'0,"-3"-2"-42"0,0 0-30 0,3 3-45 31,1 0-32-31,4 2-37 16,0-2-16-16,0 0-45 15,0 0-9-15,0 0-28 16,0 0-6-16,14 6 0 15,41 29 0-15,-21-17-5 16,5 6-7-16,10 3-11 16,1 4-5-16,1 3-8 15,4-3-4-15,4 9-4 16,2 2-2-16,10 2-1 16,0 5-1-16,-9-14-1 15,-2 4 0-15,-15-5 0 16,-5-3 1-16,6 3 2 15,-3-2 1-15,4-4 3 0,4 0 2 16,-2-5 0-16,-2-2-1 16,-2-1-4-16,-10-5-3 15,-12-7-6-15,-6-1-2 16,-15-11-51-16,-9-4-53 16,-14-5-385-16</inkml:trace>
  <inkml:trace contextRef="#ctx0" brushRef="#br1" timeOffset="62568.39">16768 16185 810 0,'-6'-3'410'0,"-9"-3"-103"15,3-2-65-15,-1 2-43 16,3-1-19-16,4 4-31 16,-1 3-17-16,6 4-45 0,0 2-20 15,2 4-36-15,4 1-6 16,0 9-5-16,2 9-1 16,0 10 1-16,1 10-2 15,0-2-3-15,-3-6-4 16,2-5-5-16,-4-11-1 15,1-5-1-15,-1-4 1 0,-3-13 0 16,1 1 0-16,-1-6-1 16,-1 0 0-16,0 1-2 15,0-3 0-15,-7-23-1 16,-10-33 1 0,8 24-1-16,0-2 0 0,-4-8 3 15,1 6 0-15,4 13 3 16,2 3 1-16,4 16 7 15,-1 4 2-15,3 4 2 16,2 0 0 0,-1 0-5-16,2 0-1 0,28 11-3 15,42 12-4-15,-15-19 2 16,4-4-5-16,-3-12-2 0,-6 1 1 16,-16 0-2-1,-7 7 2 1,-9 1-26-16,-5 2 312 0</inkml:trace>
  <inkml:trace contextRef="#ctx0" brushRef="#br1" timeOffset="63901.3">17001 15399 1069 0,'-2'-1'529'15,"0"-3"-198"-15,-1 8-154 0,2-4-51 16,-1 12-75-1,-11 55-27-15,11-8-15 16,2 13 0-16,3 4-2 16,7-3-1-16,-2-18 3 0,-1-15-34 15,-4-17-154-15,8-4-152 16</inkml:trace>
  <inkml:trace contextRef="#ctx0" brushRef="#br1" timeOffset="64438.75">17045 15468 791 0,'3'-4'420'0,"1"-2"-93"15,4 1-115-15,15-1-96 0,4 2-20 16,19-1-37-16,9-2-16 16,7 1-24-16,3 0-25 15,-8 4-210-15</inkml:trace>
  <inkml:trace contextRef="#ctx0" brushRef="#br1" timeOffset="64781.88">17074 15826 1066 0,'-1'0'467'15,"1"2"-245"-15,3 0-44 0,-3-2-48 0,12 0-26 16,50 4-28-16,-19 0-14 16,4-6-30-1,-1-3-10-15,1-1-25 16,-6-6-92-16</inkml:trace>
  <inkml:trace contextRef="#ctx0" brushRef="#br1" timeOffset="65010.34">17003 15680 1284 0,'2'0'480'15,"14"-3"-333"-15,9-2-36 16,23-4-26-16,4-1-12 16,10-2-50-16,-3 1 41 0,-4-2-290 15</inkml:trace>
  <inkml:trace contextRef="#ctx0" brushRef="#br1" timeOffset="65414.33">17509 15800 1147 0,'-1'3'495'0,"-1"3"-270"0,1 4-55 16,-1 7-92-16,2 2-22 16,-2 9-34-16,-1-4-7 0,3 5-8 15,-2-5 12-15,4-2-144 16,0-3-134-16</inkml:trace>
  <inkml:trace contextRef="#ctx0" brushRef="#br1" timeOffset="65757.97">17505 15809 1062 0,'2'-9'460'0,"12"-4"-236"16,-1 1-71-16,12 6-65 0,6 6-25 0,-3 6-31 15,-2 2-7-15,-13 7-2 16,-4 7 0-16,-11 2-2 15,-7 6-1-15,-9-4-6 16,-1-2-16-16,-6-5-11 16,2-9-8-16,2-5-9 15,1-5 10-15,13-5-5 16,3 2-2-16,10-3 13 16,8 4 6-1,1-1 18-15,7 3 15 0,3 0 1 16,3 2-1-1,2 7-1-15,-2 4-4 0,-4-2-4 32,-2 0-1-32,-7-3-6 0,-4-4 35 0,-5-1-132 15</inkml:trace>
  <inkml:trace contextRef="#ctx0" brushRef="#br1" timeOffset="66313.39">17015 15153 1100 0,'1'0'452'16,"1"1"-285"-16,6 0-46 15,8-3-54-15,11 0-11 16,20-3-11-16,10-2-4 0,14 5-11 16,-2 1-10-16,-7 1-17 15,-6 6-66-15,-22-2-221 16</inkml:trace>
  <inkml:trace contextRef="#ctx0" brushRef="#br1" timeOffset="66664.53">17284 14996 1046 0,'-1'-4'458'15,"1"1"-263"1,5 0-45-16,-5 3-85 16,10 1-29-16,56 17-15 0,-25-3-4 0,0 0-3 15,0 7-3-15,-10 0-2 16,-9-1-1-16,-7 4 0 15,-9-6 1-15,-7 5 8 16,-11-4 5-16,-6 4 8 16,-9 0 0-1,-8 1-5 1,1-1-4-16,-2-1-13 16,4 0-1-16</inkml:trace>
</inkml:ink>
</file>

<file path=ppt/ink/ink2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2-01T08:41:13.046"/>
    </inkml:context>
    <inkml:brush xml:id="br0">
      <inkml:brushProperty name="width" value="0.05292" units="cm"/>
      <inkml:brushProperty name="height" value="0.05292" units="cm"/>
      <inkml:brushProperty name="color" value="#FF0000"/>
    </inkml:brush>
  </inkml:definitions>
  <inkml:trace contextRef="#ctx0" brushRef="#br0">6066 10114 315 0,'-3'-1'235'16,"0"-4"46"-16,-1 1-53 0,3 3-57 15,0-1-21-15,0 1-43 16,0 0-17 0,0 0-24-16,-2 0-8 0,-6 0-12 15,3 0-8-15,2-1-16 16,-27 2-7 0,27 4-12-16,2 5-4 0,2 1-8 15,0 4-2-15,4 4 3 16,1-5 4-16,4-3 8 15,2-1 4-15,4-7 5 0,1-3-2 16,1-4 1 0,0 0 2-16,-2-3 9 15,-1-2 15-15,-6-1 21 16,-3-2 12-16,-6 0 22 16,-4 2-1-16,-5-3-11 15,-3 3-10-15,-2 2-25 16,1 1-10-16,0 8-17 15,1-1-5-15,1 4-11 16,3 1-3-16,0 1-1 0,3 1-4 0,3 3-3 31,0 2-1-31,3 3 0 16,1 2 1-16,0 0 3 16,5-2 1-16,1-2 2 0,5-1 1 15,1-5 1-15,2-1 1 16,5-5 2-16,-4-4 1 0,3-7 3 15,-1-1-1 1,-8-5 2-16,3 0 0 16,-6-1-1-16,-6 1 1 15,-1 3 20-15,-7 3 5 16,-7 1 9-16,-3 2 5 16,-5 1-17-16,1 3-6 0,4 0-13 15,1 4-7-15,2 1-7 16,6 5-3-16,-1 5-5 15,2-2-1-15,1 5-1 16,0-3 1-16,5 1 2 16,4-1 3-16,8 0 4 15,-2-9 2-15,11-1 3 16,-3-4 3-16,0-7 1 16,-2 5 0-16,-4 0-37 15,-2 4-157-15</inkml:trace>
  <inkml:trace contextRef="#ctx0" brushRef="#br0" timeOffset="2087.5896">6039 10179 264 0,'-2'4'187'16,"-6"2"10"-16,2 2-90 15,-1 1-27-15,1-1-14 16,4-1 2-16,0-1 19 16,2-1 11-1,-3-4 10-15,2-1-2 0,0 0-15 0,0 0-13 16,0 0-30-1,0 0-15-15,-1 0-25 0,2 0-6 16,0 0-3-16,0 0 0 16,0 0 7-1,0 0 3-15,0 0 2 0,0 0 3 16,0-1 7 0,0 0 5-16,3-2 11 15,-1-3 2-15,5-10-4 16,31-31-3-16,-25 22-11 15,4-10-3-15,8-13 0 16,6-11 0-16,20-28 4 16,10-15 1-16,8-17-2 15,-3 5-3-15,-17 26-4 16,-14 23-2-16,-16 29 2 16,-9 12 17-16,-3 10 22 15,-3 2 5-15,-4 4 5 16,1-2-16-16,-5-2-20 15,3 2-9-15,-4-2-7 0,4 3-3 16,2 2-3-16,-1 4-1 16,3 3-3-16,-3 0-3 15,-1 0-4-15,1 0 1 16,0 0 1-16,0 0 4 16,0 0 5-16,0 0 3 15,-2 0 1-15,2-1 0 0,0 0 2 16,0 1-1-1,-1 0 1-15,0 0-2 16,0 0-2-16,0 0 0 0,0 0 2 16,0 0 2-16,-11 4 0 15,-33 15 1-15,27-18-5 16,-1-1-2-16,3 2-3 16,4 0-3-16,4 4-4 15,3 1-1-15,2-2-3 16,0-3-1-16,5 1 1 15,-2-3 2-15,0-1 4 16,5-1 3-16,16 0 0 16,32-48 0-16,-28 27 0 0,-3 0 1 15,-4 2 0-15,-2 3 1 16,-5 9 0-16,-4 4-1 16,-4 4 2-16,-2 2 3 15,-2 12 4 1,1 4 3-16,-3 9 2 15,2 4-1-15,1 4-1 0,0-3-1 16,1-6-3-16,0-3-1 16,-1-14-1-16,0-4-3 15,0-4-29-15,2-3-51 0,-2 2-257 16</inkml:trace>
  <inkml:trace contextRef="#ctx0" brushRef="#br0" timeOffset="2558.5021">6645 8823 961 0,'-2'2'417'16,"-5"6"-233"-16,4 3-54 15,3 8-76-15,1 2-21 16,5 6-18-16,1 0-2 16,-3 3-2-16,2-2 1 0,-3 1 4 15,1-3-3-15,-1-3 3 16,-3-2 0-16,0-6 2 15,-2-7 6-15,-1-8-25 16,3-3-49-16,-2-11-157 16,0-4-181-16</inkml:trace>
  <inkml:trace contextRef="#ctx0" brushRef="#br0" timeOffset="2752.2147">6629 8864 737 0,'-3'-3'408'0,"-1"-2"-100"0,4 2-84 16,0 2-122-16,0 0-43 15,26-9-40-15,35-12-5 16,-24 13-6-16,4 5-3 16,-7 2-19-16,-5 6-57 15,-6 1-199-15</inkml:trace>
  <inkml:trace contextRef="#ctx0" brushRef="#br0" timeOffset="3033.2734">6652 9119 731 0,'0'0'384'0,"-1"-3"-114"15,4 0-95-15,-3 2-103 16,11-3-22-16,52-14-12 16,-22 13-10-16,-9 2-12 0,-1 3-4 15,-4 3-3 1,-9-2-31-16,2 0-167 0,-5-1-248 15</inkml:trace>
  <inkml:trace contextRef="#ctx0" brushRef="#br0" timeOffset="3245.4902">6601 8981 973 0,'0'-2'440'0,"6"0"-205"16,9 1-84-1,12-5-87-15,6 5-11 0,4-6-15 16,0 4-9-16,-3 2-12 16,-7-5-6-16,-3 3-218 15</inkml:trace>
  <inkml:trace contextRef="#ctx0" brushRef="#br0" timeOffset="3865.9642">6545 8637 772 0,'-2'-3'419'16,"-9"-4"-112"-16,9 5-137 16,2-3-54-16,8 3-74 15,7 2-22-15,13-5-12 16,4 3 0-16,10-4 0 15,5-7-2-15,1 6-3 16,1 3 0-16,-13 3 0 16,-5 3 0-16,-15 3-3 15,-8-5-8-15,-6-2 4 0,-6-2-1 16,-3-1 5-16,-6-1 4 16,3 0 0-16,0 1 0 15,-2-2 6-15,8 5 8 16,0 1-1-16,7-1-1 15,-3 1-8 1,0 1-8-16,8 1 6 0,5 4 10 0,26 25 29 16,-29-6 11-16,-11 6 7 15,-3 5-5 1,-7-2-25-16,-5-4-11 16,5-8-49-16,-1-4-144 15</inkml:trace>
  <inkml:trace contextRef="#ctx0" brushRef="#br0" timeOffset="11679.6448">10973 11718 498 0,'-7'0'271'16,"-5"0"-67"-16,-3 3-110 16,1 3-37-16,0 4-42 0,5 3-9 15,2 1 0-15,5 2 5 16,4-1 27-16,0 1 15 16,11-5 27-16,1-5 10 15,3-2 6-15,4-4-4 16,-2-4-10-16,-1 0-10 15,-7-7-11-15,-3 0-4 0,-8-2-4 16,0 1 1-16,-5 0-5 16,-12-3-4-16,1 10-14 15,-4 4-6-15,-1 5-9 16,8 8-4-16,2 1-3 16,2 2-2-16,11-1-6 15,8 2 1-15,6-10 19 16,7-6 6-16,0-5 7 15,-7-7 3-15,-2 0-14 16,-8 0 0-16,-6 2-187 16</inkml:trace>
  <inkml:trace contextRef="#ctx0" brushRef="#br0" timeOffset="13216.1525">11000 11762 320 0,'6'-6'223'0,"-1"-1"41"0,-1 1-36 16,-2 3-44-16,-2 2-17 15,0-1-36-15,0 2-13 16,0 0-20-16,0 0-12 16,-1 0-25-16,1 0-13 0,0-1-19 15,0 0-7-15,0 0-11 16,0 0-2-16,0 0-4 15,0-1-2-15,0 1-1 16,0 0 0-16,0 0 2 16,0 0 2-1,0 1 4-15,0 0 3 16,0 0-2-16,0 0-1 0,0-1-3 16,0 0-3-16,9-6-2 15,34-25 0-15,-33 23-1 0,-2 2 0 16,-5 6 1-1,-2 0 0-15,-2 3 2 16,-1-2-1 0,1 0 3-16,0 0 0 0,0 0 2 15,-5 14 0-15,-50 45-2 16,23-20-1-16,-14 17-3 16,-2 9-2-16,-6 4-2 15,1 4 0-15,8-5 2 16,-3-3 0-16,5-8 4 15,2-5-1-15,8-16 0 16,11-6 0-16,10-14 1 16,4-8 1-16,9-8-3 15,0-1-2-15,0-6-2 16,0 6-2-16,0 0 4 16,0 0 0-16,0-1 2 15,0 1-1-15,0 0-1 16,0 0 0-16,0 0-2 0,0 0 1 15,0-1-1-15,0 1 1 16,0 0-1-16,0 0 2 16,0 0 0-16,0 0 1 15,0 0 0-15,0-1-1 16,0 1 1-16,0 0 0 16,0-5-1-16,0-3 0 15,1-5-1-15,5-30 0 0,-2 26-2 16,4 0 0-1,2-2 2-15,-2 3 1 0,0 2 1 16,-4 3 1-16,-1 9 4 16,-2-3 1-16,-2 8-1 15,-1-2 1-15,1 0-3 16,0 0-2-16,-12 21-1 16,-13 32 0-16,16-25-1 15,0-1 1-15,2-4 0 16,3-4 0-16,6-9-1 15,6-2 0-15,-1-8 22 16,11-3 9-16,10-6 9 16,6-4 5-16,9 1-21 15,-3 3-7-15,-10 0-34 0,-7 4-97 16</inkml:trace>
  <inkml:trace contextRef="#ctx0" brushRef="#br0" timeOffset="13816.1179">10968 12166 720 0,'-3'1'348'0,"-1"6"-110"16,0 5-118-16,1 10-70 15,0 4-16-15,3 8-20 0,2-1-6 16,1-4-2-16,1-6-1 15,-1-10 1-15,3-5 6 16,-4-15 9-16,1-5 8 16,-3-11 14-16,2-7 0 15,-4-5 5-15,0-6-2 16,-2 1-7-16,-2 2-1 0,2 12-5 16,3 6-4-16,4 9-1 15,1 4-5-15,9 2-9 16,1 0-2-16,12-1-9 15,8 3-2-15,11-1-1 16,3 4-36-16,-5 0-101 16,-4 1-52-16,-14 4-246 15</inkml:trace>
  <inkml:trace contextRef="#ctx0" brushRef="#br0" timeOffset="14091.3881">10988 12347 531 0,'12'1'316'15,"7"-1"-48"-15,11-1-102 16,4-1-38 0,3-3-61-16,-4 1-26 15,-4-1-28-15,-1 0-51 0,-11-1-268 16</inkml:trace>
  <inkml:trace contextRef="#ctx0" brushRef="#br0" timeOffset="14294.9494">10954 12197 561 0,'-3'3'340'16,"3"1"29"-16,7 2-184 15,13-4-77-15,9-1-17 0,15-4-43 16,4-4-22-16,6-1-72 31,-7-1-94-31</inkml:trace>
  <inkml:trace contextRef="#ctx0" brushRef="#br0" timeOffset="14863.4064">11016 11961 475 0,'0'-1'262'16,"0"-1"-45"-16,5 0-89 16,-5 1-25-16,5 0-13 0,25-4-15 0,43-7-26 31,-28 4-9-31,-5 2-24 15,-9-1-6-15,-8 4-3 16,-12-1-2-16,-7 4 1 16,-1-2-2-16,-8 1-11 15,4 0-4-15,0-1-3 0,-5 0 3 16,-11-7 10-16,-27-22 4 16,35 21-1-16,3 2 1 15,6 8 1-15,1 3 6 16,7 7 13-16,5 6 3 15,4 5 0-15,4 0-2 16,-5-2 7-16,-4-3 4 0,-3-3 3 16,-7 1 0-16,-1-2-12 15,-3-6-2-15,-6 1-4 16,2-4-6-16,-2-2-122 16,2 5-235-16</inkml:trace>
  <inkml:trace contextRef="#ctx0" brushRef="#br0" timeOffset="19393.63">6053 16223 291 0,'0'-2'202'0,"-5"-5"22"16,-2 2-17-16,2 1-33 15,-3-4-12-15,-1 0-26 16,4 1-12-16,-6-1-26 0,4 4-13 15,-2 4-22-15,0 0-13 16,3 8-23-16,0 5-10 16,1 6-17-16,-1 10-4 15,1-9-6-15,2 1-4 16,5-6-4-16,4-11 0 16,9 4 0-16,0-5 6 0,6-3 10 15,-2-7 5-15,-3-1 10 16,2-2 3-1,-9-6 5-15,2 2 9 16,-7-4 10-16,-3 1 6 0,-4 2 26 16,-6 1 0-1,-5 5-3-15,-7 1-4 16,3 8-34-16,1 4-12 0,4 5-18 16,5 4-5-16,3-3-7 15,3 2-4-15,1-3 2 16,1 2 0-16,8-2 6 15,0-2 4-15,6-1 2 16,-2 0 1-16,-1-3 2 0,2 1 2 16,-3-7 3-16,0-5 7 15,-7-6 16-15,-3-8 5 16,-7 2 21-16,-3 0 2 16,-6 4-10-1,-4 10-2-15,5 5-26 16,2 4-40-16,9 5-226 15</inkml:trace>
  <inkml:trace contextRef="#ctx0" brushRef="#br0" timeOffset="20047.844">5950 16171 586 0,'-1'-1'396'16,"-5"2"0"-16,5 17-238 16,5 9-61-1,12 26-84-15,7 10-13 0,16 23-5 16,7 18-4-16,4 18-50 16,2 11-8-16,1-2 1 15,-6-17 5-15,-6-26 57 16,-1-20 7-16,-18-30 1 15,-3-9 5-15,-12-18-21 16,-6-9-47-16,-4-12-195 16</inkml:trace>
  <inkml:trace contextRef="#ctx0" brushRef="#br0" timeOffset="20462.0208">6175 17141 740 0,'1'0'366'16,"-1"0"-112"-16,8 3-127 0,5 1-39 16,9 8-24-1,7 6-8-15,3 7-22 16,0 4-4-16,-1-5 15 15,-4-3 11-15,-7-18 59 16,-3-12 27-16,-7-14 2 16,-1-7-10-16,-5-6-58 15,-2 4-27-15,-1 0-3 16,0 3-105-16</inkml:trace>
  <inkml:trace contextRef="#ctx0" brushRef="#br0" timeOffset="21100.4961">5689 17374 821 0,'-3'8'363'15,"1"21"-186"1,-1 9-60-16,-1 9-58 0,4 7-27 15,4-3-23-15,-1-5-4 16,0-6-1-16,0-10 0 0,-3-10 4 16,0-9 7-1,0-11 12-15,0-7 0 16,0-14 5-16,-3-8 0 16,-1-10-2-16,-3-4 3 15,-2-8-6-15,2-2-6 0,0-2-14 16,3 2-4-16,2 17-1 15,2 8-2-15,2 19-4 16,5 7-6-16,12 12-4 16,6 4 1-16,18 5 5 15,9-1 4-15,10-3-50 16,-6-5-68-16,-7-4-245 16</inkml:trace>
  <inkml:trace contextRef="#ctx0" brushRef="#br0" timeOffset="21321.6563">5671 17739 1013 0,'4'0'442'15,"2"0"-206"-15,18 0-148 16,11 1-27-1,20 2-26-15,-2 1-8 16,-4-3-15-16,-8 2-8 16,-16-3-164-16,1-4-234 15</inkml:trace>
  <inkml:trace contextRef="#ctx0" brushRef="#br0" timeOffset="21506.9089">5675 17633 905 0,'0'-1'369'16,"4"-5"-212"-1,11-2-66-15,13 0-39 16,4-2-3-16,9 2-17 16,-1 3-7-16,-5 4-13 15,-4 3-7-15,-13 6-424 0</inkml:trace>
  <inkml:trace contextRef="#ctx0" brushRef="#br0" timeOffset="21971.8268">5595 17152 1099 0,'-3'-2'466'16,"-1"2"-294"-16,4-1-68 0,0 1-85 15,1 0-21-15,29 1-1 16,45 4 2-16,-18-3-1 16,-3 0 5-16,-7-2-68 15,-5 0-34-15,-18-1-39 16,-6-3-8-16,-8-2 77 16,-7-3 38-16,-12-9 49 15,-4-3 34-15,-4 4 45 16,0 2 17-16,7 8 24 15,5 6-33-15,8 8-52 16,6 3-22-16,9 11-31 16,0 5 4-16,-2 1 3 0,-4 0 1 15,-9-1 5-15,-9-8-24 32,4-9-245-32</inkml:trace>
</inkml:ink>
</file>

<file path=ppt/ink/ink2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9:53:46.674"/>
    </inkml:context>
    <inkml:brush xml:id="br0">
      <inkml:brushProperty name="width" value="0.05292" units="cm"/>
      <inkml:brushProperty name="height" value="0.05292" units="cm"/>
    </inkml:brush>
  </inkml:definitions>
  <inkml:trace contextRef="#ctx0" brushRef="#br0">5655 13385 1301 0,'-3'0'188'0</inkml:trace>
  <inkml:trace contextRef="#ctx0" brushRef="#br0" timeOffset="1182.92">9077 13227 1468 0,'-5'4'236'0,"-5"5"-9"15,3-4-485-15</inkml:trace>
</inkml:ink>
</file>

<file path=ppt/ink/ink2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3T09:01:59.255"/>
    </inkml:context>
    <inkml:brush xml:id="br0">
      <inkml:brushProperty name="width" value="0.05292" units="cm"/>
      <inkml:brushProperty name="height" value="0.05292" units="cm"/>
      <inkml:brushProperty name="color" value="#FF0000"/>
    </inkml:brush>
  </inkml:definitions>
  <inkml:trace contextRef="#ctx0" brushRef="#br0">10333 10315 452 0,'-2'-1'265'0,"-9"-4"-27"15,4 1-49-15,-1 0-62 16,0-3-17-16,8 0-17 15,-4 1-4-15,4-1-6 16,-3 5-5-16,-1 2-16 16,3 0-12-16,0 0-22 0,0 0-11 15,0 0-14 1,-1 0-2-16,1 1 1 0,-4 12-1 16,-30 28-1-16,32-29-2 15,0 2-4-15,3-3 1 0,5 0 0 31,4-1 0-31,5-4 6 16,0 1 3-16,3-6 3 0,-3-1 4 16,-1-5 15-1,0-3 27-15,-2-3 20 0,-1-2 25 16,-2 0 10 0,-6-1-8-16,1 2-2 15,-3-1-18-15,-6-1-19 16,0 3-18-16,-8-3-19 0,4 2-8 15,-3 4-10 1,-3 1-5-16,7 7-6 0,-4 4-3 16,4 6-2-16,2-3-1 15,-2 7 5-15,2 1 2 16,0-2 0-16,4 5 1 16,3-5-3-16,3-1 1 0,6 0 1 15,2-2 0 1,6-3 3-16,-3-2 1 0,-4-4 3 15,4 0 3-15,-2-5 5 16,-3-2-1-16,1-6 2 16,-3-2-2-16,-1-1-2 15,-2-1 2-15,0 1-1 16,-2 2 0-16,-2 0-1 16,-2-1-1-16,-7 6-3 15,-2-1-2-15,-3 4-3 16,1 4-3-16,-2 2-3 15,0 4 1-15,0 3 0 16,4 0 0-16,3 6-2 16,5 1-2-16,4 2 0 0,2 5-1 15,11-3 4-15,0 0 3 16,7-6 5-16,0-10 4 16,-1-5 5-1,5-6 2-15,-7-7 1 16,-4-4-16-16</inkml:trace>
  <inkml:trace contextRef="#ctx0" brushRef="#br0" timeOffset="2798.96">10293 10326 546 0,'6'0'158'0,"-4"-1"-42"15,3-2-46-15,-5 1 0 16,0 1 6-16,0 0 0 0,0 1-8 16,0-1-12-16,0 0-26 15,0 0-11-15,-1 0-9 16,0-1-1-16,-1 1 3 31,1 0 2-31,0 0 6 0,0 1 0 16,0 0 6-16,0-1 3 0,-1 0 5 15,1-1 0-15,0 1-2 16,0 0-3-16,1 0-2 16,-1 0 0-16,0 0-2 15,1 0-5-15,0-1-13 16,0 2-5-16,0 0-5 15,4 3 0 1,26 2 3-16,58 51 2 0,3-14-2 16,10 8 0-16,27 8 11 15,13 0 2-15,4 1 11 16,-1-3 0-16,-11-4-9 0,-11-6 1 16,-23-7 12-16,-15-7 23 15,-29-11 10 1,-17-4 3-16,-23-12-8 15,0 1-16-15,-10-4 2 16,1-1-3-16,1 1-8 16,-1-1-7-16,-3 2-15 15,1-1-3-15,-4-2-3 16,0 0 1-16,0 0-1 0,0 0 0 16,0 0 1-16,0 0-2 15,0 0-1-15,0 0-1 16,0 0 2-16,0 0-1 15,0 0 2-15,0 0-2 16,0 0-2-16,0 0 0 16,0 0 0-16,0 0 1 15,0 0 5-15,0 0 2 0,0-1 2 16,0 0 0 0,0 0-1-16,2-11-2 15,5-36-4-15,-10 26 0 0,-4 1-2 16,6 4 0-1,-6 2 0-15,1 3-3 0,1 6-3 16,1 4-5-16,6 6-3 16,3 2 0-16,0 8 3 15,7 7 5-15,4 4 4 16,6 9 1-16,10-3 1 16,-1 1 1-16,-3-4 1 15,-7-7 0-15,-13-4-3 16,-7-5 9-16,-18-12 7 15,-10 1 3-15,-17-6 10 16,3 4-12-16,5 2-5 16,0-1-2-16,22 6-5 15,1-5 6-15,13 4-1 0,11 4-48 16</inkml:trace>
  <inkml:trace contextRef="#ctx0" brushRef="#br0" timeOffset="3378.55">12263 10694 793 0,'5'-1'387'16,"2"-3"-140"-16,-1 6-142 0,-6 0-39 15,-7 8-55-15,-2 6-14 16,-12 11-1 0,6 6 3-16,1 9 3 0,-2 0 2 0,11 1 2 15,-4-6 1 1,3-13 4-16,4-5 1 16,-2-11 24-16,2-2 71 15,2-12 26-15,0-6 3 0,1-17-17 16,3-12-65-1,0-12-24-15,2-5-8 16,1 4-10-16,-3 3-7 16,-1 18-10-16,0 9 1 15,2 10-4-15,7 7-1 0,7 6-4 16,11 1-2 0,16 9 2-16,6 3 4 0,10 7 8 15,-2 1 0-15,1 3-3 16,-6-1-70-16,-8 0-187 15,-6 1-139-15</inkml:trace>
  <inkml:trace contextRef="#ctx0" brushRef="#br0" timeOffset="3730.04">12148 11023 507 0,'1'-3'309'0,"0"2"-76"16,6 2-52-16,-7-1-37 15,0 0-39 1,7 1-1 0,13 6-5-16,34 14-6 15,-18-8-26-15,6 1-11 0,6-2-27 16,-4 2-5-16,-10-5-7 0,-6-3 0 16,-10 0-32-16,-5-5-72 0,-6 1-323 15</inkml:trace>
  <inkml:trace contextRef="#ctx0" brushRef="#br0" timeOffset="3942.52">12153 10887 702 0,'11'4'343'0,"13"4"-132"16,6 0-25-16,17 7-59 16,0-4-33-16,10 1-36 0,-2 0-18 15,-10-5-3-15,-5-1-102 16</inkml:trace>
  <inkml:trace contextRef="#ctx0" brushRef="#br0" timeOffset="4607.86">12192 10421 320 0,'1'0'199'0,"3"0"-15"0,0 2-32 15,-4-2-38-15,7 2-6 16,23 0-11-16,66 46-3 16,-26-25-16-16,4 5-16 15,2-4-16-15,-9 1-11 16,-15-9-14-16,-5-2-2 15,-19-9 2-15,-6-2 29 16,-9-3 18-16,-8-5 3 16,-2 1-3-16,0-6-31 15,-4 0-29-15,-4 0-8 0,-5-1-11 16,2 1-4-16,-2 3-3 0,5 2 0 16,2 2-9-1,1 5 0-15,3 2 5 0,-1-4 1 16,0 0 12-16,2 7 3 0,6 14 1 31,20 28 1-31,-9-27 4 16,-4-2 2-16,-5-6 32 0,-4-4 11 15,-9-5 42 1,-6-5 9-16,-5 0-4 16,-5-1-3-16,-4-3-36 15,-2 1-10-15,-3-2 8 16,-5 4-133-16</inkml:trace>
  <inkml:trace contextRef="#ctx0" brushRef="#br0" timeOffset="8222.1">4951 8696 132 0,'1'-5'68'16,"4"-3"15"-16,-2-3 6 0,-1 1 30 31,4-1 6-31,-6 3-8 16,4 2-4-16,-4 3-7 15,-3 1-4-15,2 0-2 16,0 1-1-16,0 0 3 16,0 0 2-16,-1 0-12 15,1 1-15-15,0 0-32 16,-9 2-15-16,1 3-23 0,-30 24-6 15,29-16-6-15,7 1-4 16,1-1-1-16,5 2 1 16,4 0 4-16,1-6 0 15,2-1 2-15,4-3 0 16,2-6-1-16,0-1 3 16,-2-4 0-16,-6-3 34 15,0 0 38-15,-3-5 11 16,-4-1 39-16,1 0-16 15,-7 0-8-15,0 3-4 0,-3 4-28 16,-1 2-18 0,-4 7-24-16,3 4-9 0,-2 4-8 15,1 1-3-15,2 1-4 16,0-1-1-16,5 2-2 16,0-1-2-16,5 2-1 15,0-2 0-15,8 1 2 0,2-4 0 16,4-6 1-1,-1-2 1-15,1-7 7 0,2-1-1 16,-9-3 6-16,-2-3 39 16,-7 1 20-1,-11 0 10-15,0 5 3 16,-2 7-37-16,-2 2-27 16,3 5-8-16,4 1-10 0,3-1-28 15,13 4-445 1</inkml:trace>
  <inkml:trace contextRef="#ctx0" brushRef="#br0" timeOffset="10513.12">4019 8187 692 0,'-3'3'331'0,"-1"5"-114"0,-3-3-35 16,5-2-44-16,2-1-24 15,0 0-50-15,0-2-18 0,0 0-32 32,0 0-5-32,17 8-4 15,48 23-2-15,-2-6 0 16,19 11-1-16,40 17 0 16,16 11 2-16,26 15 3 15,-1 4 3-15,-12-5 2 16,-13-6 1-16,-38-24 0 0,-21-14 0 15,-37-19-5 1,-17-11-10-16</inkml:trace>
  <inkml:trace contextRef="#ctx0" brushRef="#br0" timeOffset="11261.44">4034 8176 593 0,'-7'-6'310'0,"-9"-5"-74"15,2 0-24-15,2 3-40 16,1 3-13-16,7 5-23 16,-1 1-14-16,4 8-40 15,3 4-23-15,6 9-37 0,5 6-11 0,3 6-8 16,3-1-1-16,-3-5 0 16,2-5 1-16,-4-7-2 15,-5-5-1 1,-4-8-4-1,-5-3-3-15,-5-8-5 16,-2-2 0-16,-7-8 4 16,3 0 4-16,-8-4 4 15,6-1 0-15,-4 0 3 16,5 1-1-16,8 5 1 16,1 3 1-16,12 5 4 0,4 2 2 15,18 3-1-15,5 0-1 16,13-3-4-16,1-1 0 15,-9-9 1-15,-1 0 0 16</inkml:trace>
  <inkml:trace contextRef="#ctx0" brushRef="#br0" timeOffset="12965.18">3392 7565 577 0,'-8'-9'324'16,"-5"-6"-40"-16,1 5-51 15,5 4-91-15,3 7-41 16,4 9-74-16,4 8-24 15,0 9-7-15,2 7 1 0,-2 6 5 0,-1 0 3 32,-3 3 0-32,0-6 2 15,0-7-1-15,-3-5 1 0,0-9 1 16,0-1-2-16,-2-4-40 16,2-2-42-16,-1-4-176 15</inkml:trace>
  <inkml:trace contextRef="#ctx0" brushRef="#br0" timeOffset="13169.03">3339 7532 603 0,'5'1'302'0,"5"-2"-83"0,8 3-47 15,17-2-44-15,9-2-26 16,12 2-42-16,3-4-17 16,-4 4-24-16,-8 1-42 15</inkml:trace>
  <inkml:trace contextRef="#ctx0" brushRef="#br0" timeOffset="13407.8499">3279 7958 452 0,'13'-1'319'0,"21"0"40"16,9 1-131-16,11 0-102 0,-3 2-38 15,-5-2-47-15,-6-1-16 16,-8-1-8-16,-1-5-44 16</inkml:trace>
  <inkml:trace contextRef="#ctx0" brushRef="#br0" timeOffset="13630.69">3416 7747 735 0,'13'-5'401'0,"7"-4"-83"15,8 1-177-15,2 0-38 0,5 4-58 16,4 0-15-16,1 3-39 15,2 0-97-15</inkml:trace>
  <inkml:trace contextRef="#ctx0" brushRef="#br0" timeOffset="14314.45">3270 7373 252 0,'9'-3'196'16,"7"1"9"-16,13 0-61 16,13-3-19-16,3 5-27 15,3 0-12-15,-4-1-15 16,-2 0-11-16,-2 0-28 16,-8 1-8-16,-9-2-3 15,-5 2 4-15,-13-4 14 16,-5-2 5-16,-7-3-5 15,-7-2-5-15,-3-2-16 0,-1-2-5 16,4 0-6-16,3 0-2 16,4 5-8-16,2 2-5 15,2 3-4-15,6 5 3 16,6 3 5-16,4 4 4 16,13 8 4-16,3 1 0 15,2 6 3-15,-2-1 2 16,-15 1 7-16,-6 0 4 15,-15-4 55-15,-6-1 9 0,-10 3 15 16,-2-5 0 0,-4-2-53-16,5-1-13 15,6-1-67-15,7 4-103 0</inkml:trace>
</inkml:ink>
</file>

<file path=ppt/ink/ink2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8T09:53:46.674"/>
    </inkml:context>
    <inkml:brush xml:id="br0">
      <inkml:brushProperty name="width" value="0.05292" units="cm"/>
      <inkml:brushProperty name="height" value="0.05292" units="cm"/>
    </inkml:brush>
  </inkml:definitions>
  <inkml:trace contextRef="#ctx0" brushRef="#br0">5655 13385 1301 0,'-3'0'188'0</inkml:trace>
  <inkml:trace contextRef="#ctx0" brushRef="#br0" timeOffset="1182.92">9077 13227 1468 0,'-5'4'236'0,"-5"5"-9"15,3-4-485-15</inkml:trace>
</inkml:ink>
</file>

<file path=ppt/ink/ink2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10T08:32:23.540"/>
    </inkml:context>
    <inkml:brush xml:id="br0">
      <inkml:brushProperty name="width" value="0.05292" units="cm"/>
      <inkml:brushProperty name="height" value="0.05292" units="cm"/>
    </inkml:brush>
  </inkml:definitions>
  <inkml:trace contextRef="#ctx0" brushRef="#br0">22722 8501 1471 0,'-11'8'236'0,"-16"10"-84"16,-3 9-19-16,3 18-45 15,3 8-12-15,16 18-24 16,8 2-9-16,13 0-20 16,6-7-6-16,4-16-7 15,2-11-24-15,5-14-107 16,-2-9-112-16</inkml:trace>
  <inkml:trace contextRef="#ctx0" brushRef="#br0" timeOffset="453.33">22829 8713 1468 0,'2'2'247'0,"8"2"-54"16,5 5-41-16,8 13-47 15,5 6-18-15,-2 10-36 16,2 3-9-16,-5-2-18 0,-5-4-20 15,-4-8-64-15,-6-6-64 16</inkml:trace>
  <inkml:trace contextRef="#ctx0" brushRef="#br0" timeOffset="632.29">23052 8766 1468 0,'-4'-3'259'0,"-5"-2"-33"15,0 5-38-15,-8 13-56 16,-1 7-26-16,-5 12-51 16,3 8-20-16,-3 3-34 15,0-3-43-15,3-4-117 16,0-8-89-16</inkml:trace>
  <inkml:trace contextRef="#ctx0" brushRef="#br0" timeOffset="809.65">23128 8917 1364 0,'0'6'280'0,"-2"13"57"0,-3 1-115 15,-5 3-98-15,-1 2-27 16,3-3-90-16,1-4-65 15</inkml:trace>
  <inkml:trace contextRef="#ctx0" brushRef="#br0" timeOffset="1232.83">23225 8778 1436 0,'0'8'243'15,"-2"5"-42"-15,2 6-82 16,0 4-17-16,5 3-31 16,6-2-18-16,0-3-23 15,2-4-6-15,4-8-13 16,-2-7 0-16,1-4-1 15,3-6 0-15,-8-7 1 16,1-4 0-16,-4-5-3 16,-3 1-1-16,-1 4-1 15,1 4-2-15,-1 4 0 16,-1 7 0-16,0 7 2 16,4 8 3-16,1 11 5 0,5 5-1 15,-2 6 0-15,-3 5 4 16,-6 1 8-16,-4-3 9 15,-7 0 7-15,-5-4-2 16,-5-7-13-16,-3-1-18 16,-2-9-53-16,1-7-43 15,2-10-204-15</inkml:trace>
  <inkml:trace contextRef="#ctx0" brushRef="#br0" timeOffset="1544.51">23512 8632 1629 0,'13'10'342'0,"11"14"-170"16,2 5-37-16,-3 14-41 15,-8 5-11-15,-11 11-13 16,-9 1 13-16,-6-4-9 0,-3-8-18 16,0-15-22-16,3-7-29 15,1-7-69-15,3-4-61 16</inkml:trace>
</inkml:ink>
</file>

<file path=ppt/ink/ink2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2-01T09:29:06.876"/>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context xml:id="ctx1">
      <inkml:inkSource xml:id="inkSrc44">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context>
  </inkml:definitions>
  <inkml:trace contextRef="#ctx0" brushRef="#br0">18538 7565 466 0,'-2'-9'283'0,"-4"-5"-23"0,-4 5-103 16,-3-3-26-16,-2 3-39 16,-1 7-18-16,-3-3-32 15,-6 5-8-15,-1 8-17 16,-2 0-5-16,1 7-7 15,3 5-4-15,6 6-2 16,5 2 0-16,12 4 2 16,6 1 1-16,13-2 1 0,11-1 0 15,8-3-2-15,2-2 1 16,5-8 2-16,0-3 1 16,-4-13 2-16,7-6 1 15,-4-9 4-15,-6-6 3 16,-7-8 2-16,-12-2 22 15,-12-5 23-15,-6 0 17 0,-11 5 24 16,-10-5-12-16,-8 1-23 16,-7 1-15-16,-2-5-30 15,4 11-11-15,-4 8-9 16,3 8-5-16,-8 12-5 16,-3 6-1-16,-2 7-2 15,-1 7 1-15,8 8-3 16,6 2 1-16,9 6-2 15,6-2 0-15,12 5 0 16,8 4 0-16,14 1 3 16,7 1 3-16,14-8 5 0,7-6 0 15,14-9 2-15,6-9 0 32,-8-15 0-32,-4-8 3 0,-8-20 2 0,-1-3 1 15,0-10 2-15,-8-1 0 16,-11 6 5-16,-14 0 0 15,-19 3 3 1,-9 4 3-16,-14 0 4 16,-5 2 0-16,-1 8-4 0,-3 0-6 0,-1 10-11 15,-3 2-3-15,-2 7-6 32,3 8-1-32,8 9-2 15,2 1-1-15,13 10 1 16,2 0 1-16,15 8-2 0,9 4 1 0,17 6 1 31,10-5 1-31,20-2 3 16,11-1 2-16,-1-14 1 0,1-2 1 15,-8-19 2-15,-6-6 3 16,-2-18 4-16,-7-8 1 16,-8-7 3-16,-9-6 1 15,-20-3 1-15,-6 2 0 16,-22 2 2-16,-10-1 0 15,-7 6-3-15,-4 6-2 0,-3 6-9 16,0 7-2-16,-8 14-6 16,-1 7-1-16,5 16-4 15,7 5-1-15,16 11 0 16,11 5-1-16,16 4 4 16,10 6 0-16,17 1 1 15,5-6 1-15,22-5 3 16,7-5 1-16,10-14 3 15,-2-8 0-15,-5-15 0 16,-4-10 3-16,-7-15 4 16,-3-4 3-16,-16-10 4 15,-8-4 1-15,-24 1 1 0,-7 0-1 16,-22 2 2-16,-8 10-1 16,-7 2-6-16,-7 5-2 15,0 11-8-15,-3 1-4 16,0 18-3-16,1 6-2 15,10 10-3-15,6 11 0 16,18 8 0-16,10 1 0 0,23 8 2 16,11 0 3-16,20-4 2 15,10-2 2-15,13-11 3 16,-1-8 0-16,-8-12 4 16,-6-11 0-16,-8-15 3 15,-4-4 3-15,-7-19 4 16,-8-4 1-16,-18-5 1 15,-10-7-2-15,-20 8-5 16,-12 6-1-16,-3 9-6 16,-3 7-1-16,-4 14-5 15,2 4-2-15,-5 11-1 0,2 7-2 16,10 9-1-16,8 2 0 16,16 6 0-16,8 3-1 15,18 0 2-15,10 1 0 16,16-4 3-16,8-5 2 15,3-6 3-15,1-8 1 16,-8-12 1-16,-5-8 2 16,-2-12 2-16,-7-2 2 0,-8-4 3 15,-10-3 1-15,-20-2-2 16,-7-1 0-16,-18 3-5 16,-1 7-2-16,-9 9-4 15,-8 5-4-15,-3 11-4 31,2 5 0-31,8 9-2 0,10 4 1 0,19 6 1 16,10 3-2-16,12 0 3 16,12 3 1-16,16-4 2 15,9 0 3-15,13-9 3 16,-2-5 0-16,-3-7 2 0,-4-7 1 16,-11-13 5-16,-3-3 2 31,-9-9 4-31,-9-3 2 0,-14-1-2 0,-7 1-1 15,-17-1-2-15,-6 2-2 16,-8 10-6 0,1 5-2-16,-3 12-5 0,0 7-1 0,2 6-2 15,-1 4 1-15,11 5-3 16,11 0 1-16,17 5-1 31,9-3 0-31,16-1 5 16,12-1 1-16,4-6 3 15,1-3 2-15,1-7 1 0,-10-6 1 0,-1-8 2 32,-6-5 3-32,-7-9 3 15,-8-1 1-15,-11-5 0 16,-7 0-2-16,-12 4-4 16,-4 1-3-16,-5 11-5 15,-4 4-2-15,0 11-3 0,1 6-1 16,1 5 0-16,6 7 1 15,10 2-2-15,10 0 1 16,12 2 3-16,9-4 2 16,11-3 2-16,3-4 2 15,-1-9-1-15,1-5 2 16,-9-7 2-16,1-4 1 0,-6-6 5 16,-8 1 2-16,-9-5 0 15,-5 3-2-15,-16 0-5 16,-3 1-3-16,-2 10-3 15,-4 1-2-15,6 9-1 16,0 4-2-16,5 7-2 16,3 1-1-16,12 2 0 15,5 0-1-15,12-3 1 16,6 0 1-16,5-5 6 16,4-3 1-16,0-6 5 15,-1-1 2-15,-5-9-1 16,-2 0 1-16,-11-4 3 0,-8-4 1 15,-3 5-2-15,-10-2-1 16,-6 6-3-16,2 8-3 16,-7 2-1-16,2 6-1 15,3 8-2-15,-4-1-1 16,12 6-1-16,5-1-2 16,6-3 1-16,12-2 2 0,3-7 0 15,-1-2 2-15,4-5 4 16,-5-3 2-16,2-6 0 15,3-3 1-15,-8-3 0 16,-5 0-2-16,-7 3 2 16,-6 0-1-16,-6 6-5 15,3 4 0-15,-6 7-1 16,1 3-2-16,4 5 1 16,-1 5-2-16,6-3-1 15,1 1-2-15,13-5 2 0,4-4 1 16,4-4 4-16,1-8 1 15,-6-5 4-15,1-4 2 16,-6-3 4-16,-1 0 0 16,-8 2 0-1,-7 0-1-15,-6 2-4 0,-8 1-1 16,-9 4-5-16,0 6 0 16,1 3-2-16,4 7-3 0,10 0 0 15,4 4 1-15,10 1-1 31,4 1-1-31,10 1 0 16,5 0-1-16,6-4 4 0,6-2 1 0,-2-7 4 31,-3-3 2-31,-4-8 2 0,-6-3 1 16,-10-2 2-16,-2 0 3 16,-5 4 7-16,-6 0 2 0,-1 5 0 31,-2 3-4-31,-2 4-8 0,0 3-5 0,5 2-2 15,3 0-2 1,7 2 0-16,1-3-1 0,6 2 0 0,1-6 6 31,1-2-83-31,1-2-82 0</inkml:trace>
  <inkml:trace contextRef="#ctx0" brushRef="#br1" timeOffset="32757.2231">18508 7798 690 0,'-1'-1'323'15,"0"-1"-124"-15,1 0-28 16,-1 2-37 0,1 0-17-16,0 0-21 15,0 0-3-15,0 0-3 16,-1 0-3-16,1 0-14 16,0 0-9-16,0 8-18 0,0 6-9 0,2 36-11 15,0-22-2-15,-2 8-7 31,0 5-2-31,0 15-4 16,-5-3-2-16,0 19-5 16,1 5 4-16,-3-8 2 15,1 6-2-15,-2-20 4 16,4 0-3-16,2-3-5 16,0-1 3-16,2-3 1 0,-3-16 4 15,-10-25 7 1,13 2-2-16,1-8 2 0,0 3-5 15,13 10-4-15,-14-9-1 16,-3-8-9-16,3 4-4 16,0-2-37-16,0 0-44 0,0 0-161 15,0-1-149-15</inkml:trace>
  <inkml:trace contextRef="#ctx0" brushRef="#br1" timeOffset="33341.8516">18277 8513 864 0,'-1'-1'410'0,"1"-3"-167"0,0 2-49 16,0 2-75-1,0 0-26-15,0 0-34 16,16 9-12-16,30 43-19 0,-27-24-3 15,0 3-7 1,-2 0 1-16,0-8-1 16,1-6 1-16,-4-12 19 15,1-6 10-15,-2-9 13 16,-1-3 4-16,3-2-9 0,-4 0-8 16,1-5-9-16,0 2-2 15,-4-4-12 1,0-5-5-16,2 2-10 15,-1-3-17-15,-1 6-142 16,4 5-105-16</inkml:trace>
  <inkml:trace contextRef="#ctx0" brushRef="#br1" timeOffset="33903.0716">18671 8868 718 0,'-3'-1'428'0,"-1"-2"-39"0,0 3-146 16,2 0-128-16,1 0-45 16,0 25-48-16,-1 36-10 15,4-22-6-15,3 2-2 16,0 1-4-1,0-3 0-15,-2-12 3 0,1-8 0 16,-3-10 8-16,-1-6-3 0,0-12-3 31,-3-10-3-31,-2-13-5 0,0-2 0 0,0-7 0 16,-2 1 2-16,2 3 2 16,1 0 0-1,1 11 1-15,3 6 1 16,1 8 2-16,3 2 4 15,0 6 1-15,3 2-1 0,5 1-4 16,4 1-5 0,8 0-4-16,4 0 1 0,6 0-4 15,0-1-9 1,-2-2-86-16,-2 0-67 0,-9 2-171 16</inkml:trace>
  <inkml:trace contextRef="#ctx0" brushRef="#br1" timeOffset="34133.326">18645 8982 814 0,'1'-1'360'0,"4"2"-160"0,12 0-116 16,4 0-26 0,13 2-23-16,-1-1-15 15,1-1-8-15,-3 6-31 16,-8-6-208-16</inkml:trace>
  <inkml:trace contextRef="#ctx0" brushRef="#br1" timeOffset="34647.2494">18880 9132 601 0,'0'1'353'15,"0"6"-35"-15,1 2-168 0,6 0-43 16,9 6-59-16,2-1-26 16,7-8-15-16,-1 0-3 15,-8-7 3 1,-1-5 2-16,-4 5 0 15,-1-5 2-15,-6-2 1 16,3-1 4-16,-6-6 5 0,-2 2 3 16,-2 3 1-16,-4 0 0 15,-5 6 11-15,-2 0 5 16,-6 4 0-16,-1 4-1 0,-1 3-22 16,-2 4-8-1,9 10-5-15,-2-1 1 16,3 5 3-16,7 0 3 15,1-3 9-15,7 4 1 0,14-8 4 16,6-2-1-16,5-4-10 16,4-8-4-16,-4 0-6 15,-5-4-3-15,-3-3-39 16,-4 1-58-16,0-8-293 16</inkml:trace>
  <inkml:trace contextRef="#ctx0" brushRef="#br1" timeOffset="35199.0011">18650 8704 370 0,'-3'-3'267'0,"-6"-2"52"31,3 0-93-31,6 4-72 16,0-1-20-16,0 1-38 15,0 0-12-15,0 0-17 16,7 1-2-16,23 0-12 16,37 1-13-16,-20-2-19 15,-1-1-8-15,-2 1-8 16,0 1-13-16,-16 1-126 0,-2-1-99 15</inkml:trace>
  <inkml:trace contextRef="#ctx0" brushRef="#br1" timeOffset="35646.9473">18907 8555 532 0,'0'-1'305'16,"6"5"-41"-1,2-1-90-15,5 3-86 0,3 2-22 16,1 1-28-16,1 3-6 16,-5-1-10-16,-2 0 4 15,-4-3 18-15,-3-4 13 16,-1 2 21-16,-3 0 9 15,-3 3-1-15,-2 5-10 16,-5 1-12-16,-3 2-11 0,-4 1-22 16,0 0-8-16,2 0-16 15,4-3-48 1,6-9-179-16,2-1-319 16</inkml:trace>
  <inkml:trace contextRef="#ctx0" brushRef="#br1" timeOffset="41696.0132">1591 8869 677 0,'-4'1'280'16,"-4"-1"-145"-16,13 5-69 16,10 1-3-16,23-2 3 15,10-3-7-15,21-2-26 16,9 0-12-16,6 1-7 16,-5 2 1-16,-15 3 3 15,-11-4-1-15,-18-1-33 0,-3 0-51 16,-12-3-252-1</inkml:trace>
  <inkml:trace contextRef="#ctx0" brushRef="#br1" timeOffset="42536.1625">1584 8884 627 0,'-4'2'281'16,"-3"3"-132"-16,5 2-38 15,2 1-45-15,4 0-13 0,10 5-19 16,9-4 5 0,17 7 0-16,12 0-7 0,8 3-9 15,-1 6-4 1,-7-3-8-16,-11 2-3 0,-8 4-1 15,-10-5 1-15,-13-1 3 16,-1-3 3-16,-10-9 9 16,-8-1 7-16,-9-3-1 15,-11 0-5-15,-14 6-14 16,2 3-8-16,-6 8-2 16,2 4 0-16,6 4 0 15,6 1-2-15,3-2 0 16,9-4 0-16,12-5-2 15,5-4-1-15,17-5-5 16,7-3 0-16,15-8 18 16,9-1 10-16,12-1 19 15,6 1 5-15,4 4-6 16,-6 1-6-16,-11 4-11 0,-13-3 3 16,-17-4-164-16</inkml:trace>
  <inkml:trace contextRef="#ctx0" brushRef="#br1" timeOffset="42975.4858">2089 9195 602 0,'0'0'285'0,"5"0"-90"0,9 4-58 0,16-1-56 15,9 3-6 1,6 1-27-16,7-4-15 16,-3 1-12-16,-4-3-3 15,-5-2-1-15,-12 0 0 16,-16-4-26-16,-4-2-27 15,-12 0-60-15,-6 0-28 0,-7 2-27 16,-6 2 6-16,-3 2 30 16,1 1 22-1,3 4 50 1,5 1 40-16,9 8 69 16,3 2 16-16,5 2 31 15,-2 7-6-15,6 6-8 16,3 0 6-16,1 7-15 0,5-7-12 15,-4-3-37-15,-1-3-18 16,3-12-69-16,-1-1-89 16</inkml:trace>
  <inkml:trace contextRef="#ctx0" brushRef="#br1" timeOffset="43300.4181">2652 9289 432 0,'1'-10'329'16,"-1"-8"39"-16,-5 1-109 15,-4-2-29-15,-5 1-54 16,-2 1-28-16,-3 6-68 16,-1 5-32-16,5 12-41 15,2 3-19-15,9 14-15 16,4 0 0-16,1 7 5 0,2 5 5 15,8-6 5-15,-3-1 1 16,11-11 3 0,5-8 3-16,-1-9 7 0,1-7 8 15,-8-11 30-15,-5-4 14 16,-9-6 20 0,-5 4-1-16,-11 3-24 0,-4 4-18 15,-6 5-60-15,3 4-54 16</inkml:trace>
  <inkml:trace contextRef="#ctx0" brushRef="#br1" timeOffset="44066.9042">3349 9232 717 0,'-5'-2'338'0,"-13"-5"-108"16,-2 1-62-16,0 10-66 15,-3 1-31-15,3 8-69 16,5 11-14-16,5 7-8 16,8 6 0-16,9 6 5 15,6-3 6-15,7-9 4 16,9-4 1-16,9-12 2 16,2-8 1-16,3-9 5 15,-9-5 6-15,-14-8 11 16,-6-3 6-16,-11-1 8 15,-5-4 8-15,-5 5 13 16,-7 2 4-16,-6 8-1 0,-2 7-13 16,0 8-26-16,3 11-12 15,7 14-10-15,5 4-2 16,7 12 0-16,3 1 1 16,6 4 1-16,3 1 2 15,-2-5 1-15,1-3 0 16,3-15-58-16,-1-8-65 0,8-15-196 15</inkml:trace>
  <inkml:trace contextRef="#ctx0" brushRef="#br1" timeOffset="44442.4014">3642 9232 571 0,'-8'-1'275'16,"-6"2"-91"-16,-1 4-70 15,10 4-66-15,-1 6-14 16,6 5-29-16,4 1-6 16,7 5-4-1,6-2 1-15,8-3 6 16,3-4 8-16,0-10 21 0,-4-5 15 15,-2-7 34-15,-4-6 10 0,-5-5 24 16,-5-4 6-16,-8-5-11 16,-4 1-12-16,-9 3-33 15,-1 3-21-15,-8 10-26 16,-2 3-10-16,-4 8-16 16,-3 8-6-1,5 7-36-15,1 2-55 16,12 2-161-16,4-3-208 15</inkml:trace>
  <inkml:trace contextRef="#ctx0" brushRef="#br1" timeOffset="44833.5324">3896 9391 615 0,'6'7'287'16,"6"6"-83"0,4 1-45-16,9-5-35 0,-5-1-11 15,-2-3-40 1,-2-5-10-16,-5-5-10 0,3-4-8 0,-3-9-8 16,-4-3-4-1,-4 0-4-15,-6-6 2 16,-6 1-1-16,-4 3-2 15,-7 3-5-15,0 6-5 0,-5 12-17 16,0 3-6 0,-3 12-13-16,3 6-2 15,6 10 4-15,7 6 2 0,13 6-1 16,7 3 3 0,14 2 4-16,3 0 3 0,0-2 9 0,-5-3 2 31,-10-6 0-31,0-5 0 0,-5-8-69 15,1-6-120-15</inkml:trace>
  <inkml:trace contextRef="#ctx0" brushRef="#br1" timeOffset="45319.2052">4160 9271 882 0,'9'0'326'15,"13"-1"-246"-15,6 1-36 16,6 0-10-16,0-1-7 16,-4 1-10-16,-5-3-3 15,-8-1 4-15,-7 0 4 16,-9 0 0-16,-7 3-3 15,-14 2-3-15,0 3-1 16,-12 4 0-16,2 5 2 16,4 8-6-16,4 6-9 0,12 5-6 15,2-1-1 1,11 0 1-16,5-3 4 0,13-7 1 16,5-2 3-1,3-13 3-15,0-6 2 0,0-6 2 16,-1-9 1-16,-3-4-1 15,-4-4-1-15,-1-5-1 16,-8 5 0-16,-3 4 1 16,0 3 2-16,-9 9 12 15,2 3 5-15,-5 6 2 0,3 7-3 16,1 4-14 0,3 4-6-16,-2 4-8 15,-1 2 0-15,6 1-52 16,-1 1-55-16,2-14-153 0</inkml:trace>
  <inkml:trace contextRef="#ctx0" brushRef="#br1" timeOffset="45463.112">4419 9072 849 0,'-3'-6'446'16,"-2"3"-134"-16,-1-1-137 0,6 4-143 15,5 8-30-15,0 0-201 16</inkml:trace>
  <inkml:trace contextRef="#ctx0" brushRef="#br1" timeOffset="45824.1951">4789 9327 754 0,'-8'-6'406'16,"-11"-8"-105"-1,-3 4-61-15,-1 2-113 16,0 5-50-16,7 9-66 15,1 2-19-15,5 13-18 16,3 1-1-16,7 6 4 16,7 0 5-16,6-2 7 15,4-6 2-15,6-9 6 16,3-3 3-16,-1-10 25 16,-2-4 18-16,-9-9 35 0,-3-5 17 15,-8-5-2-15,-7-3-13 16,-8 5-37-16,-9 2-20 15,-6 10-103-15,4 2-88 16</inkml:trace>
  <inkml:trace contextRef="#ctx0" brushRef="#br1" timeOffset="46545.4801">5674 9228 465 0,'-3'1'278'0,"0"3"-2"16,-6 8-140-1,-3 9-29-15,-6 9-1 0,-5 1-6 16,-5 3-30-16,0-4-15 16,-4-14-16-16,2-4-6 15,3-16-5 1,1-4-1-16,12-7-10 15,-1-3-8-15,6 0-12 16,4-2-2-16,8 3 16 0,7-1 11 16,5 10 19-1,3 4 7-15,2 9-13 0,3 12-8 16,5 8-11 0,1 7-5-16,-1 4-5 0,0 0-9 15,-4-5-147-15,3-6-144 16</inkml:trace>
  <inkml:trace contextRef="#ctx0" brushRef="#br1" timeOffset="46878.5471">5948 9267 878 0,'-7'-8'423'15,"-1"-7"-174"-15,-4 5-107 16,1 5-39-16,-4 6-65 16,-2 6-24-16,2 8-24 15,2 4-7-15,7 10-2 16,5 1 1-16,8 2 5 0,5 0 3 16,7-8 7-16,-3-3 3 15,-3-9 6-15,-4-3 6 16,-9-9 30-1,-3-1 13-15,-7-6 11 0,-2-1-2 16,-3 0-30-16,3 1-14 16,7 2-143-16,0-1-174 15</inkml:trace>
  <inkml:trace contextRef="#ctx0" brushRef="#br1" timeOffset="47244.5251">6067 9249 770 0,'9'0'380'15,"7"5"-110"-15,-1 7-127 16,-3 4-9-16,-8 9-32 0,-4 2-21 16,-9 1-36-16,-1 1-12 15,-2-7-18-15,5-5-5 16,4-7-3-1,2-7-1-15,1-7-7 16,3-7-1-16,2-8-3 16,2-4 1-16,2-3 2 15,0 0 1-15,1 4 1 16,0 1 1-16,-5 9 3 0,-2 4 1 16,-3 5 3-16,-4 5 3 15,1 9 5-15,0 4 3 16,6 8-1-16,5-1-3 15,10-2-8-15,5-2-5 16,5-6-34-16,3 0-40 16,-6-9-139-16,1-3-117 15</inkml:trace>
  <inkml:trace contextRef="#ctx0" brushRef="#br1" timeOffset="47747.803">6561 9210 947 0,'-12'-7'467'15,"-9"-5"-175"-15,-7 1-133 0,6 3-53 16,2 7-69-16,6 5-27 16,7 4-25-16,2 3-4 15,6 5-3 1,-3 0 1-16,9 2 8 0,6-1 2 0,4-2 4 15,4-1-5 1,-2-4-34-16,0-5-19 0,-3-6-51 16,-1-4-18-1,-7-3 22-15,-5 0 17 0,-6 2 51 16,-7 2 27-16,-9 4 31 31,-2 4 13-31,1 7 11 16,0 1 5-16,10 8-10 0,6 1-5 15,3 2-9-15,6-1-4 16,12-1-4-16,0-2 1 16,11-4 7-16,0-5 2 15,-4-9 2-15,1-3-1 0,4-11-6 16,-1-3-1-16,-2-7-1 16,-1-1 1-1,-6-1 4-15,-5 0 8 16,-7 8 18-16,-6 1 7 0,-1 11-1 15,-6 3-12-15,0 8-28 16,2 5-11-16,0 9-9 16,2 3-1-16,2 2-37 15,0 2-55-15,1-3-178 16</inkml:trace>
  <inkml:trace contextRef="#ctx0" brushRef="#br1" timeOffset="47931.5197">6707 9048 960 0,'-6'-8'543'0,"-5"-3"-84"16,-6 11-260-16,11 0-65 0,5 8-92 16,2 0-32-16,19 9-105 15,-6 2-96 1</inkml:trace>
  <inkml:trace contextRef="#ctx0" brushRef="#br1" timeOffset="48465.4999">6936 9178 753 0,'0'2'336'0,"-3"3"-166"16,5-2-96-16,-2-3-23 15,0 0-11-15,28 8 0 0,38 4-5 16,-22-10-5-1,-6-4-14-15,-2-1 0 16,-14-4 2-16,-5 1 2 16,-11 1 2-16,-6 3-6 15,-13 2-10-15,-1 5-5 16,-11 6-6-16,-1 3 0 0,6 5-1 16,-4 2-1-1,13 3-3-15,3 1-2 0,9 5 2 16,10 4 1-16,8-2 3 15,4 2 3-15,10-9-64 16,2-6-58-16,10-8-173 16</inkml:trace>
  <inkml:trace contextRef="#ctx0" brushRef="#br1" timeOffset="48892.1571">7544 9365 385 0,'5'-12'305'15,"6"-7"23"-15,-14 9-61 0,-6 6-18 16,-14 7-75-16,-3 6-43 15,-2 5-68-15,1 2-22 16,7-3-26-16,4-1-5 16,-8-5 3-16,8-7 0 15,2-5-3-15,2-8-4 16,11-4-13-16,1-1-12 16,2-1-9-16,5 2 2 15,0 3 5-15,1 4 5 0,3 10 7 16,1 4 1-16,2 12 6 15,-3 6 3 1,4 6 4-16,1 1 2 16,5-4-3-16,5-1-1 0,-1-8-2 15,-2-7-1-15,2-9-1 16,-3-5 0-16,-2-14-9 16,1 1 1-16,-3-7 1 15,0-4 3-15,-4 2 9 16,-1 1 2-16,-6 6 0 15,0 6 0-15,-4 11 2 16,0 3 4-16,-3 7 6 16,-2 4 2-16,1 11 4 15,0 7-1-15,-1 3-7 16,3 2-3-16,4-4-22 0,1-6-76 16</inkml:trace>
  <inkml:trace contextRef="#ctx0" brushRef="#br1" timeOffset="49533.6388">8465 9285 652 0,'-12'-2'396'16,"-5"-6"-67"-16,-4 4-126 0,0 3-54 15,2 7-92 1,1 8-34-16,7 10-31 0,5 9-7 16,11 8-4-16,5-2 3 15,10-6 7-15,6-3 4 16,7-13 4-16,-1-7 3 16,-2-10 13-16,-7-7 7 15,-9-15 14-15,-7-3 8 16,-10-11 25-16,-7-3 10 0,-15-11 17 15,-4-2-3 1,-2-4-33-16,5 3-17 0,9 1-34 16,5 6-11-16,12 5-22 15,5 7-11-15,14 12-35 16,4-2-30-16,8 10-122 16,4 4-91-16</inkml:trace>
  <inkml:trace contextRef="#ctx0" brushRef="#br1" timeOffset="49865.142">8678 9271 956 0,'-2'2'390'16,"-4"8"-248"-16,-1 7-31 16,2 13-51-16,2 11-19 15,5-1-20-15,5 3-6 0,12-9-3 16,0-10 3 0,10-6 15-16,-1-11 12 15,-5-7 25-15,3-5 9 0,-12-7-2 16,-1-1-8-16,-5-6-22 15,-6 0-11-15,0-1-47 16,-4 1-40-16,-6-2-125 16,0 0-62-1</inkml:trace>
  <inkml:trace contextRef="#ctx0" brushRef="#br1" timeOffset="50008.0363">8770 9120 910 0,'-4'-8'508'0,"-2"-8"-83"16,4 7-131-16,2 1-154 0,2 7-52 0,0 1-78 31,-1 1-42-31,-1-1-154 16,0 0-134-16</inkml:trace>
  <inkml:trace contextRef="#ctx0" brushRef="#br1" timeOffset="50246.4622">8915 9270 655 0,'3'13'390'0,"3"9"-44"15,4 7-159-15,4 5-47 16,0-2-60-16,2 1-23 16,-1-7-27-16,-1-5 10 0,-1-11 24 15,1-3 13-15,0-8 28 16,-4-3-6-16,4-6-21 15,0-2-11-15,-2-7-28 16,0 0-9-16,-2-4-13 16,-2-3-33-16,-1 2-152 15,-1-1-95-15</inkml:trace>
  <inkml:trace contextRef="#ctx0" brushRef="#br1" timeOffset="50792.1816">9596 9347 531 0,'-1'9'302'16,"-4"4"-51"-16,-5 6-110 16,-9 3-21-16,-6 3-33 0,-4 2-11 15,-8-10-14-15,-1-2-5 16,3-14-10-16,4-4-1 16,9-9-2-1,4-2-2-15,10-3-11 0,-3-3-15 16,11 0-26-1,6 0-8-15,3 0-1 16,9 4 10-16,1 12 16 16,2 2 7-16,6 11 7 0,-1 3-5 15,1 10 0 1,-4 3-4-16,-6 1-6 16,-2 3 6-16,-5-9-100 15,1-1-94-15</inkml:trace>
  <inkml:trace contextRef="#ctx0" brushRef="#br1" timeOffset="51039.495">9705 9243 1026 0,'2'-4'464'0,"-3"-1"-233"0,1 8-72 16,0-3-91-1,0 10-31-15,4 21-22 16,12 73-2-16,-5-34-6 0,0 0-1 0,-9-6-1 31,0-5-2-31,-4-8-1 16,0-3 4-16,1-10-81 16,-4-8-63-16</inkml:trace>
  <inkml:trace contextRef="#ctx0" brushRef="#br1" timeOffset="51215.1327">9781 9497 881 0,'6'0'346'0,"1"-2"-194"15,9 2-137-15,3 0-4 16,4 0-3-16,2 0-21 15,-1-2-100-15,-2-4-69 0</inkml:trace>
  <inkml:trace contextRef="#ctx0" brushRef="#br1" timeOffset="51486.5843">9976 9412 388 0,'1'-7'255'0,"0"-7"21"16,2 6-34-16,-1 4-47 16,1 4-15-16,1 11-37 15,-2 3-27-15,-2 8-33 16,-3 2-16-16,-2-8-27 15,-1-1-7-15,3-6-11 16,2-7 1-16,1-6-4 16,4-3-3-16,6-12-8 15,3-3-6-15,5-3-3 16,-9 2 1-16,13 5-1 16,1 4 2-16,-2 7 10 15,9 7 5-15,-16 12 16 16,-2 6 4-16,-7 9 0 0,-4 3-3 15,-1 0-13-15,-1-2-6 16,2 0 4-16,5-7-51 16,-1-7-224-1</inkml:trace>
  <inkml:trace contextRef="#ctx0" brushRef="#br1" timeOffset="52121.8102">10903 9077 776 0,'-2'-3'373'0,"-11"-8"-136"16,4 8-81 0,3 22-92-16,-3 9-28 0,4 25-35 15,1 13-1-15,4 14 4 16,1-4 1-16,3-10 1 15,1-11 1-15,-4-27 6 16,1-10 3-16,2-13 21 0,-4-10 6 0,0-10 4 16,0-7-2-16,-7-15-19 31,5-4-8-31,-3-17-5 16,0-9 1-16,0-2-4 15,-2 1-5-15,8 17-10 16,0 9-6-16,13 18-3 15,3 6-1-15,9 8-3 16,7 1-1-16,14 5-3 16,9 2-10-16,6 1-99 15,2 0-86-15</inkml:trace>
  <inkml:trace contextRef="#ctx0" brushRef="#br1" timeOffset="52343.133">10868 9290 743 0,'-2'1'328'0,"8"4"-133"16,9 0-71-16,18 0-65 15,12 1-2-15,15 1-31 16,4-2-16-16,-4-1-158 16</inkml:trace>
  <inkml:trace contextRef="#ctx0" brushRef="#br1" timeOffset="52729.7369">11173 9534 709 0,'8'1'319'0,"5"5"-140"16,7-4-53-16,4 1-54 15,-5-7-18-15,1-5-27 16,-1-1-5-1,-7-4-1-15,5 6 1 0,-11-6 5 16,-5 1 1-16,-9-2 5 16,-13 1 2-1,3 12-8-15,-7 2-1 0,0 13-6 16,5 6-4-16,2 2-4 16,2-1-1-16,16 11 0 15,2-7-1 1,11 4 2-16,11 2 0 0,-1-11-4 15,4 0-1-15,6-11-1 16,-4-7-28-16,7-8-184 16</inkml:trace>
  <inkml:trace contextRef="#ctx0" brushRef="#br1" timeOffset="53378.9189">10843 8773 660 0,'2'0'268'0,"10"1"-147"16,11 2-44-16,18 0-37 16,14 4 0-16,16 2-12 15,-1 3-4-15,0-2 1 16,-9 0-1-16,-12-6-8 15,-7-3-8-15,-10-4-53 0,-7-3-36 16,-15-8-33 0,-5 0-1-16,-11-3 52 0,-8-3 40 15,-5 2 60-15,-2 0 20 16,8 6 3-16,1 3-6 0,4 4-35 16,8 5-12-1,1 4 5-15,6 5 6 0,10 9 22 16,-4 1 17-1,-3 6 43-15,-1 3 20 16,-13-2 24-16,-4 1-9 0,-7-6-43 16,-2-4-25-16,-1-4-105 15,5-4-147-15</inkml:trace>
  <inkml:trace contextRef="#ctx0" brushRef="#br1" timeOffset="53774.6453">11637 9336 815 0,'6'0'336'16,"10"2"-182"-16,5 5-97 0,8-1-39 16,9 2-6-1,8-3-7-15,5-2-11 0,2-3-132 16,-7-3-149-16</inkml:trace>
  <inkml:trace contextRef="#ctx0" brushRef="#br1" timeOffset="53959.3187">11650 9427 589 0,'4'1'336'16,"2"3"-4"-16,13 4-186 0,3-3-24 15,15 4-34-15,5-4-28 16,7-4-38-16,-1-1-26 15,2-6-172-15</inkml:trace>
  <inkml:trace contextRef="#ctx0" brushRef="#br1" timeOffset="54525.3174">12315 9407 429 0,'5'-3'257'0,"4"-2"-24"0,3 0-47 16,0-3-58-16,2-2-15 15,-3-1-17-15,-2-2 0 16,-5-1-4-16,0 3-7 16,-9-4-18-16,-2 0-12 15,-9 1-21-15,-7 0-5 16,-5 7-15-16,1 4-7 16,1 3-14-16,9 4-8 15,3 8-6-15,3 2-1 16,4 9 0-16,2 6 1 15,10 1 8-15,5 1 4 0,13-7-3 16,0-8-14 0,8-8-35-16,-2-4-10 15,-6-11-10-15,-1-4 15 16,-8-1 39-16,-2-2 15 16,-9 6 53-16,-2 1 20 0,-4 6 22 15,-6 1 10 1,-1 11-14-16,-2 4-13 0,0 10-16 15,4 4-11-15,6 8-17 16,2 5-4-16,7 4-7 16,2 1 13-16,-2 0 10 15,1-2 0-15,0-7 4 16,-2-4-57-16,1-13-189 16</inkml:trace>
  <inkml:trace contextRef="#ctx0" brushRef="#br1" timeOffset="55103.327">12674 9072 742 0,'-2'-1'393'16,"2"1"-137"-16,-9 15-105 15,1 6-43-15,5 20-55 16,-2 5-6-16,5 9-16 16,0 8-8-16,3-10-9 15,-2-6-2-15,0-17 1 16,0-12 2-16,-2-13 23 0,1-4 5 15,0-13 2 1,0-8 0-16,0-9-22 16,-1-7-5-16,-3-4-2 15,1-1-3-15,-4-6 2 16,3 4-1-16,3 7-5 0,1 7-2 16,7 9-8-16,-3 3-4 15,7 6-4-15,0-2-3 0,6 4-3 16,8 5-2-16,10 0-29 15,9 4-29 1,9 4-94-16,7-3-124 16</inkml:trace>
  <inkml:trace contextRef="#ctx0" brushRef="#br1" timeOffset="55386.5595">12685 9498 535 0,'10'0'305'31,"8"3"-52"-31,5-3-111 0,5 0-30 16,7 1-52-16,2-1-18 0,1 1-34 15,3 0-45-15,-7-3-301 16</inkml:trace>
  <inkml:trace contextRef="#ctx0" brushRef="#br1" timeOffset="55620.9384">12624 9306 822 0,'11'0'384'0,"14"0"-167"15,7 2-71-15,16 1-76 16,6-1-30-16,1-2-27 16,7-2-18-16,-4-2-163 15</inkml:trace>
  <inkml:trace contextRef="#ctx0" brushRef="#br1" timeOffset="56306.1615">12602 8901 646 0,'7'0'284'16,"11"1"-124"-16,5 2-54 0,13 3-35 15,7-1-15-15,14 1-29 16,1 1-6 0,10-2-9-16,-2 0-1 0,-6-1-3 15,-6-3 0-15,-19-2-23 16,-7-3-19-16,-19-6-42 31,0-2-15-31,-10 0 8 0,-6-7 19 16,-3 0 64-16,-8 1 31 15,4 3 37-15,2 5 5 16,9 5-17-16,1 2-11 16,7 4 1-16,-5-1 3 0,0 0 4 15,11 8-1-15,35 48-3 16,-34-29 10-16,-7 0 40 16,-4 2 19-16,-13-10-1 15,-3 3-14-15,-11-7-45 16,-3-3-56-16</inkml:trace>
  <inkml:trace contextRef="#ctx1" brushRef="#br1">19127 18151 0,'0'0'16,"0"0"-16,0 0 0</inkml:trace>
  <inkml:trace contextRef="#ctx1" brushRef="#br1" timeOffset="1.34091E13">19421 16562 0,'0'0'0,"8"40"0</inkml:trace>
  <inkml:trace contextRef="#ctx0" brushRef="#br1" timeOffset="59958.5755">13758 9400 453 0,'0'-5'247'0,"0"-8"-29"15,-7-4-22-15,-3-2-28 16,-6 2-13-1,-2-1-40-15,0 4-20 16,-8 7-37-16,6 6-16 0,-3 11-25 16,1 7-11-1,10 9-10-15,0 3-4 16,13 3 2-16,6-1 4 16,12-6-1-16,5-4 2 0,-2-12 2 15,0-4-1-15,-3-5 7 16,-5-5-9-16,7-4-90 15,-6-7-87-15</inkml:trace>
  <inkml:trace contextRef="#ctx0" brushRef="#br1" timeOffset="60072.6479">13679 9168 753 0,'0'-3'386'15,"-2"-4"-121"-15,3 6-156 0,-1 1-48 0,0 0-72 16,0 0-85-1</inkml:trace>
  <inkml:trace contextRef="#ctx0" brushRef="#br1" timeOffset="60452.6936">13821 9321 806 0,'10'2'306'15,"10"2"-230"-15,6-2-16 0,4 0-24 16,3-1-13-16,1-2-13 16,1-3 0-16,-7-4-2 15,-7-2 0-15,-9 1-2 16,-6-1 1-16,-4 4 0 15,-5 4 0-15,-7 5 7 16,-1 5 12-16,-9 7 20 16,1 0 9-16,0 7-3 15,3 5-11-15,6 0-23 16,6 4-7-16,10 1-7 16,7-5-2-16,9-6-2 15,1-3-13-15,5-5-60 16,-1-8-36-16,2-5-143 15,4-3-118-15</inkml:trace>
  <inkml:trace contextRef="#ctx0" brushRef="#br1" timeOffset="60722.8843">14410 9390 554 0,'2'0'316'16,"-2"6"-44"-16,-2 2-31 16,-11 9-66-16,-6 2-22 0,-5-3-44 15,-6 1-26-15,-6-1-37 16,2-3-14-1,1-4-14-15,1-7-4 16,10-5-14-16,0-7-11 16,7-8-19-16,2 1-5 15,6-4-3-15,8 5 4 0,11 1 9 16,6 6 2-16,7 5 12 16,-3 4 8-16,1 12 12 15,1 4 11-15,1 7 8 16,1 3-1-16,0-1-7 15,-4-2-17-15,-4-8-135 16,0-2-115-16</inkml:trace>
  <inkml:trace contextRef="#ctx0" brushRef="#br1" timeOffset="61011.2334">14485 9391 774 0,'3'0'382'16,"8"5"-123"-16,-2 5-56 0,4 5-57 16,1 5-28-1,-2-1-38-15,3 3-24 0,-2-2-29 16,-4-4-7-16,-2-3-8 16,0-6 1-16,-2-5 0 15,3-3 2-15,2-10 1 16,-3-1-1-1,2-9-4-15,0 1-3 0,-1 1-2 16,3 0-3 0,-4 10 0-16,-1 1 1 0,-3 5 7 15,-3-4-33-15,5 2-195 16</inkml:trace>
  <inkml:trace contextRef="#ctx1" brushRef="#br1" timeOffset="1.34091E13">3433 12062 0,'0'0'0</inkml:trace>
</inkml:ink>
</file>

<file path=ppt/ink/ink2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2-01T09:30:14.13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FF"/>
    </inkml:brush>
    <inkml:context xml:id="ctx1">
      <inkml:inkSource xml:id="inkSrc40">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2-01T09:30:46.154"/>
    </inkml:context>
  </inkml:definitions>
  <inkml:trace contextRef="#ctx0" brushRef="#br0">1883 10123 415 0,'-6'-4'254'15,"-12"-4"-3"-15,-1-2-50 16,-8 9-51-16,-3 1-22 16,2 7-46-16,-3 8-16 15,9 5-31-15,7 4-12 0,9 3-13 16,9-2-4-16,13-4-5 16,7-2 0-1,9-5 1-15,0-4 0 16,1-4 1-16,-7-5 2 0,-10-2 2 15,-4-3 3 1,-15-1-1-16,-5 0-1 16,-9 5-5-16,-6 3-2 0,-6 6-1 15,-1 5-2-15,6 6-3 16,4 6 0 0,12 8-1-16,6 4 1 0,9 2 4 15,6-6-1-15,9-11 2 0,2-5 0 31,7-13 3-31,5-2 0 0,-1-13 3 0,5-5 0 16,-4-11 1 0,0-6 0-16,-9-6 0 15,-4-2 1-15,-12 2 1 0,-4 1 0 0,-9 10-2 32,2 7 17-32,-5 12 1 15,-2 9 0-15,2 13-2 16,-6 5-16-16,10 7-2 15,-5 3 1-15,11 6 0 16,4 1 0-16,0-4-2 0,9 1-3 16,1-7-67-1,-1-7-71-15</inkml:trace>
  <inkml:trace contextRef="#ctx0" brushRef="#br0" timeOffset="304.8268">2306 10261 571 0,'-2'-9'341'0,"-5"-7"-37"16,-4 4-133-16,-2 2-39 0,-6 8-67 16,-3 4-30-16,6 12-33 15,2 4-4-15,6 8-6 16,8 5-1-16,11 7 2 15,4 1 1-15,10-2 4 16,-1-4 2-16,5-9 1 16,2-6 2-16,-4-10 0 15,0-3 4-15,-12-6 9 16,-8-6 3-16,-17-4 2 16,-12 1 0-16,-8-4-7 15,-3 4-3-15,4-3-4 16,7 1-22-16,10 2-154 15</inkml:trace>
  <inkml:trace contextRef="#ctx0" brushRef="#br0" timeOffset="751.3663">2692 10225 742 0,'-8'-7'352'0,"-11"-7"-128"16,-4 0-39-16,-3 8-68 15,3 4-32-15,6 4-61 16,4 8-18-16,6 3-17 16,5 4-3-16,5 3 2 15,9 0 3-15,4 0 6 16,-1-3 3-16,2-6 3 15,-1-1 0-15,-1-8 3 16,-2-1 0-16,-7-4-1 16,-5-3-2-16,-6-1-3 0,-10 0-1 15,-2 4-1 1,-4 1 1-16,2 6 2 16,4 3 1-16,7 4 0 15,2 4 1-15,5 3 1 16,5 1 3-16,3 5 1 0,3-1 0 15,3-3-3 1,4-1-2-16,-5-11 1 0,4 3 6 0,-3-11-76 31,-1 0-92-31</inkml:trace>
  <inkml:trace contextRef="#ctx0" brushRef="#br0" timeOffset="875.6411">2620 10103 689 0,'-3'-5'369'0,"-2"-4"-100"16,-1 0-88-16,5 6-119 0,1 3-35 31,3 6-145-31,-3-6-145 0</inkml:trace>
  <inkml:trace contextRef="#ctx0" brushRef="#br0" timeOffset="1221.5732">2812 10375 452 0,'19'17'322'16,"11"11"28"-16,3-5-152 15,-1-3-36-15,-4-9-60 16,-4-5-28-16,-3-8-28 16,-1-6-5-16,-9-7-5 15,-1-4-3-15,-6-9-9 16,-6-1-2-16,-4-2-7 15,-8 0-2-15,-4 7-12 16,-4 5-4-16,-3 17-14 0,4 8-3 16,2 12 2-1,6 5 3-15,4 5 5 0,5 3 2 16,5 5 2-16,2 2 0 16,8 2 2-16,-3 2 1 15,5 2 7-15,-1 2 4 16,-3-1 3-16,0-2 0 0,-6-6 4 15,3-7-49 1,-1-10-208-16</inkml:trace>
  <inkml:trace contextRef="#ctx0" brushRef="#br0" timeOffset="1415.0857">3065 10326 800 0,'0'-4'441'0,"7"-2"-105"16,4 8-122-16,8 18-138 0,9 11-31 16,12 17-22-1,5 5-8-15,5 8-8 16,-4-1-1-16,-16-2-3 16,-7-3-17-16,-13-9-105 15,-5-7-60-15</inkml:trace>
  <inkml:trace contextRef="#ctx0" brushRef="#br0" timeOffset="1604.7005">3391 10353 862 0,'-5'-4'455'16,"-9"0"-135"-16,-3 4-70 0,-6 11-104 15,-3 8-47-15,-3 13-45 16,1 7-18-16,-3 10-22 0,-1 1-4 31,3 7-5-31,2-2-1 16,5-4-52-16,6-4-94 0</inkml:trace>
  <inkml:trace contextRef="#ctx0" brushRef="#br0" timeOffset="2266.9567">3708 10297 646 0,'-18'-6'362'16,"-12"-4"-93"-16,-4 2-90 15,4 4-40-15,5 5-74 0,9 5-28 16,11 4-39-16,0 1-9 15,8 4-7 1,6 0 1-16,-1-1 10 16,9-2 4-16,8-6 4 0,-5-3 3 15,4-3 2-15,-6-2 1 16,-11-3 0-16,-7 0-3 16,-12 2-4-1,-7 3-2-15,-8 7-2 0,2 6 2 16,0 5 9-16,10 5 1 15,10 2 5-15,1 0-1 0,11-2-7 16,4-3 1 0,9-5-2-16,7-3 0 0,7-7 1 15,4-7-24-15,-12-4-95 16,14-9-99 0</inkml:trace>
  <inkml:trace contextRef="#ctx0" brushRef="#br0" timeOffset="3061.6355">3875 10259 704 0,'-3'2'310'0,"-2"0"-166"16,6 1-42-16,-1-3-53 0,11 1-22 15,17 3-18-15,35 4-1 0,-35-6-2 16,6-2 1-1,-5 0 4 1,-6-2 1-16,-8 0 3 0,-9-1 2 16,-8-1-3-1,-6 1-3-15,-10 1-6 0,2 2-3 16,-7 6 9 0,5 7 7-16,5 5 7 15,-1 4 1-15,8 4-11 0,2 2-8 0,8 1-7 16,4 3-2-1,8-5 2-15,3-1 0 0,8-7 3 16,1-8 1 0,5-8-5-16,2-5-5 0,-6-9-17 15,8-4-9-15,0-7 3 16,-4-2 6-16,3 1 16 16,-12 2 8-1,-10 9 16-15,-6 3 25 0,-10 9 33 16,-5 5 14-16,-12 9 9 15,0 4-22-15,-8 2-28 16,-1 2-14-16,3-7-17 16,2-4-2-16,7-3 3 15,3-9 1-15,4-6-3 16,-1-2-4-16,4-10-12 16,3 3-5-16,5 0-7 15,5 3-1-15,5 3-2 16,4 5 1-16,1 4-1 15,-12 2 1-15,16 13 5 16,-4 4 1-16,3 6 6 16,11 0 2-16,-11-2 1 0,2-5 1 15,3-4 1-15,-1-6 1 16,-3-7 3-16,1-4 2 16,-6-12 0-16,-5-3-1 15,0-7-2-15,-4-3 0 16,-4-1 1-16,1 2 1 15,-4 1-1-15,0 8-2 0,0 12 20 16,2 5 1 0,-2 13 2-16,0 5 5 0,0 8-15 15,0 3 0-15,6-3-4 16,-2-1-3-16,4-5-19 16,0-3-74-16</inkml:trace>
  <inkml:trace contextRef="#ctx0" brushRef="#br0" timeOffset="3567.2999">5239 10266 514 0,'-8'-4'323'0,"-11"-3"-2"16,-5 3-78-16,-6 9-90 0,-1 8-40 16,3 9-67-16,4 4-17 15,9 10-23 1,7 3-8-16,14 1-4 0,7 1 2 15,14-8 4-15,8-6 4 16,1-15 2-16,3-6 2 0,-7-8 8 16,-5-5 5-1,-11-6 11 1,-7-3 3-16,-15-8-4 0,-6-2-6 16,-8 6-11-1,-12 0-6-15,-3 7-6 16,3 4-1-16,0 2-67 15,13 1-55-15,12 4-288 16</inkml:trace>
  <inkml:trace contextRef="#ctx0" brushRef="#br0" timeOffset="3771.9406">5306 10323 724 0,'7'-3'363'0,"11"-1"-97"15,8 2-111-15,10-1-85 16,-1 2-12-16,3 1-25 16,-1-1-11-16,-5 0-9 15,2-2-2-15,-10-3-74 16,-2 0-57-16,-11-3-229 16</inkml:trace>
  <inkml:trace contextRef="#ctx0" brushRef="#br0" timeOffset="3910.4775">5491 10280 514 0,'-5'8'288'0,"-5"9"-44"16,4 7-32-16,4 1-63 15,5 0-31-15,2-1-53 0,4 0-22 16,3-6-28 0,0 0 1-16,3-6-92 0,2-3-99 15</inkml:trace>
  <inkml:trace contextRef="#ctx0" brushRef="#br0" timeOffset="4243.2433">5830 10362 569 0,'-3'-8'352'15,"-2"-6"-31"-15,-5 4-128 16,-4-2-35-16,-3 5-57 15,0 4-29-15,-4 3-45 16,1 3-16-16,4 11-23 16,3 3-5-16,8 11-1 15,0 1-1-15,14 0 6 16,3-2 2-16,8-6 6 16,9-4 4-16,-1-7 5 15,0-7 5-15,-5-9 10 16,-6-4 10-16,-11-11 33 15,-4 0 9-15,-9-4 4 0,-7 0-9 16,-6 2-37-16,-1 1-18 16,4 8-135-16,6 4-247 15</inkml:trace>
  <inkml:trace contextRef="#ctx0" brushRef="#br0" timeOffset="4822.9219">6408 10347 760 0,'-1'6'295'0,"2"15"-190"16,1 2-26-16,-1 10 6 15,-1 2-1-15,-1-5-9 16,-6-6-15-16,4-9-16 16,3-8-7-16,-2-5-3 15,-1-3-1-15,3 0-7 0,0 0-5 16,0-16-14-16,10-41-3 15,-1 23-4-15,0-2-3 16,7 3-3-16,4 4-2 16,3 9 6-16,-1 8 3 15,0 14 8-15,-4 7 2 0,-3 12 2 16,-3 5-2-16,-4 8-2 16,0 1-1-16,0 2-3 15,1-4-21-15,4-4-150 16,-2-4-187-16</inkml:trace>
  <inkml:trace contextRef="#ctx0" brushRef="#br0" timeOffset="5217.0978">6915 10308 678 0,'-3'-12'333'15,"2"-10"-110"1,-6 3-48-16,0 8-68 0,-7 3-28 16,-2 8-46-16,5 1-19 15,1 8-23 1,3 2-5-16,4 4 0 0,-1 2 2 16,11 2 6-16,8-2 4 0,2-1 2 15,0-3 2-15,-2-6 0 16,-6-5-12-1,-6-2-20-15,2-3-3 0,-7-1-2 16,0 3 14-16,1 0 16 16,0 0 4-16,-24 0 8 15,-29 4 8-15,32 9 18 16,2 3 6-16,11 3 4 16,1 3 1-16,9 0-1 15,6 2-6 1,9-2-7-16,2-1-8 0,7-4-12 0,2-5-3 15,1-7-7-15,3-4-41 16,3-2-163-16</inkml:trace>
  <inkml:trace contextRef="#ctx0" brushRef="#br0" timeOffset="5632.921">7261 10323 552 0,'-11'-14'363'16,"-8"-9"3"-16,-3 7-179 16,-2 5-44-16,0 11-67 31,0 5-28-31,4 8-29 0,4 4-7 16,5 7-11-1,6 7-2-15,7 2-2 0,4-1 1 0,9 0 0 16,-4-6 2-1,11-5 2-15,4-2 2 0,-2-13 2 0,6-4 2 32,-8-7 2-32,-5-6 1 0,3-5 1 15,-4-3 2 1,-5-5 1-16,-4 0 2 0,-8-9 1 0,-5 1 14 0,-8-7 23 31,-3-5 8-31,-5-4 7 16,-1-3-15-16,9-3-30 15,9 4-16-15,10 8-19 16,9 2-18-16,10 15-56 16,1 1-31-16,-1 11-86 15,-3 6-71-15</inkml:trace>
  <inkml:trace contextRef="#ctx0" brushRef="#br0" timeOffset="5859.5391">7409 10305 833 0,'-4'5'370'16,"-2"10"-171"-16,5 7-58 15,-1 8-61-15,2 3-23 0,1 4-38 16,-1-8 7-16,4-2-129 16,-2-10-177-16</inkml:trace>
  <inkml:trace contextRef="#ctx0" brushRef="#br0" timeOffset="6028.4">7398 10152 867 0,'-3'-7'470'16,"-4"-3"-116"-1,3 2-164-15,3 8-157 0,1 0-29 16,8 8-126 0,4 3-72-16</inkml:trace>
  <inkml:trace contextRef="#ctx0" brushRef="#br0" timeOffset="6413.4709">7773 10429 573 0,'-5'-7'352'0,"-6"-12"-15"16,-3 3-74-1,-3-2-93-15,-3 1-40 0,-2 7-65 0,0 3-35 16,-1 11-30-16,4 4-5 16,4 6-5-1,1 7 2-15,8 6 2 16,3 2 0-16,7 5 2 15,7-6 2-15,10-8 3 16,8-2 3-16,2-13 7 0,3-5 6 16,-8-6 25-16,-5-9 12 0,-8-6 22 31,-6-2 1-31,-13-3-23 0,-4-3-15 16,-13 3-45-16,-5 0-48 0,-7 9 135 31</inkml:trace>
  <inkml:trace contextRef="#ctx0" brushRef="#br1" timeOffset="15768.8843">3457 12097 607 0,'2'-6'270'16,"0"-5"-119"-16,-5 7-89 31,-2 4-19-31,-3 3-15 0,0 0-9 0,6 1-2 32,-2-4 9-32,7 2 12 0,-3-2 8 0,0 0 12 15,0 0-4-15,0 0-8 16,0 0-4-16,0 0-8 15,0 0-5-15,0 0-9 16,0 0-2-16,0 0-8 0,18 6-1 16,45-5-3-16,-22-17-1 31,11 4-3-31,-4 5 0 16,-5 3 2-16,-4 6 1 0,-21 6 2 15,-7 0 5-15,-19 6 7 16,-11-1 0-16,-13 3 2 15,-6-3-4-15,2-2-5 16,-1-2 0-16,14-7-1 16,7-2 0-16,6-4-2 15,4 0-1-15,5-5-4 16,1 2-4-16,12-3-2 16,7-3-1-16,12-3-1 15,6-2 3-15,4-1 1 16,1 1 1-16,-13 3-1 15,-8 9-2-15,-25 11 5 16,-16 7 2-16,-23 12 6 16,-13-1 2-16,-4 3-2 15,-1-1-2-15,9-12 1 0,7-3-1 16,14-9 2-16,9-3-2 16,22-6-3-16,11-2-1 15,14-5-5-15,7 0 0 16,8 2 0-16,-2-2 1 15,-1 2 1-15,-6-2 0 16,-12 5-2-16,-5 2 1 0,-19 8 2 16,-11 4 0-16,-14 9 5 15,-8 7 1-15,-8-1-1 16,-5 0 0-16,3-7-1 16,8-3 0-16,18-9 2 15,15-3-1-15,18-6-2 16,14-6-1-16,17-1-4 15,2 0 0-15,-2-4 0 16,-7 4 1-16,-10 6-1 16,-6 3-1-16,-8 10 0 15,-8 5 2-15,-11 4 4 0,-6 0 2 16,-8-1 0-16,4 2-2 16,2-4-1-16,-1-5 2 15,7-5 3 1,2-6-1-16,10-4-2 15,11-1-2-15,7 0-4 0,0 1 0 0,-4 5-1 16,-4 5-1 0,-12 9 3-16,-9 3 2 0,-12 5 6 31,-8 1 1-31,-4-1-4 0,-3-1-1 16,6-7-1-16,8-2-2 15,12-7 3-15,10 0-1 16,9-4-2-16,11 3 0 15,0 3-3-15,-1 0 0 0,0 8 1 16,-7-3 0-16,1 3 0 16,3 3 0-16,2-7-75 15,5-3-90 1</inkml:trace>
  <inkml:trace contextRef="#ctx0" brushRef="#br0" timeOffset="24176.3554">8030 10541 737 0,'-1'1'347'15,"0"2"-129"1,0 0-21 0,-1-3-39-16,2 0-30 0,-1 0-55 0,1 0-22 15,0 0-38-15,0 0-89 31</inkml:trace>
  <inkml:trace contextRef="#ctx0" brushRef="#br0" timeOffset="24704.6242">8475 9975 781 0,'-5'0'366'15,"2"3"-144"-15,-2 18-114 0,3 6-15 16,0 22-16-16,-2 7-8 16,2 11-21-1,-1 0-20-15,4-1-16 0,1-7-3 16,6-16-23-16,0-7-50 15,3-15-165-15</inkml:trace>
  <inkml:trace contextRef="#ctx0" brushRef="#br0" timeOffset="24910.214">8633 10074 784 0,'0'-8'383'0,"1"0"-137"15,-1 3-68 1,2 12-86-16,3 11-22 16,2 14-32-16,2 6-2 0,0 17-15 0,2 0-7 31,-2 6-7-31,0-2-1 0,-2-13-32 16,0-4-54-1,-2-17-222-15</inkml:trace>
  <inkml:trace contextRef="#ctx0" brushRef="#br0" timeOffset="25077.9074">8491 10340 988 0,'8'-1'376'0,"15"1"-276"16,0 0-48-16,20 2-24 15,7 3-20-15,-1-1-256 0</inkml:trace>
  <inkml:trace contextRef="#ctx0" brushRef="#br0" timeOffset="25623.9079">9365 10241 736 0,'-7'-6'369'0,"-10"-3"-117"0,0 4-60 16,-4 8-91-16,1 6-34 15,2 9-55-15,3 4-12 16,11 7-10 0,2 3-3-16,11 3 6 0,3-1 0 15,3-6 3 1,1-6 0-16,-2-9 1 0,2-4-12 15,-1-7-21 1,2-3-6-16,-3-7-2 0,-6-3 15 16,-3-6 28-16,-6 0 9 15,-4 1 12 1,0-1 6-16,-4 7 2 0,2 9 0 0,1 14-1 16,1 8-6-16,0 10-3 15,-1 2-4-15,3 11-6 16,0 6-4-1,-1 12 14-15,-1 11 14 0,-3 5 24 16,-1-5 0-16,7-10-14 16,2-11-15-16,2-21-35 15,7-7-41-15,-2-19-134 16,1-5-170-16</inkml:trace>
  <inkml:trace contextRef="#ctx0" brushRef="#br0" timeOffset="26049.8299">9615 10322 570 0,'-6'-2'319'0,"-10"-2"-56"0,3 4-68 16,-4 4-98-1,5 7-31-15,7 4-44 0,0 4-11 16,14 4-5-16,2-2 0 0,11-1 2 16,7-4 3-1,3-10 1-15,3-3 1 16,-7-11 5-16,-2-5 3 15,-8-7 8-15,-4-7 2 16,-9 0 7-16,-10-6 0 16,-16 9-1-16,-9 6-1 0,-8 10-12 15,3 8-9-15,3 9-15 16,5 6-43-16,12 4-244 16</inkml:trace>
  <inkml:trace contextRef="#ctx0" brushRef="#br0" timeOffset="26575.5807">9900 10438 386 0,'-2'5'216'0,"-4"0"-10"15,6 2-73-15,10 4-25 16,5-3 3-16,13-2-18 0,5-2-15 16,0-7-31-16,0-5-11 15,-4-8-10-15,-8-4-3 16,-7-1 1-16,-6-1 0 15,-10-1 2-15,-7-1 8 16,-12 0 4-16,-4 1 0 16,-6 8-6-16,0 6-13 15,2 9-19 1,3 9-6-16,6 14-8 16,3 7-2-16,7 17-1 0,7 8 3 0,3 5 2 15,5 0 3 1,5-3 6-16,0-8 2 0,10-6-32 15,2-5-54-15,7-16-315 16</inkml:trace>
  <inkml:trace contextRef="#ctx0" brushRef="#br0" timeOffset="26926.2247">10488 10353 755 0,'-8'9'363'0,"-14"12"-133"16,-2-2-62-16,-4 4-74 0,2-2-28 16,-1-2-36-1,3-2-9-15,-3-9-10 0,2-3 0 16,4-9-1-16,2-5-5 0,9-6-13 31,-1-5-10-31,11 1-17 16,3-3-2-16,9 2 4 0,7 6 6 15,2 7 16-15,-2 7 3 16,-2 14 9 0,0 8 2-16,-2 9 1 15,1 3 0-15,-3-1-38 16,-3-2-90-16</inkml:trace>
  <inkml:trace contextRef="#ctx0" brushRef="#br0" timeOffset="27101.2695">10294 10138 812 0,'-2'-7'424'0,"2"0"-127"15,-3-1-94-15,5 7-127 16,0 6-40-16,2 4-38 16,7 7-9-16,5 7-190 15</inkml:trace>
  <inkml:trace contextRef="#ctx0" brushRef="#br0" timeOffset="27926.2581">10898 10355 748 0,'0'0'305'0,"5"2"-162"0,7 0-39 16,13-2-38 0,7 0-2-16,13-3-34 0,2-1-7 15,-5-3-11 1,-5-1-2-16,-14-2-1 16,-9 5 1-16,-7 0-2 0,-7 0-5 0,-12 7-6 15,-4 3-2-15,-11 7-3 31,-1 6 3-31,3 8-3 16,2 0-1-16,14 2-1 16,7 2 0-16,12 0 4 0,6-4 3 15,9-3 2-15,1-6 1 16,2-13 3-16,-4-5 0 16,-2-5-6-1,-3-5-10-15,-6-9-7 0,6 4-1 16,-10-12 10-16,2 5 9 15,-3 5 9-15,-5 3 13 16,-2 12 11-16,3 7 5 16,-6 7 0-16,0 7-8 15,-3 4-11-15,-7-3-4 16,7-5-8-16,1-2-1 0,4-5-4 16,3-5-1-1,4-3-8-15,-2-10 0 0,6-8 2 16,2-2 2-16,0 0 5 15,5 2 6-15,2 8 16 16,-3 4 4-16,-1 8 24 16,-5 9 8-16,-5 8-7 15,-4 1-1-15,-1 5-23 16,1-1-10-16,-1-1-62 16,2-3-69-16</inkml:trace>
  <inkml:trace contextRef="#ctx0" brushRef="#br0" timeOffset="28199.8576">11719 10372 743 0,'0'-10'359'15,"-1"-12"-116"-15,-5 2-32 0,-4 8-66 16,-4 4-32-16,-1 8-61 15,1 2-21-15,-1 7-24 16,7 3 1-16,11 9-1 16,8 6-1-16,12 9 6 15,0 0-3-15,1-3-4 16,-9-5 2-16,-10-12 5 16,-5 0 9-16,-8-7 16 15,-4-1 3-15,-12-8-1 16,-5-2-8-16,-4-9-68 0,1-4-66 15</inkml:trace>
  <inkml:trace contextRef="#ctx0" brushRef="#br0" timeOffset="28791.5523">12531 10359 715 0,'-22'-2'379'0,"-15"4"-117"16,0 6-119-1,4 5-38-15,11 10-63 16,6 2-14-16,16 7-22 16,12 1-4-16,15-10-3 0,3 3-2 15,7-16 5 1,-3-4 5-16,-5-6 12 16,-3-12 6-16,-14-8 8 15,1-7 1-15,-12-10-6 16,-3-5-1-16,-11-10-2 0,-7-6-2 15,3-6-7-15,2 2-6 16,14 7-11-16,4 7-5 16,15 11-5-16,4 5-1 15,5 8-5-15,-2 5-29 16,1 12-86-16,-5 6-98 16</inkml:trace>
  <inkml:trace contextRef="#ctx0" brushRef="#br0" timeOffset="29068.6685">12719 10312 872 0,'0'4'345'0,"-1"6"-227"16,1 8-31-16,-3 8-18 15,7 5-2-15,7 3-4 0,-3-7-1 16,12-4-16 0,-5-10 6-16,3-8 11 0,9 0 11 15,-6-8 7 1,2-2-5-16,-4-2-12 0,-4-6-14 16,-4 2-16-16,-3-1-7 0,-7-3-13 15,-1 2-33 1,-4-4-109-16,0 2-82 15</inkml:trace>
  <inkml:trace contextRef="#ctx0" brushRef="#br0" timeOffset="29220.0023">12849 10148 846 0,'-5'-7'405'0,"-3"-4"-147"15,6 7-55-15,2-3-90 16,4 6-39-1,0-2-58-15,2 0-16 0,2 4-99 0,0 1-76 16</inkml:trace>
  <inkml:trace contextRef="#ctx0" brushRef="#br0" timeOffset="29441.9555">12984 10307 606 0,'7'16'293'0,"7"17"-100"15,2 3-29-15,2 2-35 16,0-2-13-16,3-10-22 16,7 3 5-16,-13-20 1 15,6-6 6-15,-4-6-4 16,-6-12-14-16,6-2-30 16,-1-6-19-16,-8-8-46 31,-4 0-53-31,-3-3-170 0</inkml:trace>
  <inkml:trace contextRef="#ctx0" brushRef="#br0" timeOffset="29772.8674">13538 10392 757 0,'0'5'344'0,"0"6"-137"16,-3 1-17-16,-10 3-37 15,-2-2-23-15,-9 1-55 16,-4 0-21-16,-4-7-25 16,1-2-8-16,3-10-7 15,6-2-5-15,5-9-9 16,2 1-4-16,6 0-15 15,6-3-6-15,8 5-7 16,9-1 2-16,7 3 10 16,0 4 6-16,2 8 16 0,-1 6 9 15,-3 15 12-15,-2 2 5 16,1 7-4-16,-2-1-5 16,-1-6-25-16,1-2-114 15</inkml:trace>
  <inkml:trace contextRef="#ctx0" brushRef="#br0" timeOffset="30173.9688">13666 10273 706 0,'0'-11'389'16,"2"-11"-48"-16,1 10-83 15,-2 19-117-15,0 12-35 16,4 28-80-16,-6 11-10 15,4 13-6-15,3 3-5 16,-4-7 1 0,5-5 0-16,-3-9-2 0,-2-6 5 15,-2-13-77-15,5-7-74 16</inkml:trace>
  <inkml:trace contextRef="#ctx0" brushRef="#br0" timeOffset="30303.0833">13665 10525 823 0,'6'0'342'16,"4"0"-169"-16,10-3-121 16,5 3-4-16,11 3-17 15,0-3-11-15,2-3-85 16,-2-4-147-16</inkml:trace>
  <inkml:trace contextRef="#ctx0" brushRef="#br0" timeOffset="30598.6734">13927 10407 696 0,'3'15'323'15,"0"8"-127"-15,3 2-35 16,-4-6-45-1,-2-8-19-15,3-4-34 0,-3-7-2 0,3-4-17 32,1-1-6-32,1-9-14 0,3-2-13 15,1-8-5-15,1-7-1 16,7 5-1-16,-2 2 3 16,3 10 21-16,-1 7 1 0,1 12 18 15,-2 5 0 1,-5 16-17-16,-1-1 0 15,-7 5-16-15,-1-1-5 16,1-5-51-16,4 3-96 0</inkml:trace>
  <inkml:trace contextRef="#ctx0" brushRef="#br0" timeOffset="31075.6577">14539 10334 535 0,'1'-3'301'15,"-4"-6"-44"-15,-9-2-43 0,-10-1-54 16,-6 0-13-16,-5-1-27 16,0 3-23-1,5 4-42-15,6 2-22 0,6 4-34 16,7 3-10-16,8 5-10 15,2 5-2-15,15 6 4 16,4 4 6-16,11 9 12 16,-1-1 1-16,-3-2 13 15,-1-1 10-15,-17-8 29 16,-5-4 21-16,-18-7 27 16,-12-6-3-16,-11-2-19 0,-5-4-21 15,0-2-34-15,8 1-18 16,7-5-125-16,11 1 127 15</inkml:trace>
  <inkml:trace contextRef="#ctx1" brushRef="#br0">3438 13679 0</inkml:trace>
  <inkml:trace contextRef="#ctx0" brushRef="#br0" timeOffset="32783.4692">1893 11253 393 0,'-5'-3'269'0,"-8"-3"46"15,-3-2-94-15,-5-5-62 0,-1 5-18 16,-4 0-56 0,1 6-22-16,1 7-35 0,2 5-14 15,8 8-14-15,3-1-6 16,11 8-4-16,3-1-1 0,10-1 1 15,4 0 5-15,6-10 2 16,2-4 2 0,-8-9 3-16,-3-1 3 15,-10-7 7-15,-4-2-1 16,-1 0-4 0,-10 2-3-16,-8 3-5 0,-6 4-1 0,-7 4-1 15,4 5 0 1,6 8-1-16,6 5 1 15,9 4 3-15,7 1 3 16,10 1 5-16,6-4 1 0,12-3 1 16,2-2-2-16,1-6-3 15,2-6 0-15,-5-1 0 16,-1-6 3-16,-4-3 4 16,-5-4 0-16,-3-10 0 0,3 1-1 15,-6-12-4 1,2 3-1-16,-3-5 1 15,-3 0 0-15,-6 9 0 16,-3 5-1-16,2 12-4 16,-1 5-2-16,-1 8-1 15,3 5 0-15,4 9-1 16,-2 3 0-16,9 7 1 16,-1-1 4-16,-2-5-107 0,-3-5-99 0</inkml:trace>
  <inkml:trace contextRef="#ctx0" brushRef="#br0" timeOffset="32945.1694">1897 11056 951 0,'-1'-3'363'16,"1"-3"-288"-16,3 6-51 15,-3 0-189-15</inkml:trace>
  <inkml:trace contextRef="#ctx0" brushRef="#br0" timeOffset="33182.3942">2171 11360 612 0,'1'17'388'16,"-3"9"3"-16,2 6-184 15,0-1-26-15,0-3-59 16,3-6-31-16,3-8-47 16,2-4-11-16,3-7-17 15,0-3-4-15,4-9-1 16,0-3-1-16,2-7 0 16,0-5 0-16,-5-1-3 15,-1-2-7-15,-3-2-48 16,0 3-52-16,0 1-191 15</inkml:trace>
  <inkml:trace contextRef="#ctx0" brushRef="#br0" timeOffset="33674.1378">2585 11349 615 0,'2'9'325'0,"0"6"-75"16,-4 6-36-16,-5 2-57 16,-5 0-40-16,-4 1-55 15,2 1-23-15,-2-7-22 16,0-6-3-16,2-9-26 0,-4-8-17 16,3-6-19-1,5-3-5-15,5-6 12 16,7 5 9-16,9-1 7 0,1-1 3 15,7 6 16 1,0 2 9-16,-1 13 21 0,1 7 6 16,-2 10 1-16,-1 2 0 0,1 0-9 15,3-3-4-15,3-5-5 16,0-4-2 0,0-5 2-16,0-6 0 0,-3-8 2 31,-2-3 0-31,-2-7-3 15,-2 2-2-15,-2-6-3 0,-2-1 0 16,-4 0 0-16,-3 4 1 0,-2 12 3 16,-1 5 6-16,-3 13 6 15,-4 4 4 1,1 5 13-16,4 8-1 0,-5-2-6 16,12-2-4-1,3-4-8-15,-1-5-47 0</inkml:trace>
  <inkml:trace contextRef="#ctx0" brushRef="#br0" timeOffset="34465.5758">3506 11372 686 0,'4'-4'303'15,"3"3"-137"-15,2 7-46 16,1 11-38 0,1 8-8-16,-7 6-22 0,5 2-8 0,-4-1-19 15,-3-3-6 1,-2-8-6-16,-5-8-3 0,-1-8-7 16,2-1-5-1,8-5-17-15,3-3-6 0,3-8-2 16,2-1 3-16,-5-8 16 15,1-1 7 1,-3-2 4-16,1 0 3 0,-2 2 5 16,-4 5 10-16,-3 9 16 15,-1 3 0-15,-2 10-7 16,-1 4-11-16,4 8-15 16,1 2 0-16,5 0 0 15,4 3 0-15,9-2-3 16,3-2 0-16,9-2-40 15,4-4-50-15,4-9-142 16,4-1-150-16</inkml:trace>
  <inkml:trace contextRef="#ctx0" brushRef="#br0" timeOffset="34769.1689">4075 11451 424 0,'2'-3'307'15,"2"1"3"-15,-7 7-86 16,-3 4-39-16,-6 7-66 15,-6 0-26-15,-2-2-44 16,-4-1-10-16,-1-7-14 16,0-3-6-16,1-7-6 0,2-3-3 15,2-6-6-15,4 0-4 0,2-6-1 16,6 1-3 0,8-1-8-16,6 1-3 15,11 1 5-15,-1 3 5 0,6 11 16 16,-3 5 13-16,-1 16 8 15,2 9 3-15,-5 4-3 16,3 1-5-16,-2 0-11 0,-7-5-5 16,3-8-49-16,1 1-79 15</inkml:trace>
  <inkml:trace contextRef="#ctx0" brushRef="#br0" timeOffset="35111.6675">4151 11431 790 0,'3'-4'352'15,"6"-2"-152"-15,14 6-111 16,6-3-21-16,13 3-22 15,-1-3-15-15,2-1-15 16,-5 2-5-16,-14-3-1 16,-4 4 1-16,-19-4 3 0,-1 2-2 15,-10 3-2-15,-9 3-2 16,-1 9-3-16,-4-1 4 16,4 7 1-16,3 0 1 15,5 3-1-15,4 5-5 16,8-4-3-16,4-1-1 15,14-1 0-15,2-8 0 0,10 0-21 16,-2-4-43-16,4-5-118 16,-3-4-98-16</inkml:trace>
  <inkml:trace contextRef="#ctx0" brushRef="#br0" timeOffset="35381.8949">4699 11450 552 0,'3'0'354'16,"2"3"-29"-16,-7 4-115 15,-2 5-45-15,-3 3-76 16,-3 2-35-16,-3-2-28 16,-5 2-6-16,-2-5-6 0,-6-6-2 15,4-1-3 1,2-2-4-16,0-6-16 0,4-4-8 16,3-5-7-16,3-6 2 15,5 3 8 1,5 3 2-16,6 1 4 0,1 5 10 15,1 2 18-15,2 1 15 16,4 13 19 0,2 2-4-16,6 5-9 0,0 7-9 15,-1-5-23-15,-2-2-71 0</inkml:trace>
  <inkml:trace contextRef="#ctx0" brushRef="#br0" timeOffset="36239.0595">4831 11396 400 0,'-1'-7'273'0,"5"-4"48"0,8 0-95 16,9 10-56-16,4 1-16 0,3 15-42 15,-6 2-26-15,-7 12-27 16,-4 7-7 0,-14-7-13-16,-2 4-4 15,0-5-13-15,-5-10-5 0,3-3-7 0,0-8-17 16,5-7-31-1,4-2-12-15,11-13-20 16,1-1 5 0,0-8 22-16,-1-3 11 0,-1 2 17 0,2-2 10 15,-2 8 6 1,1-1 2-16,-1 8 5 16,-8 6 9-16,-6 6 5 15,0 5 0-15,-5 5-3 16,4 7-8-16,3 1-8 15,2 0 0-15,4 1-3 16,4-2 0-16,7 2-1 16,3-4 1-16,10 2-65 15,2-5-67-15,8-7-163 16,4 5-87-16,3-6 8 16,-3-6 67-16,-6-4 193 15,-2-4 127-15,-12-3 167 16,-6 1 46-16,-3 0 41 15,-5-2 2-15,-7-1-34 16,1 2-20-16,-7-5-31 16,-8 2-43-16,0 3-58 0,-2 3-19 15,-12 2-27-15,7 4-1 16,-9 4-18-16,2 3-9 16,9 10-16-16,0 4-5 15,15 4 1-15,1 1 0 0,17 3 6 16,4-6 3-16,-1-5 2 15,6 0 0 1,-7-8-11-16,-1-1-28 0,0-6-100 16,-3-5-102-16</inkml:trace>
  <inkml:trace contextRef="#ctx0" brushRef="#br0" timeOffset="36369.6624">5415 11209 600 0,'-1'-10'366'0,"-3"-6"-27"15,2 5-55-15,0 9-125 16,1 2-61-16,1 1-82 16,0-1-16-16,0 0-123 0,0 0-94 15</inkml:trace>
  <inkml:trace contextRef="#ctx0" brushRef="#br0" timeOffset="36744.808">5629 11523 820 0,'5'1'385'0,"10"4"-144"16,6-1-45-16,3-5-56 15,2 1-28 1,-1 0-49-16,-2-6-12 0,-4-1-22 15,-8-9-6-15,-1 1-9 16,-1 0-1-16,-9-3-9 16,-3 3-4-16,-14-8-5 15,-7-1-3-15,-10 5 0 16,3 7-1-16,0 12-4 16,5 9-3-16,9 15 0 0,1 5 4 0,9 10 12 15,7 5 5 1,4 4 16-1,7 8 3-15,4 1 1 16,-1-4-2-16,-1-4-10 16,-3-4-2-16,-4-13-12 15,-5-6-41-15,-1-11-230 0</inkml:trace>
  <inkml:trace contextRef="#ctx0" brushRef="#br0" timeOffset="37235.7166">5945 11358 572 0,'0'-2'351'15,"-4"1"-57"-15,1 6-135 16,1-5-43-16,1 6-62 0,0 24-16 16,3 31-7-16,1-31-1 15,5-2-13-15,1-6 5 16,6-6 11-16,9-6 10 16,3-9 10-16,0-6 6 15,5-8-2-15,-6-2-6 16,-6-9-6-1,-5 3-6-15,-12-4-14 0,-3 0-5 0,-6 7-36 16,-3 2-31 0,-2 7-123-16,0 5-124 15</inkml:trace>
  <inkml:trace contextRef="#ctx0" brushRef="#br0" timeOffset="37675.3981">6474 11355 749 0,'-1'-6'395'0,"-14"-8"-110"0,1 1-65 15,0 5-97 1,-6 5-42-16,2 6-51 0,-4 6-14 15,3 10-16-15,4 5-4 16,10 7-3-16,2 2 3 16,11-2 3-16,2-4 1 0,9-4 3 15,4-4-1-15,2-9 0 16,-2-3-10 0,-4-7-23-1,-4-4-8-15,-6-6-12 0,-3 1 15 0,-6 0 26 16,-3 0 11-1,-8 2 32-15,3 6 3 0,1 5 14 16,-2 10-1-16,7 11-10 16,-4 4-1-1,3 8-15-15,3 9-5 0,3 6-4 16,-1 1-4-16,8 6-4 16,-7-7 8-16,1-12-113 15,5-3-120-15</inkml:trace>
  <inkml:trace contextRef="#ctx0" brushRef="#br0" timeOffset="38056.2877">6577 11406 955 0,'6'-3'452'0,"2"-3"-188"16,4 9-118 0,0 3-37-16,1 11-50 15,-1 7-15-15,-4 1-21 0,-2-2-1 16,-6-5-1-16,0-12-2 16,-2 1-2-16,1-4 1 15,1-8 0-15,-3 2-2 16,3 1-5-16,2-4-6 15,4-15-5-15,46-30-2 16,-33 34 1-16,1 5 1 16,-4 5 7-16,-1 5 4 0,0 8 12 15,-3 3 5-15,0 7 1 16,-5 3-1-16,-1 1-12 16,-4 1-4-16,-2 1-8 15,0 1 6-15,-1-4-104 16,1-1-105-16</inkml:trace>
  <inkml:trace contextRef="#ctx0" brushRef="#br0" timeOffset="38615.0767">7424 11400 650 0,'-4'5'335'0,"2"9"-73"0,-2 2-116 16,3 11-74-16,4-1-12 15,-3-5-19-15,2-1-9 16,-4-10-10-16,-2-6 3 15,2-4-2-15,-3-9-2 16,5-3-7-16,0-6-6 16,4-7-9-1,3 3-1-15,2-8-1 16,5 4 4-16,1 4 33 0,4 2 16 0,2 11 19 16,-1 6-1-1,-2 11-24-15,-3 7-15 0,0 9-16 16,-2 3-3-1,-2 2-4-15,2 4-19 16,-3-6-139 0,3-3-142-16</inkml:trace>
  <inkml:trace contextRef="#ctx0" brushRef="#br0" timeOffset="38927.8103">7775 11506 893 0,'3'0'411'0,"0"-2"-164"16,6 2-86-16,11 2-66 16,-1 0-11-16,5-3-27 0,0 0-10 15,-7-10-21 1,4 0-3-16,-7-4-3 16,2 0 1-16,-9-5-1 15,-8-3-3-15,-8 2-7 0,-11 1-5 16,-2 7-6-16,1 6-2 0,1 10-4 15,4 10-1-15,4 10 1 32,0 6 1-32,1 3 6 15,1 5 4-15,6 4 2 0,0-2 1 0,8 5-3 32,4-3-3-32,-1-1 1 15,3-2-14-15,-3-8-134 0,-1-8-156 0</inkml:trace>
  <inkml:trace contextRef="#ctx0" brushRef="#br0" timeOffset="39401.5173">8265 11478 654 0,'-2'-9'357'0,"-6"-11"-68"15,-1-2-63-15,-3 5-82 16,-5-2-32-16,-2 8-52 16,-1 5-21-16,-2 7-24 15,0 5-8-15,3 7-8 16,4 3 0-16,6 2 2 15,5 3 2-15,7-2 5 0,3-1 1 16,6-4-2-16,5-1-1 16,1-3 1-16,3-3 1 15,0-5 3-15,2-3 0 16,1-12 0 0,1-4-1-16,-2-4-4 0,0-1-1 15,0 4-3 1,-4 2 13-16,3 11 4 0,-2 5 5 15,-6 13 15-15,-1 5-4 0,-12 4 12 16,-4-2 0 0,-8-2-8-16,-1-2-6 0,-1-1-37 15,4 2-65-15</inkml:trace>
  <inkml:trace contextRef="#ctx0" brushRef="#br0" timeOffset="40164.811">8994 11321 640 0,'-2'0'318'0,"0"1"-75"0,13 5-156 16,7-1-27 0,17-1-11-16,9-1-4 0,10-5-20 15,1 0-4-15,-10-5-8 0,-10-1 0 32,-20 0 4-32,-8 1 1 0,-10 4-7 15,-6 2-3-15,-8 6-4 16,-2 6 0-16,-5 4 9 15,3 4-1-15,6 9-1 0,5 1-3 16,10 1-7 0,5-1-1-16,11-6 1 0,5-5-4 0,6-6-60 31,3-7-42-31,4-6-98 16,2-6-54-16,6-3 9 15,4-3 38-15,-4 1 99 16,4-2 72-16,-2 3 127 15,-8 6 43-15,-4 0 75 16,-17 6 26-16,-15 4-20 16,-9 1-23-16,-8 5-63 15,-5-2-37-15,-11 0-52 16,-3 1-11-16,2-10-7 0,-3-3-3 16,11-6-1-16,5-6-4 15,8 0-6-15,3 1-2 16,8-1-9-16,2 2-5 15,8 1-1-15,6 0 4 16,6 10 14-16,3 4 12 16,0 15 18-16,-1 8 2 0,0 5 8 15,-2 3-4-15,0-1-12 16,-2-4-6-16,1-3-96 16,-4-6 11-16</inkml:trace>
  <inkml:trace contextRef="#ctx0" brushRef="#br0" timeOffset="41053.7798">10306 11277 690 0,'6'-5'338'0,"4"-3"-108"16,3 3-28-16,-4 7-55 16,-2 9-35-16,3 12-53 15,-6 4-8-15,-4 9-9 16,-7 0-1-16,-7-5-7 16,2-2-4-16,-1-7-12 0,7-4-4 15,1-9-3 1,2-4 3-16,6-11-4 15,3-1-2-15,8-9-8 16,3-2-2-16,6-3-4 0,-2-8-4 16,3-2-8-1,1 0-2-15,-3-1 2 0,-1 3 6 16,-9 7 12 0,-4 6 3-16,-8 10 2 0,-5 7-1 0,-4 11 3 15,-2 4 2 1,1 9 3-16,3 5 2 15,7 9 0-15,6 0-3 16,7-2-8-16,3-4-3 16,7-14-2-16,2-5-12 15,6-10-58-15,4-6-50 0,-2-3-100 16,1-3-20-16,4-3 5 16,-7-5 46-1,4-4 101-15,-3-1 31 0,-7 0 105 16,1 5 41-16,-12 8 79 15,-2 6 25 1,-12 7-4-16,-3 7-25 0,-9 3-67 0,-3 1-23 16,-6 1-39-1,4 0-10-15,-5-5-7 0,3-4-3 16,0-8-17 0,3-1-16-16,0-11-20 15,1-2-4-15,7-4 7 16,-3-4 12-16,10 2 10 15,2 4 0-15,5 5 4 16,2 2 5-16,4 7 10 16,2 6 6-16,1 9 3 15,0 4-4-15,2 7-3 16,-1 1-2-16,-2-2-17 16,-3 3-77-16</inkml:trace>
  <inkml:trace contextRef="#ctx0" brushRef="#br0" timeOffset="41196.9328">10753 11112 1227 0,'-4'-2'539'0,"-6"-1"-306"15,7 0-91-15,3 10-115 16,6 4-25-16,4 7-96 15,3 8-150-15</inkml:trace>
  <inkml:trace contextRef="#ctx0" brushRef="#br0" timeOffset="42164.1761">10992 11249 586 0,'-6'0'316'0,"-7"-3"-86"16,10 3-93-16,1 1-31 0,5 3-38 16,-3-4-12-16,0 0-4 15,20 4-6-15,38 9-18 0,-24-11-10 16,2-2-8-1,-4 0 0-15,-7-1-1 16,-9 0-1-16,-5 0 1 16,-3-1 0-16,-8-1-4 15,-2 1-4-15,-11 2-3 0,-1 2-5 16,-2 8 2 0,0 3-1-16,1 4 1 15,1 7-1-15,6 5 0 0,7 4 2 16,8 0 2-16,6 0 2 15,9-6 4-15,-1-7 0 0,2-4 2 16,1-9 2-16,-3-9 0 16,2-5 0-16,-2-7-3 31,-4-2-2-31,1-6 1 16,-4-2 1-16,-3-6 4 15,-3 0 2-15,-2 2 0 0,-4 5 5 16,-4 12 20-16,-2 5 4 0,-3 9 0 15,-3 4-7 1,1 8-23-16,1 5-6 0,3 7-2 16,9 5 1-1,6-2 1-15,3-2 0 0,6-7 1 16,1-4 1-16,3-6 4 16,1-7 1-1,1-7 3-15,0-6-1 16,-1-7 1-16,-3-6-2 15,-6-5 1-15,-3-2 1 0,-7 3 0 16,-4 3 0-16,-3 9 7 16,-3 5 0-16,-3 8-1 15,0 4-2-15,3 12-11 16,2 3-6-16,3 5-1 16,4 2 0-16,10-5 0 15,2 0 0-15,10-6 3 16,0-4 2-16,0-9 14 15,-2-4 12-15,0-7 19 16,-7-7 19-16,-5-9 10 16,-3-3-6-16,-10-5-11 0,-2 1-19 15,-1 10-24 1,-2 5-9-16,3 9-62 0,2 2-60 16,0 4-245-16</inkml:trace>
  <inkml:trace contextRef="#ctx0" brushRef="#br0" timeOffset="42370.409">11969 11522 1039 0,'-1'3'574'15,"0"1"-141"-15,-1-4-169 16,1 0-64-16,1 0-106 0,0 0-38 16,0 0-47-1,0 0-54-15</inkml:trace>
  <inkml:trace contextRef="#ctx0" brushRef="#br0" timeOffset="50302.0792">12540 11065 626 0,'-5'3'327'16,"-3"6"-86"-16,-8 16-96 0,0 14-21 15,0 19-42-15,1 8-20 16,2 7-37-16,-2-6-8 15,1-9-8-15,2-10-1 0,6-23-1 16,5-9-1 0,2-19 0-1,4-7-2-15,4-13 1 0,4-9-1 16,-1-13 0-16,4-8 0 0,1-6 0 16,2 0 1-1,2 4 1-15,-2 2 0 0,-1 7 1 16,-3 11 3-16,-6 13 10 15,-3 8 2-15,-6 20 6 16,0 2-1 0,1 14-7-16,4 6-2 0,8 10-6 15,5 6-4-15,6 12-6 16,6 5-2-16,-1 0 1 16,-5-3 0-16,2-11-50 15,-6-8-53-15,0-9-253 16</inkml:trace>
  <inkml:trace contextRef="#ctx0" brushRef="#br0" timeOffset="50478.2055">12482 11410 769 0,'18'5'293'15,"23"5"-209"-15,3 1-35 16,2 2-15-16,-3-4-73 16</inkml:trace>
  <inkml:trace contextRef="#ctx0" brushRef="#br0" timeOffset="50636.0788">12259 11255 1004 0,'-6'-2'422'16,"-1"-2"-238"-16,7 4-121 15,7 0-28-15,15 2-30 16,4 1-29-16,18 4-153 16</inkml:trace>
  <inkml:trace contextRef="#ctx0" brushRef="#br0" timeOffset="50972.385">12896 11486 662 0,'14'1'336'0,"3"0"-73"0,13-4-161 15,2-1-26 1,-2-4-30-16,-3-2-19 15,-7-4-7-15,-6-2 0 16,-11-8 0-16,-3 0-2 16,-17-3-3-16,-3 2-2 15,-9 4 0-15,-3 6 3 0,3 10 2 16,3 10-2-16,6 16-2 16,6 5 2-16,7 12 2 15,5 5 2-15,7 3-5 16,3 1-6-16,3-2-7 15,4-1 0-15,-8-6-69 16,6-4-73-16</inkml:trace>
  <inkml:trace contextRef="#ctx0" brushRef="#br0" timeOffset="51288.9248">13431 11408 692 0,'-4'5'394'0,"-8"9"-34"15,-5 4-142-15,-6 0-101 16,-3-2-31-16,3-2-44 16,4-6-19-16,1-6-26 0,2-3-22 15,2-9-43-15,4-2-8 16,2-5 8-16,1-5 20 15,7 0 38-15,1-2 12 16,11 8 25-16,0 5 13 16,2 7 16-16,-1 6 4 15,-3 15 0-15,2 4-2 0,2 9-5 16,-4 2-6-16,4-3-19 16,1-1-10-16,2-6-20 15,5-7-61-15,-5-9-425 16</inkml:trace>
  <inkml:trace contextRef="#ctx0" brushRef="#br0" timeOffset="52297.6471">14096 11279 563 0,'-2'0'301'0,"-4"3"-66"16,6 15-98-16,-1 5-29 0,-1 14-22 31,2 4-11-31,0 1-32 0,3 1-10 0,-1-6-16 16,-1-5-4-1,1-11-2-15,-2-4-1 16,-1-9-1-16,1-1 0 16,0-2-1-16,0-3 2 0,0 2-96 15,0-4-71 1</inkml:trace>
  <inkml:trace contextRef="#ctx0" brushRef="#br0" timeOffset="52883.3704">14091 11253 481 0,'0'5'270'0,"0"7"-34"16,0 7-16-16,0 14-45 16,-1 8-21-16,2 12-45 15,0 1-31-15,-1 0-34 16,1-1-13-16,2-2-15 15,1-2-6-15,-1-6-5 0,3-3 0 16,-2-15-41-16,-1-7-37 16,4-10-104-1,-5-8-145-15</inkml:trace>
  <inkml:trace contextRef="#ctx0" brushRef="#br0" timeOffset="53168.2342">14113 11523 934 0,'3'1'398'0,"10"-1"-230"0,1-1-49 16,6-1-64-16,5-2-24 16,5 4-30-16,4 0-72 15</inkml:trace>
  <inkml:trace contextRef="#ctx0" brushRef="#br0" timeOffset="53531.4662">14399 11389 658 0,'-2'2'379'0,"1"5"-6"16,1 6-245-16,4-1-31 16,1 5-37-16,1-3-19 15,-1-4-23-15,-2 2-4 0,-3-10 1 0,0-3-1 16,-1-10-21 0,1 0-8-16,2-12-12 15,3-1-4 1,5-2 13-16,2 0 7 15,6 5 8-15,1 5 10 16,4 8 14-16,0 5 4 0,-1 8 3 16,-1 5-8-16,-9 8-9 15,1 3-5-15,-3 3-4 16,1 0-11-16,-4-1-106 16,-4-3-98-16</inkml:trace>
  <inkml:trace contextRef="#ctx0" brushRef="#br0" timeOffset="53858.1883">14917 11348 491 0,'-1'-7'276'16,"-7"-6"-37"-16,-5 2-18 15,-10-2-44-15,-2 1-28 0,-6 5-55 16,1 2-29 0,3 6-48-16,4 7-17 0,8 8-12 15,3 6 0 1,12 11 9-16,2 0 2 0,13-1 7 16,6-1 1-16,4-13 9 15,3-1 5-15,1-15 5 16,-2-2 2-16,-5-9 1 15,-2-4 0-15,-9-7-4 16,-3-4-6-16,-8-2-92 16,-2-1-90-16</inkml:trace>
  <inkml:trace contextRef="#ctx0" brushRef="#br0" timeOffset="54221.1401">15008 11445 625 0,'7'0'360'0,"15"5"-51"16,-2-2-100-1,4-2-80 1,3 1-33-16,-9-8-34 0,2-2-13 16,-4-6-18-16,-1-1-5 15,-3-2-5-15,-2-2-1 16,-9-2-4-16,-6 1-2 15,-9-1-5-15,-4 3 0 16,-9 4-6-16,4 4-3 0,4 10-11 16,1 6-4-16,6 14-2 15,-3 6 2 1,4 11 7-16,4 5 4 16,7 5 4-16,4-2 0 0,7 3 0 15,-1-7 0 1,-1 0 8-16,2-1-38 0,1-9-123 15,1-7-162-15</inkml:trace>
  <inkml:trace contextRef="#ctx0" brushRef="#br0" timeOffset="54748.8329">15514 11412 408 0,'0'-11'290'16,"0"-13"37"-16,-1 2-72 16,-7 4-80-16,-3 4-28 15,-10 6-50-15,-4 3-21 16,-4 5-38-16,-2 1-10 15,5 3-21-15,6 6-6 0,6 2-1 16,4 6 0 0,6 4 4-16,3 2 2 0,5 1 1 15,6 0-3-15,6-4-2 16,3-6 0-16,3-4 0 16,2-8 2-16,3-5-3 15,-3-5-9-15,-1-11-11 16,-3 0-2-16,-4-5 3 15,-6-1 10-15,-2 6 12 16,-3 2 7-16,-8 8 16 16,-3 5 1-16,-3 7 3 15,-1 3-2-15,5 9-14 16,3 4-1-16,4 0-7 0,3-1-3 16,8 1-1-16,1-7 3 15,1-3 4-15,0 0 3 16,3-9 6-16,0 1 0 0,-2-4 2 31,1-3 1-31,-7-3-6 16,0 1-1-16,-1-7-20 0,-9 0-35 0,0 0-125 15,-5 0-119-15</inkml:trace>
  <inkml:trace contextRef="#ctx0" brushRef="#br0" timeOffset="54884.5466">15608 11171 734 0,'-4'-16'440'15,"-1"-16"-63"-15,1 12-128 0,3 9-31 16,-1 4-86 0,2 7-40-16,0 7-59 15,0 3-24 1,0 9-104-16,5 2 3 0</inkml:trace>
  <inkml:trace contextRef="#ctx0" brushRef="#br0" timeOffset="55312.5798">15828 11213 859 0,'-3'-7'424'0,"-3"0"-169"16,0 9-53 0,4 24-87-16,2 14-44 0,6 26-32 15,4 9-10-15,4 1-11 16,-3-2-2-16,-3-12-7 16,-3-5-2-16,-3-9-3 15,-2-8-8-15,-1-18-63 16,-1-7-49-16,-2-14-182 15</inkml:trace>
  <inkml:trace contextRef="#ctx0" brushRef="#br0" timeOffset="55464.1021">15873 11544 788 0,'6'0'314'16,"11"0"-184"-1,7 1-93-15,12 0-25 0,2-1-11 16,-3-1-250-16</inkml:trace>
  <inkml:trace contextRef="#ctx0" brushRef="#br0" timeOffset="55837.222">16368 11298 686 0,'-19'-11'379'0,"-17"-9"-79"16,3 11-171-16,1 1-46 16,5 10-63-16,8 5-16 15,7 4-15-15,7 4-3 16,10 3 1-16,5 1 1 16,11 1 7-1,2-3 3-15,4-3 1 16,-4-6-2-16,-5-6-17 15,-3-2-9-15,-10-4-18 16,-5-3-4-16,-11-2 12 16,-5 3 8-16,-10 4 20 0,-5 3 20 15,1 8 30-15,3 4 11 16,12 5 19 0,5 2 2-16,10-2 14 15,6 1 3-15,12-4-7 0,10-2-12 16,12-5-35-16,4-2-14 15,4-6-35-15,0 0-71 0</inkml:trace>
  <inkml:trace contextRef="#ctx0" brushRef="#br0" timeOffset="56175.9419">16685 11216 966 0,'7'0'378'0,"5"9"-251"15,2 8-38-15,6 15-25 16,0 6-2-16,0 6-7 15,-2 2 0-15,-3-8-15 16,-1-4-7-16,-2-14-13 16,-1-7 1-16,-1-13 11 15,-1-7 3-15,2-9 0 0,2-5-4 16,1-4-15 0,-4-5-5-16,-2-6-9 15,-2 0-38-15,-1 3-106 0,0 5-76 16</inkml:trace>
  <inkml:trace contextRef="#ctx0" brushRef="#br0" timeOffset="56478.5444">17305 11292 811 0,'-5'15'395'0,"-7"13"-138"15,-3 5-55-15,-12-4-80 16,-1-2-36-16,-2-3-50 15,2-8-12-15,2-4-11 16,4-8-3-16,9-10-15 16,-1-3-9-16,6-11-15 15,2-2-4-15,6-1 1 16,3-4 3-16,7 6 8 16,1 2 5-16,8 6 8 15,-1 7 3-15,6 11 14 16,-3 6 9-16,-4 14 21 15,-1 5 6-15,-2 3-6 16,1-1-9-16,0-6-16 0,-2-4-26 16,0-10-216-16</inkml:trace>
  <inkml:trace contextRef="#ctx0" brushRef="#br0" timeOffset="56954.5898">17891 11187 766 0,'-6'0'363'0,"-2"4"-160"0,3 18-79 15,-2 10-22-15,7 29-31 16,0 12-5-16,1 6-18 16,-1 3-9-16,-1-10-14 15,-2-9-7 1,0-13-9-16,2-9-26 15,1-13-136-15,4-9-184 16</inkml:trace>
  <inkml:trace contextRef="#ctx0" brushRef="#br0" timeOffset="57146.512">17855 11435 783 0,'4'-3'292'0,"15"-1"-219"16,4 2-48-16,12 2-25 15,3 5 0-15,4-3-1 16,2 3-64-16,3-5-206 16</inkml:trace>
  <inkml:trace contextRef="#ctx0" brushRef="#br0" timeOffset="57375.9482">18326 11353 446 0,'0'-6'290'16,"0"-7"-34"-16,-9 4-67 0,-4-3-25 16,-6 3-41-16,-4-1-14 15,-3 3-43-15,3 2-23 16,1 7-36-16,1 5-10 16,2 7-8-16,8 6 1 15,11 4 2-15,4 2 3 16,13 1 5-16,3-4 2 0,7-6 4 15,1-5 3-15,-2-10 7 16,-2-7 2-16,-9-8 4 16,-4-6-13-16,-6-3-78 15,-5 0-51-15,-1-1-191 16</inkml:trace>
  <inkml:trace contextRef="#ctx0" brushRef="#br0" timeOffset="57622.3184">18359 11280 513 0,'2'-1'360'16,"1"2"-2"-16,2 2-157 0,-5-3-39 16,0 0-58-16,5 14-12 15,20 44-28-15,-11-30-19 16,2 0-24-16,-3-3-6 16,-2-11-4-16,-5-3 2 15,-4-11 8 1,6-4 1-16,2-8 2 15,-4-3-1-15,7-5-8 16,-1 1-2-16,-4 0-3 0,0-2-2 0,-7 2-38 31,1-3-53-31,1 7-187 0</inkml:trace>
  <inkml:trace contextRef="#ctx0" brushRef="#br0" timeOffset="57975.4055">18685 11252 698 0,'1'0'299'0,"5"0"-148"0,5 0-42 15,7 1-48 1,5-1-9-16,3-1-25 15,2 0-10-15,-5-4-3 0,-5 2-1 0,-7-2 3 16,-9-2-2-16,-4 6-9 31,-6 1-5-31,-10 4 0 16,-1 5 7-16,-5 3 16 0,1 3 4 0,6 5-6 31,7 2-10-31,9 2-11 16,2-1 0-16,8 1 0 15,7-1 0-15,5-4 2 0,4-2-21 16,7-8-80-16,0-4-54 16</inkml:trace>
  <inkml:trace contextRef="#ctx0" brushRef="#br0" timeOffset="58329.0641">19176 11275 621 0,'-7'-6'317'0,"-11"-4"-87"16,-5 0-39-16,-4 1-73 16,3 1-37-16,3 7-60 15,4 0-17-15,9 6-12 16,1 3-4-16,5 2 4 16,2 1 2-16,2 1 4 15,5 2 2-15,7-1 0 16,-2-4 2-16,1-3-15 15,2-4-14-15,-9-2-26 16,-3-1-13-16,-6-1 8 16,2 0 13-16,-1 1 32 15,-17 1 17-15,-24 7 27 0,26 1 10 16,8 6 12 0,6 3 7-16,-1 6 8 0,8-1 0 15,8 0-8-15,-4-6-12 16,10-3-22-16,2-1-9 15,4-12-37-15,6 2-64 0</inkml:trace>
  <inkml:trace contextRef="#ctx0" brushRef="#br0" timeOffset="58895.5279">19256 11118 704 0,'0'-10'315'0,"4"-7"-158"16,7-8-23-1,9 7-23 1,7 1-13-16,9 1 2 16,-2 5-1-16,-4 7-25 0,2 5-14 0,-7 18-29 15,-4 8-2-15,3 21 4 16,-8 11 1-16,-2 9-1 15,1 5-5 1,-7-6-13-16,-3-10-3 16,-1-18-4-16,0-6-2 15,0-21 1-15,-1-6-11 16,1-12-16-16,-5-5-8 16,-7-11-14-16,-4-5 8 0,-8-6 12 0,0 0 5 15,0 4 5 1,-1 7-5-16,-1 15-7 15,4 7 0-15,-4 16 1 16,5 7 7-16,1 7 5 16,3 2 2-16,10-1-32 15,3-3-46-15,10-4-138 16,6-4-148-16</inkml:trace>
  <inkml:trace contextRef="#ctx0" brushRef="#br0" timeOffset="59198.191">19959 11385 771 0,'-8'-13'401'0,"-5"-9"-119"15,-3 4-115-15,0 0-36 16,-2 6-64-16,1 5-27 15,1 9-38-15,-4 5-8 16,5 10-2-16,4 3 3 16,3 4 5-16,6 0 3 15,7 0-2-15,6-2 2 0,8-9 8 16,3-1 9-16,-3-11 18 16,-4-4 8-16,-5-5 5 15,-7-4-2-15,-1-6-17 16,1 1-9-16,-2-3-73 15,2 2-65-15,0 5-412 16</inkml:trace>
  <inkml:trace contextRef="#ctx0" brushRef="#br0" timeOffset="59561.3387">20072 11328 871 0,'0'5'355'16,"3"9"-207"-16,3 2-33 0,3 7-27 16,-2 0-13-1,-7-4-24-15,0-2-7 16,-2-7-7-16,-4-2 1 0,1-7-1 16,0-1-1-1,1-6-7-15,2-6-6 16,1-7-12-16,1-3-4 15,3-5-2-15,4 0-1 16,5 1-4-16,3 0 2 16,2 7 7-16,1 4 11 15,1 5 5-15,-2 8-1 0,-3 7-9 16,-4 4-10-16,1 9-3 16,0 3-1-16,-3 3-1 15,2 3 1-15,-4-3-120 0,0-1-139 16</inkml:trace>
  <inkml:trace contextRef="#ctx0" brushRef="#br0" timeOffset="59859.5117">20557 11375 434 0,'7'-9'272'31,"3"-8"-19"-31,-5 2-53 16,-3 2-11-16,-12-2-7 16,-10 3-15-16,-6-3-38 15,-6 0-22-15,6 5-47 0,4 3-18 16,7 9-28-16,0 6-5 16,1 3-2-16,6 6 3 15,2 6 2-15,8 3-1 16,1 4-4-16,3 0-3 15,4-7-3-15,1-2 1 16,7-9-17-16,1-7-34 16,4-7-117-16,-5-8-92 15</inkml:trace>
  <inkml:trace contextRef="#ctx0" brushRef="#br0" timeOffset="60015.4578">20652 11261 908 0,'0'-2'448'0,"1"2"-182"15,0 3-50-15,-1-3-84 16,0 0-33-16,1 26-23 16,4 33-14-16,-3-26-30 15,2 2-9-15,-2-8-13 16,-1-7-25-16,0-9-123 16</inkml:trace>
  <inkml:trace contextRef="#ctx0" brushRef="#br0" timeOffset="60637.9127">20798 11288 666 0,'5'-1'344'0,"5"-2"-79"0,0 4-46 0,2 12-78 15,0 6-19-15,-6 8-48 16,2 0-18 0,-8-2-9-16,0-5-10 15,-1-9-13-15,1 1-4 16,0-11-6-16,4-2-2 16,4-12-2-16,5-7-3 0,8-4-7 15,-2-2 0-15,3 4 2 16,1 3 1-16,-8 10-1 15,0 6-3-15,-5 8 1 16,-6 7 4 0,-4 10 4-16,-3 3 3 0,1 3-4 15,-4-2-5-15,2-4-65 16,3-1-76-16</inkml:trace>
  <inkml:trace contextRef="#ctx0" brushRef="#br0" timeOffset="60810.4568">20969 11058 1065 0,'-7'-3'471'0,"0"-2"-240"16,-1 8-157-16,3 3-53 15,5 8-52-15,4 4-62 16,11 6-369-16</inkml:trace>
  <inkml:trace contextRef="#ctx0" brushRef="#br0" timeOffset="61149.9295">21379 11252 897 0,'1'-8'418'0,"-2"-8"-164"16,-2 2-51-16,-7 5-67 15,-1 3-35-15,-3 5-61 16,-2 2-21-16,0 13-28 16,0 4-5-16,1 6 3 15,7 4 1-15,8 2 5 0,5-2 0 16,10-1 2-16,5-5 3 15,1-10 5-15,-5-4 5 16,-3-8 12-16,-5-6 4 16,-8-5 2-16,0-2-5 15,-10 0-15-15,-3 2-7 0,-6 4-29 16,4 2-61 0</inkml:trace>
  <inkml:trace contextRef="#ctx0" brushRef="#br0" timeOffset="61720.2876">21768 11372 679 0,'0'-9'344'16,"0"-11"-110"-16,-4 2-79 16,0-3-9-16,-8-2-18 15,-3 2-14-15,-6 5-39 16,-1 2-32-16,-3 11-42 16,1 4-10-16,3 11-7 15,0 2 2-15,6 9 11 16,3 2 3-16,8 2 5 15,5 3 3-15,11-6-2 16,5-3 1-16,5-13 3 16,5-5 1-16,-2-8 2 15,3-4 0-15,-3-9-3 16,-3-1-2-16,-5-2-1 16,-4 0 1-16,-4 3 1 15,-8 1-2-15,-1 4-1 0,-2 4-4 16,-4 9-6-1,3 0-1-15,-2 10 1 0,-1 3 3 16,3 4 3-16,3 5 1 16,3 0 2-16,4-1 1 15,6-3 4-15,3-2 2 16,3-7 6-16,-1-3 4 16,0-9 7-16,-1-5 2 15,-4-5-3-15,1-1-6 0,-1 0-8 16,-2 0-2-16,-2-1-2 15,-3-1-2-15,-4 2-23 16,0 2-42-16,-1 3-199 16</inkml:trace>
  <inkml:trace contextRef="#ctx0" brushRef="#br0" timeOffset="62031.5086">22080 11182 726 0,'6'-12'394'0,"1"-7"-82"15,1 10-94-15,-7 5-41 0,-1 14-56 16,-2 11-32-16,-3 19-46 15,2 15 7-15,0 14-8 16,0 1-7 0,1-4-14-16,0-7-8 0,2-15-9 15,0-2 2-15,3-11-72 16,2-6-46 0,2-11-145-16,1-9-106 0</inkml:trace>
  <inkml:trace contextRef="#ctx0" brushRef="#br0" timeOffset="62248.3684">22126 11343 897 0,'1'-1'385'0,"10"-3"-216"15,5 4-66-15,12 2-74 16,4 1-13 0,5 4-13-16,1 0 9 15,-4-1-154-15</inkml:trace>
  <inkml:trace contextRef="#ctx0" brushRef="#br0" timeOffset="62839.9068">22711 11151 585 0,'-13'-5'321'16,"-10"-7"-78"-1,-4 5-121 1,1 3-38-16,3 0-59 15,6 6-17-15,4 2-10 16,4 2 1-16,8 8 4 16,2-2 4-16,9 5 2 0,6 0-1 15,7 0-2-15,4-2 0 16,-2-4-10-16,-1-5-15 16,-9-6-27-16,-2-1-3 15,-12-2 0-15,-4-2 12 16,-15 2 34-16,-7-4 13 15,-7 3 38-15,-1 2 21 0,6 6 16 16,4 2 3-16,7 9-7 16,5 2-1-16,7 2 3 15,4 2-3-15,9 0-10 16,4 1-7-16,7-4-11 16,3-2-5-16,8-9-2 15,3-2-3-15,2-9-10 16,2-4-5-16,-11-4-11 15,-2-3-4-15,-10 1-65 16,-5 2-58-16</inkml:trace>
  <inkml:trace contextRef="#ctx0" brushRef="#br1" timeOffset="87960.9731">3616 13702 499 0,'-5'-6'176'0,"-4"-5"-164"16,5 1-49-16,4 5-79 15,-1-2-23 1,-1 0 3-16,0 1 39 0,-8 0 118 16,0 4 46-16,-6 2 62 15,0 0 23-15,-3 7 12 16,3 0-1-16,2 4-38 16,-2 2-23-16,2 2-41 15,-1 0-11-15,0-4 1 16,5 1 1-16,3-7-10 15,4-2-6-15,6-3-15 0,4-2-5 16,10-6-7 0,4-4 0-16,6-4-2 15,-3-1-2-15,-3 3 7 0,-3 0 6 0,-6 3 7 16,-2 2 7 0,-5 0 14-16,-5 3 1 0,-4 4-2 31,-5-1-5-31,-4 4-16 0,-6 5 0 0,-3 2 4 15,1 3-2 1,2 0 2-16,4-2-4 0,11 0-8 16,-1-3-3-1,6-2-8-15,4-1-1 0,4-3-1 16,4-1 2 0,9-6-1-16,3-4 0 15,2-3-2-15,3-1 0 16,-5 0 1-16,-2 0 0 0,-9 6 3 0,-7 5 1 31,-11 0 3-31,-8 4 0 0,-15 6 2 16,0 5-1-16,-10 6 0 0,-1 1 2 15,3-1 1-15,2-4 1 0,10-1 0 32,5-3-1-32,12-3-6 15,1-3-3-15,7-1-3 16,5 1 2-16,7-1 3 15,4-2 0-15,11-2-1 16,1-5 0-16,0-6-3 16,-2 1 0-16,-3 0 1 15,-5-2 0-15,-7 4 2 16,1 3 2-16,-16 3-1 16,-6 3-2-16,-11 5-3 15,-6 1 0-15,2 8 3 0,-3 0 1 16,4-1 1-16,4 1-1 15,4-4-3-15,11-2 0 16,3-3-2-16,3-3 1 16,7-4 3-16,1-1 0 15,8-4 0-15,-1-3-2 0,9 2-1 16,-1-5 1-16,-2 1-1 16,-1 1 2-16,-13 0 1 15,-9 6 1-15,-13 4-3 16,-5 4 0-16,-15 11-2 15,-7 5 1-15,-5 7 3 16,-2 2 1-16,10-3 0 16,7 1-1-16,16-10-2 15,6-5 0-15,7-1-1 16,6-6 1-16,9-3 1 16,5 0 1-16,9-9 0 15,1-3-1-15,0-4-2 16,1-5 0-16,-7 2 0 0,-6 0 0 15,-7 7 3 1,-10 5 1-16,-8 6 0 0,-2 4 0 16,-14 9 5-1,-3 1 2-15,-9 10 6 16,-3-2 0-16,6 1-2 0,5-5-2 16,11-5-1-1,4-2-2-15,9-6-1 0,-1 2-1 16,3-6-2-16,1 0-1 15,0 0-12-15,0 0-39 16,0 0-260-16</inkml:trace>
  <inkml:trace contextRef="#ctx0" brushRef="#br0" timeOffset="92709.1323">1602 12189 523 0,'-6'4'303'0,"-6"4"-14"0,17 1-162 16,7 1-30-16,12-2-29 15,9-2-15 1,4-3-31-16,2-3-5 16,-5-2-8-1,-4-1 0-15,-8-2 3 16,-6 0 1-16,-7-5 3 0,-8 2 1 0,-4 3 3 16,-7-4 4-16,1 8 2 15,-5 1 3-15,-2 12 9 16,2 9-3-1,-2 7-5-15,8 5-2 0,14-1-212 16</inkml:trace>
  <inkml:trace contextRef="#ctx0" brushRef="#br0" timeOffset="98070.8227">1815 12261 171 0,'0'-3'143'16,"-2"-2"40"-16,3-2 3 15,0 1 4-15,-1 0-2 16,0 5-18-16,-1 1-7 16,0 0-39-16,-3 6-21 0,-7 19-33 15,-14 33-15-15,25-26-24 16,4-2-10 0,7-7-12-16,7-3-3 15,7-10-2-15,5-4-44 0,7-6-144 16,-5-1-270-16</inkml:trace>
  <inkml:trace contextRef="#ctx0" brushRef="#br0" timeOffset="98449.0896">2165 12282 417 0,'-3'-5'293'0,"-6"-7"50"0,-3 0-86 16,-3-2-66-16,-1 0-30 15,1 7-57-15,-1 4-29 16,-5 7-47-16,4 9-15 16,3 5-18-16,1 8-6 0,13 6-1 15,3-1 1-15,11 5 1 16,5-6 4-1,8-9 6-15,4-5 2 16,0-16 6 0,1-6 2-16,-9-11 6 0,-4-6 7 0,-15-8 16 15,-5-1 8-15,-15 2 1 16,-7 3-7-16,-9 11-21 16,-1 3-6-16,9 7-118 15,5 6-95-15</inkml:trace>
  <inkml:trace contextRef="#ctx0" brushRef="#br0" timeOffset="99166.0911">3087 12240 516 0,'-7'-3'297'0,"-11"-3"-54"15,-6 3-18-15,-1 5-69 16,-2 3-40-16,-2 10-47 16,6 5-27-16,5 13-25 15,6 7-6-15,16 8-9 16,7 2-1-16,15-3 0 15,1-8-1-15,10-12 0 16,-6-10-3-16,6-13 3 16,1-4 3-16,-9-8 6 0,0 0 7 15,-17-11 4-15,-9-1 2 16,-5-1 0-16,-8-2-2 16,-2 6 14-16,-2 4 6 15,0 10 0-15,3 3-3 16,-1 11-21-16,7 15-9 0,1 10-7 15,-5 6 0-15,5 12 0 16,0-3 1-16,0 0-1 16,11 0 0-16,2-15-51 15,3-6-61-15,7-12-190 16</inkml:trace>
  <inkml:trace contextRef="#ctx0" brushRef="#br0" timeOffset="99468.4633">3393 12309 690 0,'-8'-3'338'0,"-9"-4"-121"16,0 1-73-16,3 12-80 15,1 2-28-15,5 11-29 16,5 6-4-16,6 2-1 0,6 2 1 16,13-5 0-1,6-2 1-15,3-10 6 0,2-3 4 0,-8-10 14 16,2-1 22 0,-8-12 25-16,-7-6 13 0,-8-3-1 15,-12-5-21-15,-4 5-25 16,-4 4-18-16,-4 3-15 15,-3 3-1-15,-4 6-83 16,0 1-62-16</inkml:trace>
  <inkml:trace contextRef="#ctx0" brushRef="#br0" timeOffset="99852.5736">3651 12489 811 0,'6'3'376'0,"12"3"-153"15,-1 2-53 1,5-7-60-16,-2-1-27 16,0-2-39-16,-1-9-10 15,-4 5-11-15,-1-2-3 0,-5-6 0 31,-4 0-2-31,-7-7-3 0,-6 2-1 0,-9 0-4 32,1 3-3-32,-6 9-4 0,0 5-3 0,3 10-7 15,-1 6-1-15,7 7-1 0,5 3 1 16,9 5 4 0,5 1 3-16,8 2 0 15,4-1 1 1,0 2 0-16,-4 3 1 15,-6 3-1-15,-5 1 1 0,-3-5 19 0,0-1-63 16,0-8-149 0,1-6-294-16</inkml:trace>
  <inkml:trace contextRef="#ctx0" brushRef="#br0" timeOffset="100371.0019">3956 12363 690 0,'2'-2'336'16,"0"-4"-125"-16,4 3-70 15,7-1-74-15,4 3-19 16,9 4-21-16,-3-3-8 15,-4 2-7-15,-6-2-3 16,-6-5 2-16,-4 1 3 16,0 1 1-16,-5 2-1 15,1 1-6-15,0 0-2 16,-5 0-4-16,-10 4 0 16,-30 21 2-16,32-8 0 0,6 7-1 15,2 3 1-15,9 2 0 16,0-3 1-16,6-8 5 15,5-3 1-15,4-7 3 16,0-3 2-16,6-5 1 16,0-4 0-16,1-11-3 15,-1-4 0-15,-3-1-4 16,-5-8-1-16,-6-1 2 16,-1 3 0-16,-5 1 2 15,-2 7 19-15,-2 10 17 0,0 4 0 16,-3 8-4-1,1 5-22-15,1 7-21 0,1 4-2 16,5 3 0-16,1 2 0 16,-1-2-63-16,0 0-64 15,-5-6-157-15</inkml:trace>
  <inkml:trace contextRef="#ctx0" brushRef="#br0" timeOffset="100530.3819">4204 12167 975 0,'-4'-5'512'16,"-3"-8"-150"-16,2 7-192 15,2 6-71 1,3 4-81-16,3 1-11 0,-3-5-168 0,1 3-92 16</inkml:trace>
  <inkml:trace contextRef="#ctx0" brushRef="#br0" timeOffset="100931.7021">4580 12412 680 0,'-5'-8'390'32,"-2"-6"-71"-32,-1 2-118 0,-2 3-30 0,-4 2-66 31,-1 3-31-31,2 5-48 0,-2 3-23 16,8 10-18-1,0 5-4-15,3 6 0 16,4 4 5-16,3 0 5 0,3-2 2 0,4-12 6 15,10-2 1 1,-2-12 7-16,4-5 2 16,-2-9 19-16,-4-1 18 15,-8-8 34-15,-7-2 1 16,-8 1-15-16,-10-6-18 0,-2 6-35 16,2 5-27-16,6 1-112 15,4 8-70-15</inkml:trace>
  <inkml:trace contextRef="#ctx0" brushRef="#br0" timeOffset="101743.7048">5368 12323 700 0,'-9'7'314'0,"-6"4"-141"16,1 15-102-16,9 3-23 15,7 1-23 1,2 0-4-16,12-7-9 15,4-5-3-15,6-8 5 16,-2-8 3-16,-1-8 6 0,-5-8 1 16,-2-8-2-16,-1 0-1 15,-3-4 3-15,-7 1 13 0,-2 8 21 16,-2 8-1-16,-7 12-8 16,-2 14-14-1,6 3-26 1,1-9-3-16,1-1-5 0,3 36-1 15,12-5 0-15,8-9-1 0,1-30 1 0,-1-4 0 32,-1-9 6-32,-3-6 4 0,-3-5 5 15,-2-4 25-15,1-5 23 16,-8-1 9-16,11 0 16 0,3 3-17 16,3 9-19-1,7 7-9-15,-6 16-21 0,-1 9-8 0,-7 12-5 16,-3 4 2-1,-14 1 5 1,-8 1 3-16,-7-5 1 0,-7-2-2 16,1-7-15-1,0-5-39-15,0-11-210 0</inkml:trace>
  <inkml:trace contextRef="#ctx0" brushRef="#br0" timeOffset="102470.0062">6831 12275 691 0,'-5'-3'323'0,"-11"3"-124"16,-10 5-37-16,-4 12-58 15,-2 6-27-15,6 10-48 16,14 3-18-16,9 0-17 0,8 0 0 16,3-56 298 77,0 2-291-93,-17 19-72 16,4-1-73-16</inkml:trace>
  <inkml:trace contextRef="#ctx0" brushRef="#br0" timeOffset="102932.3212">6938 12340 755 0,'-2'0'361'0,"1"0"-160"0,1 4-69 15,-1-4-82-15,0 0-16 16,-1 23-8-16,-1 31-3 16,8-27-9-16,3 0-6 0,3-7-3 15,9-4 1-15,5-10 4 16,-1-5 3-16,7-10 5 15,-3-4 1-15,-9-4 3 16,0-9 4-16,-12 0 9 16,-5 0 2-16,-2 5 3 15,-10 4-4-15,0 9-12 16,-3 3-5-16,0 6-16 16,3 4-5-16,3 9-9 15,6 5-1-15,7 5 5 16,5-2 2-16,9-3 5 15,3-2 0-15,3-7 1 0,0 1 3 16,-2-8 14-16,-2-2 9 16,-5-7 20-1,-1-8 4-15,-5 1-10 0,-5-5-8 16,-1-1-18-16,-3 1-16 16,-3-1-110-1,0 0-85-15</inkml:trace>
  <inkml:trace contextRef="#ctx0" brushRef="#br0" timeOffset="103058.0999">7161 12038 762 0,'-8'-1'475'0,"1"0"-42"0,0 2-260 16,2 8-68-16,9 7-87 15,-8 2 5-15,11 6-152 16,1-2-149-16</inkml:trace>
  <inkml:trace contextRef="#ctx0" brushRef="#br0" timeOffset="103540.2972">6713 12461 403 0,'-4'0'229'0,"-3"5"-23"0,-2 2-90 15,6 4-53-15,2 4-6 0,6-3 1 16,5-2 17-1,6-3 11-15,3-3 9 16,2-2 17-16,-2-3-1 16,-6-8 4-1,-3-2-5-15,-7-1-20 0,-6-3-11 0,-5 5-23 16,-6 3-15 0,-11 3-48-16,-6 4-98 0</inkml:trace>
  <inkml:trace contextRef="#ctx0" brushRef="#br0" timeOffset="104269.1975">7417 12320 641 0,'0'-7'365'15,"1"-5"-38"-15,-1 5-57 0,-5 13-102 16,0 10-46-16,1 26-83 0,3 11-15 15,2 13-5-15,4 5-2 16,-2-1-5-16,3-4-2 16,-1-8 9-16,3-8-49 15,2-21-146 1,-1-7-321-16</inkml:trace>
  <inkml:trace contextRef="#ctx0" brushRef="#br0" timeOffset="104428.6988">7406 12519 1149 0,'8'0'414'0,"18"1"-343"16,5 0-36-16,10-1-11 15,6-1-9-15,-4-6-46 16,0-3-72-16</inkml:trace>
  <inkml:trace contextRef="#ctx0" brushRef="#br0" timeOffset="104701.7438">7944 12359 515 0,'-4'10'341'0,"0"9"-15"0,-10 8-109 16,-4 1-19-16,-4 2-75 15,-4-5-31-15,-4-9-47 16,0-4-16-16,1-17-11 15,6-3-6-15,7-10-16 16,3-1-6-16,8-3-5 16,2-1 0-16,9 1 6 15,6 3 3-15,6 6 6 16,0 2 4-16,10 12 14 16,-4 6 2-16,-1 13 5 15,2 5 2-15,-13 4-6 16,3 2-1-16,-2-7-7 0,-5 0-20 15,1-11-163-15</inkml:trace>
  <inkml:trace contextRef="#ctx0" brushRef="#br0" timeOffset="109512.4465">8589 12293 466 0,'0'-6'267'16,"0"-2"-19"0,0 2-50-16,-1 8-79 15,-1 6-28-15,-3 12-58 16,3 8-18-16,2 9-5 16,3 2-2-16,7-4-5 15,3-8 2-15,13-10 9 16,5-8 5-16,5-10 22 15,-4-10 11-15,-10-8 10 16,-5-2-1-16,-11-6-14 0,-4 4-11 16,-2 0-18-1,-8 0-11-15,3 0-57 0,4 2-46 16,2 3-161-16</inkml:trace>
  <inkml:trace contextRef="#ctx0" brushRef="#br0" timeOffset="109823.3564">8962 12499 483 0,'-4'10'219'15,"-2"5"-70"-15,-3-3-78 16,3 0-11-16,-1-10-6 15,2-1-18-15,5-9 1 16,-1-9 1-16,4-8-7 16,5-9-4-16,4-2 14 15,4 1 12-15,3 4 37 0,2 6 11 16,0 14-13-16,-3 8-12 16,-5 14-37-1,-5 8-13-15,-5 9-13 0,6 3-3 16,-1 5-5-16,1-7-43 15,7-4-136-15,-3-6-144 16</inkml:trace>
  <inkml:trace contextRef="#ctx0" brushRef="#br0" timeOffset="110116.9811">9411 12411 517 0,'-4'-13'320'16,"-2"-10"-44"-16,-7 1-76 16,0 1-22-16,-3 5-52 15,-3 3-29-15,-5 9-27 16,-1 3-20-16,8 5-33 16,1 7-17-16,14 5-7 15,-1 1 1-15,9 6 2 0,9-1 5 16,-1 1 0-1,7 1-1-15,-2-6 4 0,0-3 2 16,3-9 2-16,-4-4-21 16,-5-9-87-1,-3-5-96-15</inkml:trace>
  <inkml:trace contextRef="#ctx0" brushRef="#br0" timeOffset="110251.2983">9304 12058 632 0,'-3'-4'382'15,"-4"0"-59"1,3 5-146-16,1 6-55 16,5 9-81-16,4 4-28 0,5 8-3 15,3 4-39 1</inkml:trace>
  <inkml:trace contextRef="#ctx0" brushRef="#br0" timeOffset="111172.0811">10199 12249 528 0,'-14'-7'317'0,"-12"0"-52"0,-4 3-102 16,2 3-40-16,5 8-61 15,8 2-28-15,9 6-27 16,7 1-5-16,14 3-5 15,6 1 3-15,12-5 5 16,3-2 1-16,-5-6 3 16,1-3 2-16,-13-4-6 15,-5-1-4-15,-14-2-13 16,-7-1-6-16,-14 1 2 16,-9-1 2-16,-6 4 10 15,-1 4 1-15,2 4-5 16,9 6 2-16,10 5 4 15,7 3 3-15,12 4 9 16,7-2 0-16,14-2-2 0,6-4 0 16,11-6-2-16,1-4 2 15,-3-8 3-15,-3-6 2 16,-10-8 3-16,-2-4 0 16,-8-8 0-16,-4 0-1 15,-4 0-4-15,-1 2-1 16,-2 6-6-16,-2 6-3 15,-3 6-1-15,-1 8 1 0,-3 8-1 16,4 5 1-16,-1 9 1 16,0-1-2-16,1-2 4 15,1 0 1-15,0-12-5 16,2-2-6-16,-3-7-16 16,-3-8-3-16,3-6 3 15,0-6 7-15,5-6 12 16,4 1 2-16,3-2-1 15,1 3-2-15,3 8 16 16,-3 3 4-16,1 12 7 16,-1 1 0-16,0 7-13 15,-1 4-3-15,2 4-6 16,-5 4-1-16,1 4 1 0,-6 1-1 16,-5 1-65-16,2 0-63 15</inkml:trace>
  <inkml:trace contextRef="#ctx0" brushRef="#br0" timeOffset="111370.24">10695 12264 740 0,'2'3'384'0,"-2"1"-91"0,1 17-148 16,-2 9-59-16,1 11-37 15,2 5-23-15,3-6-13 16,4-3 2-16,-1-12-65 16,-5-7-53-16</inkml:trace>
  <inkml:trace contextRef="#ctx0" brushRef="#br0" timeOffset="111514.1102">10638 12034 965 0,'-4'-4'419'0,"-3"1"-247"0,1 2-72 0,7 7-88 31,4 5-65-31,10 4-219 0</inkml:trace>
  <inkml:trace contextRef="#ctx0" brushRef="#br0" timeOffset="111903.6401">11097 12295 686 0,'-21'-8'401'0,"-17"-7"-56"0,2 10-195 16,3 2-53-1,4 8-68-15,7 9-17 16,7 9-9-16,8 8-1 0,9 7-2 16,9-1 0-16,11-5 1 15,2-3 2-15,7-13 3 16,1-1 2-16,-1-12 3 16,-2-1 3-16,-7-10 5 15,-5-6 2-15,-6-8 3 16,-7-5-2-16,-6-5-4 15,-7-4-2-15,-10-10-5 16,0-6 0-16,-3-8-3 16,2-2-2-16,10 9-6 15,5 1-4-15,15 13-18 16,6 8-16-16,11 9-86 16,6 7-46-16</inkml:trace>
  <inkml:trace contextRef="#ctx0" brushRef="#br0" timeOffset="112438.4317">11324 12443 737 0,'-4'6'322'16,"1"4"-156"0,-1 0-40-16,10 4-45 0,5-3-8 15,12-1-20 1,8-3-8-16,2-9-14 0,-1-3-4 16,-2-13-4-16,-3 0-1 15,-12-6-1-15,-2-4-3 0,-17 4-5 16,-7-1-4-16,-14 3-7 15,-1 3-1 1,-4 11-7-16,3 6-4 16,6 12 3-16,7 10 2 0,6 14 10 15,3 6 6 1,8 8 2-16,0 4 0 0,4-5-2 16,0-2-1-16,2-7-1 15,1-5-1-15,4-10-18 16,4-6-37-16,2-11-140 15</inkml:trace>
  <inkml:trace contextRef="#ctx0" brushRef="#br0" timeOffset="112754.8006">11865 12345 571 0,'0'7'322'0,"-3"9"-49"0,-6 5-64 16,-1 5-61 0,-4 2-34-16,-2-4-45 15,-3-4-15-15,1-8-27 0,-5-7-4 0,0-8-27 16,4-4-21-16,2-12-25 16,4 1-9-16,5-4 11 15,8 0 14 1,8 3 14-16,5 2 11 15,6 8 28-15,0 4 17 16,1 11 15-16,-1 6 3 16,0 10-9-16,1 2-9 0,1 1-8 0,-2 4-5 15,-1-9-85-15,-2-4-99 16</inkml:trace>
  <inkml:trace contextRef="#ctx0" brushRef="#br0" timeOffset="113071.628">12184 12344 619 0,'-7'-7'295'0,"-10"-5"-109"15,0 2-45-15,-4 6-62 16,0 4-22-16,-1 10-37 16,1 4-10-16,5 6-6 15,2 0 6-15,10 2 15 16,4-1 6-16,8-5 5 16,3 1-3-16,1-7-10 0,-3-4 0 15,-3-5 0-15,-2-2 0 16,-4-7-30-16,1 2-46 15</inkml:trace>
  <inkml:trace contextRef="#ctx0" brushRef="#br0" timeOffset="113419.1528">12212 12366 658 0,'9'10'373'15,"11"8"-74"-15,-1 8-108 16,-4-1-44-16,-6-1-53 16,-7-4-27-16,-6-8-26 0,-1-3-7 15,2-9-7-15,-1-3-6 16,7-10-25-16,1-2-12 16,5-7-20-1,5-1-4-15,5 1 16 0,1 1 5 16,10 7 10-16,-2 6 6 15,-3 12 26 1,-3 5 11-16,-9 12 29 0,-3 2 12 0,-4 5-18 31,-3 1-6-31,-3-3-25 0,-2-2-10 0,2-5-142 16,0-4-59 0</inkml:trace>
  <inkml:trace contextRef="#ctx0" brushRef="#br0" timeOffset="114024.1861">13361 12333 638 0,'-17'-4'354'15,"-20"-2"-71"-15,0 5-81 16,3 8-115-16,9 8-28 0,10 11-39 16,8 8-9-16,15 4-10 15,5 0-1-15,18-7 3 16,6-5 2-16,7-9 6 16,-2-9 2-16,-10-8 10 15,-9-6 4-15,-15-16 5 16,-4-6 0-16,-6-14-8 15,-3-6-3-15,-5-10-6 16,1-7-1-16,1 0 3 16,4 3-3-16,10 10-5 15,2 7-6-15,6 15-9 16,3 5-7-16,4 15-80 16,3 7-49-16</inkml:trace>
  <inkml:trace contextRef="#ctx0" brushRef="#br0" timeOffset="114379.0213">13612 12294 458 0,'0'0'293'0,"3"2"10"16,-3 8-90-16,-2 6-63 16,2 7-20-16,0 6-37 15,0 2-15-15,8 1-34 16,3-2-5-16,6-7-2 16,7-6-1-16,2-10 7 15,4-2 4-15,-6-10 7 16,-3-3 0-16,-9-7-5 0,-4 0-10 15,-4-3-21-15,-4-3-2 16,-1-2-49-16,-4-3-40 16,-4-1-111-1,2-1-69-15</inkml:trace>
  <inkml:trace contextRef="#ctx0" brushRef="#br0" timeOffset="114513.9178">13729 12157 591 0,'-1'-2'358'0,"-1"-4"-23"16,-3 0-50-16,5 4-99 16,-2-2-48-16,4 4-79 15,-2 0-27 1,0 0-35-16,0 0-67 0</inkml:trace>
  <inkml:trace contextRef="#ctx0" brushRef="#br0" timeOffset="114960.4422">13927 12331 890 0,'0'0'395'0,"2"4"-203"0,3 7-47 15,4 9-78-15,3 3-11 16,1 2-14-16,0 0-5 16,1-4-14-16,-2-4-2 15,0-6-4-15,2-5 2 16,2-10 2-16,1-7 2 16,0-11 7-16,-1 0 3 15,-4-6 1-15,-3 1-3 0,-1 3-18 16,-6 0-41-16,-2 9-129 15,0 4-354-15</inkml:trace>
  <inkml:trace contextRef="#ctx0" brushRef="#br0" timeOffset="115449.4298">14555 12341 706 0,'-5'10'328'0,"-12"12"-132"16,-5 3-41-16,-10 3-54 16,-1 2-19-16,-8-7-37 15,3-10-3-15,6-13-11 16,4-8-6-16,11-12-7 15,4-1-6-15,10 0-10 16,3-3-3-16,9 3-3 16,5-1 8-16,7 7 21 15,3 6 15-15,3 9 27 16,0 5-3-16,-1 13-12 16,-1 4-11-16,-5 11-23 15,-2-1-6-15,-4-4-28 16,0 4-50-16,-4-12-196 15</inkml:trace>
  <inkml:trace contextRef="#ctx0" brushRef="#br0" timeOffset="115682.3878">14669 12300 890 0,'-2'-2'430'0,"1"2"-174"16,-1 9-86-16,2 16-96 16,3 11-18-16,-2 11-10 15,6 9-8-15,0-1-13 0,5-1-6 16,-2-3-6 0,-1-7-11-16,0-9-62 15,0-9-60-15,3-11-233 16</inkml:trace>
  <inkml:trace contextRef="#ctx0" brushRef="#br0" timeOffset="115849.066">14704 12532 928 0,'1'-4'403'0,"7"-3"-222"15,7 4-76-15,15 3-79 0,5 0-14 16,7 0-56 0,0 0-93-16</inkml:trace>
  <inkml:trace contextRef="#ctx0" brushRef="#br0" timeOffset="116244.8478">14982 12346 914 0,'4'6'388'0,"7"10"-220"16,0 6-31-16,-1 6-46 15,-1-4-18-15,-7-8-23 16,0-1-11-16,-2-11-16 16,-1-2 0-16,1 0 1 15,0-3-3-15,0 0-7 16,1-6-8-16,8-20-8 0,15-25-3 16,-13 34 1-16,1 4 0 15,0 8 0-15,-1 6 0 16,-4 10 12-16,1 5 10 15,-5 11 11-15,-2 2 2 16,3 2-8-16,-2-4-6 16,0-7-94-16,8-6-71 15</inkml:trace>
  <inkml:trace contextRef="#ctx0" brushRef="#br0" timeOffset="116736.5644">15539 12273 407 0,'-8'-10'286'31,"-7"-7"-19"-31,-14-1-77 0,2 3-25 16,-5 7-67-16,0 4-20 15,11 4-42 1,4 3-14-16,11 5-17 16,5 5-2-16,10 7 1 0,7 0 0 15,10 9 0-15,1 3-1 16,2 7 17 0,-2 1 8-16,-10-7 17 0,-1-4 8 15,-16-8 16-15,-4-3 11 0,-9-3 11 0,-12-3-1 16,-7-9-26-1,-6-5-15-15,4-10-35 0,5-6-43 16,11-7-176-16</inkml:trace>
  <inkml:trace contextRef="#ctx1" brushRef="#br0" timeOffset="92629.4748">23086 19044 0,'0'0'0</inkml:trace>
  <inkml:trace contextRef="#ctx0" brushRef="#br0" timeOffset="125123.0052">16449 12231 449 0,'-12'-1'267'16,"-9"-3"-47"-16,-7 4-64 16,1 4-22-16,1 9-56 15,4 7-29-15,10 9-35 16,3 4-10-16,12 4-8 16,7 0 1-16,17-9 3 0,6-6 4 15,7-11 6-15,-4-8 8 16,-11-10 45-16,-8-8 20 15,-22-7 27-15,-9 2-2 16,-21 3-43-16,-7 5-19 16,0 8-33-16,4 0-8 15,16 5-86-15,8 3-83 0</inkml:trace>
  <inkml:trace contextRef="#ctx0" brushRef="#br0" timeOffset="125375.3813">16542 12263 504 0,'1'-5'309'15,"12"-5"-3"-15,3 3-138 16,21 7-96-16,3 0-18 15,5 7-28-15,-4-1-11 16,-6 1-4-16,-9-1-12 16,-9-4-96-1,-5-2-69-15,-8-2-178 0</inkml:trace>
  <inkml:trace contextRef="#ctx0" brushRef="#br0" timeOffset="125507.314">16733 12245 323 0,'-6'3'230'0,"-5"6"31"16,0 5-25-1,9 5-61 1,2 5-35-16,7 3-61 0,5 2-23 16,-2-3-29-16,3-3-5 0,-5-6-1 15,2-2-37-15,2-6-163 16</inkml:trace>
  <inkml:trace contextRef="#ctx0" brushRef="#br0" timeOffset="126040.3882">17064 12369 640 0,'-4'-4'301'0,"0"-11"-115"15,-3 0-24-15,-6-3-18 16,4 1-14-16,-11 2-23 15,2 3-23-15,-3 10-45 16,-3 3-14-16,6 10-23 16,0 5-4-16,9 5-4 15,4 0-1-15,11 5 4 16,5-3 3-16,7-1 1 16,5-5 1-16,1-4 3 15,2-4 1-15,-6-11-12 16,3-4-31-16,-8-10-83 15,-3-6-69-15,0 0-124 16,-8-1 2-16,1 0 81 0,-5 1 91 16,-1 1 209-16,-3 2 65 15,4 4 51-15,-1 2 2 16,2 4-31-16,0 5-20 16,2 4-28-16,1 6-17 15,-4-6-28-15,0 0-9 16,8 20-11-16,15 34-6 0,-16-25-13 15,1-2-6 1,8-7-10-16,1-4 2 0,1-8 37 16,1-6 14-16,-5-5 12 15,1-7 1-15,-3-7-34 16,-2 1-14-16,-3-1-10 16,-2 2-3-16,-5 3-20 15,-2 2-54-15,-4 3-217 16</inkml:trace>
  <inkml:trace contextRef="#ctx0" brushRef="#br0" timeOffset="126567.1128">18138 12261 734 0,'-15'12'369'0,"-8"11"-133"15,-9 9-103-15,2 0-39 16,1 1-51 0,-3-5-15-16,5-16-8 0,0-9-2 15,0-17-7-15,4-7-4 16,1-6-6-1,7-4-1-15,8 1 0 16,6 2 0-16,9 4 21 16,6 6 16-16,9 10 26 0,0 5 7 15,4 14-7 1,-5 6-10-16,-6 13-20 0,2 3-6 16,0 4-11-1,-1 1-3-15,-1-7-52 16,-3-7-65-16,-6-9-167 15</inkml:trace>
  <inkml:trace contextRef="#ctx0" brushRef="#br0" timeOffset="126708.805">17985 12074 756 0,'-2'0'357'0,"-4"-3"-94"0,6 11-211 15,5 3-82-15</inkml:trace>
  <inkml:trace contextRef="#ctx0" brushRef="#br0" timeOffset="127369.2138">18254 11921 579 0,'0'1'277'15,"2"2"-97"-15,10 3-24 0,14 1-59 16,7 0-9-16,14-1-33 16,-2-2-16-1,-2-5-19-15,-2 0-3 0,-11-5-2 16,-3-3 1-1,-13-1 3-15,-5-5 0 0,-11 0-6 16,-8 0-3-16,-4 3-8 16,-2 6-4-16,0 6-9 0,1 8-1 15,3 10-4 1,2 0 2-16,6 6 5 0,8-1 3 16,4-3 6-16,2-2 0 15,2-3 4 1,-4-3 1-16,-6-6 0 0,-2-2 3 15,-3-3 1 1,1-1-3-16,1 0-4 16,0 0 1-16,0 0 1 15,0 20 1-15,-1 42 4 16,6-22-4-16,4 11-1 0,1 5 1 16,-4 0 3-16,-3 0 0 0,-7-8 22 15,-6-8 4-15,-8-14 6 16,-4-7 2-1,-10-14-14-15,0-5-4 16,2-9-13-16,-2-9-20 0,13-6-57 0,5 0-34 31,12-1-146-31</inkml:trace>
  <inkml:trace contextRef="#ctx0" brushRef="#br0" timeOffset="127854.6989">18867 12305 360 0,'1'-5'227'0,"-1"-3"-4"15,0-1-82-15,-3-2-5 16,-11-3 13-16,-5 1-2 15,-7 1-26-15,-2 1-24 16,3 6-57-16,2 5-18 0,7 7-23 16,0 2-5-16,7 8 3 15,4 2 2-15,9 0 2 16,8 2 3-16,10-6-1 16,8-6 1-16,2-4 4 15,1-4 1-15,-8-5 7 16,-7-5 3-16,-9-3 3 15,-6-1-1-15,-5 2-9 16,-2 3-13-16,-6 2-103 16,0 1-149-16</inkml:trace>
  <inkml:trace contextRef="#ctx0" brushRef="#br0" timeOffset="128114.5143">18940 12242 540 0,'5'-2'306'16,"7"-4"-31"-16,-3 0-48 15,-1 5-64 1,-1 4-32-16,-3 7-53 0,-1 3-18 16,1 4-17-16,1-2-7 0,-2-1-13 15,-3-3-2-15,4-3-1 16,-3-3 5-1,9-8 1-15,0-3 0 0,-3-2-5 16,3-5-6 0,-1 2-36-16,2-1-54 0,-2-1-184 15</inkml:trace>
  <inkml:trace contextRef="#ctx0" brushRef="#br0" timeOffset="128438.3755">19476 12211 415 0,'-7'7'279'0,"0"9"27"0,-7 2-72 0,-6 5-75 32,4-2-30-32,-7-1-58 0,5-3-25 15,-3-5-29 1,3-2-3-16,-2-7-5 0,3-5-15 15,3-8-22-15,5-6-6 16,9-1-4-16,1-1 12 0,9 3 16 16,1-1 15-16,4 6 22 15,0 4 6-15,-2 7 21 16,5 10 0-16,-10 4 1 31,-4-7 0-31,1 0-13 0,11 25-10 0,-1 5 3 16,-1 1-60-1,-7-19-296-15</inkml:trace>
  <inkml:trace contextRef="#ctx0" brushRef="#br0" timeOffset="129060.6108">20186 12180 888 0,'-2'4'353'15,"-5"9"-223"-15,1 7-53 0,7 6-29 16,5 2-3-16,8-1-5 15,8-4 4-15,4-7 4 16,3-5-3-16,4-11-6 16,-6-5-3-16,-3-14-6 15,-2 0-3-15,-7-7-5 16,-5 2-2-16,0 4-6 16,-4 2-3-16,-1 8-10 15,-1 3-12-15,-2 10-13 16,0 10-2-16,4 18-5 15,5 15 10-15,4 21 8 16,2 3 2-16,-10-1 15 16,-3-5 6-16,-14-15 9 15,-3-3 6-15,-10-13-1 0,-6-7 0 16,-7-14 3-16,-5-11-8 16,1-14-18-16,3-7-12 15,9-13-49-15,7-2-31 16,14-6-78-16,9 1-52 15</inkml:trace>
  <inkml:trace contextRef="#ctx0" brushRef="#br0" timeOffset="129270.7409">20630 11951 742 0,'1'-8'370'0,"0"-2"-111"16,-2 2-90-16,-5 15-101 16,-2 9-31-16,-6 11-47 0,4 12 0 15,2 4-35 1,3 2-124-16</inkml:trace>
  <inkml:trace contextRef="#ctx0" brushRef="#br0" timeOffset="129700.42">20713 12188 680 0,'-7'4'295'16,"-5"5"-153"-16,2 2-51 15,5 7-27-15,5 0 5 16,8 3 4-16,6-2-6 16,8-1-21-16,5-4-9 0,0-11-6 15,1-3 2-15,-5-10-1 16,2-4-2-16,-5-3-7 16,0-2-3-1,-8-1-6-15,-2 3 6 0,-5 6 7 0,0 4-3 16,-2 8-8-1,-1 5-8-15,3 14-9 16,0 6-3-16,9 21 3 16,-2 6-2-16,-1 5 0 15,-3-3 3-15,-13-12 8 16,-4-8 4-16,-13-9 8 16,-3-4-1-16,-10-13 2 15,-2-3 1-15,2-13-25 16,-2-6-23-16,9-3-58 0,5-2-45 15,11-3-199 1</inkml:trace>
  <inkml:trace contextRef="#ctx0" brushRef="#br0" timeOffset="129960.5297">21283 12382 1037 0,'2'0'507'0,"-1"0"-175"15,1 2-91-15,-2-2-104 16,-1 0-34-16,0 0-52 15,0 0-13-15,-1 0-8 16,1 0-48-16,0 0-118 16</inkml:trace>
  <inkml:trace contextRef="#ctx0" brushRef="#br1" timeOffset="140235.9772">19576 16596 753 0,'-5'-7'340'16,"-6"-5"-169"-16,6 5-76 0,3 4-80 15,2 2-14-15,-2-1-9 16,1 2-3-16,-1-1 5 16,-2 0 13-16,-12-1 37 15,-29-5 15-15,29 6 15 16,2 2-3-16,3-1-22 16,2 0-9-16,7 1-13 15,1 1-6-15,1 1-5 16,0-3-1-16,0 0-4 15,0 0-2-15,8 2-4 16,9 4-1-16,26 6-1 16,-31-14 1-16,-5 3 4 0,-6-2 1 15,-2 1 3-15,0 0-2 16,0 0 0-16,0 0 0 16,0 0-3-16,-1 0-2 15,1 0-2-15,0 0-3 16,0 0 0-16,3 5 1 15,8 0 2-15,40 14 2 16,-34-21 2-16,-6-5 5 0,-8 3 2 16,-4 0 0-16,-13-2-4 15,-1 5-5 1,-6 0-3-16,-1-1-1 0,6 5 2 16,5-2-1-16,6 1-3 15,8 3-1-15,11-2-2 16,8 2 0-16,13-2 2 15,1-3 0-15,-2-1 1 16,-5-1 0-16,-14-2 3 16,-5 4 4-16,-9 2 4 15,-2-2 0-15,-9 1 1 0,-4-1-2 16,0 1-4-16,4 0 1 16,3-2-6-16,8 1-2 15,9-1-3-15,5 1-1 16,5 1 5-16,-2-1 1 0,-7 1 1 15,-3-1 1 1,-7 0 2 0,-6 0-1-16,-8 1 0 15,-5 1 1-15,-7 1 0 16,2-2 0-16,3-1 2 0,4-1 1 0,8-2-2 31,0 0 0-31,6 1-2 0,0-2-2 16,3 3-4-1,0 0-3-15,0 0-1 0,0 0 1 16,0-1 3-16,7 1 3 16,-7 0 1-16,0 1 3 0,0 0 0 15,-1 0 0 1,-3 1-2-16,-15 10 1 16,-28 14 0-16,29-19 1 15,2-6 0-15,2 0 1 16,4 0 7-16,0 0 4 15,9-1 4-15,0 1-3 0,5 0-9 0,-4 0-6 16,0-1-4 0,15 1-1-16,32-3 1 15,-28 3 1-15,2 1 1 16,-4 1 1-16,-4 0 2 16,-5-2 2-16,-11 0 5 15,-6 2-1-15,-12 2 3 16,-3 3-1-16,-9 1-4 15,-2 2 0-15,2-4 2 16,6-2 2-16,13-1-2 16,3-3-3-16,11-2-7 15,6 2-11-15,6-5-14 16,2-1-3-16,7-3 0 16,-1-2 6-16,0 3 15 0,-5-1 6 15,-4 2 2-15,-3 3 2 16,-2-2 1-16,-1 3 1 15,-4 5 2-15,0-1 1 16,-1-1 0-16,0 0-1 0,0 0 0 16,0 8-1-1,0 5-2-15,3 26-2 0,4-31-1 16,4-1 1-16,5-5-1 16,3-2 2-16,1-8 3 15,0 0 1-15,-12-8 6 16,-5 0 0-16,-7-1-1 15,-9 1-2-15,-7 1-3 16,-5 4-3-16,-4 3-1 16,-1-2 0-16,-8 4 0 15,1 0 0-15,-4 0 3 16,1-1 1-16,12 1 0 0,5-1-1 16,9-1-1-16,6 4-3 15,4 1-5-15,4 2-4 16,2 1-2-16,-2 0 0 15,0 0 2 1,4 1 3-16,17 9 1 0,31 17-1 16,-18-12 1-16,4 3 0 15,0-9-2-15,-2 2 2 0,-11-3 1 16,-5-2 0 0,-12-2 4-16,2 0 4 0,-15-1 1 15,-7 0 1-15,-12 3 0 16,-16-2-2-16,-1 7-1 15,0-2 0-15,0-2-1 16,14-2 0-16,11-5-1 16,6-5-3-16,16-5-6 15,6-2-2-15,4-8 1 16,3 2 2-16,-1 0 7 16,-5 0 1-1,-1 4-1-15,-4 3 1 0,-2 2-2 0,-2 1 1 16,0 6-2-1,-1-1-1-15,5 5-2 16,-1 1 0-16,3 4-1 16,-5 3 5-16,-5 4 4 15,-1 3 2-15,-11 0 4 16,-2 3-3-16,-7-3-1 16,-2 2 0-16,-6-4 0 0,0 0 0 0,-4-7-1 15,2-1 0 1,4-6 0-16,4 0 0 15,8-3-1-15,4-3-1 0,6 2-2 16,5-7-13-16,9 5-112 16</inkml:trace>
  <inkml:trace contextRef="#ctx0" brushRef="#br0" timeOffset="144766.0217">2389 13282 531 0,'-9'0'281'16,"-6"0"-65"-16,-20 0-71 15,-10-1-16-15,-17-4-27 0,-6 0-13 16,-2 2-32-16,5 5-13 16,8 3-18-16,5 2-9 15,15 2-13-15,9-2 0 16,22 5 2-16,11 3 3 15,21 4 2-15,11 3 2 0,8 1 3 16,4-1 3 0,-7 1 7-16,-6 4 3 15,-20 1 7-15,-11 0 1 0,-19 6-2 16,-11-2-3-16,-20 7-10 16,-8 0-5-16,-6-4-7 15,4 0-3-15,20-9-6 16,12 0-2-16,19-3-7 15,8-3-1-15,19-2 1 16,15-2 2-16,18-7 4 16,10 1 2-16,7-4 1 15,-5-1 1-15,-4-2 5 16,-8 0-19-16,-6-3-190 0</inkml:trace>
  <inkml:trace contextRef="#ctx0" brushRef="#br0" timeOffset="145210.2816">2555 13453 868 0,'-1'-1'358'15,"1"5"-191"-15,1 10-62 16,7 22-31-16,-2 5 5 0,-3 12-17 16,5 8-5-1,-10-2-21-15,1-1-9 0,1-10-10 16,-5-8-1-16,5-17 3 16,0-7 9-16,-1-17 19 15,1-6 2-15,-2-16-6 16,0-11-8-16,3-11-22 15,-1-6-2-15,-3-8 0 16,-5-6-1-16,3 23-3 16,2 22-3-16,1 0-4 0,-10-56-4 15,11 17-2-15,5 14-1 16,8 34-4 0,12 4 0-16,12 0 0 0,9 1 2 15,16-1 5 1,3 1-23-16,0 0-94 0,-1 0-64 0,-13 0-245 31</inkml:trace>
  <inkml:trace contextRef="#ctx0" brushRef="#br0" timeOffset="145425.3641">2579 13568 648 0,'5'0'332'0,"10"2"-66"16,11 3-95-16,19 3-81 16,6-2-15-16,10 0-41 15,-3-2-13-15,-4-3-123 16,-3 3-305-16</inkml:trace>
  <inkml:trace contextRef="#ctx0" brushRef="#br0" timeOffset="145957.6171">2969 13772 482 0,'2'-6'278'0,"4"-3"-34"16,-4 7-81-16,3 2 0 0,-3 11-29 15,2 7-26-15,-1 8-28 16,-1 4-20-16,7-3-25 15,1-3-7-15,4-8-12 16,1-8-1-16,0-8-2 16,-3-6 1-16,1-6-1 15,-4-4 1-15,-3-3-1 16,0-1-1-16,-6 3-1 16,1 2-2-16,-2 6-7 15,-1 8-3-15,2 7 0 16,0 5 1-16,3 9 0 15,0 2 4-15,8 9-4 0,0 4 0 16,4 8 14-16,0-1 13 16,-11 3 18-16,-4 2 9 15,-16 0-1-15,-3 3-7 16,-15-8-8-16,-2-1-7 16,0-16-9-16,-5-8-2 15,1-17-38-15,0-9-50 16,-1-19-150-1,3-7-145-15</inkml:trace>
  <inkml:trace contextRef="#ctx0" brushRef="#br0" timeOffset="146535.4994">2606 13075 741 0,'0'2'322'0,"4"0"-165"0,11-1-46 0,20 3-53 15,8-3-16-15,21 0-24 16,10-1-7 0,1 0-3-16,-4 1 0 0,-20 2 3 15,-14 0 1 1,-16-2-20-16,-11-1-14 0,-11-4-33 0,-7-6-6 16,-12-1 17-1,1-6 11-15,1 2 36 16,6 2 10-1,7-1 11-15,5 7 9 0,5 7 14 0,3 5 8 0,6 10 14 32,0 4 11-32,0 7 18 0,-5-3 6 0,-9 2-6 31,-2-2-15-31,-9-2-32 16,1-3 5-16,1-7-161 15</inkml:trace>
  <inkml:trace contextRef="#ctx0" brushRef="#br0" timeOffset="146979.5413">3552 13566 922 0,'13'4'344'16,"17"3"-267"-16,10-1-18 15,2 0-23-15,7-3-11 16,2-2-13-16,-4 2-10 16,-4-4-151-16</inkml:trace>
  <inkml:trace contextRef="#ctx0" brushRef="#br0" timeOffset="147178.9982">3557 13706 619 0,'0'4'326'0,"8"3"-69"15,10 1-59-15,23-2-49 16,6-2-15-16,7-1-35 16,-1-2-19-16,-9-2-34 15,-5-1 3 1,-10 1-222-16</inkml:trace>
  <inkml:trace contextRef="#ctx0" brushRef="#br0" timeOffset="147852.3645">4179 13552 841 0,'5'5'376'16,"2"6"-178"-16,7 13-104 0,-3 6 4 16,-1 9-23-1,-5 3-9-15,-5-3-14 16,-1-2-14-16,-2-10-18 15,-1-8-3-15,1-13-7 16,1-7-17-16,2-18-23 16,4-4-4-16,-2-11-10 15,8-4 15-15,6 3 16 16,2-1 1-16,12 14 7 16,-1 9 5-16,0 11 27 15,-5 8 16-15,-5 9 26 16,-4 4 1-16,-9 4-19 15,5 3-13-15,-9-5-22 0,2-3-5 16,-3-7-6-16,-1-8-7 16,7-4-15-16,-3-8-2 15,9-8 0-15,-2-4 2 16,3-5 10-16,6 3 0 16,-3 3 1-16,2 5 3 0,-4 9 9 15,-4 6 17-15,-6 16 37 16,-2 4 11-16,-4 10 2 15,-5 1-14-15,6 0-34 16,1-1-20-16,9-9-147 16,7-6-194-16</inkml:trace>
  <inkml:trace contextRef="#ctx0" brushRef="#br0" timeOffset="148319.1256">4973 13694 532 0,'0'-7'364'15,"0"-7"13"-15,-4 0-170 16,0-1-36-16,1 1-52 0,-2 1-19 15,-6-4-20 1,1 0-9-16,-17 3-24 16,0 6-13-16,-6 12-25 15,0 6-7-15,6 10-6 16,5 4-2-16,13 4 0 0,6 1-1 16,12 3 3-16,6-6 1 15,9-7 3-15,4-7 2 16,1-8-4-16,4-4-6 0,-5-8-15 15,-7-5-3-15,-5-5 5 16,-6-2 6-16,-4-1 15 16,-3 2 4-16,-2 1 24 15,-2 6 13-15,-1 6 13 0,1 6 0 16,-4 9-21 0,-1 4-14-16,4 9-15 0,2 2-1 15,2 1 1-15,8 2-27 16,0-5-133-16,7 0-141 15</inkml:trace>
  <inkml:trace contextRef="#ctx0" brushRef="#br0" timeOffset="148724.1668">5147 13734 848 0,'-1'1'378'15,"-2"6"-172"-15,3 2-42 16,3 4-61-16,1 0-19 0,5-3-36 0,4 1-12 31,-5-7-17-31,9-4-3 0,2-6-5 16,1-5-1 0,4-6 4-16,-12 0-1 15,-1 0-1-15,-5-1 0 16,-3 5-4-16,-1 4 4 15,-2 6 3-15,-1 6 4 16,2 13 5-16,3 6-5 16,4 19-3-16,2 7-5 0,-1 9-6 15,3 7 10-15,-15-8 36 16,-8-5 13-16,-13-10 10 16,-8-8-9-16,-3-11-32 15,-1-7-12-15,5-15-48 16,5-11-57-16,8-17-165 15,7 0-153-15</inkml:trace>
  <inkml:trace contextRef="#ctx0" brushRef="#br0" timeOffset="149265.332">4840 13293 795 0,'-5'2'367'0,"4"1"-143"16,9 5-69-16,25 3-60 15,8-2-20-15,17 3-32 0,6-1-11 16,4-1-14-16,0 0-3 15,-9-6-4 1,-9 0-1-16,-19-9-10 0,-8-3-41 16,-16-7-75-16,-6-7-24 15,-6 1-20 1,-6 1 36-16,-3 5 73 16,1 2 24-16,5 4 28 15,4 3 5-15,5 7 40 0,6 5 13 16,5 7 30-16,5 5 7 15,-5 9 11-15,1 1 16 0,-12 5 23 16,-4 1 10-16,-11-7-26 16,-3-4-27-16,-3-6-51 15,1-5-15 1,6-3-118-16,3-1 215 0</inkml:trace>
  <inkml:trace contextRef="#ctx0" brushRef="#br0" timeOffset="153849.5549">6016 13602 627 0,'7'3'297'16,"18"2"-64"-16,17 4-140 15,22-3-32-15,16-1-9 0,6-1-29 16,-3-6-12-16,-4-3-36 15,-10 0-73-15</inkml:trace>
  <inkml:trace contextRef="#ctx0" brushRef="#br0" timeOffset="154064.8445">6152 13725 714 0,'0'-2'326'15,"22"2"-162"17,-11 0-41-32,1 0-58 0,46 0-15 0,20 7-11 15,11 2-10-15,-21 0-14 0,0 1-6 16,-5-3-44-16,-4-2-69 15</inkml:trace>
  <inkml:trace contextRef="#ctx0" brushRef="#br0" timeOffset="154279.8892">6630 13534 764 0,'19'6'321'0,"13"7"-163"16,3 11-9-16,-8 5-11 0,-8 1-8 15,-17 7-36 1,-9-2-20-16,-12-5-25 16,-9-3-54-16,-3-7-194 0</inkml:trace>
  <inkml:trace contextRef="#ctx0" brushRef="#br0" timeOffset="154614.7048">6182 13501 587 0,'-17'1'347'0,"-25"4"-7"16,2 4-138-1,-2 3-72-15,8 5-23 0,11 5-46 16,10 2-18-16,11 10-19 0,5 1-7 15,21 3-2 1,10-2-1-16,15-8-7 16,9-6-12-16,3-15-146 0</inkml:trace>
  <inkml:trace contextRef="#ctx0" brushRef="#br0" timeOffset="155307.3949">7478 13249 886 0,'-2'14'366'0,"-4"26"-206"16,1 14-59-1,4 18-22 1,0 1-18-16,2 2-24 0,1-3-6 16,3-6-13-16,-2-10-6 15,2-18-1-15,-4-11-2 16,3-18 2-16,-2-9-9 16,0-19-28-16,2-6-15 0,-4-18-15 15,0-5 7 1,-5-10 28-16,-6-6 15 15,-2-3 12-15,-3-1 1 16,5 6 8-16,8 7 9 0,3 17 25 16,2 13 0-16,7 17-13 15,4 7-11-15,17 5-28 16,12 3-2-16,13 0 3 16,11 0-1-16,3-5-36 15,-5 2-46-15,2-2-147 16</inkml:trace>
  <inkml:trace contextRef="#ctx0" brushRef="#br0" timeOffset="155535.9554">7448 13613 786 0,'2'-2'345'0,"12"-1"-144"0,9 3-93 16,16 0-66-16,10 2-2 16,9-1-26-16,6 1-2 15,-4 2-145-15</inkml:trace>
  <inkml:trace contextRef="#ctx0" brushRef="#br0" timeOffset="155924.6284">7804 13886 779 0,'9'4'362'0,"4"3"-150"16,8 0-108-16,1-4-13 15,-4-4-43-15,1-4-18 16,-3-4-14-16,-1-4-1 16,-4 1-1-16,0 0-5 15,-14-3-7-15,-4 1-2 16,-8 5-7-16,-9 3 0 15,-1 12 2-15,-3 7 0 16,0 11 2-16,3 4 3 16,7 5 8-16,7 4 3 15,11-4 3-15,10 1 2 16,13-10 0-16,3-5-2 16,8-9-2-16,0-7-2 0,4-3-41 15,-1-7-57 1</inkml:trace>
  <inkml:trace contextRef="#ctx0" brushRef="#br0" timeOffset="156538.1941">7449 13054 587 0,'1'1'273'0,"4"3"-60"15,10 2-80-15,19 3-38 0,9-7-7 0,25 0-48 32,8-5-17-32,0 3-15 15,-4-3-1-15,-23-1-7 16,-6 1-37-16,-17-6-58 16,-6 1-5-16,-14-1-8 15,-7-3 35-15,-12-3 61 16,-1 6 12-16,-1 0 48 15,6 3 20-15,5 6 16 16,4 3 4-16,12 6-5 16,2 1-10-16,7 5 10 15,-2 1 0-15,-5 6 3 0,-5 4 3 16,-10 1-14 0,-6 2-12-16,-7-7-26 0,3-5-33 15,4-8-113-15</inkml:trace>
  <inkml:trace contextRef="#ctx0" brushRef="#br0" timeOffset="156944.7033">8435 13612 854 0,'12'5'363'0,"10"3"-208"0,15-3-81 16,16 1-10-16,11-4-41 15,0-2-10 1,-6 0-135-16,-14-2-136 0</inkml:trace>
  <inkml:trace contextRef="#ctx0" brushRef="#br0" timeOffset="157121.2042">8466 13751 842 0,'10'5'366'0,"20"3"-208"0,0-1-10 16,21-1-63 0,4-4-31-16,-1-2-39 15,10-2-74-15</inkml:trace>
  <inkml:trace contextRef="#ctx0" brushRef="#br0" timeOffset="157815.3154">9144 13549 847 0,'8'2'360'16,"6"4"-171"-16,9 15-118 16,3 9-5-16,-6 10-16 15,-5 1-13-15,-13-6-13 0,-4-3-4 16,-3-9-6-16,-1-6-2 16,3-13-13-16,3-8-11 15,5-16-17 1,1-12-1-16,8-4 10 0,0-5 8 15,3 3 13 1,1 6 11-16,4 13 22 16,-3 6 9-16,2 14 17 15,-3 10-4-15,-6 10-15 0,-3 6-8 16,-4 0-13-16,-5-1-5 16,-2-7-8-16,2 0-7 15,0-11-42-15,3-5-12 0,7-6-14 16,2-9 5-16,3-3 40 15,4-3 10-15,1-4 13 16,1 2 0-16,-2 8 2 16,1 4 3-16,-4 11 16 15,-2 11 7-15,-4 7 8 16,-3 5-2-16,-4 6-13 16,-1-4-8-16,-2-3-34 0,0-3-68 15</inkml:trace>
  <inkml:trace contextRef="#ctx0" brushRef="#br0" timeOffset="158294.607">9947 13695 529 0,'3'-7'293'15,"2"-5"-23"-15,1 1-82 0,-4-3-44 0,0 0-16 16,-7-2-34 0,-2-2-18-16,-7 3-21 0,-3 0-11 15,-6 1-17 1,-1 9-7-16,-1 5-15 15,0 7-6-15,9 10-11 16,-3 3 0-16,8 9 0 16,6 1 2-16,2 1 1 0,8 0 2 0,4-10 2 31,6-5 1-31,2-9-1 0,4-6-3 0,5-9-13 31,-4-6-12-31,5-7-4 16,-5-3 5-16,-6 1 18 15,-4 0 14-15,-7 6 30 16,0 5 21-16,-9 11 14 16,-3 5 13-16,-3 13-14 15,0 4-19-15,5 6-19 16,6 3-16-16,8-4-52 16,6-2-64-16</inkml:trace>
  <inkml:trace contextRef="#ctx0" brushRef="#br0" timeOffset="158697.9417">10173 13759 803 0,'-4'2'373'0,"-3"1"-138"15,1 1-76-15,6 0-70 16,3 0-15-16,11-4-33 15,4 0-12-15,2-6-9 16,3-2-6-16,-5-4-7 16,-1-2 0-16,-8 2 0 15,-1 0 1-15,-3 6 1 16,-7 3-7-16,-1 6-2 16,2-3 1-16,0 5 0 15,-3 25 5-15,1 44 0 16,3-30-3-16,5 5-2 0,-1-3 0 15,-7-5 26-15,-2-1 12 16,-10-5 21 0,-3 0 7-16,-6-1-16 15,-6-9-10-15,-4-8-13 0,2-8-2 16,6-14-8-16,6-3-5 0,12-9-31 16,1-4-26-1,10-6-63-15,8-2-50 16,7-3-122-16,6 2-244 0</inkml:trace>
  <inkml:trace contextRef="#ctx0" brushRef="#br0" timeOffset="159304.7164">9808 13255 534 0,'-7'0'294'16,"-1"2"-21"0,0 0-65-16,11-1-67 15,3 0-24-15,16 2-54 0,11-1-15 16,25 2-10-16,12-1-9 15,12-1-18-15,-5-1-5 16,-18 2-1-16,-7-3-11 16,-23-1-66-16,-8-3-36 0,-11-4-44 15,-9-2 0-15,-4-3 60 0,-5-1 35 32,-5-3 42-32,0-2 14 15,5 4 20-15,1 4 14 0,6 7 27 16,1 4 5-16,0 0 2 15,0 0-3-15,0 0-17 16,0 0-4-16,7 14 7 16,17 34 5-16,-20-30 14 15,-4-2 7-15,0 3-6 16,-1-2-7-16,-6-2-15 16,-1 2-9-16,-3-5-18 15,4-1-9-15,0-3-61 16,5-4-68-16</inkml:trace>
  <inkml:trace contextRef="#ctx0" brushRef="#br0" timeOffset="160451.7958">11043 13570 686 0,'-14'0'304'0,"-12"3"-120"0,11-3-72 15,18 3-32-15,16 3-4 16,27-1-26-16,17 0 3 16,14-1-18-16,1-4-11 15,-2 0-16 1,-4 0 0-16,-8 0-29 0,-6 2-44 15,-19-4-113 1,-8 2-123-16</inkml:trace>
  <inkml:trace contextRef="#ctx0" brushRef="#br0" timeOffset="160675.6422">11131 13694 621 0,'-3'-1'308'0,"-2"-2"-78"0,5 1-81 0,0 2-49 16,7 0-14-1,23 0-34-15,47 1-4 0,-27-1-19 16,6 2-8-16,2-2-10 16,1 0-1-1,-7-3-86-15,-5-5-88 16</inkml:trace>
  <inkml:trace contextRef="#ctx0" brushRef="#br0" timeOffset="160903.3424">11509 13485 604 0,'7'2'310'16,"5"2"-58"-16,14 9-131 15,7 5-9-15,4 7 1 16,-2 3-5-16,-13 0-12 15,-6 4-7-15,-12 0-20 16,-9 3-8-16,-13-4-17 16,-9-6-9-16,-9-3-10 15,5-6-6-15,8-8-113 16,7-4-116-16</inkml:trace>
  <inkml:trace contextRef="#ctx0" brushRef="#br0" timeOffset="161270.4642">12195 13630 986 0,'5'0'395'15,"9"3"-231"1,13 1-39-16,17 1-21 0,12 1-27 16,15-3-51-16,3 1 2 15,-5-1-137 1,-7-1-151-16</inkml:trace>
  <inkml:trace contextRef="#ctx0" brushRef="#br0" timeOffset="161714.718">12804 13356 755 0,'-2'1'305'15,"-5"12"-148"-15,2 9-75 16,3 15-4-16,2 10 20 16,2 5-8-1,1-2-18-15,-1 0-33 16,-2-6-14-16,2-11-12 16,-1-6-3-16,2-17 4 15,-2-8 1-15,0-14-3 0,-1-7-1 16,-4-11-5-16,0-4-3 0,-5-8 5 15,-3-7 0 1,2-10-1 0,-1-6 1-16,1-1-4 15,10 8-2-15,1 13 1 16,5 11 4-16,5 17 6 0,-7 2 2 0,6 6-6 31,1 0-9-31,9 1-6 0,13 0-4 16,12 0 2-16,5 1 1 15,8 2-6-15,1 2-29 16,-6 5-87-16,-4 5-77 16</inkml:trace>
  <inkml:trace contextRef="#ctx0" brushRef="#br0" timeOffset="161975.9616">12748 13477 854 0,'0'2'340'0,"0"3"-231"0,7-3-36 16,16 2-36-1,7-2-6-15,17 3-7 0,12-2-6 16,6 2-9 0,-1-4-57-16</inkml:trace>
  <inkml:trace contextRef="#ctx0" brushRef="#br0" timeOffset="162431.9735">13138 13740 573 0,'10'3'310'16,"5"5"-83"-16,1-4-91 15,3-2-36-15,-4-5-47 0,3-5-16 16,-7-5-13 0,1-1-1-16,-3-1-1 0,-7 4 0 15,-9 0-2-15,-5 3 0 0,-10 2 13 16,-2 2 1-1,-2 6 5-15,1 7-2 0,-4 9-21 16,5 5-3 0,4 8 5-16,5 3 4 15,15 6 21-15,8-2 5 16,18-4-2-16,0-4-3 16,12-9-15-16,-7-4-7 15,-2-11-6-15,2-6-16 16,-4-9-157-16</inkml:trace>
  <inkml:trace contextRef="#ctx0" brushRef="#br0" timeOffset="162867.1472">13618 13545 640 0,'-1'0'300'0,"4"4"-82"15,8-2-101 1,9 5-59-16,10-4 10 15,15 1-21-15,3 0-15 0,5-3-14 16,-4 2-5-16,-14-2-36 16,-10 0-35-16,-13 2-112 15,-6 1-101-15</inkml:trace>
  <inkml:trace contextRef="#ctx0" brushRef="#br0" timeOffset="163041.9608">13628 13674 567 0,'3'1'257'16,"1"4"-59"-16,11 2-15 15,12-4 2 1,6 2-9-16,20-3-72 0,0-2-25 16,4 0-39-16,-6-1-22 15,-16-5-162-15</inkml:trace>
  <inkml:trace contextRef="#ctx0" brushRef="#br0" timeOffset="163777.3251">14203 13506 591 0,'3'-2'303'0,"5"-3"-80"15,7 7-79-15,6 5-13 16,6 10-20-16,0 5-22 15,-4 8-20-15,-6 0-6 16,-13-1-15-16,-4-1-4 16,-6-9-12-16,-3-2-7 15,3-11-7-15,0-6-9 16,5-6-34-16,3-8-13 16,9-11-22-16,5-4 3 15,6-6 24-15,6 6 10 0,1 8 13 16,3 8 4-16,-2 15 21 15,-9 0 14-15,-4 13 19 16,-7 2 4-16,-9 4-11 16,-1 2-9-16,-9-5-17 15,2-5-4-15,-1-6-5 16,4-1-14-16,4-7-24 16,3-4-8-16,5-6-5 15,2-8 12-15,8 1 21 16,-2-3 7-16,6 3 5 15,-4 5 13-15,-6 4 20 16,3 8 6-16,-14 4 12 16,1 5-5-16,1 12-9 15,1 2-4-15,5 4-9 16,-1 0-8-16,-4-9-7 16,-1-2-39-16,-1-6-194 0</inkml:trace>
  <inkml:trace contextRef="#ctx0" brushRef="#br0" timeOffset="164296.3174">15045 13620 472 0,'5'-2'274'0,"8"-4"-28"16,-8-2-35-16,2 1-52 16,-3-3-25-16,-4-3-31 15,0-1-14-15,-7-9-14 16,0 2-5-16,-12-5-16 0,-1 5-6 15,-10 7-25-15,-5 3-13 16,1 15-13 0,2 4-9-16,7 12-4 0,8 6 1 15,11 4 0-15,4 0 5 16,11-1 3 0,4-7 4-16,10-7 2 0,4-1 1 15,4-13-5-15,1-4-10 16,-4-8-25-16,-5-4-4 15,-2-3 5-15,-2 0 12 16,-9 2 27-16,-5 0 6 16,-5 9 21-16,3 5 5 0,-8 4 14 15,3 10 4-15,0 3-18 16,-4 3-5-16,5 4-16 16,1-3-6-16,2-2-58 15,6-1-74-15</inkml:trace>
  <inkml:trace contextRef="#ctx0" brushRef="#br0" timeOffset="164678.3461">15257 13635 576 0,'0'1'321'0,"2"3"13"15,3 1-154-15,8 6-56 16,2 0-4-16,6 1-45 15,-2-3-24-15,1-7-25 16,1-2-1-16,-5-7-4 16,1-3 0-16,-5-4-3 15,-5 0-2-15,-4-2-3 0,-2 4-1 16,-3 0-2-16,0 0-1 16,-3 8-9-16,0 0-3 0,1 10-2 15,-1 7 0 1,2 10 5-16,3 5 2 0,5 13-1 15,5 5-2-15,3 12-1 16,-1-1 2 0,-4 3 26-16,-8-4 13 0,-16-11 10 15,-9-5 3-15,-16-12-22 16,-4-8-9-16,-1-11-6 16,1-8-2-16,9-14-26 15,8-5-26-15,11-12-91 16,7-7-58-16</inkml:trace>
  <inkml:trace contextRef="#ctx0" brushRef="#br0" timeOffset="165207.2989">16048 13498 892 0,'4'0'347'0,"13"3"-195"16,8 1-53-16,24-4-17 15,12 4 0-15,16-1-38 16,2 0-14-16,-11 2-8 15,-6-3-37-15,-26-4-114 16,-5-2-79-16</inkml:trace>
  <inkml:trace contextRef="#ctx0" brushRef="#br0" timeOffset="165449.7645">16107 13590 581 0,'2'1'303'15,"2"3"-9"-15,10-1-169 16,12-3-16-16,13 0 10 16,9 1-22-16,12-1-46 0,2 0-17 15,-5-3-23-15,-3 0-15 16,-13-2-113-1,-5-2-84-15</inkml:trace>
  <inkml:trace contextRef="#ctx0" brushRef="#br0" timeOffset="165699.6567">16496 13387 769 0,'11'9'337'16,"14"11"-159"-16,2 3-11 16,4 6-11-16,-4-4-13 15,-7-1-29-15,-5 2-11 16,-15-8-25-16,-3 6-12 16,-12-4-6-16,-6-3-3 0,-5-1-17 15,0 1-6 1,6 2-19-16,1-2-14 0,11 2-147 15,2-5 38-15</inkml:trace>
  <inkml:trace contextRef="#ctx0" brushRef="#br0" timeOffset="180766.1674">17456 13577 343 0,'6'-4'229'15,"3"-11"20"1,-2-3-40-16,-3-1-36 16,-1-3-14-16,-9-2-21 0,0 0-8 0,-6-2-20 15,-6 1-11-15,-4 13-25 16,-4 8-15-16,-8 14-30 15,3 10-14-15,6 7-18 16,3 7-4-16,13-3-2 16,4-1 0-1,11-6 0-15,9-6-1 16,13-5 3-16,4-7 4 0,4-10 5 16,-4-6 4-16,-4-8 4 15,-7-4 0-15,-7-8-2 16,-2 1-1-1,-8 2-3-15,0 6 1 16,-3 12-1-16,-2 7 1 0,-1 17 5 16,-4 6 0-16,5 10 0 15,3 2-1-15,8-4-18 16,8-3-62-16,1-11-223 16</inkml:trace>
  <inkml:trace contextRef="#ctx0" brushRef="#br0" timeOffset="181272.5139">17678 13514 928 0,'-1'6'400'0,"-2"4"-199"0,7 6-125 15,3 0-25-15,11 2-27 16,1-1-9-16,5-6-8 16,4 1-1-16,-1-11-2 15,-2-3-1-15,-2-11 0 16,-5-1 1-16,-5-2 6 15,-5 0 1-15,-7 2 4 16,-1 0 7-16,-3 9 10 16,-2 2 3-16,2 15 4 15,-1 5-2-15,6 11-12 16,6 8-4-16,10 12-10 16,2 8-5-16,-9 7 0 15,1 0 6-15,-13-1 18 16,-9-7 7-16,-6-5 4 15,-14-6-4-15,-14-15-10 16,-1-10 0-16,2-22-7 16,5-13-11-16,12-15-47 0,11-7-43 15,14-7-115 1,8-1-73-16</inkml:trace>
  <inkml:trace contextRef="#ctx0" brushRef="#br0" timeOffset="181649.9803">18244 13498 861 0,'10'1'402'0,"10"1"-149"16,25 5-146-16,10-3-21 16,3 0-38-16,-3 0-18 15,-12-1-18 1,-7-3 0-16,-11 2-78 0,-1-3-61 0,-13 1-181 16</inkml:trace>
  <inkml:trace contextRef="#ctx0" brushRef="#br0" timeOffset="181850.9864">18338 13614 716 0,'9'1'393'15,"3"1"-95"-15,14 1-101 16,4 2-28-16,6-3-54 15,1 3-27-15,-8-3-40 16,-2 0-16-16,-4-2-5 16,-2 0-52-16</inkml:trace>
  <inkml:trace contextRef="#ctx0" brushRef="#br0" timeOffset="182380.0368">18985 13612 448 0,'-3'0'299'0,"4"0"36"15,8 0-157-15,11-1-57 16,17 0-19-16,22-1-17 15,8 2-8-15,14 3-18 32,-5-1-6-32,-19-2-14 0,-11 5-10 15,-23-5-60-15,-5 0-93 16</inkml:trace>
  <inkml:trace contextRef="#ctx0" brushRef="#br0" timeOffset="183028.3731">19833 13613 754 0,'-9'-1'322'0,"-6"0"-134"15,22 0-150-15,16-1-17 16,30 1-12-16,14-1-9 15,30-3 9-15,19 4 17 16,14 0 37-16,14 1 14 16,6 1-1-1,-8 0-11-15,-13-3-33 0,-15-3-12 0,-27-3-8 16,-10-2-16 0,-15 0-142-16</inkml:trace>
  <inkml:trace contextRef="#ctx0" brushRef="#br0" timeOffset="183791.6453">20214 13151 249 0,'5'0'199'0,"5"-3"47"0,1 0-25 15,-2-5-39-15,-1 0-18 16,2 0-31-16,-3 0-15 16,-1-4-30-16,-4 1-15 0,-6-2-24 15,-5 0-11-15,-10 3-21 16,-2 2-8-16,-9 6-14 16,-3-1-6-16,2 8-4 15,0 1 0-15,9 7 0 16,6 4 1-16,8-1-2 15,9 4 0-15,8-2 2 16,6-3 3-16,11-5 5 16,0-4 4-16,5-7 3 15,0-3 1-15,-3-5-1 0,-4-1-1 16,-3-1 0 0,-5 2 2-16,-4 2 0 0,-5 3-2 15,-7 4 10-15,0 5 7 16,-6 10 13-1,2 5 5-15,4 9-7 16,3 1-8-16,5 3-3 0,-1-1 4 16,2-5 10-16,-4-3 4 15,-2-7-5-15,2 0-5 16,-5-6-14-16,1-1-4 0,-1 0-39 31,1-1-54-31,2-3-324 0</inkml:trace>
  <inkml:trace contextRef="#ctx0" brushRef="#br0" timeOffset="184270.0018">20601 13033 773 0,'-2'0'339'16,"0"8"-147"0,-1 1-62-16,0 16-43 0,-1 2 7 15,-2 9-20 1,2 8-14-16,0-3-23 15,3 1-11-15,-1-11-8 16,2-8 0-16,2-9 12 0,-1-12 17 0,2-10 5 16,-5-8 0-16,1-10-14 15,-3-6-17-15,-6-3-6 32,1-6-1-32,-8-4-3 15,3-2-2-15,4 4-5 0,4 8-4 16,5 8-1-16,3 6-1 15,5 6-4-15,5 4-2 16,13 5-5-16,9 0 0 16,18 3 2-16,6 1 1 15,7 2 2-15,-3 1-20 0,-8 3-79 16,-2 1-53-16,-9-3-220 16</inkml:trace>
  <inkml:trace contextRef="#ctx0" brushRef="#br0" timeOffset="184575.4025">20553 13319 602 0,'3'5'313'15,"5"0"-112"-15,8 2-57 0,11-2-26 16,7-3-52-16,9 2-20 0,9-4-24 16,1-1-7-16,-1-2-16 15,-5 0-40-15,-14 1-129 16,-6-2-153-16</inkml:trace>
  <inkml:trace contextRef="#ctx0" brushRef="#br0" timeOffset="184842.9033">20551 13132 845 0,'4'0'348'0,"12"3"-183"0,8-3-40 0,15 4-16 16,12 0-10-1,4-4-37-15,0 3-13 16,-8-1-18-16,-11-2-9 0,-16 3-10 15,-5-3-24-15,-10 0-141 16</inkml:trace>
  <inkml:trace contextRef="#ctx0" brushRef="#br0" timeOffset="185722.6328">20215 13886 810 0,'1'-1'372'0,"3"0"-171"15,5 2-50-15,8 14-58 16,2 5-19-16,3 10-7 16,-4 1-4-16,-9-3-10 15,-7-3-3-15,-6-8-17 16,-3-3-9-16,0-7-3 16,0-5 1-16,3-5-11 15,2-10-6-15,4-11-14 16,5-4-6-16,12-3 0 15,4 1 4-15,4 6 1 16,-1 2 4-16,-3 10 11 0,-4 8 9 16,-4 13 10-16,-1 8 7 15,-4 9 4-15,-6 3-1 16,-3-4-7-16,-1-3-6 16,-3-8-10-16,-1-5-3 15,1-6 5-15,2-6-1 16,3-4-8-16,5-6-2 0,5-10-9 15,2 2-1 1,0-4 5-16,4 4 2 16,4 4-1-16,-2 2-1 0,6 13-2 15,-3 3 0-15,-4 13 2 16,-3 6 6 0,-5 7 20-16,-5 0 8 0,-4 0 15 15,-2-4-2-15,1-4-10 16,1-2-8-16,1-7-14 15,-2-3-4-15,0-4-5 16,0-3-28-16,-1-2 209 16</inkml:trace>
  <inkml:trace contextRef="#ctx0" brushRef="#br0" timeOffset="193269.205">2029 14848 460 0,'-9'-5'268'16,"-17"-5"-4"-1,-7 4-43-15,-14 6-52 16,3 8-23-16,-4 14-63 0,2 8-26 16,15 14-32-16,1 3-10 15,20 6-15 1,10 0-3-16,17 1-4 16,9-5 0-16,17-15 1 0,12-11 3 0,13-27 6 31,4-11 7-31,-14-20 28 0,-7-4 14 0,-21-6 28 31,-13-2 5-31,-19 3-16 0,-18-1-12 0,-16 5-31 31,-6 4-12-31,2 5-49 0,4 5-47 0,12 8-152 16</inkml:trace>
  <inkml:trace contextRef="#ctx0" brushRef="#br0" timeOffset="193680.0187">2299 15098 409 0,'0'1'263'0,"0"3"56"16,2 7-139-16,0 4-48 15,1 4-10-15,3 5-39 16,-2-2-14-16,-4-3-22 16,0 0-5-16,-5-12-7 15,0-2 1-15,2-6-3 16,-1-6-5-16,4-9-11 15,-1-3-9-15,2-7-7 0,5-1-3 16,7 3 6-16,4 5 4 16,8 5 4-1,1 7 3-15,-3 6-6 0,-3 1-2 16,-2 8-3-16,-7 1-1 16,-2 9 0-16,-5 0 1 15,1 6 4-15,-2-1-44 0,4-1-148 16,3-3-152-16</inkml:trace>
  <inkml:trace contextRef="#ctx0" brushRef="#br0" timeOffset="193970.9258">2738 15190 507 0,'0'-6'289'0,"2"-6"-18"16,-2 0-58-16,0 0-41 15,-3 0-18-15,-3-2-47 16,0 1-21-16,-6 1-22 16,-3 1-11-16,0 10-15 0,-5 0-8 15,2 7-23 1,6 5-8-16,3 6-8 16,6 2-1-16,5 3-1 15,3 0 1-15,9-4 2 0,3 1 1 16,4-8 5-1,-1-5 3-15,-1-7-47 16,-3-5-59-16,-3-4-251 0</inkml:trace>
  <inkml:trace contextRef="#ctx0" brushRef="#br0" timeOffset="194110.9423">2697 14955 809 0,'-6'-8'410'15,"-7"-9"-132"-15,7 7-79 16,3 7-115-16,3 3-55 0,5 5-108 16,-5-5-93-16</inkml:trace>
  <inkml:trace contextRef="#ctx0" brushRef="#br0" timeOffset="194517.2234">2906 15074 823 0,'1'0'328'0,"9"2"-179"0,6-2-69 0,13 1-24 32,3 3-6-32,-1-4-25 0,1 2-10 15,-9 1-3-15,-5-4 0 16,-9 1 2-16,-3 0 3 16,-11-1-2-16,-5 2-1 15,-11 3-5-15,-1 0-5 0,-2 6 14 16,6 5 9-1,7 5 16-15,-2 3 2 16,7 6-8-16,2 0-10 0,8-4-16 16,12 4-4-16,7-7-5 15,5-8-1-15,7-7-43 16,2-7-66-16,7-8-289 16</inkml:trace>
  <inkml:trace contextRef="#ctx0" brushRef="#br0" timeOffset="195013.3278">3498 15059 636 0,'-11'-6'382'0,"-14"-7"-62"0,2 6-128 16,-3 0-40-16,0 10-76 16,8 4-28-16,6 7-37 15,8-2-11 1,10 1-9-16,7 3 1 0,11-3 5 15,1-1 0-15,1-2 3 16,0-6 3-16,-9-5 1 16,-4-1-1-16,-10-3-3 15,-2 2 0-15,-6-2-1 16,-6 2 1-16,-6 0 1 0,-5 3 0 16,0 5 0-16,-2 0 0 15,3 8 0-15,2 4-1 16,6 3 0-16,7 2 0 15,13-1 4-15,9-1 3 16,10-5 6 0,5-4 3-16,-1-4 2 0,-2-5-2 15,-4-3-1 1,-1-3-1-16,-6-3-65 16,-2 0-51-16</inkml:trace>
  <inkml:trace contextRef="#ctx0" brushRef="#br0" timeOffset="196044.2723">7425 16411 378 0,'0'-13'252'0,"3"-6"-20"15,-3-5-42-15,-4-1-5 16,-7 5-40-16,0 5-20 16,-10 5-29-1,-2 8-21-15,-8 10-30 0,-7 6-15 16,4 13-27-16,3 4-10 0,17 8-8 15,7 2-1-15,14 2 1 16,11-4 5-16,13-10 2 16,6-7 4-1,1-16 6-15,-1-7 6 16,-10-17 10-16,-7-7 1 16,-5-6 1-16,-4-4-2 15,-7 3-2-15,-3 1-2 16,-6 7 8-16,-3 2 9 15,-2 16 2-15,4 6 2 0,3 15-11 16,0 7-9-16,7 7-9 16,5 3-3-1,8-1-3-15,8 0 0 0,3-5 2 16,-1-6-3-16,-6-6-71 16,-5-7-55-16,-9-5-156 15</inkml:trace>
  <inkml:trace contextRef="#ctx0" brushRef="#br0" timeOffset="196462.729">7221 16062 599 0,'-4'-5'297'0,"1"1"-72"16,4 1-52-16,-1 2-40 15,21 0-24-15,53 1-50 16,-21 3-8-16,10 4-20 0,-2-3-7 16,-3 4-10-16,-6-6 1 15,-18-1-7-15,-7-2-26 16,-15-2-40-16,-8-4-15 0,-13-7 2 15,-8-1 23 1,-3-13 40-16,0 4 16 0,9 2 33 16,4 4 21-1,7 14 15-15,5 4-3 0,9 13-22 16,4 9-21-16,2 8 3 16,-4 2 9-16,-10 4 9 15,-7-3 0-15,-8-2-18 16,1-2-10-16,3-10-92 15,5-9-75-15</inkml:trace>
  <inkml:trace contextRef="#ctx0" brushRef="#br0" timeOffset="196716.8762">7906 16311 889 0,'0'0'392'16,"8"0"-169"-16,8 0-92 0,23 3-67 15,5 1-11-15,8-1-29 16,-2 2-10-1,-4 2-4-15,-1 1-8 0,-12-1-113 16,-3 0-84-16</inkml:trace>
  <inkml:trace contextRef="#ctx0" brushRef="#br0" timeOffset="196924.7886">7907 16462 701 0,'1'3'354'16,"12"6"-50"-16,8 2-127 0,20-3-32 15,4 0-18 1,5-3-53-16,0-2-17 0,-7-2-27 16,-8-2-6-1,-10-4-94-15,-9 2-97 16</inkml:trace>
  <inkml:trace contextRef="#ctx0" brushRef="#br0" timeOffset="197642.3743">8836 16458 348 0,'1'-7'228'16,"7"-13"15"-16,1 5-53 0,-7-5-36 15,0 3-14-15,-7 0-12 16,-4-3-2-16,-9 1-6 16,-2 3-12-16,-9 9-37 15,-2 5-21-15,-1 12-43 16,1 5-9-16,2 12-10 16,7 10 0-1,14 6 2-15,8 3 3 16,17-5 3-16,10-4-2 0,7-13 3 15,2-6 1-15,-1-17-3 16,-1-5-1-16,-7-10-5 0,-5-3 0 16,-7-6 6-1,-7-2 5-15,-4-4 8 16,-4-2 3-16,-11 3 11 16,0 2 6-16,-7 9 6 15,5 7-1-15,3 12-15 16,3 6-6-16,6 7-8 0,0 4-2 0,9 3 2 15,0 1-1-15,4 1-1 16,2 3 0-16,0-4-1 16,1-4-12-1,7-6-121-15,2-4-93 0</inkml:trace>
  <inkml:trace contextRef="#ctx0" brushRef="#br0" timeOffset="197832.8725">9060 16579 660 0,'0'0'406'15,"5"3"22"-15,8 1-216 16,15 7-131-16,3 4-16 31,6 4-43-31,0 0-9 0,-10-2-4 16,-5-2-37-16,-6-8-87 15,-4-1-55-15</inkml:trace>
  <inkml:trace contextRef="#ctx0" brushRef="#br0" timeOffset="197976.135">9302 16546 626 0,'-5'2'404'0,"-10"6"15"15,-6 0-120-15,-7 14-108 16,-2 1-47-16,-5 5-76 15,0 3-22-15,4-2-31 16,1-2-13-16,14-8-134 0,6-5-280 16</inkml:trace>
  <inkml:trace contextRef="#ctx0" brushRef="#br0" timeOffset="198395.3168">9656 16288 940 0,'-3'3'416'0,"-2"5"-189"15,-1 8-59-15,-2 7-62 0,3 5-16 16,3 7-42-16,2-1-13 0,3 3-20 15,4-2-6-15,4-6-5 16,2-6-1-16,6-6-2 16,-1-8 1-16,-2-9 2 15,2 0-9 1,-10-7-86-16,0-4-66 0</inkml:trace>
  <inkml:trace contextRef="#ctx0" brushRef="#br0" timeOffset="198585.3358">9603 16164 1016 0,'1'-1'476'15,"-1"-1"-198"-15,4 1-178 16,-4 1-41-16,0-1-62 0,0 1-69 15</inkml:trace>
  <inkml:trace contextRef="#ctx0" brushRef="#br0" timeOffset="198948.798">9420 15989 837 0,'8'1'322'16,"17"-1"-184"-16,7 1-74 16,23 2-10-16,6-2-1 15,7 4-27-15,-3-2-7 16,-21-3-18-16,-3 0-22 0,-14-8-58 15,-2-1-24-15,-4-4 6 16,-10-5 25-16,-6 0 59 16,-5 2 37-16,0 8 57 15,0 7 14 1,1 7 30-16,0 6-3 0,3 8-27 16,-2 1-8-16,-3 5-19 15,-4-2-7-15,2-4-26 16,1-4-8-16,2-5-81 15,4-3-61-15</inkml:trace>
  <inkml:trace contextRef="#ctx0" brushRef="#br0" timeOffset="199297.3402">10342 16243 756 0,'0'-4'415'0,"-2"2"-110"16,-5 8-81-16,7 13-100 15,3 12-50-15,5 17-26 0,-1 1-13 16,-3 3-14 0,0-6-4-16,-1-11-5 0,1-7-29 15,-2-16-119-15,-2-3-90 16</inkml:trace>
  <inkml:trace contextRef="#ctx0" brushRef="#br0" timeOffset="199459.9942">10180 16386 920 0,'8'3'425'31,"6"2"-166"-31,15 4-151 0,8-2-27 16,10-1-38-16,8-2-16 15,-2-3-15-15,0-1-59 16</inkml:trace>
  <inkml:trace contextRef="#ctx0" brushRef="#br0" timeOffset="200041.3421">11175 16426 579 0,'1'-3'307'0,"-1"-8"-78"0,-3-3-36 16,-5-4-55-16,-5-3-23 15,-11-2-19-15,-3 4-13 16,-11 6-29-16,-2 7-10 15,1 14-32-15,-2 7-10 16,9 12-12-16,6 6-8 16,12 6-4-16,8 4 1 0,15-6 6 15,10-6 4 1,12-14 7-16,5-6 2 0,5-11 4 16,1-4 3-16,-6-12 2 15,-2-2-1-15,-10-5 2 16,-3 1-2-16,-11 9 2 15,-3 1 7-15,-7 14 20 16,-2 7 7-16,1 13-1 16,-3 1-7-16,5 3-23 15,7-3-25-15,2-4-156 16,3-3-142-16</inkml:trace>
  <inkml:trace contextRef="#ctx0" brushRef="#br0" timeOffset="200357.9909">11293 16569 1057 0,'0'6'415'16,"7"4"-291"-16,2-1-23 0,8-4-30 16,5-4-13-1,2-4-15-15,-1-2-3 16,-3-6-13-16,-4-1-4 0,-4-3-4 15,-3 2-2-15,-1 1-3 16,-2 1 2-16,-5 8-7 16,0 2-1-16,-2 11-1 15,1 6-3-15,1 13 1 16,1 4-1-16,2 11-3 16,-2 4-1-16,-7 3 0 15,-3 4 16-15,-12-8 24 16,-7-1 4-16,-3-15 3 15,-3-7-12-15,-1-19-18 0,5-7-9 16,3-18-41-16,9-8-43 16,12-7-134-16,3-6-138 15</inkml:trace>
  <inkml:trace contextRef="#ctx0" brushRef="#br0" timeOffset="200739.28">11901 16242 1247 0,'-1'0'532'0,"-2"-2"-311"16,-1 2-66-16,3 0-99 16,1 0-30-16,0 0-41 15,0 0-60-15,0 0-256 16</inkml:trace>
  <inkml:trace contextRef="#ctx0" brushRef="#br0" timeOffset="201041.3435">11883 16441 1049 0,'-4'15'433'0,"4"22"-258"0,2 3-34 16,6 5-36-16,1 4-22 15,-3 0-22-15,-3 2 6 16,-6 0 16-16,-8-4-2 15,-8-10-13-15,-2-6-16 0,-10-15-29 16,1-8-4 0,3-12-10-16,1-10-28 15,5-15-93-15,5-7-65 0,9-8-199 16</inkml:trace>
  <inkml:trace contextRef="#ctx0" brushRef="#br0" timeOffset="201573.8303">11681 15929 833 0,'-1'0'375'0,"2"5"-196"16,7-2-38-16,14 3-65 15,9 2-24-15,21 0-16 16,9 0-12-16,7-4-13 0,-27-4-2 31,-21 0 1-31,1 1 3 0,38-9-13 16,-13-5-5-16,-23-5-3 0,-25-3-1 0,-7-1 11 31,-3 0 5-31,3 8-6 16,-2 4-3-16,5 10 9 15,2 6 11-15,4 6 27 16,2 8 6-16,5 4 0 0,0 4 4 16,0 2 3-16,-5-6 0 0,-3-2-5 15,-4-7-17-15,-4-8-53 16,3 0-82-1</inkml:trace>
  <inkml:trace contextRef="#ctx0" brushRef="#br0" timeOffset="201990.0025">12533 16430 877 0,'4'0'403'15,"9"1"-145"-15,9 1-112 0,14-1-66 16,2 1-21-1,4 1-40-15,0 0-8 0,0 0 3 16,0-3-35-16,-8 0-105 16,-4-7-58-1,-15 0-269-15</inkml:trace>
  <inkml:trace contextRef="#ctx0" brushRef="#br0" timeOffset="202221.736">12561 16571 689 0,'0'0'374'16,"4"4"-55"0,10-4-104-16,13 0-88 0,5 2-16 15,8 2-45 1,5-3-19-16,2 2-20 15,-6-2-10-15,-4-1-6 16,-9 0-13-16,-16 0-94 16</inkml:trace>
  <inkml:trace contextRef="#ctx0" brushRef="#br0" timeOffset="203509.8446">13347 16596 758 0,'4'-4'359'0,"14"1"-103"16,13-1-60-16,33 2-61 16,14 2-16-16,8 1-57 15,7-1-27-15,-17 2-58 16,-7-2-75-16</inkml:trace>
  <inkml:trace contextRef="#ctx0" brushRef="#br0" timeOffset="204666.432">14192 16528 923 0,'6'3'349'0,"14"0"-225"16,12 3-68-16,40 1-5 16,21-3 0-16,27 1 5 15,13 0-4-15,15 0 2 16,-9 0-3-16,0 2-24 0,-2-3-9 16,-13-4 13-16,-5-5-77 15</inkml:trace>
  <inkml:trace contextRef="#ctx0" brushRef="#br0" timeOffset="208884.6223">14605 16087 418 0,'0'-7'272'0,"-1"-8"-28"0,-3-1-50 16,3 0-16-16,-4-1-32 16,-1-3-12-16,-8 5-28 15,-7 0-19-15,-9 9-38 16,-1 9-18-16,-1 8-31 16,2 5-8-16,9 7-6 15,7 0-2-15,12 2 2 16,6 0 2-16,12-9 4 15,8-4 2-15,6-9 6 16,1-3 0-16,-1-6 6 16,-5-6 0-16,-4-6 1 15,-6 0 1-15,-5-3-2 16,-1 5 0-16,-9 4 2 16,4 8 0-16,-4 15 22 0,-5 10 5 15,1 20 6-15,0 2 1 16,2 12-16-16,1 0-5 15,5-3-7-15,-3-5-3 16,2-15-4-16,4-4-2 16,-4-15-16-16,3-9-45 15,-2-7-230-15</inkml:trace>
  <inkml:trace contextRef="#ctx0" brushRef="#br0" timeOffset="209311.6873">14853 15873 920 0,'-5'5'361'16,"-3"16"-222"-16,-1 11-41 15,-2 15 3 1,3 6-8-16,1 3-26 0,1 3-15 16,2-4-29-1,-2-5-7-15,3-16 10 0,-1-12 5 0,3-12 25 16,1-10 6-16,3-14-13 16,0-5-4-1,-1-14-23-15,-2-4-7 16,-3-5-2-1,-2-1-3-15,-2-1-4 0,2-2-2 0,3 2-3 16,2 0-2 0,5 6-2-16,3 7 1 15,0 10-4-15,1 7-4 0,8 9-5 16,2 1-2-16,16 4 1 16,6 5 3-16,12-1-13 15,1 2-27 1,1 0-76-16,0-4-52 0,-5-1-249 0</inkml:trace>
  <inkml:trace contextRef="#ctx0" brushRef="#br0" timeOffset="209581.0535">14737 16326 808 0,'6'2'357'0,"6"3"-121"0,15-1-171 31,9 2-5-31,15-2-14 0,3-3-16 0,6-1-28 15,-1-1-47 1,-8-4-203-16</inkml:trace>
  <inkml:trace contextRef="#ctx0" brushRef="#br0" timeOffset="209827.0842">14754 16100 890 0,'-2'-2'371'0,"16"2"-181"16,7 1-64-16,25-1-29 15,11 2 8-15,4-3-24 16,-1 1-24-16,-15 4-32 15,-6 1-25-15,-10 3-150 16</inkml:trace>
  <inkml:trace contextRef="#ctx0" brushRef="#br0" timeOffset="210754.2077">14508 16820 685 0,'3'0'316'0,"4"4"-125"0,1 10-75 16,2 8-5-1,-2 10-19-15,0 6-17 0,-8-2-31 0,1 2-13 32,-3-10-13-32,-5-9-4 0,7-6 1 0,-5-11-4 15,2-15-14 1,7-3-3-16,8-10-9 15,3-6-1-15,9 4 13 16,-3-1 2-16,4 7 26 16,1 7 8-16,-2 15 17 15,-2 5 5-15,-6 12-12 16,-7-1-4-16,-1 7-13 0,0 5-7 0,-7-9-6 31,-3 0-2-31,-3-10 0 16,-3-4 0-16,6-8-13 15,5-1-8-15,4-10-6 16,3-7-2-16,9-5 10 16,1-1 4-16,3-1 4 15,3 6 0-15,-3 11 1 0,2 9 2 16,-5 11 12-16,-3 9 8 16,-8 12 7-16,-3-1 0 15,-4 2-8-15,-1 1-9 16,1-10-4-16,2 0-2 15,-1-7-1-15,-1-5 0 16,-2-4 0-16,0-1 2 0,-1-6-88 16,-1-3-435-16</inkml:trace>
  <inkml:trace contextRef="#ctx0" brushRef="#br0" timeOffset="218138.7867">16076 16237 941 0,'-1'-1'424'16,"1"-3"-198"-16,-5 2-47 16,5 2-83-16,0-1-34 0,0 1-50 15,0 0-11-15,0 0-101 16,0 0-108-16</inkml:trace>
  <inkml:trace contextRef="#ctx0" brushRef="#br0" timeOffset="218443.0703">16086 16457 890 0,'-5'5'408'16,"-6"7"-165"-16,3 15-133 15,8 4-23-15,4 18-12 16,4 4-6-16,-1 10-5 0,-6 6 10 16,-1 3-14-16,-10-7-6 15,-1-10-15-15,-11-8-9 16,-9-14-9-16,-1-7-2 16,-5-13-1-16,3-8-5 15,8-13-33-15,2-10-31 16,7-21-89-16,7-2-47 0,8-11-165 15</inkml:trace>
  <inkml:trace contextRef="#ctx0" brushRef="#br0" timeOffset="219126.2332">15849 15883 738 0,'-5'0'336'0,"-2"1"-174"16,8 3-35-16,24-3-38 15,12 1-25-15,20-2-12 16,8 0-10-16,0-2-21 16,2 0-7-16,-1-2-6 15,-3 1 1-15,-8-1-1 16,-14-2 0-16,-20-3-34 15,-8-2-25-15,-19-3-26 16,-7 0-3-16,-8-1 33 16,-5-2 23-16,3 1 25 15,4 2 2-15,9 3 2 16,4 7-1-16,9 5 13 0,3 5 5 16,14 9 6-16,5 1 2 15,7 8 3-15,1 5 10 16,-9 0 44-16,-7 1 30 15,-14-6 35-15,-9-2 2 16,-16-6-24-16,-4 1-26 0,-6-4-46 16,2-2-18-16,6-4-58 15,5-2-81-15</inkml:trace>
</inkml:ink>
</file>

<file path=ppt/ink/ink2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2-01T09:34:05.750"/>
    </inkml:context>
    <inkml:brush xml:id="br0">
      <inkml:brushProperty name="width" value="0.05292" units="cm"/>
      <inkml:brushProperty name="height" value="0.05292" units="cm"/>
      <inkml:brushProperty name="color" value="#FF0000"/>
    </inkml:brush>
  </inkml:definitions>
  <inkml:trace contextRef="#ctx0" brushRef="#br0">1579 9313 586 0,'-8'0'339'0,"1"1"-79"0,5 0-67 16,29-1-76-16,20 0-43 15,34 0-25-15,15-1-11 16,11 1-28-16,-3-1-5 15,-18 0-3-15,-13 1 1 16,-25 1-46 0,-12 0-57-16,-17 1-214 0</inkml:trace>
  <inkml:trace contextRef="#ctx0" brushRef="#br0" timeOffset="217.7389">1915 9313 274 0,'0'1'236'16,"1"1"71"-16,7 2-40 0,5 11-50 15,0 8-18-15,-3 17-30 16,2 9-13-16,-9 5-47 16,-5 2-20-1,-3 2-40-15,-2-5-23 0,5-7-21 16,1-2-3-16,3-13-130 15,5-6-103-15</inkml:trace>
  <inkml:trace contextRef="#ctx0" brushRef="#br0" timeOffset="586.6997">2389 9602 734 0,'-11'-4'388'0,"-17"-8"-93"0,3 5-86 16,3 8-111-16,2 6-40 15,8 14-57-15,1 6-10 16,5 0-6-16,8 7 1 16,10-3 2-16,-3-6 3 15,20-10 7-15,3-8 3 16,1-12 14-16,9-5 12 16,-22-11 37-16,-10-3 12 0,-13-8 10 15,-10 2-8-15,-10 7-39 16,-1 2-18-16,-6 14-56 15,6 1-60-15</inkml:trace>
  <inkml:trace contextRef="#ctx0" brushRef="#br0" timeOffset="1243.958">3188 9570 546 0,'-15'-3'371'15,"-9"1"-6"-15,-5 5-182 0,1 4-51 16,8 9-85-16,-1 1-24 16,9 13-22-16,9 2-5 0,7 6-4 15,9 0-1-15,11-9 2 16,6-5 1-16,6-13 7 31,1-8 1-31,-6-9 4 0,-4-4 1 16,-11-3 5-16,-8-2 3 0,-6 0 6 15,-4-1 2 1,-6 0 4-16,-4 5 6 0,-2 9 0 16,-1 8 3-1,3 18-1-15,0 10-5 0,8 18-5 16,1 5-5-16,8 9-11 0,1-4-2 15,6-9-5 1,3-2 1-16,3-12-32 16,-1-2-55-16,-2-13-214 0</inkml:trace>
  <inkml:trace contextRef="#ctx0" brushRef="#br0" timeOffset="1577.9651">3466 9636 551 0,'-5'0'339'0,"-9"2"-9"15,1 1-140-15,3 10-113 16,2 1-28-16,8 6-38 0,8 3-6 15,7-3-1-15,6-1 1 16,1-7 6-16,2-3 3 16,2-8 12-16,-8-4 13 15,3-8 23-15,-7-5 13 16,-11-6 13-16,-4 0-7 16,-13-2-27-16,-2 4-17 15,-7 9-28-15,0-2-9 0,-3 7-22 16,5 3-46-1,6 3-253-15</inkml:trace>
  <inkml:trace contextRef="#ctx0" brushRef="#br0" timeOffset="1933.976">3723 9743 616 0,'5'2'351'16,"4"4"-18"-16,6 0-144 16,6-4-63-1,0-2-27-15,4-3-40 0,-2-5-15 16,-6-4-14-16,-3-3-2 16,-7-7-4-16,-6 1-1 15,-9-2-5-15,-5 1-3 0,-10 4-6 16,-3 2-5-1,-1 10-12-15,2 6-5 0,4 14-4 16,5 9 6-16,3 13 18 16,4 5 6-16,10 12 2 15,14 6-1 1,-3 7-10-16,12-3-1 16,0-11-2-16,-8-6 0 15,13-12-46-15,-11-7-57 0,-5-5-350 16</inkml:trace>
  <inkml:trace contextRef="#ctx0" brushRef="#br0" timeOffset="2453.2467">3928 9621 954 0,'9'0'353'16,"6"0"-258"-16,4 0-53 15,11 3-15-15,-4-3-4 16,2-1-14-16,3 1-1 0,-11-2 1 31,-3 2 3-31,-7 1 11 0,-10-1 4 16,-1-1 2-16,-10-6-1 15,-7 0-14-15,6 7-1 16,-8 1-3-16,7 8-1 16,2 9 1-16,-3-5-2 0,5 13 3 0,8 1 0 15,1 1 1-15,1-1-1 16,18 0-1-16,-8-6-2 31,12-6 2-31,7-3 1 0,-2-18 1 16,1-8 0-16,0-7-2 0,-11-4-2 15,2-3-2 1,0-3 2-16,-5 4 5 16,6 2 1-16,-16 6 34 15,-2 10 9-15,-3 11-3 16,-4 6 0-16,3 14-36 16,1-2-11-16,-1 3-3 15,3 7-2-15,1-7-32 16,0 4-35-16,3-3-154 15,-5-8-134-15</inkml:trace>
  <inkml:trace contextRef="#ctx0" brushRef="#br0" timeOffset="2598.2901">4227 9375 1161 0,'-4'-6'540'0,"-1"-5"-250"0,-2 6-114 15,5 6-140-15,2 5-36 0,6 10-99 16,6 4-101-16</inkml:trace>
  <inkml:trace contextRef="#ctx0" brushRef="#br0" timeOffset="2917.309">4548 9646 749 0,'-7'-3'420'0,"-8"-5"-78"16,-1 5-80-16,-1 3-128 0,3 4-48 16,5 7-70-16,6 4-16 15,4 7-15 1,-1 1-2-16,3 1 6 15,6-2 4-15,6-7 9 0,11-2 4 16,6-12 4-16,-8-2 8 16,0-8 26-1,-5-3 12-15,-17-9 9 16,-3-3-5-16,-16-5-29 16,-2 3-23-16,-3 6-97 0,6 6 48 15</inkml:trace>
  <inkml:trace contextRef="#ctx0" brushRef="#br0" timeOffset="3789.4816">5491 9526 606 0,'-12'-1'333'0,"-9"-5"-80"15,0 12-127-15,-8-4-40 0,9 9-62 16,2 0-23 0,11 3-12-16,11 3-1 0,12-2 5 15,9 3 6-15,3-9 4 16,-7-9 3-16,2 1 4 16,-6-1 4-16,-12-2 15 15,-1 2 1-15,-12-3-4 16,-9-4-5-16,-4 10-13 15,-1 0-2-15,-3 10-2 16,3 4-3-16,13 4-3 16,-5 1-1-16,20 1 3 15,1 1 3-15,15-1 2 16,4-1 0-16,-3-9 0 0,10-6 0 16,-5-8 2-16,0-8 2 15,0-6-5-15,-3 0-4 16,-7-5-8-16,1-1 1 15,-8 4 2-15,-5 1 7 16,-6 11 7-16,-1 5 2 16,-6 11 3-16,1 3 1 0,-2 4-4 15,3-3-1-15,1-7-6 16,4 0 0 0,-1-9 7-16,1-3-1 0,3-9-2 15,3-2-1 1,5-6-7-16,4-5 0 0,0 2 0 15,-7 1 0-15,10 6 11 16,2 7 8 0,0 8 13-16,6 3 7 0,-12 11 3 15,-5-1-5-15,-3 11-12 16,-2 1-8-16,2 5-29 16,1-2-47-16,3-6-227 15</inkml:trace>
  <inkml:trace contextRef="#ctx0" brushRef="#br0" timeOffset="3971.2168">5948 9575 1140 0,'0'0'480'0,"-1"5"-259"0,1 13-60 15,1 9-85-15,0 9-7 16,7 4-32-16,0-2-12 15,6-5-102-15,6-6-126 0</inkml:trace>
  <inkml:trace contextRef="#ctx0" brushRef="#br0" timeOffset="4315.5517">6090 9532 933 0,'4'0'377'0,"11"-4"-226"15,7 6-72-15,16-2-53 16,3-2-3-16,1 2-11 16,2-1-5-16,-13 0 0 15,-7 2 0-15,-13-2 2 16,-8-2 5-16,-5 2-1 15,-10-3 1-15,-8 8 11 16,-6 4 15-16,-6-1 31 16,8 8 10-16,5 4-8 15,-8 2-17-15,26 8-35 16,4 1-11-16,13 1-10 16,21-2-2-16,-5-5-46 15,1-5-30-15,4-9-88 0,-1-7-52 16,0-10-182-1</inkml:trace>
  <inkml:trace contextRef="#ctx0" brushRef="#br0" timeOffset="4549.3989">6726 9655 374 0,'6'0'287'15,"-3"5"81"-15,-7 6-38 0,-20 9-80 16,-9 3-35-16,-8 0-98 16,0-3-30-16,2-11-37 15,7-6-16-15,15-8-16 16,-1-6-6-1,8-7-12-15,5-2-5 0,0-1-12 16,9 2 0-16,11 3 3 16,6 4 2-16,7 11 16 15,-1 5 6-15,3 17 6 16,-3 5 3-16,-4 8-6 16,-2 2-2-16,-8-4-96 15,-1-2-65-15</inkml:trace>
  <inkml:trace contextRef="#ctx0" brushRef="#br0" timeOffset="4948.5275">6844 9615 1108 0,'6'3'469'0,"4"7"-241"15,12 18-141 1,9 12-22-16,12 15-26 16,3 4-11-16,2-2-16 0,-6-7 4 0,-20-13-66 31,2-5-54-31</inkml:trace>
  <inkml:trace contextRef="#ctx0" brushRef="#br0" timeOffset="5122.2952">7131 9631 1102 0,'-11'1'483'0,"-15"14"-243"0,-5 7-70 16,-8 14-79-16,4 4-30 15,4 5-30-15,2 1-12 16,1 2-12-16,3-3-8 16,4-9-132-16,3-7-92 15</inkml:trace>
  <inkml:trace contextRef="#ctx0" brushRef="#br0" timeOffset="5414.4664">7239 9590 1088 0,'-8'0'463'0,"-8"5"-273"15,1 6-61-15,7 8-72 0,3 6-26 16,12 4-14-16,5 4-1 15,11-7-5-15,2-2 1 16,5-7-3-16,-1-6 1 16,-5-7 4-16,-3-9 3 15,-8-8 2 1,-1-3 0-16,-7-7-37 0,1 0-41 16,-6-5-111-16,-4-3-85 15</inkml:trace>
  <inkml:trace contextRef="#ctx0" brushRef="#br0" timeOffset="5539.1074">7378 9437 558 0,'-2'-5'375'0,"0"-10"23"16,-3 0-62-16,3 4-97 15,-1 1-53-15,3 3-91 16,0 5-39 0,1-2-67-16,-1 4-63 0,0 0-169 15</inkml:trace>
  <inkml:trace contextRef="#ctx0" brushRef="#br0" timeOffset="5772.3094">7503 9555 899 0,'4'10'415'0,"1"9"-196"15,9 6-106 1,0 1-34-16,3 1-43 0,2-4-3 15,-3-5 13-15,1-3 8 0,-2-14 15 16,0-2 2-16,0-11-10 16,1-2-5-16,-2-5-20 15,-1-2-9-15,-5 2-89 16,-2 1-78-16</inkml:trace>
  <inkml:trace contextRef="#ctx0" brushRef="#br0" timeOffset="6289.9777">8068 9492 751 0,'-14'0'357'0,"-15"1"-144"0,1-1-63 16,7 11-81-16,7 1-28 16,13 0-32-16,6 5-9 15,12-4-5-15,1-2 2 16,4 0 4-16,0 0 3 16,-8-8 4-16,-4-3 5 15,-9 1 0-15,-5-1-2 0,-12 0-3 16,-6 1-6-16,-7 4 11 15,-1 0 16-15,7 7 22 16,3 2 7 0,10 7-9-16,8 5-12 15,3-2-21-15,11 1-7 0,15-4-7 16,4-5 1-16,15-6-70 16,1-5-57-16,0-10-281 15</inkml:trace>
  <inkml:trace contextRef="#ctx0" brushRef="#br0" timeOffset="6615.436">8210 9492 866 0,'1'1'329'15,"7"2"-235"-15,8 4-52 0,10 0-20 16,6-1-6-16,0 0-8 15,-2-3-1-15,-1-1-1 16,-7-1 1-16,-7-4-4 16,-4 0-4-16,-9-1-9 15,-2-3-5-15,-12 6 2 16,-4-1 8-16,-1 2 26 16,-4 4 12-16,4 6 9 15,6 3 0-15,0 6-20 16,8 3-7-16,3 3-12 15,4 4-3-15,7-1-5 16,1-3-4-16,9-4-70 16,4-5-67-16</inkml:trace>
  <inkml:trace contextRef="#ctx0" brushRef="#br0" timeOffset="7025.1187">8828 9603 615 0,'0'0'371'0,"0"2"-54"15,-7 10-106-15,-9 4-48 0,-11 3-69 16,-6 2-30-16,-10-10-35 31,-8-1-6-31,21-10-10 16,-1-4-15-16,11-10-29 0,12-2-8 0,-9-4-15 16,12 2 3-16,9 3 14 15,8 1 3-15,7 7 15 16,8 1 9-16,4 7 18 31,-1 6 15-31,-1 10 22 16,-3 1 4-16,-5 5 0 0,2 1-11 15,-2-2-16-15,-2-3-5 16,1-10-5-16,-7-7 1 16,1-8 3-16,-2-5 0 15,-1-8 0-15,0-1-1 16,-6-2-2-16,3-1 1 15,-1 3-2-15,0 3-2 0,-3 9-5 16,-1 1 1-16,-3 10 7 16,1 5 4-16,1 7 3 15,-1 10-3-15,5 1-9 16,-4 3-7-16,5-1-159 16</inkml:trace>
  <inkml:trace contextRef="#ctx0" brushRef="#br0" timeOffset="7812.5566">9752 9507 708 0,'-13'-2'326'0,"-17"-1"-157"16,3 3-40-16,4 10-69 0,2 1-36 15,13 7-33-15,5-5-8 16,12-3 3-16,8 4 3 15,10-5 10-15,2 3 2 16,-7-12 4-16,-5-3 2 0,-10-3-7 16,-1-3-3-16,-6 8-10 15,-5-1-5 1,-11 1 4-16,-11 1 8 16,0 4 15-16,2 9 4 15,12 8-1-15,4 3-5 0,12 5-10 16,4-3-1-1,12-2 5-15,4-7 3 16,7-8 5-16,3-7 2 0,-7-7 0 16,-3-9 0-1,-1-7 0-15,-7-2 1 0,5-1 2 16,-5 0 0-16,-6 3 26 16,-1 0 18-16,-8 7 22 15,3 6 4-15,-1 6-34 16,-2 3-21-16,0 12-27 0,2 0-7 15,4 9 5-15,1 5 0 16,3-4 0-16,0 0 1 16,4-7 4-16,1-4 2 15,2-10 17 1,0-7 9-16,3-8 12 16,-7-4 0-16,0-5-13 0,-2 2-6 15,-17-1-80-15,13 0-90 0</inkml:trace>
  <inkml:trace contextRef="#ctx0" brushRef="#br0" timeOffset="8313.3782">10149 9528 850 0,'0'2'389'15,"1"-1"-158"-15,8-1-108 16,9-1-72-16,4-2-10 0,4-1-18 0,-3 1-8 15,-2 0-7-15,-4-1 0 32,-4-1-5-32,-3-2-3 0,-9 2-2 15,1 1-5-15,-9 5-1 16,-7 1-1-16,0 7 9 16,-2 0 6-16,3 10 7 15,3-2 0-15,5 5-9 16,4 3-5-16,5 3-6 15,7 1 0-15,4 1-14 16,-1-5-6-16,10-10-4 16,-1-4-3-16,9-11 17 15,9-5 7-15,-2-8 7 16,2-3 3-16,0-5 4 16,-8 3 1-16,-5 2 6 15,-5 1 3-15,-13 2 15 16,-4-3 15-16,-13 2 22 15,-10-1 15-15,-11 6 5 16,-5 4-11-16,-1 3-26 0,4 7-19 16,7 3-28-16,7 1-9 15,9 6-11-15,7-1-3 16,11 2 3-16,6 1 4 16,7-4 7-16,-5 1 0 15,5-11-40-15,-2-3-33 16,-5-9-144-16,4-9-131 15</inkml:trace>
  <inkml:trace contextRef="#ctx0" brushRef="#br0" timeOffset="8432.6375">10546 9435 614 0,'-4'-23'418'15,"-10"-17"-11"-15,5 13-129 16,10 5-64-16,-3 14-102 16,1 1-50-16,1 7-83 15,1 5-64-15,8 3-244 16</inkml:trace>
  <inkml:trace contextRef="#ctx0" brushRef="#br0" timeOffset="8581.4475">10773 9523 751 0,'7'12'415'0,"2"14"-61"16,-1 4-56-16,-7-4-103 15,-4 1-31-15,-9-4-68 0,-2-7-32 16,0-8-36-1,-1-6-54-15,5-10-194 0</inkml:trace>
  <inkml:trace contextRef="#ctx0" brushRef="#br0" timeOffset="9522.9011">11410 9540 767 0,'3'1'296'0,"6"4"-197"0,9-1-33 16,18-4-14-16,7 2-5 16,9-2-20-16,-2-2-3 15,-7 2-8-15,-10-1-1 0,-14-2 6 0,-11-1 3 32,-9-4 0-32,-4 4-6 15,-8 5-14-15,-5 2-4 16,-7 11-3-16,-4 0 1 15,5 8-2-15,5 3-2 0,15 10-4 16,9 3-2-16,18-4 0 16,4 1-3-16,6-13-9 15,0-5-6-15,-3-15-3 16,3-4 6-16,3-12 14 16,1-5 10-16,-5-4 13 15,-2-3 3-15,-14 3 10 16,-6 0 13-16,-10 5 26 15,-8 0 5-15,-9 7-1 16,-6 1-12-16,-4 6-25 16,-1 3-10-16,5 4-13 15,-2 4-6-15,10 4-10 16,2 3 0-16,6 2 1 16,7 2 1-16,9 2 4 15,2-4 1-15,12-6 3 16,9-3 0-16,4-8 1 0,4-6-4 15,-9-4-7-15,-8-6 0 16,-12 1 5-16,-1 0 7 16,-8 0 17-16,-2 3 11 15,-4 5 14-15,-3 7 2 16,3 5-5-16,-1 5-12 0,9 6-19 16,1 0-5-16,13 1 2 15,5 1 5-15,10-3 11 16,5 1 5-16,-1-9 23 15,-2-4 18-15,-16-11 28 16,-6-6 12-16,-9-5-8 16,-6-3-18-16,-3 1-37 15,-3 2-16-15,-2 3-71 16,3 4-54-16,2 6-533 16</inkml:trace>
  <inkml:trace contextRef="#ctx0" brushRef="#br0" timeOffset="10760.7323">12795 9593 723 0,'-2'-2'337'16,"-1"-1"-113"-16,2 15-156 16,1 5-43-16,1 14 14 15,-1 3 8-15,-1-3 2 16,-4-2-3-16,2-11-16 0,2-5-6 16,1-9 22-16,3-4 4 15,1-16 2-15,-1-3 1 16,-2-15-22-1,-1 2-4-15,0-1 0 0,-1 4-1 16,1 6-10-16,1 1-6 16,4 10-11-16,4 1-6 15,6 5-3-15,1-1 0 16,10 6 3 0,0 0 1-16,9-2 3 0,2 3 2 15,-5-3 1-15,-3 3-1 16,-14 3-3-16,-6 0-1 0,-10 12 2 15,-4 1 2-15,-4 6 4 16,-1 3 2-16,6-1-1 16,3-3 0-16,5-4 4 15,8 1-46-15,4-7-170 16</inkml:trace>
  <inkml:trace contextRef="#ctx0" brushRef="#br0" timeOffset="11181.3956">13356 9600 564 0,'1'-9'327'16,"1"-12"-61"-16,-7 3-75 0,-8-3-24 15,-5-1-47 1,-5 0-24-16,-3 10-40 15,5 7-19-15,-1 5-23 16,1 7-7-16,8 5-14 16,6 3-3-16,8 7-1 0,10-2 2 15,8-1 2-15,3-5 2 16,7-6 2-16,3 3 2 16,-7-11-2-16,-2-2-4 15,-13-1 1-15,-6-2-1 16,-10 2-1-16,-7 2 1 15,-12 0-1-15,-5 1 0 0,-1 4 5 16,0 0 2-16,14 10-2 16,2-3 1-16,7 6 2 0,5 5 1 15,3-2 3-15,11 4 0 16,8-1 2-16,5-2 0 16,11-4 1-1,-3-4-37-15,8-6-118 0,1-3-87 0</inkml:trace>
  <inkml:trace contextRef="#ctx0" brushRef="#br0" timeOffset="11534.6791">13651 9624 343 0,'-9'-6'264'16,"-10"-5"47"-16,-2-1-99 15,-4 9-98-15,3 4-30 0,3 8-40 31,4 2-11-31,11 7-5 0,4 3-4 16,11 3-5-16,10 3 1 16,5-4-1-16,2-4 3 15,4-7 4-15,-7-8 3 16,0-7 8-16,-6-6 2 16,-12-10 5-16,-2-2-2 15,-12-4-10-15,-6-6-4 0,-13-8-10 16,-4-10-4-16,-6-15-6 15,5 0-3-15,10-2-5 16,7 12-2-16,19 13-7 16,8 3-1-16,14 14-5 15,6-2 0-15,4 17-1 16,3 7-45-16,1 12-138 16,1 8-245-16</inkml:trace>
  <inkml:trace contextRef="#ctx0" brushRef="#br0" timeOffset="11722.0255">13832 9584 704 0,'4'3'333'15,"-1"9"-146"-15,2 4-19 16,0 6-66-16,-1 2-34 15,1-1-39-15,-1-2-9 16,0-7-75-16,-3-5-87 0</inkml:trace>
  <inkml:trace contextRef="#ctx0" brushRef="#br0" timeOffset="11877.7083">13802 9429 819 0,'3'-11'420'0,"-1"-16"-115"15,2 8-65-15,0 13-116 16,2 1-49-16,7 11-68 16,2 3-27-16,2 5-140 15,-1 7-165-15</inkml:trace>
  <inkml:trace contextRef="#ctx0" brushRef="#br0" timeOffset="12448.802">14236 9764 799 0,'-1'-8'359'0,"-10"-12"-164"15,3 0-30 1,-8 0-43-16,-1-1-17 0,1 1-33 15,0 4-19-15,1 10-37 16,-3 3-15-16,1 5-14 16,-1 6-4-1,4 6 0-15,0 5 1 0,12 6 4 16,5 0 2-16,10 0 4 16,2-2 2-16,7-7 2 15,-2-6 2-15,6-8 0 0,-2-4 3 16,0-11 2-16,3-3 2 15,-5-6 3 1,-2-2 2-16,-10-4 2 16,-9 4 0-16,-9 5 11 15,-4 4 3-15,-2 9-2 0,0 2-4 16,6 9-21-16,3 4-4 0,2 9-7 31,5 2 3-31,4 2 4 0,8 2 3 0,9-3 11 31,3-2 7-31,6-6 9 0,1-6 4 16,3-5 5 0,-1-2 4-16,-5-9 16 15,0-4 4-15,-11-9 7 0,-1-4-6 16,-10 0-20-16,-6 2-7 0,-6 2-18 16,-4 2-5-16,-3 5-6 15,-3 0-1 1,4 9-78-16,-1 4-79 15</inkml:trace>
  <inkml:trace contextRef="#ctx0" brushRef="#br0" timeOffset="16964.4087">2054 10659 690 0,'-11'12'314'0,"-6"17"-139"16,-15 1-37-1,-14 0-51-15,-3-3-23 16,1-7-29-16,6-8-7 0,9-19 3 16,9-8 1-16,7-12-14 15,8-7-6-15,15-2-17 16,5 0-9 0,11 12 23-16,0 9 9 0,1 18 23 15,2 10 13-15,0 20-3 16,5 4-3-1,-1 9-15-15,0 2-9 0,2-8-50 16,-4-3-74-16</inkml:trace>
  <inkml:trace contextRef="#ctx0" brushRef="#br0" timeOffset="17346.4095">2102 10548 695 0,'-1'-13'370'15,"-1"-12"-74"-15,4-2-76 16,17 9-79-16,3 1-23 16,15 16-43-16,1 7-15 15,-1 13-22-15,2 7-2 16,-4 9-8-16,-3 3-4 15,-1 5-8-15,-3 1-3 0,-13-9-5 16,1-5-1 0,-5-13-2-16,-7-9-14 15,0-9-44-15,-8-8-18 0,-9-7-7 16,0-3 12-16,-9 4 42 16,-1 5 18-16,-5 12 6 15,-1 11 6-15,-4 12 11 16,-2 9 2-16,10 1 0 15,-1 0 2-15,18-10-143 16,8-7-194-16</inkml:trace>
  <inkml:trace contextRef="#ctx0" brushRef="#br0" timeOffset="17663.3603">2412 10507 875 0,'12'-8'448'0,"10"-7"-127"16,8 7-173-16,3 8-36 0,4 16-47 16,0 10-13-16,-3 9-6 15,-4 2 0 1,-4 8-12-16,-7-1-4 16,-3-1-14-16,-1-4-5 15,0-11-4-15,-3-7-4 0,-2-11-65 16,0-9-36-1,-7-12-68-15,-2-6-16 16,-7-5 64-16,-3-2 35 16,-9 8 86-16,-5 6 20 0,-6 10 8 15,-3 6 4-15,-1 13-17 16,-1-1 0 0,8 0-63-16,8-5-281 0</inkml:trace>
  <inkml:trace contextRef="#ctx0" brushRef="#br0" timeOffset="17967.2137">3163 10733 736 0,'-10'11'366'15,"-2"9"-121"-15,-12 6-112 16,-2-3-22-16,0-4-48 31,-3-6-20-31,5-14-19 0,1-6-24 0,8-11-42 31,7-3-9-31,2-2-7 16,3-4 17-16,6 6 33 16,5 1 8-16,7 6 14 0,2 7 12 0,4 12 9 15,-3 6 5-15,4 16-5 16,-1 4-5-16,-3 3-7 15,2 0-9 1,-5-5-152-16,-3-6-195 0</inkml:trace>
  <inkml:trace contextRef="#ctx0" brushRef="#br0" timeOffset="18124.5372">3062 10544 863 0,'-3'-4'486'0,"1"-2"-116"16,-1 3-116-16,2 3-165 16,1 0-47-16,0 0-154 15,5 11-206-15</inkml:trace>
  <inkml:trace contextRef="#ctx0" brushRef="#br0" timeOffset="18536.9043">3892 10593 820 0,'-1'-11'360'16,"-3"-12"-154"-16,1 15-60 0,6 12-26 15,0 19-18-15,5 12-40 16,5 31-34 0,-5 8-3-16,5 13-12 15,-2 1-3-15,-2-15-5 16,3-11-46-16,-3-19-184 16,-4-11-196-16</inkml:trace>
  <inkml:trace contextRef="#ctx0" brushRef="#br0" timeOffset="18678.7382">3977 10813 948 0,'8'-4'360'0,"17"1"-272"16,11 5-41-16,9 4-29 16,5 2-51-16,-1-5-136 15,0-4-166-15</inkml:trace>
  <inkml:trace contextRef="#ctx0" brushRef="#br0" timeOffset="18889.5441">4487 10725 637 0,'-2'-7'364'0,"-4"-7"-57"15,-3 4-68-15,-7 0-112 16,-3 3-41-16,-11 2-49 16,-2-3-3-16,-1 5-1 0,0 1-6 15,10 5-22 1,7 8-12-16,9 7-13 15,7 2 2-15,13 6 9 16,4 0 7-16,9-5 8 16,0-5 0-16,2-9 3 15,0-7-6-15,-5-8-93 0,0-7-94 16</inkml:trace>
  <inkml:trace contextRef="#ctx0" brushRef="#br0" timeOffset="19028.751">4381 10462 748 0,'-3'-7'421'0,"-8"-13"-71"0,8 10-73 16,-1 5-124-16,4 2-57 15,5 7-85-15,-3-2-38 16,-2-2-139-16,0 0-104 16</inkml:trace>
  <inkml:trace contextRef="#ctx0" brushRef="#br0" timeOffset="19203.6381">4500 10571 648 0,'7'11'342'0,"14"18"-61"16,-5 6-65-16,0-3-64 15,2 1-23-15,0-4-40 16,-1-12-6-16,-2-7-1 16,-1-8-1-16,-3-9-14 15,1-5-11-15,-3-6-24 16,-2 0-12-16,-1 3-63 15,-2 0-67-15,3 3-257 16</inkml:trace>
  <inkml:trace contextRef="#ctx0" brushRef="#br0" timeOffset="19522.9009">5027 10674 656 0,'-8'-7'380'16,"-4"-5"-81"-16,-2-1-98 15,-4 2-38-15,-3 3-72 16,3 5-26-16,-2 6-48 16,5 3-15-16,5 8-15 15,-1 2-4-15,11 6-1 16,5 3 1-16,17 0 4 15,0-6 4-15,3-7 9 16,-2-7 5-16,-9-10 36 16,-1-7 18-16,-5-5 22 15,-5-4 6-15,-3-2-33 0,-11 1-20 16,-7 1-108 0,-2-1-171-16</inkml:trace>
  <inkml:trace contextRef="#ctx0" brushRef="#br0" timeOffset="20046.1341">5905 10580 832 0,'-16'-1'397'16,"-11"-3"-138"-16,-10 4-124 16,0 4-33-16,6 7-60 15,-2 9-38-15,16 10-18 16,11 6-4-16,12 0 1 15,17 2 4-15,9-5 8 16,4-10 5-16,1-8 11 0,-4-9 6 16,-11-11 26-1,-9-5 11-15,-13-8 11 0,-6-1-2 16,-14 1-25-16,-8 3-12 16,-3 3-10-16,-2 3-52 15,10-1-159-15</inkml:trace>
  <inkml:trace contextRef="#ctx0" brushRef="#br0" timeOffset="20238.8428">5928 10623 964 0,'8'-3'410'0,"17"-5"-224"15,12 5-60-15,12-1-61 16,5 1-22-16,-1 3-29 15,-5 0-5-15,-15 3-39 16,-8 4-56-16,-12-2-139 0,-9-3-129 16</inkml:trace>
  <inkml:trace contextRef="#ctx0" brushRef="#br0" timeOffset="20376.8762">6169 10619 577 0,'-1'1'345'16,"1"5"-37"-16,-1 9-108 0,1 5-34 0,6 4-55 15,-11 3-31-15,18-2-46 16,2-2-14-16,-1-4-55 16,10-4-99-16</inkml:trace>
  <inkml:trace contextRef="#ctx0" brushRef="#br0" timeOffset="20666.4869">6519 10731 669 0,'-4'-10'331'16,"-11"-15"-92"0,0 0-30-16,-6 0-49 15,-2 3-34-15,6 7-62 16,-8 5-27-16,7 13-34 0,0 3-8 0,2 9-9 31,11 9 4-31,4 5 6 0,6 4 4 0,9 0 4 31,-1-4-3-31,7-7 4 16,-2-7-31-16,5-10-140 16,-1-8-282-16</inkml:trace>
  <inkml:trace contextRef="#ctx0" brushRef="#br0" timeOffset="20889.4716">6513 10598 849 0,'0'0'419'0,"2"1"-110"16,9 12-180-16,1 3-59 16,10 11-14-16,1 2-7 15,-1 1-6-15,-2-3 0 16,-4-5-3-16,-2-2-5 15,-3-14 14-15,3-1 8 0,-1-10 4 16,2-5-3-16,1-6-25 16,-2-3-12-1,-2-3-9-15,-1 0-1 0,-4 2-69 16,-4 1-81-16</inkml:trace>
  <inkml:trace contextRef="#ctx0" brushRef="#br0" timeOffset="21460.9724">7731 10638 614 0,'-10'9'318'16,"-15"11"-79"-16,-6 8-61 15,-10 2-69 1,0-2-33-16,0-10-43 0,6-4-7 15,7-14-3 1,6-8-6-16,11-10-28 16,0-7-11-16,3-3-7 15,8-1-1-15,1 2 18 16,6 4 9-16,9 8 23 16,-1 8 8-16,8 14 14 15,0 8 4-15,5 19-12 0,-1 2-2 0,-5 11-6 16,2 0-5-16,-5-7-72 15,1-5-92 1</inkml:trace>
  <inkml:trace contextRef="#ctx0" brushRef="#br0" timeOffset="21621.696">7522 10374 1167 0,'-4'-5'504'0,"-2"-3"-265"16,4 8-175 0,4 2-45-16,10 9-73 15,3 2-82-15</inkml:trace>
  <inkml:trace contextRef="#ctx0" brushRef="#br0" timeOffset="22240.8809">7759 10174 805 0,'9'0'345'0,"5"0"-151"16,15 0-96-16,4 1 1 15,5-1-19-15,3-2-28 0,-5-4-23 16,-3-2-7 0,-6 0-8-16,-7-1 0 0,-9 2-5 15,-4 0-5-15,-11 1-6 16,-5 4-3-16,-7 2-5 15,0 6 2-15,-2 4 0 16,3 3 0-16,5 4 0 16,3 0-1-16,7 4 3 15,6-3 0-15,4 1 4 16,1-1 1-16,0-7 2 16,-2-1 1-16,-3-4 1 15,-2-3 2-15,-3 1 2 16,-1-3 0-16,0-1-3 15,0 0-2-15,0 0-3 16,1 8-1-16,6 22 1 16,15 41-1-16,-11-19 2 15,1 5 1-15,-7-2 2 16,-3 1 2-16,-7-1 22 0,-5-4 7 16,-5-4 3-16,-4-4 1 0,-3-8-18 15,-3-1-3-15,0-14 3 16,-1-5 2-16,4-15 0 15,7-4-7-15,3-11-61 16,2-4-37 0,10-3-91-16,0-2-55 0</inkml:trace>
  <inkml:trace contextRef="#ctx0" brushRef="#br0" timeOffset="22754.2775">7921 10543 920 0,'-3'1'386'0,"-1"-1"-214"16,8 1-39-16,-4-1-50 16,13 0-20-16,64 3-35 15,-23-3 0-15,12-2-151 16</inkml:trace>
  <inkml:trace contextRef="#ctx0" brushRef="#br0" timeOffset="23354.7817">8451 10795 545 0,'0'-9'323'16,"2"-8"-47"-16,-1 1-69 15,-2 0-22-15,-8-3-37 16,-8 1-20-16,-5 0-40 16,-2 2-21-16,-3 7-33 15,4 6-16-15,-1 10-20 16,2 5-7-16,3 8-5 15,3 4-2-15,9 1 1 0,5 4 3 16,14-1 7 0,6-5 3-16,6-9 4 15,3-7 3-15,-3-12 3 16,-1-8-1-16,-1-6-2 16,0-3 0-16,-6-2 0 15,1 2 1-15,-6 1 2 16,-4 3 2-16,-7 6-2 15,0 4-5-15,1 9-10 0,-1 6-4 16,5 9-3-16,-1 5 4 0,5 5 7 16,2 2 1-1,2 1 1-15,5-2 1 0,-3-10 2 16,3-3 4-16,-3-11 10 16,4-6 10-16,0-10 13 15,-2-5 9-15,-2-7 3 16,-4-1-7-1,-4-1-14-15,-4 0-18 16,1 0-90-16,-2 1-56 0,1 4-284 16</inkml:trace>
  <inkml:trace contextRef="#ctx0" brushRef="#br0" timeOffset="23664.7063">9034 10685 692 0,'-2'10'370'0,"-8"12"-81"16,-3 3-62-16,-7-6-87 15,-3-1-32-15,-1-5-51 16,-6-8-15-16,7-5-15 16,1-7-5-16,4-9-7 15,5-3-4-15,0-3-16 0,7 0-8 16,6 0-13-1,4 4-4-15,7 4 3 0,2 5 4 16,6 8 18-16,5 4 10 16,2 13 28-16,0 7 14 15,-2 11 12-15,-5-1-5 0,0 2-18 16,-3-5-4 0,-2-9-133-16,0-5-431 0</inkml:trace>
  <inkml:trace contextRef="#ctx0" brushRef="#br0" timeOffset="24208.1325">9535 10601 825 0,'1'0'353'0,"1"3"-185"16,4 5-48-16,-9 9-47 15,18 3-1-15,10 3-16 16,2-1-6-16,18-8-20 16,-12-5-8-1,-3-10-6-15,-3-8-2 16,-7-6-4-16,-4-3-2 16,-9-2-4-16,-3 0 0 0,-2 5 1 15,-2-2 0-15,0 11-4 16,-4 5-2-16,2 9-4 15,2 14 0-15,-2 14 5 16,2 5 0-16,0 21 2 16,-4 3 0-16,-3 6 3 15,-7-4 5-15,-8-17 5 16,-6-8 2-16,-6-18 3 0,0-4 0 16,2-11 1-1,0-6-1-15,8-12-40 16,2-12-29-16,6-8-80 15,10-3-45-15,9-10-137 16</inkml:trace>
  <inkml:trace contextRef="#ctx0" brushRef="#br0" timeOffset="24389.6669">9832 10293 855 0,'1'-11'465'15,"-2"-5"-90"-15,1 6-93 16,-2 12-156-16,-1 13-43 16,1 17-70-16,1 11-19 0,1 14 40 15,0 0-87-15</inkml:trace>
  <inkml:trace contextRef="#ctx0" brushRef="#br0" timeOffset="24825.2729">9973 10636 817 0,'-5'0'366'16,"-5"4"-157"-1,2 4-69-15,5 8-57 0,6 4-4 16,9-3-18-16,4-1-11 16,7-7-18-16,1-5-4 15,0-7-4-15,-1-6-3 0,-6-8-3 16,-1-2-1-16,-5-1-5 16,-1 1 0-1,-2 5-3 1,-2 3-2-16,-2 9-12 0,-1 2-2 15,0 10-1-15,2 10 0 0,2 20 8 16,2 10 0 0,-2 20-1-16,0 5 1 15,-7-3 6-15,-7-1 3 0,-14-14 3 16,-7-2 4 0,-11-14 3-16,-1-8-1 0,2-19 7 15,4-14-5-15,9-20-36 16,3-12-30-16,12-8-128 15,1 1-85-15</inkml:trace>
  <inkml:trace contextRef="#ctx0" brushRef="#br0" timeOffset="25105.9395">10510 10777 755 0,'-1'1'497'16,"-2"3"32"-16,-1 1-265 15,3-5-39 1,0 0-80-16,-1 0-48 15,1 0-47-15,0 0-12 16,0 0-102-16,1 0 66 16</inkml:trace>
  <inkml:trace contextRef="#ctx0" brushRef="#br0" timeOffset="26659.8356">11378 10288 377 0,'3'3'205'16,"0"2"-24"-16,-9 2-32 16,-18-3-41-16,-5-1-25 0,-9-4-46 15,-6-4-13 1,-1-5-9-16,0-2-4 15,7 4-6-15,12 3-3 0,12 2 1 16,8 1 1 0,13 2 8-16,7 1 11 15,13 8 7-15,6 5 4 0,1 9 12 16,-3 4 2-16,-19 11 15 16,-9 6 0-1,-27 3-12-15,-15 4-10 0,-11-6-21 16,-12-3-6-16,13-6-6 15,9-3-4 1,19-7-6-16,17-3-7 0,23-2 7 16,14-3 5-16,21-2 8 15,10-3 5-15,1-6-5 16,-3-1-3-16,-5-6-16 16,-6-4-56-16</inkml:trace>
  <inkml:trace contextRef="#ctx0" brushRef="#br0" timeOffset="26975.3477">11384 10599 850 0,'9'-1'363'0,"8"-2"-158"16,20 1-130-16,9-2-11 15,11 1-16-15,-1 3-17 16,-8-4-18-16,-9 4-15 16,-20 0-69-16,-5 0-30 0,-17 0-68 15,-5 0-5-15,-6 2 57 16,-5 1 28-16,3 5 69 16,2 2 32-16,4 11 45 15,2 0 25 1,8 5 31-16,0 2-6 15,6-3-33-15,2 2-21 0,3-5-28 16,4-3-65-16</inkml:trace>
  <inkml:trace contextRef="#ctx0" brushRef="#br0" timeOffset="27257.8912">11953 10700 599 0,'0'-6'323'16,"-5"-9"-49"-16,-2 1-35 16,-6 3-89-16,-1 6-42 15,-4 4-73-15,-3 1-29 16,-1 2 1-16,2 3-4 16,5 5-7-16,4 3-8 0,10 5 12 15,1 0 9-15,5-3 10 16,9-2 10-16,1-2-5 15,5-5-5-15,1-6 2 16,-4 0-4 0,-2-7 1-16,-4 0-28 0,-4 0-125 15,-3 1-120-15</inkml:trace>
  <inkml:trace contextRef="#ctx0" brushRef="#br0" timeOffset="27521.8736">11997 10620 915 0,'4'-3'436'0,"2"0"-172"15,7 7-135-15,4 5-44 16,3 10-36-16,2 0-12 0,-2 5-16 16,-1 3-5-1,-5-5-5-15,-12-8-2 0,10-6 4 16,-4-5 6-1,3-6 5-15,8-2 6 16,-10-10 2-16,0-3-2 16,-3-3-7-16,-2 1-2 15,-3 4-77-15,-2 2-77 0</inkml:trace>
  <inkml:trace contextRef="#ctx0" brushRef="#br0" timeOffset="28024.2106">13146 10682 769 0,'-5'2'329'0,"-9"5"-165"0,-6 3-51 16,-12 7-62-16,-4 2-6 15,-10-4-26-15,-1-2-5 16,5-7-1-16,3-5-1 16,13-4-24-16,6-10-15 15,14-3-15-15,5-3-4 16,10-3 41-16,5 0 28 0,6 3 59 15,2 5 18-15,4 13 13 16,5 8-5-16,-1 16-30 16,0 8-11-1,-4 11-25-15,-9-2-13 0,-4-1-28 16,-4-4-54-16,-7-14-266 16</inkml:trace>
  <inkml:trace contextRef="#ctx0" brushRef="#br0" timeOffset="28174.5752">12884 10337 1151 0,'-2'0'481'0,"0"0"-250"16,7 15-177-16,4 8-44 15,7 8-64-15</inkml:trace>
  <inkml:trace contextRef="#ctx0" brushRef="#br0" timeOffset="28922.8844">13195 10276 972 0,'1'0'362'0,"8"-3"-265"0,10 7-38 0,11-3-24 31,11 2 2-31,15-3-16 16,0-1-5-16,-5-2-2 0,-10-3 0 16,-17 0 1-1,-10 0-9-15,-14-1-23 0,-5 3-7 16,-17 4-7-16,-6 3 5 16,-2 9 15-16,2 6-1 15,10 9 0-15,6 3 1 16,14 7 5-16,6-3 3 15,8-8 4-15,2-4 2 0,-1-13 4 16,0-2 4-16,-10-5 10 16,-5-3 0-16,-7-7-2 15,-5-1-3-15,-2-3-10 16,2 5-1-16,4 7-10 16,4 8-1-16,4 18-2 15,2 3 0-15,6 16 6 16,3 5-2-16,-1 4 6 15,-1 0 10-15,-11-5 15 16,-8-5 6-16,-12-13 7 16,-2-6-5-16,-8-16 0 0,-3-9-3 15,2-18-16-15,0-6-15 16,14-5-52-16,12 1-34 16,14 5-81-16,10 2-27 15,14 9-89-15</inkml:trace>
  <inkml:trace contextRef="#ctx0" brushRef="#br0" timeOffset="29218.6967">13835 10725 757 0,'-7'-11'383'0,"-10"-14"-117"16,-3 1-56-16,-2 2-84 15,1 4-31-15,2 6-50 16,3 8-19-16,1 6-28 16,0 6-9-16,4 8-4 15,-3 0-1-15,13 9 3 16,2-1 3-16,10-2 8 0,7-3 2 16,3-7 7-16,2-6 4 15,-2-9 11-15,2-4 6 16,-7-8 6-16,-6 0 1 15,-5-2-35-15,-6 0-54 16</inkml:trace>
  <inkml:trace contextRef="#ctx0" brushRef="#br0" timeOffset="29494.2595">13927 10611 690 0,'1'-1'407'0,"3"1"-17"16,1 3-179-16,-5-3-106 16,0 0-15-16,6 21-26 15,37 30-20-15,-29-33-19 0,1-3-7 16,-3-8-3 0,0-3 3-1,0-8 7-15,3-6 1 0,-4-8 5 16,2-1 4-16,-5-2-3 0,-1 4-2 15,-1 3-16 1,-2 0-44-16,-4 7-158 16,-2 0-208-16</inkml:trace>
  <inkml:trace contextRef="#ctx0" brushRef="#br0" timeOffset="29859.7097">14553 10589 592 0,'1'4'311'0,"0"1"-54"0,2 6-70 16,-8-1-60-16,-3 4-23 15,-12 1-49-15,-5-2-12 16,-8 0-16-16,-7-3-4 15,-1-7-4-15,-1-3-1 0,4-7-2 16,5-3-4-16,11-1-4 16,5-1-5-16,10-1-11 15,6 2-7-15,7-3-8 16,8 3 1-16,8 3 8 16,4 6 12-16,2 9 21 15,1 4 16 1,-1 16 27-16,1 3 10 0,-4 9 11 15,0 4-9-15,-1-5-21 16,-4-6-15-16,-1-8-65 16,-5-6-72-16</inkml:trace>
  <inkml:trace contextRef="#ctx0" brushRef="#br0" timeOffset="33547.1859">1692 11676 743 0,'0'0'359'0,"5"5"-98"0,8 2-60 16,18 14-81-16,5 5 0 16,13 13-35-1,3 5-23-15,-6 1-24 16,-2-2-9-16,-17-13-24 16,-4-7-50-16,-6-9-145 0,0-8-137 0</inkml:trace>
  <inkml:trace contextRef="#ctx0" brushRef="#br0" timeOffset="33732.4566">2067 11682 856 0,'0'0'410'16,"-3"-1"-163"-16,-5 2-55 0,-6 12-74 15,-9 6-28-15,-17 16-16 16,-6 6-7-16,-2 7-23 15,0-2-8-15,14-9-36 16,9-7-50-16,14-12-198 16</inkml:trace>
  <inkml:trace contextRef="#ctx0" brushRef="#br0" timeOffset="33956.8755">2337 11448 1093 0,'-11'7'442'15,"-20"8"-262"-15,2 2-79 0,7 5-57 16,0-1-9-16,14 2-241 15</inkml:trace>
  <inkml:trace contextRef="#ctx0" brushRef="#br0" timeOffset="34219.4789">2300 11726 931 0,'0'-2'481'0,"-1"-1"-147"16,7 6-116-16,-6-3-116 15,23 11-26-15,52 34-28 16,-31-15-9-16,-6 3-26 0,-13-3-10 15,-4-5-132-15,-3-7-85 16</inkml:trace>
  <inkml:trace contextRef="#ctx0" brushRef="#br0" timeOffset="34406.8835">2540 11718 1131 0,'-14'7'474'16,"-20"10"-278"-16,-6 5-62 0,-4 9-75 16,-4 4-21-16,8 1-28 15,4 1 10-15,14-9-122 16,10-3-410-16</inkml:trace>
  <inkml:trace contextRef="#ctx0" brushRef="#br0" timeOffset="48986.376">3005 11922 464 0,'0'-2'268'0,"0"2"-33"15,3 1-56-15,-3-1-62 16,0 0-10-1,-2 19-30-15,-14 37-16 0,-6-30-14 16,1-4-80-16,4-8-298 16</inkml:trace>
  <inkml:trace contextRef="#ctx0" brushRef="#br0" timeOffset="49528.6509">3437 11702 495 0,'6'2'225'0,"15"4"-91"16,10-1-38 0,3 0-28-16,12 0-14 15,0-5-25-15,-4 0-9 16,-4-5-8-16,-11-2-1 0,-14 0 5 16,-5-2 1-16,-12 3 2 15,-8 0 6-15,-11 6 5 16,-4 4 4-16,-2 10 6 15,3 3-3-15,7 8-11 16,7 5-7-16,10 6-13 16,8 3-4-16,16-3-1 15,4-1 0-15,12-12-55 16,-3-8-47-16,7-4-119 16,2-3-69-16</inkml:trace>
  <inkml:trace contextRef="#ctx0" brushRef="#br0" timeOffset="49772.3848">4005 11862 295 0,'3'-17'240'0,"4"-11"16"16,-10 5-21-16,-6 3-11 16,-8 10-40-16,-10 2-26 15,-5 7-55-15,-3 3-26 16,4 6-48-16,7 6-19 16,13 5-15-16,5 5-3 15,14 7 0-15,10-3 2 0,15-2 3 16,2-7 1-16,3-13-1 15,0-6 3 1,-10-11 4-16,-1-7 3 16,-15-8 8-16,-2-4-1 0,-19-1-1 15,-8 3-2-15,-6 11-38 16,-10 4-83-16</inkml:trace>
  <inkml:trace contextRef="#ctx0" brushRef="#br0" timeOffset="50416.2195">4914 11734 585 0,'-13'-2'273'0,"-17"-1"-107"16,-3 4-61-16,0 11-56 15,1 3-18-15,13 11-26 0,8 6-5 16,15 0-2-16,10 0-1 16,10-9 4-1,9-3 3-15,9-10 1 16,3-3 2-16,-7-9 0 16,-7-9 1-16,-15-4 5 15,-10-2 1-15,-5-1 8 16,-3 2 11-16,-9 4 19 15,1 5 7-15,-9 13 10 16,0 7-3-16,4 14-17 16,0 9-6-16,11 11-17 0,5 7-11 15,9 3-5 1,0 1-5-16,5-5 0 0,2-6-17 16,-4-7-117-16,5-6-87 15</inkml:trace>
  <inkml:trace contextRef="#ctx0" brushRef="#br0" timeOffset="50720.736">5234 11842 346 0,'-7'-5'233'0,"-6"-9"44"16,0 2-99-16,0 3-63 15,4 7-23-15,-1 7-54 16,-1 8-19-16,6 11-19 0,1 3-2 16,11 3-1-16,4-4 1 15,8-4 2-15,7-7 3 16,4-9 12-16,0-6 7 16,-1-8 44-16,-7-1 16 15,-11-11 22-15,-8-1 2 16,-17-5-39-16,-5-1-17 0,-16 2-33 31,3 4-47-31,4 5-85 0,6 3-103 16</inkml:trace>
  <inkml:trace contextRef="#ctx0" brushRef="#br0" timeOffset="51081.4117">5437 11923 609 0,'7'0'325'0,"8"2"-59"0,5 3-96 15,4-3-67-15,-3 0-21 16,-2-5-33-16,0-6-11 16,-4-5-15-16,-1-3-4 15,-7-3-4-15,-5 2-1 16,-7-2-2-16,-4 0-2 15,-7 3-4 1,-5 4-1-16,4 7-5 0,-5 6-4 16,6 9-3-1,7 8 0-15,-1 13 7 0,5 7 6 16,5 4 13 0,-2 3 1-16,7 1-2 0,2 0-3 15,-5-3-8-15,5-3-1 16,4 0-46-16,-2-3-17 15,13-5-230-15</inkml:trace>
  <inkml:trace contextRef="#ctx0" brushRef="#br0" timeOffset="51618.1246">5742 11771 830 0,'0'-3'364'16,"4"1"-189"-1,8 1-55-15,9 1-63 16,6 0-14-16,7-1-17 15,-2 0-8-15,-8-4-7 16,-5 2-1-16,-9-3-1 16,-1 1 4-16,-7 3 0 0,-4-1-2 15,-8 5-4 1,-6 5-5-16,-2 7-4 0,-1 6-2 16,0 8 0-16,9 0-1 15,10 4 1-15,7-1 1 16,9-3 3-16,-1-3 0 15,1-9 4-15,3-3 0 16,0-10 3-16,2-5 1 16,1-9 0-16,-4-8 0 0,-4-3-2 15,0-3-1 1,-6-5 1-16,1-2 1 0,-2 2-2 16,-3 2 15-16,-2 12 14 15,-2 9 0-15,-7 10 5 16,4 11-16-16,-1 12-14 15,3 1-3-15,3 4-1 16,3 3-2-16,-4-9-28 16,1 0-69-16,2-7-200 15</inkml:trace>
  <inkml:trace contextRef="#ctx0" brushRef="#br0" timeOffset="51787.1849">6055 11493 646 0,'-3'-10'450'0,"-5"-11"13"16,1 15-258-16,1 6-74 15,1 6-97-15,4 2-30 16,7 10-162 0,3 2-131-16</inkml:trace>
  <inkml:trace contextRef="#ctx0" brushRef="#br0" timeOffset="52122.8773">6390 11812 641 0,'-9'-7'349'16,"-3"-5"-72"-16,-8 0-64 15,-3 3-93-15,4 5-37 16,1 7-58 0,6 1-19-16,5 13-15 0,4 1-2 15,6 13 3-15,4 1 4 0,8-4 3 16,4-1 1-16,5-16 10 31,-1-3 8-31,0-9 21 0,-2-7 14 16,-10-10 27-16,-1-8 5 15,-11-5-10-15,-5-4-13 16,-5 4-34 0,-7 5-12-16,-4 10-81 0,4 4-95 15</inkml:trace>
  <inkml:trace contextRef="#ctx0" brushRef="#br0" timeOffset="52752.7412">7129 11741 845 0,'10'0'365'16,"11"8"-205"-16,2 10-58 16,1 17-61-16,-7 5-14 0,-13 6-6 15,-7-3-2-15,-10-11 1 16,-2-5-4-16,3-11-5 15,2-4-10-15,5-10-27 16,2-4-9-16,7-15-11 16,7-3 7-16,2-9 23 15,2-1 7-15,0 0 10 16,-1 1 4 0,1 6 4-16,-2 0 9 0,-6 9 23 15,-4 5 3-15,-3 10-4 16,-3 9-8-16,-2 11-21 15,3 6-4-15,4 4 0 16,10 0-3-16,10-1 0 16,2-6 2-16,3-10-108 15,3-1-73-15</inkml:trace>
  <inkml:trace contextRef="#ctx0" brushRef="#br0" timeOffset="55344.2102">7502 11786 454 0,'0'-4'279'16,"-1"0"-11"-16,-1 1-26 0,0 3-63 15,1 0-32-15,0 8-60 16,-2 21-17-16,-1 37-29 16,8-26-13-1,4-5-12-15,1 0-6 0,6-10-13 16,0-9-42-16,1-6-147 15,1-6-176-15</inkml:trace>
  <inkml:trace contextRef="#ctx0" brushRef="#br0" timeOffset="55601.8359">7706 11851 955 0,'-2'0'391'0,"-2"6"-250"16,2 2-47-16,2 15-42 0,1 3-8 15,7-1-7-15,1 3-6 0,8-6-16 16,-1-6-3 0,0-8-1-16,4-5 3 15,-6-10 5 1,4-3 2-16,-4-8-1 0,-3-2-3 15,-5-5-6-15,-4-1-15 16,-1 3-121-16,1 2-105 16</inkml:trace>
  <inkml:trace contextRef="#ctx0" brushRef="#br0" timeOffset="56162.2533">8194 11747 598 0,'-7'-7'297'0,"-10"-4"-100"15,-5 1-49-15,0 9-76 0,0 1-25 0,3 7-36 31,6 1-11-31,6 2-8 16,2 3-1-16,7 2 4 16,8 0 4-16,10-1 4 15,6-1 4-15,1-4-1 16,1-3 0-16,-8-4-2 0,-4-4 1 16,-10-2 2-16,-4-1-2 15,-9-1-4-15,-9 3-2 16,-8 4-4-16,-5 5 2 15,1 9 3-15,5 2 0 16,11 6 1-16,4-1 1 0,11 1 5 16,5-3 5-1,8-6 11-15,6-3 4 0,6-7 2 16,1-1-4-16,1-8-7 16,0-3-3-16,-2-8-6 15,-5-2-1-15,-6-5-1 16,0 0-1-16,-10 2 2 15,2 1 1-15,-9 11 11 16,-3 5 6-16,2 8 1 16,-7 8 2-16,8 7-13 15,-1 4-6-15,0 0-4 16,3 0-2-16,-2-2-27 16,1-4-59-16,2-4-283 15</inkml:trace>
  <inkml:trace contextRef="#ctx0" brushRef="#br0" timeOffset="56307.8395">8363 11553 982 0,'-1'-5'444'16,"-7"0"-229"-16,7 3-96 15,-5 7-126-15,8 7-72 0</inkml:trace>
  <inkml:trace contextRef="#ctx0" brushRef="#br0" timeOffset="57125.9855">8506 11767 565 0,'4'-2'250'0,"3"-3"-99"0,13 4-103 16,-4-2-19-16,19 0-10 16,1 2-7-1,-2-1-6 1,7-1-1-16,-21-1 1 15,-3 1 0-15,-14 0 1 16,-3 1-4-16,-9 7-2 16,-8 3-1-16,-4 4 23 0,-2 6 9 15,1 0 8-15,8 4 1 16,7 0-22 0,7 0-7-16,14-3-6 0,3 0-2 0,13-1-1 31,2-3-3-31,2 3-35 0,-3-2-18 15,-3-5-47-15,3-1-22 0,-1-7-9 16,3-3 2 0,1-9 40-16,-7-6 28 0,-4-6 103 15,-4-3 52-15,-11 2 84 16,-3 6 36-16,-11 7 6 16,-5 3-37-16,-6 12-56 15,-1 5-32-15,-7 2-58 16,2 5 3-16,3-2-20 15,2 0-9-15,1-5-9 16,6-4-16-16,2-7-32 16,1-11-16-16,14-1-12 15,-2-8 12-15,6-4 28 16,4 1 17-16,-2 1 13 16,3 5 2-16,3 11 3 15,-4 5 6-15,1 10 16 16,-2 8 7-16,-1 5 5 15,3 4-3-15,1 1-14 16,1-1-6-16,2-6-5 0,4-5-2 16,2-10-1-16,-2-7-2 15,4-10-4 1,-8-1-5-16,-2-6 0 0,-1-3 0 16,-6-6 6-16,0-2 1 15,0 0 2-15,-8 5 1 16,0 11 5-16,-4 7 9 15,-1 20 4-15,-2 8 19 16,1 12 13-16,2 3-5 0,3-1-3 16,4-1-19-16,1-10-41 15,2-5-100-15</inkml:trace>
  <inkml:trace contextRef="#ctx0" brushRef="#br0" timeOffset="58030.2466">10181 11720 348 0,'-14'-5'250'0,"-14"-1"29"0,-2 3-102 16,3 4-103-16,8 6-28 15,8 4-43 1,9-1-8-16,10 3-3 16,6-1 5-16,11 1 4 15,1-3 2-15,1-1 2 16,1-1 0-16,-13-8 2 0,-1-3 2 15,-11 1-4-15,-7-3-4 16,-11 9-2-16,-7 3-3 16,-11 7 17-16,3 4 7 15,3 3 1-15,8 1 0 16,15 2-13-16,6-3-1 16,14-1 5-16,6-3 3 0,10-7 4 15,1-4-2-15,2-12-3 16,-2-7-2-16,-5-6-5 15,-1-4-2-15,-9-3-4 16,4 2-1-16,-17-5 0 16,2 8 0-16,-6 4 2 15,-6 7 0-15,0 12 6 16,-6 5 3-16,4 13 4 16,0 3 0-16,7 5-7 15,3 1-3-15,7-4-1 16,4-1 2-16,5-12 8 0,6-2 15 15,1-10 28-15,1-8 10 16,-5-11 19 0,-5-5-2-16,-9-6-15 0,-2-4-10 15,-6 5-28 1,-4 3-11-16,-3 9-85 16,-1 4-63-16</inkml:trace>
  <inkml:trace contextRef="#ctx0" brushRef="#br0" timeOffset="58386.431">10602 11808 617 0,'0'7'346'16,"2"4"-24"-16,9 10-191 15,3 1-21-15,4 0-37 16,1 0-19-16,-4-11-29 15,-2-3-3-15,-2-9 3 16,1-12 1-16,-1-6-1 16,-2-9-3-16,-2-6-8 15,-2-5-2-15,-5-4-1 16,-4-6-2-16,-6-8-2 16,-6-6 1-16,-9-6 0 15,0 2 0-15,-10 13 1 16,-4 14 0-16,-5 28-3 15,1 16 0-15,7 25-6 16,9 6-1-16,25 13 1 0,14 0-1 16,31-1 1-16,16-3 1 15,13-7-100-15,1-4-91 16</inkml:trace>
  <inkml:trace contextRef="#ctx0" brushRef="#br0" timeOffset="58892.3399">10904 11751 459 0,'-4'4'302'16,"-3"1"-11"-16,-1 7-84 16,3 6-86-16,1 4-24 15,9 5-15-15,7-1-11 16,7-4-15-16,9-3-6 15,-5-8-8-15,6-10 0 16,-3-6 3-16,-3-9-4 16,-2-8-7-16,-12 0-6 15,-9-6-46-15,-3 4-66 16,-6 2-227-16</inkml:trace>
  <inkml:trace contextRef="#ctx0" brushRef="#br0" timeOffset="59032.9524">11018 11532 1108 0,'-2'-2'470'0,"0"-4"-282"15,-3 3-66-15,4 3-96 16,0 0-18-16,1 0-124 16,0 0-105-16</inkml:trace>
  <inkml:trace contextRef="#ctx0" brushRef="#br0" timeOffset="59335.1675">11197 11683 999 0,'9'14'404'0,"9"19"-268"16,3 11-35-16,17 19-53 16,-4-1-19-16,0 5-16 15,-5-4-5-15,-18-13-8 16,-10-1-25-1,-15-7-50-15,-3-8-33 0,-16-10-103 16,0-11 6 0,-4-13 53-16,-4-9 51 0,12-11 165 15,3-3 57-15,11-9 49 16,11 0-2-16,11-9-26 16,8-5-24-16,12-3-24 15,3-7-6-15,7 3-13 16,2 6-12-16,1 9-29 15,-1 8-6-15,-10 9-126 0,-4 7-85 16</inkml:trace>
  <inkml:trace contextRef="#ctx0" brushRef="#br0" timeOffset="59674.295">11536 11888 881 0,'9'2'371'0,"12"-1"-216"15,4-2-36-15,-2-8-50 0,0-3-15 32,-5-4-19-32,-8-5-4 15,-3-2-13-15,-7 0-4 16,-7 0-4-16,-4 2-4 15,-13 4-5-15,1 4-3 16,-2 11-10-16,3 5-5 16,7 16 5-16,2 4 10 0,10 12 20 15,4 12 10-15,7 6-1 16,6 4-6-16,1-3-11 16,-1-6-2-16,-5-13-2 15,-3-5 12-15,-5-9-124 16</inkml:trace>
  <inkml:trace contextRef="#ctx0" brushRef="#br0" timeOffset="60205.6104">12118 11752 653 0,'-8'6'297'15,"-6"0"-122"-15,-12 4-102 0,-4 3-12 16,-8-6-27-16,-2 1-10 15,5-9-10 1,5-6-1-16,8-6-3 16,7-2-2-16,9-3-7 15,6-1-3-15,9 2 7 16,5 1 12-16,9 10 24 0,3 6 8 16,0 13 9-16,-1 9-6 15,-3 11-17 1,-2 5-3-16,-4 3-13 0,-3-3-40 15,-2-8-204-15</inkml:trace>
  <inkml:trace contextRef="#ctx0" brushRef="#br0" timeOffset="60415.4407">12167 11585 967 0,'-2'-2'449'0,"1"4"-229"15,-2 7-62-15,6 21-100 16,5 12-30-16,6 18-5 0,3 10 3 16,-7 12-5-1,-2-6-2-15,-6-6-5 0,-2-7-6 16,1-20-30-16,2-1-31 16,2-17-113-1</inkml:trace>
  <inkml:trace contextRef="#ctx0" brushRef="#br0" timeOffset="60581.4573">12233 11883 665 0,'7'2'313'0,"9"3"-63"15,9-1-220-15,5-2-4 16,4-2-10-16,1-2-12 0,-7-5-177 0</inkml:trace>
  <inkml:trace contextRef="#ctx0" brushRef="#br0" timeOffset="60772.3178">12437 11619 435 0,'-1'-12'320'0,"-2"-10"25"0,-2 21-129 15,3 7-35-15,0 20-64 16,0 9-41-16,5 14-14 15,3 11-10-15,3 7-9 16,-2 8-1-16,-2-8-16 16,-2-7-8-16,-3-17-7 15,0-12-17-15,3-12-127 16,-4-4-85-16</inkml:trace>
  <inkml:trace contextRef="#ctx0" brushRef="#br0" timeOffset="60939.0102">12461 11820 694 0,'9'0'312'0,"2"3"-72"16,15-1-230-16,4 1-5 16,1-3-5-16,1-3-42 15,7-5-127-15,-5-5-110 0</inkml:trace>
  <inkml:trace contextRef="#ctx0" brushRef="#br0" timeOffset="61172.9434">12891 11736 409 0,'12'0'270'16,"7"6"12"-16,-8 4-29 15,-13 8-54-15,-10 5-31 0,-12 3-50 16,-7 0-23-16,-8-7-42 16,-4-5-13-1,10-13-20-15,4-2-13 0,9-13-45 16,5-4-15-16,7-9-10 15,3-4 6-15,8 5 33 16,6 1 10-16,5 12 13 16,8 6 11-16,6 10 28 0,3 9 11 15,1 13 0 1,1 6-8-16,-5 6-18 16,-4-1-10-16,-5-10-85 15,-7-5-62-15</inkml:trace>
  <inkml:trace contextRef="#ctx0" brushRef="#br0" timeOffset="61702.3882">13656 11722 620 0,'-6'-5'336'16,"-4"-5"-95"-16,-5 7-93 15,-6 3-32-15,-4 9-42 0,-2 4-10 16,3 10-22-16,6 2-13 16,12 8-20-16,7 2-8 15,19-5 3-15,7-2 2 16,7-15 7-16,-1-9 3 16,-6-11 10-16,-4-7 5 15,-11-10 5-15,-4-3-2 16,-12-7-12-16,-6 2-14 0,-8 1-82 15,0 1-62-15</inkml:trace>
  <inkml:trace contextRef="#ctx0" brushRef="#br0" timeOffset="61925.3875">13745 11634 1030 0,'1'1'453'0,"2"7"-231"0,4 8-57 16,4 20-73-16,3 9-25 16,2 20-32-16,-6 8-11 15,-5-2-11-15,-3 1-4 16,-2-17-3-16,1-9-8 16,5-13-100-16,0-10-78 15</inkml:trace>
  <inkml:trace contextRef="#ctx0" brushRef="#br0" timeOffset="62085.1636">13812 11855 1028 0,'5'-1'365'16,"9"0"-313"-16,5-3-32 0,8 5-28 15,6-1-66-15</inkml:trace>
  <inkml:trace contextRef="#ctx0" brushRef="#br0" timeOffset="62354.5252">14330 11758 530 0,'0'2'321'15,"0"2"0"1,-3 0-96-16,2-4-54 0,-3 2-16 0,-26 10-45 15,-27 17-24-15,26-24-38 32,3-5-19-32,1-7-15 15,1-8-4-15,5-2-16 16,0-2-9-16,10 1-13 16,6 2-5-16,5 3 4 0,11 5 4 0,6 8 8 31,4 3 6-31,4 16 10 15,-5 4 2-15,-1 8 5 16,2 3-1-16,3-2-10 0,2-1-99 16</inkml:trace>
  <inkml:trace contextRef="#ctx0" brushRef="#br0" timeOffset="62706.8047">14259 11583 850 0,'10'-12'367'0,"19"-16"-193"16,2 0-18-16,11 11-27 16,-4 0-22-16,-1 13-39 15,-6 4-12-15,-7 10-32 16,-3 4-5-16,-7 9-3 15,-2 5-1-15,-2 3-4 16,0 7-2-16,-1 0-3 16,0-3-1-16,-2-7 0 15,-3-6-1-15,0-8 1 16,0-6 0-16,-4-8 2 16,-1 0-1-16,-10-1-3 15,-8-1-3-15,-11 4-4 16,-5 4 1-16,-6 4 1 0,4 2-18 15,13-3-102-15,6-3-35 16</inkml:trace>
  <inkml:trace contextRef="#ctx0" brushRef="#br0" timeOffset="63133.5911">15072 11717 626 0,'-1'1'316'0,"1"3"-58"15,-8 7-39-15,-13 3-50 0,0 6-11 16,-12 2-62-16,-8-4-23 16,2-5-33-16,-2-8-12 15,5-10-10 1,7-5-3-16,9-5-16 0,7-2-9 16,9-2-14-16,6 2-5 15,8 0 5-15,7 1 4 16,3 7 7-16,1 6 3 15,3 10 1-15,1 9 1 16,0 13 3-16,-2 5 3 16,0 9 2-16,-7-4 14 15,-1 3-164-15,-3-8-315 16</inkml:trace>
  <inkml:trace contextRef="#ctx0" brushRef="#br0" timeOffset="63291.1975">14933 11355 1203 0,'0'5'460'0,"-1"13"-339"16,2 9-61-16,6 11-10 15,1 3-105-15</inkml:trace>
  <inkml:trace contextRef="#ctx0" brushRef="#br0" timeOffset="69746.7318">15189 7871 634 0,'0'-6'391'15,"-2"0"-26"-15,1 8-131 16,0-2-120-16,-4 14-39 0,-18 54-39 16,6-25-13-1,6 8-11-15,-1-8 0 0,-1-5-1 16,10-8 5-16,1-16 5 15,-1-6 4-15,4-18-2 16,0-13-2-16,7-10-7 16,4-6-3-16,2-5-2 15,-3 0 0-15,-3 0-2 16,4 0 0-16,-5 14 11 16,3 6-1-16,-6 12-5 15,-2 7-5-15,5 8-13 16,-4 4-3-16,12 10 3 15,4 5 2-15,5 7-2 0,5 7 0 16,0 2 0 0,3 3 2-16,-4 0-77 0,-4-4-85 15</inkml:trace>
  <inkml:trace contextRef="#ctx0" brushRef="#br0" timeOffset="69928.3297">15150 8019 863 0,'6'0'401'0,"9"-3"-140"16,13 3-85-16,13 0-70 16,5-2-24-1,-1 2-45-15,-4-2-37 0</inkml:trace>
  <inkml:trace contextRef="#ctx0" brushRef="#br0" timeOffset="70809.4993">22044 8689 658 0,'-1'-4'366'0,"0"-2"-101"0,-2 10-111 0,1 19-118 32,2 14-31-32,2 21-3 15,2 8-1-15,2 1 7 16,0-4-26-16,4-18-236 15</inkml:trace>
  <inkml:trace contextRef="#ctx0" brushRef="#br0" timeOffset="71163.7708">21974 8678 911 0,'2'-6'416'0,"4"-4"-179"0,14-2-131 15,10 5-33-15,15 1-23 16,6 4-10 0,5 3-7-16,-3 4-7 0,-19 1-13 15,-8 0-5-15,-23 5-2 16,-7-3 1-16,-16 3 1 16,-5 0 4-16,0-5 0 15,5-1-6-15,17 1-13 16,7 0-6-16,19 5-9 15,8 4 1-15,6 7 8 16,-1 6 2-16,-14 8 14 16,-10 2 16-16,-21 1 19 15,-19-2 5-15,-23-10 1 16,-14-6-4-16,-2-17-20 0,9-9-34 16,25-12-144-16,15 2-60 15</inkml:trace>
  <inkml:trace contextRef="#ctx0" brushRef="#br0" timeOffset="74972.3191">15453 11902 862 0,'0'0'393'0,"-1"0"-172"15,1 0-71 1,0 0-86-16,0 0-22 15,0 0-60-15,0 0-84 16</inkml:trace>
  <inkml:trace contextRef="#ctx0" brushRef="#br0" timeOffset="75735.718">16325 11277 591 0,'8'0'300'0,"5"0"-89"16,-5 0-46-16,-11 4-31 15,-10 2-17-15,-15 2-28 16,-8-1-15-16,-9-4-43 16,-2-3-11-16,-3-5-10 15,8-1-4-15,3 1-11 16,5 3-16-16,15 0-14 16,5 2-6-16,18 0 3 15,11 3 12-15,14 6 13 16,7 2 9-16,4 13 14 15,-2 2 5-15,-2 10 17 0,-11 0 3 16,-18 5 0 0,-11 2-2-16,-23-1-10 0,-4 6-5 15,-10-9-6-15,-2-2-4 16,8-12-4-16,3-8 0 16,15-6-2-1,12-5-3-15,10-3-1 0,9 0-1 16,17 4 1-16,2 3 2 15,10 3 0-15,-1 4-1 16,3-5 2-16,4 0-14 16,-4-9-181-16</inkml:trace>
  <inkml:trace contextRef="#ctx0" brushRef="#br0" timeOffset="76323.9903">16365 11564 806 0,'7'-2'346'0,"14"-2"-171"16,7 2-53-16,13 4-46 0,3 0-15 16,-4 2-29-16,-6-1-10 15,-11-3-12-15,-9-4-2 16,-5 0 0-16,-2 0-5 0,-11-3-20 31,1 4-10-31,-12 3-9 0,-4 0 1 0,0 10 19 16,-5 7 6-16,3 3 6 15,1 7 0-15,16 0 1 16,5 1 0-16,10-2 3 31,9-2 0-31,4-8 4 0,2-5 1 16,3-13 2-16,1-7 1 15,-4-10-2-15,-2-3-1 16,-7-2 0-16,-3-1 0 16,-3 4-1-16,-1 4 0 15,-4 10 8-15,-2 4-1 16,-1 7 13-16,-5 5 2 0,0 8-5 0,0 3 0 16,-3 4-13-16,2-1-2 15,0-4-4 1,2-5 0-16,2-10-7 0,2-5-13 0,4-9-11 15,2-5-2-15,7-6 7 16,-1-1 12-16,5 2 12 31,2 8 5-31,-1 3 21 0,2 5 12 16,-4 10 21 0,-5 4 13-16,-6 14-6 0,-6 4-9 0,0 4-21 15,-2-3-3 1,0-3-144-1,5-5-44-15</inkml:trace>
  <inkml:trace contextRef="#ctx0" brushRef="#br0" timeOffset="76847.5972">17727 11602 624 0,'-12'-3'348'0,"-17"-2"-63"0,-5-3-54 15,0 8-75-15,2 4-46 16,9 7-61-16,9 8-22 16,12 4-25-16,7 6-2 15,10 2 0-15,5-1 2 16,10-6 1-16,3-6 1 15,0-7 2-15,-4-8 2 16,-11-9 9-16,-6-7 2 16,-12-13 2-16,-4-3-1 15,-13-9-9-15,-3-4-1 0,-8-12-2 16,0-6-1 0,6-10-2-16,5 0-1 0,17 8-5 15,9 8-4 1,14 18-4-16,5 8-3 0,2 16 9 15,0 6-49-15,1 13-142 16,0 5-132-16</inkml:trace>
  <inkml:trace contextRef="#ctx0" brushRef="#br0" timeOffset="77043.3578">17864 11564 948 0,'3'8'408'0,"6"14"-227"16,2 10-31-16,4 4-73 15,-3 1-23-15,0-6-32 0,-1-4-22 16,-7-9-141-16,2-3-85 16</inkml:trace>
  <inkml:trace contextRef="#ctx0" brushRef="#br0" timeOffset="77314.9664">18250 11656 920 0,'-8'9'404'0,"-9"10"-206"16,-4 4-48-16,-10-1-68 15,0-2-24-15,4-7-31 16,1-4-8-16,9-10-8 15,5-4-9-15,3-8-18 16,0-3-6-16,6-2-6 16,6-2 5-16,7 3 12 15,11 2 3-15,5 9 10 16,0 5 7-16,0 8 7 16,-3 6 3-16,-3 6-2 15,-1 4-5-15,-1-2-2 16,0 2-91-16</inkml:trace>
  <inkml:trace contextRef="#ctx0" brushRef="#br0" timeOffset="77823.5749">18611 11632 799 0,'-14'-3'404'16,"-12"-5"-148"-16,0 9-97 15,7 1-47-15,-2 8-62 16,1 5-22-16,15 5-15 16,-3 6-1-16,15 3 1 15,9-1 1-15,1-1-2 0,8-6-1 16,-2-12 4-1,-1-7 4-15,-2-12 7 16,-5-10 0-16,-11-11-1 16,-10-1-3-1,2 16-9-15,1-1-2 0,-27-63-5 16,0-8-2-16,0-9-4 0,22 28-6 16,10 10-30-16,5 10-16 0,15 18-25 15,0 9-20 1,10 16-66-16,4 7-55 15</inkml:trace>
  <inkml:trace contextRef="#ctx0" brushRef="#br0" timeOffset="78166.4813">18759 11696 687 0,'3'7'358'15,"6"9"-108"-15,6 1-78 16,7-5-27-16,8-2-51 0,-6-6-18 16,2-8-29-16,-1-2-11 15,-11-9-4 1,1-2-5-16,-10-3-7 16,-9-4-3-16,-6 1-13 15,-6-1-7-15,-4 1-12 0,0 6-5 16,1 14-3-16,-1 7 1 15,4 12 3 1,2 8 4-16,5 8 8 16,3 9 6-16,6 16 7 15,3 5 4-15,5 4 0 16,0 4-4-16,1-16-2 0,-1-7-7 16,-2-10-126-16,0-8-66 15</inkml:trace>
  <inkml:trace contextRef="#ctx0" brushRef="#br0" timeOffset="78470.4909">19232 11694 875 0,'-8'-14'390'16,"-7"-9"-168"-16,3 5-98 16,-3 8-42-16,1 4-16 15,-1 5-23-15,1 5-33 16,4 5-10-16,2 6-4 16,4 3-1-16,4 4 3 15,7 0 2-15,8-1 1 0,1-3 3 16,6-7 4-16,-3-5 0 15,-1-8-8-15,-3-7-34 16,0-6-135-16,-3 0-162 16</inkml:trace>
  <inkml:trace contextRef="#ctx0" brushRef="#br0" timeOffset="78677.0122">19307 11554 741 0,'-1'-2'431'0,"0"-1"-82"16,0 7-126-16,1-4-124 16,0 11-40-16,11 61-18 15,1-21-6-15,0 15-15 16,1 7-4-16,-8-3-8 16,2-2 1-16,-4-19-79 0,1-10-70 15,0-17-201-15</inkml:trace>
  <inkml:trace contextRef="#ctx0" brushRef="#br0" timeOffset="78855.8936">19379 11725 944 0,'10'-3'343'15,"11"0"-281"-15,4 1-29 16,0 2-17-16,-1 1-20 16,-3 0-188-16</inkml:trace>
  <inkml:trace contextRef="#ctx0" brushRef="#br0" timeOffset="79107.8794">19601 11664 709 0,'0'8'369'0,"-2"7"-98"0,0 1-61 31,1 1-87-31,-4-4-31 16,5-5-39-16,0-5-9 0,3-5-15 15,7-7-4-15,1-7-9 16,4-3-11-16,1-4-4 16,-1 0-1-16,3 7-2 15,-3 3 0-15,0 11 0 16,-3 4 2-16,-1 13 6 15,-2 4 0-15,-2 9-2 16,0 6 0-16,-4-4-50 16,0 1-90-16</inkml:trace>
  <inkml:trace contextRef="#ctx0" brushRef="#br0" timeOffset="79279.3115">19635 11251 863 0,'0'-8'426'16,"0"-8"-151"-16,-1 10-73 0,1 13-128 15,1 8-33-15,5 12-75 16,2 9-109-16</inkml:trace>
  <inkml:trace contextRef="#ctx0" brushRef="#br0" timeOffset="79842.4522">20775 11287 762 0,'-15'17'296'15,"-15"29"-188"-15,-1 16-39 16,0 7-9-16,3 3-6 0,11-16-15 0,3-12-8 31,13-15-5-31,3-9 2 0,9-20 13 0,0-8 1 31,8-18-2-31,1-8-4 0,1-9-2 16,0-3 17-16,-4-12 28 16,-4 1 3-16,-3-1-19 15,-2 7-20-15,0 24-31 16,0 7-9-16,-1 22-10 16,0 16-3-16,5 21-2 31,-7-20 0-31,2 1 12 0,25 65 0 0,9 10 0 15,-1-6-20-15,-10-51-155 16,-2-5-130-16</inkml:trace>
  <inkml:trace contextRef="#ctx0" brushRef="#br0" timeOffset="80016.7853">20632 11549 992 0,'2'0'381'0,"9"3"-260"16,6-2-60-16,23-1-40 16,15 0-1-16,14 0-12 15,13 1-29-15,4-1-241 16</inkml:trace>
  <inkml:trace contextRef="#ctx0" brushRef="#br0" timeOffset="80462.2132">21202 11513 651 0,'-6'0'365'0,"-7"0"-13"16,9-3-190-16,16 7-82 16,8-4-17-1,24 1-36-15,5 2-4 0,10-2-5 16,7 5-5-16,-2-6-4 16,2 1-1-16,-6-5-1 15,-9-4-25-15,-18 2-34 16,-12-7-10-16,-21 3-25 15,-8-2 15-15,-13-4 25 16,-1 2 9-16,0-2 25 16,7 1 6-1,8 11-14-15,6 0-3 16,6 9 10-16,3 6 11 0,6 3 41 16,-2 5 17-16,-2 4 21 15,-6 0 3-15,-6-6-14 16,-6 0-10-16,1-10-81 15,2-1-166-15</inkml:trace>
  <inkml:trace contextRef="#ctx0" brushRef="#br0" timeOffset="80684.2388">21870 11198 809 0,'3'-5'419'16,"1"-1"-131"-16,0 6-80 16,1 23-94-1,3 10-30-15,2 26-5 16,-1 5-8-16,-3 3-12 0,-3-1-7 16,-3-18-28-16,0-5-6 15,6-16-106-15,0-8-96 16</inkml:trace>
  <inkml:trace contextRef="#ctx0" brushRef="#br0" timeOffset="81100.019">21817 11194 684 0,'0'-8'377'16,"1"-4"-88"-16,7-3-106 16,9 3-27-16,8 1-46 15,-1-3-17-15,10 7-38 16,5 0-15-16,2 7-21 16,2 4-7-16,-3 6-7 0,-6 2-1 15,-16 1-3-15,-7 1 0 16,-18 0 0-16,-11-2 0 15,-8 2 2-15,0-3 1 16,8-2-2 0,5-1-2-16,13 0-3 0,6 0-1 15,11 5 0-15,9 2 3 16,11 11 0-16,1 8 0 16,-4 7 1-16,-4 3 1 15,-17-5 1-15,-13-7 0 16,-25-8 0-16,-16-6-1 15,-19-6-39-15,-8-8-26 0,16-4-131 16,7-4-126 0</inkml:trace>
  <inkml:trace contextRef="#ctx0" brushRef="#br0" timeOffset="81558.35">22590 11589 776 0,'-3'9'440'16,"-2"6"-77"-16,-7 9-158 0,-3-1-50 16,-8 0-73-16,-1-3-118 15</inkml:trace>
  <inkml:trace contextRef="#ctx0" brushRef="#br0" timeOffset="84568.4961">1708 12920 818 0,'-1'19'297'0,"1"22"-234"16,8-1-20-16,12-4-5 0,7-6-3 15,5-15-11-15,-1-6 1 16,4-17 2-16,-2-11 1 16,1-16-1-16,-2-11-1 15,-11-9-1-15,-12-6 2 16,-18-3 32-1,-17 0 10-15,-17 7 8 0,-1 10 4 16,-2 17-23-16,5 13-13 16,10 15-23-16,0 5-14 0,14 7-29 15,6 5-3 1,15 10 0-16,13 7 1 16,13 6 10-16,2 1 6 0,13-1-33 15,0-5-50 1,15-3-182-16,8-5-179 0</inkml:trace>
  <inkml:trace contextRef="#ctx0" brushRef="#br0" timeOffset="84809.2305">2443 12858 554 0,'-3'6'354'16,"-1"4"-38"-16,-12 9-115 0,-10 1-16 16,-7 7-90-16,1-2-32 15,-2-4-30-15,0-6-9 16,6-10-10-1,0-5-15-15,9-14-34 16,2-1-14-16,11-8-19 16,4-2 12-16,8 5 20 0,7 2 12 0,9 13 22 31,4 5 6-31,1 18 19 16,1 7 6-16,2 11 3 0,1 6-5 15,-4-7-4-15,0 1-109 16</inkml:trace>
  <inkml:trace contextRef="#ctx0" brushRef="#br0" timeOffset="85218.2536">3266 12729 871 0,'0'2'373'0,"0"12"-183"0,0 9-65 16,0 22-60-16,2 6-8 15,-2 6-29-15,0-1-6 16,2-17-11-16,2-6-3 15,7-19-148-15,4-2-296 16</inkml:trace>
  <inkml:trace contextRef="#ctx0" brushRef="#br0" timeOffset="85504.7335">3547 12826 711 0,'-10'2'325'0,"-10"3"-114"16,-2 0-65-16,4 7-64 15,0 2-21-15,13 9-51 0,6 4-12 16,14 6-6-16,5-3 2 16,9-7 5-16,3-4 1 15,0-13 5-15,2-2 2 16,-16-10 8-16,-5-5 6 15,-14-4 5-15,-13-3 0 0,-9 2-8 32,-7 0-4-32,-1 3-8 0,2 2-27 0,5 5-150 15</inkml:trace>
  <inkml:trace contextRef="#ctx0" brushRef="#br0" timeOffset="85664.1506">3650 12882 966 0,'14'13'420'0,"16"20"-232"16,8 6-34-16,6 4-68 15,0 3-22-15,2-3-26 16,-9-4-8-16,-6 1-69 16,-2-7-92-16</inkml:trace>
  <inkml:trace contextRef="#ctx0" brushRef="#br0" timeOffset="85871.4015">3910 12807 1018 0,'-11'0'447'0,"-9"3"-226"15,-1 2-66-15,-3 10-74 16,2 7-26-16,-2 16-33 15,-1 6-8-15,-4 10-6 16,0-2-2-16,0-3-4 16,3-6-17-16,14-8-89 0,2-4-89 15</inkml:trace>
  <inkml:trace contextRef="#ctx0" brushRef="#br0" timeOffset="86205.2924">4017 12849 799 0,'-5'0'390'0,"2"2"-138"16,-2 7-65-16,3 7-75 16,0 4-22-16,0 7-30 15,2-6-15-15,7 1-20 0,5-2-7 16,-2-10-4-16,8 3 0 16,0-10 3-16,0-4 1 15,3-7-1-15,-7-9-1 16,-5-5-63-16,2-2-62 15,-6-4-210-15</inkml:trace>
  <inkml:trace contextRef="#ctx0" brushRef="#br0" timeOffset="86348.2171">4106 12596 572 0,'-6'-3'395'0,"1"-3"58"15,0 3-133-15,1 6-125 16,3 3-57-16,-1 5-97 15,2 5-20-15,7 8-57 16,3 2-90-16</inkml:trace>
  <inkml:trace contextRef="#ctx0" brushRef="#br0" timeOffset="87101.9005">4494 12815 478 0,'-3'-7'289'15,"-6"-6"-4"-15,-5-1-66 16,-4 4-65-16,-1 2-29 0,0 7-60 15,3 2-27-15,4 6-35 16,7 5-5-16,6 4 0 16,6 1 2-16,10 3 6 15,3-4 0-15,4-4-1 16,0-3-1-16,-6-7 1 16,-6-1-1-16,-8-3-3 15,-4 0-3-15,-5-1-5 16,4 3-1-16,0 0 2 15,-18 3 3-15,-34 10 1 16,30-2-1-16,11 3-5 16,2 3 0-16,13 3 3 15,5-2 4-15,10-3 6 16,3-6 4-16,4-8 1 0,2-4-1 16,-3-9-2-16,3 0 0 15,0-10 0-15,-1 1-2 16,-3-3 0-16,-3-4-2 15,-6 6-1-15,-2 3-1 16,-9 6 2-16,-3 4-1 16,-3 8 0-16,-4 2 0 0,1 10 1 15,-2 3 1-15,2 6 5 16,2 4 4-16,7 4 14 16,6 0 6-16,7 5 9 15,5-7 2-15,5-3-9 16,2-5-5-16,4-14-6 15,-2 0-4-15,-6-11-78 16,-2-4 426-16</inkml:trace>
  <inkml:trace contextRef="#ctx0" brushRef="#br0" timeOffset="90285.672">7427 13446 1056 0,'17'11'379'16,"31"19"-305"-16,0 6-6 16,21 16-5-16,-1-1-9 15,-7 3-26-15,3 2-6 16,-17-9-3-16,-2-6-63 16,-9-14-271-16</inkml:trace>
  <inkml:trace contextRef="#ctx0" brushRef="#br0" timeOffset="90511.9019">7889 13478 884 0,'-5'7'380'0,"-13"7"-189"16,-6 4-42-16,-17 10-45 15,-1 0-18-15,-6 3-39 0,-2 2-15 16,5 1-21 0,4-2-4-16,14-3-102 0,6-5-100 15</inkml:trace>
  <inkml:trace contextRef="#ctx0" brushRef="#br0" timeOffset="90810.7619">8059 13698 869 0,'-4'0'405'0,"1"5"-133"16,1 12-148 0,2 9-19-16,7 14-15 15,-2 4-15-15,5 2-34 16,-2 0-8-16,-4-11-18 16,-1-11-2-16,-2-7-126 15,-2-8-98-15</inkml:trace>
  <inkml:trace contextRef="#ctx0" brushRef="#br0" timeOffset="91129.3787">7985 13702 993 0,'12'-6'407'15,"20"-3"-232"-15,12 5-41 16,11 7-31-1,-3 1-16-15,-11 10-35 16,-13-2-9-16,-27 5-16 16,-8 3-4-16,-23 1-3 0,-2 0-5 15,-1-5-15 1,-1-4-18-16,16-11-32 16,5-1-14-16,14-3-3 0,6 1 13 15,19 5 25-15,7 4 13 16,11 8 12-16,6 8 1 15,-16 4 9-15,-6 2 9 0,-23 0 8 16,-12-4 3-16,-19-2 0 16,-13-6-14-16,-9-8-74 15,-1-7-74-15</inkml:trace>
  <inkml:trace contextRef="#ctx0" brushRef="#br0" timeOffset="91459.2475">8553 13510 926 0,'9'0'405'0,"15"6"-176"15,13 5-55-15,17-6-25 16,2 2-28-16,1-7-55 16,-4-3-16-16,-11-1-24 15,-2 1-7-15,-11-3-68 16,-9 3-57-16,-9-3-151 15,-9 6-118 1</inkml:trace>
  <inkml:trace contextRef="#ctx0" brushRef="#br0" timeOffset="91635.1927">8609 13632 666 0,'4'2'365'0,"11"2"-32"15,10 0-105-15,16 1-52 0,9 3-30 16,0-5-63 0,1 5-26-16,-1-7-74 0,-5-3 372 0</inkml:trace>
  <inkml:trace contextRef="#ctx0" brushRef="#br0" timeOffset="92056.5615">9377 13350 612 0,'-5'-1'345'0,"-1"-2"-68"16,7 5-60-16,14 18-71 0,10 7-28 15,23 19-34-15,6 8-9 16,15 2-29-16,2-3-12 16,-16-10-11-16,-5-8-6 15,-22-9-64-15,-7-8-66 0</inkml:trace>
  <inkml:trace contextRef="#ctx0" brushRef="#br0" timeOffset="92241.2478">9823 13384 1059 0,'-6'1'451'0,"-17"7"-254"15,-4 8-47-15,-12 14-71 0,-6 0-20 16,-1 1-30-16,-3 3-10 15,2-3-11 1,6 1 4-16,9-2-96 16,7-2-91-16</inkml:trace>
  <inkml:trace contextRef="#ctx0" brushRef="#br0" timeOffset="92611.9531">9942 13717 993 0,'-13'11'428'0,"-13"18"-228"16,1 1-49-1,6 1-81-15,4-1-20 0,6-9-34 16,3-7-7-1,3-10-12-15,3-5-8 16,4-11-10-16,-1-8-2 16,5-9 8-16,3-2 5 15,2-1 9-15,5 0 1 16,4 3 0-16,-4 3 1 16,-1 9 3-16,1 6 3 15,-6 11 3-15,0 4 2 0,-3 12 4 16,3 10-2-16,0 4-2 15,3 6-3-15,3 4-5 16,-1-6 5-16,-1-1-91 16,-1-9-74-16</inkml:trace>
  <inkml:trace contextRef="#ctx0" brushRef="#br0" timeOffset="92784.3812">9822 13777 1037 0,'4'0'406'15,"15"0"-252"-15,7 1-91 16,19 2-30-16,8 1 13 16,11-2-93-16</inkml:trace>
  <inkml:trace contextRef="#ctx0" brushRef="#br0" timeOffset="93130.9303">10557 13348 827 0,'0'-1'403'0,"2"1"-163"15,0 10-46-15,0 22-79 16,3 11-32-16,4 15-19 0,2 3-16 15,4-2-14-15,-2-3-3 0,-4-12-13 16,-1-5-13-16,-7-18-124 31,-1-5-93-31</inkml:trace>
  <inkml:trace contextRef="#ctx0" brushRef="#br0" timeOffset="93290.494">10402 13559 925 0,'9'3'393'16,"8"3"-190"-16,21-1-117 15,14 3-7-15,15-6-26 16,2 0-17-16,0 1-89 16,-4-4-107-16</inkml:trace>
  <inkml:trace contextRef="#ctx0" brushRef="#br0" timeOffset="93779.2672">11170 13403 752 0,'5'-2'364'0,"5"1"-129"15,-1 7-59-15,-6 14-51 16,4 9-21-1,-8 11-31-15,1 2-12 16,1-1-31-16,1-2-8 16,12-8-10-16,1-6-2 0,8-10-2 15,6-6 0-15,7-12 0 16,3-9-2-16,2-9-10 16,-5-4-5-16,-6-4 1 15,-7-3 2-15,-6-4-1 16,-4 1 4-16,-9-7-1 15,-3 7 0-15,-7 14 32 16,-4 9 8-16,-7 22 5 16,4 11 0-16,2 13-22 15,5 6-7-15,13 3-7 16,5-3-2-16,10 0-46 16,4-6-90-16</inkml:trace>
  <inkml:trace contextRef="#ctx0" brushRef="#br0" timeOffset="94200.389">11693 13674 892 0,'-7'9'391'0,"-2"13"-188"15,-4 4-60-15,-2 6-54 16,1-2-19-16,3-6-32 0,1-5-10 16,9-13-13-16,1-4-3 15,7-9-4 1,3-6-1-16,2-10-1 15,1-4-2-15,4-3-3 16,-7 1 0-16,1 4 1 16,4 5 0-16,-15 5 1 0,10 5 2 15,-8 12 16-15,0 6 6 16,6 13 3 0,1 6-3-16,-3 3-16 0,3 1-4 15,0-1-2-15,3-2-14 16,12-4-112-1,-5-4-73-15</inkml:trace>
  <inkml:trace contextRef="#ctx0" brushRef="#br0" timeOffset="94399.4371">11665 13803 979 0,'1'-4'473'16,"8"0"-117"-16,3 4-251 16,8 0-25-16,11 6-35 15,-2-3-13-15,14 3-103 0,-2-1 0 16</inkml:trace>
  <inkml:trace contextRef="#ctx0" brushRef="#br0" timeOffset="95804.9336">11933 13711 820 0,'5'8'378'16,"3"5"-148"-16,13 14-119 15,4 3-9-15,5 2-37 16,2-1-23-16,-1-8-17 16,-2-4-30-16,-4-7-143 15,-4-6-133-15</inkml:trace>
  <inkml:trace contextRef="#ctx0" brushRef="#br0" timeOffset="95985.2984">12177 13747 683 0,'-12'-3'383'0,"-5"1"-64"0,-7 6-162 15,-4 3-36-15,-1 9-59 31,-2 6-20-31,-1 2-27 0,3 3-6 0,6-2-76 16,5-5-114 0</inkml:trace>
  <inkml:trace contextRef="#ctx0" brushRef="#br0" timeOffset="96572.314">12443 13109 933 0,'-1'4'397'0,"-1"11"-200"16,-1 4-43-16,-1 23-44 16,-2 2-16-16,-3 11-43 15,-1 5-11-15,8 2-21 16,2-2-7-16,14-11-6 16,7-5-3-16,12-12 1 15,7-5-21-15,3-11-57 16,0-7-59-16,-12-8-188 15</inkml:trace>
  <inkml:trace contextRef="#ctx0" brushRef="#br0" timeOffset="96770.9592">12187 13306 1036 0,'3'4'438'0,"6"3"-201"16,9 2-72-16,26 6-42 16,10 0-15-16,21-2-54 15,7-3-20-15,-1-4-7 16,-13-2-51-16</inkml:trace>
  <inkml:trace contextRef="#ctx0" brushRef="#br0" timeOffset="101010.9929">7578 14855 482 0,'0'11'234'15,"1"11"-92"1,11-8-24-16,3-5-6 0,12-13-18 15,6-13-16-15,9-18-27 16,6-14-10-16,1-12-22 16,-6-3-6-1,-12-6 1-15,-9 5 1 0,-20-2 2 16,-8 2 2-16,-12 15 3 16,-8 9 11-1,-10 30 23-15,0 15 10 0,-5 37 9 16,5 11-8-16,17 20-16 0,15 8-11 15,34 0-18-15,9 0-4 16,28-15-9 0,8-11 2-16,11-24-10 15,10-14-58 1,-5-18-259-16</inkml:trace>
  <inkml:trace contextRef="#ctx0" brushRef="#br0" timeOffset="101397.2395">8666 14573 825 0,'2'4'356'15,"3"0"-137"-15,20 2-135 16,14 3-21-16,14-3-5 16,8-1-17-16,0-5-23 15,-5 1-4-15,-9-1-58 16,-12-3-86-16</inkml:trace>
  <inkml:trace contextRef="#ctx0" brushRef="#br0" timeOffset="101583.1431">8756 14731 725 0,'20'6'365'16,"9"2"-132"-16,13 1-68 15,5-2-34 1,2-2-58-16,2-2-26 15,-6-1-83-15,-4-2-6 16</inkml:trace>
  <inkml:trace contextRef="#ctx0" brushRef="#br0" timeOffset="102084.8571">9825 14371 676 0,'-14'0'376'0,"-10"0"-99"16,-9 16-108-16,-3 10-44 15,1 19-77-15,2 4-24 0,14 6-19 0,12 4-3 16,19-6 1-16,10-1-2 31,23-12 0-31,3-11 2 16,16-21 4-16,4-9 0 15,-8-20 6-15,-8-9 2 16,-16-12 7-16,-11-4 7 16,-22-7 12-16,-9 1 0 0,-34 2 10 15,-10 6-8-15,-12 14-17 16,-4 5-6-16,5 16-40 15,1 6-63-15,9 10-336 16</inkml:trace>
  <inkml:trace contextRef="#ctx0" brushRef="#br0" timeOffset="102321.0049">9988 14508 760 0,'-13'5'396'0,"-9"6"-109"16,-11 11-110-16,-3 7-29 16,-6 11-57-16,2 5-30 15,3 6-42-15,0-1-7 0,11-1-92 16,5-8-104-1</inkml:trace>
  <inkml:trace contextRef="#ctx0" brushRef="#br0" timeOffset="102824.6793">10708 14435 1000 0,'-1'2'423'0,"-2"10"-225"15,-1 6-45-15,6 16-52 16,0 4-14-16,6 8-33 16,1 0-16-16,-5 1-21 15,2-6-2-15,-1-7-32 16,-6-6-60-16,-4-15-371 15</inkml:trace>
  <inkml:trace contextRef="#ctx0" brushRef="#br0" timeOffset="102970.0168">10497 14637 634 0,'3'-1'375'15,"9"1"22"-15,10 0-232 16,21 0-97-16,10-3-10 15,9 0-31-15,3-4 18 16,0 4-471-16</inkml:trace>
  <inkml:trace contextRef="#ctx0" brushRef="#br0" timeOffset="103506.342">11384 14478 499 0,'4'-3'289'0,"6"-4"-11"16,0 6-103-16,-3 8-32 0,-4 6-4 16,-4 15-16-1,-5 6-7-15,-4 10-42 16,0 2-22-16,7-1-32 0,5-5-8 15,15-8-4-15,4-12-1 16,13-14 1-16,2-6 0 16,2-17 3-16,1-6-3 15,-10-10 0-15,0-2 1 16,-10-1-3-16,-1 3 3 16,-7 4-2-16,-3 6-1 0,-7 7 2 15,-2 5-2-15,-7 17 7 16,-1 5 4-1,0 17 4-15,-2 4 2 0,11 12-8 16,3 1-4-16,4-1-8 16,2-3 1-16,-1-11-88 15,6-5-82-15</inkml:trace>
  <inkml:trace contextRef="#ctx0" brushRef="#br0" timeOffset="103733.5295">11851 14829 1063 0,'-4'5'449'16,"-2"6"-239"-16,4 4-67 15,0 5-67-15,2 3-14 0,1 2-35 16,2 0-10-16,4-3-10 31,3-2-2-31,0-6-71 0,1-1-57 0,-2-12-207 16</inkml:trace>
  <inkml:trace contextRef="#ctx0" brushRef="#br0" timeOffset="103918.3782">11866 14635 1015 0,'-3'-3'476'0,"-1"1"-201"0,1 0-124 16,3 2-104-16,0 0-47 15</inkml:trace>
  <inkml:trace contextRef="#ctx0" brushRef="#br0" timeOffset="104405.1683">12350 14285 781 0,'-1'-1'422'16,"-2"-2"-111"-16,2 14-124 15,-1 11-36-15,2 18-47 0,0 8-10 16,-1 8-45-16,1 2-16 15,-1-1-19 1,2-1-5-16,10-8-4 16,7-3-1-16,9-16-1 0,6-7-7 15,1-15-36 1,-2-7-37-16,-7-8-144 0,-3-4-111 16</inkml:trace>
  <inkml:trace contextRef="#ctx0" brushRef="#br0" timeOffset="104598.9839">12227 14519 618 0,'1'1'336'0,"14"3"-23"15,7 4-128-15,26 3-56 16,6-2 0-16,12-3-33 0,3-1-21 15,-11-4-18 1,-9 1-57-16</inkml:trace>
  <inkml:trace contextRef="#ctx0" brushRef="#br0" timeOffset="105436.0458">7773 15488 713 0,'-1'-3'381'16,"-1"4"-96"-16,-2 13-76 0,-4 17-95 15,1 12-23-15,-1 18-23 16,1 6-23-16,7 10-19 16,2-1-4-16,11-12-8 15,2-7-1-15,5-20-4 16,2-7-4 0,-6-14-16-16,0-4-24 0,-1-5-103 15,-5-7-115-15</inkml:trace>
  <inkml:trace contextRef="#ctx0" brushRef="#br0" timeOffset="105641.5461">7576 15759 610 0,'-2'2'355'15,"3"4"-13"-15,11 3-192 16,26 1-96 0,14 2-3-16,21-5-10 15,3-4-14-15,7-3-17 0,-5-3-113 0</inkml:trace>
  <inkml:trace contextRef="#ctx0" brushRef="#br0" timeOffset="105974.6559">8367 15772 1016 0,'0'2'376'0,"7"-2"-279"15,5 2-32-15,17 0-25 16,13 0-5-16,5 3-22 15,0-3-2-15,-2 2-68 16,-8-2-88-16</inkml:trace>
  <inkml:trace contextRef="#ctx0" brushRef="#br0" timeOffset="106189.6281">8407 15959 953 0,'12'0'362'0,"18"-1"-252"16,6 1-11-16,13 1-21 15,2 0-21-15,-5 3-59 16,-5-2-79-16</inkml:trace>
  <inkml:trace contextRef="#ctx0" brushRef="#br0" timeOffset="106747.0543">9221 16009 966 0,'10'-5'343'0,"24"-1"-263"15,10-1-29-15,37 6-9 31,19 1 16-31,29 1 1 16,13 3 4-16,0-1 3 16,-2 1-15-16,-28-5-88 15,-12-3-84-15</inkml:trace>
  <inkml:trace contextRef="#ctx0" brushRef="#br0" timeOffset="107152.6702">9526 15769 811 0,'14'-10'280'0,"19"-16"-231"16,7-6-8-16,8-10 14 15,-3-1 18-15,-8-6 5 16,-9 0 4-16,-14-7-2 16,-10-4-14-16,-9-1-18 0,-6 8-13 15,-6 20-5 1,-6 12-1-16,-5 22-9 0,-2 7 1 15,0 13-8-15,7 11-1 16,14 20 8 0,9 9 0-16,23 14-1 0,7 2-4 15,14 1-9-15,-2-6-8 16,3-6-128-16,3-7-321 16</inkml:trace>
  <inkml:trace contextRef="#ctx0" brushRef="#br0" timeOffset="107686.1098">9345 16373 792 0,'2'-6'352'0,"1"-1"-180"15,6 6-27 1,-1 14-18-16,-1 6-12 0,-3 9-8 15,-2 4-12-15,-4 2-39 16,-2 3-18-16,2-4-23 31,2-1-6-31,3-10-5 0,9-5 1 16,6-8 0 0,8-8 1-16,5-8 1 0,0-7 1 15,-1-11-32-15,-2-2-7 0,-5-6-10 16,-2-2-4-16,-5-2 31 15,-5 3 6-15,-5 8 9 0,-5 7 3 32,-3 15 5-32,-5 7 5 15,-2 8 4-15,2 11-2 0,2 3-2 16,4 4-5-16,7 4-4 16,3-5 0-16,2 2-2 15,4-1 0-15,-3-5-49 16,1 3-80-16</inkml:trace>
  <inkml:trace contextRef="#ctx0" brushRef="#br0" timeOffset="107922.069">9834 16589 898 0,'-4'2'414'0,"-1"9"-161"0,-1 6-104 16,3 7-56-16,3 6-19 16,0 0-31-16,6-1-11 15,-2-9-19-15,4 0-7 16,-2-10-21-16,0-4-35 16,2-6-138-16,-2-9-117 15</inkml:trace>
  <inkml:trace contextRef="#ctx0" brushRef="#br0" timeOffset="108064.6673">9862 16417 1177 0,'-2'0'467'0,"-1"0"-323"0,3 1-62 16,0-1-70-16,0 0-86 15</inkml:trace>
  <inkml:trace contextRef="#ctx0" brushRef="#br0" timeOffset="108538.8963">10525 15838 687 0,'-1'1'306'15,"1"2"-126"-15,8-1-61 16,14 1-42-16,11 0 0 16,16 0-20-16,6 1-21 15,3-4-21-15,-7 2-4 0,-7-4-87 32,-5-1-95-32</inkml:trace>
  <inkml:trace contextRef="#ctx0" brushRef="#br0" timeOffset="108701.0406">10589 15982 776 0,'9'4'349'0,"18"4"-164"15,7 0-10-15,11-4-43 16,3 4-33-16,-4-2-46 15,1-3-28-15</inkml:trace>
  <inkml:trace contextRef="#ctx0" brushRef="#br0" timeOffset="118813.4442">11388 15951 1011 0,'26'-1'361'16,"24"-5"-262"-16,48 6-122 0,18 0 7 15,52 1 16-15,10 2 11 16,43 2 16-16,15 2 5 16,14-3-2-16,4 0-4 15,-12-8-2-15,-9-7-2 0,-23-1 2 16,-7-6-59-16,-35 0-362 15</inkml:trace>
  <inkml:trace contextRef="#ctx0" brushRef="#br0" timeOffset="119562.9939">12359 15383 641 0,'-11'0'284'31,"-15"0"-109"-31,5 7-122 16,-2 4-16-16,1 12-8 15,10 11-6-15,5 8-13 16,8 7-6-16,12-3-4 15,5-6 2-15,13-13 18 16,11-9 11-16,10-16 31 16,0-5 23-16,-9-14 42 15,-9-7 16-15,-20-11 16 0,-10-2-13 16,-22-6-42 0,-6 2-23-16,-14 3-43 0,-6 2-18 15,5 16-20-15,0 4-22 16,16 13-141-16,5 5-103 15</inkml:trace>
  <inkml:trace contextRef="#ctx0" brushRef="#br0" timeOffset="119771.4182">12640 15658 1278 0,'3'3'512'15,"0"0"-354"-15,-2 2-48 16,-1-7-90-16,0 1-95 16</inkml:trace>
  <inkml:trace contextRef="#ctx0" brushRef="#br0" timeOffset="120138.2709">12880 15614 493 0,'4'-5'215'0,"3"-13"-69"15,2 1-13-15,2-12 26 0,2-4 2 16,3-4-3-16,-1-5 1 16,-3 7-5-16,-7 2-3 15,-6 14-21-15,-3 6-18 16,-6 13-40-1,0 6-23-15,-1 18-36 16,-1 10-8-16,7 16-5 0,4 4 0 16,5 0 3-1,5 0 14-15,5-7-136 16,3-2-41-16</inkml:trace>
  <inkml:trace contextRef="#ctx0" brushRef="#br0" timeOffset="126434.3659">11609 16285 316 0,'-5'-2'213'16,"-8"-2"39"-16,4-3-26 0,9-1-51 16,4-1-24-16,15-6-59 15,9-1-16-15,10-3-9 16,2 3-7-16,-1 11-13 15,-4 5-11-15,-14 11-16 16,-9 7-5-16,-13 3-3 16,-8 3 2-16,-8-1-2 15,-4-1 1-15,-1-6-8 16,4-7-10-16,8-9-36 16,6-5-7-16,15-4-4 15,9 6 7-15,11 9 28 16,11 13 6-16,-2 16 7 15,-3 5 4-15,-16 9 18 0,-13-2 5 16,-21-7 5-16,-11-2 1 16,-13-15-10-1,-2-8-1-15,3-15-3 0,0-12-6 16,13-7-14-16,6-1-11 16,10 0-37-1,8 4-12-15,13 1-38 0,4 5-44 0</inkml:trace>
  <inkml:trace contextRef="#ctx0" brushRef="#br0" timeOffset="126646.739">12227 16420 1230 0,'0'0'498'16,"0"3"-287"-16,2 1-81 16,-2-4-56-16,0 0-15 15,0 0-30-15,0 0-68 16,0 0-483-16</inkml:trace>
  <inkml:trace contextRef="#ctx0" brushRef="#br0" timeOffset="127082.5928">12624 16470 640 0,'1'-1'290'16,"3"-2"-102"-16,11 0-80 15,1-5 11-15,7-11-1 0,1-4-22 0,3-9-33 31,-2-5-13-31,-2 3-26 16,-3 1-3-16,-9 8 4 16,-6 4 6-16,-5 13 14 15,-5 6-6-15,-5 19-4 16,-2 13-5-16,1 23-15 16,3 8 4-16,8 10-6 15,3-5-4-15,5-13-4 0,5-6-2 16,1-19-66-1,5-6-62-15,7-12-172 0</inkml:trace>
  <inkml:trace contextRef="#ctx0" brushRef="#br0" timeOffset="127390.4319">13173 16382 500 0,'-6'-15'351'0,"-1"-11"37"0,-7 4-168 0,-5 3-25 31,-6 10-66-31,-3 6-36 16,-2 10-59-16,6 6-20 15,8 13-21-15,5 7-3 0,11 15-1 16,5-2 2-16,11-3 5 16,7 0 1-16,12-18 2 15,4-4 1-15,-13-21 3 31,-12 0 5-31,0 1 6 0,33-10 3 0,-17-19 8 16,-9-5 4-16,-28-8 1 16,-5-3-4-16,-4 3-9 15,1 5-9-15,5 11-50 16,2 8-98-16</inkml:trace>
  <inkml:trace contextRef="#ctx0" brushRef="#br0" timeOffset="127864.7152">13567 16155 711 0,'-7'-2'352'0,"-5"-3"-135"0,-4 5-46 16,-3 0-83-16,2 0-35 15,-2 5-36-15,3 3-14 16,6 10-10-16,1 8-4 16,10 5 2-1,9-1 1-15,10-1 2 16,7-4 3-16,9-8 1 16,-5-5 1-16,-3-12 5 15,-3-2 3-15,-22-12 14 0,1-1 10 16,-19-4 27-16,-12 2 6 15,-11 10-7-15,-11 4-10 16,9 6-41-16,7 3-66 16</inkml:trace>
  <inkml:trace contextRef="#ctx0" brushRef="#br0" timeOffset="128438.8222">14400 15840 532 0,'1'-1'309'0,"11"-1"-11"16,7-2-109-16,19 1-84 16,10-2-20-16,7 3-49 15,-6-1-15-15,-4 3-8 16,-6 0-30-16,-9 0-154 15</inkml:trace>
  <inkml:trace contextRef="#ctx0" brushRef="#br0" timeOffset="128626.1158">14471 15973 745 0,'13'0'389'15,"19"-1"-74"-15,8 0-130 0,4 1-81 16,4 0-28-16,0 0-40 16,2 0-42-16,-1-7-177 15</inkml:trace>
  <inkml:trace contextRef="#ctx0" brushRef="#br0" timeOffset="129011.8211">15310 15722 716 0,'6'-15'304'15,"7"-22"-138"-15,-3-5-14 0,-5-10 0 16,-2 2-10-16,0 2-41 16,-2 3-10-16,3 21-37 31,0 6-12-31,-4 13-27 0,-2 11-13 15,-3 19-2-15,0 12-3 16,6 20 3-16,4 5 0 0,4 8 1 16,3-4-1-1,-1-4-62-15,2-4-74 16,-6-15-347-16</inkml:trace>
  <inkml:trace contextRef="#ctx0" brushRef="#br0" timeOffset="129191.3745">15179 15891 915 0,'12'0'384'0,"13"-1"-183"16,23 9-143 0,10-8-2-16,12 7-22 15,2-4-16-15,-11-3-38 16,0 6-79-16</inkml:trace>
  <inkml:trace contextRef="#ctx0" brushRef="#br0" timeOffset="129666.664">15267 16109 959 0,'3'-7'395'0,"7"-3"-204"15,8-2-79-15,12 1-30 16,8 7 3-16,8 4-25 15,2 3-12-15,-8 7-24 16,-11 0-11-16,-17 6-7 16,-12 2-2-16,-20-3 0 15,-6 0-9-15,-11-5-21 16,2-3-8-16,14-2-10 16,7-3-1-16,21-2 16 0,6 0 6 15,20 5 13-15,2 4 10 16,1 8 3-16,1 4 5 15,-16 6 29-15,-7 3 12 16,-19 5 11 0,-15 2-3-16,-20-5-23 0,-9-5-8 15,-11-19-6-15,3-11-3 16,16-18-24-16,6-7-42 16,26-4-142-16,10 0-115 15</inkml:trace>
  <inkml:trace contextRef="#ctx0" brushRef="#br0" timeOffset="129951.0067">16085 15891 887 0,'-1'1'452'0,"2"0"-125"15,0 2-99-15,-1-3-104 0,-1 0-42 16,1-1-65-16,0-1-64 0</inkml:trace>
  <inkml:trace contextRef="#ctx0" brushRef="#br0" timeOffset="130343.8907">16521 15846 562 0,'8'-13'262'15,"9"-16"-52"-15,1-1-70 16,-3-6 16 0,-6 1 13-16,-3 4-13 15,-4 2-11-15,-4 14-28 16,0 6-20-16,0 9-40 16,0 8-17-16,2 16-24 15,-2 10-6-15,-1 22 3 16,2 9-1-16,1 4-3 15,2-4-2-15,3-15-26 16,5-9-54-16,2-17-168 0</inkml:trace>
  <inkml:trace contextRef="#ctx0" brushRef="#br0" timeOffset="130670.7192">16931 15700 1000 0,'-11'-7'431'0,"-16"-4"-238"16,0 3-56-16,0 8-77 15,2 6-26-15,4 10-32 16,6 9-4-16,7 13-1 16,5 4 0-16,9 9 3 15,8 0 0-15,14-8 0 16,5-7 0-16,10-16 3 0,2-8 2 15,-5-14 7-15,-4-7 5 16,-12-13 47 0,-8-8 15-16,-8-11 24 0,-14-7 2 15,-15-1-47-15,-5 3-16 16,-16 8-31-16,5 4-2 16,3 12-87-1,3 1-119-15</inkml:trace>
  <inkml:trace contextRef="#ctx0" brushRef="#br0" timeOffset="130970.6713">17050 15492 658 0,'-2'-3'357'16,"1"-3"-53"-16,4 1-117 15,-3 5-80-15,20 2-24 16,55 11-39-1,-23-3-19-15,6 1 3 0,3 0-80 0</inkml:trace>
  <inkml:trace contextRef="#ctx0" brushRef="#br0" timeOffset="131318.5456">17407 15340 432 0,'10'-6'289'16,"13"-9"44"-16,2 0-139 0,5-2-71 16,4 1-16-1,-4-1-25-15,-5 0-9 0,-7 4-5 16,-4 0-3-16,-9 5-3 15,2 4 0-15,-10 6-13 16,-5 7-8-16,3 12-21 16,0 7-9-16,6 17-6 15,5 7-1-15,3 9 0 16,-2-5 0-16,3-9 0 16,4-6-1-16,-3-18 7 15,0-3-41-15,-6-13-90 16,-4-7-59-16,-3-10-338 15</inkml:trace>
  <inkml:trace contextRef="#ctx0" brushRef="#br0" timeOffset="131463.1986">17448 15443 554 0,'4'5'361'0,"7"4"17"0,10 0-206 15,10 2-27 1,14-5-63-16,7-5-34 15,6-1-20-15,-5-4-49 16</inkml:trace>
  <inkml:trace contextRef="#ctx0" brushRef="#br0" timeOffset="132166.7872">18425 15759 709 0,'-17'-6'314'0,"-22"-2"-151"16,-5 1-24-16,6 5-44 16,6 2-19-16,11 3-30 15,8 3-14-15,13 5-9 16,5 1 0-16,12 4 5 16,6 2 2-16,12 5 0 15,2 4-6-15,1 3-5 0,-2 3 3 16,-13-3 6-16,-4-2 3 15,-12-5 7-15,-6-3 6 16,-10-4 9-16,-10-4 2 16,-15-6-6-16,-10-6-11 15,-8-7-14-15,4-2-7 16,7-8-5-16,9 1-26 0,15-3-154 16,8-2-88-1</inkml:trace>
</inkml:ink>
</file>

<file path=ppt/ink/ink2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2-01T09:36:31.465"/>
    </inkml:context>
    <inkml:brush xml:id="br0">
      <inkml:brushProperty name="width" value="0.05292" units="cm"/>
      <inkml:brushProperty name="height" value="0.05292" units="cm"/>
      <inkml:brushProperty name="color" value="#FF0000"/>
    </inkml:brush>
    <inkml:context xml:id="ctx1">
      <inkml:inkSource xml:id="inkSrc41">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2-01T09:39:34.259"/>
    </inkml:context>
  </inkml:definitions>
  <inkml:trace contextRef="#ctx0" brushRef="#br0">15187 8023 492 0,'0'-2'329'16,"-2"-1"-12"-16,-1 18-132 16,-6 8-35-16,-6 22-62 0,0 8-17 15,-4 11-39-15,4-2-15 16,1-14-7-16,3-11-2 16,7-19 6-16,4-12 4 15,10-22 4-15,2-11 1 16,5-21-1-16,-4-6 8 15,-2-1 18-15,1 3 8 16,-2 6 9-16,3 5-9 16,-2 12-18-16,0 3-8 15,-7 12-13-15,1 7-7 16,-2 13-7-16,1 9-2 0,9 12-1 16,-1 3 2-16,9 5 0 15,1 3-1-15,1 2 0 16,0-1-6-16,-5-3-96 15,-3-6-65-15,-6-9-256 16</inkml:trace>
  <inkml:trace contextRef="#ctx0" brushRef="#br0" timeOffset="165.9424">15078 8175 730 0,'2'0'406'15,"12"-1"-51"-15,8 1-110 16,14 1-100-16,13 0-30 16,6 3-58-1,1-2-19-15,-13-1-176 0</inkml:trace>
  <inkml:trace contextRef="#ctx0" brushRef="#br0" timeOffset="947.8236">22365 8897 774 0,'-1'0'334'15,"4"9"-170"-15,-2 12-48 16,3 14-59-16,-1 12 3 16,-5 3-12-16,2 1-12 0,-4-3-13 15,3-8-2 1,-3-13-58-16,3-8-56 0,-1-16-315 31</inkml:trace>
  <inkml:trace contextRef="#ctx0" brushRef="#br0" timeOffset="1264.2976">22300 8924 517 0,'1'-13'319'0,"7"-15"-9"16,4-2-86-16,12 2-83 16,9 6-25-16,5 13-35 15,7 8-21 1,-2 14-27-16,-7 4-8 15,-13 9-9-15,-12 4 1 0,-23 2 2 16,-10 2 0-16,-4-3-2 16,-3-11-2-16,13-12-3 15,10-5-11-15,12-10-6 16,12 7-4-16,13 2-6 0,6 3 6 0,8 8 4 16,-5 1 3-1,-15 8 12-15,-19-1 11 0,-30 6 10 31,-20-4 2-31,-22-10-1 0,0-7-6 16,7-14-56-16,16-3-66 0,22 1-320 16</inkml:trace>
  <inkml:trace contextRef="#ctx0" brushRef="#br0" timeOffset="11668.153">23000 9258 411 0,'2'-5'230'15,"2"-3"-29"-15,-2 2-32 0,-2 7-52 16,0 6-28 0,-3 9-42-16,-3 6-8 15,2 6-10-15,1 0-3 0,6-4-13 16,8-7 1-16,2-11 6 16,6-7 3-16,3-15 5 15,1-5 0-15,-4-7-4 0,-4 0 3 16,-5 2 2-1,-3 2-1-15,-3 6-1 16,0 3-3-16,-3 9-17 0,2 6-5 16,1 11-5-16,3 6-6 15,2 13 7-15,1 5 2 16,3 10 5-16,-4 2 4 16,-6 2 6-16,-6-7 4 15,-13-12 3 1,-7-3 2-16,-6-11 2 15,1-6 1-15,0-10-13 0,5-7-14 0,7-10-46 32,8-5-31-32,10 1-78 15,7-1-47-15,10 10-198 16</inkml:trace>
  <inkml:trace contextRef="#ctx0" brushRef="#br0" timeOffset="12022.9795">23340 9465 675 0,'-1'2'357'16,"-2"1"-97"-16,1 6-115 0,1-1-36 16,-3 3-40-16,2 7-11 15,0-2-28-15,3 1-10 16,2 1-11-1,0-8-3-15,2 0-2 16,-2-4-16-16,1-3-69 16,-4-1-42-16,2-2-212 0</inkml:trace>
  <inkml:trace contextRef="#ctx0" brushRef="#br0" timeOffset="12422.4233">23298 9429 664 0,'1'-8'309'0,"10"-3"-118"15,6 1-40-15,0 7-48 16,6 4-24-16,-1 3-40 15,-6 4-14-15,-4 1-17 16,-4 0 0-16,-12 6 4 0,-3-1 1 16,-9 2 5-1,2 0-1-15,-1-9-8 16,5-3-5-16,10-1-24 0,0-3-3 0,5-1-1 31,-5 1 3-31,0 0 18 0,12 0-1 16,35 9 1-16,-33 3 2 0,-11 2 16 15,-7 1 7-15,-13 1 5 16,-3 0 1-16,-4-7-12 16,0-1-16-16,4-8-68 15,4-1-63-15</inkml:trace>
  <inkml:trace contextRef="#ctx0" brushRef="#br0" timeOffset="12769.247">23515 9260 701 0,'14'-1'295'0,"19"0"-187"0,5-1-21 15,0 2-54-15,1 3-16 16,-8-1-78-16,-5-1-106 16</inkml:trace>
  <inkml:trace contextRef="#ctx0" brushRef="#br0" timeOffset="12962.0875">23540 9342 511 0,'4'3'306'0,"3"4"-38"0,13-1-97 16,5-3-20-16,11-3-54 16,3 0-23-16,3-5-31 15,-2 0-61-15,-9-3-253 16</inkml:trace>
  <inkml:trace contextRef="#ctx0" brushRef="#br0" timeOffset="13387.0544">23807 9002 560 0,'0'-7'334'16,"8"-13"-6"0,5 3-120-16,11-1-81 0,5 6-19 0,9 11-44 15,1 1-22 1,0 12-26-16,-6 2-10 16,-25 10-2-16,-10 5 4 0,-19 8 2 15,-11 2 1-15,4-3-3 16,5 2-6-1,12-8-44 1,9-5-49-16,11-7-141 16</inkml:trace>
  <inkml:trace contextRef="#ctx0" brushRef="#br0" timeOffset="13672.929">23920 9439 801 0,'-1'1'424'15,"-1"1"-85"1,2 0-169-16,0-2-34 0,0 0-30 15,0 0-20-15,0 0-30 16,0 0-15-16,0 0-18 16,0 0-3-16,0 0-21 15,2 0-66-15</inkml:trace>
  <inkml:trace contextRef="#ctx0" brushRef="#br0" timeOffset="168011.1154">2086 9662 532 0,'-5'-4'301'16,"-17"-3"-37"-16,-3 6-57 15,-5 9-79-15,-6 8-34 16,3 14-62-16,6 9-14 15,5 13-13 1,9 2 0-16,22 7 7 16,13-4 1-16,23-15 4 0,7-4 9 15,13-24 19-15,3-9 12 16,-4-20 30 0,-6-13 14-16,-16-12 7 0,-13-6 1 0,-31-9-11 15,-2 1-13-15,-25 0-33 16,-8 3-11-1,-1 14-30-15,-9 11-11 0,7 17-60 16,7 6-66-16,15 9-249 16</inkml:trace>
  <inkml:trace contextRef="#ctx0" brushRef="#br0" timeOffset="168290.8941">1626 9626 1040 0,'0'-1'455'15,"-4"1"-222"1,6 10-144-16,8 13-38 0,4 11-32 16,9 3 26-16,11 3-265 15</inkml:trace>
  <inkml:trace contextRef="#ctx0" brushRef="#br0" timeOffset="168678.8691">2488 9886 766 0,'-2'-4'405'0,"2"-1"-100"0,0 2-68 16,0 3-94-16,0 0-39 15,1 20-55-15,4 44-2 16,-1-16-11-16,0 6-8 16,3 13-13-16,0 1-5 15,-5-4-42-15,13-5-77 16,-2-22-270-16</inkml:trace>
  <inkml:trace contextRef="#ctx0" brushRef="#br0" timeOffset="168851.8263">2526 10038 884 0,'0'-2'415'0,"8"-8"-180"16,5 5-104-16,11 4-108 0,5 1-12 15,-1 4-10-15,4 4-69 16</inkml:trace>
  <inkml:trace contextRef="#ctx0" brushRef="#br0" timeOffset="169124.0002">2991 9904 575 0,'-11'-5'348'0,"-13"-9"-14"15,-3 0-73-15,-3 3-82 16,-1 1-29 0,-2 9-58-16,7 6-28 0,11 10-34 15,3 4-13 1,12 7-9-16,3-1-1 0,10-2-1 16,8-2 0-16,11-7 2 15,1-8 0-15,-2-4 0 16,-4-6-4-1,-6-4-6-15,-1-5-43 0,-13-3-146 0,-3 1-132 0</inkml:trace>
  <inkml:trace contextRef="#ctx0" brushRef="#br0" timeOffset="169346.9451">3140 9854 867 0,'-2'-3'415'0,"4"3"-177"0,0 4-50 16,-3-4-79-16,0 4-31 16,-2 22-27-16,-1 31-17 15,6-28-22-15,5-1-37 16,3-7-218-16</inkml:trace>
  <inkml:trace contextRef="#ctx0" brushRef="#br0" timeOffset="169658.8927">3492 9946 792 0,'0'6'410'0,"-7"5"-111"15,-5 2-89-15,-1 1-100 16,-10-2-33-16,-1-4-40 16,0-1-11-16,-3-9-12 15,3-5-13-15,2-7-38 16,1-2-14-16,7 2-8 0,6-1 7 16,1 4 26-16,12-4 8 15,11 2 6-15,6 3 5 16,16 6 10-16,-1 4 12 15,-4 13 25 1,-5 4 9-16,-11 12 1 0,-4 3-8 0,-4-2-59 16,-1 1-121-1</inkml:trace>
  <inkml:trace contextRef="#ctx0" brushRef="#br0" timeOffset="170034.6713">4034 9848 822 0,'3'-4'432'0,"-1"-3"-126"16,-2 10-77-16,0-3-109 15,0 19-40-15,9 61-39 31,-3-25-7-31,-4 21-13 16,4 6-7-16,-3 2-6 16,2-2-2-16,5-20-70 15,2-14-81-15,-2-18-290 16</inkml:trace>
  <inkml:trace contextRef="#ctx0" brushRef="#br0" timeOffset="170207.1831">4098 10101 787 0,'-3'-4'361'0,"8"-1"-146"16,9 1-137-16,10 0-76 16,11 2-1-16,3-5-100 15,1-1-132-15</inkml:trace>
  <inkml:trace contextRef="#ctx0" brushRef="#br0" timeOffset="170525.5196">4497 9907 595 0,'-14'-5'319'16,"-14"-4"-61"-16,-2 2-60 16,1 5-82-1,4 2-33-15,5 4-61 0,8 4-19 16,8 4-16-16,5-1-2 15,10 1 3-15,2-4 5 16,11-4 7-16,-1 1 0 0,-4-4 4 16,-4-1 2-16,-11-2 5 15,-4-2 0-15,-12 6-3 16,-4 0-2-16,-5 7 4 16,-2 4 10-16,7 2 13 15,7 6 9-15,12 0 13 16,5-3-4-16,13-2 1 15,3-6-9 1,7-2-19-16,5 2-8 16,-1-6-99-16,3 1-85 0</inkml:trace>
  <inkml:trace contextRef="#ctx0" brushRef="#br0" timeOffset="170963.5172">4989 9914 528 0,'12'1'272'0,"8"-1"-72"0,11 0-90 16,-1 1-19-1,6 1-28-15,0 2-12 16,-12-2-23-16,5-2-8 0,-13-5-10 16,-5 0-8-1,1-2-47-15,-11 1-25 0,-9 1-18 16,-2 3 1-1,-1 3 44-15,-7 4 24 16,2 7 37-16,1 2 16 16,-4 3 34-16,11 5 17 0,8-1 4 15,1-1-5-15,7-1-29 16,3-4-17-16,0-2-25 16,2 0-5-16,-7-2-60 15,8 1-64-15,4-2-263 16</inkml:trace>
  <inkml:trace contextRef="#ctx0" brushRef="#br0" timeOffset="171237.4348">5479 10030 523 0,'1'-5'137'0,"1"0"6"0,-4-7 135 16,-2 1-71-16,-5-1-16 15,-9-2-25-15,3 1-20 16,-13 3-36-16,4 2-21 15,2 9-52-15,0 4-18 16,9 6-28-16,5 9-6 16,6 2-2-16,7 0 2 15,11 2 8-15,5-8 2 16,9-6 5-16,2 0 0 16,0-14 6-16,-1-2 3 0,-13-10 5 15,-8-6 2-15,-10-1-7 16,-6-4-43-1,-1 2-212-15</inkml:trace>
  <inkml:trace contextRef="#ctx0" brushRef="#br0" timeOffset="171628.7542">6258 9806 938 0,'-1'6'391'16,"-1"16"-219"-16,2 13-69 0,2 18-52 15,1 5-14-15,1 2-22 16,-4 3-4-16,0-10-45 15,-2-8-65-15</inkml:trace>
  <inkml:trace contextRef="#ctx0" brushRef="#br0" timeOffset="171934.1023">6056 9783 782 0,'11'-14'372'16,"7"-13"-148"-16,12 8-97 15,10 3-31-15,15 14-42 16,1 3-24-16,1 9-16 31,-11 7-5-31,-23-1-7 16,-10 2 2-16,-13 2-15 16,-5-3 0-16,3-2-1 15,-5-3-4-15,10-4 14 16,5-2-1-16,6 5 1 0,7 3 2 15,-2 9 5-15,0 4 9 16,-5 2 11-16,-11 2 4 16,-14-2 1-16,-7-2-4 15,-17-4-21-15,-7-6-27 16,-8-12-136-16,2-5-139 16</inkml:trace>
  <inkml:trace contextRef="#ctx0" brushRef="#br0" timeOffset="172184.7599">6580 9530 959 0,'15'-12'486'0,"27"2"-180"0,14 17-106 15,18 33-128-15,-3 21-38 16,-19 27-15-16,-19 10-2 16,-33 5-1-16,-15 2-1 15,-16 3 2 1,-13-8-40-16,-2-11-107 0,4-16-69 16</inkml:trace>
  <inkml:trace contextRef="#ctx0" brushRef="#br0" timeOffset="173191.2699">7775 9909 462 0,'3'-8'290'0,"-2"-8"-4"16,-7 2-40-1,-9 6-66-15,-8 3-33 16,-9 5-56-16,1 6-26 0,9 4-39 16,4 3-16-16,10 4-23 15,8-2-5-15,11 3 2 16,5-5 5-16,15 1 8 15,5-1 0-15,-3-6-33 16,-4-1-18-16,-12-6-18 16,-8-7-11-16,-13 4 7 15,-8 0 15-15,-14 4 19 16,-7 5 15-16,-8 3 45 16,5 5 9-16,11 0 1 15,9 1-5-15,16-1-12 16,0-4-1-16,8 1 7 15,8 2 5-15,9-5-3 0,6 1-2 16,4-5-5-16,0-4-2 16,-4-4 0-16,-4-4 1 15,-5-4-1 1,-1 0-1-16,-7-1-2 0,-1 2-1 16,-4 3-3-16,-3-3 0 15,-4 5-3-15,4 2-3 16,-1 1-2-16,6 6 0 0,6 2 2 15,-3-1 2 1,3 0 2-16,-2-3 2 0,-2-5 2 16,1-1 1-16,-4-2-1 15,-1-4 2 1,-8-2 2-16,-4-1 0 0,-10-6 1 16,-2 3-2-16,-3 4-6 15,-1 3-2-15,4 13-4 16,-2 3-3-16,3 12 2 15,-1 7 0-15,5 7 5 16,1 5 1-16,9 4 0 16,-1 1-1-16,-1 3 0 0,5 1 0 15,0-2 2 1,10-3 0-16,1-6-13 16,1-6-78-16</inkml:trace>
  <inkml:trace contextRef="#ctx0" brushRef="#br0" timeOffset="173652.76">8150 9937 884 0,'0'1'381'0,"-2"0"-220"0,1 8-51 15,1 1-49-15,1 5-10 32,4 6-2-32,3-1-5 0,7 3-20 0,0-2-8 15,5-6-8 1,-3-4-1-16,6-6 1 0,-4-8 2 16,0-2 4-1,-1-8 1-15,-10-7 0 0,-2 3 0 16,-3-8-4-16,1 4 0 15,-1 5-1 1,-3-1-3-16,-3 8-2 16,1 3-3-16,-6 6-3 15,5 5-2-15,3 10-1 0,-4-1 2 16,8 3 3 0,5 1 4-16,4-4 2 15,3 2 1-15,0-2 0 16,1-3-1-16,-5-4 0 15,1-2 0-15,0-5 3 0,-5-5 1 16,3-9-57-16,-3-3-54 16,-4-3-132-16,-4-6-104 15</inkml:trace>
  <inkml:trace contextRef="#ctx0" brushRef="#br0" timeOffset="173784.828">8391 9761 676 0,'-7'-15'379'0,"-5"-16"-64"16,4 5-45-16,-2 10-74 15,5 5-37-15,5 12-67 16,-2 2-34-16,3 7-51 16,4 3-31-16,-3 4-191 15</inkml:trace>
  <inkml:trace contextRef="#ctx0" brushRef="#br0" timeOffset="174470.1864">8612 9863 655 0,'5'2'292'15,"3"2"-128"-15,12 1-60 16,5 1-3-16,7-2-18 16,3-3-20-16,-3-1-28 15,-8-3-12-15,-9-1-8 0,-3 0 0 16,-13 1-2-1,-3-1-3-15,-6 3-5 16,-11 0-4-16,-3 5-3 16,0 7-2-16,-2 10-4 15,9 4 0-15,5 9 3 0,6 0 3 16,10 3 2 0,5-7 3-16,14-7 2 15,3-4 2-15,0-17 4 16,5-2 0-16,-5-13 2 0,0-5-2 0,-1-5-2 15,-8-4 0 1,-3 2-1-16,-2-1-1 0,-5 7 2 16,2 7 13-16,-4 8 15 15,-6 7 3-15,0 9 0 32,-4 3-14-32,1 7-16 15,4-3-2-15,-4-3-3 16,4-2-1-16,2-5 2 0,2-5 2 15,4-6 4-15,0-2-1 16,5-11 0-16,2-1-3 16,2 0-5-16,1-5-1 15,11 10 9-15,-13 2 7 16,0 9 12-16,-10 4 3 16,-15 13-6-16,16 2-7 0,-16 5-11 15,5 4-3-15,12-2-101 16,-13 2-86-16</inkml:trace>
  <inkml:trace contextRef="#ctx0" brushRef="#br0" timeOffset="174721.1328">9185 9790 959 0,'1'-8'460'16,"2"-8"-182"-16,-1 12-49 15,0 17-103-15,2 14-45 16,5 23-59-16,1 7-5 16,5 14-6-1,3 4-2-15,-9 1-2 0,-2 7-1 16,-7-4-1-16,-3-5 0 16,3-17 0-16,4-14-1 15,5-13-70-15,-2-14-75 16,1-19-313-16</inkml:trace>
  <inkml:trace contextRef="#ctx0" brushRef="#br0" timeOffset="174919.9335">9297 10114 702 0,'0'-2'347'0,"2"-4"-114"15,-2 0-49-15,0 5-77 0,0 0-29 16,8 0-47-16,13-3-13 16,37-1-21-1,-26 0-53-15,6 2-343 0</inkml:trace>
  <inkml:trace contextRef="#ctx0" brushRef="#br0" timeOffset="175257.2453">9857 9888 810 0,'-3'0'364'0,"-3"4"-159"0,-3 4-43 16,-10 11-56-16,0 1-14 15,-6 2-37-15,-4 0-15 16,-4-6-19-16,-1-5-6 15,-2-8-5-15,-4-3-5 16,18-8-8-16,-1-4-4 16,9 1-19-16,13-7-7 0,-4 1-1 15,17 0 1-15,12-4 18 16,5 4 10-16,8 5 8 16,-5 7 11-16,-3 16 20 15,-4 8 8-15,-8 17 13 16,-2 2-5-16,-4 1-16 15,0-2-8-15,0-9-51 16,-2-3-95-16</inkml:trace>
  <inkml:trace contextRef="#ctx0" brushRef="#br0" timeOffset="178901.2961">10246 10135 468 0,'0'2'284'16,"-1"13"-8"-16,-7 5-57 15,-12 3-80-15,0 3-35 0,-7-7-88 16,-1-5-77 0</inkml:trace>
  <inkml:trace contextRef="#ctx0" brushRef="#br0" timeOffset="179328.1067">10730 9903 746 0,'-7'2'352'16,"-12"7"-151"-16,-2 0-56 0,-3 9-86 31,3 8-30-31,13 2-33 0,5 3-8 16,17 1 3-1,8-7 3-15,8-8 7 16,6-2 3-16,-5-11 4 16,-7-5 4-16,-10-7 13 15,-14-6 4-15,-7-1 19 16,-4 3 1-16,-17-2-11 16,-2 5-6-16,0 4-41 15,0-1-63-15</inkml:trace>
  <inkml:trace contextRef="#ctx0" brushRef="#br0" timeOffset="179822.0728">10885 9950 563 0,'-2'-1'281'16,"4"-1"-85"-16,2-2-43 15,-4 3-50-15,13 0-14 16,43 1-28-16,-18 2-14 16,4 3-22-16,-2-3-7 15,-3 1-5-15,-11-2-1 16,-13 2 1-16,-5 0 1 0,-4-5-26 16,-3-1-16-1,-8-3-30-15,-7-2-5 16,-9 6 20-16,-3 2 13 15,-7 6 26-15,9 5 4 16,0 9 11-16,4 1 6 16,13 2 9-16,-1 3 1 15,15-4-7-15,9 0-3 0,12-4-8 16,3-5 1-16,11-4-41 16,-3-9-58-16,0-6-245 15</inkml:trace>
  <inkml:trace contextRef="#ctx0" brushRef="#br0" timeOffset="180166.4783">11263 9992 531 0,'2'-4'315'16,"0"4"-31"-16,4 5-76 15,-6-5-87-15,0 2-21 16,6 16-24-16,10 28-12 0,-10-29-20 16,-7-3-9-16,2-5-18 15,-5-3-3 1,3-6-5-16,6-4-10 16,2-7-11-16,4-4-3 0,4-4-1 0,2 0 6 15,3 6 4-15,1 4-2 16,-4 7-3-1,-3 2 3-15,-1 8 13 0,-4 6 7 16,-2 2 4-16,0 4-1 31,-3-1-50-31,9-2-61 16</inkml:trace>
  <inkml:trace contextRef="#ctx0" brushRef="#br0" timeOffset="180425.835">11567 9978 803 0,'4'1'417'16,"2"-1"-109"-16,4 12-147 16,1 0-51-16,6 11-43 0,0 4-16 15,2-3-26-15,-3-3-10 16,-4-7-1-16,-2-6 2 15,1-8 8 1,0-2 4-16,3-10 1 0,-1-2-2 16,-10-7-10-16,-2 0-3 15,-2-1-52-15,1 3-79 16</inkml:trace>
  <inkml:trace contextRef="#ctx0" brushRef="#br0" timeOffset="181016.8097">12417 10006 651 0,'-5'2'323'16,"-2"6"-110"-16,1 4-59 16,4 6-74-16,4 3-17 0,15-2-21 15,-1 1-13-15,14-7-8 16,5-5-1-16,1-11 5 16,9-7 0-16,-11-8-3 0,-10-4-3 15,-9-7-5-15,-7 4-1 16,-7-1-2-1,0 3-1-15,-3 9 1 16,1 2 3-16,-6 14 1 0,2 11 0 16,6 20-3-1,3 7-6-15,6 13-5 0,4 9-1 32,-12 1 2-32,-1 0 3 0,-11-8 5 15,-6-8 4-15,-9-15 7 16,-11-9 0-16,-2-16-17 0,-5-7-19 15,9-21-50-15,1-8-32 0,11-7-71 32,7-6-56-32</inkml:trace>
  <inkml:trace contextRef="#ctx0" brushRef="#br0" timeOffset="181173.642">12712 9588 889 0,'-1'0'434'16,"-3"8"-175"-16,-6 4-101 15,3 16-129-15,-2 5-18 16,4 7-11-16,7 7-66 0</inkml:trace>
  <inkml:trace contextRef="#ctx0" brushRef="#br0" timeOffset="181634.4262">12781 10023 827 0,'-2'10'354'16,"-3"7"-192"-16,6 0-87 0,5-1-14 16,8-2-19-16,5 0-9 15,8-6-2-15,2-3-3 16,-3-7-3-16,-4-4-1 16,-2-5 1-16,-1-4-1 0,-4-1-4 15,0 0-1-15,-9-2-4 16,-2 7-6-16,-3 3 16 15,-1 2-5 1,0 11-3-16,1-3 1 0,-1-2-17 16,1 3 1-16,6 27-2 15,46 39-1-15,-29-20-2 16,-6 2 3-16,-18-2 8 16,-6 1 8-16,-17-9 16 15,-4-2 2-15,-11-10 3 16,-6-7-3-16,1-15-9 15,0-8-23-15,12-13-106 0,8-8-72 16</inkml:trace>
  <inkml:trace contextRef="#ctx1" brushRef="#br0">10164 17900 0,'0'0'0</inkml:trace>
  <inkml:trace contextRef="#ctx0" brushRef="#br0" timeOffset="183489.7188">1735 10839 456 0,'7'-10'292'15,"3"-10"-13"-15,9 6-114 0,1 6-28 0,2 11-56 16,-2 9-27-1,-6 17-21-15,-1 5-6 0,-15 5-3 16,-6-1-2-16,-6-9-4 16,1-4-1-16,6-13 0 15,4-4 1-15,4-9-9 16,-1-12-8-16,10-6-7 16,4-6-5-16,4-7 2 15,6 4 4 1,-6-2-3-16,-2 4-1 0,-2 7 3 15,-4 1 0-15,-6 10 9 16,0 4-2-16,-6 11-2 16,-1 7-2-16,-2 9-3 0,-3 5 4 31,9 4 3-31,4 0 1 16,12-6-2-16,1-8 1 15,11-4 1-15,7 0 3 16,-8-12 3-16,2-1 0 15,-10-10 2-15,-8-11-3 0,2 2-7 16,1 1-5-16,-6-4-5 16,1 2 1-16,-2 3 7 15,-5 4 4-15,-1 7 8 16,-1 4-1-16,0 12 3 16,0 3 0-16,3 10-6 15,1 3 1-15,3-1-4 16,2-1-1-16,-1-9-41 15,0-1-74-15</inkml:trace>
  <inkml:trace contextRef="#ctx0" brushRef="#br0" timeOffset="183647.2183">2145 10573 1115 0,'-4'-5'457'0,"3"-3"-303"15,-2 0-67-15,7 6-70 16,8 5-68 0,6 7-395-16</inkml:trace>
  <inkml:trace contextRef="#ctx0" brushRef="#br0" timeOffset="183932.1406">2334 10808 660 0,'0'-3'406'0,"3"0"-17"16,6 8-247-16,3 7-48 16,3 12-48-16,0 7-6 15,0 2-12-15,1 1-7 16,0-11-11-1,3-4-5-15,-2-13 7 0,0-6 8 16,1-9 13 0,-5-13 5-16,2 1-3 0,-3-1-9 15,-6 2-26 1,-2 6-59-16,1 3-320 16</inkml:trace>
  <inkml:trace contextRef="#ctx0" brushRef="#br0" timeOffset="184295.4834">2689 10860 637 0,'7'-5'358'0,"4"0"-72"0,3 8-142 15,-1 6-33-15,-5 11-44 0,-4 4-9 0,-7 3-7 32,-5-3-9-32,1-2-18 0,-2-10-4 0,6-6-2 31,3-8 0-31,4-11-8 16,5-5-3-16,7-9-9 0,-1 2-2 0,3-3 2 31,1 5-1-31,2 10 4 15,7 8 4-15,-5 13 5 16,0 13 5-16,-13 10 0 0,-2 4-2 16,-2 2-2-1,-8-6-3-15,5-1-90 0,2-5-102 16</inkml:trace>
  <inkml:trace contextRef="#ctx0" brushRef="#br0" timeOffset="184628.9313">3234 10859 508 0,'-7'-7'353'0,"-9"-7"28"16,-1 6-111-16,-4 6-112 15,-3 3-40-15,4 10-58 16,-2 6-24-16,7 4-30 16,7 6-6-16,5 1-5 15,5-3 1-15,11-3 1 16,2-4 2-16,6-5 4 16,-2-8 3-16,-3-5 12 15,-2-7 6-15,-9-1 7 16,-2 0-1-16,-9-7-10 0,-3 5-34 15,-6 1-127-15,0 5-117 16</inkml:trace>
  <inkml:trace contextRef="#ctx0" brushRef="#br0" timeOffset="184928.8172">3251 10923 846 0,'10'-1'424'16,"6"0"-150"-1,3 5-116-15,1 6-29 0,-4 3-47 16,-6 2-13-16,-5-3-26 16,-4 1-11-16,-2-3-12 15,0-2-6-15,-3-8-3 16,4-3-11-16,4-11-16 16,1-1-11-16,8-2-11 15,4-2 8-15,3 1 14 16,-1 1 7-16,0 6-1 15,6 6 0-15,-8 5 0 16,2 4 3-16,-4 10 15 0,-10 2 8 16,1 9 9-16,0 0 1 15,-3-1-8-15,2-3-3 16,4-4-127-16</inkml:trace>
  <inkml:trace contextRef="#ctx0" brushRef="#br0" timeOffset="185831.4513">4222 10778 461 0,'-4'-1'326'0,"-1"-4"28"15,6 5-138 1,12 2-99 0,11 1-41-16,17-2-34 15,7-1-15-15,6-3-13 0,-5-3-2 0,-10-1 0 16,-11-2 2 0,-12 2-2-1,-5 1-1-15,-15 5-8 16,-8 3-3-16,-12 6-3 15,-6 6 0-15,0 9 0 16,2 1-2-16,8 9-4 16,8 0-4-16,13-1-2 0,9 4 2 15,17-12 5-15,7 2 4 16,9-8 4-16,-2-10-7 16,4-1-29-16,-4-7-5 15,0-9-1-15,-12 0 10 16,-11-9 32-16,-4-2 7 15,-21-1 10-15,10-3 9 0,-3 2 26 16,-5 5 9-16,14 2 11 16,-20 4-4-16,-11 3-24 15,0 5-12-15,-14 4-22 16,13 2-10-16,9 9-14 16,3 3-7-16,7 6-2 15,8 5 0-15,9-3 7 16,5-3 6-16,7-6 6 15,3-6 4-15,2-6-7 16,-1-6-8-16,-5-9-17 0,-1-2-8 16,-6-7 7-1,-4 1 9-15,-6 6 21 16,-4 0 9-16,-6 7 18 0,-4 8 6 16,-2 5 3-16,0 4-4 15,4 5-17 1,4 2-9-16,9 1-6 0,3 1 0 15,10-3 8-15,3-3 10 0,3-7 13 16,-2-5 15-16,-2-8 26 16,-4-5 4-16,-5-7 2 15,-3-3-10-15,-7 1-26 16,-4 3-11 0,-11 0-36-16,1 7-49 0,-5 2-128 15</inkml:trace>
  <inkml:trace contextRef="#ctx0" brushRef="#br0" timeOffset="186469.7817">5879 10816 653 0,'-17'3'306'16,"-11"5"-133"-16,0 8-79 16,1 3-29-16,10 8-38 15,6 1-13-15,17 3-15 16,7 0-1-16,14-4 1 16,8-4 2-16,1-9 5 15,2-6 2-15,-5-8 4 16,-8-4 2-16,-6-5 4 15,-8-1 4-15,-11 1 3 16,-1 0 1-16,-5 4-9 16,-4 3-7-16,3 10 4 15,1 9 3-15,-3 14 4 16,5 12 2-16,4 15-13 16,-2 2-4-16,9 2-4 15,0-4 2-15,4-13-61 0,6-10-75 16</inkml:trace>
  <inkml:trace contextRef="#ctx0" brushRef="#br0" timeOffset="186793.4834">6248 10911 545 0,'-12'0'308'0,"-11"4"-49"0,2 2-86 16,10 7-93-1,2 3-28-15,9 5-33 16,2 1-11-16,12-4-1 0,9-3 5 16,10-12 10-16,4-3 6 15,0-5 18-15,-6-8 12 16,-12-7 15-16,-7 0 7 15,-9-9-13-15,-5 5-13 16,-11-2-23-16,-12 0-9 16,-14 8-16-16,0 4-2 0,1 14-101 15,9 5-104-15</inkml:trace>
  <inkml:trace contextRef="#ctx0" brushRef="#br0" timeOffset="187127.791">6494 11028 759 0,'9'3'347'16,"14"2"-148"0,1-1-37-16,1-4-48 15,2 0-18-15,-9-8-27 16,2 1-11-16,-8-8-18 15,1-1-2-15,-8-5-9 16,-8-2-4-16,3 2-7 16,-20 0-4-16,-12 6-7 0,3 5-3 15,-15 11-10-15,16 10-5 0,10 13-8 32,1 5-1-32,7 4 6 15,8 3 3-15,4 3 6 16,8 1 2-16,4 9 3 0,-2-3 1 15,2-2 2-15,-5-4-8 16,0-11-176 0</inkml:trace>
  <inkml:trace contextRef="#ctx0" brushRef="#br0" timeOffset="187731.7598">6828 10889 706 0,'3'-1'298'0,"6"-3"-153"0,7 4-40 16,6 0-43-16,1 0-3 16,5-1-22-16,1-2-8 15,-4-2-9-15,-1-2-2 16,-9 1-4-16,-6-1-6 15,-11-1-14-15,-5 1-4 16,-9 3-9-16,-1 5 1 0,-5 10 11 16,3 6 5-16,5 6 7 15,2 2 4-15,11 5 9 16,3 0 4 0,13 1 6-16,3-4 6 15,5-11-3-15,4-2-4 16,2-12-4-16,3-1-3 15,-2-9 1-15,-3-6-3 0,-4-4-13 16,-5-8-4-16,-3 3-8 16,-2-4 0-16,-6 7 7 15,-2 5 3-15,-5 8-4 16,-5 7-2-16,-1 6-2 0,-1 3-2 16,4 7 3-1,1 2 2-15,2-1 3 0,-19 2-26 16,18-1-118-16,1-7-148 15</inkml:trace>
  <inkml:trace contextRef="#ctx0" brushRef="#br0" timeOffset="187894.2374">7141 10688 770 0,'-2'-8'435'16,"7"-10"-95"-16,-8 10-86 15,-1 8-155 1,5 5-55-16,-1 9-69 0,-1 1-58 16,11 5-199-16</inkml:trace>
  <inkml:trace contextRef="#ctx0" brushRef="#br0" timeOffset="188463.0521">7507 11010 564 0,'0'-4'290'0,"2"-5"-79"15,0 1-31-15,-3-3-54 16,-1-3-15-16,-7 0-25 15,-4-2-10-15,-4-3-10 16,-4 3-11-16,1 5-17 16,-3 6-13-16,4 12-30 0,-1 5-2 15,4 7-5-15,7 4-1 16,6 1 10 0,9 2 2-16,9-8 5 15,-1-3 3-15,9-6 1 16,1-4 0-16,0-4 2 0,5-3 0 15,-5-12 0-15,-2 0-5 0,-1-4-8 16,-6-2-2 0,-7 2 1-16,-3-1 4 15,-6 7 7-15,-5 2-1 16,-3 10-1-16,-2 3-1 0,1 8-1 16,5 3 0-16,6 4-2 15,5 3-1 1,7 0 0-16,2-4 1 0,7-1 7 15,3-3 4-15,3-7 10 16,2-2 10 0,-1-6 12-16,1-4 10 0,-10-5 4 15,-1-5-4-15,-10-5-6 0,-9 3-11 32,0 8-11-32,1 2-9 0,-7-30-29 15,-7 4-30-15,-8 7-133 0,-1 20-117 16</inkml:trace>
  <inkml:trace contextRef="#ctx0" brushRef="#br0" timeOffset="189179.7241">8796 10828 535 0,'-5'-3'266'16,"-13"-2"-78"-16,-4 2-31 16,-4 1-54-16,-3 3-27 15,9 5-47-15,4 2-20 16,12 8-14-16,6 1-4 15,11 5 2-15,8-1 2 16,6-1 5-16,3-3 1 0,0-7 1 16,-9-3-3-16,-6-1 2 15,-8-7 2-15,-10-1-3 16,-5-2 0-16,-16 0-1 16,0 6-4-16,-6 4 12 15,4 1 7-15,3 2 6 16,4 1 1-16,14 2-2 15,3-1 1-15,13 3 9 16,4-4 1-16,8-3 0 16,1 1-5-16,0-6-14 15,3 0-25-15,-11-6-65 16,3-1-64-16</inkml:trace>
  <inkml:trace contextRef="#ctx0" brushRef="#br0" timeOffset="189331.1189">8722 10584 852 0,'-4'-4'373'0,"-1"-2"-207"15,-1 3-63 1,-1 0-81-16,3 6-22 16,1 2-129-16,3 0-163 15</inkml:trace>
  <inkml:trace contextRef="#ctx0" brushRef="#br0" timeOffset="189469.7625">8839 10737 516 0,'11'20'346'0,"20"31"25"15,3 8-127-15,8 9-108 16,1 0-31-16,-9-8-50 0,-4-6-16 16,-8-8-20-1,0-7-6-15,-4-11-69 0,-1-9-87 16</inkml:trace>
  <inkml:trace contextRef="#ctx0" brushRef="#br0" timeOffset="189637.9175">9178 10831 933 0,'-12'8'457'0,"-11"3"-169"0,-7 12-140 31,1 8-50-31,-2 8-51 15,0 1-16-15,2 4-19 0,-1-5 0 0,4 1-19 16,0 0-57-16,7-4-196 16</inkml:trace>
  <inkml:trace contextRef="#ctx0" brushRef="#br0" timeOffset="190353.1635">9440 11019 557 0,'1'-7'300'15,"3"-5"-86"-15,-4-6-72 16,-2 4-24-16,-9-5-23 16,-2-3-10-16,-5 3-16 15,-2 2-12-15,4 7-36 16,-4 3-16-16,3 9-16 16,5 6-7-16,0 8-1 15,6 6 4-15,6 4 7 0,4-4 5 16,6 1 4-1,4-4 1-15,4-7 2 16,1-2 1-16,2-8 2 0,-4-3 3 16,-1-3 1-16,4-4-6 15,-8-9-8-15,3 0-3 0,-4-4-3 16,-7-1 7-16,-3 7 6 16,-2 1 3-1,-5 7 7-15,1 3 1 0,-1 8 5 16,0 3 0-1,5 5-3-15,1 4-1 16,5 5-8-16,3-1-2 0,7-3 0 16,3 0 0-16,7-6 7 15,3-1 1-15,1-11 4 16,-1-6 1-16,-5-7-1 16,-1-7 0-16,-2-4-4 15,-2 0-3-15,-3-5 1 16,-3 2 0-16,-11 3 2 15,4 5 17-15,-5 10 13 0,-2 5-3 16,2 14-2 0,-5 6-18-16,-1 16-15 15,6 7 0-15,-1 2-1 16,2 3-1-16,5 1-3 0,-1 1 1 16,4 0-1-1,0-3 0-15,2-9 4 16,-4-6-37-16,-2-15-77 15,0-5-91-15</inkml:trace>
  <inkml:trace contextRef="#ctx0" brushRef="#br0" timeOffset="190528.1296">9759 11027 1000 0,'0'-1'358'16,"6"1"-302"-1,6 1-36-15,12-1-23 16,9 0 6-16,4-2-103 16,1-3-207-16</inkml:trace>
  <inkml:trace contextRef="#ctx0" brushRef="#br0" timeOffset="190907.2385">10250 10793 704 0,'-6'-9'371'0,"-11"-8"-102"15,0 4-81 1,-4 8-108 0,2 5-32-16,-1 5-39 15,4 3-12-15,9 6-12 16,5 2-2-16,8 4 4 15,6 0 6-15,8-2 5 16,-2-2 2-16,1-6-21 0,-4-4-25 16,-7-6-39-16,-2-1-27 15,-12-4-18-15,-5 3 24 16,-7-2 45-16,-3 6 41 16,-1 4 71-16,0 5 14 15,6 7 9-15,4 0-6 16,8 3-12-16,8 3-3 0,8-7 1 15,9 1 3-15,6-5 1 16,0-3-1-16,1-6-6 16,-6-4-5-16,0-5-16 15,-2-4-62-15</inkml:trace>
</inkml:ink>
</file>

<file path=ppt/ink/ink2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2-01T09:39:50.520"/>
    </inkml:context>
    <inkml:brush xml:id="br0">
      <inkml:brushProperty name="width" value="0.05292" units="cm"/>
      <inkml:brushProperty name="height" value="0.05292" units="cm"/>
      <inkml:brushProperty name="color" value="#FF0000"/>
    </inkml:brush>
    <inkml:context xml:id="ctx1">
      <inkml:inkSource xml:id="inkSrc26">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2-01T09:40:02.320"/>
    </inkml:context>
  </inkml:definitions>
  <inkml:trace contextRef="#ctx0" brushRef="#br0">7796 12030 579 0,'-1'1'308'0,"-4"-1"-82"16,2 13-116-16,1 7-36 15,2 8-40 1,2 7-9-16,6-3-12 0,5 1-3 16,6-9-1-16,4-9 3 15,7-15 5 1,-4-8 1-16,1-14 3 0,-1-1 0 16,-9-6-1-16,0 4-1 15,-9 4-3-15,-2 4-3 0,-6 6 3 16,-3 4 0-1,-2 12-3-15,-5 2-1 0,3 16-9 16,0 9-4-16,7 13-3 16,7 12-2-16,5 14 7 15,1 3 10-15,-5 0 11 16,-7-9 4-16,-9-14 3 16,-8-9-2-16,-6-18 10 15,0-8 5-15,-3-22-1 16,-5-11-6-16,5-15-22 15,-1-10-19-15,11 5-37 0,11 5-24 16,7 10-68 0,13 10-64-16</inkml:trace>
  <inkml:trace contextRef="#ctx0" brushRef="#br0" timeOffset="244.3742">8240 12308 583 0,'0'-2'387'15,"0"-1"-12"-15,0 10-192 0,0-7-44 16,0 7-67-1,0 22-12 1,9 38-18-16,-7-29-11 16,2-1-12-16,-3-1-4 15,-3-12-4-15,3-2-41 0,-1-13-183 16</inkml:trace>
  <inkml:trace contextRef="#ctx0" brushRef="#br0" timeOffset="579.7284">8193 12340 672 0,'1'-10'371'0,"5"-10"-60"16,5 1-109-16,12 7-100 0,8 5-32 15,2 6-48-15,0 2-10 16,-10 7-8-16,-7 6 0 15,-11 5 2-15,-5 4 4 16,-8 1 2-16,-7-6 2 16,4-6-5-16,0-5-10 15,9-5-26-15,3-2-1 16,11-2-4-16,10 5 4 16,2 4 18-16,3 5 0 0,-7 6 5 15,-11-1 5 1,-17 5 12-16,-8 5 2 0,-17-8 8 15,-2-4-16-15,2-9-69 16,0-12-75-16</inkml:trace>
  <inkml:trace contextRef="#ctx0" brushRef="#br0" timeOffset="904.5726">8749 12121 851 0,'15'0'391'16,"4"-2"-166"-16,14 3-122 15,8 3-15-15,2-1-49 16,4 3-19 0,-8-6-25-16,-6 2-53 0,-11-2-255 15</inkml:trace>
  <inkml:trace contextRef="#ctx0" brushRef="#br0" timeOffset="1098.9332">8822 12273 738 0,'8'2'366'0,"14"1"-86"16,3-1-97-16,11 3-63 15,2 1-29-15,-4-6-45 16,5 0-48-16,-11-1-202 31</inkml:trace>
  <inkml:trace contextRef="#ctx0" brushRef="#br0" timeOffset="1719.4656">9423 12169 912 0,'-5'-3'397'0,"-1"3"-214"15,2 0-54-15,1 9-76 16,3 5-22-16,3 7-27 16,7 4 0-16,10 3 3 0,6-1-1 15,7-8 2-15,1-5 1 16,4-14 6-16,-1-9 2 16,-4-13 2-16,-4-5 1 15,-9-5-1 1,-6 0-2-16,-10 2-1 15,-1 2-2-15,-6 13-1 0,-2 0-2 0,-1 20-5 16,0 9-2 0,3 16-5-16,3 10-3 15,2 14 0-15,2 10 0 16,-1 4 3-16,-2 1 1 0,-6-7 3 16,-6-12 2-16,-10-11 5 15,-5-6 5-15,-7-19 12 16,0-6 0-16,3-22-25 15,2-13-12-15,13-9-53 0,5-2-37 16,10 1-73 0,8 2-74-16</inkml:trace>
  <inkml:trace contextRef="#ctx0" brushRef="#br0" timeOffset="2100.2613">9817 12501 783 0,'-1'8'382'31,"-5"4"-123"-31,3 11-137 0,-2 4-22 0,2 4-44 16,-1-3-22-1,6-2-16-15,-5-10-2 16,2-10-4-16,4-5-7 15,-2-12-9-15,6-4-2 0,5-9-4 16,-3-6 4 0,0-3 7-16,2 0 2 0,-2 6-1 15,0 7 1-15,0 7-3 16,-1 7 0-16,-8 6 4 16,4 6 3-1,4 12 4-15,1 4-1 0,10 8-3 16,-4-2-2-16,0 0 1 15,2-3-13-15,-4-4-84 16,-2-3-61-16</inkml:trace>
  <inkml:trace contextRef="#ctx0" brushRef="#br0" timeOffset="2231.8167">9815 12604 892 0,'3'0'383'0,"16"3"-179"0,4-3-119 16,11-4-35-16,4 2-12 15,-2-5-148-15</inkml:trace>
  <inkml:trace contextRef="#ctx0" brushRef="#br0" timeOffset="2576.444">10519 12074 974 0,'-1'2'399'16,"-3"10"-233"-1,-1 10-57-15,6 11-59 16,0 11-8-16,1 9-24 15,5-1-3-15,-1-1 10 0,3-12-45 0,5-14-162 16</inkml:trace>
  <inkml:trace contextRef="#ctx0" brushRef="#br0" timeOffset="2745.1324">10354 12224 586 0,'6'0'357'16,"12"1"23"-16,11 2-194 0,15 1-82 16,9 1-21-16,6-5-39 15,-3-3-3-15,-4-5-130 16</inkml:trace>
  <inkml:trace contextRef="#ctx0" brushRef="#br0" timeOffset="3293.7828">11116 12029 808 0,'1'0'378'0,"1"2"-171"16,-6 6-60-1,0 13-93-15,-1 7-7 0,3 13-12 16,2 5-6-16,5 5-7 16,5-5-6-16,8-11-4 15,3-7 1-15,10-17 4 16,2-7 2-16,-5-14 5 16,-1-8-1-16,-7-9-1 15,-2 0-3-15,-5-4-5 16,-2 2 0-16,-5 2-3 15,-6 0-1-15,-3 7-1 16,0 7-3-16,-3 9-15 16,1 8-4-16,0 11-4 15,0 8 0-15,2 12 13 0,3 2 3 16,7 7 3-16,2-3-1 16,7-6-107-16,2-3-96 15</inkml:trace>
  <inkml:trace contextRef="#ctx0" brushRef="#br0" timeOffset="3657.4901">11483 12296 581 0,'-5'5'348'0,"3"5"-16"16,-4 5-167-16,9 0-100 15,2 2-18-15,9-6-18 16,2-2-6-16,5-9-3 16,2-2 1-16,-2-8-1 15,1-3-1-15,-6-5-3 0,-5-3-1 16,0 5-1 0,-4-3-2-16,0 12 7 15,0 5-3-15,-7 3 8 0,-3 13 5 16,-1 10-8-1,7 8 2-15,-1 18-11 0,4 1-5 16,-8-2-1-16,-7-3 0 0,-8-11 5 16,-4-6 5-16,-7-7 6 15,-2-8 4-15,-2-14 0 16,4-8-16-16,8-14-47 16,7-1-42-1,13-6-129-15,5 3-144 16</inkml:trace>
  <inkml:trace contextRef="#ctx0" brushRef="#br0" timeOffset="4159.3208">11764 12527 724 0,'1'6'320'0,"-4"7"-141"0,4 5-35 0,-8 2-19 31,-1 4-18-31,-1-2-39 16,0-2-21-16,9-6-29 15,1-7-3-15,1-6 3 16,-1-5-1-16,2-10-2 16,2-6-3-16,3-3-6 0,0 0-2 15,2 0-1-15,-1 4-1 16,-1 2-1-16,0 2 0 15,-1 4 5-15,-1 7 3 16,-2 7 10-16,7 8 3 16,-7 7-5-16,4 0 0 15,5 6-12-15,-4-1-2 16,6 5 1-16,0-3-12 0,-4-4-48 16,-1-3-42-16,-3-9-153 15</inkml:trace>
  <inkml:trace contextRef="#ctx0" brushRef="#br0" timeOffset="4312.5492">11764 12632 801 0,'1'-2'406'0,"10"-1"-102"16,4 2-183-16,9 1-93 0,4 0-4 15,2 1-112 1</inkml:trace>
  <inkml:trace contextRef="#ctx0" brushRef="#br0" timeOffset="4858.0645">12163 11930 525 0,'-3'-2'367'0,"0"2"1"0,-1 6-157 15,4 19-126-15,3 8-33 16,6 18-13-16,2 7-2 15,-2 6-7-15,0 1-11 16,-2-9-6-16,1-7-1 16,6-11-13-16,-4-11-26 0,4-13-98 15,-3-5-79 1</inkml:trace>
  <inkml:trace contextRef="#ctx0" brushRef="#br0" timeOffset="5076.46">11980 12158 1017 0,'3'1'403'0,"17"6"-231"0,10 0-48 15,25 0-27-15,4 1-11 16,-3-2-44-16,1-3-13 15,-7-3-76-15,-4 0-74 16</inkml:trace>
  <inkml:trace contextRef="#ctx0" brushRef="#br0" timeOffset="5650.9031">13050 12031 681 0,'-2'0'352'16,"0"16"-74"-16,0 3-105 15,2 18-87-15,0 10-19 16,2-3-36-16,3 9-13 0,3-8-2 16,0-8-19-16,-1-11-114 15,-4-13-146-15</inkml:trace>
  <inkml:trace contextRef="#ctx0" brushRef="#br0" timeOffset="5776.6457">12923 12190 1002 0,'11'0'389'0,"19"2"-262"16,14 2-36-16,13 2-28 16,0-1-16-16,0-5-99 0,-5-4-134 15</inkml:trace>
  <inkml:trace contextRef="#ctx0" brushRef="#br0" timeOffset="6125.7081">13759 12020 775 0,'0'-19'346'0,"-1"-21"-152"15,-2 1-18-15,3 3-33 16,0 7-17-16,4 15-31 0,-3 6-22 15,-1 12-37 1,0 8-17-16,-2 14-26 0,0 10-7 16,8 17 4-1,2 1 4-15,6 1 11 0,3-2-30 16,-2-9-124-16,-3-5-139 0</inkml:trace>
  <inkml:trace contextRef="#ctx0" brushRef="#br0" timeOffset="6307.0837">13592 12238 772 0,'14'0'312'16,"28"3"-178"-16,6 1-91 0,16 3-23 15,5-1-6-15,2 0-7 16,2 1-73-1</inkml:trace>
  <inkml:trace contextRef="#ctx0" brushRef="#br0" timeOffset="6678.2681">13664 12497 909 0,'7'-5'351'0,"8"-8"-221"15,6-3-22-15,16-3-13 16,4 5-5-16,11 14-33 16,5 8-15-16,-18 13-18 15,-9 9 4-15,-28 1 4 0,-15-1 0 16,-22 5 1-16,-13-9-17 15,-1 4-55-15,-1-3-19 16,10-16-20-16,11-3 0 16,9-13 17-16,9-6 6 15,13 0 4-15,5-2 7 0,16 3 32 16,5-1 17-16,5 7 35 16,4 4 8-16,-3 4-1 15,2 10-6-15,-2 2-22 16,-3 3 0-16,-6-3-150 15</inkml:trace>
  <inkml:trace contextRef="#ctx0" brushRef="#br0" timeOffset="7286.8292">14472 12247 327 0,'6'-8'250'16,"2"-8"23"-16,1 1-85 15,-2-5-18-15,-6-2-27 16,-1-1-12-16,-9 1-22 15,-5-1-11-15,-8 2-32 16,-2 8-16-16,-8 3-30 16,0 9-15-16,-1 6-15 0,3 3-6 15,12 8-9-15,4 3 2 16,14 8 5 0,2 5 3-16,11-3 10 15,6-2 3-15,2-8 4 0,6-5 3 16,-2-9-9-16,1-5-12 15,-3-5-24 1,-5-6-5-16,-2-2 9 0,-3 0 10 16,-3 5 22-16,-3 5 10 0,-4 9 33 15,-2 5 6-15,-1 5 3 16,1 3-6 0,7 3-26-16,0-3-30 15,5-2-141-15,4 0-159 16</inkml:trace>
  <inkml:trace contextRef="#ctx0" brushRef="#br0" timeOffset="7748.4808">14645 12232 980 0,'1'3'394'0,"3"9"-258"16,-6-3-49-16,8 5-48 16,1-1-9-16,4-4-10 15,4-1-1-15,4-8-1 16,2-1 0-16,2-10 0 16,0 0 0-16,-7-5-4 15,-4-2 0-15,-5 1-3 0,-4 0-1 16,-2 7-5-1,-2 3 3-15,-2 10 3 0,0 7 1 16,-1 8 3-16,-1 4-5 16,4 12-6-16,1 4-3 15,1 10-1 1,4 3 0-16,-7-2-1 0,-3-4 1 0,-5-9 2 16,-7-7 2-16,-2-8 5 15,-1 0 3-15,-10-13 7 16,4-6 3-16,0-11-1 15,0-8-3 1,10-3-35-16,1-2-33 0,10 0-93 16,5-5-97-1</inkml:trace>
  <inkml:trace contextRef="#ctx0" brushRef="#br0" timeOffset="8371.7933">15210 11774 755 0,'2'-10'378'0,"3"-7"-101"0,-3 5-64 16,-2 12-82-16,-2 6-31 16,-4 17-54-16,5 11-16 15,-1 26-7-15,2 10-6 16,0 1-6-16,-1 2-2 15,3-11-4-15,3-9 1 16,6-8-24-16,5-10-27 0,10-12-69 16,-1-7-30-16,1-11-102 15,3-5-76 1</inkml:trace>
  <inkml:trace contextRef="#ctx0" brushRef="#br0" timeOffset="8576.3569">15069 12042 708 0,'5'2'365'15,"3"4"-69"-15,13-2-153 16,12 4-10-16,22 1-49 15,6-3-31-15,10-2-35 0,-3-2-62 16</inkml:trace>
  <inkml:trace contextRef="#ctx0" brushRef="#br0" timeOffset="9166.7909">15512 11623 557 0,'-7'-12'311'15,"-3"-12"-74"-15,10 5-109 16,8 4-26-16,7 3-35 16,2 4-4-16,6 3-5 15,3 7-8-15,1 11-24 16,-4 4-14-16,-6 9-3 16,-12-1 12-16,-8 0 22 0,-10 0 5 15,-4-1-2-15,-2 2-9 16,-1-7-23-16,7-1-5 15,6-7-4-15,7-4 2 16,10-5 4-16,11-2 1 16,8 2 3-16,9-2-4 15,6 2-4-15,-1 1-1 16,-3-1-1-16,-6 0 16 0,-9-1-101 16,-7-2-90-16</inkml:trace>
  <inkml:trace contextRef="#ctx1" brushRef="#br0">16225 19044 0,'0'0'0</inkml:trace>
  <inkml:trace contextRef="#ctx0" brushRef="#br0" timeOffset="12296.2859">8771 13299 710 0,'4'2'310'0,"7"-2"-132"16,11 0-50-16,11-4-52 16,6 1-12-16,9-1-39 15,-1 2-12-15,-5 0-58 16,-3 1-89-16</inkml:trace>
  <inkml:trace contextRef="#ctx0" brushRef="#br0" timeOffset="12480.1421">8853 13424 806 0,'8'0'333'16,"23"8"-205"-16,10-1-27 16,8-1-42-16,8 1-23 15,-5-8-394-15</inkml:trace>
  <inkml:trace contextRef="#ctx0" brushRef="#br0" timeOffset="13027.5999">9797 13165 484 0,'-4'-6'296'0,"-9"-3"12"16,-5 2-69 0,-15 7-59-16,1 4-33 15,-7 16-69-15,4 6-28 16,9 15-36-16,3 3-10 0,20 6-9 16,9 3-2-1,22-7 5-15,11-6 3 0,11-17 6 16,4-11 4-16,-2-13 4 15,-4-7 3-15,-6-13 8 16,-10-9 4-16,-14-10 6 16,-8-7 0-16,-25-2 9 15,-5 6-3-15,-16 8-8 16,-4 6-6-16,0 8-22 16,-2 5-3-16,7 11-97 15,3 3-63-15</inkml:trace>
  <inkml:trace contextRef="#ctx0" brushRef="#br0" timeOffset="13241.2398">9900 13222 791 0,'-2'-2'402'0,"-2"2"-112"15,0 3-72-15,2-3-72 0,-3 6-40 16,-14 24-49-16,-40 44-17 16,25-30-22-16,3-2-4 15,9-5-60-15,1-9-90 16</inkml:trace>
  <inkml:trace contextRef="#ctx0" brushRef="#br0" timeOffset="13641.1934">10654 13133 737 0,'-3'-5'425'15,"-3"-7"-83"-15,0 10-140 16,-3 6-50-16,5 20-84 16,2 7-36-1,7 22-19-15,2 1-2 0,-1 1-4 16,4-1 4-16,-7-16-75 16,2-4-87-16</inkml:trace>
  <inkml:trace contextRef="#ctx0" brushRef="#br0" timeOffset="13795.0012">10428 13332 931 0,'12'2'386'0,"20"2"-210"32,14-1-76-32,22 0-41 0,3-3-15 0,6-4-35 15,0-3-62 1</inkml:trace>
  <inkml:trace contextRef="#ctx0" brushRef="#br0" timeOffset="14273.0648">11330 13197 529 0,'-12'-8'350'0,"-10"-6"19"15,-2 2-134-15,1 12-109 16,2 6-40-16,4 14-54 16,2 6-19-16,6 10-17 15,9 9-4-15,4 1 0 16,9 1 3-16,18-5 5 16,0-9 2-16,18-7 4 15,-1-10 2-15,-4-16 6 16,-5-5 3-16,-14-14 8 0,-6-8 3 15,-15-6 8-15,-6-4 4 16,-24-6-5 0,-10 0-2-16,-13 0-15 0,-1 0-8 15,11 11-29 1,10 4-45-16,7 15-153 0,9 10-280 16</inkml:trace>
  <inkml:trace contextRef="#ctx0" brushRef="#br0" timeOffset="14500.0293">11440 13246 697 0,'-6'3'373'16,"-3"3"-103"-16,-7 9-79 16,-5 5-28-16,-3 13-50 15,0 1-23-15,-3 2-42 16,4-2-15-16,10-12-24 15,2-1-41-15,16-13-109 0</inkml:trace>
  <inkml:trace contextRef="#ctx0" brushRef="#br0" timeOffset="15028.4827">11886 13095 732 0,'-1'-3'368'0,"-2"6"-126"16,0 7-53-16,1 15-79 15,2 13-20-15,0 14-22 16,1 8-14-16,5 2-28 16,3 0-7-16,10-9-7 15,2-13-1-15,7-17 1 16,3-8-11-16,-1-15-52 16,-2-5-41-16,-8-8-132 15,-5-6-251-15</inkml:trace>
  <inkml:trace contextRef="#ctx0" brushRef="#br0" timeOffset="15216.026">11772 13312 978 0,'-2'0'454'15,"7"0"-139"-15,11 5-159 16,15-1-23-16,21 2-22 15,1 1-29-15,7-3-40 16,-7-2-52-16,-14-2-124 16</inkml:trace>
  <inkml:trace contextRef="#ctx0" brushRef="#br0" timeOffset="16299.2333">12625 13379 602 0,'3'0'343'15,"0"-1"-86"-15,14 1-89 16,2 0-28-16,17-2-54 16,11 2-16-16,11 0-26 15,-1 0-13-15,4 3-91 16,-7 2-103-16</inkml:trace>
  <inkml:trace contextRef="#ctx0" brushRef="#br0" timeOffset="16777.5239">13396 13228 580 0,'2'-12'298'0,"2"-12"-76"16,3-3-26-16,-1-5-41 15,-1 1-20-15,-1 3-34 16,0 2-11-16,-3 9-21 16,-1 6-6-16,-2 9-30 15,0 6-14-15,-1 13-19 16,1 8-9-16,1 19 2 16,1 6 7-16,3 7 0 15,3 2 2-15,4-9-46 0,1-6-77 16</inkml:trace>
  <inkml:trace contextRef="#ctx0" brushRef="#br0" timeOffset="17000.5735">13264 13411 953 0,'14'-1'360'0,"21"1"-268"16,9 1-27-16,19 4-21 16,1 1-16-1,0 1-22-15,1-2-62 0</inkml:trace>
  <inkml:trace contextRef="#ctx0" brushRef="#br0" timeOffset="17435.4293">13322 13617 751 0,'7'-9'348'16,"12"-7"-112"-16,5 1-63 15,12 12-49-15,5 4-19 16,0 11-52-16,-2 9-17 0,-13 8-8 16,-11 6-4-1,-21 4-5-15,-15 0 2 16,-17-1-7-16,-10-3-16 0,-5-7-29 0,-2-10-17 15,13-16-31-15,1-6-2 16,18-10-1-16,13 0 8 16,11-6 27-1,13 2 12-15,16 2 37 16,5 4 23-16,7 11 30 16,5 8 11-16,0 14 5 0,-4 3-8 15,-6 9-20-15,-4-1-7 16,-5-7-47-16,-6-8-61 15</inkml:trace>
  <inkml:trace contextRef="#ctx0" brushRef="#br0" timeOffset="18063.2392">14058 13445 610 0,'-9'4'315'0,"-8"1"-111"15,16-3-109-15,9 3-18 0,25-3-20 16,10 3 3 0,34 3 3-16,12-7-6 0,29 5-1 15,15 0-3-15,4 2-2 16,4 5-6-16,-20-4-30 16,-16-8-30-1,-18-5-79-15,-16-6-86 0</inkml:trace>
  <inkml:trace contextRef="#ctx0" brushRef="#br0" timeOffset="18967.2657">14800 13049 522 0,'-6'-10'345'0,"-4"-13"-10"16,1 17-121-16,-1 5-44 0,-3 8-70 16,3 8-32-16,2 10-40 15,1 6-9-15,5 7-8 16,-1 6-1-16,1-2-3 16,4-2 0-16,2-11 0 15,2-8 2-15,-2-11 13 16,-1-10 5-16,0-9 3 15,-1-6 1-15,0-11-12 16,-1-1-6-16,-7-10-3 16,-1-1-1-16,1-3-3 15,4 3-1-15,2 2-1 16,1 2-2-16,4 5-2 16,-2 0 0-16,6 10-3 0,3 2-2 15,4 5-5-15,2 4 1 16,7 5-2-16,2-1 5 15,8 4-50 1,1 2-31-16,3 8-83 0,0 0-78 0</inkml:trace>
  <inkml:trace contextRef="#ctx0" brushRef="#br0" timeOffset="19253.3299">14737 13319 787 0,'4'2'320'15,"10"2"-186"-15,6-2-44 16,13 0-27 0,6 0-19-16,5-1-29 15,4 1-4-15,-1-2-126 0,-4 0-203 16</inkml:trace>
  <inkml:trace contextRef="#ctx0" brushRef="#br0" timeOffset="19455.912">14706 13121 823 0,'0'1'365'0,"11"-1"-139"0,4 0-81 16,25 1-60-16,4 0 2 15,16 3-38-15,-4-2-15 16,-3 1-80-16,-7 0-85 0</inkml:trace>
  <inkml:trace contextRef="#ctx0" brushRef="#br0" timeOffset="20293.9333">14244 13727 674 0,'6'0'338'16,"3"1"-100"-16,8 11-108 15,6 7-16-15,-4 11-20 0,-3 3-12 16,-9 2-20-1,-5-1-8-15,-5-9-22 16,-5-2-5-16,-3-10-1 0,0-8-1 16,2-11-14-16,3-8-14 15,9-15-21-15,4-3-5 16,10-4 6-16,5 0 7 16,5 5 10-16,5 6 5 15,3 11 11-15,-4 7 3 16,-1 14 11-16,-6 5 1 0,-10 12 0 31,0 5 2-31,-9 0-6 0,-2 3-5 16,0-9-5-16,-5-5-1 15,-2-8 4-15,2-7-5 16,1-10-12-16,0-7-6 16,9-7-10-16,3-4 4 15,3-5 7-15,6 2 2 16,-2 4 3-16,-3 3-1 15,4 17 4-15,-1 4 5 16,-9 11 15-16,2 10 7 0,-7 7 8 16,-2 3 2-16,0 0-10 15,-1-3-4-15,1-7-7 16,-2-5-3-16,1-7-2 16,4-5 1-16,-5-2-7 15,5-1-27-15,-4-4-106 16,-1 3-90-16</inkml:trace>
  <inkml:trace contextRef="#ctx0" brushRef="#br0" timeOffset="21469.4581">15792 12747 625 0,'-14'-1'334'16,"-11"1"-82"-16,-9 29-93 0,-5 26-31 15,1 36-54-15,4 21-30 16,13 35-28-16,0-2-6 16,11 8-2-1,8-4 0-15,11-25 2 16,19-12 0-16,20-25-14 0,11-18-26 15,11-29-115 1,6-9-183-16</inkml:trace>
  <inkml:trace contextRef="#ctx0" brushRef="#br0" timeOffset="31098.5045">15857 13401 545 0,'7'0'254'0,"25"0"-58"15,14 1-71-15,29 3-4 0,17-2 1 16,31 2-13-16,8 1-11 15,3 1-26 1,-5 3-16-16,-32-4-41 16,-15-5-48-16,-20-5-241 15</inkml:trace>
  <inkml:trace contextRef="#ctx0" brushRef="#br0" timeOffset="31559.5662">16217 13228 526 0,'3'2'241'15,"7"3"-108"1,5-3-30 0,5-8-43-16,2-5-16 0,4-14-23 0,1-4-4 15,4-14 16 1,1 0 12-16,1-13 38 15,-6-6 12-15,-12-3 0 16,-5 3 2-16,-14 22-9 16,-9 11-1-16,-14 26-11 15,-7 10-16-15,-4 23-32 16,5 13-11-16,20 15 2 16,11 3 4-16,26-3 13 15,12-3 0-15,16-13-11 16,4-5-7-16,-3-14-60 15,-4-5-72-15</inkml:trace>
  <inkml:trace contextRef="#ctx0" brushRef="#br0" timeOffset="32222.0619">16090 13674 672 0,'8'-7'324'0,"5"-5"-118"0,-4 2-34 16,-5 12-53-16,-1 4-26 15,-3 15-39-15,-3 5-4 16,-4 8-15-16,-2 4-13 16,6-1-15-16,2-2-5 15,6-8-2-15,12-2 1 16,0-14 3-16,7-5 2 15,7-14 4-15,-2-7 0 16,-1-9 3-16,-5-6 0 16,-6-4-1-16,-5 0 0 0,-6 1-3 0,0 8 0 15,-5 11 14 1,0 9-3-16,-3 12 2 16,-2 10 0-16,1 7-16 0,1 5 0 15,8 5-1 1,3 0-3-16,2-6-12 0,1 0-38 0,-3-7-141 15,-3-7-168 1</inkml:trace>
  <inkml:trace contextRef="#ctx0" brushRef="#br0" timeOffset="32452.1078">16448 13952 852 0,'-3'7'371'16,"-4"0"-177"0,1 6-117-16,0-1-16 15,5 3-21-15,4 2-14 0,8 0-12 16,4 0-4-1,2-7-7-15,2 2-5 16,-7-9-75-16,1 1-56 0</inkml:trace>
  <inkml:trace contextRef="#ctx0" brushRef="#br0" timeOffset="32649.2771">16516 13776 1298 0,'0'0'513'0,"-1"1"-359"0,0-1-57 16,0 0-80-16,1 0-8 16,0 0-139-16,0 0-310 15</inkml:trace>
  <inkml:trace contextRef="#ctx0" brushRef="#br0" timeOffset="33148.1892">16989 12702 947 0,'14'20'434'15,"12"18"-196"-15,9 39-102 16,5 17-6-16,-9 29-41 16,-10 13-18-1,-21 3-27-15,-15 3-12 16,-15-10-16-16,-2-15-4 16,1-26-45-16,5-12-35 0,9-38-165 15</inkml:trace>
  <inkml:trace contextRef="#ctx0" brushRef="#br0" timeOffset="33748.2203">17250 12649 653 0,'3'-8'323'15,"4"-6"-102"-15,8 5-72 0,6 0-21 16,5 9-32 0,4 3-26-16,-2 10-28 0,-9 2 2 15,-17 9 0-15,-12 3 2 16,-18 9-10-16,-7 2-8 16,5-2-16-16,6-3-8 15,20-9-7-15,11-3-1 16,24-11 5-1,11-1 11-15,11-6 16 16,2-2 10-16,-14-2 9 16,-9-3-4-16,-15 1-9 0,-8-3-29 15,-5 1-259-15</inkml:trace>
  <inkml:trace contextRef="#ctx0" brushRef="#br0" timeOffset="46945.495">14375 13106 558 0,'-1'-5'285'0,"-2"-5"-78"16,-2-1-27 0,-2 1-46-16,-4-3-22 0,-3 3-30 15,0 0-11 1,-7-5-13-16,3 7-5 0,-5 2-19 16,1 5-13-16,2 5-24 15,4 7-12-15,5 2-8 16,1 4 0-16,12 10 3 15,9-1 5-15,3-6 7 16,7 0 5-16,10-8 6 0,-6-10 3 31,9-2 2-31,-2-7 0 0,-7-7 1 0,-3-3-1 16,-8-4 1-16,-4-4-1 16,-10 6-1-16,0 8 0 15,-5 8 3-15,-1 3-2 16,1 5-4-16,1 4-3 15,1 4-5 1,1 5-2-16,2 8 4 16,0 4 2-16,4 9 2 15,-1 6 1-15,-1 0 1 16,1-3 2-16,2-6 3 16,0-4 2-16,0-13 0 15,1-5-1-15,-1-10 5 0,0-1 11 0,3-7-72 16,-2-3-60-1</inkml:trace>
  <inkml:trace contextRef="#ctx0" brushRef="#br0" timeOffset="67953.7478">8657 14711 542 0,'-3'0'288'16,"-5"5"-74"-16,10-1-61 15,21 2-56-15,9-1-11 16,21-1-9-16,-3-2-16 16,1-1-28-16,-2 0-11 15,-14-2-10-15,2 1-1 0,-10-1-86 16,-8-1-65-16</inkml:trace>
  <inkml:trace contextRef="#ctx0" brushRef="#br0" timeOffset="68114.7975">8769 14856 570 0,'7'1'280'15,"13"0"-97"-15,4 0-13 0,3-1-39 16,8 1-23-16,4 3-40 16,0-1-14-1,-4 2-26-15,-4-2-66 0</inkml:trace>
  <inkml:trace contextRef="#ctx0" brushRef="#br0" timeOffset="68893.1294">9453 14848 594 0,'-7'1'307'15,"2"-1"-97"-15,9-1-28 16,27-2-39-16,17 1-37 16,27 2-34-16,10 1-24 0,-4 4-30 31,-5-3-5-31,-15 2-42 0,-10-4-122 0</inkml:trace>
  <inkml:trace contextRef="#ctx0" brushRef="#br0" timeOffset="69289.7379">10359 14670 471 0,'2'-14'255'0,"5"-13"-20"16,3-4-35-16,-6-11-19 15,1 3-11-15,-2-3-43 16,-3 4-17-16,0 13-25 15,0 5-17-15,0 10-22 16,-1 5-14-16,1 4-21 16,1 1-4-16,-1 0-7 15,0 0 0-15,7 23 2 0,14 45 0 16,-12-20 0-16,1 3 0 16,-2 5-3-16,-1-5 2 15,1-2-89-15,-3-4-84 16</inkml:trace>
  <inkml:trace contextRef="#ctx0" brushRef="#br0" timeOffset="69474.2489">10272 14871 692 0,'13'-5'359'16,"9"-1"-58"-16,14 1-213 15,6 2-21-15,6 5-29 16,5 0-9-16,1 5-15 16,-2 0-25-16,-4 0-194 15</inkml:trace>
  <inkml:trace contextRef="#ctx0" brushRef="#br0" timeOffset="69924.8862">10298 15120 694 0,'-1'-6'330'16,"5"-9"-105"-16,4-4-70 15,18 4-40-15,4-5-9 0,10 11-32 16,6 4-17-16,-3 6-33 16,-4 13-8-16,-16 9-2 15,-10 5 0-15,-24 8 0 16,-11-3 0-16,-11 5-4 16,-6-2-3-16,4-4-1 15,4-2-4-15,7-10-17 16,3-3-14-16,5-9-20 15,4-6-3-15,10-6 11 0,3-4 10 16,10-6 27 0,5 0 20-16,5 2 29 0,2 4 15 15,5 9 14-15,-3 8-4 16,-1 7-3-16,-6 2-11 16,-2 2-16-16,1-4-10 15,-5-9-49-15,4-5-117 0</inkml:trace>
  <inkml:trace contextRef="#ctx0" brushRef="#br0" timeOffset="70578.3569">11182 14892 662 0,'-21'1'262'16,"-23"2"-155"-16,14 1-24 0,30-1-19 16,15-1 4-1,40-2-18-15,14-2-10 0,35-5 6 16,20 0 3-16,24-1 26 16,14 1 11-16,10 3-7 15,-8 1-12-15,-4 1-34 16,-8 2-15-16,-29 1-8 0,-16-2-1 15,-24 1-10-15,-12-5-74 16</inkml:trace>
  <inkml:trace contextRef="#ctx0" brushRef="#br0" timeOffset="71299.4599">11458 14439 485 0,'4'-5'252'16,"7"-9"-58"-16,-5-1-27 0,1-1-26 31,-1-2-11-31,-8-2-14 16,0 0-9-16,-11 5-33 15,-4 0-14-15,-8 6-32 16,-3 2-13-16,-4 7-15 15,-1 7-9-15,8 9-10 16,5 5-1-16,11 7-2 0,9 3-1 16,9 3 7-1,4-4 5-15,14-4 8 0,6-6 3 16,6-11 5-16,0-6 0 16,-4-6 2-16,-5-6 1 15,-10-3 2-15,-4 0 2 0,-10-2 3 16,-3 4 6-16,-7 2 23 15,-3 6 4 1,-6 5-3-16,1 9-7 0,-4 8-23 16,3 8-3-16,5 8-1 15,3-2-2-15,5 6-2 16,3-6-3-16,1-3-1 16,4-2-1-16,3-8-33 15,-3-2-49-15,2-4-157 16</inkml:trace>
  <inkml:trace contextRef="#ctx0" brushRef="#br0" timeOffset="71719.7498">11790 14285 823 0,'-5'-1'382'16,"0"2"-179"-16,-3 5-68 0,0 10-75 16,4 11-16-1,-3 14-1-15,6 9 0 16,1 0-11-16,0-2-7 16,3-13-14-16,-3-7 0 0,0-13-2 15,2-5 2-15,-1-7 8 16,-1-3 1-16,2-8 1 15,-2-6 0-15,0-7-12 16,-2-7-2-16,-1-10-2 16,4-7 0-16,-1-11 0 15,-1-2-1-15,1 6-3 0,0 4-1 16,0 18-3 0,7 6 0-16,1 12-2 0,-3 1 0 15,11 8-2-15,-2-2-1 16,13 2 3-1,10 3-1-15,2 4-1 16,7 2-27-16,9 2-71 0,0 1-43 0,-3 0-142 16,-3 4-107-16</inkml:trace>
  <inkml:trace contextRef="#ctx0" brushRef="#br0" timeOffset="71958.4291">11742 14621 719 0,'5'2'338'0,"5"-1"-125"0,12 4-89 0,12-3 0 16,11-1-47-1,-2 3-30-15,5-3-27 0,-5 0-6 16,-3 0-26-16,-2-1-66 0</inkml:trace>
  <inkml:trace contextRef="#ctx0" brushRef="#br0" timeOffset="72176.4726">11772 14407 964 0,'7'0'390'16,"9"0"-228"-16,18 4-62 16,5-2-37-16,8-1-13 15,5 0-29-15,-1 1 1 16,-7-2-132-16,-5-3-144 15</inkml:trace>
  <inkml:trace contextRef="#ctx0" brushRef="#br0" timeOffset="72625.2233">12265 14658 672 0,'3'3'325'0,"4"-3"-111"16,9 1-26-16,-2-9-46 0,3-5-24 15,7-5-42-15,-3-5-13 16,0-4-14-16,-3-1-6 15,-5-7-8 1,-4-9-6-16,-4-8-12 0,-4-4-5 16,-4 4-4-1,-7 7-3-15,-8 22 0 0,-3 10-3 0,-7 13-2 32,2 5-2-32,4 11-6 0,4 6 0 0,8 11 1 15,7 11 3 1,8 8 3-16,8 5 1 0,16-3 4 15,3-8 2-15,10-12 1 16,2-5 1-16,4-13-3 16,-4-2-21-16,-1-7-115 15,-9-8-94-15</inkml:trace>
  <inkml:trace contextRef="#ctx0" brushRef="#br0" timeOffset="73146.1149">12642 14113 669 0,'-6'-7'343'16,"-9"-10"-92"-16,3-2-34 15,9 4-66-15,3-3-36 0,4 7-58 16,4 3-9 0,5 0-16-16,1 2-3 0,10 11-7 15,0 3-10-15,2 10-7 0,-9 0-2 16,-16 2-1-16,-2-1 0 0,-17 1 0 16,0 6 1-1,2-1 1 1,0-2-1-16,9-3 0 15,6-4-1-15,1-6-1 16,8-2 1-16,6-2 1 16,0-1 1-16,10-3 0 15,2-1-2-15,10-1 10 16,6 0-49-16,2-2-197 16</inkml:trace>
  <inkml:trace contextRef="#ctx0" brushRef="#br0" timeOffset="74821.6004">11307 15280 562 0,'3'-7'267'0,"9"-10"-86"16,1-2-32-16,9 0-1 16,2 2 1-16,3 9-25 15,2 5-25-15,0 20-51 16,-5 10-13-16,-14 11-2 15,-6 6-2-15,-14 1-4 16,-3-3-5-16,0-6-10 16,1-12-1-16,7-12-4 15,2-9-2-15,8-13-5 16,3-4 0-16,6-16-2 16,5-7 2-16,4-1-1 15,3 1 1-15,2 7 1 16,-3 6 2-16,1 13 5 15,-1 4 1-15,-10 7 2 16,-2 7-1-16,-2 3 1 16,-4 2-1-16,-2 5-2 0,-3-7-1 15,-2 1 3-15,0-3 0 16,-4-6 5-16,4 0 2 16,-2-4-4-16,1 1-3 15,1 0-8-15,0 0-3 16,0-1-3-16,0 2 0 0,0 0 2 15,0 0 1-15,4 11 0 16,30 30 1-16,-34-30 1 16,1-4 1-16,0-3 0 15,-1 2 0-15,4-3 1 16,-3 0 1-16,-1-3 0 16,0 0 0-16,0 0-3 15,0 0 1-15,0 0 0 16,-1 0 0-16,-1 0 0 15,2 0 1-15,-1 2-2 16,0 1 1-16,0 0 0 16,0-2 0-16,0-1 0 0,1 0 0 15,-2 0 1-15,1 0-1 16,1 0 1-16,0 0 1 16,0 0 0-16,0 0 0 15,0 0-1 1,-1 0-1-16,0 0-1 0,0 0 0 15,0 0-1-15,0 0 1 0,-1 0 0 16,1 0-3-16,0-1 1 16,0 0-1-1,0-1 0-15,0 1 2 0,-3-10 1 16,-6-32-1-16,12 30 0 16,4 1 0-16,4 1 0 15,3 1 0-15,-2-2 0 16,8 2 0-16,-2 1 0 15,0 0 0-15,1 2 0 16,-4 2 0-16,-5 6-1 16,-3 5-1-16,-6 11 8 0,-4 5 4 15,-2 11 3-15,1 5 1 16,3 2-7-16,6 0-4 16,4-4-6-16,2-7 2 15,-3-14-71-15,0-5-84 16</inkml:trace>
  <inkml:trace contextRef="#ctx0" brushRef="#br0" timeOffset="75341.106">12022 15242 758 0,'5'-5'412'0,"4"-5"-123"15,1 5-96-15,2 5-37 0,3 6-71 16,-3 3-22-16,-2 9-12 16,-3 5-2-16,-8 6-12 15,-1 4-10-15,-7 4-13 16,4-4-4-16,6 0-3 16,5-3-1-16,12-11 0 15,1-1-2-15,4-14 0 16,-2-2 4-16,1-8 2 15,-1-7 0-15,-4-10-1 16,2-5-6-16,-5-4 0 16,-4-3 1-16,-6 3 1 15,-3 1 4-15,-1 11-3 16,-3 11-3-16,2 8-3 0,-3 5-3 16,-7 9 1-16,5 6 0 15,2 9 2-15,3 4 0 16,5 8 0-16,3-2 0 15,1-1-1-15,0-7 14 16,4-7-142-16,-4-6-102 16</inkml:trace>
  <inkml:trace contextRef="#ctx0" brushRef="#br0" timeOffset="75612.8407">12450 15518 914 0,'1'3'389'0,"-1"7"-190"16,0 5-37-16,0 6-45 0,-1 3-21 15,1-1-53 1,1-1-16-16,2-3-15 0,1-5-6 0,2-5-37 16,1-7-55-1,1-5-266 1</inkml:trace>
  <inkml:trace contextRef="#ctx0" brushRef="#br0" timeOffset="76344.4737">12458 15054 804 0,'-3'-6'381'0,"-3"-4"-147"15,4 2-51-15,5-5-60 16,8-1-24-16,9 4-35 15,7 2-9-15,4 8-21 16,0 6-11-16,-3 6-10 16,-6 6-3-16,-17 7 1 15,-7 0 0-15,-13 2 1 16,-3-1-1-16,0-5-2 16,3-3-2-16,6-8-4 0,6-4-1 15,6-5-1-15,9 0 1 16,7-3 1-16,4-2 1 15,3 3-3 1,-4 0-2-16,1 1-60 16,-3 2-62-16,3 5-234 0</inkml:trace>
  <inkml:trace contextRef="#ctx0" brushRef="#br0" timeOffset="76681.9095">12459 15372 859 0,'-1'3'478'16,"0"-2"-115"-16,1 0-141 31,0-1-41-31,0 0-71 16,0 0-21-16,0 0-43 15,0 0 4-15,0 0-101 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10:34:03.112"/>
    </inkml:context>
    <inkml:brush xml:id="br0">
      <inkml:brushProperty name="width" value="0.05292" units="cm"/>
      <inkml:brushProperty name="height" value="0.05292" units="cm"/>
      <inkml:brushProperty name="color" value="#FF0000"/>
    </inkml:brush>
  </inkml:definitions>
  <inkml:trace contextRef="#ctx0" brushRef="#br0">7877 10691 272 0,'3'3'164'16,"-3"-2"-18"-16,0 3-67 0,0-4-26 16,-1 0-27-16,1 0-10 15,0 0 30-15,0 0 19 0,0 0 41 16,0-2 22-16,0 1 12 15,0 0-1-15,-1 0-7 16,0 0-11-16,0 0-28 16,-1 1-13-16,1 0-23 15,-3 0-12-15,-9 2-25 16,-29 11-9-16,36-5-15 16,1 0-8-16,6 3-6 15,5 4 2-15,7 0 2 16,-2 1 4-16,3-3 5 15,1-2 3-15,-1-8 3 16,2-3 4-16,-2-7 6 0,-7-3 4 16,-2-6 20-1,-1-4 19-15,-9 2 38 0,1 0 16 16,-6 7 6-16,-3 1-12 16,-1 5-35-16,-1 1-18 15,-4 4-31 1,2 6-10-16,7 4-13 0,-2 4-4 15,7-2 0 1,2 3 0-16,4-1 3 0,3-1 0 0,1 2 0 16,5-7 2-1,5-2 1-15,0-3 0 16,1-6 3-16,1-4 1 0,-4-7 3 16,-2-3 1-16,-3 2 4 15,-1-1 3-15,-10 3 13 16,-3 5 14-16,-10 1 10 15,-5 5 0-15,0 6-11 16,-1 2-15-16,7 4-16 16,0-1-6-16,10-1-8 15,0-2-7-15,10-2-92 0,10 0-122 16</inkml:trace>
  <inkml:trace contextRef="#ctx0" brushRef="#br0" timeOffset="433.53">8044 10942 1028 0,'-1'0'530'16,"-3"-1"-193"-16,3 10-152 16,0 5-59-16,1 13-76 15,2 11-11-15,1 24-10 16,-1-1-6-16,1 9-9 16,1-3-4-16,2-16-3 15,0-3-1-15,3-25 4 16,0-3-64-16,1-18-187 0,-1-5-208 15</inkml:trace>
  <inkml:trace contextRef="#ctx0" brushRef="#br0" timeOffset="868.66">8007 10996 597 0,'0'-2'354'0,"1"-4"-12"0,3-2-96 16,7 0-85-16,8-1-29 15,8-2-51-15,9 4-22 16,16 4-24-16,3 3-10 16,2 8-15-16,-4 9-2 15,-26 10 5-15,-12-1 6 16,-24 17 22-1,-17-3 9-15,-25 1 12 0,-11-4-2 16,-1-19-20-16,5-9-11 16,15-11-39-16,14-4-24 15,13-5-69-15,6 3-53 16,11-2-292-16</inkml:trace>
  <inkml:trace contextRef="#ctx0" brushRef="#br0" timeOffset="2671.32">8658 14976 470 0,'0'-1'276'0,"-3"-3"-16"16,-1 0-44-16,3 2-51 15,0 1-20-15,0 0-38 16,0 1-21-16,-6 0-24 16,-2 1-6-16,-22 14-22 15,26-10-7-15,2-2-19 16,0 4-7-16,-4 2-1 15,6 4-3-15,1 2-2 16,-1-5-1-16,3-1 1 16,1-6 3-16,10-3 5 15,6 0 2-15,3-5 1 16,3 0 2-16,-8-6 2 16,-3 1 2-16,-5 1 35 15,-4-2 16-15,-7 1 30 16,-7 0 10-16,-6 1-19 15,-4 0-16-15,0 5-31 16,-1 2-16-16,4 1-17 16,2 1-6-16,4 6-6 15,4 0-2-15,1 5 0 16,1 2 2-16,4-4 0 0,0 2 0 16,4-4 1-1,1 1-1-15,4-3 3 0,5 1 2 16,4-5 3-16,4-1 0 15,0-2 3-15,-3-6 1 16,-6-4 2-16,-2 1 1 16,-5-2 5-16,-6 1 4 15,-9 1 3-15,-3 2 2 16,-10 2 2-16,-1 4-3 16,0 3-6-16,3 2-6 0,5 6-12 15,5 1-3-15,4 4-3 0,-1 0 1 16,7 2 1-16,0-2 1 15,6-1 0-15,1-3 1 16,2-7 2-16,5 1 2 16,3-3 3-16,3 0 2 15,-4 1 3-15,-2-2 3 16,-10-9 5-16,-1 0 2 16,-6-1 1-16,-5-2-2 15,-2 9-6-15,0-1-20 16,1 1-222-1</inkml:trace>
  <inkml:trace contextRef="#ctx0" brushRef="#br0" timeOffset="4496.96">8874 14326 550 0,'-2'-6'346'0,"-2"-5"14"16,1 3-77-16,-1 3-64 15,3 1-30-15,0 5-71 16,1-1-30-16,0 0-53 0,2 15-20 15,16 53-15-15,-10-23 0 16,0 13 3-16,3 2 1 16,-4-1 1-16,1-2 1 15,-2-15-2-15,1-10 9 16,-2-16-145-16,3-5-91 16</inkml:trace>
  <inkml:trace contextRef="#ctx0" brushRef="#br0" timeOffset="4948.87">9298 14327 792 0,'1'0'377'0,"-4"0"-159"16,-4 2-37-16,6-2-53 0,0 0-33 15,-20 17-28-15,-37 35-6 0,17-25-20 16,2-5-9-16,-2 6-16 16,1 2-4-16,3-5-5 31,1-1-2-31,9-10-4 0,7-4-1 0,12 0-1 31,2-3 3-31,12 3 5 0,5-4 3 16,11 5 0-1,11 2 2-15,8 4-3 16,5 5 1-16,4 2 0 16,-2 0-2-16,-9-3 3 15,-7-5 0-15,-9-4-1 0,-1-1-1 0,-7-5-2 16,-3-3 0-1,-5-3 2-15,-2-1-1 16,-3-1-53-16,6 1-86 16</inkml:trace>
  <inkml:trace contextRef="#ctx0" brushRef="#br0" timeOffset="6913.22">3696 14872 320 0,'-1'0'187'0,"-1"-1"-14"16,1-3-20-16,0 4-22 15,0 0-9-15,-1 0-17 16,1 0-5-16,0 0-19 16,0 0-14-16,0 0-23 15,0 0-14-15,-5 3-18 16,0-1-6-16,1-1-6 16,2 7-4-16,-3-1-2 15,-16 29 1-15,29-29 4 16,-1 0 1-16,4-2 4 15,2-5 2-15,4-2 2 0,1-4 2 16,-1 1 34-16,-2 1 16 16,-6-2 25-16,-15 1 23 47,4 2 10-47,2 2-1 0,0 0-26 0,0 0-22 0,-17-5-45 15,-41-7-18-15,43 15-5 16,5 6-4-16,5 1-3 0,4-1-1 15,-1 2 0-15,6-4 0 16,-1 1 3-16,5 0 0 16,3 3 2-16,1-3 1 15,5-4 0-15,0-1 1 16,1-3 1-16,-2-3 1 16,-2-2 2-16,-6-3 4 15,-3 1 1-15,-5-3 5 16,-6 1 2-16,-6 2 1 15,-5-2-1-15,-5 4 13 16,1 3-1-16,2 2-4 16,1 3-3-16,5 5-22 15,2 0-4-15,4 5-4 16,8 1 1-16,5 1 2 16,7-1 3-16,6-6 1 15,-2-4 1-15,-3-4 37 0,1-1-117 16</inkml:trace>
  <inkml:trace contextRef="#ctx0" brushRef="#br0" timeOffset="10150.13">3972 15073 865 0,'0'-2'403'0,"0"4"-172"0,-2 0-44 15,2-2-82-15,0 5-36 16,1 24-52-16,6 45-5 16,-7-21-4-16,-1 1-1 15,-1-2 2-15,-1-4-1 16,-2-14-2-16,2-7-1 16,-2-11-87-16,1-2-97 0</inkml:trace>
  <inkml:trace contextRef="#ctx0" brushRef="#br0" timeOffset="10596.3">3947 15104 683 0,'11'-14'388'16,"9"-11"-105"-16,6 5-106 0,3 4-39 15,9 13-86-15,8 9-22 16,-2 9-7 0,-5 5 3-16,-18 9 9 0,-5 3-1 15,-15 7-3-15,-1 5-3 16,-9-3-12-16,-7-4 2 15,-13-11 5-15,-3-7-2 16,-2-15-4-16,3-2-17 16,11-4-27-16,3-5-10 15,15-1-14 1,2 0 2-16,8-2 9 16,11 6 4-16,7 8 14 0,8 6 10 15,2 9 13-15,-4 3 10 16,-2 1 18-1,-3-1 4-15,-4-5 5 16,4 1-3-16,-2-11-13 0,2-6-2 16,-4-3-6-16,-1-9-83 15</inkml:trace>
  <inkml:trace contextRef="#ctx0" brushRef="#br0" timeOffset="12491.34">17580 11028 183 0,'2'-3'154'16,"4"-1"58"-16,-1 0 8 15,-3-2-1-15,0 0-10 16,-1 1-29-16,-2-5-12 16,-3 5-26-16,2 0-16 15,-9 0-34 1,-1 5-16-16,0 4-35 0,-3 2-15 0,3 3-20 16,-2 2-7-16,2 3-8 15,2-2 0 1,5 4 0-16,5-2 2 0,1-2 1 15,6 0 2-15,8-6 1 16,0-3 2-16,5-6-2 16,-1-2 3-16,-6-3 4 15,3-1 4-15,-7 1 14 16,0-2 19-16,-8 3 15 0,-1 1 11 16,-6 0 5-16,-7-3-14 15,-1 6-14-15,-2 1-14 0,-3 2-16 16,3 5-5-1,-1 1-10-15,0 1-4 16,10 5-3-16,-1 3 0 16,9 1-2-16,4 1 2 0,6-3 0 31,4-1 2-31,4-9 5 0,-1-1 1 16,1-7 4-16,1-8 1 15,-7-6 5 1,-7-7 5-16,-3 5 30 0,-7 2 7 15,-7 2 14-15,6 8-4 16,-10 1-28 0,2 2-8-16,3 5-21 0,2 4-6 15,2-2-12-15,6 1-53 16,3 7-308-16</inkml:trace>
  <inkml:trace contextRef="#ctx0" brushRef="#br0" timeOffset="12898.3499">17685 10443 844 0,'-2'-4'449'0,"-3"2"-136"15,2 3-117-15,2-1-55 16,0 0-80-16,0 19-30 16,-1 43-22-16,7-23-2 0,4 11-2 15,-1-2 1-15,0 0-2 16,3-3 1-16,-3-11 0 16,0-8 35-16,0-11-246 15</inkml:trace>
  <inkml:trace contextRef="#ctx0" brushRef="#br0" timeOffset="13249.63">17606 10399 624 0,'4'-7'366'0,"4"-6"-50"15,10 1-125-15,8-1-33 16,12 6-68-16,10 4-31 16,8 8-36-16,-2 6-4 15,-9 4-3 1,-10 4 3-16,-20 4 25 0,-6 2 13 15,-16 5 20-15,-15-4 4 16,-15-3-21-16,-5-3-11 16,-9-11-23-16,5 1-10 15,10-5-57-15,7-2-70 0,17-2-236 16</inkml:trace>
  <inkml:trace contextRef="#ctx0" brushRef="#br0" timeOffset="14817.53">21904 12376 400 0,'-1'-2'193'0,"1"-1"-59"0,0 1-16 0,0 2-10 16,0 0-5 0,-2 0-10-16,1-1-1 15,0 0-19-15,0 1-8 16,-1 0-23-16,-3 0-12 16,2 1-14-16,0-1-6 0,1 14-11 15,-26 30-1-15,39-29 1 16,-4-4 1-16,10-3 3 15,-2-2 0-15,-4-5 3 16,4-2 35-16,-11-7 34 0,3-2 17 31,-5-4 34-31,-2 1-15 0,-2-3 4 0,-5 2-4 16,-5 1-22-16,-4 2-14 16,-1 5-41-16,0 4-11 0,-1 5-19 15,7 5-5-15,2 7-4 16,-1 1-1-16,9 1 1 15,0-2 1-15,6-2-1 16,3-3 0-16,3-1 1 31,5 0 1-31,2-7 3 0,-3 4 0 16,1-5 2 0,-6-2 1-16,-3-8 1 15,0-3 1-15,-6-5 6 16,1-1 3-16,-7 1 5 15,-5-1 9-15,-8 5 6 16,-4 1-2-16,1 6-4 16,1 5-12-16,3 5-16 0,2 4-2 15,11 3-5-15,0 3 1 16,10-5 1-16,5 1 2 16,6-2 3-16,1 0 0 15,0-1 1-15,-2-2 2 16,-2-5 0-16,-5-2 1 15,-3-10-27-15,2 3-96 0</inkml:trace>
  <inkml:trace contextRef="#ctx0" brushRef="#br0" timeOffset="15326.52">21816 11667 894 0,'1'-1'433'0,"-2"-3"-156"15,1 3-53-15,0 1-103 16,-1 0-42-16,2 19-56 16,7 48-11-16,-2-16 2 15,1 6-1-15,-3 1-1 16,2-3-1-16,0-15-4 0,1-7 0 15,0-14-24 1,-1-5-73-16,-3-11-303 0</inkml:trace>
  <inkml:trace contextRef="#ctx0" brushRef="#br0" timeOffset="15737.01">22099 11676 924 0,'-2'-2'407'31,"1"2"-192"-31,-1 1-68 0,1-1-52 0,0 0-13 16,-6 10-29-16,-31 40-7 31,9-28-20-31,-3 1-8 0,0 4-10 0,4 0-3 15,6-1-2-15,3-5 0 0,4-6-2 16,5-5-2-16,10-1-4 16,13 4-4-16,6-7 0 15,5 1 4-15,10 0 4 16,-2-4 1-16,14 9 3 16,-1 3-1-16,-10-1 1 15,-6-1 2-15,-16-4 21 16,0-1 20-16,-7 1 7 15,-5 1 2-15,0-2-16 32,-3-5-19-32,1 1-5 15,-2-4-1-15,2 0-44 16,0-2-104-16</inkml:trace>
  <inkml:trace contextRef="#ctx0" brushRef="#br0" timeOffset="17367.43">16637 14669 357 0,'-1'0'238'0,"-6"-5"23"16,4 2-62-16,1 2-55 16,-3-3-19-16,4 4-33 15,0-1-13-15,-1 0-23 16,1 0-10-16,0 1-24 16,-1 0-8-16,1 0-11 0,-4 7-4 31,-3 6-6-31,-7 29-1 15,22-33-1-15,2-3 3 16,6-5 6-16,2-2 5 0,-2-7 1 16,-1 0 31-1,-6-5 34-15,-2 2 19 0,-6-1 36 16,0 3-16-16,-8 0-13 0,-2 2-12 16,-5-1-27-1,1 2-11-15,0 3-26 16,1 3-9-16,2 4-12 15,-1 3-5-15,4 7-1 16,1-2-1-16,4 4 0 16,1-1 1-16,6 1 1 15,5 0 1-15,1-5 4 16,2-2-3-16,0-5 5 16,-5-4 1-16,10-3 1 15,-5-2 4-15,-3-6-4 16,0 0 1-16,-7-3 3 15,-2-1 2-15,-3 4 33 16,-3-3 6-16,-5 6 5 0,-1 6-3 16,-3 4-33-16,-1 5-9 15,7 4-25-15,-1 0-81 0</inkml:trace>
  <inkml:trace contextRef="#ctx0" brushRef="#br0" timeOffset="25535.84">16820 14963 428 0,'-2'-3'332'0,"0"-2"20"16,1-1-83-16,1 5-37 0,-1 1-83 31,0 0-45-31,1 2-53 0,0 28-15 16,0 51-2-16,-2-22 3 15,1 8-9-15,1 0-1 16,0-10-13-16,0-6-2 16,3-19-34-16,1-9-52 15,1-18-119-15,1-7-138 16</inkml:trace>
  <inkml:trace contextRef="#ctx0" brushRef="#br0" timeOffset="26034.07">16813 14987 622 0,'2'-3'353'0,"7"-9"-28"15,2-4-102-15,14 7-86 0,11 5-37 16,9 10-61-16,4 8-13 16,-6 5-6-16,-12-3-3 15,-16 2-1-15,-4 5 0 16,-15 4 3-16,-4 5 1 16,-18-2 2-16,-7-1 3 15,-10-8-3-15,1-6-2 16,11-7-10-1,7-2-10-15,15 0-12 0,9-2-6 16,15 3 0-16,12 0 2 16,17 4 20-16,1 4 8 15,-3 8 13-15,-7 5 9 0,-12-2 6 16,-2 0-2 0,-9-10 1-16,4-5-4 0,-4-8-51 15,-2-6-81-15</inkml:trace>
</inkml:ink>
</file>

<file path=ppt/ink/ink3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2-01T09:41:17.676"/>
    </inkml:context>
    <inkml:brush xml:id="br0">
      <inkml:brushProperty name="width" value="0.05292" units="cm"/>
      <inkml:brushProperty name="height" value="0.05292" units="cm"/>
      <inkml:brushProperty name="color" value="#FF0000"/>
    </inkml:brush>
  </inkml:definitions>
  <inkml:trace contextRef="#ctx0" brushRef="#br0">13241 14781 656 0,'0'-12'345'0,"-2"-8"-99"16,4-3-105-16,4-4-28 0,5 3-27 16,5 2-9-16,1 10-12 15,-1 7-8-15,3 13-25 16,-3 8-8-16,-2 13-9 16,-2 4-2-16,-4-1-3 15,-1 0-2-15,4-13-1 16,3-5 3-16,5-15 12 15,3-10 4-15,-1-8 3 16,-1-4-4-16,-4 3-10 16,-3 4-5-16,-7 7-13 15,-4 4-42-15,0 4-121 16,-1 2-75-16</inkml:trace>
  <inkml:trace contextRef="#ctx0" brushRef="#br0" timeOffset="172.4612">13232 14908 518 0,'-2'3'324'0,"0"2"-24"16,4 2-62-16,22-2-70 15,13-1-42-15,23 3-44 16,9-4-32-16,7 5-36 15,-10-1 0-15,-18-7-20 16,-10 1-80-16</inkml:trace>
  <inkml:trace contextRef="#ctx0" brushRef="#br0" timeOffset="593.9957">14058 14791 1091 0,'14'0'433'0,"19"1"-290"16,9 1-32-16,11 2-41 15,4 2-24-15,-4-4-40 16,-3 1-66-16</inkml:trace>
  <inkml:trace contextRef="#ctx0" brushRef="#br0" timeOffset="1119.7437">14854 14629 702 0,'-13'-6'420'0,"-14"-6"-25"15,-3 6-142 1,-2 9-132-16,1 6-39 0,5 11-59 16,5 6-17-16,8 11-14 15,8 7-3-15,13 6-3 16,6-1 1-16,13-6 3 0,5-11 4 16,9-12 7-16,-1-11 3 15,4-19 8 1,-1-5 3-16,-11-18 7 0,-4-4 21 15,-22-3 23-15,-6-1 4 16,-19-2-1-16,-6 5-20 16,-8 9-31-16,-1 7-10 0,1 16-14 31,0 5-24-31,9 13-153 0,3 2-181 16</inkml:trace>
  <inkml:trace contextRef="#ctx0" brushRef="#br0" timeOffset="1320.4867">15074 14895 1069 0,'0'2'505'0,"0"1"-206"16,1-1-85-1,-1-2-101-15,0 0-27 0,0 0-36 16,0 0-15-16,0 0-27 16,0 0-60-16,0 0-543 15</inkml:trace>
  <inkml:trace contextRef="#ctx0" brushRef="#br0" timeOffset="1855.2">15517 14666 714 0,'-9'-8'373'0,"-16"-10"-103"15,-1 6-49-15,-8 5-95 16,0 3-38-16,3 8-56 16,1 6-20-16,7 14-19 15,3 4-4-15,12 8 5 16,8 3 3-16,15 0 3 16,9 0 0-16,14-6 1 0,4-8 5 15,5-17 11 1,-1-7 5-16,-12-10 36 0,-7-8 14 15,-14-13 19 1,-8-5 2-16,-11-4-30 16,-8-3-15-16,-11 7-28 0,-1-1-8 15,3 11-47 1,6 5-67-16</inkml:trace>
  <inkml:trace contextRef="#ctx0" brushRef="#br0" timeOffset="2242.8216">15699 14769 655 0,'2'-1'323'0,"7"-3"-62"16,4-2-95-16,9-7-37 0,0-3-8 16,-1-6-24-16,-3-3-9 0,-7 1-7 31,-3 1 3-31,-5 2-7 16,-3 3-2-16,-1 8-14 15,-1 4-20-15,-4 11-30 16,6 11-11-16,-6 5-10 15,3 7 7-15,5 11 5 16,0-1 1-16,6 10-3 16,2 2 1-16,-1-11-1 0,0-4 11 15,0-15-98-15,-1-7-86 0</inkml:trace>
  <inkml:trace contextRef="#ctx0" brushRef="#br0" timeOffset="2830.2047">16200 14720 657 0,'5'-6'335'0,"0"-8"-94"16,0-1-41-16,-6-2-50 15,-4-1-23-15,-8-3-24 0,-4 0-7 16,-4 8-25-16,-3-1-15 15,1 11-35-15,3 4-16 16,3 6-21-16,3 6-9 16,5 4-3-16,4 3 0 15,5 2 7-15,7-1 9 16,3-3 8-16,3-2 4 16,5-11 4-16,0-5 3 15,6-9 3-15,-2-2 0 0,1-3-4 16,1 5-2-16,-5 7 0 15,1 7 1-15,-1 15 3 16,-4 3 1-16,-5 6 0 16,-4-2 1-16,-11 2 4 15,-3-1 2-15,-14-2 9 16,-5-1 2-16,-6-10-1 16,-4-7-1-16,9-8-9 15,2-7-2-15,10-5-52 16,5 0-55-16,11-5-253 15</inkml:trace>
  <inkml:trace contextRef="#ctx0" brushRef="#br0" timeOffset="3424.6457">16710 14595 845 0,'0'-1'402'0,"0"-1"-166"0,-1-4-52 15,0 5-90 1,0 0-30-16,-8-3-38 16,-14-1-9-16,-32-10-8 0,31 12-4 15,0 0-5 1,-2 1-3-16,4 4-3 15,2-1 0-15,2 4-6 0,6 3-3 16,1 3 15-16,1 1 8 16,-2 6 16-1,4 1 7-15,3 0-11 0,3 1-3 0,6-4-5 16,3-6 1-16,8-7 8 16,3-3 0-16,10-8-2 15,1-1-1-15,5 6-14 16,3 4-3-1,1 8-1-15,1 8 0 16,-9 3 0-16,-7 1 2 0,-14 7 4 16,-9-1 3-1,-14 2 8-15,-9 2 4 16,-8-8 13-16,-4-2 0 16,-1-8 1-16,3-9-2 0,-1-7-14 15,4-6-5-15,5-6-36 0,5-3-38 16,13 0-107-1,4 1-68-15</inkml:trace>
  <inkml:trace contextRef="#ctx0" brushRef="#br0" timeOffset="4341.9128">17247 14724 494 0,'3'-1'312'0,"0"1"-9"0,4 7-132 15,2 4-26-15,2 8-41 16,-1 4-21-16,-4 5-27 16,-4-2-7-16,-1-1-19 15,0-8-7-15,0-10-6 16,4-5 6-16,3-10 2 15,1-7 1-15,5-10-4 16,1-4-9-16,5-2-9 16,4 1 2-16,6 10 19 0,1 5 4 15,-7 13 4-15,-3 5-1 16,-11 12-14-16,-8 6-2 31,-4 7 1-31,-2-1-2 0,-8 1-5 16,5-5-2-16,3-7-2 0,-1-5-1 15,5-16-5 1,7-5-2-16,6-12-2 0,3-5-3 16,6-2 5-16,-1 1 1 15,0 5 0 1,1 3 0-16,0 12-3 0,1 6 1 0,-3 7 3 31,-3 8 4-31,-5 3 10 16,-5 1 4-16,-4 5 16 15,-2 3 2-15,-1 1 0 16,0 2-4-16,3-5-16 16,-1-4-6-16,1-9-6 15,1-5-4-15,-4-6-115 16</inkml:trace>
  <inkml:trace contextRef="#ctx0" brushRef="#br0" timeOffset="7166.2795">18221 14905 583 0,'0'14'314'15,"-3"19"-64"-15,-5 0-46 16,-4 7-88-16,-3-5-29 15,3-13-63-15,4-1-92 16</inkml:trace>
  <inkml:trace contextRef="#ctx0" brushRef="#br0" timeOffset="7818.0612">19056 14711 702 0,'-5'12'330'0,"-7"16"-145"16,-8 5-24-16,-5 3-65 0,-6-1-30 15,-7-10-34 1,-3-10-8-16,4-17-14 0,3-9-11 16,12-11-33-16,9-4-10 15,12-1-3-15,7 1 9 16,11 4 39-16,0 4 21 16,9 11 29-16,-3 7 8 15,3 11-8 1,3 10-13-16,-1 8-19 0,1 3-5 15,-6-2-34 1,1-3-73-16</inkml:trace>
  <inkml:trace contextRef="#ctx0" brushRef="#br0" timeOffset="8134.3359">19220 14902 779 0,'8'2'355'0,"13"4"-126"0,5-2-87 16,8-1-38-16,-2-2-24 0,-4-7-41 31,-4-2-7-31,-12-10-2 0,-1-4-2 0,-11-3-5 16,-6-3-3-16,-12-1-9 15,-5 0-2-15,-6 6-4 16,1 5-5-16,4 14-12 31,0 10-5-31,3 15-5 16,2 10 1-16,9 16 10 15,8 9 5-15,6 6 5 16,9 1 1-16,4-9 1 16,2-5 1-16,0-10 2 15,-2-6 2-15,-7-9-76 16,1-5-79-16</inkml:trace>
  <inkml:trace contextRef="#ctx0" brushRef="#br0" timeOffset="8406.8048">19441 14806 941 0,'5'-4'485'15,"-2"-7"-130"-15,6 8-220 16,1 4-47-16,4 9-60 16,4 10-11-16,-4 5-6 15,1 2 0-15,-5-4-3 16,-3-7-1-16,5-8 4 16,0-8 3-16,4-11 5 15,3-8 2-15,-5-6-3 16,0-2-2-16,-8 5-46 15,-2 6-65-15</inkml:trace>
  <inkml:trace contextRef="#ctx0" brushRef="#br0" timeOffset="8771.7916">19814 14760 558 0,'15'0'349'0,"11"0"-8"0,-3 9-179 16,-4 3-22-16,-13 10-23 15,-6 2-6-15,-10 4-10 16,-1-3-20-16,-2-3-37 15,4-8-16-15,3-8-7 16,4-6-5-16,7-13-5 0,5-3-4 16,9-8-12-16,4-4 0 15,-1 5 1-15,2 4-3 16,-4 11 1 0,-5 8 0-16,-2 13 6 15,-9 8 5-15,-5 12 5 0,1 1-1 0,0-1 1 31,2-4-77-31</inkml:trace>
  <inkml:trace contextRef="#ctx0" brushRef="#br0" timeOffset="9289.5522">20150 14709 797 0,'-2'-2'359'0,"2"-1"-165"16,8-1-85-16,14 1-37 15,8 2-14-15,9-1-7 0,0 1-8 0,2 0-21 16,-8-1-4-1,-10-3-4 1,-5 2-1-16,-11-1 4 0,-3 0-5 0,-12 4-11 16,-7 0-1-1,-5 7-10-15,-3 4 2 0,8 6 0 16,5 3 0-16,9 1 0 16,4 3 5-16,12 0 6 15,4 2 4 1,7-8 4-1,-2-4-1-15,3-13 2 0,-5-4 2 0,1-12 1 32,-3-4 1-32,-1-6-3 15,3-1-1-15,-8 2 0 16,0 0-2-16,-8 7 5 0,-3 5 11 16,-3 11-1-16,-6 8 1 15,0 10-4-15,-1 7-14 16,5 6-2-16,5 2-2 15,7-4-37-15,1-1-69 16</inkml:trace>
  <inkml:trace contextRef="#ctx0" brushRef="#br0" timeOffset="9515.7804">20776 14622 986 0,'0'-2'469'0,"0"-1"-220"16,4 4-86-16,-4-1-98 15,2 5-31-15,11 25-8 16,11 35-2-16,-17-29-11 16,-5 1-4-16,0-7 7 15,3-4-43-15,2-14-88 16,2-7-57-16,-3-10-201 0</inkml:trace>
  <inkml:trace contextRef="#ctx0" brushRef="#br0" timeOffset="9723.7177">20921 14721 451 0,'4'-6'294'16,"2"-6"24"-16,1 1-24 0,-6 8-79 16,2 3-47-16,-6 4-70 15,2-4-30-15,-1 0-20 16,-8 4 0-16,-34 41-26 15,27-28-8-15,7-1-13 16,4-2-1-16,9 0-4 16,8-3 1-16,6 1-1 15,11 2-1-15,-5-6-70 16,4 0-64-16,2-4-251 16</inkml:trace>
  <inkml:trace contextRef="#ctx0" brushRef="#br0" timeOffset="10099.6644">21134 14648 658 0,'5'7'363'0,"6"2"-79"0,0 9-119 15,-2 3-25-15,-3-2-44 16,-2 1-18-16,-4-6-24 16,-1-4-13-16,-1-5-4 15,0-3-3 1,3-7-10-16,-1 4-6 16,0 0-21-16,5-8-5 0,9-10 1 15,34-25 3-15,-28 36 0 16,-2 5 4-1,-2 6 4-15,-2 5 3 0,-6 5 10 16,1 4-1-16,-2 3-4 16,-2-2-2-16,-3-1-6 15,-3-2-11-15,-6-4-109 16,0-2-81-16</inkml:trace>
  <inkml:trace contextRef="#ctx0" brushRef="#br0" timeOffset="10243.8639">21199 14381 911 0,'4'-9'451'0,"0"-10"-160"16,1 10-66-16,-3 10-120 16,-1 7-46-16,5 14-59 15,0 3 13-15,1 9-152 16</inkml:trace>
  <inkml:trace contextRef="#ctx0" brushRef="#br0" timeOffset="10888.4856">21918 14610 708 0,'11'-2'301'16,"17"-3"-155"-16,6 5-30 16,8 2-29-16,-1-2-10 15,-3-2-23 1,-7 0-10-16,-12-1-12 0,-6 1-1 0,-13 0-8 16,-7-1-5-1,-11 3-14 1,-1 0-7-16,-7 4-8 0,3 4 0 15,3 7 0-15,3 4 0 16,12 5 1-16,6 1 3 16,13 0 7-1,8-3 2-15,9-5 7 0,6-3 2 0,2-13 2 16,0-4 2-16,-4-10 0 16,-3-8 1-16,-9-1-1 15,-3-2-2-15,-9-2-2 16,-4 5-2-16,-1 7 23 0,-4 3 11 15,-2 11 0 1,-2 4 1-16,-6 6-28 16,0 7-12-16,2 6-3 15,4 4-1-15,3 1 0 16,3-1 4-16,4 0-73 16,-1-5-68-16,3-7-233 15</inkml:trace>
  <inkml:trace contextRef="#ctx0" brushRef="#br0" timeOffset="11071.8752">22490 14511 860 0,'3'-8'439'16,"1"-5"-169"-16,-4 16-57 16,5 15-95-16,0 12-54 15,5 22-36-15,3 6-4 16,-5 15-11-16,-1 6-2 15,-7 4-3-15,-1-8-2 16,-5-18-36-16,0-12-24 0,5-25-103 16,1-8-75-1</inkml:trace>
  <inkml:trace contextRef="#ctx0" brushRef="#br0" timeOffset="11227.8721">22553 14774 981 0,'10'-3'371'0,"17"-2"-277"15,6 0-45-15,6 1-20 16,-2-1-11-16,-7-1-42 16,-7-1-56-16,-10-3-210 15</inkml:trace>
  <inkml:trace contextRef="#ctx0" brushRef="#br0" timeOffset="11507.3073">22783 14685 472 0,'6'8'296'0,"4"12"-15"0,-1 4-49 15,-6 1-55-15,-1-3-26 16,-3-3-35-16,1-6-18 16,0-9-11-16,0-3-7 15,4-13-23 1,4-6-6-16,1-8-36 0,6-4-9 15,6-1-1-15,-3 1-1 16,7 6-1-16,-3 5 2 0,-2 10 1 16,1 5 0-16,-7 11 0 15,-3 5-2 1,-5 13 1-16,0 5 0 0,-3 2 0 16,-1 2-3-1,2-6-60-15,-4-4-58 16,1-8-191-16</inkml:trace>
  <inkml:trace contextRef="#ctx0" brushRef="#br0" timeOffset="11686.8827">23023 14330 849 0,'-1'-3'509'0,"-1"-9"-104"15,-2 14-202-15,3 8-66 16,2 14-108-16,3 5-16 0,0 11-4 15,0 4-12-15</inkml:trace>
  <inkml:trace contextRef="#ctx0" brushRef="#br0" timeOffset="12568.2035">19019 15763 670 0,'-10'-6'334'0,"-16"-3"-103"16,-2 2-37-16,-7 8-70 0,2 5-36 15,4 11-59-15,6 7-14 16,18 7-12 0,10 6-3-16,20-3 0 0,9-2 3 15,6-6 4-15,-2-11 2 16,-10-11 7-16,-6-8 5 0,-11-17 9 15,-3-4 2-15,-3-12-33 16,-5-5-45-16,-6-2-108 16,-8 1-55-16,-3 1-73 15,2 4-14 1,-1 8 85-16,5 2 73 16,8 9 187-16,-2 2 94 15,5 5 84-15,3 5 13 16,-2 4-39-16,-1 2-27 0,0 1-70 15,-1-2-35 1,-1 1-58-16,2 1-58 0,0 0-282 16</inkml:trace>
  <inkml:trace contextRef="#ctx0" brushRef="#br0" timeOffset="12868.1607">19179 15832 401 0,'3'15'210'0,"0"14"-46"0,0 0-15 15,-5-5-28-15,-1-7-21 16,-1-6-14-16,-1-7-6 16,-2-8-9-1,2-8-5-15,3-12-28 16,2-5-13-16,7-8-10 0,3 4-3 0,7 5 5 31,4 3 14-31,5 13 10 0,1 5 3 16,0 10 1-16,-3 7-11 15,-8 9-8-15,-3 4-2 0,-5 8-8 16,-1 5-4 0,-6 2-4-16,-1-2-25 15,0-2-121-15,-1-6-92 16</inkml:trace>
  <inkml:trace contextRef="#ctx0" brushRef="#br0" timeOffset="13378.9363">19480 15760 904 0,'-5'0'397'0,"-2"4"-207"15,0 7-53-15,-2 3-74 16,6 7-24-16,8 6-29 0,3 1-2 16,9 2-3-1,2-8 2-15,-1-10 1 0,4-8 3 16,-1-10 7-16,1-6 1 16,-5-8 1-16,-2-2-1 15,-4-1-3-15,-2 0-2 16,-7 5-2-16,-2 8-3 15,-7 9-7 1,-1 7-2-16,-1 12-4 0,3 4 0 16,6 7 1-16,1-5 1 15,9-4 1-15,2-4 2 0,3-13 3 16,2-3 2-16,2-8 5 16,-1-7-2-1,5-3-1-15,0-4-1 0,1-3-4 16,4 2 2-16,2 7 6 15,3 4 1-15,-5 13 1 16,-2 6 1-16,-9 12 12 16,-6 5 10-16,-8 5 21 15,-3 1 6-15,-12-2-5 16,-4 1-12-16,-4-13-19 16,-3-3-12-16,1-15-118 0,1-8-148 15</inkml:trace>
  <inkml:trace contextRef="#ctx0" brushRef="#br0" timeOffset="13910.6718">20814 15714 707 0,'-2'5'377'15,"-5"3"-44"-15,-10 12-195 16,-6 7-38-16,-8 8-22 16,-2 0-19-16,-1-1-29 15,1-5-5-15,7-13-5 16,0-9 0-16,9-12-5 15,1-12-5-15,6-11-10 16,5-6-3-16,5 0-2 16,8 0 0-16,5 8 15 15,0 6 8-15,7 9 5 0,1 6 2 16,7 12-12-16,2 8-7 16,4 9-2-16,0 4 1 15,-1-1-2-15,-6 0-1 16,-3-4-44-16,-5-2-50 15,-8-9-120-15,-1-6-126 16</inkml:trace>
  <inkml:trace contextRef="#ctx0" brushRef="#br0" timeOffset="14122.5956">20890 15734 493 0,'5'-8'332'16,"1"-6"4"-16,1 12-143 15,2 4-27-15,1 16-59 16,-1 5-26-16,-1 8-14 15,-1 4-10-15,0-1-16 16,-2-5-9-16,3-7-16 16,0-8-1-16,0-13 22 15,1-5 2-15,3-16 4 16,4-5-1-16,-2-3-24 16,1-2-3-16,-5 4-26 15,-2 3-55-15,-3 6-176 16</inkml:trace>
  <inkml:trace contextRef="#ctx0" brushRef="#br0" timeOffset="14508.4606">21438 15747 303 0,'6'0'211'0,"3"6"21"15,-2 3 5-15,-8 7-10 16,-5 4-16-16,-10 4-46 16,0 1-29-16,-7-2-66 15,-7-5-23-15,0-13-18 16,-5-5-5-16,3-12-7 15,8-7-2-15,6-5-13 0,7-1-4 16,11 2-11 0,5 1-3-16,12 7-2 0,6 1 0 15,4 11 13 1,7 6 5-16,-7 14 10 0,-3 7 2 16,-4 12-4-1,-5 2-3-15,-2 0-65 0,-2-4-99 16</inkml:trace>
  <inkml:trace contextRef="#ctx0" brushRef="#br0" timeOffset="14859.9269">21568 15643 850 0,'1'-3'397'0,"2"-2"-153"15,-2 3-57-15,-1 2-77 16,0 0-30-16,2 30-52 16,12 66 10-16,0-17 3 15,0 5-8-15,-2-10-12 16,-2-11-6-16,-7-21-46 16,0-12-46-16,-3-14-138 15</inkml:trace>
  <inkml:trace contextRef="#ctx0" brushRef="#br0" timeOffset="14981.3672">21674 15890 597 0,'8'-1'258'16,"14"1"-108"-16,11 1-117 0,9 0-232 15</inkml:trace>
  <inkml:trace contextRef="#ctx0" brushRef="#br0" timeOffset="15584.2841">22184 15650 735 0,'-21'-9'409'0,"-26"-8"-73"0,0 2-118 16,6 5-124-1,7 8-35-15,14 4-45 0,4 4-12 16,11 6-10 0,2-1-1-16,10 3 2 0,8 1 4 15,12 0 6-15,4-1 1 16,2-6 2-16,-3 0-1 16,-7-6-1-16,-6 0-6 0,-9-4-8 31,-7 1-8-31,-15 1-6 15,-6 0 8-15,-13 4 5 0,0 3 6 16,8 2 4-16,4 4-2 16,13 3-1-16,4-1 1 0,4 0 3 15,7 0 5 1,11-4 6-16,5-2 2 0,9-6 2 16,1-6 1-16,3-8 0 15,-1-3-2-15,-3-6-1 16,-4 0-1-1,-5-2-1-15,-1 1 10 16,-10 1 17-16,0 4 5 0,-4 8-3 16,-4 4-14-16,0 8-24 15,4 8-6-15,-1 7-2 16,-2 3 5-16,3 4 4 0,-5-6 2 16,3-2 0-1,3-3-2-15,0-13 6 0,-1-2 4 0,2-9 5 31,0-5 2-31,-1-3-1 0,4-5-1 0,-9-4-6 16,-1 1 1 0,-2 1-80-1,-1 2-66-15</inkml:trace>
  <inkml:trace contextRef="#ctx0" brushRef="#br0" timeOffset="15964.5388">22736 15746 423 0,'5'-7'257'15,"-2"-5"-34"-15,1-1-17 16,-1-1-1-16,-5-2-9 16,-1-2-15-16,-10-4-21 15,-6 3-18-15,-10-1-38 16,-4 6-12-16,-1 12-49 16,3 0-15-16,9 13-21 15,6 2-8-15,15 9-5 16,2 7 1-16,14 1 2 15,5 1 2-15,4-6 1 16,3-5 0-16,-4-9 5 0,-3-6-15 16,-5-10-77-16,-2-6-65 15,-5-11-198-15,-3-5-99 16</inkml:trace>
  <inkml:trace contextRef="#ctx0" brushRef="#br0" timeOffset="16074.7684">22689 15515 324 0,'-3'-10'280'0,"-2"-11"94"16,-1 7-30-1,1 7-70-15,3 4-45 0,0 2-109 16,2 1-55 0,0 0-69-16,0 0-8 15,0 0-168-15,2 1-133 0</inkml:trace>
  <inkml:trace contextRef="#ctx0" brushRef="#br0" timeOffset="16806.1113">22881 15576 718 0,'0'-1'304'16,"-1"-3"-148"-16,6 5-98 16,-5-1 0-16,8 0 7 0,22 2 8 15,40 4-9-15,-33-8-14 16,-2-2-13 0,-8-1-9-16,-8-3-9 0,-5 2 0 0,-6 1 3 15,-5 4-1-15,-8 1-11 16,-6 3-3-1,-7 4-8-15,-2 2 0 16,0 7 11-16,2 2 3 0,5 5 0 16,5 0-1-1,7 2 0-15,2 2-1 0,12-3-1 0,2-1 1 16,10-6-4 0,6-4-3-16,11-11-35 0,4-3-38 15,-2-10-99-15,-3-2-60 16,-6-4-74-1,-6 2 21-15,3 1 98 0,-3 1 66 0,-2 2 170 32,-1 1 65-32,-10 7 78 0,-7-1 18 0,-11 9 11 31,-6 2-22-31,-12 5-46 16,2 5-8-16,-9-2-49 0,0-2-22 15,-2-8-29 1,-6-6-9-16,4-8-17 15,2-5-5-15,4-6-7 16,4 0-7-16,13 1-12 16,6 2-7-16,11 2-6 15,6 2-1-15,7 5 10 16,2 5 9-16,-1 7 7 0,1 7 4 16,-2 8 4-16,-3 6-1 15,-3 6 1-15,-4-1 1 16,3-3 8-16,2 0-50 15,-4-12-166-15,1-2-138 16</inkml:trace>
  <inkml:trace contextRef="#ctx0" brushRef="#br0" timeOffset="17139.5698">23564 15561 627 0,'3'-5'428'16,"4"-7"33"-16,1 8-258 16,4 1-46-16,3 9-81 15,-1 2-30-15,3 12-16 0,-3 3-2 16,-3 0-4-16,1 3-4 16,-3-7-8-16,-1-3-2 15,-1-6 0 1,2-5 6-16,0-6 15 15,3-6 4-15,2-7 10 0,-5-5 3 16,4 1-2-16,-3-2-2 16,-3 3-14-16,-2 1-10 15,-5 4-20-15,0 2-40 16,-2 4-122-16,1 2-60 16</inkml:trace>
  <inkml:trace contextRef="#ctx0" brushRef="#br0" timeOffset="18303.6401">19085 16752 609 0,'-6'14'266'0,"-5"20"-120"16,-4 8-21-16,-6 9-14 15,1-4-29-15,-10-10-44 16,-1-9-12-1,-1-17-13-15,-3-6-3 0,12-13-12 16,5-9-5-16,9-12-6 16,6-5-1-16,9 1 6 0,2 1 13 15,5 11 21-15,3 8 5 16,2 10 16-16,7 6-6 16,-6 13-9-16,3 5 1 15,1 7-9-15,-2 5-3 16,9-2-5-1,0-4-4-15,0-5-5 0,-1-7 1 16,-6-10 0-16,-6 0-8 0,-8-7-18 31,-3-4-2-31,-4-6 0 0,-2 2 7 0,0 3 14 16,0 1 3 0,0 5-7-1,-1 0-5-15,1 1 0 0,0 0 0 16,-1 0 10-1,1 0 9-15,-1-1 1 0,1 0-2 16,0 0-6-16,7-21-5 16,26-38-1-16,-7 26 1 0,5 3 17 15,-2 4 10 1,-2 13 8-16,-3 7 5 16,-6 15-6-16,-2 9 1 15,-7 11-2-15,0 2-4 0,-3 4-12 0,-5 0-7 16,-1-6-36-1,-1 0-53 1,4-9-168-16</inkml:trace>
  <inkml:trace contextRef="#ctx0" brushRef="#br0" timeOffset="18572.2045">19699 16918 387 0,'2'-10'294'16,"-1"-11"32"-16,-2 3-102 16,-5 2-37-16,-7 2-63 15,-3 5-24-15,-8 4-29 0,-3 3-1 16,-2 4-18-16,1 5-15 16,11 7-25-16,6 6-8 15,5 6-2-15,7 4-1 16,10 1-1-16,1-2 1 15,14-4 2-15,-2-3 1 16,-2-8-2-16,2-3-6 16,-7-9-49-16,-1-8-64 0,-4-14-290 15</inkml:trace>
  <inkml:trace contextRef="#ctx0" brushRef="#br0" timeOffset="18719.2807">19667 16615 568 0,'-1'-3'398'15,"-1"-9"-8"-15,-1 9-151 16,3 3-62-16,2 0-96 16,-2 0-34-16,0 0-37 0,0 0-1 15,9 20-54-15,20 30-88 16</inkml:trace>
  <inkml:trace contextRef="#ctx0" brushRef="#br0" timeOffset="19396.4853">20204 16764 707 0,'5'1'293'15,"8"2"-102"-15,15 4-174 16,11 3-8 0,8-6 22-16,2 2 1 0,-5-4-8 15,-1-1-2-15,-9-1-5 16,-9-1-2-16,-13-3 1 0,-4 1 4 15,-10 3-5-15,-3 0-3 0,-13 7-6 16,0 4-4 0,-4 6 10-16,0 6 1 15,15 9-4-15,2 4-3 16,6 3-10 0,6 0-1-16,13-6 1 0,1-7 0 0,12-4-23 15,2-8-14 1,3-8-21-1,0-6-3-15,-1-12 23 0,-2-3 16 16,-8-8 26 0,-2-7 15-16,-9 1 26 0,-6 2 11 0,-10-1 27 31,-7 6 9-31,-11 3 1 0,-3 5-7 16,0 11-37-1,-2 6-19-15,5 11-30 0,6 5-6 16,6 10-2-16,6 1 0 15,10 0 5-15,8-4 1 16,9-7 4-16,6-4 3 16,2-9 6-16,-6-5 10 0,-5-9 36 15,-4-7 13-15,-14-10 22 16,-7-1-8-16,-21-5-38 16,-11 2-15-16,-8 7-62 15,3 4-52-15</inkml:trace>
  <inkml:trace contextRef="#ctx0" brushRef="#br0" timeOffset="19905.8936">21612 16736 745 0,'-14'-3'364'16,"-11"-3"-120"-16,-5 11-118 0,1 8-26 15,0 15-44-15,5 6-19 16,15 12-28-16,4 4-4 15,12-1-4 1,8-5 0-16,9-13 2 16,2-13 2-16,1-7 8 0,-2-8 8 15,-15-11 10 1,-7-2 1-16,-14-8-7 0,-11-5-11 0,-8 5-16 31,-5-1-6-31,5 5-20 0,7 8-35 16,8 3-170-1,12 3-165-15</inkml:trace>
  <inkml:trace contextRef="#ctx0" brushRef="#br0" timeOffset="20085.8504">21695 16841 683 0,'7'-3'362'0,"8"-2"-77"16,3 8-100-16,8 17-83 15,4 11-24 1,2 14-30-16,-1 8-13 0,-4-2-20 16,-8 0 9-16,-6-5-131 15,-4-6-118-15</inkml:trace>
  <inkml:trace contextRef="#ctx0" brushRef="#br0" timeOffset="20274.3506">21972 16898 1015 0,'-13'-3'437'0,"-9"3"-239"16,0 8-57-16,-1 10-77 16,-2 1-24-16,-7 9-29 15,-4 4-6-15,-2 5-5 0,2 5 0 16,6-2-80-16,3-1-79 15</inkml:trace>
  <inkml:trace contextRef="#ctx0" brushRef="#br0" timeOffset="20738.0885">22005 16905 531 0,'12'-4'333'0,"7"-2"-23"16,1 9-143-16,-3 6-25 16,-3 9-45-16,-4 2-19 15,-6 2-16 1,-1 0-14-16,-5-7-17 0,1-3-1 0,0-4-12 16,1-4-2-16,7-6 1 15,1-5 0 1,7-8-1-16,4-3-3 15,7-1-8-15,0 3 0 16,1 2 0-16,-3 5 0 0,-5 10-3 16,-5 4 1-16,-2 17 3 15,-8 4 0-15,-4 4 2 16,2 1-3 0,-8-6-57-16,0 1-67 0</inkml:trace>
  <inkml:trace contextRef="#ctx0" brushRef="#br0" timeOffset="20922.0451">22253 16606 871 0,'-2'-4'449'15,"-4"-4"-132"1,0 4-122-16,3 8-111 0,0 6-42 0,5 9-37 15,0 4-14 1,5 4-158-16</inkml:trace>
  <inkml:trace contextRef="#ctx0" brushRef="#br0" timeOffset="21278.2565">22440 16750 941 0,'2'-5'408'0,"0"1"-229"15,5 8-40-15,3 26-52 16,-2 13-26-16,3 23-25 16,1 8-11-16,-2 0-16 15,-2 0-4-15,-9-9-25 16,-3-10-53-16,-1-12-131 0,-2-9-132 15</inkml:trace>
  <inkml:trace contextRef="#ctx0" brushRef="#br0" timeOffset="21441.9596">22462 17072 746 0,'2'-4'396'0,"13"-2"-66"15,6 3-206 1,11 2-108-16,6 1-4 0,6-2-10 16,0-2-61-16</inkml:trace>
  <inkml:trace contextRef="#ctx0" brushRef="#br0" timeOffset="21975.1129">23157 16887 610 0,'-5'7'312'16,"-9"7"-89"-16,-4 3-29 0,-11 4-53 15,-4 1-38-15,-4-8-48 0,-2-3-16 32,4-10-17-32,4-5-1 0,9-11-1 0,4-7-1 15,6-6-6 1,4 1-4-16,8 0-1 16,2 3 5-16,10 8 22 15,-1 1 12-15,2 9 10 0,3 6-2 0,-2 13-17 31,11 10-10-31,5 12-12 16,6 6-2-16,1-2-8 16,-6-6-1-16,1-5-39 0,-4-7-68 0,-4-10-221 15</inkml:trace>
  <inkml:trace contextRef="#ctx0" brushRef="#br0" timeOffset="22263.5483">23366 17044 1197 0,'0'0'517'16,"5"5"-283"-16,-4-2-60 0,-1-3-55 16,0 0-26-16,-1 0-27 15,0 0-9-15,0 0-29 16,0 0-8-16,1 0-44 16,0 0-57-16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9:26:00.346"/>
    </inkml:context>
    <inkml:brush xml:id="br0">
      <inkml:brushProperty name="width" value="0.05292" units="cm"/>
      <inkml:brushProperty name="height" value="0.05292" units="cm"/>
    </inkml:brush>
  </inkml:definitions>
  <inkml:trace contextRef="#ctx0" brushRef="#br0">19586 17780 28 0,'7'-2'15'16,"3"2"-2"-16,6-1-12 15</inkml:trace>
  <inkml:trace contextRef="#ctx0" brushRef="#br0" timeOffset="174378.11">13850 10118 143 0,'-45'-21'46'0,"-56"-21"-66"15</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35:30.654"/>
    </inkml:context>
    <inkml:brush xml:id="br0">
      <inkml:brushProperty name="width" value="0.05292" units="cm"/>
      <inkml:brushProperty name="height" value="0.05292" units="cm"/>
      <inkml:brushProperty name="color" value="#FF0000"/>
    </inkml:brush>
  </inkml:definitions>
  <inkml:trace contextRef="#ctx0" brushRef="#br0">20320 14573 278 0,'-2'0'181'0,"-1"-1"6"0,1 1 1 15,1 0-21-15,-1 0-10 16,1 0-22-16,0 0-8 16,0 0-25-16,0 0-10 15,0 0-27-15,0 1-12 16,-1 19-26-16,4 32-11 15,6-21-15-15,3 4-3 16,9-5-6-16,2-6-2 16,3-15-3-16,-1-6-2 0,-2-13 2 15,0-7 4-15,-8-11 7 16,2-2 3-16,-1-1 6 16,-6 5 3-16,-2 5 5 15,-6 1 3-15,-7 9 5 16,0 3 8-16,-3 2 14 15,4 5 3-15,-3-2 12 16,5 4-4-16,5 12-19 16,-6 2-10-16,5 20-21 15,2 4-7-15,1 16 0 16,5 11 1-16,-4 7 7 16,-3 3 3-16,-6-6 8 15,-2-8 2-15,-9-16 7 16,-5-13 22-16,-4-28-6 15,-8-13-10-15,-5-26-17 0,0-7-40 16,1-4-143-16,2 2-137 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2-01T07:49:03.318"/>
    </inkml:context>
    <inkml:brush xml:id="br0">
      <inkml:brushProperty name="width" value="0.05292" units="cm"/>
      <inkml:brushProperty name="height" value="0.05292" units="cm"/>
      <inkml:brushProperty name="color" value="#FF0000"/>
    </inkml:brush>
  </inkml:definitions>
  <inkml:trace contextRef="#ctx0" brushRef="#br0">21482 9168 417 0,'-3'-7'248'0,"-5"-4"-6"16,6 2-28-16,-4 2-32 0,4 5-17 16,2 0-44-16,-5 0-21 15,5 2-33-15,-1 0-12 16,0 0-23-16,1 0-10 15,0 0-18 1,0 0-6-16,0 2-6 0,1 15 5 0,2 38 5 16,-1-23 2-1,4 8 5-15,-1 2-3 0,-2 1 0 16,-3-5-1-16,-4-10 3 16,2-8 3-16,2-11 2 15,0-7-16-15,0-11-107 16,5-8-117-16</inkml:trace>
  <inkml:trace contextRef="#ctx0" brushRef="#br0" timeOffset="494.868">21468 9079 677 0,'-6'0'345'15,"-2"-1"-99"-15,0 1-48 16,5 0-60-16,3-1-19 16,0 1-33-16,0 0-15 15,0 0-28-15,0 0-13 16,0-2-17-16,11-1-5 16,49-5-5-16,-22 8-3 15,7 7-1-15,-2 0-1 0,-5 7-1 16,-5 2 1-16,-16 2-7 15,-7 1 0-15,-17 0 9 16,-12 0 5-16,-14-2 19 16,-4-2 4-16,-3-7 2 15,3-5 2-15,7-3-3 16,7-3-2-16,12 2-13 16,3 0-6-16,8 1-17 15,-1 3-6-15,-5 3-160 16,-2 3-163-16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30T10:35:34.233"/>
    </inkml:context>
    <inkml:brush xml:id="br0">
      <inkml:brushProperty name="width" value="0.05292" units="cm"/>
      <inkml:brushProperty name="height" value="0.05292" units="cm"/>
      <inkml:brushProperty name="color" value="#FF0000"/>
    </inkml:brush>
  </inkml:definitions>
  <inkml:trace contextRef="#ctx0" brushRef="#br0">19149 9783 535 0,'-1'1'295'0,"-2"4"-69"0,1 5-99 16,0 1-32-16,-1 5-33 15,2 1-12-15,3 5-20 16,-1-1-7-16,7 0-17 16,3-2-4-16,1-7 2 15,5-3 3-15,4-8 4 16,1-2 1-16,4-13 1 16,-2-4-2-16,-4-10 2 15,-2-5-1-15,-7-3 3 16,-2-1 0-16,-8 8 5 15,-2 3 1-15,-8 9 0 16,5 8 5-16,2 14-8 16,0 10-5-16,6 25-8 15,4 9-8-15,7 17 0 16,2 8 3-16,-2-1 8 16,0 4 19-16,-9-10 33 15,-4-2 8-15,-9-14 23 16,-6-9-1-16,-16-16-17 0,-5-12-4 15,-6-14-24-15,-2-7-20 16,11-10-28-16,5-6-7 16,14-6-208-16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2-01T07:52:31.489"/>
    </inkml:context>
    <inkml:brush xml:id="br0">
      <inkml:brushProperty name="width" value="0.05292" units="cm"/>
      <inkml:brushProperty name="height" value="0.05292" units="cm"/>
      <inkml:brushProperty name="color" value="#FF0000"/>
    </inkml:brush>
    <inkml:context xml:id="ctx1">
      <inkml:inkSource xml:id="inkSrc80">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2-01T07:54:40.752"/>
    </inkml:context>
  </inkml:definitions>
  <inkml:trace contextRef="#ctx0" brushRef="#br0">20927 5430 614 0,'0'-5'358'16,"0"1"-40"0,4-1-25-16,-5 4-71 15,1 1-43-15,-2 0-80 0,1 0-34 16,0 0-44-16,-4 27-8 16,-6 45-3-16,6-22 1 15,4 13-3-15,-1-1-4 16,2 1-1-16,0-7 0 15,1-13-1-15,7-5 2 16,-6-20-34-16,3-3-67 16,-3-11-180-16,-4-13-239 15</inkml:trace>
  <inkml:trace contextRef="#ctx0" brushRef="#br0" timeOffset="529.7878">20859 5489 515 0,'-7'-7'353'16,"4"1"4"-1,3 6-151-15,0-1-40 16,0 1-61-16,0-1-24 0,4 0-25 16,16-4-6-16,32-15-5 15,-21 11 0-15,9 2-12 16,9 6-4-16,6 7-13 16,0 7-3-16,-13 4 0 15,-10 1 0-15,-13 0 4 16,-10-2 3-16,-16 0 3 15,-14 1 3-15,-19 5-3 16,-10 0-3-16,-7-2-4 16,4-4-5-16,11-8-35 15,10 0-25-15,13-1-47 16,4 1-43-16,7 1-170 16</inkml:trace>
  <inkml:trace contextRef="#ctx0" brushRef="#br0" timeOffset="3269.3924">1931 7343 708 0,'7'-12'377'0,"4"-5"-115"16,-8 8-89-16,-6 3-32 15,2 24-71-15,-2 15-24 16,1 25-24-16,3 18-3 15,-10 6-5-15,1 4-3 0,-3-3-2 16,1-5 0-16,7-11 0 16,3-12 0-16,4-18-35 15,3-7-79-15,2-17-311 16</inkml:trace>
  <inkml:trace contextRef="#ctx0" brushRef="#br0" timeOffset="3505.9133">1823 7377 933 0,'10'-1'373'0,"4"-1"-232"16,24 4-73-1,6-1 2-15,14-1-15 0,4 0-9 16,7-3-21 0,7-3-13-16,-3 3-101 0,2 1-108 15</inkml:trace>
  <inkml:trace contextRef="#ctx0" brushRef="#br0" timeOffset="3775.3637">1870 7951 579 0,'4'3'277'0,"12"5"-81"0,13 1-42 15,16-6-16-15,5 0-22 16,13-3-39 0,-1-3-23-16,-1 1-30 15,0 2-5-15,-8-5-85 0,-3 2-104 16</inkml:trace>
  <inkml:trace contextRef="#ctx0" brushRef="#br0" timeOffset="3990.4476">1894 7712 820 0,'5'-4'355'15,"17"2"-173"-15,13-2-73 16,15 1-41-16,13 2-4 0,7-5-17 0,-3-1-11 31,4 1-20-31,-8-3-35 0,-7 6-310 0</inkml:trace>
  <inkml:trace contextRef="#ctx0" brushRef="#br0" timeOffset="4333.7171">2547 7860 736 0,'1'-2'391'16,"-1"2"-101"-16,2 2-119 16,-3-2-111-16,0 0-25 15,-2 28-21-15,-2 34-4 16,6-24 0-16,6 1-2 0,-3-4-2 16,-3-5 3-16,2-7 0 15,-3-5 0-15,3-1-75 16,-2-7-74-16,-1-4-267 15</inkml:trace>
  <inkml:trace contextRef="#ctx0" brushRef="#br0" timeOffset="4559.7694">2485 7901 719 0,'12'-12'343'15,"6"-9"-146"-15,11 6-78 16,5 3-26-16,8 12-41 16,1 2-13-16,-9 13-12 15,-6 5 1-15,-25 4 0 16,-8 3 0-16,-12 3 2 16,-12-3-3-16,-2-5-7 15,1-4-19-15,5-9-205 0</inkml:trace>
  <inkml:trace contextRef="#ctx0" brushRef="#br0" timeOffset="5290.961">1914 7148 740 0,'-1'0'304'16,"3"1"-190"-16,7 4-37 16,17 0-29-16,11 1 3 0,15-5 12 15,10-1-1-15,10 0-14 16,6 0-14-16,6 3-19 15,-1 1-6-15,-16-2-2 0,-10 2-1 0,-14-2-4 32,-11-2-19-32,-7 0-62 15,-10 0-12-15,-13-4-17 16,-6-1 14-16,-9-5 66 16,-7-2 17-16,0-3 27 15,2-1 9-15,8 1 7 16,1 3 4-16,7 6 10 15,4 0-6-15,5 8-11 16,7 2-7-16,2 5-9 16,2 6 9-16,-5 2 16 15,-1 1 5-15,-6 6 5 0,-9-1-2 16,-3 0-6 0,-8 0-5-16,0-5-13 0,2-4-51 15</inkml:trace>
  <inkml:trace contextRef="#ctx0" brushRef="#br0" timeOffset="5707.844">3168 7578 649 0,'4'0'312'16,"2"-3"-76"-1,19 6-178-15,7 0-25 16,16 1 0-16,5-2-2 16,-2-1-5-16,-1 0-4 15,-10 0-10-15,-2 3-5 0,-6-2-131 16,0-1-183-1</inkml:trace>
  <inkml:trace contextRef="#ctx0" brushRef="#br0" timeOffset="5961.7239">3206 7775 674 0,'10'0'286'15,"15"0"-140"-15,10 0-8 0,10-1 5 16,5 0-13-16,-4-2-34 16,-2 1-28-1,-8 1-31 1,-5 1-10-16,-6 3-10 15,-1-5-2-15,-6 2-129 16</inkml:trace>
  <inkml:trace contextRef="#ctx0" brushRef="#br0" timeOffset="6462.8388">4162 7311 832 0,'0'0'334'0,"0"3"-214"16,0 8-67-16,0 22-43 15,0 9 4-15,-2 21 20 16,-2 8 6-16,-2 11 16 16,1 3 1-16,1-2-16 15,2-7-6-15,4-17-16 16,2-9-2-16,-1-19-46 15,0-12-98-15</inkml:trace>
  <inkml:trace contextRef="#ctx0" brushRef="#br0" timeOffset="6676.0303">4133 7347 808 0,'18'-7'356'0,"12"-5"-160"15,16 6-142-15,8 5-25 16,6 3-19-16,3 6-4 16,-4 2 10-16,1 1-94 0</inkml:trace>
  <inkml:trace contextRef="#ctx0" brushRef="#br0" timeOffset="6960.145">4027 7977 769 0,'7'3'322'15,"17"4"-172"1,6 5 3-16,19-3-29 0,8 1-25 16,7-1-50-1,-1-2-18-15,-10-1-16 0,-7-4-4 16,-10 0-155-16,-10-5-225 0</inkml:trace>
  <inkml:trace contextRef="#ctx0" brushRef="#br0" timeOffset="7167.5205">4139 7756 728 0,'14'-2'314'0,"24"-2"-171"15,12 1-48-15,15 2-45 16,6 1-21-16,-2 0-32 16,-5 0-128-16</inkml:trace>
  <inkml:trace contextRef="#ctx0" brushRef="#br0" timeOffset="7482.1934">4631 8041 615 0,'0'0'343'16,"0"0"-13"-16,2 0-152 0,-2-1-78 15,0 0-20 1,9-6-44-16,35-37-15 16,-21 18-8-16,0-1 0 15,-6 5 0-15,1 5 7 16,-9 12 6-16,-5 5 2 0,-4 13 0 16,1 6-9-1,0 15-11-15,1 6-5 16,2 3 1-16,1 1-4 0,4-8 2 15,-2-5 2-15,1-7-124 16,-1-7-152-16</inkml:trace>
  <inkml:trace contextRef="#ctx0" brushRef="#br0" timeOffset="8112.2982">4216 7122 699 0,'6'-1'272'0,"14"-1"-173"0,9-3-32 0,17 3 2 32,10 2 2-32,2 1-12 15,2 4-9-15,-1-3-20 16,-6-2-11-16,-7 2-5 15,-4-2-1-15,-14-2-2 16,-5 0-2-16,-8-5-16 16,-7-5-3-16,-8-1-3 15,-1-4 3-15,-6 0 10 16,0 8-1-16,4 1-2 16,2 5-4-16,4 8 1 15,3 1 1-15,6 11 5 0,1 2 5 16,-1 3 17-16,-5-1 10 15,-9 1 13-15,-3 3 1 16,-7-6-11-16,-2-2-52 16</inkml:trace>
  <inkml:trace contextRef="#ctx0" brushRef="#br0" timeOffset="8605.9502">5419 7463 848 0,'-2'-11'415'16,"-3"-4"-179"-16,3 15-137 15,-2 8-39-15,6 26-68 16,3 6-3-16,4 18 10 16,2 4 1-16,-6 4 5 15,0-3-1-15,-5-10 4 16,2-5 0-16,2-16-9 15,-2-10-45-15,-3-17-136 16,-3-7-153-16</inkml:trace>
  <inkml:trace contextRef="#ctx0" brushRef="#br0" timeOffset="8787.5118">5176 7685 716 0,'-2'-1'372'16,"0"-4"-126"-1,8 4-105-15,-6 0-35 16,10 0-32-16,61-6-2 0,-10 5-5 16,9 0-7-1,3-2-27-15,3 3-14 16,-1-5-89-16,3 0-171 0</inkml:trace>
  <inkml:trace contextRef="#ctx0" brushRef="#br0" timeOffset="9189.0027">6202 7300 757 0,'-5'-1'389'16,"-7"2"-117"-16,7 13-153 15,-3 18-108-15,3 10-9 16,4 20 2-16,-3 2 6 16,-1 6 4-16,2 7-5 15,-4 2 5-15,1 2-5 16,4-8-1-16,-5-12 3 16,5-16-3-16,-1-13 2 15,4-11-51-15,0-7-80 16</inkml:trace>
  <inkml:trace contextRef="#ctx0" brushRef="#br0" timeOffset="9384.2835">6029 7471 723 0,'10'-6'346'16,"9"-8"-142"-16,16 5-107 15,15-3-30-15,22 8-40 16,5 4-7-16,1 1-10 0,-4 2-3 16,-5 4-114-16,-2-2-131 15</inkml:trace>
  <inkml:trace contextRef="#ctx0" brushRef="#br0" timeOffset="9655.8131">6066 8032 578 0,'0'2'271'0,"4"3"-101"15,9 1-23 1,13-3-37-16,12 1-17 0,14 1-28 16,2-2-18-16,3 0-20 15,-5-2-5-15,-5-3-14 16,-2-1-98-16</inkml:trace>
  <inkml:trace contextRef="#ctx0" brushRef="#br0" timeOffset="9894.7159">6098 7785 833 0,'7'-2'353'15,"12"-4"-189"-15,15 2-69 16,18 1-40-16,10 2-11 16,8 1-14-16,-4 0-10 15,1 4-59-15,-5-2-122 16</inkml:trace>
  <inkml:trace contextRef="#ctx0" brushRef="#br0" timeOffset="10248.6468">6640 7980 839 0,'0'-1'357'0,"3"-6"-188"0,6 0-48 15,11-2-49-15,6 1-12 16,10 3-19-16,2 4-10 16,-5 6-7-16,-7 3 1 15,-12 4 3-15,-8 3 2 16,-14 2 0-16,-10 3-4 16,-12 6-10-1,-3 0-4-15,4 1-6 0,7-2-2 16,16-8-7-16,6 0-4 15,15-8-5-15,7-1-2 16,11-5 3-16,5-3 0 16,0-2-50-16,0-1-105 0</inkml:trace>
  <inkml:trace contextRef="#ctx0" brushRef="#br0" timeOffset="10941.0552">6179 7126 434 0,'0'-4'278'0,"-4"1"4"0,12 1-196 16,4 2-30-16,15 1-22 15,10 2 6-15,16 4 22 16,3-2-5-16,10 1-17 15,6 0-12-15,4-1-18 16,4 3-2-16,-10-4 0 16,-10-2 1-16,-26 0 2 15,-5-3 0-15,-21 0 6 16,-5-5-5-16,-6-4-4 16,-10 1 0-16,-6-8-5 15,-2 0 3-15,-1 3-4 16,7 4-6-16,6 5-12 15,6 5-11-15,6 4-6 0,4 0 4 0,12 8 7 32,4 3 11-32,5 1 12 15,1 4 6-15,-10-3 39 16,-8-1 16-16,-10-3 50 0,-3 1 11 16,-9-5-24-16,-2 0-14 15,-9-2-35-15,-2-1-95 16</inkml:trace>
  <inkml:trace contextRef="#ctx0" brushRef="#br0" timeOffset="51527.2605">1931 9240 183 0,'0'-3'126'0,"-1"-9"11"16,-1 3-18-16,-4-4-37 16,3-2-9-16,-1 0-4 15,3-2 12-15,3 0 30 16,3 1 14-16,2 3 24 16,-2 1-7-16,-2 12-50 15,-1 3-30-15,2 13-60 16,0 13-12-16,-1 12 6 15,-3 12 6-15,-1 14 7 0,-2 3-1 16,1-3 0 0,0-9 2-16,-1-11 0 15,2-9 0-15,1-11 1 16,4-6-42-16,1-10-162 16</inkml:trace>
  <inkml:trace contextRef="#ctx0" brushRef="#br0" timeOffset="51787.7648">1818 9172 752 0,'12'1'284'0,"21"-1"-193"16,19 0-5-16,20-4-8 15,7-4-13-15,9 2-34 16,-5 0-9-16,-5 4-30 0,-9 2-69 0</inkml:trace>
  <inkml:trace contextRef="#ctx0" brushRef="#br0" timeOffset="52091.1426">1936 9656 345 0,'2'4'225'15,"6"2"42"-15,6-4-33 0,10-1-33 16,9 0-23-16,7-2-73 16,5 0-34-16,5-3-34 15,4 0-16-15,-2 0-12 16,1 2 7-16,-7-1-147 15,-5 0-145-15</inkml:trace>
  <inkml:trace contextRef="#ctx0" brushRef="#br0" timeOffset="52318.4372">1823 9513 755 0,'-2'-3'332'15,"2"2"-169"-15,12 0-81 16,24-2-50-16,14 7-10 16,20-5 4-16,3 2-7 15,3-1-7-15,-5-4 21 16,0 2-234-16</inkml:trace>
  <inkml:trace contextRef="#ctx0" brushRef="#br0" timeOffset="52724.0032">2429 9766 553 0,'6'-4'277'0,"7"-7"-79"15,3-1-47-15,-2-1-42 16,0-4-9-16,-4 2-2 16,-4 2 2-16,-4 2 1 15,2 3-18-15,-3 7-40 0,2 0-26 16,-3 8-30-16,0-7-2 0,1 6 1 16,6 24 10-1,8 35 4-15,-12-24 3 16,0-1 1-16,3-4 1 15,-2-9 1-15,1-6 10 0,-2-9-177 16</inkml:trace>
  <inkml:trace contextRef="#ctx0" brushRef="#br0" timeOffset="53092.2939">2790 9474 776 0,'0'0'331'15,"4"-2"-187"-15,7 2-51 16,22 1-53-16,2-1-9 16,11 0-9-16,-2 0-4 15,-5-2-5-15,-4 4-2 16,-8-2 1-16,-6-3-35 0,-1 3-108 15,-4-3-118-15</inkml:trace>
  <inkml:trace contextRef="#ctx0" brushRef="#br0" timeOffset="53410.9348">2829 9608 541 0,'4'0'278'0,"3"0"-70"15,12-3-63 1,9 1-11-16,12-1-20 0,5 1-17 15,-4-1-38-15,-2 1-9 16,-10 2-16-16,-5-1-3 16,-7 1 21-16,-5-1 1 15,-6 0-2-15,-2 2-6 0,-3-1-132 16,-1 0-275 0</inkml:trace>
  <inkml:trace contextRef="#ctx0" brushRef="#br0" timeOffset="57691.1939">3597 9077 609 0,'-1'-4'394'0,"-1"-4"-7"15,0 7-219-15,2 1-52 16,0 8-76-16,2 12-18 16,4 18-9-16,-4 12 4 15,4 31 1-15,1 9-2 16,-2 4-4-16,5-2-3 0,1-23-1 16,-2-12-6-1,3-16-109-15,-2-6-63 0,-4-14-217 16</inkml:trace>
  <inkml:trace contextRef="#ctx0" brushRef="#br0" timeOffset="57967.2272">3854 9410 832 0,'-4'3'348'0,"-12"4"-204"16,-6 6-44-16,-8 3-49 15,-3 2-14-15,6 7-19 0,5-6-7 16,8 1-3-16,7-4 1 16,9-1 7-16,8-1 3 15,9-2 2-15,7 1 0 16,8-3-6-1,5 0-1-15,8-3-127 16</inkml:trace>
  <inkml:trace contextRef="#ctx0" brushRef="#br0" timeOffset="58362.0522">3988 9690 462 0,'7'2'213'0,"8"0"-75"16,1-2-44-16,11 0-30 0,1-2-9 15,4-2-17 1,-2-3-5-16,-10-5 1 15,-5 1 5-15,-8-4 16 16,-4 3 9-16,-10 2 4 16,-8-1-6-16,-12 10-25 15,-3 0-14-15,0 7-17 16,6 5 0-16,7 5 3 16,2 4 3-16,9 5 9 15,2 1 5-15,8 1 11 16,7 5 6-16,13-4 4 15,2-1-1-15,11-9-7 16,-1-4-6-16,-2-10-5 0,1-7-48 16</inkml:trace>
  <inkml:trace contextRef="#ctx0" brushRef="#br0" timeOffset="58971.2851">4693 9573 593 0,'-9'0'285'0,"-1"4"-120"16,10 6-60-16,24-6-55 0,19 1-18 16,34 6-6-16,13-11 2 15,42 4 10 1,14 2 5-16,13-5-3 15,9-1 1-15,-12-4-19 0,-15-5-80 16</inkml:trace>
  <inkml:trace contextRef="#ctx0" brushRef="#br0" timeOffset="59430.6822">4946 8745 739 0,'2'-4'370'16,"-6"-2"-133"-16,3 9-148 15,1-3-44-15,-1 16-48 16,9 61-6-16,-5-8 13 16,1 7 8-16,2-2 0 15,-6-5-1-15,5-10-2 16,-5-6-3-16,-2-8 3 16,2-6-1-16,0-10-33 15,0-7-92-15</inkml:trace>
  <inkml:trace contextRef="#ctx0" brushRef="#br0" timeOffset="59981.9049">5402 9077 434 0,'-2'-7'298'0,"0"-8"14"15,-6-2-153-15,-1 4-31 16,-9 0-53-1,-2 3-22-15,-6 5-37 16,-1 3-13-16,-3 4-19 16,1 8-4-16,5 5-5 15,4 3 0-15,10 4 9 16,4-1 6-16,9-1 15 0,8-3 6 16,8-5 6-16,4-5 2 15,7-8 3-15,3-2 1 0,-3-8-1 16,0-3 0-1,-10-3-1-15,-2-4 4 16,-9 9 3-16,-7 0-2 16,-2 6-10-16,-4 5-7 0,-2 3-9 15,4 8-5 1,-2 5 2-16,3 4 0 0,3 3 0 16,2 0 2-16,3 5 2 15,1 2 1-15,-3-1 3 16,6-4-2-16,-8-3 0 15,3-3-1-15,0-2-55 0,-7-1-113 16</inkml:trace>
  <inkml:trace contextRef="#ctx0" brushRef="#br0" timeOffset="60280.9757">5504 9326 607 0,'0'0'270'0,"7"-3"-132"0,1-1-12 16,7-8-44-16,5-2-19 15,-1-4-19-15,2-1 13 16,-6-1 19-16,-1-2 15 15,-6 6 27-15,-3 2-3 16,-4 10-21-16,-1 4-25 16,-5 7-51-16,2 6-18 0,0 8-13 15,1 4 4-15,3 7-27 16,4 3-83-16</inkml:trace>
  <inkml:trace contextRef="#ctx0" brushRef="#br0" timeOffset="60585.3093">5818 8759 679 0,'0'-5'437'16,"1"-4"6"-16,1 9-311 16,-2 6-56-16,5 21-76 15,-2 10-11-15,5 24 9 16,-3 7 2-16,0 8 7 0,-1 0 0 16,-4-6-2-16,4 1 0 15,-2-10-1-15,-2-6 0 16,6-12 2-16,-2-10 0 15,1-13-145-15</inkml:trace>
  <inkml:trace contextRef="#ctx0" brushRef="#br0" timeOffset="61282.9848">4907 10037 789 0,'5'0'328'0,"4"4"-202"16,6 11-56-16,6 11-51 0,-3 5 0 16,3 10 9-1,-6 1 4-15,-10-2 1 0,0-2-6 16,-5-9-3 0,-6-8 0-16,1-12 13 15,1-8 15-15,-5-8 24 0,3-6 4 16,0-14-7-1,4-4-20-15,5-8-41 16,9-3-13-16,11 3-11 0,6 6 4 16,11 6 11-16,3 9 6 0,-2 8-3 15,-3 6-4 1,-9 5 13-16,-2 4-78 16</inkml:trace>
  <inkml:trace contextRef="#ctx0" brushRef="#br0" timeOffset="61827.5018">5459 9926 706 0,'4'-7'314'16,"-1"-13"-133"-16,7 0-46 16,9 3-34-16,2 0-12 15,10 12-32-15,-1 6-17 16,-3 9-25-16,-4 6-5 0,-9 7-6 15,-11 2 4-15,-14 5 3 16,-7 1 1-16,-10 0-1 16,3-1-4-16,4-5-5 15,4-3-3-15,8-7-5 16,2-6 0-16,9-3 2 16,6-5 4-16,12-1 7 15,4 0 0-15,5-2-1 16,3 2-2-16,1-2-87 15</inkml:trace>
  <inkml:trace contextRef="#ctx0" brushRef="#br0" timeOffset="62814.1869">5796 9638 156 0,'-1'0'125'15,"1"-2"18"-15,-2-1-40 16,1 2-54-1,1 0-18-15,0 0-18 16,0 0-6-16,0 1 3 16,0-1 8-16,0-1 20 15,0 1 12-15,0 0 4 16,0 0-7-16,0 0-12 16,0 1-8-16,0 0-5 0,13 0-1 15,39 2-6-15,-28-3-5 16,0-4-7-16,3 1-1 15,-5 5 2-15,-2 0 12 16,-7 1 36-16,-6 0 18 16,-5-1 33-16,1-1-1 15,-3 0-24-15,0-1-17 0,0-1-33 16,0 1-11 0,0 0-15-16,0 0-12 0,-1 0-67 15,1 0-49-15</inkml:trace>
  <inkml:trace contextRef="#ctx0" brushRef="#br0" timeOffset="67203.8646">5132 10474 291 0,'4'0'184'15,"4"-6"-16"1,9-3-44-16,-1-7-10 0,2-5-13 0,3 1-5 31,-1-2 1-31,-1 2 3 16,-4 6 3-16,-3 2-2 0,-8 8-18 0,-1 3-15 31,-1 2-27-31,-2-1-12 16,0 0-15-16,0 0-3 0,1 14-4 0,4 33-1 0,-2-25-2 31,-1 2-1-31,3 4 0 16,0-3 2-16,2-7 1 15,1-3 0-15,1-7 1 16,-2-2-3-16,-4-3-338 15</inkml:trace>
  <inkml:trace contextRef="#ctx0" brushRef="#br0" timeOffset="89115.1584">16897 15765 826 0,'-1'-2'374'16,"1"-2"-181"-16,0 2-54 15,0 2-75-15,0 0-28 16,2 30-27-16,5 45 2 0,-7-15 3 31,0 0 3-31,-2-6 0 0,-3-5-2 16,1-12-2-1,1-7-1-15,3-10-1 0,0-3-3 16,6-14-76-16,1-6-72 16</inkml:trace>
  <inkml:trace contextRef="#ctx0" brushRef="#br0" timeOffset="89415.4424">16824 15839 613 0,'11'0'311'15,"4"1"-88"-15,17 2-84 0,9-3-4 16,11 1-44 0,2-1-27-16,2-1-26 15,-4-3-12-15,-11 1-9 0,-3 0-1 0,-22 3-18 32,-8 3-60-32</inkml:trace>
  <inkml:trace contextRef="#ctx0" brushRef="#br0" timeOffset="89962.5233">17271 15501 696 0,'2'-2'338'0,"6"2"-84"15,7 0-110 1,20 5-55-16,12 3-11 0,14 5-32 16,-3-2-15-16,-3-6-18 15,-6-4-1-15,-11-5-2 16,1 1-11-16,-9 1-191 15</inkml:trace>
  <inkml:trace contextRef="#ctx0" brushRef="#br0" timeOffset="90490.9848">17730 15546 617 0,'-2'-1'305'0,"-3"5"-113"16,2 2-85-16,-2 13-80 16,2 9-13-16,1 12-5 15,-1 13-4-15,1 15-3 16,-3 8 0-16,-3-1 3 16,-1-6 1-16,0-10 0 15,1-9 1-15,1-3 43 16,3-3 10-16,0-11 13 15,4-3 5-15,3-16-37 16,-2-5-6-16,6-9-16 0,1-5-69 0</inkml:trace>
  <inkml:trace contextRef="#ctx0" brushRef="#br0" timeOffset="98176.3819">1998 11063 680 0,'4'-4'329'16,"-1"-1"-138"0,4 2-69-16,5 11-92 15,-4 9-21-15,3 11-6 0,1 8 8 0,-11 6 13 16,9-2 1 0,-6 2-1-16,-3-7-3 0,1-8-4 15,-5-9 3 1,-2-10 62-16,5-7 17 15,-1-10 18-15,0-6 1 16,2-12-66-16,0-8-19 16,12-7-27-16,2 0-7 15,12 5-6-15,7 5-8 16,4 12 2-16,3 9 1 0,-6 9 4 16,-2 2-34-16,-11 4-167 15</inkml:trace>
  <inkml:trace contextRef="#ctx0" brushRef="#br0" timeOffset="98502.8855">2265 11466 579 0,'3'-1'279'0,"6"-6"-102"15,-1-4-14-15,5-2-37 16,2-5-24-16,-1-3-24 0,0 1-3 16,-2 7-3-1,-6 4-5-15,-2 9-31 0,-3 5-14 16,0 10-22-16,0 3-7 15,0 11 3-15,4 4 3 0,1-2 1 16,0 1 0-16,3-8 2 16,-1-2-24-16,-3-8-201 15</inkml:trace>
  <inkml:trace contextRef="#ctx0" brushRef="#br0" timeOffset="98777.5337">2803 11190 961 0,'7'0'356'0,"14"0"-268"16,4 0-38-16,10 0-19 0,3-1-7 15,-4-4-13-15,0 2-11 16,-1 0-198-16</inkml:trace>
  <inkml:trace contextRef="#ctx0" brushRef="#br0" timeOffset="99000.6737">2859 11322 426 0,'4'0'272'0,"11"1"64"0,7-1-144 16,7 0-30-1,3 0-25-15,-4 0-62 16,-2 3-25-16,-3 0-28 16,-3 0-5-16,2-1-135 15</inkml:trace>
  <inkml:trace contextRef="#ctx0" brushRef="#br0" timeOffset="100378.0352">3525 11239 522 0,'0'14'223'0,"2"13"-65"16,8 23-158-1,6 11 11-15,4 11 7 16,-1-4-2-16,-3-13 0 16,-3-12 11-16,2-19 46 15,0-10 27-15,-4-15 68 16,0-7 10-16,0-20-16 16,-2-9-15-16,-2-26-59 15,-4-17-24-15,1-21-33 0,-1-6-13 16,1 10-18-16,3 15-2 15,0 28-3-15,-1 8-1 16,3 12 3-16,-6 5 3 16,-1 1-2-16,3 1 1 15,-3 3-1-15,4 1-1 16,1 8-1-16,-2 2-3 16,-2 7-7-16,-2 4-8 15,-1 2-6-15,0 0 2 16,0 0 7-16,0 0 8 0,0 0 5 15,1 0 0-15,23 8-4 16,36 1 0-16,-12-11-1 16,9 0-1-16,31-4 3 15,16-1 1-15,23-5 3 16,13 2 1-16,5 1 3 16,-3 1 1-16,-9 4 0 15,-9-1 2-15,-12 6-1 16,-7 0 0-16,-12 1-1 0,-11 3 0 15,-15-3-25-15,-6 3-3 0,-10-1-14 16,-4 2 1 0,-10-1 19-1,-8-2 2-15,-13-2 12 16,-7 0 1-16,-9-1 4 0,-1 0 3 16,-5-1 2-1,5 0 2-15,0 0 2 16,0 0-2-16,0 0 0 15,0 0-3-15,0-1-2 0,-1 1-2 16,1 0-8-16,0 0 0 16,0 0 1-16,0 0 0 0,0 0 5 15,-1-1 0-15,1 2-3 16,0 0 0 0,0 0-3-16,2 10-1 15,4 15 4-15,9 38 0 0,-9-21 6 16,3 4 4-16,-1-3 6 15,0-6 1-15,-1-12 2 16,-1-4 1-16,-2-8 4 16,-1-6 2-16,0-3 3 0,-1-3 9 15</inkml:trace>
  <inkml:trace contextRef="#ctx0" brushRef="#br0" timeOffset="103990.7136">4047 11297 441 0,'0'-2'262'0,"-1"-5"-49"16,0 8-100-16,1-1-34 0,-2 0-57 15,0 16-16-15,-5 46-2 16,3-24 3-16,7-1 4 16,2-3 4-16,7-12 7 15,10-5 7 1,8-16 16-16,1-6 12 16,2-10 23-16,-9-9 6 0,-8-5 3 15,-3-3-5-15,-11-5-20 16,-1 6-13-16,-4 9-25 15,-5 8-14-15,3 18-20 16,-1 12-5-16,2 21-3 16,1 10 3-16,7 16 6 15,5 3 2-15,3 0 2 16,-1-3 3-16,-1-6-1 16,-6-3 1-16,-4-9 0 15,-4-6 6-15,-11-11 18 16,-4-12 9-16,-12-16 10 15,-6-8-3-15,5-19-39 16,4-7-42-16,15-11-133 16,3-2-123-16</inkml:trace>
  <inkml:trace contextRef="#ctx0" brushRef="#br0" timeOffset="104350.0299">4280 11047 424 0,'4'-7'214'16,"10"-4"-35"-16,5-3-38 15,8 8-26 1,3 5-11-16,-5 4-33 16,-5 10-5-16,-7 4-3 15,-8 4 1-15,-13 5-10 16,-5 2-10-16,-10 2-21 16,5-4-9-16,13-6-9 15,4-4-3-15,13-5-2 16,6-1 0-16,10 0 0 15,1 1 0-15,5 0-87 16,4-2-103-16</inkml:trace>
  <inkml:trace contextRef="#ctx0" brushRef="#br0" timeOffset="104591.0402">4713 11254 734 0,'0'0'340'0,"3"1"-159"15,-1 3-42-15,-2-4-60 16,0 0-22-16,8 30-19 16,6 34-9-16,-10-20-15 15,-1 0-4-15,-2-7-7 16,1-5 2-16,0-8-94 15,1-7-63-15,-4-6-245 16</inkml:trace>
  <inkml:trace contextRef="#ctx0" brushRef="#br0" timeOffset="104733.5706">4574 11489 625 0,'6'-5'328'16,"7"-1"-84"-16,20-3-142 15,5-3-39-15,22 1-41 16,1 0-10-16,-1 4-44 0,-5 4-142 16</inkml:trace>
  <inkml:trace contextRef="#ctx0" brushRef="#br0" timeOffset="105219.3095">5267 11509 573 0,'5'-1'276'16,"5"-7"-108"-16,-1-3-44 0,-1 1-6 16,0-5 12-16,-2-2-3 15,-6-2 1-15,-3-3-5 16,-8-2-33-1,-2 4-16-15,-5 5-27 16,-6 3-13-16,-4 9-25 16,-4 1-8-16,-4 10-9 15,2 7-4-15,9 13 0 16,5 4 1-16,17 5-1 16,5-2 4-16,12-7 4 0,6-4 0 15,9-12 4 1,1-2 1-16,4-10 7 0,-2-7 3 0,-5-8 7 15,-3-6 1 1,-9-8 0-16,-2 0-1 16,-9 1-3-16,-2 0-3 15,-2 13-9-15,-2 3-8 16,2 14-10-16,2 4-3 16,2 12 3-16,3 1 5 0,5 6 4 15,3 0 2-15,1-1 0 16,0-4 3-16,4-5-106 15,-5-4-77-15</inkml:trace>
  <inkml:trace contextRef="#ctx0" brushRef="#br0" timeOffset="105648.3248">5377 11071 342 0,'-2'-5'224'0,"-4"-3"15"16,4 0-39-16,3 2-36 15,5 1-19-15,5-5-25 0,4 1-16 16,6-1-33-16,1 0-9 16,1 7-28-16,-2 3-10 15,-4 6-8-15,-3 4-3 16,-6 6-3-16,-8 2-3 16,-8 7-5-16,-6 3-2 15,-3-3 1-15,3 1 1 16,6-8 1-16,3-4 0 0,5-6-1 15,3 0 1-15,5-5 3 16,0 1 3-16,8-3 2 16,4-1 1-16,1 0-1 0,6-2-1 15,-3-4-26 1,-1-1-89-16</inkml:trace>
  <inkml:trace contextRef="#ctx0" brushRef="#br0" timeOffset="111881.6117">6577 9007 464 0,'18'-13'237'0,"19"-13"-84"16,1 12-59-1,0 19-65-15,-3 13-21 16,-3 26 4-16,-8 9 1 0,-10 26 10 0,-9 12 5 31,-7 15-9-31,1 4-3 16,-3-6-6-16,4-9-1 0,5-18-2 16,1-4 1-16,3-19 4 15,0-14 3-15,2-23 20 16,-7-15 15-16,-4-21 7 15,-2-10-3-15,-5-3-23 16,0 6-18-16,4 20-35 16,-1 14-8-16,-8 30 0 15,-5 14 2-15,-1 28 21 16,1 12 5-16,7 26 1 16,5 13 0-16,5 7 1 15,0-2 2-15,8 6 1 16,4-10-1-16,6-4 2 15,-3-1 1-15,0-27 1 16,1-3 1-16,-13-24 2 16,0-14 0-16,-6-29-31 15,-9-10-34-15</inkml:trace>
  <inkml:trace contextRef="#ctx0" brushRef="#br0" timeOffset="112265.8973">7190 9783 639 0,'4'1'300'0,"11"-1"-94"0,12 0-65 16,19 2-47-16,5-4-11 15,11 0-35 1,2-1-18-16,-6-2-15 16,-3 0-5-16,-13 5-60 15,-10 0-48-15,-11 3-138 0,-6 1-119 0</inkml:trace>
  <inkml:trace contextRef="#ctx0" brushRef="#br0" timeOffset="112588.5435">7386 9873 509 0,'0'0'245'0,"9"5"-67"16,2-2-42-16,10 2-37 15,9-2-5-15,6-5-35 0,5-1-16 16,0-7-26-16,-4 1-6 15,-5-4-34 1,-7 0-20-16,-9-4-13 16,-5-1 1-16,-7-3 32 15,0 2 16-15,-1 5 16 16,2 2 12-16,3 10 23 16,1 2 8-16,4 10 1 15,0 3-7-15,0 9-9 16,-8 3-1-16,-5 3-2 0,-9 0-1 0,-5-9-226 31</inkml:trace>
  <inkml:trace contextRef="#ctx0" brushRef="#br0" timeOffset="113153.2285">8457 9328 604 0,'-2'0'339'0,"-3"6"-51"0,-2 16-188 16,1 26-110-1,-4 13 3-15,-1 20 17 16,2 2 1-16,0 0-1 15,4-5 0-15,5-11 1 16,1-12 1-16,-1-25 4 0,2-10 12 16,-6-24 16-16,3-8 0 15,-3-22-7-15,-2-13-17 0,0-23-25 16,-6-12-4 0,2-9-2-16,-1-6 2 0,6 11 4 15,5 11-2 1,3 23 21-16,8 17 10 15,0 20 1-15,3 5-3 0,16 12-19 16,4 3-6-16,15 6-3 16,18 3 1-16,17-5-1 15,1-2-1-15,18-6-58 16,-7-2-86-16</inkml:trace>
  <inkml:trace contextRef="#ctx0" brushRef="#br0" timeOffset="113396.724">8499 9867 664 0,'6'4'305'15,"7"-1"-121"1,16 1-101-16,10-2-10 16,16-3-35-16,7 0-16 15,-4-3-58-15,-7-3-116 16</inkml:trace>
  <inkml:trace contextRef="#ctx0" brushRef="#br0" timeOffset="113579.3191">8414 9659 930 0,'14'-4'352'16,"22"1"-263"-1,10-4-29-15,22 3-30 16,4 4-11-16,1 2-44 15,-6 6-94-15</inkml:trace>
  <inkml:trace contextRef="#ctx0" brushRef="#br0" timeOffset="113872.9991">8920 9856 566 0,'2'-6'278'0,"6"-2"-80"16,4-3-118-16,3-4-20 15,2 2-8-15,-2 0 7 16,-4 5 6-16,-2 3-4 16,-6 9-11-16,1 6-13 15,-4 13-17-15,1 5-2 0,0 15-3 16,0 1-2-16,2-3-4 15,-1-1-1-15,5-11-2 16,0-2-1-16,2-12-52 16,0-3-94-16</inkml:trace>
  <inkml:trace contextRef="#ctx0" brushRef="#br0" timeOffset="114148.6283">9352 9643 739 0,'14'1'278'16,"22"3"-212"-16,4 0-17 16,3-1-25-16,1-2-6 15,-8 2-12-15,-6-1-31 16,-6 0-159-16</inkml:trace>
  <inkml:trace contextRef="#ctx0" brushRef="#br0" timeOffset="114326.9978">9386 9744 564 0,'0'1'313'0,"6"3"-33"16,7-2-42-16,10-1-53 16,10 1-20-16,3-2-58 15,3 0-28-15,-7-1-43 0,-3-2-14 16,-8 1-110-16,-8-1-364 15</inkml:trace>
  <inkml:trace contextRef="#ctx0" brushRef="#br0" timeOffset="115190.126">10135 9269 861 0,'0'0'323'0,"3"12"-237"15,-1 9-51-15,-2 30-39 0,-1 10 14 16,-4 13 9 0,-2 7 2-16,-3-6-2 15,2-1-3-15,4-12-3 16,4-8-1-16,6-23-2 0,6-8-4 0,3-22-35 0,1-11-38 31,2-17-72-31,-1-4-23 16,2-6 10-16,4 3 35 15,-5 6 92-15,-2 2 78 16,-10 11 84-16,-13 7 18 16,-9 10 12-16,-8 6-46 0,-9 6-53 15,4 0-17-15,6-1-35 16,7 0-10-16,14-2-6 16,8-2-3-16,13 0 3 15,7 1 0-15,2-2 3 16,3-1 1-16,-1 0-1 15,-4 0 0-15,6-2 0 16,-4-1 1-16,1-4 3 16,2-3 1-16,-5-5 3 15,-1-3 1-15,-4-4 1 16,-2-1 0-16,-8 0 6 16,-6 1 3-16,-10 3 4 15,-7 0 1-15,-9 6-7 16,-3 2-4-16,-1 8-9 15,-3 2-5-15,7 9-7 16,2 3-4-16,7 7 0 0,8 5 2 16,7 4 4-16,12-2 3 15,13 0 10-15,6-7 6 16,1-5 10-16,9-4 2 16,-2-8 0-16,-1-6-3 15,0-8 3-15,-12-4-76 16</inkml:trace>
  <inkml:trace contextRef="#ctx0" brushRef="#br0" timeOffset="115791.9318">11146 9760 702 0,'-1'0'282'15,"3"2"-168"-15,13 2-18 16,23 2-22-16,13-2-1 15,34-1-8 1,24-1 8-16,28-2-1 16,16 0-2-16,16-4-14 15,-9 0-23-15,-3-3-19 16,-20-3-3-16,-45 5-15 16,-19 4-63-16,-47 4-226 15</inkml:trace>
  <inkml:trace contextRef="#ctx0" brushRef="#br0" timeOffset="116224.5161">11326 8994 749 0,'0'-3'319'0,"5"1"-196"16,-5 3-43-16,-1-1-54 16,-1 10-22-16,-2 22-2 15,-11 66 4-15,8-28 5 16,0 4 1-16,6-2-5 0,1-5 0 15,10-11-44-15,4-12-129 16</inkml:trace>
  <inkml:trace contextRef="#ctx0" brushRef="#br0" timeOffset="116781.3817">11757 9225 527 0,'3'-3'291'0,"-2"-5"-54"16,-1 0-41-16,-3 0-71 15,-1-2-30-15,-5-1-48 16,-2-1-15-16,-5 1-27 0,-5 2-11 16,-2 7-30-16,-3 2-6 15,-1 10-6-15,3 1 3 16,6 5 17-16,1 5 7 15,13 0 13-15,6 0 3 16,14-4 5-16,7-3 4 16,8-9 3-16,3-3 4 15,-8-6 6-15,-1-6 4 16,-9-2 8-16,-2 0 15 16,-6-1 17-16,-5 2 1 0,-3 6-12 15,-6 1-20-15,1 8-28 16,-1 4-5-16,1 7-4 15,1 3 1-15,1 10 1 16,1 3 0-16,2 8 3 16,3 4 1-16,-3-4 1 15,2 0 1-15,-2-10 0 16,0-4 9-16,4-5-165 16</inkml:trace>
  <inkml:trace contextRef="#ctx0" brushRef="#br0" timeOffset="117102.4808">11889 9487 539 0,'1'-2'300'16,"6"-6"-47"-16,1 2-78 15,6-7-71-15,1-2-19 0,0 0-28 0,0-3-6 32,-4 4 2-32,0 1 3 15,-6 6 3-15,-1 5-3 16,-4 1-24-16,0 2-12 16,0-1-14-16,0 0-6 0,0 6-1 15,2 14 0-15,7 34 1 16,-6-28 2-16,-1-4 0 15,-1-1 0-15,-1-2-120 16,1-6-123-16</inkml:trace>
  <inkml:trace contextRef="#ctx0" brushRef="#br0" timeOffset="117435.2978">12267 9057 957 0,'-2'-1'376'15,"-2"2"-271"-15,-1 2-44 16,5-3-48-16,0 0-11 15,2 19 1-15,8 36 2 16,-5-21 1-16,0 5 1 16,2 6 1-16,-3 1 0 0,2 2 1 15,-5 3 0 1,-1-8-3-16,1-4 1 16,-2-10-1-16,1-6 0 15,3-2-88-15,-2-4-200 0</inkml:trace>
  <inkml:trace contextRef="#ctx0" brushRef="#br0" timeOffset="119402.128">11493 10530 404 0,'3'-4'232'15,"-1"-9"-27"-15,-4 0-26 16,-2-3-38-16,-4-5-19 16,-3 3-20-16,-4-2-14 15,-7 7-32-15,-3 4-19 0,-1 9-37 0,1 7-8 16,-2 10-8-1,4 3 1-15,6 8 5 0,4-3 4 16,8 2 5 0,7-1 2-16,9-5 3 15,8-4 0-15,8-10 3 16,5-6 1-16,3-5 5 16,-4-8 1-16,-5-5 6 15,-10-4 0-15,-5-9 2 16,-2 4 0-16,-6 4-11 15,-3 5-8-15,-6 14-17 16,-3 4-3-16,1 14 0 16,2-1 4-16,7 7 9 15,5 3 0-15,7-8 4 16,4 2 16-16,2-6-180 16</inkml:trace>
  <inkml:trace contextRef="#ctx0" brushRef="#br0" timeOffset="119726.3891">11477 10131 483 0,'2'0'278'0,"11"0"-22"15,3 3-79-15,8 5-64 16,6 2-18-16,0 4-36 16,-7 2-15-16,-8-2-19 15,-6-1-4-15,-12 0-2 16,-7 1 1-16,-7 0-5 16,-1-1-2-16,6-4-6 15,5-1-6-15,11-1-6 16,9 0-6-16,10-2-24 15,4-1-38-15,4 2-115 16,-3 0-208-16</inkml:trace>
  <inkml:trace contextRef="#ctx0" brushRef="#br0" timeOffset="119952.5083">11888 10338 704 0,'-3'0'356'16,"0"0"-98"-16,0 10-187 15,0 7-38 1,1 11-28-16,1 7 5 0,-1 6-3 16,2 2-2-16,0-7-2 15,0-3-1-15,2-10-24 16,1-3-53-16</inkml:trace>
  <inkml:trace contextRef="#ctx0" brushRef="#br0" timeOffset="120112.3392">11761 10527 674 0,'10'1'305'16,"7"4"-113"-16,16-4-147 0,4 2-14 15,5 2-18-15,3-3-4 0,-2 6-107 16,-3-7-102-16</inkml:trace>
  <inkml:trace contextRef="#ctx0" brushRef="#br0" timeOffset="120490.7173">12147 10497 432 0,'1'-9'258'0,"5"-3"0"16,1 2-54-1,-6 6-59-15,1 4-36 0,-2 4-59 16,-1-4-27-16,1 1-26 16,0 20 6-16,4 29 0 15,1-28-1-15,6-8 2 16,0 1 2-16,2-9 5 16,1-5 5-16,4-7 17 15,-6-5 10-15,4-4 10 16,-3-7 4-16,-8 5-10 15,5-3-13-15,-9 8-22 16,2 8-11-16,-1 10-11 16,2 10 1-16,3 10 3 0,1 8 1 15,0 6 3-15,3 5 0 0,-5 1 0 16,-1 0 1 0,-12-5-1-1,-6-7 8-15,-14-10 19 16,-6-5 6-16,0-13 9 15,-2-5-7-15,4-11-21 0,3-5-37 0,5-6-111 32,6-4-128-32</inkml:trace>
  <inkml:trace contextRef="#ctx0" brushRef="#br0" timeOffset="120954.654">12290 10218 325 0,'-2'-4'247'0,"-1"-4"47"16,2 0-78-16,5 1-85 16,3-1-23-16,4 1-29 15,5 4-20-15,6 4-17 0,-1 4-8 16,-6 6-17-16,-4 3-2 15,-11 4 0-15,-3 3-2 16,-9 2-3-16,-3 0-2 16,4-3-2-16,2-2-2 15,6-8-2-15,7-3 1 16,7-5-1-16,8-2 2 16,7 1 0-16,1-2 0 0,4 1-1 15,-5 1-2 1,-7-1-33-16,-4 0-95 15</inkml:trace>
  <inkml:trace contextRef="#ctx1" brushRef="#br0">9107 19044 0</inkml:trace>
  <inkml:trace contextRef="#ctx0" brushRef="#br0" timeOffset="129638.5505">1753 12634 817 0,'-1'-1'362'16,"-1"-2"-196"0,2 14-123-16,4 10-25 15,3 27-30-15,0 17 10 16,2 21 11-16,-1 2-2 0,-2-6 2 15,0-9 2-15,-2-22 0 16,1-6 2 0,-2-16 6-16,-1-9 2 0,-2-16-49 15,0-6-84-15</inkml:trace>
  <inkml:trace contextRef="#ctx0" brushRef="#br0" timeOffset="129815.1529">1739 12679 457 0,'10'-4'276'0,"18"-3"21"16,15 0-186-16,27 2-78 0,5 3-10 15,12 3-12-15,-1 4-42 16</inkml:trace>
  <inkml:trace contextRef="#ctx0" brushRef="#br0" timeOffset="130088.2613">1752 13256 1107 0,'4'0'409'0,"18"0"-307"16,15 0-41-16,28 2-17 0,6 0-6 16,2-1-18-16,-4-1-1 15,-16 0-3 1,-4-3 8-16,-7-6-150 15,-12-2-145-15</inkml:trace>
  <inkml:trace contextRef="#ctx0" brushRef="#br0" timeOffset="130268.4969">1833 13023 998 0,'8'-3'381'0,"7"0"-224"16,28 3-177-16,10 3-23 15,20 2 38-15,5 1-83 0</inkml:trace>
  <inkml:trace contextRef="#ctx0" brushRef="#br0" timeOffset="130575.5066">2419 13175 896 0,'7'-7'370'0,"13"-3"-200"16,3 3-94-16,3 6-51 15,3 6-3-15,-12 10-12 16,-5 4 0-16,-11 6 6 16,-11 2 4-16,-5 6 4 15,-4 2-1-15,0-1-4 16,6-1-4-16,5-15-7 16,5-3 0-16,12-10 1 15,6-3-2-15,3-2-2 16,4-1-3-16,1-5 10 0,0 4-65 15</inkml:trace>
  <inkml:trace contextRef="#ctx0" brushRef="#br0" timeOffset="130824.0339">2831 13054 740 0,'3'-1'354'0,"13"-3"-104"16,11 1-167-16,17 1-67 16,2-1-5-16,3 3-4 15,-3 0 1-15,-6 0-82 16,-2 0-111-16</inkml:trace>
  <inkml:trace contextRef="#ctx0" brushRef="#br0" timeOffset="131002.2947">2895 13140 821 0,'0'3'415'16,"4"-1"-115"-16,11-2-124 0,13 1-83 15,6-1-16 1,5 0-18-16,-1 0-17 0,0 2-20 16,-2-2-1-16</inkml:trace>
  <inkml:trace contextRef="#ctx0" brushRef="#br0" timeOffset="131558.7312">3548 12677 980 0,'0'-2'439'0,"-4"-4"-238"15,3 8-71-15,0-2-101 16,-3 17-31-16,-2 69-20 16,7-14 9-16,3 11 13 15,6 2 0-15,0-8 3 16,0-9 1-16,2-16 0 16,-3-5-11-16,-1-18-91 15,-2-12-56-15,-3-13-131 16</inkml:trace>
  <inkml:trace contextRef="#ctx0" brushRef="#br0" timeOffset="131724.151">3731 13075 814 0,'-10'3'341'16,"-16"2"-194"-16,-3 4-35 16,1 1-41-16,2 0-25 15,10 1-39-15,6 1-16 0,10-4-21 16,10 0-3-1,11-1-3-15,5-6-33 16,14 0-173-16</inkml:trace>
  <inkml:trace contextRef="#ctx0" brushRef="#br0" timeOffset="132034.8471">3860 13180 525 0,'-1'2'317'15,"-4"1"-14"-15,4 0-182 0,1-3-36 16,0 0-40-1,6 2-12-15,24 8-7 16,31 5-2-16,-33-17 3 16,1-4 5-16,-8-9 1 0,0 1 1 15,-3-1 2-15,-7-1 2 16,-11 8 13-16,-3-1-1 16,-14 4-15-16,-4 2-6 15,-4 6-24 1,-1 5-5-16,2 6-2 15,5 6-3-15,2 2-5 0,4 1-1 16,12 1-1-16,3 1 4 16,17 3 7-16,5-1 2 15,2-7 9-15,10 1 2 16,-1-13 1-16,1-3-1 0,0-10-72 16</inkml:trace>
  <inkml:trace contextRef="#ctx0" brushRef="#br0" timeOffset="132633.432">4654 13249 670 0,'10'4'230'16,"8"2"-149"-16,43 1-95 15,18 1 19-15,49-6 48 16,23-2 23-16,25-6 24 15,17-3 4-15,4-1-21 16,0 0-23-16,-22-2-38 16,-22 2-4-16,-47 2-2 15,-28 2-36-15</inkml:trace>
  <inkml:trace contextRef="#ctx0" brushRef="#br0" timeOffset="133064.4753">4878 12287 686 0,'1'-7'336'16,"2"-8"-111"-16,-1 5-57 15,1 5-85 1,0 5-31-16,-1 10-45 16,1 12-12-16,-3 26-1 15,0 16 7-15,-1 24 8 16,-3 7 1-16,-2-2 1 0,-1-5-2 16,4-11 0-1,-2-13 0-15,5-16-1 0,3-13-15 16,3-17-269-16</inkml:trace>
  <inkml:trace contextRef="#ctx0" brushRef="#br0" timeOffset="133622.663">5423 12690 557 0,'0'-7'305'0,"2"-11"-64"16,-1 2-38-16,-5 0-63 16,-3-2-22-16,-5 3-44 0,-9-1-22 15,-9 7-37-15,0 8-20 16,-5 6-17 0,0 10 1-16,10 2 1 0,6 5 3 15,13 3 1-15,8-3 0 16,8-1 6-16,3-7 2 15,9-9 8-15,6-4 2 16,0-9 11-16,-1-5 4 0,-4-4 7 16,-4-2 0-16,-8 3-3 15,-4-1-2-15,-2 10-9 16,-5 3-7-16,-5 11-7 16,2 8-3-16,-6 10 0 15,3 6 3-15,0 9 1 16,1 4 0-16,9 2 2 15,-2 0 1-15,6-4 0 16,-1-9 2-16,-3-9-17 16,1-8-49-16,0-5-269 15</inkml:trace>
  <inkml:trace contextRef="#ctx0" brushRef="#br0" timeOffset="133950.1464">5489 12833 782 0,'4'-5'336'16,"7"-5"-169"-16,8 2-51 15,7 6-46-15,2 2-24 16,-2 7-34-16,-3 4-5 0,-12 2 3 15,-7 6 3 1,-11 3 3-16,-5 1-1 16,-6 2-5-16,3 2-2 15,5-5-5-15,4-4-1 0,9-9 1 16,1-4 0-16,10-2 4 16,4-3 0-16,4-4-1 15,6-3 2-15,3-3-105 16,1 0-148-16</inkml:trace>
  <inkml:trace contextRef="#ctx0" brushRef="#br0" timeOffset="134285.6607">5925 12414 996 0,'0'-8'462'0,"-1"-7"-211"16,1 12-127-16,-1 7-46 15,1 19-66-15,1 11-21 0,0 18-1 16,0 4 4-1,0 14 5-15,0 5 1 0,5 7 1 16,-1 3 1-16,-3-12 1 16,2-12 2-16,-2-20 0 15,2-10 1-15,0-15 17 16,3-2-49-16,-1-10-428 0</inkml:trace>
  <inkml:trace contextRef="#ctx0" brushRef="#br0" timeOffset="134838.6357">5106 13712 504 0,'-2'-4'304'0,"1"-3"4"16,1 2-152-16,7 11-90 16,3 7-21-16,5 11-28 15,3 8 5-15,-2 8 10 16,-3 0 1-16,-6-6-7 15,0-5-5-15,-3-14-3 16,-2-5 8-16,-2-10 59 16,-2-8 13-16,-1-14 10 15,2-9-4-15,1-15-55 16,8-3-16-16,13 1-18 0,4 6-4 16,15 13-9-1,-1 7-1-15,-1 14-1 16,2 4-5-16,-3 8-35 0,-3 2-50 15,-2 2-157-15</inkml:trace>
  <inkml:trace contextRef="#ctx0" brushRef="#br0" timeOffset="135215.4741">5365 13990 853 0,'0'-7'370'15,"7"-4"-172"-15,6 0-72 16,6 7-53 0,4 2-18-16,-2 6-36 15,-3 9-8-15,-1 3-4 16,0 7 1-16,-12 0 6 15,-4-2 4-15,-12 1 6 16,-6-4 0-16,-3 2-5 16,0-3-4-16,4-8-5 15,1-2-1-15,8-6-4 16,2-1-6-16,7-1-8 0,5 1-2 16,4 0 0-16,7 1 5 15,0 5 5-15,3 0 1 16,3 2 1-1,-2-1-9-15,8-3-302 0</inkml:trace>
  <inkml:trace contextRef="#ctx0" brushRef="#br0" timeOffset="135782.9557">5751 13590 700 0,'-2'-9'319'16,"-4"-6"-127"-16,9 2-98 31,4 2-4-31,9 1 10 0,2 3-9 16,6 6-23-16,0 0-20 15,-1 5-34-15,-3 3-3 16,-9 2-1-16,-5 6 2 16,-8 1 0-16,-4 0-1 15,-8 6-4-15,0-4-3 16,2 1-4-16,1-1 0 16,8-6-3-16,3 0-2 0,5-5 0 15,5 0 0-15,7-3 2 16,-1-3 3-16,7 2 2 15,1-1 2-15,-3 0 1 16,-1 0 2-16,-6-2 7 16,-5-2 7-16,-5 0 6 15,-1-1-3-15,-3 3-8 16,0 0-53-16,-1 0-192 16</inkml:trace>
  <inkml:trace contextRef="#ctx0" brushRef="#br0" timeOffset="143007.7503">1740 14581 629 0,'-1'-1'310'0,"1"0"-110"16,-1 1-63-16,1 0-72 15,0 0-25-15,1 30-25 0,7 46 3 16,-1-26 1-16,0 2-2 16,0-10-4-1,-2-5-2-15,-1-15 2 0,-2-9 9 16,-2-13 22-16,0-11 5 16,0-20 5-16,0-8-5 15,4-12-17 1,5-3-4-16,9 7-2 15,4 7 0-15,12 13-11 16,-2 9-6-16,5 16-9 16,-5 4-8-16,-5 10-13 15,-4 8-56-15,-7 2-329 16</inkml:trace>
  <inkml:trace contextRef="#ctx0" brushRef="#br0" timeOffset="143373.5242">1950 15024 701 0,'0'-8'286'15,"9"-10"-156"-15,4-3-36 16,12 8-9-16,2 1-4 0,-3 9-20 15,-2 7-19-15,-5 11-27 16,-5 7-3-16,-6 8 9 16,-6-2 6-16,-13 2 4 15,1 1-1-15,-9-3-12 16,5-1-8-16,5-10-9 16,0-9-14-16,11-10-23 15,1-7-7-15,10-4-5 16,0 0 13-16,6 3 31 15,3 4 6-15,0 8 12 16,1 5-1-16,-1 1-8 16,-3 3-1-16,2-4-92 0</inkml:trace>
  <inkml:trace contextRef="#ctx0" brushRef="#br0" timeOffset="143634.2568">2525 14776 737 0,'14'1'294'0,"7"2"-190"0,13-3-44 15,5-3-2-15,6 0-22 16,4-3-11-16,-1 4-10 16,1 0-45-16,-12 0-193 15</inkml:trace>
  <inkml:trace contextRef="#ctx0" brushRef="#br0" timeOffset="143803.9953">2579 14878 867 0,'6'4'334'0,"10"2"-216"31,8 1-10-31,13-1-7 16,4-3-17-16,4-3-40 0,1-1-14 15,-5-1-233-15</inkml:trace>
  <inkml:trace contextRef="#ctx0" brushRef="#br0" timeOffset="144361.0787">3458 14625 854 0,'-1'-4'312'16,"1"4"-275"-16,4 8-34 15,9 22-14-15,2 14-1 16,2 25 28-16,2 10 13 15,-7 3 13-15,0-3 0 16,-1-23-5-16,-5-15-8 16,0-19 18-16,-1-9 36 15,-5-13 51-15,1-10 7 0,1-19-20 16,-2-11-33-16,-2-32-46 16,2-14-7-16,1-20-12 15,-1-6-7-15,7 3-17 16,-1 6-8-16,4 24-3 15,3 12 1-15,-3 35-1 16,-3 14-21-16,-4 15-188 16</inkml:trace>
  <inkml:trace contextRef="#ctx0" brushRef="#br0" timeOffset="144730.8488">3597 14270 469 0,'8'0'184'16,"18"0"-86"-16,11 1-34 15,27 4 39-15,18 1 22 16,39 4 0-16,24 0-3 0,35 2-26 16,21 1-24-16,24-6-29 15,3-5-10-15,-2-7-13 16,-13-6-1-16,-25-3-3 15,-19 0-2-15,-41 7 0 16,-17 9-54-16</inkml:trace>
  <inkml:trace contextRef="#ctx0" brushRef="#br0" timeOffset="145167.7699">5939 14345 819 0,'-3'1'356'0,"2"7"-178"0,1 14-93 15,-1 14-65 1,2 9-1-16,2 8-6 16,1-3-1-16,0-7-109 0</inkml:trace>
  <inkml:trace contextRef="#ctx0" brushRef="#br0" timeOffset="145933.2145">3883 14599 713 0,'3'6'254'16,"-3"3"-188"-16,2 14-56 15,0 7 10-15,-2 11 8 16,0 10-3-16,-2 12-7 16,0 2-1-16,-3-4-4 15,1-9-1-15,3-21-1 0,-3-8 4 16,1-15 13-16,3-2 29 16,2-11 15-1,2-7-1-15,8-9-18 16,3-8-33-16,8 1-9 15,1 3-3-15,5 11 0 16,-3 7 0-16,0 13-9 16,-1 10-2-16,-11 4 3 15,-5 1 4-15,-10 4 8 0,-14-5 2 16,-8-1 2 0,-3 1 0-16,-4-12-29 0,5-1-49 15,4-10-207 1</inkml:trace>
  <inkml:trace contextRef="#ctx0" brushRef="#br0" timeOffset="146317.8354">4154 14638 582 0,'5'-7'309'16,"5"-2"-81"-16,6 1-94 15,-1 2-21-15,16 5-43 16,-1 1-18-16,-4 8-22 15,0 3-6-15,-22 7-6 16,-5 2-2-16,-12 5-1 16,-1 1-1-16,1-3-7 15,5-4-3-15,8-7-6 16,7-4-1-16,13-8-2 16,7 0 2-16,10-5 3 15,7 0 0-15,-5 2-47 0,-5 3-88 16</inkml:trace>
  <inkml:trace contextRef="#ctx0" brushRef="#br0" timeOffset="146659.3161">4680 14796 578 0,'1'-5'380'15,"0"-4"36"-15,0 3-174 16,2 6-120-1,-2 1-44-15,-1-1-58 16,1 10-13-16,2 20-2 0,7 61 0 16,-8-36-1-16,1-5-2 15,0-10 3-15,1-8-43 0,2-11-123 16,-3-4-75-16</inkml:trace>
  <inkml:trace contextRef="#ctx0" brushRef="#br0" timeOffset="146819.6348">4539 14957 617 0,'-4'-1'379'0,"1"-1"-3"15,3-3-164 1,0 4-108-16,11 0-41 0,62-6-49 0,-17 5-4 16,12-1-5-16,-1 1-5 31,-5-1-160-31</inkml:trace>
  <inkml:trace contextRef="#ctx0" brushRef="#br0" timeOffset="147275.7425">5159 14903 786 0,'0'-2'370'16,"-2"-2"-135"-16,3 6-166 31,-1-2-26-31,0 0-32 16,0 0-4-16,12 9 0 0,32 33-1 16,-29-36 2-16,2-1 4 15,0-9 6-15,2-5 5 0,-3-6 6 16,-5-2 1-16,-3-4 4 0,-4 3 2 15,-4 1-1 1,0 7-9 0,-5 8-27-16,3 5-11 15,-2 17-12-15,2 8 1 16,3 13 15-16,4 4 2 16,3 5 2-16,5 1 2 0,-1 5 1 15,-4 1 16-15,-9 1 16 16,-9-6 13-16,-18-5 25 15,-4-6-6-15,-10-11-4 0,-1-6-8 16,-1-22-14-16,3-8-15 16,11-20-53-1,10-10-33-15,19-15-90 16,7-1-65-16</inkml:trace>
  <inkml:trace contextRef="#ctx0" brushRef="#br0" timeOffset="147844.7338">5541 14678 492 0,'-8'-9'326'16,"-7"-5"-6"-16,6-2-148 15,2 2-39-15,8 3-56 16,5 0-19-16,10 6-24 0,5-1-6 16,5 6-14-16,5 4-4 15,-3 6-5-15,-3 4-1 16,-13 2 4-16,-9 0 3 15,-15 1 5 1,-8 2 0-16,-5-2-2 16,2-2-4-16,6-4-4 0,4-3-3 15,11-3-7-15,2 0-1 16,9-3 0-16,2 0 3 16,5 3 3-16,5-1 4 0,7 2 0 15,4 2-1 1,-3-1 1-16,-2-3-2 15,-4 0-44-15,-6-3-102 0</inkml:trace>
  <inkml:trace contextRef="#ctx0" brushRef="#br0" timeOffset="150899.5478">6856 12268 358 0,'7'0'157'0,"10"7"-47"0,-8 16-14 16,-8 33-15-16,1 16 3 16,-1 27-28-16,4 7-18 15,2 21-13-15,0 4-4 16,3-4-7-16,9-3-1 0,12-26-5 15,6-10 2 1,4-23 4-16,-3-15 2 16,-10-22 5-16,-9-11 5 0,-13-11 11 15,-6 1-2-15,-14 6-14 16,-3 6-13-16,-6 26-20 16,-1 15-4-16,7 40 4 15,4 21 5-15,7 21 3 16,6 9 3-16,6 3 1 15,-2-10 0-15,1-12 3 16,0 3-1-16,-5-14 5 16,1-10 1-16,-1-20 2 15,-4-25 1-15,3-31 9 16,1-11-21-16</inkml:trace>
  <inkml:trace contextRef="#ctx0" brushRef="#br0" timeOffset="151347.7132">7421 13427 460 0,'10'2'227'16,"14"-2"-34"-16,14 0-94 15,21 0-14 1,6-2-18-16,7 2-33 0,-6-3-10 15,-12 3-46-15,-8 0-45 16</inkml:trace>
  <inkml:trace contextRef="#ctx0" brushRef="#br0" timeOffset="151693.481">7471 13582 657 0,'16'-5'298'0,"12"-2"-127"16,24 0-79-1,9 2-5-15,8 4-31 0,-3-4-14 16,-16 3-20-16,-8 1-3 16,-19-8-63-1,-4 4-58-15,-14-10-123 16,-5-7-49-16,-6-6 59 15,-6-3 71-15,1-2 145 16,3 3 75-16,8 11 48 16,3 8 6-16,2 12 13 15,8 7-14-15,4 13-30 16,4 7-8-16,2 8-21 16,-8 0 12-16,-15-3 18 15,-3-5-6-15,-16-5-18 16,1-3-50-16</inkml:trace>
  <inkml:trace contextRef="#ctx0" brushRef="#br0" timeOffset="152223.4792">8638 12878 629 0,'-2'-10'360'16,"0"-7"-20"-16,1 11-198 15,0 22-98-15,1 20-29 16,3 32-24-16,3 15 8 16,0 22 13-16,-2 5 3 0,0-9-2 15,-2-10-2 1,3-26-3-16,-1-18-1 0,1-21-52 15,0-6-86-15</inkml:trace>
  <inkml:trace contextRef="#ctx0" brushRef="#br0" timeOffset="152391.989">8628 13038 887 0,'23'-6'341'16,"32"-4"-247"0,3 3-43-16,13-1-29 15,1 3-10-15,13 5-37 16,4 2-99-16</inkml:trace>
  <inkml:trace contextRef="#ctx0" brushRef="#br0" timeOffset="152641.1697">8745 13640 749 0,'15'1'308'0,"22"3"-191"16,5 2-8-16,11-2-41 16,4-2-18-16,1-3-23 15,3-5-37-15</inkml:trace>
  <inkml:trace contextRef="#ctx0" brushRef="#br0" timeOffset="152838.0211">8598 13287 949 0,'7'1'357'15,"16"1"-261"-15,14 2-45 16,24 0-18-16,9 1-1 15,16-3-7-15,3-3-11 0</inkml:trace>
  <inkml:trace contextRef="#ctx0" brushRef="#br0" timeOffset="153416.5395">9193 13597 564 0,'8'-8'377'15,"6"-5"20"-15,10 6-230 16,3 4-32 0,1 9-74-16,-1 4-25 15,-9 10-17-15,-9-1-1 16,-9 4 1-16,-7 3 1 0,-9 2-2 16,-3-1-3-16,-4-3-7 0,-2-4-5 15,5-13-5 1,2-4-2-16,6-9-3 15,9-2-4-15,5-3-3 16,6 0 7-16,10 2 13 16,0 5 7-16,0 4 8 15,3 6-7-15,-5 7-9 16,-2 4-2-16,3 2 0 16,-2-4-36-16</inkml:trace>
  <inkml:trace contextRef="#ctx0" brushRef="#br0" timeOffset="153670.6828">9678 13417 782 0,'9'-2'342'0,"14"-2"-167"16,7 1-39-16,8 1-50 15,4-1-27-15,7 3-41 16,-2 1-8-16,2 3-72 16,-10 0-68-16</inkml:trace>
  <inkml:trace contextRef="#ctx0" brushRef="#br0" timeOffset="153871.4693">9703 13560 817 0,'9'0'394'0,"6"0"-106"16,14 3-169-16,1 1-12 15,8 1-32-15,3 0-21 16,0 1-33-16,-1-4-6 16,-4-2-122-16</inkml:trace>
  <inkml:trace contextRef="#ctx0" brushRef="#br0" timeOffset="154669.419">10489 13064 848 0,'-2'-9'405'16,"-3"-6"-162"-16,3 7-86 15,0 8-102-15,-1 14-33 16,2 17-29-16,-1 9-3 16,1 28 7-16,0 13 2 15,1 9 0-15,1 1 1 16,4-18 1-16,5-17-1 0,5-27-12 16,1-12-20-1,5-17-19-15,0-9-8 0,5-12 11 16,-1-5 19-16,-3-5 23 15,-1 1 7-15,-12 5 4 16,-3 6 3-16,-6 12-2 16,-6 5-6-16,-7 6-3 15,0 8-4-15,-6-2-1 16,1 3 4-16,4-3 1 16,3-1-2-16,9 5-5 15,4-3 3-15,13-1 8 0,7-1 8 0,11-3 9 16,0 2-2-1,4-2-5 1,-4 0-3-16,-1-6 0 16,1-3 0-16,-3-6 3 15,6-1 0-15,-5-4 3 16,-7-1 3-16,-9 0 9 0,-9-4 6 16,-15 6 2-1,-8-1-3-15,-9 6-15 16,-6 3-10-16,0 9-12 0,5 5-5 15,5 9-3-15,10 4 1 16,10 6 6-16,4-1 5 16,13 1 5-16,4-2 6 15,12-5 5-15,7-2 5 16,5-5 5-16,-1-5-1 16,-7-9 4-16,-4-5-14 0</inkml:trace>
  <inkml:trace contextRef="#ctx0" brushRef="#br0" timeOffset="155493.1131">11430 13540 533 0,'0'0'261'0,"0"3"-5"0,32 1-221 0,22 0-3 16,34-1 49 0,26 0 18-16,39 1 6 15,12 2 0-15,35-4-33 16,-2-2-18-16,-9-1-29 15,-8-4-8-15,-41 0-5 16,-24 5-1-16,-47 0-18 16,-18 2-65-16</inkml:trace>
  <inkml:trace contextRef="#ctx0" brushRef="#br0" timeOffset="155985.7995">11743 12536 408 0,'4'-16'253'16,"-1"-20"4"-16,0 4-28 16,0 8-43-1,1 9-15-15,0 13-71 16,-3 10-36-16,-1 24-56 0,-1 13-17 16,1 34 6-1,-1 13 4-15,3 23 5 0,-2 1 0 0,2-15 0 31,-2-11 1-31,-3-29-1 0,3-12-1 16,-1-15-62-16,2-9-82 16</inkml:trace>
  <inkml:trace contextRef="#ctx0" brushRef="#br0" timeOffset="156549.8282">12224 12890 603 0,'0'-8'302'0,"-6"-7"-92"32,4 7-38-32,0 1-59 0,-12-25-22 0,-10 4-49 15,-4 5-18-15,-2 21-26 16,-3 6-12-16,2 14-11 15,2 5 0-15,10 9-1 16,10 4 2-16,15 3 12 0,7-6 5 16,11-5 7-16,6-7 2 15,1-11 7-15,-1-7 2 16,-5-8 6-16,-5-5 1 16,-6-11 1-16,-2 0-2 15,-5 0 1-15,-3 2-1 16,-3 11-11-16,-1 4-6 15,-5 10-14-15,5 9-2 0,-4 10 6 16,2 4 5-16,0 1 5 16,0 0 0-16,5-1 1 15,-2 2 1-15,4 5 0 16,0-3 0-16,-4-3-1 16,0-2-12-16,1-7-234 15</inkml:trace>
  <inkml:trace contextRef="#ctx0" brushRef="#br0" timeOffset="156873.4893">12365 13104 692 0,'11'-4'371'0,"6"-1"-99"16,4 0-120-16,2 0-36 16,1 5-58-16,-5 5-20 15,-4 5-23-15,-6 4-4 16,-13 4-1-16,-8 1 2 16,-12 4 2-16,-1 0-1 0,3-2-5 15,3-2-4-15,15-5-5 16,4-2 0-16,12-7 1 15,6 1 0-15,7-7 4 16,4 1 1-16,4-7-87 16,1 0-98-16</inkml:trace>
  <inkml:trace contextRef="#ctx0" brushRef="#br0" timeOffset="157203.7803">12712 12655 722 0,'1'-9'365'0,"-1"-7"-92"16,3 4-69-1,-1 9-92-15,-5 5-33 0,2 16-55 16,1 12-21 0,0 25 1-16,6 16 0 15,-3 17-1-15,1 5 0 16,2-6 1-16,-3-8-1 16,3-17 1-16,1-6 0 15,0-17-2-15,2-7 2 0,0-15-58 16,-4-6-57-16</inkml:trace>
  <inkml:trace contextRef="#ctx0" brushRef="#br0" timeOffset="159973.6402">11901 14040 659 0,'-1'0'338'16,"-3"4"-68"-16,-3 16-194 15,-1 4-40-15,0 19-16 16,2 5-3-16,5 5-3 16,1 6 0-16,3-9-5 15,2-9 0-15,-4-12 1 16,1-10 3-16,-2-13 16 15,1-6 5-15,0-14 3 16,5-4-2-16,6-10-19 16,4-1-13-16,10 6-13 15,6 5-3-15,1 11 1 16,0 7 5-16,-6 13 5 16,-6 5 1-16,-16 10 4 15,-7 1 3-15,-17 2 5 0,-10-2-2 16,-10-6-2-1,-2-5-2-15,4-10-55 0,8-4-75 16</inkml:trace>
  <inkml:trace contextRef="#ctx0" brushRef="#br0" timeOffset="160346.4837">12138 14060 491 0,'-1'-3'270'16,"3"-10"-46"-16,7 2-72 15,13 0-44 1,0-4-7-16,9 0-6 0,1 6-14 16,2 8-30-1,-1 7-13-15,-13 5-22 16,-10 7-1-16,-19 6 1 0,-10-1 2 16,-6 3-3-1,3 0-5-15,11-8-10 16,7 3-7-16,18-5-7 0,8-6-10 15,10-1-49 1,3-1-59-16</inkml:trace>
  <inkml:trace contextRef="#ctx0" brushRef="#br0" timeOffset="160570.338">12550 14202 810 0,'-1'6'323'16,"-2"10"-204"-16,2 7-45 15,-2 12-21 1,1 6-12-16,0 8-19 0,-1-3-6 16,3-4-8-1,0-8-1-15,4-13-35 16,-1-3-61-16</inkml:trace>
  <inkml:trace contextRef="#ctx0" brushRef="#br0" timeOffset="160738.4693">12369 14413 729 0,'7'0'350'15,"14"0"-134"-15,6 1-61 16,13 0-68-16,6-2-32 15,6 1-32-15,1-3-10 0,-8-3-41 16,-1 1-80 0</inkml:trace>
  <inkml:trace contextRef="#ctx0" brushRef="#br0" timeOffset="161125.7165">12814 14308 913 0,'2'0'386'0,"-2"0"-246"16,1 3-43-16,-1-3-71 15,0 0-16-15,3 17-4 16,45 32 0-16,-27-31-2 16,1-3 0-16,7-11 3 15,-1-5 4-15,-2-12 9 16,-1-5 3-16,-15-3 5 15,-1-1 1-15,-8 5-4 16,2 6-6-16,-6 6-24 16,1 6-7-16,0 11-9 15,-2 4 0-15,4 13 13 16,0 5 1-16,5 15 2 0,-1 0 1 16,0 3 2-16,-4-4 0 15,-8-1 26-15,-5-5 22 16,-19-5 30-16,-5-2 6 15,-9-15-16-15,-3-6-18 16,13-13-39-16,4-3-47 16,14-16-141-16,9-7-197 15</inkml:trace>
  <inkml:trace contextRef="#ctx0" brushRef="#br0" timeOffset="161519.592">13047 14065 587 0,'-3'-3'317'16,"2"-4"-74"-16,2 0-70 16,9-3-68-1,8 5-21-15,5-1-25 0,0 2-11 16,1 11-17-16,-7 1-12 0,-9 3-3 16,-2 4 6-1,-13-1 6-15,-6 2 0 16,-5 6-4-16,-2 0-8 15,5-4-11-15,7-2-3 0,16-7 1 16,9-4 1 0,15-5 2-16,1 0 0 15,4-2-1-15,-2-1 4 0,-8 1-95 16</inkml:trace>
  <inkml:trace contextRef="#ctx0" brushRef="#br0" timeOffset="204037.709">21473 2564 939 0,'-2'-3'391'16,"-3"-4"-217"-16,5 7-108 15,-4 2-19-15,1 14-27 0,-2 11-11 16,-1 26-4-16,5 20 7 15,0 45-2-15,0 18-2 16,1 33-2 0,0 1-2-16,0-9 0 0,0-8-1 15,-2-30 2 1,-3-16 16-16,1-35-138 0,2-16-135 16</inkml:trace>
  <inkml:trace contextRef="#ctx0" brushRef="#br0" timeOffset="204650.4264">21366 4000 738 0,'12'3'340'16,"11"3"-53"-16,28-2-236 15,18 5 12-15,44-1 11 16,11-3-4-16,22-4-30 16,7-3-11-16,-11-12-14 15,-5-6-16-15,-18-6-120 16,-18-4-97-16</inkml:trace>
  <inkml:trace contextRef="#ctx0" brushRef="#br0" timeOffset="204937.7525">22467 3931 1157 0,'10'-4'443'16,"10"-7"-332"-16,8 11-34 0,21 18-48 16,-7-2-6-1,-3 8 3-15,-4 5 3 0,-22-3 8 16,-11 4-1-16,-21 3-7 16,-9-7 1-16,-15 2-152 15,-3-4-196-15</inkml:trace>
  <inkml:trace contextRef="#ctx0" brushRef="#br0" timeOffset="205429.0462">21481 2617 851 0,'-6'-1'306'0,"-13"5"-229"15,-1 11-28-15,-7 11-8 16,-5 4-2-16,-3 2-25 16,2-3-7-16,11-7-2 0,6-6-2 15,12-11 9 1,7-5 15-16,8-14 23 15,5-7 14-15,5-10 11 16,-1-5-10-16,-1 2-9 0,-1 5-5 16,-5 10-12-1,-1 5-5-15,-1 16-22 16,1 8-10-16,10 20-8 0,8 11-3 0,16 12 57 31,9 3-167-31</inkml:trace>
  <inkml:trace contextRef="#ctx0" brushRef="#br0" timeOffset="205830.7266">23007 3700 1063 0,'-1'10'367'16,"1"22"-325"-16,-1 11-38 16,2 21-1-1,5 10 1-15,-2-2-2 16,1-7 4-16,-2-10-18 0,1-14-56 15</inkml:trace>
  <inkml:trace contextRef="#ctx0" brushRef="#br0" timeOffset="205988.9846">22909 3930 973 0,'3'-2'419'0,"11"-2"-225"16,7 4-60-16,16 2-68 15,8 2-24-15,6 0-26 16,-1-3-5-16,-6-4-133 16</inkml:trace>
  <inkml:trace contextRef="#ctx0" brushRef="#br0" timeOffset="206528.986">21898 2356 974 0,'0'0'398'0,"0"6"-240"15,1 9-98-15,0 13-52 16,4 9-3-16,-3 7 1 0,-2 2 2 16,5 1-1-16,-5-3-1 15,1-12-32-15,-1-5-56 16,-5-17-242-16</inkml:trace>
  <inkml:trace contextRef="#ctx0" brushRef="#br0" timeOffset="206688.5232">21717 2589 572 0,'7'-4'326'16,"17"-1"-25"-16,7-2-114 0,20-1-26 15,3 2-22-15,-1 1-33 16,-2 0-20 0,-15 5-44-16,-5 0-14 0,-15 5-65 15,-8 2-110-15</inkml:trace>
  <inkml:trace contextRef="#ctx0" brushRef="#br0" timeOffset="229509.9087">1662 16508 476 0,'4'0'283'0,"9"-9"3"16,3-11-55-16,9-24-46 15,5-9-26-15,7-23-54 16,0-9-19-16,-1-5-26 16,0-3-17-16,-9 10-19 15,-4 10-2-15,-9 20 14 16,-8 15 7-16,-8 23-9 16,-3 13-19-16,-3 17-32 0,2 11-11 15,2 25-1-15,5 9 8 16,14 15 8-1,6 3 0-15,11 3 7 16,-1-4 4-16,2-12 3 0,0-11 6 16,-2-22-7-16,1-12-26 15,-11-23-84-15,-5-8-68 16</inkml:trace>
  <inkml:trace contextRef="#ctx0" brushRef="#br0" timeOffset="229661.1731">1790 16122 578 0,'4'1'316'16,"4"6"-74"-16,14-1-102 15,9-1-26-15,14 3-57 16,4-1-15-16,-6 0-143 16</inkml:trace>
  <inkml:trace contextRef="#ctx0" brushRef="#br0" timeOffset="229806.1018">1635 16229 1105 0,'-1'0'417'16,"-3"1"-331"-16,4 3-84 0,0-4-35 16,25 9-20-16,59 16-220 15</inkml:trace>
  <inkml:trace contextRef="#ctx0" brushRef="#br0" timeOffset="230102.1238">2275 16358 918 0,'0'4'460'0,"0"1"-133"0,3 2-173 16,4-3-22 0,9 1-64-16,8-1-27 0,3-5-23 15,2 0 0-15,-6-10 6 16,-2-1 1-16,-6-7 8 15,-6-5-1-15,-9-2-2 16,-5 0-2-16,-11 8-14 16,-3 6-9-16,-10 10-7 15,-3 4-4-15,0 12-2 16,5 1 1-16,9 10-6 16,9 7-2-16,9 10 1 15,4 4 3-15,7 4 5 16,3-2 3-16,1-6-23 0,4-3-42 0,1-12-144 15,4-1-123 1</inkml:trace>
  <inkml:trace contextRef="#ctx0" brushRef="#br0" timeOffset="230396.7617">2888 16238 995 0,'0'0'439'16,"-5"2"-229"-16,-5 7-51 0,-9 11-88 16,-8 4-22-16,-3 10-26 15,-2-3-10-15,2-6-1 0,2-5-13 32,3-17-34-32,4-3-5 15,5-10-11-15,4-1 11 16,6-3 34-16,-3-1 19 15,11 7 30-15,0 1 7 16,11 7 10-16,5 6-11 0,7 4-20 16,5 4-3-16,0 2-8 15,2 0-1-15,-7-1 0 16,-2-5-3-16,-3 1-190 16</inkml:trace>
  <inkml:trace contextRef="#ctx0" brushRef="#br0" timeOffset="230931.4881">4337 16629 1047 0,'-1'0'454'0,"-2"2"-256"16,-2 11-90-16,4 28-80 0,0 16-12 16,1 27 2-1,5 7 4-15,-4-2 0 16,0-7-3-16,1-20-4 0,-3-10 2 16,-4-20-19-16,1-10-49 15,-3-14-154-15</inkml:trace>
  <inkml:trace contextRef="#ctx0" brushRef="#br0" timeOffset="231116.4265">4205 16629 1022 0,'7'-8'424'16,"10"-6"-246"-16,31 7-124 15,18 1-28-15,20 4-25 16,5 3-1-16,-6 2-39 0,-7 2-97 16</inkml:trace>
  <inkml:trace contextRef="#ctx0" brushRef="#br0" timeOffset="231382.578">4310 17202 888 0,'16'3'431'0,"14"2"-183"15,15-3-92-15,7-1-34 16,3-1-71-16,-3 0-25 16,-4 2-17-16,-5-2-43 15,-10-3-281-15</inkml:trace>
  <inkml:trace contextRef="#ctx0" brushRef="#br0" timeOffset="231560.8641">4298 17013 1217 0,'7'0'411'0,"25"4"-387"0,12 1-24 16,23-4 7-1,10-1-1-15,-1-8-271 0</inkml:trace>
  <inkml:trace contextRef="#ctx0" brushRef="#br0" timeOffset="231860.6926">4774 17226 755 0,'0'-2'327'0,"3"-10"-150"16,2-2-68-16,5-4-16 15,0-4-4-15,4 5 5 16,-3 0 1-16,-4 6-2 16,-1 8-14-16,-4 3-33 15,0 10-12-15,1 7-20 16,-1 8-7-16,2 11-6 15,0 4 0-15,-4 7 2 0,0-1 0 16,0-3-32-16,3-8-70 16</inkml:trace>
  <inkml:trace contextRef="#ctx0" brushRef="#br0" timeOffset="232126.5726">4996 17283 1104 0,'3'3'461'15,"10"7"-269"-15,2 7-71 0,15 8-54 0,3 5-27 31,2 1-24-31,-3-2-3 16,-10-4-1-16,-5-5 8 16,-5-5-99-16,-2 0-75 0</inkml:trace>
  <inkml:trace contextRef="#ctx0" brushRef="#br0" timeOffset="232292.411">5268 17286 1085 0,'-14'4'502'16,"-10"5"-221"-16,-7 7-154 16,-3 6-44-16,-3 7-50 15,0 1-12-15,4 0-14 16,5-3-32-16,8-6-177 16,6-4-327-16</inkml:trace>
  <inkml:trace contextRef="#ctx0" brushRef="#br0" timeOffset="232669.7342">5599 16916 1020 0,'2'-1'460'0,"6"0"-209"16,19-2-139-16,11-1-39 16,17 4-35-16,4-2-13 15,-3 0-7-15,-5 4-6 16,-18-2-59 0,-4 1-55-16,-14 3-217 0</inkml:trace>
  <inkml:trace contextRef="#ctx0" brushRef="#br0" timeOffset="232890.359">5621 17044 671 0,'-3'0'394'16,"3"1"8"-16,11-1-194 0,17 0-83 15,11 0-4-15,14-3-36 16,3 3-25-16,-6 0-35 16,-7 0-9-16,-11 0-99 15,-5 0-97-15</inkml:trace>
  <inkml:trace contextRef="#ctx0" brushRef="#br0" timeOffset="243259.5616">6433 16525 749 0,'-3'-2'392'0,"-1"-4"-94"16,2 7-95-16,1-1-92 15,0 11-28-15,1 20-36 16,2 83-5-16,6-21-6 0,-3 6-7 15,1-5-14 1,-2-2-5-16,-2-18-4 16,4-10 2-16,0-17 4 0,2-14-67 15,-1-23-110-15,-1-9-85 0</inkml:trace>
  <inkml:trace contextRef="#ctx0" brushRef="#br0" timeOffset="243456.5114">6425 16600 1083 0,'6'-6'425'0,"14"-6"-291"16,15 2-64-16,25 4-43 15,14 1-13-15,13 8-8 16,-8 3-43-16,-15 7-251 15</inkml:trace>
  <inkml:trace contextRef="#ctx0" brushRef="#br0" timeOffset="243690.4512">6496 17182 977 0,'12'5'410'15,"15"2"-253"-15,20-5-59 16,12 2-17 0,11-2-43-16,-2-2-15 15,-11 0-83-15,-9-6-114 0</inkml:trace>
  <inkml:trace contextRef="#ctx0" brushRef="#br0" timeOffset="243885.7683">6437 16955 1125 0,'0'0'448'0,"8"4"-271"0,10 0-123 16,25 2-48 0,9-2 1-16,19-6 6 15,8-2-120-15</inkml:trace>
  <inkml:trace contextRef="#ctx0" brushRef="#br0" timeOffset="244181.8347">6986 17198 567 0,'4'-6'304'16,"5"-7"-87"-16,3-7-102 15,2-2-22-15,-4 0-1 16,-1 4 4-16,-3 8 6 15,1 5 8-15,-2 12-40 16,-1 7-13-16,1 15-5 16,-3 8-3-16,-1 6-10 0,-1 3-5 15,1-2-9-15,-1-6-4 16,3-9-9-16,1-7-3 16,2-12-6-16,2-3-89 15</inkml:trace>
  <inkml:trace contextRef="#ctx0" brushRef="#br0" timeOffset="245649.6823">7718 16909 736 0,'-14'-6'384'16,"-10"-1"-117"-16,-10 7-98 16,-6 2-28-16,-1 11-59 15,2 7-24-15,10 10-34 16,6 5-10-16,15 6-15 15,11 3-3-15,16 3 0 16,8-1 2-16,11-5 1 16,4-7 1-16,2-12 0 15,-2-12-31-15,-2-11-125 0,-2-9-156 16</inkml:trace>
  <inkml:trace contextRef="#ctx0" brushRef="#br0" timeOffset="245969.4499">7944 17065 890 0,'2'-4'120'16,"-2"1"-34"-16,0-4 93 16,-1 6-16-16,0 0-39 15,-1-1-13 1,-10-3-29-16,-36-10-21 15,22 20-34-15,-1 8-17 0,6 4-18 16,1 7-6-16,18 7 0 16,4-1 3-16,20 1 5 15,6-11 1-15,4-7 4 16,4-7 4-16,-2-12 9 16,-6-7 10-16,-11-8 52 0,-9-2 14 15,-15-6 2-15,-3 0-9 16,-7 2-86-16,-2 4-75 15,8 11-370 1</inkml:trace>
  <inkml:trace contextRef="#ctx0" brushRef="#br0" timeOffset="246457.6537">8363 16985 684 0,'-4'-7'371'16,"-2"-2"-85"-16,-7 1-116 15,-5 0-29-15,-4 8-54 16,-2 0-24-16,4 8-43 15,4 1-12-15,8 6-11 16,6 5-2-16,13 6 0 16,10 4 2-16,5 1 3 15,-1-1 2-15,-9 0 4 16,-9 0 12-16,-11-2 37 16,-7-1 15-16,-15-12 15 15,-5-4-7-15,-5-17-39 0,1-6-39 16,12-11-123-16,5-4-75 15</inkml:trace>
  <inkml:trace contextRef="#ctx0" brushRef="#br0" timeOffset="247167.8507">8854 16994 682 0,'-9'-8'370'0,"-7"-5"-103"16,-6 3-79-16,-7-1-26 15,-10 6-53-15,-1 3-31 0,-5 11-55 16,6 8-20 0,11 13-24-16,6 3 2 15,14 5 7-15,7 4 0 0,9-1 2 16,9 2 0-16,11-7-2 15,3-9-2-15,8-13-6 16,0-10 0-16,-3-11 6 16,-8-7 9-16,-13-10 12 15,-5-3 9-15,-10-5 8 16,-6 4-1-16,-4 8 2 16,-7 7 4-16,-1 13-7 15,3 11-3-15,-1 14-10 16,6 11-8-16,5 9-1 0,1 5-2 15,5 9 1-15,3-2 1 16,1-3 1-16,5-6 3 16,-3-7 8-1,-1-8 4-15,2-6 8 16,-2-5-1-16,1-13-6 16,-4-6-17-16,2-8-151 0</inkml:trace>
  <inkml:trace contextRef="#ctx0" brushRef="#br0" timeOffset="247781.3442">9256 17288 913 0,'2'5'360'0,"8"5"-239"16,-4 3-6-16,2 6-9 16,-6 1-3-16,-6 3-10 15,-1 0-19-15,-16 2-30 16,-2-6-12-16,-10-4-214 16</inkml:trace>
  <inkml:trace contextRef="#ctx0" brushRef="#br0" timeOffset="281083.0566">10101 16908 656 0,'-4'-2'347'0,"-7"-5"-96"0,-4 3-42 0,-12 9-84 32,-4 4-34-32,-4 10-48 15,4 0-22-15,9 7-22 0,6-1-7 0,15 3-4 32,6 3 4-32,14-6 5 15,11 2-4-15,12-4 1 0,3-7-4 16,5-5-69-1,-2-5-69-15</inkml:trace>
  <inkml:trace contextRef="#ctx0" brushRef="#br0" timeOffset="281416.9561">10449 16994 610 0,'-6'-5'362'16,"-4"-8"-52"-16,-4 3-128 15,-1 2-22-15,-1 5-60 0,-3 1-27 16,-3 4-39 0,0 5-20-16,1 5-27 15,0 6-9-15,7 5-11 16,5 0 1-16,3 6 7 15,7 1 7-15,8-5 18 16,6 2 6-16,6-13 16 16,4-4 6-16,1-9 9 15,-3-3 4-15,-5-5-3 16,-6-3-3-16,-6-3-8 16,-2-2-15-16,-1-7-203 15</inkml:trace>
  <inkml:trace contextRef="#ctx0" brushRef="#br0" timeOffset="281893.4109">10820 16970 596 0,'-7'-6'355'0,"-8"-3"-15"16,-1 1-183-16,1-1-27 16,-3 5-56-1,1 4-30-15,1 6-42 16,1 3-9-16,6 5-8 0,6 4-2 0,13 0 10 31,5 3 3-31,5 1 6 16,-1 3 6-16,-5 5 26 15,-1 1 14-15,-9 4 31 0,-6-3 8 0,-6-8-11 16,-7-6-6-16,-5-16-27 16,-2-7-47-1,-1-13-181-15,3-3-302 16</inkml:trace>
  <inkml:trace contextRef="#ctx0" brushRef="#br0" timeOffset="282476.7829">11256 16976 560 0,'-1'-5'280'15,"-2"-4"-74"-15,-4-1-17 16,-3-4-19-16,-4 0-10 15,-8 3-27-15,-1 1-23 16,-9 10-54-16,-1 4-31 16,1 11-46-16,1 8-11 15,12 9-8-15,6 0 3 16,13 8 6-16,8 0 6 16,15-2 5-16,5 4 4 15,8-11 4-15,2-7-1 0,-6-13 7 16,-1-7 2-16,-13-9 10 15,-6-5 8-15,-6-9 10 16,-6-1 5-16,-4-2 8 16,-4 3 2-16,0 12-14 15,1 7-16-15,1 17-23 16,5 9-7-16,-2 13-1 16,2 9 10-16,2 3 8 15,1 2 1-15,3 0 5 16,2-3 3-16,-5-8 1 15,3-2 2-15,-2-4 11 16,0-6-83-16</inkml:trace>
  <inkml:trace contextRef="#ctx0" brushRef="#br0" timeOffset="282918.1005">11710 16940 1105 0,'10'4'410'16,"17"1"-313"-16,2 4-8 15,6-3-41-15,4-1-7 16,-3-5-28-16,2 0-41 16,-4 0-248-16</inkml:trace>
  <inkml:trace contextRef="#ctx0" brushRef="#br0" timeOffset="283136.4767">11713 17091 914 0,'3'-1'431'0,"7"0"-134"0,5-4-113 15,19 5-37-15,7-1-31 16,6 1-59 0,2 4-14-16,-12-1-1 15,-4 7-106-15</inkml:trace>
  <inkml:trace contextRef="#ctx0" brushRef="#br0" timeOffset="283637.1486">12201 17059 1024 0,'6'6'408'0,"5"1"-216"0,37 1-138 15,14 3-1-15,60-5-2 16,19 1-8-16,24-1-22 16,10-6-3-16,-34-5-6 15,-8-4-21-15,-29-10-207 16</inkml:trace>
  <inkml:trace contextRef="#ctx0" brushRef="#br0" timeOffset="284347.4254">12775 16733 410 0,'4'-6'270'0,"3"-11"11"16,2-1-51-16,0-7-58 15,-3 0-22-15,-3 0-25 16,-4 1-2-16,-7 5-23 15,-1 1-16-15,-7 6-40 16,-3 0-17-16,-1 11-27 16,-4 4-13-16,-3 9-13 15,3 9-4-15,-2 9-2 0,10 5 0 16,13 10 5-16,5 0 2 16,14-1 10-16,3-6 6 15,6-12 3-15,1-10-1 16,2-16 1-1,0-7 0-15,-4-14 6 0,-2-7 3 16,-8-9 7-16,-4-1 2 16,-8 3 3-16,-2 5 0 15,-4 14 6-15,-2 6-2 16,-2 15-7-16,-1 7-4 0,5 9-8 16,-3 6-1-16,7 3 6 15,5-1 4-15,8 1 4 16,7-3-1-16,10-5-6 15,0-6-1-15,13-13-147 16</inkml:trace>
  <inkml:trace contextRef="#ctx0" brushRef="#br0" timeOffset="284916.469">12446 17385 754 0,'1'13'313'15,"1"4"-146"-15,5 13-138 16,4 8 4-16,1 4-10 16,0 2-3-16,-2-5-5 15,-3-7 2-15,-1-11 3 16,-4-7 25-16,-2-14 50 15,-2-10 12-15,-1-18 8 16,2-6-19-16,6-13-28 16,6 3-2-16,12 6-1 15,4 3-3-15,6 17-27 0,0 4-13 16,0 16-15-16,0 4-39 16,-3 7-211-16</inkml:trace>
  <inkml:trace contextRef="#ctx0" brushRef="#br0" timeOffset="285436.6892">12714 17782 496 0,'0'-2'266'16,"5"-5"-41"-16,3-4-45 0,8-6-33 15,-4-1-16 1,4-7-27 0,0 2-12-16,-5 4-4 15,4 3 3-15,-9 5-2 0,0 2-4 0,-6 3-17 16,1 4-15-16,-2-2-22 16,1 4-12-1,-1 0-16-15,1 0-4 16,0 2-6-16,0 21 2 15,1 40 4-15,1-28 1 16,2 6 0-16,0-2 2 0,4-4 1 16,-1-3 1-1,1-9 4-15,-3-3 2 0,2-11 8 16,-3-3 3-16,0-6 3 0,-1-4-2 31,0-4-7-31,-1-1-51 0</inkml:trace>
  <inkml:trace contextRef="#ctx0" brushRef="#br0" timeOffset="1.12494E6">7270 7716 791 0,'6'0'315'0,"15"-1"-191"0,7 0-75 16,12 1-26 0,5 0-5-16,3 2-8 0,-2-1 2 15,0-2-145-15</inkml:trace>
  <inkml:trace contextRef="#ctx0" brushRef="#br0" timeOffset="1.12514E6">7320 7828 763 0,'8'1'343'15,"8"3"-123"-15,12-1-123 16,6 2 4-16,9 0-16 16,-3-2-23-16,-3-1-25 15,-1-2-28-15</inkml:trace>
  <inkml:trace contextRef="#ctx0" brushRef="#br0" timeOffset="1.12592E6">8272 7046 500 0,'-15'4'329'15,"-12"3"4"-15,-16 18-199 16,-7 12-36-16,-6 32-64 16,4 19-17-16,10 28-14 15,15 16-1-15,28 9 1 16,12-3 3-16,25-16 0 16,7-16 1-16,15-32-2 15,6-12-13-15</inkml:trace>
  <inkml:trace contextRef="#ctx0" brushRef="#br0" timeOffset="1.12649E6">8479 7444 745 0,'-2'6'319'15,"-5"12"-156"1,3 16-88-16,-5 15-47 16,3 11-3-16,2 17-8 15,6-3-5-15,2-5-6 16,1-12 2-16,2-24 2 15,-3-12 3-15,-1-20 36 0,1-5 17 16,-3-23 20-16,-1-7 5 16,-4-23-23-1,-7-10-8-15,-6-11-15 16,0 1-6-16,2 15-8 0,0 8 3 16,13 24 0-16,2 10 0 15,2 6-15-15,6 6-17 0,15 8-14 16,6 0-4-1,19 0 1-15,16 0-24 16,15-5-80-16,3-3-44 0,7-7-229 16</inkml:trace>
  <inkml:trace contextRef="#ctx0" brushRef="#br0" timeOffset="1.12672E6">8442 7921 921 0,'13'5'364'15,"13"0"-230"-15,19-4-79 16,12-1 2-16,9-3-17 15,-2 1-9-15,-15 0-15 16,-10 2-26-16,-19-2-283 0</inkml:trace>
  <inkml:trace contextRef="#ctx0" brushRef="#br0" timeOffset="1.12689E6">8491 7755 843 0,'8'-1'361'16,"18"0"-153"-16,11-2-173 0,22 0-37 15,6 2-15-15</inkml:trace>
  <inkml:trace contextRef="#ctx0" brushRef="#br0" timeOffset="1.12719E6">8912 7958 593 0,'0'-6'299'16,"5"-6"-78"-16,4-2-97 15,0-6-58-15,6 2-3 16,-3-2 9-16,-3 5 7 16,-6 7 10-16,-2 4-6 15,-1 7-27-15,-1 5-12 16,2 13-22-16,1 7-10 16,0 8-7-16,1 4-4 15,0-2-57-15,0-1-84 16</inkml:trace>
  <inkml:trace contextRef="#ctx0" brushRef="#br0" timeOffset="1.12742E6">9108 7943 1208 0,'2'1'456'0,"9"4"-338"0,5 0-62 16,9 7-42-16,5 4-3 15,1 1-6-15,-1 2-2 16,-6 1 6-16,-5-3-50 16,-3-1-168-1</inkml:trace>
  <inkml:trace contextRef="#ctx0" brushRef="#br0" timeOffset="1.12758E6">9345 7913 1205 0,'-12'7'491'16,"-15"12"-323"-16,-3 1-49 0,-5 6-79 15,2 1-20-15,2 0-21 16,6-4-69-1</inkml:trace>
  <inkml:trace contextRef="#ctx0" brushRef="#br0" timeOffset="1.12819E6">8411 7172 890 0,'4'3'337'15,"10"1"-240"1,14 2-30-16,14-3-11 0,12-2-12 16,23 0-24-1,1 2-5-15,-3-3-7 16,-8-1-2-16,-21-3 0 16,-9 0-12-16,-14 0-60 0,-6-1-16 15,-13 2-7 1,-4-2 12-16,-6-2 64 15,-1 1 19-15,-2 1 16 16,3 0 6-16,5 5 0 16,2 0 1-16,-1 0-7 15,0 0-2-15,10 1 15 16,5 16 10-16,26 31 28 16,-34-28 13-16,-10-4 6 15,-1-1-9-15,-6-6-65 0,0-2-83 16</inkml:trace>
  <inkml:trace contextRef="#ctx0" brushRef="#br0" timeOffset="1.12865E6">9697 7491 780 0,'0'1'360'16,"0"1"-164"-1,1 8-118-15,2 5-40 16,6 18-28-16,0 11 1 16,0 9-2-16,-3 6-1 0,-1-4-1 15,0-6-19-15,-1-17-217 16</inkml:trace>
  <inkml:trace contextRef="#ctx0" brushRef="#br0" timeOffset="1.12881E6">9566 7641 874 0,'12'5'330'0,"25"1"-235"16,15-1-10-16,14-5-24 16,4-1-12-16,2-3-20 15,-2-6-101-15</inkml:trace>
  <inkml:trace contextRef="#ctx0" brushRef="#br0" timeOffset="1.12933E6">10260 7300 959 0,'-10'13'364'31,"-3"11"-239"-31,5 27-111 0,8 9-14 0,5 17 3 16,2 1-1-16,4 1 2 15,-4-5 1 1,3-18 2-16,-1-15 3 16,-3-21 13-16,-1-12 31 15,-5-18 34 1,-2-15 5-16,-5-23-6 15,-2-12-27-15,-7-9-32 16,-6 1-8-16,5 7-13 16,3 9-8-16,14 14-8 15,2 9 1-15,8 12 1 16,3 6-1-16,10 8-3 0,9-1-2 0,19 0-1 16,8-3 1-1,17-1-6-15,7 0-65 16,0 0-154-16,-2 1-141 15</inkml:trace>
  <inkml:trace contextRef="#ctx0" brushRef="#br0" timeOffset="1.12955E6">10322 7867 1093 0,'0'0'400'0,"9"1"-314"15,10-1-47-15,20 1-38 16,9 1 8-16,19-2-5 16,2 0 0-16,-6-2-115 15,-8-2-110-15</inkml:trace>
  <inkml:trace contextRef="#ctx0" brushRef="#br0" timeOffset="1.12971E6">10340 7739 1103 0,'6'-2'387'16,"16"2"-335"-16,9-1-42 0,29 0-11 15,12-1 1-15,8 0-99 16</inkml:trace>
  <inkml:trace contextRef="#ctx0" brushRef="#br0" timeOffset="1.13054E6">10849 7737 756 0,'9'-5'334'0,"9"1"-165"16,3 4-71-16,1 9-59 16,-6 6-7-16,-11 9 3 15,-6 8 2-15,-20 9 1 16,-6 4-8-16,0-5-15 15,6-7-11-15,16-11-26 16,5-8-14-16,17-8-8 0,4-3 3 16,9 1 24-16,9-1 11 15,-5-1 7 1,-2 1 2-16,-6-2-46 16,-6-1-149-16</inkml:trace>
  <inkml:trace contextRef="#ctx0" brushRef="#br0" timeOffset="1.13071E6">11091 7882 1001 0,'5'4'393'16,"10"8"-253"0,6 3-80-16,9 4-25 15,3 4-3-15,-6-2-7 16,-6-4-6-16,-4-1-30 15,-3-3-68-15</inkml:trace>
  <inkml:trace contextRef="#ctx0" brushRef="#br0" timeOffset="1.13087E6">11287 7888 1059 0,'-5'3'473'0,"-4"4"-223"16,-4 5-102-16,-3 3-97 15,-2 2-17-15,-6 4-22 16,-1 0-6-16,3 2-27 16,-1-5-75-16</inkml:trace>
  <inkml:trace contextRef="#ctx0" brushRef="#br0" timeOffset="1.13143E6">10267 7213 642 0,'10'0'296'16,"17"2"-92"-16,7 0-132 16,26 3-38-1,7-1-6-15,15-2-11 16,-5-2-6-16,-16 0-3 0,-8-2 0 0,-25 1-26 16,-6-2-61-1,-8 0-178-15</inkml:trace>
  <inkml:trace contextRef="#ctx0" brushRef="#br0" timeOffset="1.13159E6">10773 7163 317 0,'-4'-4'250'16,"-3"-1"8"0,7 1-80-16,3 2-32 0,4 2-60 15,-7 0-24 1,0 0-19-16,5 3 5 16,8 6 22-16,24 36 13 0,-37-28 22 15,0-2-3-15,-5-5-17 16,1-1-13-16,-2-3-69 15,-2 0-95-15</inkml:trace>
  <inkml:trace contextRef="#ctx0" brushRef="#br0" timeOffset="1.13212E6">11530 7155 813 0,'13'7'360'16,"12"6"-104"-16,17 25-227 0,7 17-9 16,-10 24 23-16,-7 12 13 0,-32 14 4 31,-11 1-1-31,-10-3-18 15,-5-7-13-15,8-26-25 16,4-14-41-16,6-26-122 16,4-10-109-16</inkml:trace>
  <inkml:trace contextRef="#ctx0" brushRef="#br0" timeOffset="1.13248E6">12088 7468 1325 0,'0'0'487'0,"1"5"-393"16,3 6-58-16,2 14-44 15,0 7 3-15,6 13 3 16,-2 4 2-16,-3 3 0 15,-2 1 3-15,-4-12-106 16,-1-9-67-16</inkml:trace>
  <inkml:trace contextRef="#ctx0" brushRef="#br0" timeOffset="1.13266E6">11930 7615 1066 0,'6'0'441'0,"16"0"-230"16,12-3-118 0,25 2-35-16,5-2-1 0,-1 0-12 15,-6-1-12-15,-15 0 3 16,-5 1-83-16</inkml:trace>
  <inkml:trace contextRef="#ctx0" brushRef="#br0" timeOffset="1.13313E6">12759 7056 900 0,'-14'8'358'16,"-18"20"-250"-1,-1 14-39-15,-4 28-54 16,0 19-8-16,14 19 0 15,10 7 0-15,21-1 4 16,12-7 2-16,13-15-1 0,-3-10-1 0,6-27-2 31,4-12-72-31</inkml:trace>
  <inkml:trace contextRef="#ctx0" brushRef="#br0" timeOffset="1.1337E6">13028 7397 611 0,'-1'-1'374'0,"-2"3"-43"0,-1 11-193 16,0 11-121 0,1 12-22-16,-2 10 6 15,2 4 4-15,-2 7 3 16,0-5 0-16,3-10 3 0,-1-10 3 16,2-19 18-16,-2-6 34 0,-1-14 27 15,1-6 3-15,-2-13-15 16,-7-7-35-1,7-13-25 1,-4-5-5-16,2-9 1 0,8-1-1 16,-1 6 6-16,4 3 2 15,1 17 11-15,0 9 1 16,4 12-20-16,3 3-11 0,8 7-23 16,7-1-4-16,17 4-1 15,5 0-45-15,8-3-68 16,4 1-47-16</inkml:trace>
  <inkml:trace contextRef="#ctx0" brushRef="#br0" timeOffset="1.13396E6">13016 7795 938 0,'3'0'379'31,"1"0"-206"-31,19 0-132 0,8 1-33 16,15 2 9-1,5 2 0-15,0-3-5 0,0-1-5 16,-4-4-55-16,-2-4-80 15</inkml:trace>
  <inkml:trace contextRef="#ctx0" brushRef="#br0" timeOffset="1.13414E6">13058 7587 1091 0,'14'0'402'16,"9"2"-291"-16,14-3-107 16,7 1-2-16,10 1-2 15,2-1-35-15</inkml:trace>
  <inkml:trace contextRef="#ctx0" brushRef="#br0" timeOffset="1.13444E6">13446 7767 912 0,'4'-9'362'0,"3"-10"-233"16,4-3-47-1,5-2-22-15,2 0 10 16,-3 1 18-16,-3 6 4 0,-4 7-4 16,-3 3-17-1,-4 7-31-15,-1 2-11 0,0 10-20 16,0 8-2-16,4 7-3 16,-1 5-1-16,2 5 13 15,-1-6-62-15,2-4-241 16</inkml:trace>
  <inkml:trace contextRef="#ctx0" brushRef="#br0" timeOffset="1.13485E6">13658 7740 930 0,'2'0'351'16,"-1"5"-261"-16,3 1-65 15,4 5-34 1,-1-2 11-16,5 1 16 0,-2-5 7 0,-3-5 6 31,5-3 5-31,-3-7 5 0,-1-2 3 16,3-2 8-16,-7-1 4 15,-3 4-3-15,-1 2-8 16,0 6-35-16,0 7-13 0,1 13-13 16,4 7 5-1,2 15 9-15,1 10 0 16,-2 4 3-16,-2 1 0 0,-7-7 14 16,-8-8 13-16,-5-6 17 15,-2-8 7-15,-11-10 9 16,4-5-5-16,-7-18-62 15,-2-8-69-15,10-7-128 0</inkml:trace>
  <inkml:trace contextRef="#ctx0" brushRef="#br0" timeOffset="1.13544E6">13032 7087 642 0,'13'2'260'0,"22"4"-173"16,-2-4 1-16,25 3-21 16,4-1-16-16,7-1-18 15,13 5-7-15,-12-8-11 16,-10 1-3-16,-17 1 1 16,-15-1-18-16,-18-1-56 15,-5-1-6-15,-7-6-3 0,-2-3 20 16,-5-3 83-16,1-1 22 0,-1 0 28 15,5 3 8 1,3 7-5 0,1 1-15-16,4 5-32 0,-4-2-14 15,0 0-20-15,3 13 2 0,35 40 13 16,-33-28 4 0,-5 0 3-16,-2-5-5 15,-4-5-79-15,2-5-288 16</inkml:trace>
  <inkml:trace contextRef="#ctx0" brushRef="#br0" timeOffset="1.13586E6">14174 7365 933 0,'0'0'397'16,"1"4"-241"-16,3 12-84 15,2 12-84-15,3 13-3 16,5 7 19-16,-7-3 4 15,1 5 3-15,-3-7 2 0,-5-4-102 16,3-4-159-16</inkml:trace>
  <inkml:trace contextRef="#ctx0" brushRef="#br0" timeOffset="1.13602E6">14088 7540 1252 0,'4'0'447'0,"14"0"-375"16,5 0-42-16,19 1-21 16,11-1-1-16,11 0-4 15,9-5 0-15,-4 0-122 16,-3-6-187-16</inkml:trace>
  <inkml:trace contextRef="#ctx0" brushRef="#br0" timeOffset="1.13654E6">14761 7226 916 0,'-7'9'376'0,"-7"4"-198"16,5 29-137-16,2 11-36 15,7 18 0 1,3 3 0-16,6-3-1 16,1-7 2-16,-1-18 4 0,0-7 1 15,-2-22 25 1,-1-11 41-16,-2-14 31 16,-4-13 7-16,0-12-16 15,-7-7-38-15,-8-17-28 0,0-4-5 0,-5-19-10 16,-1-3-9-1,13 12-14-15,1 10-8 16,11 31-2-16,6 9 2 0,4 14-4 16,9 3 0-1,12 4-5-15,14 2-2 16,18 1-39-16,8 2-51 16,5 1-179-16</inkml:trace>
  <inkml:trace contextRef="#ctx0" brushRef="#br0" timeOffset="1.13679E6">14794 7676 780 0,'8'3'320'0,"15"4"-188"16,8-1-53-16,20-3-35 15,4-1-13-15,4-6-18 0,-2-1-3 0,-10-3-91 32,-11-1-188-32</inkml:trace>
  <inkml:trace contextRef="#ctx0" brushRef="#br0" timeOffset="1.13698E6">14772 7529 1001 0,'10'0'391'0,"19"0"-243"16,12-2-83-16,20 2-30 15,6 2-5-15,-2 1-17 16,-2 0-43-16</inkml:trace>
  <inkml:trace contextRef="#ctx0" brushRef="#br0" timeOffset="1.13747E6">15211 7584 699 0,'12'-5'343'16,"5"-3"-118"-16,12 2-106 15,3 3-21-15,5 6-42 16,-1 4-16-16,-12 6 3 16,-8-1 3-16,-18 6-2 15,-8 5-4-15,-12 3-15 16,-3 3-8-16,3-6-9 0,7-1-8 16,10-9-26-1,5-5-15-15,14-4-9 0,6-2 1 16,13-2 20-1,3 0-17-15,6-4-261 16</inkml:trace>
  <inkml:trace contextRef="#ctx0" brushRef="#br0" timeOffset="1.13798E6">15584 7637 594 0,'-3'0'274'0,"-1"1"-86"16,4 7-172-1,0-2-25-15,0 9-5 16,1-2 8-16,-1 2 19 16,5 3 9-16,5-7 7 15,0 1-2-15,10-8 5 16,-4-4 9-16,0-8 15 15,-1-4 7-15,-6-5 22 16,-1 0 11-16,-5 2 14 16,-1 3 4-16,-2 6-34 0,0 3-37 15,-3 12-44-15,3 8-17 16,2 14-8-16,4 12 12 0,10 13 7 16,-5 4 1-1,-3-2 6-15,-8-4 0 16,-16-20 5-16,-3-5 7 15,-7-10 11-15,0-8-15 16,-4-11-90-16,-6-4-43 16</inkml:trace>
  <inkml:trace contextRef="#ctx0" brushRef="#br0" timeOffset="1.13887E6">14781 7029 662 0,'5'1'274'16,"14"-1"-124"-16,8 6-126 0,26-5-10 15,15 0 13-15,12 0 15 16,3-3-8 0,-8 1-6-16,-7 0-8 0,-12-3-9 15,-4 2-1 1,-20-3-47-16,-8 2-42 0,-17-2-15 15,-7-3-5-15,-9-1 55 16,-7-4 49-16,-6 1 48 16,-1 0 15-16,3 1 19 15,5 4 1-15,10 3-34 16,2 3-22-16,7 5-25 16,3 4-7-16,5 5 1 15,7 6 10-15,3-1 2 16,0 1 5-16,-7 0 17 0,-7-2 31 15,-15 1 35-15,-9-2-1 16,-11-3-12 0,-2 2-100-16</inkml:trace>
  <inkml:trace contextRef="#ctx0" brushRef="#br0" timeOffset="1.13946E6">15834 7032 725 0,'17'11'343'0,"15"10"-77"0,24 20-190 15,4 17-6 1,-4 22-2-16,-7 8-4 16,-27 8-5-16,-14-6-3 0,-18-4-3 15,-6-6-4-15,-8-8-18 0,-1-6-9 16,3-19-38-1,3-6-71-15</inkml:trace>
  <inkml:trace contextRef="#ctx0" brushRef="#br0" timeOffset="1.18202E6">15431 11998 665 0,'-2'3'284'15,"-1"7"-145"-15,-2 2-97 0,0 4-21 32,2 9-16-32,0 0-3 15,0 1-2-15,2 6 2 0,-1-6-139 16</inkml:trace>
  <inkml:trace contextRef="#ctx0" brushRef="#br0" timeOffset="1.18224E6">15543 12043 721 0,'0'0'320'0,"0"1"-162"15,0 1-49-15,-1-2-58 16,0 0-14-16,0 8-17 15,0 13-6-15,-4 32-8 16,5-26-3-16,0-2 1 0,-1-2-38 16,1-4-288-16</inkml:trace>
  <inkml:trace contextRef="#ctx0" brushRef="#br0" timeOffset="1.18335E6">14530 12338 503 0,'-17'17'304'0,"-14"12"5"16,-2 20-208-16,2 7-24 16,9 11-39-16,8 6-12 15,14 3-20-15,14 3-5 16,14-3-3-16,5-5-1 15,12-16-22-15,1-10-56 16</inkml:trace>
  <inkml:trace contextRef="#ctx0" brushRef="#br0" timeOffset="1.18404E6">14841 12774 319 0,'-2'-1'243'16,"0"-3"16"-16,-3-3-85 16,-1-3-25-16,-3-3-45 15,-1-1-15-15,-3 2-20 16,-1-1-7-16,-2 6-17 0,-2 5-13 15,-4 5-25-15,1 9-11 0,4 9-14 32,2 0-2-32,9 8-1 15,5-1-1-15,4-4 3 16,2 1 2-16,5-8 4 16,4-5 4-16,7-9 4 15,4-6 2-15,2-9 5 16,-3-3 3-16,-5-4 5 15,-4 0 1-15,-7 4 2 16,-3 4 1-16,-5 12-8 16,-2 7 0-16,-2 13-5 15,0 3-2-15,4 4-1 16,4 0-2-16,12-10-16 0,4-5-57 16</inkml:trace>
  <inkml:trace contextRef="#ctx0" brushRef="#br0" timeOffset="1.18444E6">14810 12525 678 0,'-1'-3'312'15,"0"-5"-123"-15,3-2-40 16,10 2-51-16,4-4-17 16,10 0-34-16,4 1-13 15,6 8-18-15,-4 1-6 16,-9 11-8-1,-5 8 0-15,-17 5 6 16,-5 3 2-16,-8 4 2 0,-2-2-1 0,3-10-4 31,4-2-3-31,7-9-4 0,4-3-3 16,10-4-2-16,4 1-1 16,6-2-20-16,3-4-31 0,-1 6-146 15,-4-3-189 1</inkml:trace>
  <inkml:trace contextRef="#ctx0" brushRef="#br0" timeOffset="1.18473E6">15189 12618 639 0,'0'1'311'0,"-1"5"-127"0,0 3-51 16,-4 7-73 0,3 9-18-16,4 8-11 15,0 5-10-15,1 1-13 16,-1-4 0-16,-2-6-3 15,2-5-1-15,2-8-37 16,0-2-43-16,-2-6-272 0</inkml:trace>
  <inkml:trace contextRef="#ctx0" brushRef="#br0" timeOffset="1.18493E6">15079 12806 808 0,'4'1'316'0,"8"2"-205"15,-4-2-36-15,13-1-31 16,-3-1-7-16,6-1-20 16,7 0-7-16,2 1-119 15</inkml:trace>
  <inkml:trace contextRef="#ctx0" brushRef="#br0" timeOffset="1.18542E6">15383 12706 580 0,'-2'-3'341'15,"-3"2"-38"-15,2 0-123 0,3 1-104 16,0 0-30 0,0 2-29-16,1 17-3 0,9 33-3 15,2-31-4-15,7-6-5 16,4-5 1-1,2-9 4-15,0-7 2 16,-2-8 4-16,-2-2 1 0,-6-4 0 16,-1 0-1-16,-7-1 2 15,-3 0-1-15,-4 9-5 16,0 1-6-16,1 11-15 16,0 6-4-16,3 9 1 15,-2 9 3-15,1 13 9 16,1 5 1-16,5 6-1 0,-2 4-1 15,2-6 3 1,-2 1 1-16,-7-10 7 16,-3-8 5-16,-10-2 14 15,-6-8 5-15,-16-8 8 16,-1 0-1-16,-5-13-35 16,3-7-39-16,9-6-171 15</inkml:trace>
  <inkml:trace contextRef="#ctx0" brushRef="#br0" timeOffset="1.18584E6">15629 12559 802 0,'-3'-2'360'0,"1"-1"-165"0,2-5-43 16,3 2-63-16,2-2-20 15,4 0-35 1,6 1-9-16,6 4-11 15,1 3-8-15,1 8-7 16,-3 7-1-16,-15 2 3 0,-5 6 2 0,-11 0 5 16,-5 3 0-1,1-4 0 1,3-2-1-16,10-9-7 0,1-5-2 16,6-5-6-1,5-2-1-15,6-2 1 16,5-1 1-16,6 3-52 0,3 1-46 15,0 0-268-15</inkml:trace>
  <inkml:trace contextRef="#ctx0" brushRef="#br0" timeOffset="1.18611E6">15862 12510 866 0,'3'-5'383'16,"3"1"-187"-16,9 9-124 15,3 3-41-15,8 13-27 16,2 7-2-16,-5 9 2 16,-4 10 2-16,-17 12 4 15,-6 1 1-15,-15 0 1 16,-4-6 0-16,-2-11 1 15,0-9 1-15,6-10 1 16,0-9-31-16,7-14-303 16</inkml:trace>
  <inkml:trace contextRef="#ctx0" brushRef="#br0" timeOffset="1.18663E6">16250 12503 436 0,'0'-2'262'16,"-1"-8"-27"-16,1 5-39 0,1-15-38 16,1-4-14-1,3-5-24 1,0-1-11-16,-1 10-32 16,0 4-7-16,-4 12-29 0,1 4-17 15,-1 9-20-15,0 7-14 16,2 12 4-16,-1 4 5 15,0 1 1-15,-1-3 0 16,-1-7-25-16,0-5-36 0,0-7-135 16,1 0-262-16</inkml:trace>
  <inkml:trace contextRef="#ctx0" brushRef="#br0" timeOffset="1.18687E6">16477 12362 869 0,'0'1'386'0,"0"1"-175"15,-2 8-135-15,1 3-28 16,-7 12-11 0,-3 5 1-16,-8 6-6 15,-6 4-9-15,-6 2-8 16,-1-2-3-16,2-1-5 0,4-3-2 0,11-6 0 31,5-5-42-31,9-12-159 16,2-4-178-16</inkml:trace>
  <inkml:trace contextRef="#ctx0" brushRef="#br0" timeOffset="1.18729E6">16446 12706 743 0,'2'-7'319'0,"6"-6"-159"16,5-1-40-16,8 3-33 15,-4 0-2-15,4 5-21 16,-4 1-13-16,-4 7-21 16,2 5-11-16,-11 5 3 15,-1 5 0-15,-10 5 1 16,-4 2-2-16,-2 6-9 16,-6-2-4-16,5-4-5 15,2-4-3-15,2-9-15 16,9-2-5-16,5-8-1 15,6-1 3-15,7-3 21 16,3-3 7-16,0 4 15 0,0 2 5 16,-2 1 8-1,-7 2 3-15,-2 0-8 0,-2-2-3 16,-7-1-34-16,4 0-124 16</inkml:trace>
  <inkml:trace contextRef="#ctx0" brushRef="#br0" timeOffset="1.18824E6">20795 12533 857 0,'1'-4'402'16,"0"-1"-186"-16,1 3-83 0,-2 2-93 15,0 0-25 1,8 17-10-16,28 36 0 0,-19-27-2 15,2-2 0-15,-9-2-116 16,-5-2-121-16</inkml:trace>
  <inkml:trace contextRef="#ctx0" brushRef="#br0" timeOffset="1.18842E6">20928 12540 893 0,'-2'0'424'16,"1"1"-182"0,8 9-111-16,-3 1-96 15,3 1-20-15,3 9-4 16,-7-2-3-16,7 7-6 0,-4 5 11 16,0-5-158-16</inkml:trace>
  <inkml:trace contextRef="#ctx0" brushRef="#br0" timeOffset="1.18903E6">21006 12971 768 0,'-7'-1'339'0,"-9"1"-154"15,-4 8-24-15,-5 13-48 16,-3 7-25-16,-3 10-47 15,1 6-19-15,17 15-14 16,7 4-5-16,18 11-4 0,14 0-3 16,4-16-4-16,6-3-3 15,8-19-83-15,-1-11-84 16</inkml:trace>
  <inkml:trace contextRef="#ctx0" brushRef="#br0" timeOffset="1.18942E6">21136 13138 931 0,'-1'0'361'15,"1"0"-254"-15,0 5-46 16,0-5-35-16,1 15-1 15,7 53 2-15,-5-22-4 16,0 2-7-16,-2 0-3 0,-1-7-4 16,0-9-2-1,-1-14-4-15,0-5-2 16,-2-15-1-16,3-5-6 0,1-11-7 0,5-5-2 16,10 0-3-1,4 2 1-15,3 12 1 0,1 3 2 16,2 12 5-1,-5 4 7-15,-4 7 22 16,-6 3 10-16,-18 3 5 16,-7 1-1-16,-10-3-12 15,-2-3-3-15,-1-12-19 16,2-5-28-16,9-11-116 16,2-4-84-16</inkml:trace>
  <inkml:trace contextRef="#ctx0" brushRef="#br0" timeOffset="1.18977E6">21327 13032 695 0,'1'-3'291'0,"6"1"-162"15,6-1-26-15,5 5-29 16,7 4-15-16,-2 2-29 16,-7 4 2-16,-6 1-3 15,-7 6 0-15,-8 5 0 16,-5-2-5-16,-5 0-12 15,0-4-3-15,9-6-9 16,6-5-2-16,10-7-5 16,5 0 0-16,2-4-15 15,7 3-44-15,2 2-232 16</inkml:trace>
  <inkml:trace contextRef="#ctx0" brushRef="#br0" timeOffset="1.18999E6">21624 13229 1104 0,'-2'0'435'0,"2"2"-302"16,0 8-57-1,3 6-63-15,-1 6-5 16,1 11-4-16,0 1-2 0,-2 4-2 15,1-1 2-15,1-10-75 16,-1-5-29 0,0-9-196-16</inkml:trace>
  <inkml:trace contextRef="#ctx0" brushRef="#br0" timeOffset="1.19016E6">21534 13358 826 0,'7'0'354'16,"11"3"-164"0,7 0-99-16,13 2-24 15,2-2-16-15,1 2-24 16,2-1-11-16,-9 1-118 0</inkml:trace>
  <inkml:trace contextRef="#ctx0" brushRef="#br0" timeOffset="1.19071E6">21905 13281 639 0,'-4'-5'344'16,"-1"-1"-78"-1,5 4-112-15,-7 10-93 16,3 6-31-16,5 8-26 16,2 1 0-16,7 3 1 15,2-3 2-15,-3-6 0 16,1-6 3-16,4-11 10 16,0-4 3-16,1-12 5 15,-1-3 3-15,-4-5-6 16,-4-1-4-16,-4 6-5 15,-2 4-5-15,-2 13-11 0,1 9-4 16,1 16-4-16,0 9-3 16,7 18 5-16,1 3 0 15,-3 2 0-15,1-1 2 16,-8-6 3-16,-8-1 1 16,-5-8 6-16,-5-5 3 15,1-14 11-15,0-7 6 16,-1-15-22-16,-3-10-16 15,0-14-119-15,0-7-67 0</inkml:trace>
  <inkml:trace contextRef="#ctx0" brushRef="#br0" timeOffset="1.19114E6">22064 13113 518 0,'0'-4'288'0,"2"-3"-57"0,7 2-84 16,1-2-20 0,7 3-32-16,3 1-18 15,1 5-31-15,3 4-12 16,-9 3-8-16,-6 5 3 16,-10 1 0-16,-7 2-4 0,-7 3-7 15,3-2-5-15,4-3-7 16,2-6-3-16,7-9-3 15,6-2 0-15,8-1 2 16,6-2 0-16,4 4 0 16,1 1-2-16,-2 2-2 15,1 4-9-15,-1 0-240 16</inkml:trace>
  <inkml:trace contextRef="#ctx0" brushRef="#br0" timeOffset="1.19146E6">22390 13090 832 0,'7'7'369'16,"3"5"-157"-1,5 18-135-15,0 8 0 16,-2 21-7-16,-6 4-1 16,-10 8-16-16,-7 0-11 0,-7-13-20 15,-3-7-8 1,-3-19-10-16,3-7-36 0,-1-14-147 15</inkml:trace>
  <inkml:trace contextRef="#ctx0" brushRef="#br0" timeOffset="1.19196E6">22676 13047 605 0,'2'-2'293'0,"2"-9"-82"15,0 0-34-15,2-8-31 16,0-6-5-16,0 0-27 16,-3 0-16-16,-3 9-26 15,0 7-10-15,0 9-43 16,-2 6-11-16,2 15-20 16,0 3-7-16,1 8 13 15,5-2 2-15,2-3-6 16,1-2-49-16,0-8-121 15,-1 1-101-15</inkml:trace>
  <inkml:trace contextRef="#ctx0" brushRef="#br0" timeOffset="1.19214E6">22612 13184 705 0,'17'-4'343'15,"12"-4"-130"1,13 6-119-16,0 1-30 16,4 5-43-16,-5 3-8 15,-11-2-55-15,-5 3-94 0</inkml:trace>
  <inkml:trace contextRef="#ctx0" brushRef="#br0" timeOffset="1.19252E6">22680 13268 521 0,'-2'-2'306'16,"4"-4"-35"-16,2-1-89 0,11 2-70 15,7-1-26 1,5 4-29-16,1 3-15 16,-3 7-24-16,-5 4-4 0,-13 7 4 15,-6 2 3 1,-11 3 1-16,-10 2-1 16,-4-3-7-16,-2-2-11 15,6-7-25-15,2-8-5 0,10-4-4 16,5-3-1-1,8-3 28-15,5 2 11 16,10 0 15-16,2 0 9 0,7 2-1 16,-1 0-7-16,-3 3-9 15,-1 2-4 1,-10-2-4-16,-4-2-6 0</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12:24:21.307"/>
    </inkml:context>
    <inkml:brush xml:id="br0">
      <inkml:brushProperty name="width" value="0.05292" units="cm"/>
      <inkml:brushProperty name="height" value="0.05292" units="cm"/>
      <inkml:brushProperty name="color" value="#FF0000"/>
    </inkml:brush>
  </inkml:definitions>
  <inkml:trace contextRef="#ctx0" brushRef="#br0">19149 9783 535 0,'-1'1'295'0,"-2"4"-69"0,1 5-99 16,0 1-32-16,-1 5-33 15,2 1-12-15,3 5-20 16,-1-1-7-16,7 0-17 16,3-2-4-16,1-7 2 15,5-3 3-15,4-8 4 16,1-2 1-16,4-13 1 16,-2-4-2-16,-4-10 2 15,-2-5-1-15,-7-3 3 16,-2-1 0-16,-8 8 5 15,-2 3 1-15,-8 9 0 16,5 8 5-16,2 14-8 16,0 10-5-16,6 25-8 15,4 9-8-15,7 17 0 16,2 8 3-16,-2-1 8 16,0 4 19-16,-9-10 33 15,-4-2 8-15,-9-14 23 16,-6-9-1-16,-16-16-17 0,-5-12-4 15,-6-14-24-15,-2-7-20 16,11-10-28-16,5-6-7 16,14-6-208-16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414B3-B8E5-4919-85F2-4F2879F27362}" type="datetimeFigureOut">
              <a:rPr lang="en-US" smtClean="0"/>
              <a:t>12/1/2025</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6215A-CFE6-4452-B78F-2848ABB94755}" type="slidenum">
              <a:rPr lang="en-US" smtClean="0"/>
              <a:t>‹#›</a:t>
            </a:fld>
            <a:endParaRPr lang="en-US"/>
          </a:p>
        </p:txBody>
      </p:sp>
    </p:spTree>
    <p:extLst>
      <p:ext uri="{BB962C8B-B14F-4D97-AF65-F5344CB8AC3E}">
        <p14:creationId xmlns:p14="http://schemas.microsoft.com/office/powerpoint/2010/main" val="98487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6637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04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041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864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467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112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217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28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146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980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119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127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0853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598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351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0F5700-DD27-E225-C546-50B542E8BD22}"/>
              </a:ext>
            </a:extLst>
          </p:cNvPr>
          <p:cNvSpPr>
            <a:spLocks noGrp="1"/>
          </p:cNvSpPr>
          <p:nvPr>
            <p:ph type="ctrTitle"/>
          </p:nvPr>
        </p:nvSpPr>
        <p:spPr>
          <a:xfrm>
            <a:off x="1143000" y="1122363"/>
            <a:ext cx="6858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A585874F-B13C-96F1-4C4B-FF2754A7396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9AC96441-C353-9493-91FA-1A14DB4F77D2}"/>
              </a:ext>
            </a:extLst>
          </p:cNvPr>
          <p:cNvSpPr>
            <a:spLocks noGrp="1"/>
          </p:cNvSpPr>
          <p:nvPr>
            <p:ph type="dt" sz="half" idx="10"/>
          </p:nvPr>
        </p:nvSpPr>
        <p:spPr/>
        <p:txBody>
          <a:bodyPr/>
          <a:lstStyle/>
          <a:p>
            <a:fld id="{172F333D-FC5F-4E1B-B18A-30F5B0FBFD95}" type="datetimeFigureOut">
              <a:rPr lang="en-US" smtClean="0"/>
              <a:t>12/1/2025</a:t>
            </a:fld>
            <a:endParaRPr lang="en-US"/>
          </a:p>
        </p:txBody>
      </p:sp>
      <p:sp>
        <p:nvSpPr>
          <p:cNvPr id="5" name="Θέση υποσέλιδου 4">
            <a:extLst>
              <a:ext uri="{FF2B5EF4-FFF2-40B4-BE49-F238E27FC236}">
                <a16:creationId xmlns:a16="http://schemas.microsoft.com/office/drawing/2014/main" id="{2BC5BEE3-EFD6-4855-51F7-C3AC849DE25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E42B7DB2-B30C-81B2-E631-867F0BDDA6DB}"/>
              </a:ext>
            </a:extLst>
          </p:cNvPr>
          <p:cNvSpPr>
            <a:spLocks noGrp="1"/>
          </p:cNvSpPr>
          <p:nvPr>
            <p:ph type="sldNum" sz="quarter" idx="12"/>
          </p:nvPr>
        </p:nvSpPr>
        <p:spPr/>
        <p:txBody>
          <a:bodyPr/>
          <a:lstStyle/>
          <a:p>
            <a:fld id="{AA1D9C8E-1056-4897-9D2D-4FAF38939CFA}" type="slidenum">
              <a:rPr lang="en-US" smtClean="0"/>
              <a:t>‹#›</a:t>
            </a:fld>
            <a:endParaRPr lang="en-US"/>
          </a:p>
        </p:txBody>
      </p:sp>
    </p:spTree>
    <p:extLst>
      <p:ext uri="{BB962C8B-B14F-4D97-AF65-F5344CB8AC3E}">
        <p14:creationId xmlns:p14="http://schemas.microsoft.com/office/powerpoint/2010/main" val="336219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801DB9-48A1-74C1-E674-C344EE477EA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8CD1F889-F3FA-1041-8F9E-FDCE7483C22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4048500F-5A08-2C34-A040-0E6EA5FAE0AA}"/>
              </a:ext>
            </a:extLst>
          </p:cNvPr>
          <p:cNvSpPr>
            <a:spLocks noGrp="1"/>
          </p:cNvSpPr>
          <p:nvPr>
            <p:ph type="dt" sz="half" idx="10"/>
          </p:nvPr>
        </p:nvSpPr>
        <p:spPr/>
        <p:txBody>
          <a:bodyPr/>
          <a:lstStyle/>
          <a:p>
            <a:fld id="{172F333D-FC5F-4E1B-B18A-30F5B0FBFD95}" type="datetimeFigureOut">
              <a:rPr lang="en-US" smtClean="0"/>
              <a:t>12/1/2025</a:t>
            </a:fld>
            <a:endParaRPr lang="en-US"/>
          </a:p>
        </p:txBody>
      </p:sp>
      <p:sp>
        <p:nvSpPr>
          <p:cNvPr id="5" name="Θέση υποσέλιδου 4">
            <a:extLst>
              <a:ext uri="{FF2B5EF4-FFF2-40B4-BE49-F238E27FC236}">
                <a16:creationId xmlns:a16="http://schemas.microsoft.com/office/drawing/2014/main" id="{D0EB6BC9-500B-1566-8E48-4C143C0FFECB}"/>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9D0F042D-4893-3EDA-9406-6FBC8EF9C4E0}"/>
              </a:ext>
            </a:extLst>
          </p:cNvPr>
          <p:cNvSpPr>
            <a:spLocks noGrp="1"/>
          </p:cNvSpPr>
          <p:nvPr>
            <p:ph type="sldNum" sz="quarter" idx="12"/>
          </p:nvPr>
        </p:nvSpPr>
        <p:spPr/>
        <p:txBody>
          <a:bodyPr/>
          <a:lstStyle/>
          <a:p>
            <a:fld id="{AA1D9C8E-1056-4897-9D2D-4FAF38939CFA}" type="slidenum">
              <a:rPr lang="en-US" smtClean="0"/>
              <a:t>‹#›</a:t>
            </a:fld>
            <a:endParaRPr lang="en-US"/>
          </a:p>
        </p:txBody>
      </p:sp>
    </p:spTree>
    <p:extLst>
      <p:ext uri="{BB962C8B-B14F-4D97-AF65-F5344CB8AC3E}">
        <p14:creationId xmlns:p14="http://schemas.microsoft.com/office/powerpoint/2010/main" val="2145106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0D937F7-DAB7-00AB-A62B-656BC269CB63}"/>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0BC021E7-CE59-233E-CA4F-50E7FB5E8FCD}"/>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F6EBB1B6-8C29-4E34-6BF4-71F15B7F6205}"/>
              </a:ext>
            </a:extLst>
          </p:cNvPr>
          <p:cNvSpPr>
            <a:spLocks noGrp="1"/>
          </p:cNvSpPr>
          <p:nvPr>
            <p:ph type="dt" sz="half" idx="10"/>
          </p:nvPr>
        </p:nvSpPr>
        <p:spPr/>
        <p:txBody>
          <a:bodyPr/>
          <a:lstStyle/>
          <a:p>
            <a:fld id="{172F333D-FC5F-4E1B-B18A-30F5B0FBFD95}" type="datetimeFigureOut">
              <a:rPr lang="en-US" smtClean="0"/>
              <a:t>12/1/2025</a:t>
            </a:fld>
            <a:endParaRPr lang="en-US"/>
          </a:p>
        </p:txBody>
      </p:sp>
      <p:sp>
        <p:nvSpPr>
          <p:cNvPr id="5" name="Θέση υποσέλιδου 4">
            <a:extLst>
              <a:ext uri="{FF2B5EF4-FFF2-40B4-BE49-F238E27FC236}">
                <a16:creationId xmlns:a16="http://schemas.microsoft.com/office/drawing/2014/main" id="{CDF76D3F-C28A-9BDD-5887-3EF2F0AD76F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AA3780F3-0B7D-776E-3EE0-FCD17C63FCBE}"/>
              </a:ext>
            </a:extLst>
          </p:cNvPr>
          <p:cNvSpPr>
            <a:spLocks noGrp="1"/>
          </p:cNvSpPr>
          <p:nvPr>
            <p:ph type="sldNum" sz="quarter" idx="12"/>
          </p:nvPr>
        </p:nvSpPr>
        <p:spPr/>
        <p:txBody>
          <a:bodyPr/>
          <a:lstStyle/>
          <a:p>
            <a:fld id="{AA1D9C8E-1056-4897-9D2D-4FAF38939CFA}" type="slidenum">
              <a:rPr lang="en-US" smtClean="0"/>
              <a:t>‹#›</a:t>
            </a:fld>
            <a:endParaRPr lang="en-US"/>
          </a:p>
        </p:txBody>
      </p:sp>
    </p:spTree>
    <p:extLst>
      <p:ext uri="{BB962C8B-B14F-4D97-AF65-F5344CB8AC3E}">
        <p14:creationId xmlns:p14="http://schemas.microsoft.com/office/powerpoint/2010/main" val="424968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4733366"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6" y="4421082"/>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1D8BD707-D9CF-40AE-B4C6-C98DA3205C09}" type="datetimeFigureOut">
              <a:rPr lang="en-US" smtClean="0"/>
              <a:pPr/>
              <a:t>12/1/2025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7" y="5719968"/>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93895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1" y="710292"/>
            <a:ext cx="7415050" cy="661308"/>
          </a:xfrm>
        </p:spPr>
        <p:txBody>
          <a:bodyPr/>
          <a:lstStyle/>
          <a:p>
            <a:r>
              <a:rPr lang="en-US"/>
              <a:t>Click to edit Master title style</a:t>
            </a:r>
            <a:endParaRPr lang="en-US" dirty="0"/>
          </a:p>
        </p:txBody>
      </p:sp>
      <p:sp>
        <p:nvSpPr>
          <p:cNvPr id="3" name="Content Placeholder 2"/>
          <p:cNvSpPr>
            <a:spLocks noGrp="1"/>
          </p:cNvSpPr>
          <p:nvPr>
            <p:ph idx="1"/>
          </p:nvPr>
        </p:nvSpPr>
        <p:spPr>
          <a:xfrm>
            <a:off x="738351" y="1492275"/>
            <a:ext cx="7415050" cy="4348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18602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1"/>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6" y="4267202"/>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8885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9277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2"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8"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3689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82653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31150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2" y="601885"/>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6"/>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3"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3655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63D3E6-C929-5F6D-3F99-F8B4D0BF4345}"/>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BFF20F33-BC27-18AE-2BDF-B3E66DC4B1B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8FDB3F61-602E-6AC8-74C2-A31E0544CC8C}"/>
              </a:ext>
            </a:extLst>
          </p:cNvPr>
          <p:cNvSpPr>
            <a:spLocks noGrp="1"/>
          </p:cNvSpPr>
          <p:nvPr>
            <p:ph type="dt" sz="half" idx="10"/>
          </p:nvPr>
        </p:nvSpPr>
        <p:spPr/>
        <p:txBody>
          <a:bodyPr/>
          <a:lstStyle/>
          <a:p>
            <a:fld id="{172F333D-FC5F-4E1B-B18A-30F5B0FBFD95}" type="datetimeFigureOut">
              <a:rPr lang="en-US" smtClean="0"/>
              <a:t>12/1/2025</a:t>
            </a:fld>
            <a:endParaRPr lang="en-US"/>
          </a:p>
        </p:txBody>
      </p:sp>
      <p:sp>
        <p:nvSpPr>
          <p:cNvPr id="5" name="Θέση υποσέλιδου 4">
            <a:extLst>
              <a:ext uri="{FF2B5EF4-FFF2-40B4-BE49-F238E27FC236}">
                <a16:creationId xmlns:a16="http://schemas.microsoft.com/office/drawing/2014/main" id="{07F49562-73CF-42C9-691F-BCFD7342E8B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11F77F2-6134-9B92-0088-AC02547581B7}"/>
              </a:ext>
            </a:extLst>
          </p:cNvPr>
          <p:cNvSpPr>
            <a:spLocks noGrp="1"/>
          </p:cNvSpPr>
          <p:nvPr>
            <p:ph type="sldNum" sz="quarter" idx="12"/>
          </p:nvPr>
        </p:nvSpPr>
        <p:spPr/>
        <p:txBody>
          <a:bodyPr/>
          <a:lstStyle/>
          <a:p>
            <a:fld id="{AA1D9C8E-1056-4897-9D2D-4FAF38939CFA}" type="slidenum">
              <a:rPr lang="en-US" smtClean="0"/>
              <a:t>‹#›</a:t>
            </a:fld>
            <a:endParaRPr lang="en-US"/>
          </a:p>
        </p:txBody>
      </p:sp>
    </p:spTree>
    <p:extLst>
      <p:ext uri="{BB962C8B-B14F-4D97-AF65-F5344CB8AC3E}">
        <p14:creationId xmlns:p14="http://schemas.microsoft.com/office/powerpoint/2010/main" val="1560267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Rectangle 101"/>
          <p:cNvSpPr/>
          <p:nvPr/>
        </p:nvSpPr>
        <p:spPr>
          <a:xfrm>
            <a:off x="905572" y="601885"/>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9"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1" y="4133090"/>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78011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7860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7"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0302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12/1/2025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9867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73535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13207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4099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69646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8148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4788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64C93F-100D-3E50-ABDD-E23754B00D8D}"/>
              </a:ext>
            </a:extLst>
          </p:cNvPr>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E5B4A254-A480-008B-CC30-A923CDCA605D}"/>
              </a:ext>
            </a:extLst>
          </p:cNvPr>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049B1CD-AD50-F0F2-1C49-561792621170}"/>
              </a:ext>
            </a:extLst>
          </p:cNvPr>
          <p:cNvSpPr>
            <a:spLocks noGrp="1"/>
          </p:cNvSpPr>
          <p:nvPr>
            <p:ph type="dt" sz="half" idx="10"/>
          </p:nvPr>
        </p:nvSpPr>
        <p:spPr/>
        <p:txBody>
          <a:bodyPr/>
          <a:lstStyle/>
          <a:p>
            <a:fld id="{172F333D-FC5F-4E1B-B18A-30F5B0FBFD95}" type="datetimeFigureOut">
              <a:rPr lang="en-US" smtClean="0"/>
              <a:t>12/1/2025</a:t>
            </a:fld>
            <a:endParaRPr lang="en-US"/>
          </a:p>
        </p:txBody>
      </p:sp>
      <p:sp>
        <p:nvSpPr>
          <p:cNvPr id="5" name="Θέση υποσέλιδου 4">
            <a:extLst>
              <a:ext uri="{FF2B5EF4-FFF2-40B4-BE49-F238E27FC236}">
                <a16:creationId xmlns:a16="http://schemas.microsoft.com/office/drawing/2014/main" id="{E2450C90-A309-41FB-C139-AEFA1DDD828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928768A8-ADA4-4E7C-F4BE-9A1306C7CAB9}"/>
              </a:ext>
            </a:extLst>
          </p:cNvPr>
          <p:cNvSpPr>
            <a:spLocks noGrp="1"/>
          </p:cNvSpPr>
          <p:nvPr>
            <p:ph type="sldNum" sz="quarter" idx="12"/>
          </p:nvPr>
        </p:nvSpPr>
        <p:spPr/>
        <p:txBody>
          <a:bodyPr/>
          <a:lstStyle/>
          <a:p>
            <a:fld id="{AA1D9C8E-1056-4897-9D2D-4FAF38939CFA}" type="slidenum">
              <a:rPr lang="en-US" smtClean="0"/>
              <a:t>‹#›</a:t>
            </a:fld>
            <a:endParaRPr lang="en-US"/>
          </a:p>
        </p:txBody>
      </p:sp>
    </p:spTree>
    <p:extLst>
      <p:ext uri="{BB962C8B-B14F-4D97-AF65-F5344CB8AC3E}">
        <p14:creationId xmlns:p14="http://schemas.microsoft.com/office/powerpoint/2010/main" val="2901858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63508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4509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8376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7370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CF6A45-05B3-BFE4-3385-ACAD57FF24C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8C8127C2-00EC-FB52-930A-67DF5F2270E4}"/>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6ED9C62E-A22D-BFBF-6612-FE6F82B50328}"/>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E222AB32-3F64-E190-FBC0-0A7687B4B8C9}"/>
              </a:ext>
            </a:extLst>
          </p:cNvPr>
          <p:cNvSpPr>
            <a:spLocks noGrp="1"/>
          </p:cNvSpPr>
          <p:nvPr>
            <p:ph type="dt" sz="half" idx="10"/>
          </p:nvPr>
        </p:nvSpPr>
        <p:spPr/>
        <p:txBody>
          <a:bodyPr/>
          <a:lstStyle/>
          <a:p>
            <a:fld id="{172F333D-FC5F-4E1B-B18A-30F5B0FBFD95}" type="datetimeFigureOut">
              <a:rPr lang="en-US" smtClean="0"/>
              <a:t>12/1/2025</a:t>
            </a:fld>
            <a:endParaRPr lang="en-US"/>
          </a:p>
        </p:txBody>
      </p:sp>
      <p:sp>
        <p:nvSpPr>
          <p:cNvPr id="6" name="Θέση υποσέλιδου 5">
            <a:extLst>
              <a:ext uri="{FF2B5EF4-FFF2-40B4-BE49-F238E27FC236}">
                <a16:creationId xmlns:a16="http://schemas.microsoft.com/office/drawing/2014/main" id="{47CD2F99-4206-4D31-4B93-9F2649B58DF6}"/>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8B375FE5-E4D6-373F-EE4F-D6D8080BE968}"/>
              </a:ext>
            </a:extLst>
          </p:cNvPr>
          <p:cNvSpPr>
            <a:spLocks noGrp="1"/>
          </p:cNvSpPr>
          <p:nvPr>
            <p:ph type="sldNum" sz="quarter" idx="12"/>
          </p:nvPr>
        </p:nvSpPr>
        <p:spPr/>
        <p:txBody>
          <a:bodyPr/>
          <a:lstStyle/>
          <a:p>
            <a:fld id="{AA1D9C8E-1056-4897-9D2D-4FAF38939CFA}" type="slidenum">
              <a:rPr lang="en-US" smtClean="0"/>
              <a:t>‹#›</a:t>
            </a:fld>
            <a:endParaRPr lang="en-US"/>
          </a:p>
        </p:txBody>
      </p:sp>
    </p:spTree>
    <p:extLst>
      <p:ext uri="{BB962C8B-B14F-4D97-AF65-F5344CB8AC3E}">
        <p14:creationId xmlns:p14="http://schemas.microsoft.com/office/powerpoint/2010/main" val="70389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451E9F-6361-981A-1398-1CFDAEE2E2A9}"/>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713BE6B8-1DC8-7DE9-339B-C807927EA6E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82A8EEF-8798-D001-2D47-0E2A739BC232}"/>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0FD510F2-4DEA-CC9C-B118-318BC45B647B}"/>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A3FC403-BFB0-D047-A502-697DEA5BCDFF}"/>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ADBED112-A378-1516-9704-4F861F901B90}"/>
              </a:ext>
            </a:extLst>
          </p:cNvPr>
          <p:cNvSpPr>
            <a:spLocks noGrp="1"/>
          </p:cNvSpPr>
          <p:nvPr>
            <p:ph type="dt" sz="half" idx="10"/>
          </p:nvPr>
        </p:nvSpPr>
        <p:spPr/>
        <p:txBody>
          <a:bodyPr/>
          <a:lstStyle/>
          <a:p>
            <a:fld id="{172F333D-FC5F-4E1B-B18A-30F5B0FBFD95}" type="datetimeFigureOut">
              <a:rPr lang="en-US" smtClean="0"/>
              <a:t>12/1/2025</a:t>
            </a:fld>
            <a:endParaRPr lang="en-US"/>
          </a:p>
        </p:txBody>
      </p:sp>
      <p:sp>
        <p:nvSpPr>
          <p:cNvPr id="8" name="Θέση υποσέλιδου 7">
            <a:extLst>
              <a:ext uri="{FF2B5EF4-FFF2-40B4-BE49-F238E27FC236}">
                <a16:creationId xmlns:a16="http://schemas.microsoft.com/office/drawing/2014/main" id="{55569C83-1EE0-C295-D0E2-993AC109008F}"/>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574A9BBA-F852-AAE6-9DAB-24E814F82938}"/>
              </a:ext>
            </a:extLst>
          </p:cNvPr>
          <p:cNvSpPr>
            <a:spLocks noGrp="1"/>
          </p:cNvSpPr>
          <p:nvPr>
            <p:ph type="sldNum" sz="quarter" idx="12"/>
          </p:nvPr>
        </p:nvSpPr>
        <p:spPr/>
        <p:txBody>
          <a:bodyPr/>
          <a:lstStyle/>
          <a:p>
            <a:fld id="{AA1D9C8E-1056-4897-9D2D-4FAF38939CFA}" type="slidenum">
              <a:rPr lang="en-US" smtClean="0"/>
              <a:t>‹#›</a:t>
            </a:fld>
            <a:endParaRPr lang="en-US"/>
          </a:p>
        </p:txBody>
      </p:sp>
    </p:spTree>
    <p:extLst>
      <p:ext uri="{BB962C8B-B14F-4D97-AF65-F5344CB8AC3E}">
        <p14:creationId xmlns:p14="http://schemas.microsoft.com/office/powerpoint/2010/main" val="425762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783F66-0C62-81E8-FAEB-60272899E1E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C4A001EB-AA94-F05D-0375-40C9EB3BE48F}"/>
              </a:ext>
            </a:extLst>
          </p:cNvPr>
          <p:cNvSpPr>
            <a:spLocks noGrp="1"/>
          </p:cNvSpPr>
          <p:nvPr>
            <p:ph type="dt" sz="half" idx="10"/>
          </p:nvPr>
        </p:nvSpPr>
        <p:spPr/>
        <p:txBody>
          <a:bodyPr/>
          <a:lstStyle/>
          <a:p>
            <a:fld id="{172F333D-FC5F-4E1B-B18A-30F5B0FBFD95}" type="datetimeFigureOut">
              <a:rPr lang="en-US" smtClean="0"/>
              <a:t>12/1/2025</a:t>
            </a:fld>
            <a:endParaRPr lang="en-US"/>
          </a:p>
        </p:txBody>
      </p:sp>
      <p:sp>
        <p:nvSpPr>
          <p:cNvPr id="4" name="Θέση υποσέλιδου 3">
            <a:extLst>
              <a:ext uri="{FF2B5EF4-FFF2-40B4-BE49-F238E27FC236}">
                <a16:creationId xmlns:a16="http://schemas.microsoft.com/office/drawing/2014/main" id="{77128BAA-C417-F9C1-A41D-0E13F4AFCABE}"/>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DA2BA817-1203-E3A5-33A2-659579A8FFEB}"/>
              </a:ext>
            </a:extLst>
          </p:cNvPr>
          <p:cNvSpPr>
            <a:spLocks noGrp="1"/>
          </p:cNvSpPr>
          <p:nvPr>
            <p:ph type="sldNum" sz="quarter" idx="12"/>
          </p:nvPr>
        </p:nvSpPr>
        <p:spPr/>
        <p:txBody>
          <a:bodyPr/>
          <a:lstStyle/>
          <a:p>
            <a:fld id="{AA1D9C8E-1056-4897-9D2D-4FAF38939CFA}" type="slidenum">
              <a:rPr lang="en-US" smtClean="0"/>
              <a:t>‹#›</a:t>
            </a:fld>
            <a:endParaRPr lang="en-US"/>
          </a:p>
        </p:txBody>
      </p:sp>
    </p:spTree>
    <p:extLst>
      <p:ext uri="{BB962C8B-B14F-4D97-AF65-F5344CB8AC3E}">
        <p14:creationId xmlns:p14="http://schemas.microsoft.com/office/powerpoint/2010/main" val="247978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DE44AD8-3607-99FA-37D5-B2076F119396}"/>
              </a:ext>
            </a:extLst>
          </p:cNvPr>
          <p:cNvSpPr>
            <a:spLocks noGrp="1"/>
          </p:cNvSpPr>
          <p:nvPr>
            <p:ph type="dt" sz="half" idx="10"/>
          </p:nvPr>
        </p:nvSpPr>
        <p:spPr/>
        <p:txBody>
          <a:bodyPr/>
          <a:lstStyle/>
          <a:p>
            <a:fld id="{172F333D-FC5F-4E1B-B18A-30F5B0FBFD95}" type="datetimeFigureOut">
              <a:rPr lang="en-US" smtClean="0"/>
              <a:t>12/1/2025</a:t>
            </a:fld>
            <a:endParaRPr lang="en-US"/>
          </a:p>
        </p:txBody>
      </p:sp>
      <p:sp>
        <p:nvSpPr>
          <p:cNvPr id="3" name="Θέση υποσέλιδου 2">
            <a:extLst>
              <a:ext uri="{FF2B5EF4-FFF2-40B4-BE49-F238E27FC236}">
                <a16:creationId xmlns:a16="http://schemas.microsoft.com/office/drawing/2014/main" id="{450528AE-FB5E-AA78-3DC4-9162C5587A69}"/>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C8387DDA-B659-4801-799D-8689D4B20693}"/>
              </a:ext>
            </a:extLst>
          </p:cNvPr>
          <p:cNvSpPr>
            <a:spLocks noGrp="1"/>
          </p:cNvSpPr>
          <p:nvPr>
            <p:ph type="sldNum" sz="quarter" idx="12"/>
          </p:nvPr>
        </p:nvSpPr>
        <p:spPr/>
        <p:txBody>
          <a:bodyPr/>
          <a:lstStyle/>
          <a:p>
            <a:fld id="{AA1D9C8E-1056-4897-9D2D-4FAF38939CFA}" type="slidenum">
              <a:rPr lang="en-US" smtClean="0"/>
              <a:t>‹#›</a:t>
            </a:fld>
            <a:endParaRPr lang="en-US"/>
          </a:p>
        </p:txBody>
      </p:sp>
    </p:spTree>
    <p:extLst>
      <p:ext uri="{BB962C8B-B14F-4D97-AF65-F5344CB8AC3E}">
        <p14:creationId xmlns:p14="http://schemas.microsoft.com/office/powerpoint/2010/main" val="393435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CA553C-0198-BCB0-8EAA-72A6E2E1C9E7}"/>
              </a:ext>
            </a:extLst>
          </p:cNvPr>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9F42E58A-3954-87EA-BB08-CDC5E6CFBC17}"/>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B0A60E34-3E2A-E174-9509-F9B4E86B042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8669B86-50C3-A378-9FD8-0F1B81E7D071}"/>
              </a:ext>
            </a:extLst>
          </p:cNvPr>
          <p:cNvSpPr>
            <a:spLocks noGrp="1"/>
          </p:cNvSpPr>
          <p:nvPr>
            <p:ph type="dt" sz="half" idx="10"/>
          </p:nvPr>
        </p:nvSpPr>
        <p:spPr/>
        <p:txBody>
          <a:bodyPr/>
          <a:lstStyle/>
          <a:p>
            <a:fld id="{172F333D-FC5F-4E1B-B18A-30F5B0FBFD95}" type="datetimeFigureOut">
              <a:rPr lang="en-US" smtClean="0"/>
              <a:t>12/1/2025</a:t>
            </a:fld>
            <a:endParaRPr lang="en-US"/>
          </a:p>
        </p:txBody>
      </p:sp>
      <p:sp>
        <p:nvSpPr>
          <p:cNvPr id="6" name="Θέση υποσέλιδου 5">
            <a:extLst>
              <a:ext uri="{FF2B5EF4-FFF2-40B4-BE49-F238E27FC236}">
                <a16:creationId xmlns:a16="http://schemas.microsoft.com/office/drawing/2014/main" id="{FFB0C824-C19E-8977-F0D5-CEB23D640D8A}"/>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D22CA243-2D6F-B734-B807-373113AA2337}"/>
              </a:ext>
            </a:extLst>
          </p:cNvPr>
          <p:cNvSpPr>
            <a:spLocks noGrp="1"/>
          </p:cNvSpPr>
          <p:nvPr>
            <p:ph type="sldNum" sz="quarter" idx="12"/>
          </p:nvPr>
        </p:nvSpPr>
        <p:spPr/>
        <p:txBody>
          <a:bodyPr/>
          <a:lstStyle/>
          <a:p>
            <a:fld id="{AA1D9C8E-1056-4897-9D2D-4FAF38939CFA}" type="slidenum">
              <a:rPr lang="en-US" smtClean="0"/>
              <a:t>‹#›</a:t>
            </a:fld>
            <a:endParaRPr lang="en-US"/>
          </a:p>
        </p:txBody>
      </p:sp>
    </p:spTree>
    <p:extLst>
      <p:ext uri="{BB962C8B-B14F-4D97-AF65-F5344CB8AC3E}">
        <p14:creationId xmlns:p14="http://schemas.microsoft.com/office/powerpoint/2010/main" val="3956154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5B8295-FFE3-9B63-D190-DC062DE9448F}"/>
              </a:ext>
            </a:extLst>
          </p:cNvPr>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64A938C7-4F6F-EE57-FB62-167BCF8F5F07}"/>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9422DD37-DF85-83E4-AF72-ECDC743B2A1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AF0DDBD-AC32-45E2-5697-CABB9DCBDDE1}"/>
              </a:ext>
            </a:extLst>
          </p:cNvPr>
          <p:cNvSpPr>
            <a:spLocks noGrp="1"/>
          </p:cNvSpPr>
          <p:nvPr>
            <p:ph type="dt" sz="half" idx="10"/>
          </p:nvPr>
        </p:nvSpPr>
        <p:spPr/>
        <p:txBody>
          <a:bodyPr/>
          <a:lstStyle/>
          <a:p>
            <a:fld id="{172F333D-FC5F-4E1B-B18A-30F5B0FBFD95}" type="datetimeFigureOut">
              <a:rPr lang="en-US" smtClean="0"/>
              <a:t>12/1/2025</a:t>
            </a:fld>
            <a:endParaRPr lang="en-US"/>
          </a:p>
        </p:txBody>
      </p:sp>
      <p:sp>
        <p:nvSpPr>
          <p:cNvPr id="6" name="Θέση υποσέλιδου 5">
            <a:extLst>
              <a:ext uri="{FF2B5EF4-FFF2-40B4-BE49-F238E27FC236}">
                <a16:creationId xmlns:a16="http://schemas.microsoft.com/office/drawing/2014/main" id="{3B0D4EC7-21B3-B58E-7D5E-3BBB3BA9ADD7}"/>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259DCBD2-CA87-B897-342B-2EAB26A91388}"/>
              </a:ext>
            </a:extLst>
          </p:cNvPr>
          <p:cNvSpPr>
            <a:spLocks noGrp="1"/>
          </p:cNvSpPr>
          <p:nvPr>
            <p:ph type="sldNum" sz="quarter" idx="12"/>
          </p:nvPr>
        </p:nvSpPr>
        <p:spPr/>
        <p:txBody>
          <a:bodyPr/>
          <a:lstStyle/>
          <a:p>
            <a:fld id="{AA1D9C8E-1056-4897-9D2D-4FAF38939CFA}" type="slidenum">
              <a:rPr lang="en-US" smtClean="0"/>
              <a:t>‹#›</a:t>
            </a:fld>
            <a:endParaRPr lang="en-US"/>
          </a:p>
        </p:txBody>
      </p:sp>
    </p:spTree>
    <p:extLst>
      <p:ext uri="{BB962C8B-B14F-4D97-AF65-F5344CB8AC3E}">
        <p14:creationId xmlns:p14="http://schemas.microsoft.com/office/powerpoint/2010/main" val="414956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CD0D088-6F48-141C-F277-46994B41D2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A8DB5898-E016-E1A9-524C-FB3294A837E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4DC627E4-C632-C4F1-5092-EDB8331DA88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2F333D-FC5F-4E1B-B18A-30F5B0FBFD95}" type="datetimeFigureOut">
              <a:rPr lang="en-US" smtClean="0"/>
              <a:t>12/1/2025</a:t>
            </a:fld>
            <a:endParaRPr lang="en-US"/>
          </a:p>
        </p:txBody>
      </p:sp>
      <p:sp>
        <p:nvSpPr>
          <p:cNvPr id="5" name="Θέση υποσέλιδου 4">
            <a:extLst>
              <a:ext uri="{FF2B5EF4-FFF2-40B4-BE49-F238E27FC236}">
                <a16:creationId xmlns:a16="http://schemas.microsoft.com/office/drawing/2014/main" id="{7A7CA321-72DE-C6E2-CD63-28CEB2E38BF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4A56F1D8-E461-D025-FBF7-FB52CCB02DB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1D9C8E-1056-4897-9D2D-4FAF38939CFA}" type="slidenum">
              <a:rPr lang="en-US" smtClean="0"/>
              <a:t>‹#›</a:t>
            </a:fld>
            <a:endParaRPr lang="en-US"/>
          </a:p>
        </p:txBody>
      </p:sp>
    </p:spTree>
    <p:extLst>
      <p:ext uri="{BB962C8B-B14F-4D97-AF65-F5344CB8AC3E}">
        <p14:creationId xmlns:p14="http://schemas.microsoft.com/office/powerpoint/2010/main" val="3886551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66" name="Rectangle 65"/>
          <p:cNvSpPr/>
          <p:nvPr/>
        </p:nvSpPr>
        <p:spPr>
          <a:xfrm>
            <a:off x="457200" y="333489"/>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738351" y="710292"/>
            <a:ext cx="741505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8351" y="1907270"/>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4"/>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12/1/2025</a:t>
            </a:fld>
            <a:endParaRPr lang="en-US" dirty="0"/>
          </a:p>
        </p:txBody>
      </p:sp>
      <p:sp>
        <p:nvSpPr>
          <p:cNvPr id="5" name="Footer Placeholder 4"/>
          <p:cNvSpPr>
            <a:spLocks noGrp="1"/>
          </p:cNvSpPr>
          <p:nvPr>
            <p:ph type="ftr" sz="quarter" idx="3"/>
          </p:nvPr>
        </p:nvSpPr>
        <p:spPr>
          <a:xfrm>
            <a:off x="4641448" y="5852162"/>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3"/>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47544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12/1/2025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75889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1.emf"/><Relationship Id="rId10" Type="http://schemas.openxmlformats.org/officeDocument/2006/relationships/customXml" Target="../ink/ink4.xml"/><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customXml" Target="../ink/ink6.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2.emf"/><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customXml" Target="../ink/ink8.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customXml" Target="../ink/ink7.xml"/><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3.emf"/><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customXml" Target="../ink/ink10.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customXml" Target="../ink/ink9.xml"/><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4.emf"/><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customXml" Target="../ink/ink1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customXml" Target="../ink/ink11.xml"/><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5.emf"/><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customXml" Target="../ink/ink14.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customXml" Target="../ink/ink13.xml"/><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3.png"/><Relationship Id="rId7" Type="http://schemas.openxmlformats.org/officeDocument/2006/relationships/customXml" Target="../ink/ink16.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customXml" Target="../ink/ink15.xml"/><Relationship Id="rId10" Type="http://schemas.openxmlformats.org/officeDocument/2006/relationships/image" Target="../media/image35.emf"/><Relationship Id="rId4" Type="http://schemas.openxmlformats.org/officeDocument/2006/relationships/image" Target="../media/image35.png"/><Relationship Id="rId9" Type="http://schemas.openxmlformats.org/officeDocument/2006/relationships/customXml" Target="../ink/ink17.xml"/></Relationships>
</file>

<file path=ppt/slides/_rels/slide1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3.png"/><Relationship Id="rId7" Type="http://schemas.openxmlformats.org/officeDocument/2006/relationships/customXml" Target="../ink/ink19.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customXml" Target="../ink/ink18.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2.emf"/><Relationship Id="rId4" Type="http://schemas.openxmlformats.org/officeDocument/2006/relationships/customXml" Target="../ink/ink20.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customXml" Target="../ink/ink21.xml"/><Relationship Id="rId1" Type="http://schemas.openxmlformats.org/officeDocument/2006/relationships/slideLayout" Target="../slideLayouts/slideLayout13.xml"/><Relationship Id="rId6" Type="http://schemas.openxmlformats.org/officeDocument/2006/relationships/customXml" Target="../ink/ink22.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customXml" Target="../ink/ink24.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0.emf"/><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customXml" Target="../ink/ink26.xml"/><Relationship Id="rId5" Type="http://schemas.openxmlformats.org/officeDocument/2006/relationships/image" Target="../media/image49.emf"/><Relationship Id="rId4" Type="http://schemas.openxmlformats.org/officeDocument/2006/relationships/customXml" Target="../ink/ink25.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13.xml"/><Relationship Id="rId5" Type="http://schemas.openxmlformats.org/officeDocument/2006/relationships/image" Target="../media/image51.emf"/><Relationship Id="rId4" Type="http://schemas.openxmlformats.org/officeDocument/2006/relationships/customXml" Target="../ink/ink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54.png"/><Relationship Id="rId7" Type="http://schemas.openxmlformats.org/officeDocument/2006/relationships/customXml" Target="../ink/ink29.xm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52.emf"/><Relationship Id="rId5" Type="http://schemas.openxmlformats.org/officeDocument/2006/relationships/customXml" Target="../ink/ink28.xml"/><Relationship Id="rId10" Type="http://schemas.openxmlformats.org/officeDocument/2006/relationships/image" Target="../media/image54.emf"/><Relationship Id="rId4" Type="http://schemas.openxmlformats.org/officeDocument/2006/relationships/image" Target="../media/image49.png"/><Relationship Id="rId9" Type="http://schemas.openxmlformats.org/officeDocument/2006/relationships/customXml" Target="../ink/ink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customXml" Target="../ink/ink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Ηλεκτρικά Πεδία</a:t>
            </a:r>
          </a:p>
          <a:p>
            <a:endParaRPr lang="el-GR" dirty="0"/>
          </a:p>
          <a:p>
            <a:endParaRPr lang="el-GR" dirty="0"/>
          </a:p>
        </p:txBody>
      </p:sp>
      <p:sp>
        <p:nvSpPr>
          <p:cNvPr id="5" name="TextBox 4"/>
          <p:cNvSpPr txBox="1"/>
          <p:nvPr/>
        </p:nvSpPr>
        <p:spPr>
          <a:xfrm>
            <a:off x="152400" y="4863407"/>
            <a:ext cx="4285172" cy="1200329"/>
          </a:xfrm>
          <a:prstGeom prst="rect">
            <a:avLst/>
          </a:prstGeom>
          <a:noFill/>
        </p:spPr>
        <p:txBody>
          <a:bodyPr wrap="square" rtlCol="0">
            <a:spAutoFit/>
          </a:bodyPr>
          <a:lstStyle/>
          <a:p>
            <a:pPr algn="just">
              <a:defRPr/>
            </a:pPr>
            <a:r>
              <a:rPr lang="el-GR" sz="1200" b="1" dirty="0">
                <a:solidFill>
                  <a:prstClr val="black"/>
                </a:solidFill>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solidFill>
                  <a:prstClr val="black"/>
                </a:solidFill>
                <a:latin typeface="Cambria" panose="02040503050406030204" pitchFamily="18" charset="0"/>
                <a:sym typeface="Wingdings" panose="05000000000000000000" pitchFamily="2" charset="2"/>
              </a:rPr>
              <a:t> (</a:t>
            </a:r>
            <a:r>
              <a:rPr lang="en-US" sz="1200" b="1" dirty="0">
                <a:solidFill>
                  <a:prstClr val="black"/>
                </a:solidFill>
                <a:latin typeface="Cambria" panose="02040503050406030204" pitchFamily="18" charset="0"/>
                <a:sym typeface="Wingdings" panose="05000000000000000000" pitchFamily="2" charset="2"/>
              </a:rPr>
              <a:t>Courtesy of Resonance Research Corporation)</a:t>
            </a:r>
            <a:endParaRPr lang="en-US" sz="1200" b="1" dirty="0">
              <a:solidFill>
                <a:prstClr val="black"/>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4"/>
            <a:ext cx="4191000" cy="3440343"/>
          </a:xfrm>
          <a:prstGeom prst="rect">
            <a:avLst/>
          </a:prstGeom>
          <a:ln>
            <a:noFill/>
          </a:ln>
          <a:effectLst>
            <a:softEdge rad="112500"/>
          </a:effectLst>
        </p:spPr>
      </p:pic>
    </p:spTree>
    <p:extLst>
      <p:ext uri="{BB962C8B-B14F-4D97-AF65-F5344CB8AC3E}">
        <p14:creationId xmlns:p14="http://schemas.microsoft.com/office/powerpoint/2010/main" val="623415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403644"/>
            <a:ext cx="2705098" cy="4073356"/>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3857368" cy="5105400"/>
              </a:xfrm>
            </p:spPr>
            <p:txBody>
              <a:bodyPr>
                <a:normAutofit/>
              </a:bodyPr>
              <a:lstStyle/>
              <a:p>
                <a:r>
                  <a:rPr lang="el-GR" b="1" dirty="0">
                    <a:latin typeface="Calibri" panose="020F0502020204030204" pitchFamily="34" charset="0"/>
                    <a:cs typeface="Calibri" panose="020F0502020204030204" pitchFamily="34" charset="0"/>
                  </a:rPr>
                  <a:t>Παράδειγμα:</a:t>
                </a:r>
              </a:p>
              <a:p>
                <a:r>
                  <a:rPr lang="el-GR" sz="2000" dirty="0">
                    <a:latin typeface="Calibri" panose="020F0502020204030204" pitchFamily="34" charset="0"/>
                    <a:cs typeface="Calibri" panose="020F0502020204030204" pitchFamily="34" charset="0"/>
                  </a:rPr>
                  <a:t>Φορτία </a:t>
                </a:r>
                <a14:m>
                  <m:oMath xmlns:m="http://schemas.openxmlformats.org/officeDocument/2006/math">
                    <m:sSub>
                      <m:sSubPr>
                        <m:ctrlPr>
                          <a:rPr lang="el-GR"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2</m:t>
                        </m:r>
                      </m:sub>
                    </m:sSub>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βρίσκονται στον οριζόντιο άξονα, σε</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αποστάσεις </a:t>
                </a:r>
                <a14:m>
                  <m:oMath xmlns:m="http://schemas.openxmlformats.org/officeDocument/2006/math">
                    <m:r>
                      <a:rPr lang="en-US" sz="2000" i="1">
                        <a:latin typeface="Cambria Math" panose="02040503050406030204" pitchFamily="18" charset="0"/>
                      </a:rPr>
                      <m:t>𝑎</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και </a:t>
                </a:r>
                <a14:m>
                  <m:oMath xmlns:m="http://schemas.openxmlformats.org/officeDocument/2006/math">
                    <m:r>
                      <a:rPr lang="en-US" sz="2000" i="1" dirty="0">
                        <a:latin typeface="Cambria Math" panose="02040503050406030204" pitchFamily="18" charset="0"/>
                      </a:rPr>
                      <m:t>𝑏</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αντίστοιχα, από την αρχή των αξόνων, όπως στο σχήμα.</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Α) Βρείτε τις συνιστώσες του ηλεκτρικού πεδίου στο</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σημείο </a:t>
                </a:r>
                <a14:m>
                  <m:oMath xmlns:m="http://schemas.openxmlformats.org/officeDocument/2006/math">
                    <m:r>
                      <a:rPr lang="en-US" sz="2000" i="1" dirty="0">
                        <a:latin typeface="Cambria Math" panose="02040503050406030204" pitchFamily="18" charset="0"/>
                      </a:rPr>
                      <m:t>𝑃</m:t>
                    </m:r>
                    <m:r>
                      <a:rPr lang="el-GR" sz="2000" i="1" dirty="0">
                        <a:latin typeface="Cambria Math" panose="02040503050406030204" pitchFamily="18" charset="0"/>
                      </a:rPr>
                      <m:t> (0,</m:t>
                    </m:r>
                    <m:r>
                      <a:rPr lang="en-US" sz="2000" i="1" dirty="0">
                        <a:latin typeface="Cambria Math" panose="02040503050406030204" pitchFamily="18" charset="0"/>
                      </a:rPr>
                      <m:t>𝑦</m:t>
                    </m:r>
                    <m:r>
                      <a:rPr lang="en-US" sz="2000" i="1" dirty="0">
                        <a:latin typeface="Cambria Math" panose="02040503050406030204" pitchFamily="18" charset="0"/>
                      </a:rPr>
                      <m:t>).</m:t>
                    </m:r>
                  </m:oMath>
                </a14:m>
                <a:r>
                  <a:rPr lang="en-US" sz="2000" dirty="0">
                    <a:latin typeface="Calibri" panose="020F0502020204030204" pitchFamily="34" charset="0"/>
                    <a:cs typeface="Calibri" panose="020F0502020204030204" pitchFamily="34" charset="0"/>
                  </a:rPr>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B) </a:t>
                </a:r>
                <a:r>
                  <a:rPr lang="el-GR" sz="2000" dirty="0">
                    <a:latin typeface="Calibri" panose="020F0502020204030204" pitchFamily="34" charset="0"/>
                    <a:cs typeface="Calibri" panose="020F0502020204030204" pitchFamily="34" charset="0"/>
                  </a:rPr>
                  <a:t>Βρείτε το ηλεκτρικό πεδίο στο </a:t>
                </a:r>
                <a:r>
                  <a:rPr lang="en-US" sz="2000" dirty="0">
                    <a:latin typeface="Calibri" panose="020F0502020204030204" pitchFamily="34" charset="0"/>
                    <a:cs typeface="Calibri" panose="020F0502020204030204" pitchFamily="34" charset="0"/>
                  </a:rPr>
                  <a:t>P </a:t>
                </a:r>
                <a:r>
                  <a:rPr lang="el-GR" sz="2000" dirty="0">
                    <a:latin typeface="Calibri" panose="020F0502020204030204" pitchFamily="34" charset="0"/>
                    <a:cs typeface="Calibri" panose="020F0502020204030204" pitchFamily="34" charset="0"/>
                  </a:rPr>
                  <a:t>στην ειδική περίπτωση που </a:t>
                </a:r>
                <a14:m>
                  <m:oMath xmlns:m="http://schemas.openxmlformats.org/officeDocument/2006/math">
                    <m:sSub>
                      <m:sSubPr>
                        <m:ctrlPr>
                          <a:rPr lang="el-GR" sz="2000" i="1">
                            <a:latin typeface="Cambria Math" panose="02040503050406030204" pitchFamily="18" charset="0"/>
                          </a:rPr>
                        </m:ctrlPr>
                      </m:sSubPr>
                      <m:e>
                        <m:r>
                          <a:rPr lang="el-GR" sz="2000" i="1">
                            <a:latin typeface="Cambria Math" panose="02040503050406030204" pitchFamily="18" charset="0"/>
                          </a:rPr>
                          <m:t>|</m:t>
                        </m:r>
                        <m:r>
                          <a:rPr lang="en-US" sz="2000" i="1">
                            <a:latin typeface="Cambria Math" panose="02040503050406030204" pitchFamily="18" charset="0"/>
                          </a:rPr>
                          <m:t>𝑞</m:t>
                        </m:r>
                      </m:e>
                      <m:sub>
                        <m:r>
                          <a:rPr lang="en-US" sz="2000" i="1">
                            <a:latin typeface="Cambria Math" panose="02040503050406030204" pitchFamily="18" charset="0"/>
                          </a:rPr>
                          <m:t>1</m:t>
                        </m:r>
                      </m:sub>
                    </m:sSub>
                    <m:r>
                      <a:rPr lang="el-GR"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2</m:t>
                        </m:r>
                      </m:sub>
                    </m:sSub>
                    <m:r>
                      <a:rPr lang="el-GR" sz="2000" i="1">
                        <a:latin typeface="Cambria Math" panose="02040503050406030204" pitchFamily="18" charset="0"/>
                      </a:rPr>
                      <m:t>|</m:t>
                    </m:r>
                  </m:oMath>
                </a14:m>
                <a:r>
                  <a:rPr lang="el-GR" sz="2000" dirty="0">
                    <a:latin typeface="Calibri" panose="020F0502020204030204" pitchFamily="34" charset="0"/>
                    <a:cs typeface="Calibri" panose="020F0502020204030204" pitchFamily="34" charset="0"/>
                  </a:rPr>
                  <a:t> και </a:t>
                </a:r>
                <a14:m>
                  <m:oMath xmlns:m="http://schemas.openxmlformats.org/officeDocument/2006/math">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𝑏</m:t>
                    </m:r>
                    <m:r>
                      <a:rPr lang="en-US" sz="2000" i="1">
                        <a:latin typeface="Cambria Math" panose="02040503050406030204" pitchFamily="18" charset="0"/>
                      </a:rPr>
                      <m:t>.</m:t>
                    </m:r>
                  </m:oMath>
                </a14:m>
                <a:r>
                  <a:rPr lang="en-US" sz="2000" dirty="0">
                    <a:latin typeface="Calibri" panose="020F0502020204030204" pitchFamily="34" charset="0"/>
                    <a:cs typeface="Calibri" panose="020F0502020204030204" pitchFamily="34" charset="0"/>
                  </a:rPr>
                  <a:t/>
                </a:r>
                <a:br>
                  <a:rPr lang="en-US"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Γ) Στο Β) ερώτημα, βρείτε το ηλεκτρικό πεδίο όταν </a:t>
                </a:r>
                <a14:m>
                  <m:oMath xmlns:m="http://schemas.openxmlformats.org/officeDocument/2006/math">
                    <m:r>
                      <a:rPr lang="en-US" sz="2000" i="1" dirty="0">
                        <a:latin typeface="Cambria Math" panose="02040503050406030204" pitchFamily="18" charset="0"/>
                        <a:cs typeface="Calibri" panose="020F0502020204030204" pitchFamily="34" charset="0"/>
                      </a:rPr>
                      <m:t>𝑦</m:t>
                    </m:r>
                  </m:oMath>
                </a14:m>
                <a:r>
                  <a:rPr lang="el-GR" sz="2000" dirty="0">
                    <a:latin typeface="Calibri" panose="020F0502020204030204" pitchFamily="34" charset="0"/>
                    <a:cs typeface="Calibri" panose="020F0502020204030204" pitchFamily="34" charset="0"/>
                  </a:rPr>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𝑎</m:t>
                    </m:r>
                  </m:oMath>
                </a14:m>
                <a:r>
                  <a:rPr lang="en-US" sz="2000"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3857368" cy="5105400"/>
              </a:xfrm>
              <a:blipFill>
                <a:blip r:embed="rId4"/>
                <a:stretch>
                  <a:fillRect t="-955" r="-2528"/>
                </a:stretch>
              </a:blipFill>
            </p:spPr>
            <p:txBody>
              <a:bodyPr/>
              <a:lstStyle/>
              <a:p>
                <a:r>
                  <a:rPr lang="en-US">
                    <a:noFill/>
                  </a:rPr>
                  <a:t> </a:t>
                </a:r>
              </a:p>
            </p:txBody>
          </p:sp>
        </mc:Fallback>
      </mc:AlternateContent>
      <p:grpSp>
        <p:nvGrpSpPr>
          <p:cNvPr id="45" name="Group 44"/>
          <p:cNvGrpSpPr/>
          <p:nvPr/>
        </p:nvGrpSpPr>
        <p:grpSpPr>
          <a:xfrm>
            <a:off x="4595719" y="876600"/>
            <a:ext cx="1997502" cy="3085800"/>
            <a:chOff x="4037466" y="3657600"/>
            <a:chExt cx="1635109" cy="274320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9269" y="3657600"/>
              <a:ext cx="1573306" cy="2743200"/>
            </a:xfrm>
            <a:prstGeom prst="rect">
              <a:avLst/>
            </a:prstGeom>
          </p:spPr>
        </p:pic>
        <p:cxnSp>
          <p:nvCxnSpPr>
            <p:cNvPr id="10" name="Straight Arrow Connector 9"/>
            <p:cNvCxnSpPr/>
            <p:nvPr/>
          </p:nvCxnSpPr>
          <p:spPr>
            <a:xfrm flipV="1">
              <a:off x="4467223" y="4093373"/>
              <a:ext cx="0" cy="136445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4467223" y="5484018"/>
              <a:ext cx="377362" cy="2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67223" y="5481637"/>
              <a:ext cx="383867" cy="238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7223" y="5476875"/>
              <a:ext cx="0" cy="76914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4044437" y="3924300"/>
                  <a:ext cx="316603" cy="293386"/>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𝐸</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1</m:t>
                                </m:r>
                              </m:e>
                              <m:sub>
                                <m:r>
                                  <a:rPr lang="en-US" i="1">
                                    <a:solidFill>
                                      <a:srgbClr val="FF0000"/>
                                    </a:solidFill>
                                    <a:latin typeface="Cambria Math" panose="02040503050406030204" pitchFamily="18" charset="0"/>
                                  </a:rPr>
                                  <m:t>𝑦</m:t>
                                </m:r>
                              </m:sub>
                            </m:sSub>
                          </m:sub>
                        </m:sSub>
                      </m:oMath>
                    </m:oMathPara>
                  </a14:m>
                  <a:endParaRPr lang="el-GR" dirty="0">
                    <a:solidFill>
                      <a:srgbClr val="FF0000"/>
                    </a:solidFill>
                    <a:latin typeface="Cambria" panose="02040503050406030204"/>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044437" y="3924300"/>
                  <a:ext cx="316603" cy="293386"/>
                </a:xfrm>
                <a:prstGeom prst="rect">
                  <a:avLst/>
                </a:prstGeom>
                <a:blipFill>
                  <a:blip r:embed="rId6"/>
                  <a:stretch>
                    <a:fillRect l="-14063" r="-3125" b="-18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927005" y="5186590"/>
                  <a:ext cx="311355" cy="26864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𝐸</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1</m:t>
                                </m:r>
                              </m:e>
                              <m:sub>
                                <m:r>
                                  <a:rPr lang="en-US" i="1">
                                    <a:solidFill>
                                      <a:srgbClr val="FF0000"/>
                                    </a:solidFill>
                                    <a:latin typeface="Cambria Math" panose="02040503050406030204" pitchFamily="18" charset="0"/>
                                  </a:rPr>
                                  <m:t>𝑥</m:t>
                                </m:r>
                              </m:sub>
                            </m:sSub>
                          </m:sub>
                        </m:sSub>
                      </m:oMath>
                    </m:oMathPara>
                  </a14:m>
                  <a:endParaRPr lang="el-GR" dirty="0">
                    <a:solidFill>
                      <a:srgbClr val="FF0000"/>
                    </a:solidFill>
                    <a:latin typeface="Cambria" panose="02040503050406030204"/>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27005" y="5186590"/>
                  <a:ext cx="311355" cy="268647"/>
                </a:xfrm>
                <a:prstGeom prst="rect">
                  <a:avLst/>
                </a:prstGeom>
                <a:blipFill>
                  <a:blip r:embed="rId7"/>
                  <a:stretch>
                    <a:fillRect l="-14286"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920499" y="5488789"/>
                  <a:ext cx="315711" cy="26864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𝐸</m:t>
                            </m:r>
                          </m:e>
                          <m:sub>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2</m:t>
                                </m:r>
                              </m:e>
                              <m:sub>
                                <m:r>
                                  <a:rPr lang="en-US" i="1">
                                    <a:solidFill>
                                      <a:srgbClr val="0070C0"/>
                                    </a:solidFill>
                                    <a:latin typeface="Cambria Math" panose="02040503050406030204" pitchFamily="18" charset="0"/>
                                  </a:rPr>
                                  <m:t>𝑥</m:t>
                                </m:r>
                              </m:sub>
                            </m:sSub>
                          </m:sub>
                        </m:sSub>
                      </m:oMath>
                    </m:oMathPara>
                  </a14:m>
                  <a:endParaRPr lang="el-GR" dirty="0">
                    <a:solidFill>
                      <a:srgbClr val="0070C0"/>
                    </a:solidFill>
                    <a:latin typeface="Cambria" panose="02040503050406030204"/>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920499" y="5488789"/>
                  <a:ext cx="315711" cy="268647"/>
                </a:xfrm>
                <a:prstGeom prst="rect">
                  <a:avLst/>
                </a:prstGeom>
                <a:blipFill>
                  <a:blip r:embed="rId8"/>
                  <a:stretch>
                    <a:fillRect l="-1587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037466" y="5943860"/>
                  <a:ext cx="320959" cy="293386"/>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𝐸</m:t>
                            </m:r>
                          </m:e>
                          <m:sub>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2</m:t>
                                </m:r>
                              </m:e>
                              <m:sub>
                                <m:r>
                                  <a:rPr lang="en-US" i="1">
                                    <a:solidFill>
                                      <a:srgbClr val="0070C0"/>
                                    </a:solidFill>
                                    <a:latin typeface="Cambria Math" panose="02040503050406030204" pitchFamily="18" charset="0"/>
                                  </a:rPr>
                                  <m:t>𝑦</m:t>
                                </m:r>
                              </m:sub>
                            </m:sSub>
                          </m:sub>
                        </m:sSub>
                      </m:oMath>
                    </m:oMathPara>
                  </a14:m>
                  <a:endParaRPr lang="el-GR" dirty="0">
                    <a:solidFill>
                      <a:srgbClr val="0070C0"/>
                    </a:solidFill>
                    <a:latin typeface="Cambria" panose="02040503050406030204"/>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037466" y="5943860"/>
                  <a:ext cx="320959" cy="293386"/>
                </a:xfrm>
                <a:prstGeom prst="rect">
                  <a:avLst/>
                </a:prstGeom>
                <a:blipFill>
                  <a:blip r:embed="rId9"/>
                  <a:stretch>
                    <a:fillRect l="-15625" r="-4688" b="-18519"/>
                  </a:stretch>
                </a:blipFill>
              </p:spPr>
              <p:txBody>
                <a:bodyPr/>
                <a:lstStyle/>
                <a:p>
                  <a:r>
                    <a:rPr lang="en-US">
                      <a:noFill/>
                    </a:rPr>
                    <a:t> </a:t>
                  </a:r>
                </a:p>
              </p:txBody>
            </p:sp>
          </mc:Fallback>
        </mc:AlternateContent>
        <p:cxnSp>
          <p:nvCxnSpPr>
            <p:cNvPr id="34" name="Straight Connector 33"/>
            <p:cNvCxnSpPr/>
            <p:nvPr/>
          </p:nvCxnSpPr>
          <p:spPr>
            <a:xfrm>
              <a:off x="4838079" y="4110745"/>
              <a:ext cx="0" cy="136851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4849348" y="5479255"/>
              <a:ext cx="0" cy="762001"/>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4495800" y="6241256"/>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4481511" y="4089313"/>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grpSp>
      <p:cxnSp>
        <p:nvCxnSpPr>
          <p:cNvPr id="7" name="Straight Arrow Connector 6"/>
          <p:cNvCxnSpPr>
            <a:cxnSpLocks/>
          </p:cNvCxnSpPr>
          <p:nvPr/>
        </p:nvCxnSpPr>
        <p:spPr>
          <a:xfrm flipH="1" flipV="1">
            <a:off x="6135459" y="2403644"/>
            <a:ext cx="737546" cy="1330156"/>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5414040" y="3619800"/>
              <a:ext cx="2129760" cy="2781360"/>
            </p14:xfrm>
          </p:contentPart>
        </mc:Choice>
        <mc:Fallback xmlns="">
          <p:pic>
            <p:nvPicPr>
              <p:cNvPr id="5" name="Ink 4"/>
              <p:cNvPicPr/>
              <p:nvPr/>
            </p:nvPicPr>
            <p:blipFill>
              <a:blip r:embed="rId11"/>
              <a:stretch>
                <a:fillRect/>
              </a:stretch>
            </p:blipFill>
            <p:spPr>
              <a:xfrm>
                <a:off x="5404680" y="3610440"/>
                <a:ext cx="2148480" cy="2800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7010400" y="5181600"/>
              <a:ext cx="93960" cy="212400"/>
            </p14:xfrm>
          </p:contentPart>
        </mc:Choice>
        <mc:Fallback xmlns="">
          <p:pic>
            <p:nvPicPr>
              <p:cNvPr id="9" name="Ink 8"/>
              <p:cNvPicPr/>
              <p:nvPr/>
            </p:nvPicPr>
            <p:blipFill>
              <a:blip r:embed="rId13"/>
              <a:stretch>
                <a:fillRect/>
              </a:stretch>
            </p:blipFill>
            <p:spPr>
              <a:xfrm>
                <a:off x="7001040" y="5172240"/>
                <a:ext cx="112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 name="Ink 5"/>
              <p14:cNvContentPartPr/>
              <p14:nvPr/>
            </p14:nvContentPartPr>
            <p14:xfrm>
              <a:off x="7719480" y="3263040"/>
              <a:ext cx="106560" cy="141480"/>
            </p14:xfrm>
          </p:contentPart>
        </mc:Choice>
        <mc:Fallback>
          <p:pic>
            <p:nvPicPr>
              <p:cNvPr id="6" name="Ink 5"/>
              <p:cNvPicPr/>
              <p:nvPr/>
            </p:nvPicPr>
            <p:blipFill>
              <a:blip r:embed="rId15"/>
              <a:stretch>
                <a:fillRect/>
              </a:stretch>
            </p:blipFill>
            <p:spPr>
              <a:xfrm>
                <a:off x="7710120" y="3253680"/>
                <a:ext cx="125280" cy="159840"/>
              </a:xfrm>
              <a:prstGeom prst="rect">
                <a:avLst/>
              </a:prstGeom>
            </p:spPr>
          </p:pic>
        </mc:Fallback>
      </mc:AlternateContent>
    </p:spTree>
    <p:extLst>
      <p:ext uri="{BB962C8B-B14F-4D97-AF65-F5344CB8AC3E}">
        <p14:creationId xmlns:p14="http://schemas.microsoft.com/office/powerpoint/2010/main" val="136205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2" y="710292"/>
            <a:ext cx="3796429" cy="5716690"/>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44935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1800" dirty="0">
                    <a:latin typeface="Calibri" panose="020F0502020204030204" pitchFamily="34" charset="0"/>
                    <a:cs typeface="Calibri" panose="020F0502020204030204" pitchFamily="34" charset="0"/>
                  </a:rPr>
                  <a:t>Α) Βρείτε τις συνιστώσες του ηλεκτρικού πεδίου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στο σημείο </a:t>
                </a:r>
                <a14:m>
                  <m:oMath xmlns:m="http://schemas.openxmlformats.org/officeDocument/2006/math">
                    <m:r>
                      <a:rPr lang="en-US" sz="1800" i="1" dirty="0">
                        <a:latin typeface="Cambria Math" panose="02040503050406030204" pitchFamily="18" charset="0"/>
                      </a:rPr>
                      <m:t>𝑃</m:t>
                    </m:r>
                    <m:r>
                      <a:rPr lang="el-GR" sz="1800" i="1" dirty="0">
                        <a:latin typeface="Cambria Math" panose="02040503050406030204" pitchFamily="18" charset="0"/>
                      </a:rPr>
                      <m:t> (0,</m:t>
                    </m:r>
                    <m:r>
                      <a:rPr lang="en-US" sz="1800" i="1" dirty="0">
                        <a:latin typeface="Cambria Math" panose="02040503050406030204" pitchFamily="18" charset="0"/>
                      </a:rPr>
                      <m:t>𝑦</m:t>
                    </m:r>
                    <m:r>
                      <a:rPr lang="en-US" sz="1800" i="1" dirty="0">
                        <a:latin typeface="Cambria Math" panose="02040503050406030204" pitchFamily="18" charset="0"/>
                      </a:rPr>
                      <m:t>).</m:t>
                    </m:r>
                  </m:oMath>
                </a14:m>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4493530"/>
              </a:xfrm>
              <a:blipFill>
                <a:blip r:embed="rId4"/>
                <a:stretch>
                  <a:fillRect t="-108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20" name="Ink 19"/>
              <p14:cNvContentPartPr/>
              <p14:nvPr/>
            </p14:nvContentPartPr>
            <p14:xfrm>
              <a:off x="6324600" y="4419600"/>
              <a:ext cx="96480" cy="239400"/>
            </p14:xfrm>
          </p:contentPart>
        </mc:Choice>
        <mc:Fallback xmlns="">
          <p:pic>
            <p:nvPicPr>
              <p:cNvPr id="20" name="Ink 19"/>
              <p:cNvPicPr/>
              <p:nvPr/>
            </p:nvPicPr>
            <p:blipFill>
              <a:blip r:embed="rId6"/>
              <a:stretch>
                <a:fillRect/>
              </a:stretch>
            </p:blipFill>
            <p:spPr>
              <a:xfrm>
                <a:off x="6315240" y="4410240"/>
                <a:ext cx="115200" cy="258120"/>
              </a:xfrm>
              <a:prstGeom prst="rect">
                <a:avLst/>
              </a:prstGeom>
            </p:spPr>
          </p:pic>
        </mc:Fallback>
      </mc:AlternateContent>
      <p:grpSp>
        <p:nvGrpSpPr>
          <p:cNvPr id="6" name="Group 5"/>
          <p:cNvGrpSpPr/>
          <p:nvPr/>
        </p:nvGrpSpPr>
        <p:grpSpPr>
          <a:xfrm>
            <a:off x="5708291" y="705376"/>
            <a:ext cx="1997502" cy="3085800"/>
            <a:chOff x="4037466" y="3657600"/>
            <a:chExt cx="1635109" cy="274320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9269" y="3657600"/>
              <a:ext cx="1573306" cy="2743200"/>
            </a:xfrm>
            <a:prstGeom prst="rect">
              <a:avLst/>
            </a:prstGeom>
          </p:spPr>
        </p:pic>
        <p:cxnSp>
          <p:nvCxnSpPr>
            <p:cNvPr id="8" name="Straight Arrow Connector 7"/>
            <p:cNvCxnSpPr/>
            <p:nvPr/>
          </p:nvCxnSpPr>
          <p:spPr>
            <a:xfrm flipV="1">
              <a:off x="4467223" y="4093373"/>
              <a:ext cx="0" cy="136445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4467223" y="5484018"/>
              <a:ext cx="377362" cy="2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67223" y="5481637"/>
              <a:ext cx="383867" cy="238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67223" y="5476875"/>
              <a:ext cx="0" cy="76914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044437" y="3924300"/>
                  <a:ext cx="316603" cy="293386"/>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𝐸</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1</m:t>
                                </m:r>
                              </m:e>
                              <m:sub>
                                <m:r>
                                  <a:rPr lang="en-US" i="1">
                                    <a:solidFill>
                                      <a:srgbClr val="FF0000"/>
                                    </a:solidFill>
                                    <a:latin typeface="Cambria Math" panose="02040503050406030204" pitchFamily="18" charset="0"/>
                                  </a:rPr>
                                  <m:t>𝑦</m:t>
                                </m:r>
                              </m:sub>
                            </m:sSub>
                          </m:sub>
                        </m:sSub>
                      </m:oMath>
                    </m:oMathPara>
                  </a14:m>
                  <a:endParaRPr lang="el-GR" dirty="0">
                    <a:solidFill>
                      <a:srgbClr val="FF0000"/>
                    </a:solidFill>
                    <a:latin typeface="Cambria" panose="02040503050406030204"/>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44437" y="3924300"/>
                  <a:ext cx="316603" cy="293386"/>
                </a:xfrm>
                <a:prstGeom prst="rect">
                  <a:avLst/>
                </a:prstGeom>
                <a:blipFill>
                  <a:blip r:embed="rId8"/>
                  <a:stretch>
                    <a:fillRect l="-15873" r="-4762" b="-18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27005" y="5186590"/>
                  <a:ext cx="311355" cy="26864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𝐸</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1</m:t>
                                </m:r>
                              </m:e>
                              <m:sub>
                                <m:r>
                                  <a:rPr lang="en-US" i="1">
                                    <a:solidFill>
                                      <a:srgbClr val="FF0000"/>
                                    </a:solidFill>
                                    <a:latin typeface="Cambria Math" panose="02040503050406030204" pitchFamily="18" charset="0"/>
                                  </a:rPr>
                                  <m:t>𝑥</m:t>
                                </m:r>
                              </m:sub>
                            </m:sSub>
                          </m:sub>
                        </m:sSub>
                      </m:oMath>
                    </m:oMathPara>
                  </a14:m>
                  <a:endParaRPr lang="el-GR" dirty="0">
                    <a:solidFill>
                      <a:srgbClr val="FF0000"/>
                    </a:solidFill>
                    <a:latin typeface="Cambria" panose="02040503050406030204"/>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927005" y="5186590"/>
                  <a:ext cx="311355" cy="268647"/>
                </a:xfrm>
                <a:prstGeom prst="rect">
                  <a:avLst/>
                </a:prstGeom>
                <a:blipFill>
                  <a:blip r:embed="rId9"/>
                  <a:stretch>
                    <a:fillRect l="-16129"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920499" y="5488789"/>
                  <a:ext cx="315711" cy="26864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𝐸</m:t>
                            </m:r>
                          </m:e>
                          <m:sub>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2</m:t>
                                </m:r>
                              </m:e>
                              <m:sub>
                                <m:r>
                                  <a:rPr lang="en-US" i="1">
                                    <a:solidFill>
                                      <a:srgbClr val="0070C0"/>
                                    </a:solidFill>
                                    <a:latin typeface="Cambria Math" panose="02040503050406030204" pitchFamily="18" charset="0"/>
                                  </a:rPr>
                                  <m:t>𝑥</m:t>
                                </m:r>
                              </m:sub>
                            </m:sSub>
                          </m:sub>
                        </m:sSub>
                      </m:oMath>
                    </m:oMathPara>
                  </a14:m>
                  <a:endParaRPr lang="el-GR" dirty="0">
                    <a:solidFill>
                      <a:srgbClr val="0070C0"/>
                    </a:solidFill>
                    <a:latin typeface="Cambria" panose="02040503050406030204"/>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920499" y="5488789"/>
                  <a:ext cx="315711" cy="268647"/>
                </a:xfrm>
                <a:prstGeom prst="rect">
                  <a:avLst/>
                </a:prstGeom>
                <a:blipFill>
                  <a:blip r:embed="rId10"/>
                  <a:stretch>
                    <a:fillRect l="-1406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37466" y="5943860"/>
                  <a:ext cx="320959" cy="293386"/>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𝐸</m:t>
                            </m:r>
                          </m:e>
                          <m:sub>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2</m:t>
                                </m:r>
                              </m:e>
                              <m:sub>
                                <m:r>
                                  <a:rPr lang="en-US" i="1">
                                    <a:solidFill>
                                      <a:srgbClr val="0070C0"/>
                                    </a:solidFill>
                                    <a:latin typeface="Cambria Math" panose="02040503050406030204" pitchFamily="18" charset="0"/>
                                  </a:rPr>
                                  <m:t>𝑦</m:t>
                                </m:r>
                              </m:sub>
                            </m:sSub>
                          </m:sub>
                        </m:sSub>
                      </m:oMath>
                    </m:oMathPara>
                  </a14:m>
                  <a:endParaRPr lang="el-GR" dirty="0">
                    <a:solidFill>
                      <a:srgbClr val="0070C0"/>
                    </a:solidFill>
                    <a:latin typeface="Cambria" panose="02040503050406030204"/>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37466" y="5943860"/>
                  <a:ext cx="320959" cy="293386"/>
                </a:xfrm>
                <a:prstGeom prst="rect">
                  <a:avLst/>
                </a:prstGeom>
                <a:blipFill>
                  <a:blip r:embed="rId11"/>
                  <a:stretch>
                    <a:fillRect l="-13846" r="-3077" b="-18519"/>
                  </a:stretch>
                </a:blipFill>
              </p:spPr>
              <p:txBody>
                <a:bodyPr/>
                <a:lstStyle/>
                <a:p>
                  <a:r>
                    <a:rPr lang="en-US">
                      <a:noFill/>
                    </a:rPr>
                    <a:t> </a:t>
                  </a:r>
                </a:p>
              </p:txBody>
            </p:sp>
          </mc:Fallback>
        </mc:AlternateContent>
        <p:cxnSp>
          <p:nvCxnSpPr>
            <p:cNvPr id="16" name="Straight Connector 15"/>
            <p:cNvCxnSpPr/>
            <p:nvPr/>
          </p:nvCxnSpPr>
          <p:spPr>
            <a:xfrm>
              <a:off x="4838079" y="4110745"/>
              <a:ext cx="0" cy="136851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849348" y="5479255"/>
              <a:ext cx="0" cy="762001"/>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495800" y="6241256"/>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481511" y="4089313"/>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mc:Choice xmlns:p14="http://schemas.microsoft.com/office/powerpoint/2010/main" Requires="p14">
          <p:contentPart p14:bwMode="auto" r:id="rId12">
            <p14:nvContentPartPr>
              <p14:cNvPr id="5" name="Ink 4"/>
              <p14:cNvContentPartPr/>
              <p14:nvPr/>
            </p14:nvContentPartPr>
            <p14:xfrm>
              <a:off x="586800" y="848160"/>
              <a:ext cx="7756200" cy="6008040"/>
            </p14:xfrm>
          </p:contentPart>
        </mc:Choice>
        <mc:Fallback>
          <p:pic>
            <p:nvPicPr>
              <p:cNvPr id="5" name="Ink 4"/>
              <p:cNvPicPr/>
              <p:nvPr/>
            </p:nvPicPr>
            <p:blipFill>
              <a:blip r:embed="rId13"/>
              <a:stretch>
                <a:fillRect/>
              </a:stretch>
            </p:blipFill>
            <p:spPr>
              <a:xfrm>
                <a:off x="578880" y="840960"/>
                <a:ext cx="7772400" cy="6024600"/>
              </a:xfrm>
              <a:prstGeom prst="rect">
                <a:avLst/>
              </a:prstGeom>
            </p:spPr>
          </p:pic>
        </mc:Fallback>
      </mc:AlternateContent>
    </p:spTree>
    <p:extLst>
      <p:ext uri="{BB962C8B-B14F-4D97-AF65-F5344CB8AC3E}">
        <p14:creationId xmlns:p14="http://schemas.microsoft.com/office/powerpoint/2010/main" val="258463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2" y="710292"/>
            <a:ext cx="3796429" cy="5716690"/>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44935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1800" dirty="0">
                    <a:latin typeface="Calibri" panose="020F0502020204030204" pitchFamily="34" charset="0"/>
                    <a:cs typeface="Calibri" panose="020F0502020204030204" pitchFamily="34" charset="0"/>
                  </a:rPr>
                  <a:t>Α) Βρείτε τις συνιστώσες του ηλεκτρικού πεδίου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στο σημείο </a:t>
                </a:r>
                <a14:m>
                  <m:oMath xmlns:m="http://schemas.openxmlformats.org/officeDocument/2006/math">
                    <m:r>
                      <a:rPr lang="en-US" sz="1800" i="1" dirty="0">
                        <a:latin typeface="Cambria Math" panose="02040503050406030204" pitchFamily="18" charset="0"/>
                      </a:rPr>
                      <m:t>𝑃</m:t>
                    </m:r>
                    <m:r>
                      <a:rPr lang="el-GR" sz="1800" i="1" dirty="0">
                        <a:latin typeface="Cambria Math" panose="02040503050406030204" pitchFamily="18" charset="0"/>
                      </a:rPr>
                      <m:t> (0,</m:t>
                    </m:r>
                    <m:r>
                      <a:rPr lang="en-US" sz="1800" i="1" dirty="0">
                        <a:latin typeface="Cambria Math" panose="02040503050406030204" pitchFamily="18" charset="0"/>
                      </a:rPr>
                      <m:t>𝑦</m:t>
                    </m:r>
                    <m:r>
                      <a:rPr lang="en-US" sz="1800" i="1" dirty="0">
                        <a:latin typeface="Cambria Math" panose="02040503050406030204" pitchFamily="18" charset="0"/>
                      </a:rPr>
                      <m:t>).</m:t>
                    </m:r>
                  </m:oMath>
                </a14:m>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4493530"/>
              </a:xfrm>
              <a:blipFill>
                <a:blip r:embed="rId4"/>
                <a:stretch>
                  <a:fillRect t="-108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324600" y="4419600"/>
              <a:ext cx="96480" cy="239400"/>
            </p14:xfrm>
          </p:contentPart>
        </mc:Choice>
        <mc:Fallback xmlns="">
          <p:pic>
            <p:nvPicPr>
              <p:cNvPr id="5" name="Ink 4"/>
              <p:cNvPicPr/>
              <p:nvPr/>
            </p:nvPicPr>
            <p:blipFill>
              <a:blip r:embed="rId6"/>
              <a:stretch>
                <a:fillRect/>
              </a:stretch>
            </p:blipFill>
            <p:spPr>
              <a:xfrm>
                <a:off x="6315240" y="4410240"/>
                <a:ext cx="115200" cy="258120"/>
              </a:xfrm>
              <a:prstGeom prst="rect">
                <a:avLst/>
              </a:prstGeom>
            </p:spPr>
          </p:pic>
        </mc:Fallback>
      </mc:AlternateContent>
      <p:grpSp>
        <p:nvGrpSpPr>
          <p:cNvPr id="6" name="Group 5"/>
          <p:cNvGrpSpPr/>
          <p:nvPr/>
        </p:nvGrpSpPr>
        <p:grpSpPr>
          <a:xfrm>
            <a:off x="5708291" y="705376"/>
            <a:ext cx="1997502" cy="3085800"/>
            <a:chOff x="4037466" y="3657600"/>
            <a:chExt cx="1635109" cy="274320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9269" y="3657600"/>
              <a:ext cx="1573306" cy="2743200"/>
            </a:xfrm>
            <a:prstGeom prst="rect">
              <a:avLst/>
            </a:prstGeom>
          </p:spPr>
        </p:pic>
        <p:cxnSp>
          <p:nvCxnSpPr>
            <p:cNvPr id="8" name="Straight Arrow Connector 7"/>
            <p:cNvCxnSpPr/>
            <p:nvPr/>
          </p:nvCxnSpPr>
          <p:spPr>
            <a:xfrm flipV="1">
              <a:off x="4467223" y="4093373"/>
              <a:ext cx="0" cy="136445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4467223" y="5484018"/>
              <a:ext cx="377362" cy="2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67223" y="5481637"/>
              <a:ext cx="383867" cy="238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67223" y="5476875"/>
              <a:ext cx="0" cy="76914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044437" y="3924300"/>
                  <a:ext cx="316603" cy="293386"/>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𝐸</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1</m:t>
                                </m:r>
                              </m:e>
                              <m:sub>
                                <m:r>
                                  <a:rPr lang="en-US" i="1">
                                    <a:solidFill>
                                      <a:srgbClr val="FF0000"/>
                                    </a:solidFill>
                                    <a:latin typeface="Cambria Math" panose="02040503050406030204" pitchFamily="18" charset="0"/>
                                  </a:rPr>
                                  <m:t>𝑦</m:t>
                                </m:r>
                              </m:sub>
                            </m:sSub>
                          </m:sub>
                        </m:sSub>
                      </m:oMath>
                    </m:oMathPara>
                  </a14:m>
                  <a:endParaRPr lang="el-GR" dirty="0">
                    <a:solidFill>
                      <a:srgbClr val="FF0000"/>
                    </a:solidFill>
                    <a:latin typeface="Cambria" panose="02040503050406030204"/>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44437" y="3924300"/>
                  <a:ext cx="316603" cy="293386"/>
                </a:xfrm>
                <a:prstGeom prst="rect">
                  <a:avLst/>
                </a:prstGeom>
                <a:blipFill>
                  <a:blip r:embed="rId8"/>
                  <a:stretch>
                    <a:fillRect l="-15873" r="-4762" b="-18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27005" y="5186590"/>
                  <a:ext cx="311355" cy="26864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𝐸</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1</m:t>
                                </m:r>
                              </m:e>
                              <m:sub>
                                <m:r>
                                  <a:rPr lang="en-US" i="1">
                                    <a:solidFill>
                                      <a:srgbClr val="FF0000"/>
                                    </a:solidFill>
                                    <a:latin typeface="Cambria Math" panose="02040503050406030204" pitchFamily="18" charset="0"/>
                                  </a:rPr>
                                  <m:t>𝑥</m:t>
                                </m:r>
                              </m:sub>
                            </m:sSub>
                          </m:sub>
                        </m:sSub>
                      </m:oMath>
                    </m:oMathPara>
                  </a14:m>
                  <a:endParaRPr lang="el-GR" dirty="0">
                    <a:solidFill>
                      <a:srgbClr val="FF0000"/>
                    </a:solidFill>
                    <a:latin typeface="Cambria" panose="02040503050406030204"/>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927005" y="5186590"/>
                  <a:ext cx="311355" cy="268647"/>
                </a:xfrm>
                <a:prstGeom prst="rect">
                  <a:avLst/>
                </a:prstGeom>
                <a:blipFill>
                  <a:blip r:embed="rId9"/>
                  <a:stretch>
                    <a:fillRect l="-16129"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920499" y="5488789"/>
                  <a:ext cx="315711" cy="26864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𝐸</m:t>
                            </m:r>
                          </m:e>
                          <m:sub>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2</m:t>
                                </m:r>
                              </m:e>
                              <m:sub>
                                <m:r>
                                  <a:rPr lang="en-US" i="1">
                                    <a:solidFill>
                                      <a:srgbClr val="0070C0"/>
                                    </a:solidFill>
                                    <a:latin typeface="Cambria Math" panose="02040503050406030204" pitchFamily="18" charset="0"/>
                                  </a:rPr>
                                  <m:t>𝑥</m:t>
                                </m:r>
                              </m:sub>
                            </m:sSub>
                          </m:sub>
                        </m:sSub>
                      </m:oMath>
                    </m:oMathPara>
                  </a14:m>
                  <a:endParaRPr lang="el-GR" dirty="0">
                    <a:solidFill>
                      <a:srgbClr val="0070C0"/>
                    </a:solidFill>
                    <a:latin typeface="Cambria" panose="02040503050406030204"/>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920499" y="5488789"/>
                  <a:ext cx="315711" cy="268647"/>
                </a:xfrm>
                <a:prstGeom prst="rect">
                  <a:avLst/>
                </a:prstGeom>
                <a:blipFill>
                  <a:blip r:embed="rId10"/>
                  <a:stretch>
                    <a:fillRect l="-1406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37466" y="5943860"/>
                  <a:ext cx="320959" cy="293386"/>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𝐸</m:t>
                            </m:r>
                          </m:e>
                          <m:sub>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2</m:t>
                                </m:r>
                              </m:e>
                              <m:sub>
                                <m:r>
                                  <a:rPr lang="en-US" i="1">
                                    <a:solidFill>
                                      <a:srgbClr val="0070C0"/>
                                    </a:solidFill>
                                    <a:latin typeface="Cambria Math" panose="02040503050406030204" pitchFamily="18" charset="0"/>
                                  </a:rPr>
                                  <m:t>𝑦</m:t>
                                </m:r>
                              </m:sub>
                            </m:sSub>
                          </m:sub>
                        </m:sSub>
                      </m:oMath>
                    </m:oMathPara>
                  </a14:m>
                  <a:endParaRPr lang="el-GR" dirty="0">
                    <a:solidFill>
                      <a:srgbClr val="0070C0"/>
                    </a:solidFill>
                    <a:latin typeface="Cambria" panose="02040503050406030204"/>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37466" y="5943860"/>
                  <a:ext cx="320959" cy="293386"/>
                </a:xfrm>
                <a:prstGeom prst="rect">
                  <a:avLst/>
                </a:prstGeom>
                <a:blipFill>
                  <a:blip r:embed="rId11"/>
                  <a:stretch>
                    <a:fillRect l="-13846" r="-3077" b="-18519"/>
                  </a:stretch>
                </a:blipFill>
              </p:spPr>
              <p:txBody>
                <a:bodyPr/>
                <a:lstStyle/>
                <a:p>
                  <a:r>
                    <a:rPr lang="en-US">
                      <a:noFill/>
                    </a:rPr>
                    <a:t> </a:t>
                  </a:r>
                </a:p>
              </p:txBody>
            </p:sp>
          </mc:Fallback>
        </mc:AlternateContent>
        <p:cxnSp>
          <p:nvCxnSpPr>
            <p:cNvPr id="16" name="Straight Connector 15"/>
            <p:cNvCxnSpPr/>
            <p:nvPr/>
          </p:nvCxnSpPr>
          <p:spPr>
            <a:xfrm>
              <a:off x="4838079" y="4110745"/>
              <a:ext cx="0" cy="136851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849348" y="5479255"/>
              <a:ext cx="0" cy="762001"/>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495800" y="6241256"/>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481511" y="4089313"/>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mc:Choice xmlns:p14="http://schemas.microsoft.com/office/powerpoint/2010/main" Requires="p14">
          <p:contentPart p14:bwMode="auto" r:id="rId12">
            <p14:nvContentPartPr>
              <p14:cNvPr id="20" name="Ink 19"/>
              <p14:cNvContentPartPr/>
              <p14:nvPr/>
            </p14:nvContentPartPr>
            <p14:xfrm>
              <a:off x="646200" y="787680"/>
              <a:ext cx="7729200" cy="6068520"/>
            </p14:xfrm>
          </p:contentPart>
        </mc:Choice>
        <mc:Fallback>
          <p:pic>
            <p:nvPicPr>
              <p:cNvPr id="20" name="Ink 19"/>
              <p:cNvPicPr/>
              <p:nvPr/>
            </p:nvPicPr>
            <p:blipFill>
              <a:blip r:embed="rId13"/>
              <a:stretch>
                <a:fillRect/>
              </a:stretch>
            </p:blipFill>
            <p:spPr>
              <a:xfrm>
                <a:off x="640080" y="781560"/>
                <a:ext cx="7743600" cy="6084000"/>
              </a:xfrm>
              <a:prstGeom prst="rect">
                <a:avLst/>
              </a:prstGeom>
            </p:spPr>
          </p:pic>
        </mc:Fallback>
      </mc:AlternateContent>
    </p:spTree>
    <p:extLst>
      <p:ext uri="{BB962C8B-B14F-4D97-AF65-F5344CB8AC3E}">
        <p14:creationId xmlns:p14="http://schemas.microsoft.com/office/powerpoint/2010/main" val="596645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2" y="710292"/>
            <a:ext cx="3796429" cy="5716690"/>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44935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1800" dirty="0">
                    <a:latin typeface="Calibri" panose="020F0502020204030204" pitchFamily="34" charset="0"/>
                    <a:cs typeface="Calibri" panose="020F0502020204030204" pitchFamily="34" charset="0"/>
                  </a:rPr>
                  <a:t>Α) Βρείτε τις συνιστώσες του ηλεκτρικού πεδίου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στο σημείο </a:t>
                </a:r>
                <a14:m>
                  <m:oMath xmlns:m="http://schemas.openxmlformats.org/officeDocument/2006/math">
                    <m:r>
                      <a:rPr lang="en-US" sz="1800" i="1" dirty="0">
                        <a:latin typeface="Cambria Math" panose="02040503050406030204" pitchFamily="18" charset="0"/>
                      </a:rPr>
                      <m:t>𝑃</m:t>
                    </m:r>
                    <m:r>
                      <a:rPr lang="el-GR" sz="1800" i="1" dirty="0">
                        <a:latin typeface="Cambria Math" panose="02040503050406030204" pitchFamily="18" charset="0"/>
                      </a:rPr>
                      <m:t> (0,</m:t>
                    </m:r>
                    <m:r>
                      <a:rPr lang="en-US" sz="1800" i="1" dirty="0">
                        <a:latin typeface="Cambria Math" panose="02040503050406030204" pitchFamily="18" charset="0"/>
                      </a:rPr>
                      <m:t>𝑦</m:t>
                    </m:r>
                    <m:r>
                      <a:rPr lang="en-US" sz="1800" i="1" dirty="0">
                        <a:latin typeface="Cambria Math" panose="02040503050406030204" pitchFamily="18" charset="0"/>
                      </a:rPr>
                      <m:t>).</m:t>
                    </m:r>
                  </m:oMath>
                </a14:m>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4493530"/>
              </a:xfrm>
              <a:blipFill>
                <a:blip r:embed="rId4"/>
                <a:stretch>
                  <a:fillRect t="-108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324600" y="4419600"/>
              <a:ext cx="96480" cy="239400"/>
            </p14:xfrm>
          </p:contentPart>
        </mc:Choice>
        <mc:Fallback xmlns="">
          <p:pic>
            <p:nvPicPr>
              <p:cNvPr id="5" name="Ink 4"/>
              <p:cNvPicPr/>
              <p:nvPr/>
            </p:nvPicPr>
            <p:blipFill>
              <a:blip r:embed="rId6"/>
              <a:stretch>
                <a:fillRect/>
              </a:stretch>
            </p:blipFill>
            <p:spPr>
              <a:xfrm>
                <a:off x="6315240" y="4410240"/>
                <a:ext cx="115200" cy="258120"/>
              </a:xfrm>
              <a:prstGeom prst="rect">
                <a:avLst/>
              </a:prstGeom>
            </p:spPr>
          </p:pic>
        </mc:Fallback>
      </mc:AlternateContent>
      <p:grpSp>
        <p:nvGrpSpPr>
          <p:cNvPr id="6" name="Group 5"/>
          <p:cNvGrpSpPr/>
          <p:nvPr/>
        </p:nvGrpSpPr>
        <p:grpSpPr>
          <a:xfrm>
            <a:off x="5708291" y="705376"/>
            <a:ext cx="1997502" cy="3085800"/>
            <a:chOff x="4037466" y="3657600"/>
            <a:chExt cx="1635109" cy="274320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9269" y="3657600"/>
              <a:ext cx="1573306" cy="2743200"/>
            </a:xfrm>
            <a:prstGeom prst="rect">
              <a:avLst/>
            </a:prstGeom>
          </p:spPr>
        </p:pic>
        <p:cxnSp>
          <p:nvCxnSpPr>
            <p:cNvPr id="8" name="Straight Arrow Connector 7"/>
            <p:cNvCxnSpPr/>
            <p:nvPr/>
          </p:nvCxnSpPr>
          <p:spPr>
            <a:xfrm flipV="1">
              <a:off x="4467223" y="4093373"/>
              <a:ext cx="0" cy="136445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4467223" y="5484018"/>
              <a:ext cx="377362" cy="2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67223" y="5481637"/>
              <a:ext cx="383867" cy="238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67223" y="5476875"/>
              <a:ext cx="0" cy="76914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044437" y="3924300"/>
                  <a:ext cx="316603" cy="293386"/>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𝐸</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1</m:t>
                                </m:r>
                              </m:e>
                              <m:sub>
                                <m:r>
                                  <a:rPr lang="en-US" i="1">
                                    <a:solidFill>
                                      <a:srgbClr val="FF0000"/>
                                    </a:solidFill>
                                    <a:latin typeface="Cambria Math" panose="02040503050406030204" pitchFamily="18" charset="0"/>
                                  </a:rPr>
                                  <m:t>𝑦</m:t>
                                </m:r>
                              </m:sub>
                            </m:sSub>
                          </m:sub>
                        </m:sSub>
                      </m:oMath>
                    </m:oMathPara>
                  </a14:m>
                  <a:endParaRPr lang="el-GR" dirty="0">
                    <a:solidFill>
                      <a:srgbClr val="FF0000"/>
                    </a:solidFill>
                    <a:latin typeface="Cambria" panose="02040503050406030204"/>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44437" y="3924300"/>
                  <a:ext cx="316603" cy="293386"/>
                </a:xfrm>
                <a:prstGeom prst="rect">
                  <a:avLst/>
                </a:prstGeom>
                <a:blipFill>
                  <a:blip r:embed="rId8"/>
                  <a:stretch>
                    <a:fillRect l="-15873" r="-4762" b="-18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27005" y="5186590"/>
                  <a:ext cx="311355" cy="26864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𝐸</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1</m:t>
                                </m:r>
                              </m:e>
                              <m:sub>
                                <m:r>
                                  <a:rPr lang="en-US" i="1">
                                    <a:solidFill>
                                      <a:srgbClr val="FF0000"/>
                                    </a:solidFill>
                                    <a:latin typeface="Cambria Math" panose="02040503050406030204" pitchFamily="18" charset="0"/>
                                  </a:rPr>
                                  <m:t>𝑥</m:t>
                                </m:r>
                              </m:sub>
                            </m:sSub>
                          </m:sub>
                        </m:sSub>
                      </m:oMath>
                    </m:oMathPara>
                  </a14:m>
                  <a:endParaRPr lang="el-GR" dirty="0">
                    <a:solidFill>
                      <a:srgbClr val="FF0000"/>
                    </a:solidFill>
                    <a:latin typeface="Cambria" panose="02040503050406030204"/>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927005" y="5186590"/>
                  <a:ext cx="311355" cy="268647"/>
                </a:xfrm>
                <a:prstGeom prst="rect">
                  <a:avLst/>
                </a:prstGeom>
                <a:blipFill>
                  <a:blip r:embed="rId9"/>
                  <a:stretch>
                    <a:fillRect l="-16129"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920499" y="5488789"/>
                  <a:ext cx="315711" cy="26864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𝐸</m:t>
                            </m:r>
                          </m:e>
                          <m:sub>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2</m:t>
                                </m:r>
                              </m:e>
                              <m:sub>
                                <m:r>
                                  <a:rPr lang="en-US" i="1">
                                    <a:solidFill>
                                      <a:srgbClr val="0070C0"/>
                                    </a:solidFill>
                                    <a:latin typeface="Cambria Math" panose="02040503050406030204" pitchFamily="18" charset="0"/>
                                  </a:rPr>
                                  <m:t>𝑥</m:t>
                                </m:r>
                              </m:sub>
                            </m:sSub>
                          </m:sub>
                        </m:sSub>
                      </m:oMath>
                    </m:oMathPara>
                  </a14:m>
                  <a:endParaRPr lang="el-GR" dirty="0">
                    <a:solidFill>
                      <a:srgbClr val="0070C0"/>
                    </a:solidFill>
                    <a:latin typeface="Cambria" panose="02040503050406030204"/>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920499" y="5488789"/>
                  <a:ext cx="315711" cy="268647"/>
                </a:xfrm>
                <a:prstGeom prst="rect">
                  <a:avLst/>
                </a:prstGeom>
                <a:blipFill>
                  <a:blip r:embed="rId10"/>
                  <a:stretch>
                    <a:fillRect l="-1406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37466" y="5943860"/>
                  <a:ext cx="320959" cy="293386"/>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𝐸</m:t>
                            </m:r>
                          </m:e>
                          <m:sub>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2</m:t>
                                </m:r>
                              </m:e>
                              <m:sub>
                                <m:r>
                                  <a:rPr lang="en-US" i="1">
                                    <a:solidFill>
                                      <a:srgbClr val="0070C0"/>
                                    </a:solidFill>
                                    <a:latin typeface="Cambria Math" panose="02040503050406030204" pitchFamily="18" charset="0"/>
                                  </a:rPr>
                                  <m:t>𝑦</m:t>
                                </m:r>
                              </m:sub>
                            </m:sSub>
                          </m:sub>
                        </m:sSub>
                      </m:oMath>
                    </m:oMathPara>
                  </a14:m>
                  <a:endParaRPr lang="el-GR" dirty="0">
                    <a:solidFill>
                      <a:srgbClr val="0070C0"/>
                    </a:solidFill>
                    <a:latin typeface="Cambria" panose="02040503050406030204"/>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37466" y="5943860"/>
                  <a:ext cx="320959" cy="293386"/>
                </a:xfrm>
                <a:prstGeom prst="rect">
                  <a:avLst/>
                </a:prstGeom>
                <a:blipFill>
                  <a:blip r:embed="rId11"/>
                  <a:stretch>
                    <a:fillRect l="-13846" r="-3077" b="-18519"/>
                  </a:stretch>
                </a:blipFill>
              </p:spPr>
              <p:txBody>
                <a:bodyPr/>
                <a:lstStyle/>
                <a:p>
                  <a:r>
                    <a:rPr lang="en-US">
                      <a:noFill/>
                    </a:rPr>
                    <a:t> </a:t>
                  </a:r>
                </a:p>
              </p:txBody>
            </p:sp>
          </mc:Fallback>
        </mc:AlternateContent>
        <p:cxnSp>
          <p:nvCxnSpPr>
            <p:cNvPr id="16" name="Straight Connector 15"/>
            <p:cNvCxnSpPr/>
            <p:nvPr/>
          </p:nvCxnSpPr>
          <p:spPr>
            <a:xfrm>
              <a:off x="4838079" y="4110745"/>
              <a:ext cx="0" cy="136851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849348" y="5479255"/>
              <a:ext cx="0" cy="762001"/>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495800" y="6241256"/>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481511" y="4089313"/>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mc:Choice xmlns:p14="http://schemas.microsoft.com/office/powerpoint/2010/main" Requires="p14">
          <p:contentPart p14:bwMode="auto" r:id="rId12">
            <p14:nvContentPartPr>
              <p14:cNvPr id="20" name="Ink 19"/>
              <p14:cNvContentPartPr/>
              <p14:nvPr/>
            </p14:nvContentPartPr>
            <p14:xfrm>
              <a:off x="564480" y="891360"/>
              <a:ext cx="7953840" cy="5451840"/>
            </p14:xfrm>
          </p:contentPart>
        </mc:Choice>
        <mc:Fallback>
          <p:pic>
            <p:nvPicPr>
              <p:cNvPr id="20" name="Ink 19"/>
              <p:cNvPicPr/>
              <p:nvPr/>
            </p:nvPicPr>
            <p:blipFill>
              <a:blip r:embed="rId13"/>
              <a:stretch>
                <a:fillRect/>
              </a:stretch>
            </p:blipFill>
            <p:spPr>
              <a:xfrm>
                <a:off x="555840" y="885960"/>
                <a:ext cx="7971120" cy="5466240"/>
              </a:xfrm>
              <a:prstGeom prst="rect">
                <a:avLst/>
              </a:prstGeom>
            </p:spPr>
          </p:pic>
        </mc:Fallback>
      </mc:AlternateContent>
    </p:spTree>
    <p:extLst>
      <p:ext uri="{BB962C8B-B14F-4D97-AF65-F5344CB8AC3E}">
        <p14:creationId xmlns:p14="http://schemas.microsoft.com/office/powerpoint/2010/main" val="2389396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2" y="710292"/>
            <a:ext cx="3796429" cy="5716690"/>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44935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1800" dirty="0">
                    <a:latin typeface="Calibri" panose="020F0502020204030204" pitchFamily="34" charset="0"/>
                    <a:cs typeface="Calibri" panose="020F0502020204030204" pitchFamily="34" charset="0"/>
                  </a:rPr>
                  <a:t>Α) Βρείτε τις συνιστώσες του ηλεκτρικού πεδίου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στο σημείο </a:t>
                </a:r>
                <a14:m>
                  <m:oMath xmlns:m="http://schemas.openxmlformats.org/officeDocument/2006/math">
                    <m:r>
                      <a:rPr lang="en-US" sz="1800" i="1" dirty="0">
                        <a:latin typeface="Cambria Math" panose="02040503050406030204" pitchFamily="18" charset="0"/>
                      </a:rPr>
                      <m:t>𝑃</m:t>
                    </m:r>
                    <m:r>
                      <a:rPr lang="el-GR" sz="1800" i="1" dirty="0">
                        <a:latin typeface="Cambria Math" panose="02040503050406030204" pitchFamily="18" charset="0"/>
                      </a:rPr>
                      <m:t> (0,</m:t>
                    </m:r>
                    <m:r>
                      <a:rPr lang="en-US" sz="1800" i="1" dirty="0">
                        <a:latin typeface="Cambria Math" panose="02040503050406030204" pitchFamily="18" charset="0"/>
                      </a:rPr>
                      <m:t>𝑦</m:t>
                    </m:r>
                    <m:r>
                      <a:rPr lang="en-US" sz="1800" i="1" dirty="0">
                        <a:latin typeface="Cambria Math" panose="02040503050406030204" pitchFamily="18" charset="0"/>
                      </a:rPr>
                      <m:t>).</m:t>
                    </m:r>
                  </m:oMath>
                </a14:m>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4493530"/>
              </a:xfrm>
              <a:blipFill>
                <a:blip r:embed="rId4"/>
                <a:stretch>
                  <a:fillRect t="-108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324600" y="4419600"/>
              <a:ext cx="96480" cy="239400"/>
            </p14:xfrm>
          </p:contentPart>
        </mc:Choice>
        <mc:Fallback xmlns="">
          <p:pic>
            <p:nvPicPr>
              <p:cNvPr id="5" name="Ink 4"/>
              <p:cNvPicPr/>
              <p:nvPr/>
            </p:nvPicPr>
            <p:blipFill>
              <a:blip r:embed="rId6"/>
              <a:stretch>
                <a:fillRect/>
              </a:stretch>
            </p:blipFill>
            <p:spPr>
              <a:xfrm>
                <a:off x="6315240" y="4410240"/>
                <a:ext cx="115200" cy="258120"/>
              </a:xfrm>
              <a:prstGeom prst="rect">
                <a:avLst/>
              </a:prstGeom>
            </p:spPr>
          </p:pic>
        </mc:Fallback>
      </mc:AlternateContent>
      <p:grpSp>
        <p:nvGrpSpPr>
          <p:cNvPr id="6" name="Group 5"/>
          <p:cNvGrpSpPr/>
          <p:nvPr/>
        </p:nvGrpSpPr>
        <p:grpSpPr>
          <a:xfrm>
            <a:off x="5708291" y="705376"/>
            <a:ext cx="1997502" cy="3085800"/>
            <a:chOff x="4037466" y="3657600"/>
            <a:chExt cx="1635109" cy="274320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9269" y="3657600"/>
              <a:ext cx="1573306" cy="2743200"/>
            </a:xfrm>
            <a:prstGeom prst="rect">
              <a:avLst/>
            </a:prstGeom>
          </p:spPr>
        </p:pic>
        <p:cxnSp>
          <p:nvCxnSpPr>
            <p:cNvPr id="8" name="Straight Arrow Connector 7"/>
            <p:cNvCxnSpPr/>
            <p:nvPr/>
          </p:nvCxnSpPr>
          <p:spPr>
            <a:xfrm flipV="1">
              <a:off x="4467223" y="4093373"/>
              <a:ext cx="0" cy="136445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4467223" y="5484018"/>
              <a:ext cx="377362" cy="2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67223" y="5481637"/>
              <a:ext cx="383867" cy="238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67223" y="5476875"/>
              <a:ext cx="0" cy="76914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044437" y="3924300"/>
                  <a:ext cx="316603" cy="293386"/>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𝐸</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1</m:t>
                                </m:r>
                              </m:e>
                              <m:sub>
                                <m:r>
                                  <a:rPr lang="en-US" i="1">
                                    <a:solidFill>
                                      <a:srgbClr val="FF0000"/>
                                    </a:solidFill>
                                    <a:latin typeface="Cambria Math" panose="02040503050406030204" pitchFamily="18" charset="0"/>
                                  </a:rPr>
                                  <m:t>𝑦</m:t>
                                </m:r>
                              </m:sub>
                            </m:sSub>
                          </m:sub>
                        </m:sSub>
                      </m:oMath>
                    </m:oMathPara>
                  </a14:m>
                  <a:endParaRPr lang="el-GR" dirty="0">
                    <a:solidFill>
                      <a:srgbClr val="FF0000"/>
                    </a:solidFill>
                    <a:latin typeface="Cambria" panose="02040503050406030204"/>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44437" y="3924300"/>
                  <a:ext cx="316603" cy="293386"/>
                </a:xfrm>
                <a:prstGeom prst="rect">
                  <a:avLst/>
                </a:prstGeom>
                <a:blipFill>
                  <a:blip r:embed="rId8"/>
                  <a:stretch>
                    <a:fillRect l="-15873" r="-4762" b="-18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27005" y="5186590"/>
                  <a:ext cx="311355" cy="26864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𝐸</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1</m:t>
                                </m:r>
                              </m:e>
                              <m:sub>
                                <m:r>
                                  <a:rPr lang="en-US" i="1">
                                    <a:solidFill>
                                      <a:srgbClr val="FF0000"/>
                                    </a:solidFill>
                                    <a:latin typeface="Cambria Math" panose="02040503050406030204" pitchFamily="18" charset="0"/>
                                  </a:rPr>
                                  <m:t>𝑥</m:t>
                                </m:r>
                              </m:sub>
                            </m:sSub>
                          </m:sub>
                        </m:sSub>
                      </m:oMath>
                    </m:oMathPara>
                  </a14:m>
                  <a:endParaRPr lang="el-GR" dirty="0">
                    <a:solidFill>
                      <a:srgbClr val="FF0000"/>
                    </a:solidFill>
                    <a:latin typeface="Cambria" panose="02040503050406030204"/>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927005" y="5186590"/>
                  <a:ext cx="311355" cy="268647"/>
                </a:xfrm>
                <a:prstGeom prst="rect">
                  <a:avLst/>
                </a:prstGeom>
                <a:blipFill>
                  <a:blip r:embed="rId9"/>
                  <a:stretch>
                    <a:fillRect l="-16129"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920499" y="5488789"/>
                  <a:ext cx="315711" cy="268647"/>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𝐸</m:t>
                            </m:r>
                          </m:e>
                          <m:sub>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2</m:t>
                                </m:r>
                              </m:e>
                              <m:sub>
                                <m:r>
                                  <a:rPr lang="en-US" i="1">
                                    <a:solidFill>
                                      <a:srgbClr val="0070C0"/>
                                    </a:solidFill>
                                    <a:latin typeface="Cambria Math" panose="02040503050406030204" pitchFamily="18" charset="0"/>
                                  </a:rPr>
                                  <m:t>𝑥</m:t>
                                </m:r>
                              </m:sub>
                            </m:sSub>
                          </m:sub>
                        </m:sSub>
                      </m:oMath>
                    </m:oMathPara>
                  </a14:m>
                  <a:endParaRPr lang="el-GR" dirty="0">
                    <a:solidFill>
                      <a:srgbClr val="0070C0"/>
                    </a:solidFill>
                    <a:latin typeface="Cambria" panose="02040503050406030204"/>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920499" y="5488789"/>
                  <a:ext cx="315711" cy="268647"/>
                </a:xfrm>
                <a:prstGeom prst="rect">
                  <a:avLst/>
                </a:prstGeom>
                <a:blipFill>
                  <a:blip r:embed="rId10"/>
                  <a:stretch>
                    <a:fillRect l="-1406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37466" y="5943860"/>
                  <a:ext cx="320959" cy="293386"/>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𝐸</m:t>
                            </m:r>
                          </m:e>
                          <m:sub>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2</m:t>
                                </m:r>
                              </m:e>
                              <m:sub>
                                <m:r>
                                  <a:rPr lang="en-US" i="1">
                                    <a:solidFill>
                                      <a:srgbClr val="0070C0"/>
                                    </a:solidFill>
                                    <a:latin typeface="Cambria Math" panose="02040503050406030204" pitchFamily="18" charset="0"/>
                                  </a:rPr>
                                  <m:t>𝑦</m:t>
                                </m:r>
                              </m:sub>
                            </m:sSub>
                          </m:sub>
                        </m:sSub>
                      </m:oMath>
                    </m:oMathPara>
                  </a14:m>
                  <a:endParaRPr lang="el-GR" dirty="0">
                    <a:solidFill>
                      <a:srgbClr val="0070C0"/>
                    </a:solidFill>
                    <a:latin typeface="Cambria" panose="02040503050406030204"/>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37466" y="5943860"/>
                  <a:ext cx="320959" cy="293386"/>
                </a:xfrm>
                <a:prstGeom prst="rect">
                  <a:avLst/>
                </a:prstGeom>
                <a:blipFill>
                  <a:blip r:embed="rId11"/>
                  <a:stretch>
                    <a:fillRect l="-13846" r="-3077" b="-18519"/>
                  </a:stretch>
                </a:blipFill>
              </p:spPr>
              <p:txBody>
                <a:bodyPr/>
                <a:lstStyle/>
                <a:p>
                  <a:r>
                    <a:rPr lang="en-US">
                      <a:noFill/>
                    </a:rPr>
                    <a:t> </a:t>
                  </a:r>
                </a:p>
              </p:txBody>
            </p:sp>
          </mc:Fallback>
        </mc:AlternateContent>
        <p:cxnSp>
          <p:nvCxnSpPr>
            <p:cNvPr id="16" name="Straight Connector 15"/>
            <p:cNvCxnSpPr/>
            <p:nvPr/>
          </p:nvCxnSpPr>
          <p:spPr>
            <a:xfrm>
              <a:off x="4838079" y="4110745"/>
              <a:ext cx="0" cy="1368516"/>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849348" y="5479255"/>
              <a:ext cx="0" cy="762001"/>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495800" y="6241256"/>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481511" y="4089313"/>
              <a:ext cx="348785" cy="0"/>
            </a:xfrm>
            <a:prstGeom prst="line">
              <a:avLst/>
            </a:prstGeom>
            <a:ln>
              <a:prstDash val="dash"/>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mc:Choice xmlns:p14="http://schemas.microsoft.com/office/powerpoint/2010/main" Requires="p14">
          <p:contentPart p14:bwMode="auto" r:id="rId12">
            <p14:nvContentPartPr>
              <p14:cNvPr id="20" name="Ink 19"/>
              <p14:cNvContentPartPr/>
              <p14:nvPr/>
            </p14:nvContentPartPr>
            <p14:xfrm>
              <a:off x="609840" y="848880"/>
              <a:ext cx="7812720" cy="6007320"/>
            </p14:xfrm>
          </p:contentPart>
        </mc:Choice>
        <mc:Fallback>
          <p:pic>
            <p:nvPicPr>
              <p:cNvPr id="20" name="Ink 19"/>
              <p:cNvPicPr/>
              <p:nvPr/>
            </p:nvPicPr>
            <p:blipFill>
              <a:blip r:embed="rId13"/>
              <a:stretch>
                <a:fillRect/>
              </a:stretch>
            </p:blipFill>
            <p:spPr>
              <a:xfrm>
                <a:off x="603720" y="843480"/>
                <a:ext cx="7826760" cy="6022080"/>
              </a:xfrm>
              <a:prstGeom prst="rect">
                <a:avLst/>
              </a:prstGeom>
            </p:spPr>
          </p:pic>
        </mc:Fallback>
      </mc:AlternateContent>
    </p:spTree>
    <p:extLst>
      <p:ext uri="{BB962C8B-B14F-4D97-AF65-F5344CB8AC3E}">
        <p14:creationId xmlns:p14="http://schemas.microsoft.com/office/powerpoint/2010/main" val="3150484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2176" y="690977"/>
            <a:ext cx="2293581" cy="4318908"/>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449353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r>
                  <a:rPr lang="en-US" sz="1800" dirty="0">
                    <a:latin typeface="Calibri" panose="020F0502020204030204" pitchFamily="34" charset="0"/>
                    <a:cs typeface="Calibri" panose="020F0502020204030204" pitchFamily="34" charset="0"/>
                  </a:rPr>
                  <a:t>B) </a:t>
                </a:r>
                <a:r>
                  <a:rPr lang="el-GR" sz="1800" dirty="0">
                    <a:latin typeface="Calibri" panose="020F0502020204030204" pitchFamily="34" charset="0"/>
                    <a:cs typeface="Calibri" panose="020F0502020204030204" pitchFamily="34" charset="0"/>
                  </a:rPr>
                  <a:t>Βρείτε το ηλεκτρικό πεδίο στο σημείο </a:t>
                </a:r>
                <a:r>
                  <a:rPr lang="en-US" sz="1800" dirty="0">
                    <a:latin typeface="Calibri" panose="020F0502020204030204" pitchFamily="34" charset="0"/>
                    <a:cs typeface="Calibri" panose="020F0502020204030204" pitchFamily="34" charset="0"/>
                  </a:rPr>
                  <a:t>P </a:t>
                </a:r>
                <a:r>
                  <a:rPr lang="el-GR" sz="1800" dirty="0">
                    <a:latin typeface="Calibri" panose="020F0502020204030204" pitchFamily="34" charset="0"/>
                    <a:cs typeface="Calibri" panose="020F0502020204030204" pitchFamily="34" charset="0"/>
                  </a:rPr>
                  <a:t>στην ειδική περίπτωση</a:t>
                </a:r>
                <a:r>
                  <a:rPr lang="en-US" sz="1800" dirty="0">
                    <a:latin typeface="Calibri" panose="020F0502020204030204" pitchFamily="34" charset="0"/>
                    <a:cs typeface="Calibri" panose="020F0502020204030204" pitchFamily="34" charset="0"/>
                  </a:rPr>
                  <a:t> </a:t>
                </a:r>
                <a:br>
                  <a:rPr lang="en-US"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που </a:t>
                </a:r>
                <a14:m>
                  <m:oMath xmlns:m="http://schemas.openxmlformats.org/officeDocument/2006/math">
                    <m:sSub>
                      <m:sSubPr>
                        <m:ctrlPr>
                          <a:rPr lang="el-GR" sz="1800" i="1">
                            <a:latin typeface="Cambria Math" panose="02040503050406030204" pitchFamily="18" charset="0"/>
                          </a:rPr>
                        </m:ctrlPr>
                      </m:sSubPr>
                      <m:e>
                        <m:r>
                          <a:rPr lang="el-GR" sz="1800" i="1">
                            <a:latin typeface="Cambria Math" panose="02040503050406030204" pitchFamily="18" charset="0"/>
                          </a:rPr>
                          <m:t>|</m:t>
                        </m:r>
                        <m:r>
                          <a:rPr lang="en-US" sz="1800" i="1">
                            <a:latin typeface="Cambria Math" panose="02040503050406030204" pitchFamily="18" charset="0"/>
                          </a:rPr>
                          <m:t>𝑞</m:t>
                        </m:r>
                      </m:e>
                      <m:sub>
                        <m:r>
                          <a:rPr lang="en-US" sz="1800" i="1">
                            <a:latin typeface="Cambria Math" panose="02040503050406030204" pitchFamily="18" charset="0"/>
                          </a:rPr>
                          <m:t>1</m:t>
                        </m:r>
                      </m:sub>
                    </m:sSub>
                    <m:r>
                      <a:rPr lang="el-GR"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𝑞</m:t>
                        </m:r>
                      </m:e>
                      <m:sub>
                        <m:r>
                          <a:rPr lang="en-US" sz="1800" i="1">
                            <a:latin typeface="Cambria Math" panose="02040503050406030204" pitchFamily="18" charset="0"/>
                          </a:rPr>
                          <m:t>2</m:t>
                        </m:r>
                      </m:sub>
                    </m:sSub>
                    <m:r>
                      <a:rPr lang="el-GR" sz="1800" i="1">
                        <a:latin typeface="Cambria Math" panose="02040503050406030204" pitchFamily="18" charset="0"/>
                      </a:rPr>
                      <m:t>|</m:t>
                    </m:r>
                  </m:oMath>
                </a14:m>
                <a:r>
                  <a:rPr lang="el-GR" sz="1800" dirty="0">
                    <a:latin typeface="Calibri" panose="020F0502020204030204" pitchFamily="34" charset="0"/>
                    <a:cs typeface="Calibri" panose="020F0502020204030204" pitchFamily="34" charset="0"/>
                  </a:rPr>
                  <a:t> και </a:t>
                </a:r>
                <a14:m>
                  <m:oMath xmlns:m="http://schemas.openxmlformats.org/officeDocument/2006/math">
                    <m:r>
                      <a:rPr lang="en-US" sz="1800" i="1">
                        <a:latin typeface="Cambria Math" panose="02040503050406030204" pitchFamily="18" charset="0"/>
                      </a:rPr>
                      <m:t>𝑎</m:t>
                    </m:r>
                    <m:r>
                      <a:rPr lang="en-US" sz="1800" i="1">
                        <a:latin typeface="Cambria Math" panose="02040503050406030204" pitchFamily="18" charset="0"/>
                      </a:rPr>
                      <m:t>=</m:t>
                    </m:r>
                    <m:r>
                      <a:rPr lang="en-US" sz="1800" i="1">
                        <a:latin typeface="Cambria Math" panose="02040503050406030204" pitchFamily="18" charset="0"/>
                      </a:rPr>
                      <m:t>𝑏</m:t>
                    </m:r>
                    <m:r>
                      <a:rPr lang="en-US" sz="1800" i="1">
                        <a:latin typeface="Cambria Math" panose="02040503050406030204" pitchFamily="18" charset="0"/>
                      </a:rPr>
                      <m:t>.</m:t>
                    </m:r>
                  </m:oMath>
                </a14:m>
                <a:endParaRPr lang="en-US" sz="18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4493530"/>
              </a:xfrm>
              <a:blipFill>
                <a:blip r:embed="rId4"/>
                <a:stretch>
                  <a:fillRect t="-108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7447320" y="3657600"/>
              <a:ext cx="96480" cy="239400"/>
            </p14:xfrm>
          </p:contentPart>
        </mc:Choice>
        <mc:Fallback xmlns="">
          <p:pic>
            <p:nvPicPr>
              <p:cNvPr id="5" name="Ink 4"/>
              <p:cNvPicPr/>
              <p:nvPr/>
            </p:nvPicPr>
            <p:blipFill>
              <a:blip r:embed="rId6"/>
              <a:stretch>
                <a:fillRect/>
              </a:stretch>
            </p:blipFill>
            <p:spPr>
              <a:xfrm>
                <a:off x="7437960" y="3648240"/>
                <a:ext cx="1152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619200" y="2573280"/>
              <a:ext cx="6924600" cy="4282920"/>
            </p14:xfrm>
          </p:contentPart>
        </mc:Choice>
        <mc:Fallback>
          <p:pic>
            <p:nvPicPr>
              <p:cNvPr id="6" name="Ink 5"/>
              <p:cNvPicPr/>
              <p:nvPr/>
            </p:nvPicPr>
            <p:blipFill>
              <a:blip r:embed="rId8"/>
              <a:stretch>
                <a:fillRect/>
              </a:stretch>
            </p:blipFill>
            <p:spPr>
              <a:xfrm>
                <a:off x="613800" y="2565360"/>
                <a:ext cx="6939360" cy="4300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p14:cNvContentPartPr/>
              <p14:nvPr/>
            </p14:nvContentPartPr>
            <p14:xfrm>
              <a:off x="1999440" y="5376600"/>
              <a:ext cx="5200920" cy="1479600"/>
            </p14:xfrm>
          </p:contentPart>
        </mc:Choice>
        <mc:Fallback>
          <p:pic>
            <p:nvPicPr>
              <p:cNvPr id="7" name="Ink 6"/>
              <p:cNvPicPr/>
              <p:nvPr/>
            </p:nvPicPr>
            <p:blipFill>
              <a:blip r:embed="rId10"/>
              <a:stretch>
                <a:fillRect/>
              </a:stretch>
            </p:blipFill>
            <p:spPr>
              <a:xfrm>
                <a:off x="1991520" y="5369400"/>
                <a:ext cx="5217840" cy="1496160"/>
              </a:xfrm>
              <a:prstGeom prst="rect">
                <a:avLst/>
              </a:prstGeom>
            </p:spPr>
          </p:pic>
        </mc:Fallback>
      </mc:AlternateContent>
    </p:spTree>
    <p:extLst>
      <p:ext uri="{BB962C8B-B14F-4D97-AF65-F5344CB8AC3E}">
        <p14:creationId xmlns:p14="http://schemas.microsoft.com/office/powerpoint/2010/main" val="2523064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650" y="704290"/>
            <a:ext cx="2293581" cy="4318908"/>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62075"/>
                <a:ext cx="7872249" cy="4493530"/>
              </a:xfrm>
            </p:spPr>
            <p:txBody>
              <a:bodyPr>
                <a:normAutofit/>
              </a:bodyPr>
              <a:lstStyle/>
              <a:p>
                <a:r>
                  <a:rPr lang="el-GR" b="1" dirty="0">
                    <a:latin typeface="Calibri" panose="020F0502020204030204" pitchFamily="34" charset="0"/>
                    <a:cs typeface="Calibri" panose="020F0502020204030204" pitchFamily="34" charset="0"/>
                  </a:rPr>
                  <a:t>Παράδειγμα </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Λύση:</a:t>
                </a:r>
              </a:p>
              <a:p>
                <a:r>
                  <a:rPr lang="el-GR" sz="1800" dirty="0">
                    <a:latin typeface="Calibri" panose="020F0502020204030204" pitchFamily="34" charset="0"/>
                    <a:cs typeface="Calibri" panose="020F0502020204030204" pitchFamily="34" charset="0"/>
                  </a:rPr>
                  <a:t>Γ) Στο Β) ερώτημα, βρείτε το ηλεκτρικό πεδίο όταν </a:t>
                </a:r>
                <a14:m>
                  <m:oMath xmlns:m="http://schemas.openxmlformats.org/officeDocument/2006/math">
                    <m:r>
                      <a:rPr lang="en-US" sz="1800" i="1">
                        <a:latin typeface="Cambria Math" panose="02040503050406030204" pitchFamily="18" charset="0"/>
                      </a:rPr>
                      <m:t>𝑦</m:t>
                    </m:r>
                    <m:r>
                      <a:rPr lang="en-US" sz="1800" i="1">
                        <a:latin typeface="Cambria Math" panose="02040503050406030204" pitchFamily="18" charset="0"/>
                      </a:rPr>
                      <m:t>≫</m:t>
                    </m:r>
                    <m:r>
                      <a:rPr lang="en-US" sz="1800" i="1">
                        <a:latin typeface="Cambria Math" panose="02040503050406030204" pitchFamily="18" charset="0"/>
                      </a:rPr>
                      <m:t>𝑎</m:t>
                    </m:r>
                  </m:oMath>
                </a14:m>
                <a:r>
                  <a:rPr lang="en-US" sz="1800"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62075"/>
                <a:ext cx="7872249" cy="4493530"/>
              </a:xfrm>
              <a:blipFill>
                <a:blip r:embed="rId4"/>
                <a:stretch>
                  <a:fillRect t="-1084"/>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7447320" y="3657600"/>
              <a:ext cx="96480" cy="239400"/>
            </p14:xfrm>
          </p:contentPart>
        </mc:Choice>
        <mc:Fallback xmlns="">
          <p:pic>
            <p:nvPicPr>
              <p:cNvPr id="5" name="Ink 4"/>
              <p:cNvPicPr/>
              <p:nvPr/>
            </p:nvPicPr>
            <p:blipFill>
              <a:blip r:embed="rId6"/>
              <a:stretch>
                <a:fillRect/>
              </a:stretch>
            </p:blipFill>
            <p:spPr>
              <a:xfrm>
                <a:off x="7437960" y="3648240"/>
                <a:ext cx="1152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641520" y="2310480"/>
              <a:ext cx="5470560" cy="4545720"/>
            </p14:xfrm>
          </p:contentPart>
        </mc:Choice>
        <mc:Fallback>
          <p:pic>
            <p:nvPicPr>
              <p:cNvPr id="6" name="Ink 5"/>
              <p:cNvPicPr/>
              <p:nvPr/>
            </p:nvPicPr>
            <p:blipFill>
              <a:blip r:embed="rId8"/>
              <a:stretch>
                <a:fillRect/>
              </a:stretch>
            </p:blipFill>
            <p:spPr>
              <a:xfrm>
                <a:off x="637200" y="2302920"/>
                <a:ext cx="5484240" cy="4562640"/>
              </a:xfrm>
              <a:prstGeom prst="rect">
                <a:avLst/>
              </a:prstGeom>
            </p:spPr>
          </p:pic>
        </mc:Fallback>
      </mc:AlternateContent>
    </p:spTree>
    <p:extLst>
      <p:ext uri="{BB962C8B-B14F-4D97-AF65-F5344CB8AC3E}">
        <p14:creationId xmlns:p14="http://schemas.microsoft.com/office/powerpoint/2010/main" val="3810900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2" y="1371600"/>
                <a:ext cx="7948449" cy="510540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p>
              <a:p>
                <a:pPr lvl="1"/>
                <a:r>
                  <a:rPr lang="el-GR" dirty="0">
                    <a:latin typeface="Calibri" panose="020F0502020204030204" pitchFamily="34" charset="0"/>
                    <a:cs typeface="Calibri" panose="020F0502020204030204" pitchFamily="34" charset="0"/>
                  </a:rPr>
                  <a:t>Δεν μπορούμε να δούμε ένα ηλεκτρικό πεδίο</a:t>
                </a:r>
              </a:p>
              <a:p>
                <a:pPr lvl="1"/>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Ένας </a:t>
                </a:r>
                <a:r>
                  <a:rPr lang="el-GR" dirty="0">
                    <a:latin typeface="Calibri" panose="020F0502020204030204" pitchFamily="34" charset="0"/>
                    <a:cs typeface="Calibri" panose="020F0502020204030204" pitchFamily="34" charset="0"/>
                  </a:rPr>
                  <a:t>βολικός τρόπος αναπαράστασης είναι οι </a:t>
                </a:r>
                <a:r>
                  <a:rPr lang="el-GR" b="1" dirty="0">
                    <a:latin typeface="Calibri" panose="020F0502020204030204" pitchFamily="34" charset="0"/>
                    <a:cs typeface="Calibri" panose="020F0502020204030204" pitchFamily="34" charset="0"/>
                  </a:rPr>
                  <a:t>δυναμικές γραμμές </a:t>
                </a:r>
                <a:r>
                  <a:rPr lang="el-GR" dirty="0">
                    <a:latin typeface="Calibri" panose="020F0502020204030204" pitchFamily="34" charset="0"/>
                    <a:cs typeface="Calibri" panose="020F0502020204030204" pitchFamily="34" charset="0"/>
                  </a:rPr>
                  <a:t>ηλεκτρικού πεδίου</a:t>
                </a:r>
              </a:p>
              <a:p>
                <a:pPr lvl="2">
                  <a:buFont typeface="Wingdings" panose="05000000000000000000" pitchFamily="2" charset="2"/>
                  <a:buChar char="q"/>
                </a:pPr>
                <a:endParaRPr lang="en-US" dirty="0" smtClean="0">
                  <a:latin typeface="Calibri" panose="020F0502020204030204" pitchFamily="34" charset="0"/>
                  <a:cs typeface="Calibri" panose="020F0502020204030204" pitchFamily="34" charset="0"/>
                </a:endParaRPr>
              </a:p>
              <a:p>
                <a:pPr lvl="2">
                  <a:buFont typeface="Wingdings" panose="05000000000000000000" pitchFamily="2" charset="2"/>
                  <a:buChar char="q"/>
                </a:pPr>
                <a:r>
                  <a:rPr lang="el-GR" dirty="0" smtClean="0">
                    <a:latin typeface="Calibri" panose="020F0502020204030204" pitchFamily="34" charset="0"/>
                    <a:cs typeface="Calibri" panose="020F0502020204030204" pitchFamily="34" charset="0"/>
                  </a:rPr>
                  <a:t>Το </a:t>
                </a:r>
                <a:r>
                  <a:rPr lang="el-GR" dirty="0">
                    <a:latin typeface="Calibri" panose="020F0502020204030204" pitchFamily="34" charset="0"/>
                    <a:cs typeface="Calibri" panose="020F0502020204030204" pitchFamily="34" charset="0"/>
                  </a:rPr>
                  <a:t>διάνυσμα του ηλεκτρικού πεδίου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r>
                  <a:rPr lang="el-GR" dirty="0">
                    <a:latin typeface="Calibri" panose="020F0502020204030204" pitchFamily="34" charset="0"/>
                    <a:cs typeface="Calibri" panose="020F0502020204030204" pitchFamily="34" charset="0"/>
                  </a:rPr>
                  <a:t> είναι εφαπτόμενο σε μια δυναμική γραμμή που διέρχεται από κάθε σημείο</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του χώρου</a:t>
                </a:r>
              </a:p>
              <a:p>
                <a:pPr lvl="2">
                  <a:buFont typeface="Wingdings" panose="05000000000000000000" pitchFamily="2" charset="2"/>
                  <a:buChar char="q"/>
                </a:pPr>
                <a:endParaRPr lang="en-US" dirty="0" smtClean="0">
                  <a:latin typeface="Calibri" panose="020F0502020204030204" pitchFamily="34" charset="0"/>
                  <a:cs typeface="Calibri" panose="020F0502020204030204" pitchFamily="34" charset="0"/>
                </a:endParaRPr>
              </a:p>
              <a:p>
                <a:pPr lvl="2">
                  <a:buFont typeface="Wingdings" panose="05000000000000000000" pitchFamily="2" charset="2"/>
                  <a:buChar char="q"/>
                </a:pPr>
                <a:r>
                  <a:rPr lang="el-GR" dirty="0" smtClean="0">
                    <a:latin typeface="Calibri" panose="020F0502020204030204" pitchFamily="34" charset="0"/>
                    <a:cs typeface="Calibri" panose="020F0502020204030204" pitchFamily="34" charset="0"/>
                  </a:rPr>
                  <a:t>Ο </a:t>
                </a:r>
                <a:r>
                  <a:rPr lang="el-GR" dirty="0">
                    <a:latin typeface="Calibri" panose="020F0502020204030204" pitchFamily="34" charset="0"/>
                    <a:cs typeface="Calibri" panose="020F0502020204030204" pitchFamily="34" charset="0"/>
                  </a:rPr>
                  <a:t>αριθμός των γραμμών διαμέσου μιας επιφάνειας που είναι κάθετη στις δυναμικές γραμμές είναι ανάλογη του μέτρου του ηλεκτρικού πεδίου</a:t>
                </a:r>
              </a:p>
              <a:p>
                <a:pPr lvl="3">
                  <a:buFont typeface="Wingdings" panose="05000000000000000000" pitchFamily="2" charset="2"/>
                  <a:buChar char="§"/>
                </a:pPr>
                <a:r>
                  <a:rPr lang="el-GR" dirty="0">
                    <a:latin typeface="Calibri" panose="020F0502020204030204" pitchFamily="34" charset="0"/>
                    <a:cs typeface="Calibri" panose="020F0502020204030204" pitchFamily="34" charset="0"/>
                  </a:rPr>
                  <a:t>Με άλλα λόγια, οι δυναμικές γραμμές είναι πιο πυκνές όπου η «δύναμη» του πεδίου είναι μεγαλύτερη</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2" y="1371600"/>
                <a:ext cx="7948449" cy="5105400"/>
              </a:xfrm>
              <a:blipFill>
                <a:blip r:embed="rId2"/>
                <a:stretch>
                  <a:fillRect t="-955" b="-239"/>
                </a:stretch>
              </a:blipFill>
            </p:spPr>
            <p:txBody>
              <a:bodyPr/>
              <a:lstStyle/>
              <a:p>
                <a:r>
                  <a:rPr lang="en-US">
                    <a:noFill/>
                  </a:rPr>
                  <a:t> </a:t>
                </a:r>
              </a:p>
            </p:txBody>
          </p:sp>
        </mc:Fallback>
      </mc:AlternateContent>
    </p:spTree>
    <p:extLst>
      <p:ext uri="{BB962C8B-B14F-4D97-AF65-F5344CB8AC3E}">
        <p14:creationId xmlns:p14="http://schemas.microsoft.com/office/powerpoint/2010/main" val="101490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2" y="1371600"/>
            <a:ext cx="7948449" cy="456973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2" y="1828802"/>
            <a:ext cx="5257799" cy="4609265"/>
          </a:xfrm>
          <a:prstGeom prst="rect">
            <a:avLst/>
          </a:prstGeom>
        </p:spPr>
      </p:pic>
    </p:spTree>
    <p:extLst>
      <p:ext uri="{BB962C8B-B14F-4D97-AF65-F5344CB8AC3E}">
        <p14:creationId xmlns:p14="http://schemas.microsoft.com/office/powerpoint/2010/main" val="2185930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0" y="1371600"/>
            <a:ext cx="8024650" cy="5105400"/>
          </a:xfrm>
        </p:spPr>
        <p:txBody>
          <a:bodyPr>
            <a:normAutofit fontScale="92500" lnSpcReduction="10000"/>
          </a:bodyPr>
          <a:lstStyle/>
          <a:p>
            <a:r>
              <a:rPr lang="el-GR" b="1" dirty="0">
                <a:latin typeface="Calibri" panose="020F0502020204030204" pitchFamily="34" charset="0"/>
                <a:cs typeface="Calibri" panose="020F0502020204030204" pitchFamily="34" charset="0"/>
              </a:rPr>
              <a:t>Δυναμικές Γραμμές Ηλεκτρικού Πεδίου</a:t>
            </a:r>
          </a:p>
          <a:p>
            <a:pPr lvl="1"/>
            <a:r>
              <a:rPr lang="el-GR" dirty="0">
                <a:latin typeface="Calibri" panose="020F0502020204030204" pitchFamily="34" charset="0"/>
                <a:cs typeface="Calibri" panose="020F0502020204030204" pitchFamily="34" charset="0"/>
              </a:rPr>
              <a:t>Πώς τις σχεδιάζουμε;</a:t>
            </a:r>
          </a:p>
          <a:p>
            <a:pPr lvl="2"/>
            <a:endParaRPr lang="el-GR" sz="1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Για </a:t>
            </a:r>
            <a:r>
              <a:rPr lang="el-GR" b="1" dirty="0">
                <a:latin typeface="Calibri" panose="020F0502020204030204" pitchFamily="34" charset="0"/>
                <a:cs typeface="Calibri" panose="020F0502020204030204" pitchFamily="34" charset="0"/>
              </a:rPr>
              <a:t>μεμονωμένα σημειακά φορτία</a:t>
            </a:r>
            <a:r>
              <a:rPr lang="el-GR" dirty="0">
                <a:latin typeface="Calibri" panose="020F0502020204030204" pitchFamily="34" charset="0"/>
                <a:cs typeface="Calibri" panose="020F0502020204030204" pitchFamily="34" charset="0"/>
              </a:rPr>
              <a:t>, οι γραμμές κατευθύνονται </a:t>
            </a:r>
            <a:r>
              <a:rPr lang="el-GR" b="1" dirty="0">
                <a:latin typeface="Calibri" panose="020F0502020204030204" pitchFamily="34" charset="0"/>
                <a:cs typeface="Calibri" panose="020F0502020204030204" pitchFamily="34" charset="0"/>
              </a:rPr>
              <a:t>ακτινικά προς τα «έξω» (θετικό φορτίο) </a:t>
            </a:r>
            <a:r>
              <a:rPr lang="el-GR" dirty="0">
                <a:latin typeface="Calibri" panose="020F0502020204030204" pitchFamily="34" charset="0"/>
                <a:cs typeface="Calibri" panose="020F0502020204030204" pitchFamily="34" charset="0"/>
              </a:rPr>
              <a:t>ή προς τα </a:t>
            </a:r>
            <a:r>
              <a:rPr lang="el-GR" b="1" dirty="0">
                <a:latin typeface="Calibri" panose="020F0502020204030204" pitchFamily="34" charset="0"/>
                <a:cs typeface="Calibri" panose="020F0502020204030204" pitchFamily="34" charset="0"/>
              </a:rPr>
              <a:t>«μέσα» (αρνητικό φορτίο)</a:t>
            </a:r>
          </a:p>
          <a:p>
            <a:pPr lvl="1"/>
            <a:endParaRPr lang="en-US" sz="1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Για δύο </a:t>
            </a:r>
            <a:r>
              <a:rPr lang="el-GR" b="1" dirty="0">
                <a:latin typeface="Calibri" panose="020F0502020204030204" pitchFamily="34" charset="0"/>
                <a:cs typeface="Calibri" panose="020F0502020204030204" pitchFamily="34" charset="0"/>
              </a:rPr>
              <a:t>αντίθετου </a:t>
            </a:r>
            <a:r>
              <a:rPr lang="el-GR" b="1" dirty="0" err="1">
                <a:latin typeface="Calibri" panose="020F0502020204030204" pitchFamily="34" charset="0"/>
                <a:cs typeface="Calibri" panose="020F0502020204030204" pitchFamily="34" charset="0"/>
              </a:rPr>
              <a:t>προσήμου</a:t>
            </a:r>
            <a:r>
              <a:rPr lang="el-GR" dirty="0">
                <a:latin typeface="Calibri" panose="020F0502020204030204" pitchFamily="34" charset="0"/>
                <a:cs typeface="Calibri" panose="020F0502020204030204" pitchFamily="34" charset="0"/>
              </a:rPr>
              <a:t> φορτία, οι γραμμές πρέπει </a:t>
            </a:r>
            <a:r>
              <a:rPr lang="el-GR" b="1" dirty="0">
                <a:latin typeface="Calibri" panose="020F0502020204030204" pitchFamily="34" charset="0"/>
                <a:cs typeface="Calibri" panose="020F0502020204030204" pitchFamily="34" charset="0"/>
              </a:rPr>
              <a:t>να ξεκινούν από θετικό φορτίο και να καταλήγουν σε αρνητικό φορτίο</a:t>
            </a:r>
            <a:r>
              <a:rPr lang="el-GR" dirty="0">
                <a:latin typeface="Calibri" panose="020F0502020204030204" pitchFamily="34" charset="0"/>
                <a:cs typeface="Calibri" panose="020F0502020204030204" pitchFamily="34" charset="0"/>
              </a:rPr>
              <a:t>. Αν υπάρχει </a:t>
            </a:r>
            <a:r>
              <a:rPr lang="el-GR" b="1" dirty="0">
                <a:latin typeface="Calibri" panose="020F0502020204030204" pitchFamily="34" charset="0"/>
                <a:cs typeface="Calibri" panose="020F0502020204030204" pitchFamily="34" charset="0"/>
              </a:rPr>
              <a:t>πλεόνασμα</a:t>
            </a:r>
            <a:r>
              <a:rPr lang="el-GR" dirty="0">
                <a:latin typeface="Calibri" panose="020F0502020204030204" pitchFamily="34" charset="0"/>
                <a:cs typeface="Calibri" panose="020F0502020204030204" pitchFamily="34" charset="0"/>
              </a:rPr>
              <a:t> κάποιου φορτίου, τότε κάποιες δυναμικές γραμμές θα ξεκινούν ή θα τελειώνουν απειροστά </a:t>
            </a:r>
            <a:r>
              <a:rPr lang="el-GR" b="1" dirty="0">
                <a:latin typeface="Calibri" panose="020F0502020204030204" pitchFamily="34" charset="0"/>
                <a:cs typeface="Calibri" panose="020F0502020204030204" pitchFamily="34" charset="0"/>
              </a:rPr>
              <a:t>μακριά</a:t>
            </a:r>
            <a:r>
              <a:rPr lang="el-GR" dirty="0">
                <a:latin typeface="Calibri" panose="020F0502020204030204" pitchFamily="34" charset="0"/>
                <a:cs typeface="Calibri" panose="020F0502020204030204" pitchFamily="34" charset="0"/>
              </a:rPr>
              <a:t>.</a:t>
            </a:r>
          </a:p>
          <a:p>
            <a:pPr lvl="1"/>
            <a:endParaRPr lang="en-US" sz="1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 </a:t>
            </a:r>
            <a:r>
              <a:rPr lang="el-GR" b="1" dirty="0">
                <a:latin typeface="Calibri" panose="020F0502020204030204" pitchFamily="34" charset="0"/>
                <a:cs typeface="Calibri" panose="020F0502020204030204" pitchFamily="34" charset="0"/>
              </a:rPr>
              <a:t>αριθμός</a:t>
            </a:r>
            <a:r>
              <a:rPr lang="el-GR" dirty="0">
                <a:latin typeface="Calibri" panose="020F0502020204030204" pitchFamily="34" charset="0"/>
                <a:cs typeface="Calibri" panose="020F0502020204030204" pitchFamily="34" charset="0"/>
              </a:rPr>
              <a:t> των </a:t>
            </a:r>
            <a:r>
              <a:rPr lang="el-GR" b="1" dirty="0">
                <a:latin typeface="Calibri" panose="020F0502020204030204" pitchFamily="34" charset="0"/>
                <a:cs typeface="Calibri" panose="020F0502020204030204" pitchFamily="34" charset="0"/>
              </a:rPr>
              <a:t>γραμμών</a:t>
            </a:r>
            <a:r>
              <a:rPr lang="el-GR" dirty="0">
                <a:latin typeface="Calibri" panose="020F0502020204030204" pitchFamily="34" charset="0"/>
                <a:cs typeface="Calibri" panose="020F0502020204030204" pitchFamily="34" charset="0"/>
              </a:rPr>
              <a:t> που ξεκινούν από ένα θετικό φορτίο ή πλησιάζουν ένα αρνητικό φορτίο είναι </a:t>
            </a:r>
            <a:r>
              <a:rPr lang="el-GR" b="1" dirty="0">
                <a:latin typeface="Calibri" panose="020F0502020204030204" pitchFamily="34" charset="0"/>
                <a:cs typeface="Calibri" panose="020F0502020204030204" pitchFamily="34" charset="0"/>
              </a:rPr>
              <a:t>ανάλογη του μέτρου του φορτίου.</a:t>
            </a:r>
          </a:p>
          <a:p>
            <a:pPr lvl="1"/>
            <a:endParaRPr lang="en-US" sz="1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Οι δυναμικές γραμμές </a:t>
            </a:r>
            <a:r>
              <a:rPr lang="el-GR" b="1" dirty="0">
                <a:latin typeface="Calibri" panose="020F0502020204030204" pitchFamily="34" charset="0"/>
                <a:cs typeface="Calibri" panose="020F0502020204030204" pitchFamily="34" charset="0"/>
              </a:rPr>
              <a:t>δεν τέμνονται.</a:t>
            </a:r>
          </a:p>
        </p:txBody>
      </p:sp>
    </p:spTree>
    <p:extLst>
      <p:ext uri="{BB962C8B-B14F-4D97-AF65-F5344CB8AC3E}">
        <p14:creationId xmlns:p14="http://schemas.microsoft.com/office/powerpoint/2010/main" val="373644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b="1" dirty="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7"/>
            <a:ext cx="4285172" cy="1200329"/>
          </a:xfrm>
          <a:prstGeom prst="rect">
            <a:avLst/>
          </a:prstGeom>
          <a:noFill/>
        </p:spPr>
        <p:txBody>
          <a:bodyPr wrap="square" rtlCol="0">
            <a:spAutoFit/>
          </a:bodyPr>
          <a:lstStyle/>
          <a:p>
            <a:pPr algn="just">
              <a:defRPr/>
            </a:pPr>
            <a:r>
              <a:rPr lang="el-GR" sz="1200" b="1" dirty="0">
                <a:solidFill>
                  <a:prstClr val="black"/>
                </a:solidFill>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solidFill>
                  <a:prstClr val="black"/>
                </a:solidFill>
                <a:latin typeface="Cambria" panose="02040503050406030204" pitchFamily="18" charset="0"/>
                <a:sym typeface="Wingdings" panose="05000000000000000000" pitchFamily="2" charset="2"/>
              </a:rPr>
              <a:t> (</a:t>
            </a:r>
            <a:r>
              <a:rPr lang="en-US" sz="1200" b="1" dirty="0">
                <a:solidFill>
                  <a:prstClr val="black"/>
                </a:solidFill>
                <a:latin typeface="Cambria" panose="02040503050406030204" pitchFamily="18" charset="0"/>
                <a:sym typeface="Wingdings" panose="05000000000000000000" pitchFamily="2" charset="2"/>
              </a:rPr>
              <a:t>Courtesy of Resonance Research Corporation)</a:t>
            </a:r>
            <a:endParaRPr lang="en-US" sz="1200" b="1" dirty="0">
              <a:solidFill>
                <a:prstClr val="black"/>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4"/>
            <a:ext cx="4191000" cy="3440343"/>
          </a:xfrm>
          <a:prstGeom prst="rect">
            <a:avLst/>
          </a:prstGeom>
          <a:ln>
            <a:noFill/>
          </a:ln>
          <a:effectLst>
            <a:softEdge rad="112500"/>
          </a:effectLst>
        </p:spPr>
      </p:pic>
    </p:spTree>
    <p:extLst>
      <p:ext uri="{BB962C8B-B14F-4D97-AF65-F5344CB8AC3E}">
        <p14:creationId xmlns:p14="http://schemas.microsoft.com/office/powerpoint/2010/main" val="2301902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2" y="1371600"/>
            <a:ext cx="7948449" cy="456973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28800"/>
            <a:ext cx="6729250" cy="4647140"/>
          </a:xfrm>
          <a:prstGeom prst="rect">
            <a:avLst/>
          </a:prstGeom>
        </p:spPr>
      </p:pic>
    </p:spTree>
    <p:extLst>
      <p:ext uri="{BB962C8B-B14F-4D97-AF65-F5344CB8AC3E}">
        <p14:creationId xmlns:p14="http://schemas.microsoft.com/office/powerpoint/2010/main" val="776513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2" y="1371600"/>
            <a:ext cx="7948449" cy="456973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14547"/>
            <a:ext cx="3429000" cy="46624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868" y="1831961"/>
            <a:ext cx="3726132" cy="4669762"/>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2011680" y="3076560"/>
              <a:ext cx="2055600" cy="3314160"/>
            </p14:xfrm>
          </p:contentPart>
        </mc:Choice>
        <mc:Fallback>
          <p:pic>
            <p:nvPicPr>
              <p:cNvPr id="6" name="Ink 5"/>
              <p:cNvPicPr/>
              <p:nvPr/>
            </p:nvPicPr>
            <p:blipFill>
              <a:blip r:embed="rId5"/>
              <a:stretch>
                <a:fillRect/>
              </a:stretch>
            </p:blipFill>
            <p:spPr>
              <a:xfrm>
                <a:off x="2002680" y="3067200"/>
                <a:ext cx="2073240" cy="3332520"/>
              </a:xfrm>
              <a:prstGeom prst="rect">
                <a:avLst/>
              </a:prstGeom>
            </p:spPr>
          </p:pic>
        </mc:Fallback>
      </mc:AlternateContent>
    </p:spTree>
    <p:extLst>
      <p:ext uri="{BB962C8B-B14F-4D97-AF65-F5344CB8AC3E}">
        <p14:creationId xmlns:p14="http://schemas.microsoft.com/office/powerpoint/2010/main" val="212275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2" y="1371600"/>
            <a:ext cx="7948449" cy="456973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034720" y="4761720"/>
              <a:ext cx="1233360" cy="57240"/>
            </p14:xfrm>
          </p:contentPart>
        </mc:Choice>
        <mc:Fallback xmlns="">
          <p:pic>
            <p:nvPicPr>
              <p:cNvPr id="6" name="Ink 5"/>
              <p:cNvPicPr/>
              <p:nvPr/>
            </p:nvPicPr>
            <p:blipFill>
              <a:blip r:embed="rId3"/>
              <a:stretch>
                <a:fillRect/>
              </a:stretch>
            </p:blipFill>
            <p:spPr>
              <a:xfrm>
                <a:off x="2025360" y="4752360"/>
                <a:ext cx="1252080" cy="75960"/>
              </a:xfrm>
              <a:prstGeom prst="rect">
                <a:avLst/>
              </a:prstGeom>
            </p:spPr>
          </p:pic>
        </mc:Fallback>
      </mc:AlternateContent>
      <p:pic>
        <p:nvPicPr>
          <p:cNvPr id="7" name="Picture 6"/>
          <p:cNvPicPr>
            <a:picLocks noChangeAspect="1"/>
          </p:cNvPicPr>
          <p:nvPr/>
        </p:nvPicPr>
        <p:blipFill>
          <a:blip r:embed="rId4"/>
          <a:stretch>
            <a:fillRect/>
          </a:stretch>
        </p:blipFill>
        <p:spPr>
          <a:xfrm>
            <a:off x="712952" y="2037988"/>
            <a:ext cx="3864349" cy="3981450"/>
          </a:xfrm>
          <a:prstGeom prst="rect">
            <a:avLst/>
          </a:prstGeom>
        </p:spPr>
      </p:pic>
      <p:pic>
        <p:nvPicPr>
          <p:cNvPr id="8" name="Picture 7"/>
          <p:cNvPicPr>
            <a:picLocks noChangeAspect="1"/>
          </p:cNvPicPr>
          <p:nvPr/>
        </p:nvPicPr>
        <p:blipFill>
          <a:blip r:embed="rId5"/>
          <a:stretch>
            <a:fillRect/>
          </a:stretch>
        </p:blipFill>
        <p:spPr>
          <a:xfrm>
            <a:off x="4784234" y="2103889"/>
            <a:ext cx="3695630" cy="3915551"/>
          </a:xfrm>
          <a:prstGeom prst="rect">
            <a:avLst/>
          </a:prstGeom>
        </p:spPr>
      </p:pic>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1177200" y="2608200"/>
              <a:ext cx="3445200" cy="1397520"/>
            </p14:xfrm>
          </p:contentPart>
        </mc:Choice>
        <mc:Fallback xmlns="">
          <p:pic>
            <p:nvPicPr>
              <p:cNvPr id="4" name="Ink 3"/>
              <p:cNvPicPr/>
              <p:nvPr/>
            </p:nvPicPr>
            <p:blipFill>
              <a:blip r:embed="rId7"/>
              <a:stretch>
                <a:fillRect/>
              </a:stretch>
            </p:blipFill>
            <p:spPr>
              <a:xfrm>
                <a:off x="1167840" y="2598840"/>
                <a:ext cx="3463920" cy="1416240"/>
              </a:xfrm>
              <a:prstGeom prst="rect">
                <a:avLst/>
              </a:prstGeom>
            </p:spPr>
          </p:pic>
        </mc:Fallback>
      </mc:AlternateContent>
    </p:spTree>
    <p:extLst>
      <p:ext uri="{BB962C8B-B14F-4D97-AF65-F5344CB8AC3E}">
        <p14:creationId xmlns:p14="http://schemas.microsoft.com/office/powerpoint/2010/main" val="305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2" y="1371600"/>
            <a:ext cx="7948449" cy="5105400"/>
          </a:xfrm>
        </p:spPr>
        <p:txBody>
          <a:bodyPr>
            <a:normAutofit/>
          </a:bodyPr>
          <a:lstStyle/>
          <a:p>
            <a:r>
              <a:rPr lang="el-GR" b="1" dirty="0">
                <a:latin typeface="Calibri" panose="020F0502020204030204" pitchFamily="34" charset="0"/>
                <a:cs typeface="Calibri" panose="020F0502020204030204" pitchFamily="34" charset="0"/>
              </a:rPr>
              <a:t>Δυναμικές Γραμμές Ηλεκτρικού Πεδίου</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Σύνοψη</a:t>
            </a:r>
            <a:endParaRPr lang="en-US" b="1"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Οι ηλεκτρικές δυναμικές γραμμές αποτελούν φανταστικές «καμπύλες» γραμμές που σχεδιάζουμε σε έναν χώρο για να περιγράψουμε ένα ηλεκτρικό πεδίο</a:t>
            </a:r>
          </a:p>
          <a:p>
            <a:r>
              <a:rPr lang="el-GR" dirty="0">
                <a:latin typeface="Calibri" panose="020F0502020204030204" pitchFamily="34" charset="0"/>
                <a:cs typeface="Calibri" panose="020F0502020204030204" pitchFamily="34" charset="0"/>
              </a:rPr>
              <a:t>Η εφαπτομένη σε οποιοδήποτε σημείο των καμπυλών αυτών μας δείχνει την κατεύθυνση του διανύσματος του ηλεκτρικού πεδίου</a:t>
            </a:r>
          </a:p>
          <a:p>
            <a:r>
              <a:rPr lang="el-GR" dirty="0">
                <a:latin typeface="Calibri" panose="020F0502020204030204" pitchFamily="34" charset="0"/>
                <a:cs typeface="Calibri" panose="020F0502020204030204" pitchFamily="34" charset="0"/>
              </a:rPr>
              <a:t>Η πυκνότητα των δυναμικών γραμμών σε κάποια περιοχή του χώρου μας δίνει μια ιδέα για την «ένταση» του ηλεκτρικού πεδίου</a:t>
            </a:r>
          </a:p>
          <a:p>
            <a:pPr lvl="1"/>
            <a:r>
              <a:rPr lang="el-GR" dirty="0">
                <a:latin typeface="Calibri" panose="020F0502020204030204" pitchFamily="34" charset="0"/>
                <a:cs typeface="Calibri" panose="020F0502020204030204" pitchFamily="34" charset="0"/>
              </a:rPr>
              <a:t>Πυκνές γραμμές </a:t>
            </a:r>
            <a:r>
              <a:rPr lang="el-GR" dirty="0">
                <a:latin typeface="Calibri" panose="020F0502020204030204" pitchFamily="34" charset="0"/>
                <a:cs typeface="Calibri" panose="020F0502020204030204" pitchFamily="34" charset="0"/>
                <a:sym typeface="Wingdings" panose="05000000000000000000" pitchFamily="2" charset="2"/>
              </a:rPr>
              <a:t> υψηλή «ένταση»</a:t>
            </a:r>
          </a:p>
          <a:p>
            <a:pPr lvl="1"/>
            <a:r>
              <a:rPr lang="el-GR" dirty="0">
                <a:latin typeface="Calibri" panose="020F0502020204030204" pitchFamily="34" charset="0"/>
                <a:cs typeface="Calibri" panose="020F0502020204030204" pitchFamily="34" charset="0"/>
                <a:sym typeface="Wingdings" panose="05000000000000000000" pitchFamily="2" charset="2"/>
              </a:rPr>
              <a:t>Αραιές γραμμές  χαμηλή «ένταση»</a:t>
            </a:r>
            <a:endParaRPr lang="el-GR" dirty="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034720" y="4761720"/>
              <a:ext cx="1233360" cy="57240"/>
            </p14:xfrm>
          </p:contentPart>
        </mc:Choice>
        <mc:Fallback xmlns="">
          <p:pic>
            <p:nvPicPr>
              <p:cNvPr id="6" name="Ink 5"/>
              <p:cNvPicPr/>
              <p:nvPr/>
            </p:nvPicPr>
            <p:blipFill>
              <a:blip r:embed="rId3"/>
              <a:stretch>
                <a:fillRect/>
              </a:stretch>
            </p:blipFill>
            <p:spPr>
              <a:xfrm>
                <a:off x="2025360" y="4752360"/>
                <a:ext cx="1252080" cy="75960"/>
              </a:xfrm>
              <a:prstGeom prst="rect">
                <a:avLst/>
              </a:prstGeom>
            </p:spPr>
          </p:pic>
        </mc:Fallback>
      </mc:AlternateContent>
    </p:spTree>
    <p:extLst>
      <p:ext uri="{BB962C8B-B14F-4D97-AF65-F5344CB8AC3E}">
        <p14:creationId xmlns:p14="http://schemas.microsoft.com/office/powerpoint/2010/main" val="299835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948449" cy="5257800"/>
              </a:xfrm>
            </p:spPr>
            <p:txBody>
              <a:bodyPr>
                <a:normAutofit/>
              </a:bodyPr>
              <a:lstStyle/>
              <a:p>
                <a:r>
                  <a:rPr lang="el-GR" b="1" dirty="0">
                    <a:latin typeface="Calibri" panose="020F0502020204030204" pitchFamily="34" charset="0"/>
                    <a:cs typeface="Calibri" panose="020F0502020204030204" pitchFamily="34" charset="0"/>
                  </a:rPr>
                  <a:t>Κίνηση σωματιδίου σε ομογενές ηλεκτρικό πεδίο</a:t>
                </a:r>
              </a:p>
              <a:p>
                <a:pPr lvl="1"/>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Ομογενές ηλεκτρικό πεδίο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oMath>
                </a14:m>
                <a:endParaRPr lang="en-US" dirty="0">
                  <a:latin typeface="Calibri" panose="020F0502020204030204" pitchFamily="34" charset="0"/>
                  <a:cs typeface="Calibri" panose="020F0502020204030204" pitchFamily="34" charset="0"/>
                </a:endParaRPr>
              </a:p>
              <a:p>
                <a:pPr lvl="1"/>
                <a:endParaRPr lang="el-GR" b="1"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Ομογενές</a:t>
                </a:r>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σταθερό</a:t>
                </a:r>
                <a:r>
                  <a:rPr lang="el-GR" dirty="0">
                    <a:latin typeface="Calibri" panose="020F0502020204030204" pitchFamily="34" charset="0"/>
                    <a:cs typeface="Calibri" panose="020F0502020204030204" pitchFamily="34" charset="0"/>
                  </a:rPr>
                  <a:t> μέτρο, </a:t>
                </a:r>
                <a:r>
                  <a:rPr lang="el-GR" b="1" dirty="0">
                    <a:latin typeface="Calibri" panose="020F0502020204030204" pitchFamily="34" charset="0"/>
                    <a:cs typeface="Calibri" panose="020F0502020204030204" pitchFamily="34" charset="0"/>
                  </a:rPr>
                  <a:t>παράλληλες</a:t>
                </a:r>
                <a:r>
                  <a:rPr lang="el-GR" dirty="0">
                    <a:latin typeface="Calibri" panose="020F0502020204030204" pitchFamily="34" charset="0"/>
                    <a:cs typeface="Calibri" panose="020F0502020204030204" pitchFamily="34" charset="0"/>
                  </a:rPr>
                  <a:t> δυναμικές γραμμές που ξεκινούν από θετικά φορτισμένη περιοχή και καταλήγουν σε αρνητικά φορτισμένη περιοχή</a:t>
                </a:r>
              </a:p>
              <a:p>
                <a:pPr lvl="1"/>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Οι φορτισμένες περιοχές μπορεί να είναι κάποιες φορτισμένες επιφάνειες (π.χ. φορτισμένες πλάκες ή φορτισμένοι δίσκοι)</a:t>
                </a:r>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948449" cy="5257800"/>
              </a:xfrm>
              <a:blipFill>
                <a:blip r:embed="rId2"/>
                <a:stretch>
                  <a:fillRect t="-927" r="-1074"/>
                </a:stretch>
              </a:blipFill>
            </p:spPr>
            <p:txBody>
              <a:bodyPr/>
              <a:lstStyle/>
              <a:p>
                <a:r>
                  <a:rPr lang="en-US">
                    <a:noFill/>
                  </a:rPr>
                  <a:t> </a:t>
                </a:r>
              </a:p>
            </p:txBody>
          </p:sp>
        </mc:Fallback>
      </mc:AlternateContent>
    </p:spTree>
    <p:extLst>
      <p:ext uri="{BB962C8B-B14F-4D97-AF65-F5344CB8AC3E}">
        <p14:creationId xmlns:p14="http://schemas.microsoft.com/office/powerpoint/2010/main" val="25778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2" y="1371600"/>
            <a:ext cx="7948449" cy="5257800"/>
          </a:xfrm>
        </p:spPr>
        <p:txBody>
          <a:bodyPr>
            <a:normAutofit/>
          </a:bodyPr>
          <a:lstStyle/>
          <a:p>
            <a:r>
              <a:rPr lang="el-GR" b="1" dirty="0">
                <a:latin typeface="Calibri" panose="020F0502020204030204" pitchFamily="34" charset="0"/>
                <a:cs typeface="Calibri" panose="020F0502020204030204" pitchFamily="34" charset="0"/>
              </a:rPr>
              <a:t>Κίνηση σωματιδίου σε ομογενές ηλεκτρικό πεδίο</a:t>
            </a:r>
          </a:p>
        </p:txBody>
      </p:sp>
      <p:pic>
        <p:nvPicPr>
          <p:cNvPr id="1026" name="Picture 2" descr="https://slideplayer.com/15898309/88/images/slide_1.jpg"/>
          <p:cNvPicPr>
            <a:picLocks noChangeAspect="1" noChangeArrowheads="1"/>
          </p:cNvPicPr>
          <p:nvPr/>
        </p:nvPicPr>
        <p:blipFill rotWithShape="1">
          <a:blip r:embed="rId2">
            <a:extLst>
              <a:ext uri="{28A0092B-C50C-407E-A947-70E740481C1C}">
                <a14:useLocalDpi xmlns:a14="http://schemas.microsoft.com/office/drawing/2010/main" val="0"/>
              </a:ext>
            </a:extLst>
          </a:blip>
          <a:srcRect t="8333" b="23958"/>
          <a:stretch/>
        </p:blipFill>
        <p:spPr bwMode="auto">
          <a:xfrm>
            <a:off x="533400" y="2133600"/>
            <a:ext cx="8031482"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206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2" y="1371600"/>
                <a:ext cx="7948449" cy="5257800"/>
              </a:xfrm>
            </p:spPr>
            <p:txBody>
              <a:bodyPr>
                <a:normAutofit lnSpcReduction="10000"/>
              </a:bodyPr>
              <a:lstStyle/>
              <a:p>
                <a:r>
                  <a:rPr lang="el-GR" b="1" dirty="0">
                    <a:latin typeface="Calibri" panose="020F0502020204030204" pitchFamily="34" charset="0"/>
                    <a:cs typeface="Calibri" panose="020F0502020204030204" pitchFamily="34" charset="0"/>
                  </a:rPr>
                  <a:t>Κίνηση σωματιδίου σε ομογενές ηλεκτρικό πεδίο</a:t>
                </a:r>
              </a:p>
              <a:p>
                <a:pPr lvl="1"/>
                <a:r>
                  <a:rPr lang="el-GR" dirty="0">
                    <a:latin typeface="Calibri" panose="020F0502020204030204" pitchFamily="34" charset="0"/>
                    <a:cs typeface="Calibri" panose="020F0502020204030204" pitchFamily="34" charset="0"/>
                  </a:rPr>
                  <a:t>Σωματίδιο μάζας </a:t>
                </a:r>
                <a14:m>
                  <m:oMath xmlns:m="http://schemas.openxmlformats.org/officeDocument/2006/math">
                    <m:r>
                      <a:rPr lang="en-US" i="1" dirty="0">
                        <a:latin typeface="Cambria Math" panose="02040503050406030204" pitchFamily="18" charset="0"/>
                      </a:rPr>
                      <m:t>𝑚</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και φορτίου </a:t>
                </a:r>
                <a14:m>
                  <m:oMath xmlns:m="http://schemas.openxmlformats.org/officeDocument/2006/math">
                    <m:r>
                      <a:rPr lang="en-US" i="1" dirty="0">
                        <a:latin typeface="Cambria Math" panose="02040503050406030204" pitchFamily="18" charset="0"/>
                      </a:rPr>
                      <m:t>𝑞</m:t>
                    </m:r>
                  </m:oMath>
                </a14:m>
                <a:endParaRPr lang="en-BS" dirty="0">
                  <a:latin typeface="Calibri" panose="020F0502020204030204" pitchFamily="34" charset="0"/>
                  <a:cs typeface="Calibri" panose="020F0502020204030204" pitchFamily="34" charset="0"/>
                </a:endParaRPr>
              </a:p>
              <a:p>
                <a:pPr lvl="2"/>
                <a:r>
                  <a:rPr lang="el-GR" dirty="0">
                    <a:latin typeface="Calibri" panose="020F0502020204030204" pitchFamily="34" charset="0"/>
                    <a:cs typeface="Calibri" panose="020F0502020204030204" pitchFamily="34" charset="0"/>
                  </a:rPr>
                  <a:t>Το σωματίδιο βρίσκεται μέσα στο ηλεκτρικό πεδίο</a:t>
                </a:r>
              </a:p>
              <a:p>
                <a:pPr lvl="1"/>
                <a:endParaRPr lang="en-US" sz="18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Εκτελεί επιταχυνόμενη κίνηση λόγω ηλεκτρικής δύναμης</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
                </a:r>
                <a:br>
                  <a:rPr lang="en-US" i="1" dirty="0">
                    <a:latin typeface="Calibri" panose="020F0502020204030204" pitchFamily="34" charset="0"/>
                    <a:cs typeface="Calibri" panose="020F0502020204030204" pitchFamily="34" charset="0"/>
                  </a:rPr>
                </a:br>
                <a14:m>
                  <m:oMath xmlns:m="http://schemas.openxmlformats.org/officeDocument/2006/math">
                    <m:r>
                      <a:rPr lang="el-GR" b="0" i="1" smtClean="0">
                        <a:latin typeface="Cambria Math" panose="02040503050406030204" pitchFamily="18" charset="0"/>
                      </a:rPr>
                      <m:t>∑</m:t>
                    </m:r>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𝐹</m:t>
                        </m:r>
                      </m:e>
                    </m:acc>
                    <m:r>
                      <a:rPr lang="aa-ET" b="0" i="1" smtClean="0">
                        <a:latin typeface="Cambria Math" panose="02040503050406030204" pitchFamily="18" charset="0"/>
                      </a:rPr>
                      <m:t>=</m:t>
                    </m:r>
                    <m:r>
                      <a:rPr lang="aa-ET" b="0" i="1" smtClean="0">
                        <a:latin typeface="Cambria Math" panose="02040503050406030204" pitchFamily="18" charset="0"/>
                      </a:rPr>
                      <m:t>𝑚</m:t>
                    </m:r>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𝑎</m:t>
                        </m:r>
                      </m:e>
                    </m:acc>
                    <m:r>
                      <a:rPr lang="aa-ET" b="0" i="1" smtClean="0">
                        <a:latin typeface="Cambria Math" panose="02040503050406030204" pitchFamily="18" charset="0"/>
                      </a:rPr>
                      <m:t>⇒</m:t>
                    </m:r>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𝑚</m:t>
                    </m:r>
                    <m:acc>
                      <m:accPr>
                        <m:chr m:val="⃗"/>
                        <m:ctrlPr>
                          <a:rPr lang="en-US" i="1">
                            <a:latin typeface="Cambria Math" panose="02040503050406030204" pitchFamily="18" charset="0"/>
                          </a:rPr>
                        </m:ctrlPr>
                      </m:accPr>
                      <m:e>
                        <m:r>
                          <a:rPr lang="en-US" i="1">
                            <a:latin typeface="Cambria Math" panose="02040503050406030204" pitchFamily="18" charset="0"/>
                          </a:rPr>
                          <m:t>𝑎</m:t>
                        </m:r>
                      </m:e>
                    </m:acc>
                    <m:r>
                      <a:rPr lang="aa-ET" b="0" i="1" smtClean="0">
                        <a:latin typeface="Cambria Math" panose="02040503050406030204" pitchFamily="18" charset="0"/>
                      </a:rPr>
                      <m:t>⇒</m:t>
                    </m:r>
                    <m:r>
                      <a:rPr lang="en-US" i="1">
                        <a:latin typeface="Cambria Math" panose="02040503050406030204" pitchFamily="18" charset="0"/>
                      </a:rPr>
                      <m:t>𝑞</m:t>
                    </m:r>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rPr>
                      <m:t>=</m:t>
                    </m:r>
                    <m:r>
                      <a:rPr lang="en-US" i="1">
                        <a:latin typeface="Cambria Math" panose="02040503050406030204" pitchFamily="18" charset="0"/>
                      </a:rPr>
                      <m:t>𝑚</m:t>
                    </m:r>
                    <m:acc>
                      <m:accPr>
                        <m:chr m:val="⃗"/>
                        <m:ctrlPr>
                          <a:rPr lang="en-US" i="1">
                            <a:latin typeface="Cambria Math" panose="02040503050406030204" pitchFamily="18" charset="0"/>
                          </a:rPr>
                        </m:ctrlPr>
                      </m:accPr>
                      <m:e>
                        <m:r>
                          <a:rPr lang="en-US" i="1">
                            <a:latin typeface="Cambria Math" panose="02040503050406030204" pitchFamily="18" charset="0"/>
                          </a:rPr>
                          <m:t>𝑎</m:t>
                        </m:r>
                      </m:e>
                    </m:acc>
                    <m:r>
                      <a:rPr lang="el-GR" b="0" i="1" smtClean="0">
                        <a:latin typeface="Cambria Math" panose="02040503050406030204" pitchFamily="18" charset="0"/>
                      </a:rPr>
                      <m:t>⇒</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𝑎</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num>
                      <m:den>
                        <m:r>
                          <a:rPr lang="en-US" b="0" i="1" smtClean="0">
                            <a:latin typeface="Cambria Math" panose="02040503050406030204" pitchFamily="18" charset="0"/>
                          </a:rPr>
                          <m:t>𝑚</m:t>
                        </m:r>
                      </m:den>
                    </m:f>
                  </m:oMath>
                </a14:m>
                <a:endParaRPr lang="en-US" sz="1700" dirty="0">
                  <a:latin typeface="Calibri" panose="020F0502020204030204" pitchFamily="34" charset="0"/>
                  <a:cs typeface="Calibri" panose="020F0502020204030204" pitchFamily="34" charset="0"/>
                </a:endParaRPr>
              </a:p>
              <a:p>
                <a:pPr lvl="1"/>
                <a:endParaRPr lang="el-GR" sz="105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Αν το σωματίδιο έχει </a:t>
                </a:r>
                <a:r>
                  <a:rPr lang="el-GR" b="1" dirty="0">
                    <a:latin typeface="Calibri" panose="020F0502020204030204" pitchFamily="34" charset="0"/>
                    <a:cs typeface="Calibri" panose="020F0502020204030204" pitchFamily="34" charset="0"/>
                  </a:rPr>
                  <a:t>θετικό</a:t>
                </a:r>
                <a:r>
                  <a:rPr lang="el-GR" dirty="0">
                    <a:latin typeface="Calibri" panose="020F0502020204030204" pitchFamily="34" charset="0"/>
                    <a:cs typeface="Calibri" panose="020F0502020204030204" pitchFamily="34" charset="0"/>
                  </a:rPr>
                  <a:t> φορτίο, η κίνησή του ακολουθεί την κατεύθυνση</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των δυναμικών γραμμών του ηλεκτρικού πεδίου</a:t>
                </a:r>
                <a:endParaRPr lang="en-US" dirty="0">
                  <a:latin typeface="Calibri" panose="020F0502020204030204" pitchFamily="34" charset="0"/>
                  <a:cs typeface="Calibri" panose="020F0502020204030204" pitchFamily="34" charset="0"/>
                </a:endParaRPr>
              </a:p>
              <a:p>
                <a:pPr lvl="2"/>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αν αυτό «αφεθεί» </a:t>
                </a:r>
                <a14:m>
                  <m:oMath xmlns:m="http://schemas.openxmlformats.org/officeDocument/2006/math">
                    <m:r>
                      <a:rPr lang="en-US" i="1" dirty="0" smtClean="0">
                        <a:latin typeface="Cambria Math" panose="02040503050406030204" pitchFamily="18" charset="0"/>
                        <a:cs typeface="Calibri" panose="020F0502020204030204" pitchFamily="34" charset="0"/>
                      </a:rPr>
                      <m:t>(</m:t>
                    </m:r>
                    <m:sSub>
                      <m:sSubPr>
                        <m:ctrlPr>
                          <a:rPr lang="en-US" b="0" i="1" dirty="0" smtClean="0">
                            <a:latin typeface="Cambria Math" panose="02040503050406030204" pitchFamily="18" charset="0"/>
                            <a:cs typeface="Calibri" panose="020F0502020204030204" pitchFamily="34" charset="0"/>
                          </a:rPr>
                        </m:ctrlPr>
                      </m:sSubPr>
                      <m:e>
                        <m:r>
                          <a:rPr lang="en-US" i="1" dirty="0" smtClean="0">
                            <a:latin typeface="Cambria Math" panose="02040503050406030204" pitchFamily="18" charset="0"/>
                            <a:cs typeface="Calibri" panose="020F0502020204030204" pitchFamily="34" charset="0"/>
                          </a:rPr>
                          <m:t>𝑢</m:t>
                        </m:r>
                      </m:e>
                      <m:sub>
                        <m:r>
                          <a:rPr lang="en-US" i="1" dirty="0" smtClean="0">
                            <a:latin typeface="Cambria Math" panose="02040503050406030204" pitchFamily="18" charset="0"/>
                            <a:cs typeface="Calibri" panose="020F0502020204030204" pitchFamily="34" charset="0"/>
                          </a:rPr>
                          <m:t>0</m:t>
                        </m:r>
                      </m:sub>
                    </m:sSub>
                    <m:r>
                      <a:rPr lang="en-US" i="1" dirty="0" smtClean="0">
                        <a:latin typeface="Cambria Math" panose="02040503050406030204" pitchFamily="18" charset="0"/>
                        <a:cs typeface="Calibri" panose="020F0502020204030204" pitchFamily="34" charset="0"/>
                      </a:rPr>
                      <m:t>=0)</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εντός του πεδίου</a:t>
                </a:r>
                <a:endParaRPr lang="en-US" dirty="0">
                  <a:latin typeface="Calibri" panose="020F0502020204030204" pitchFamily="34" charset="0"/>
                  <a:cs typeface="Calibri" panose="020F0502020204030204" pitchFamily="34" charset="0"/>
                </a:endParaRPr>
              </a:p>
              <a:p>
                <a:pPr lvl="1"/>
                <a:endParaRPr lang="el-GR" sz="1400" dirty="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Αλλιώς</a:t>
                </a:r>
                <a:r>
                  <a:rPr lang="en-US" dirty="0" smtClean="0">
                    <a:latin typeface="Calibri" panose="020F0502020204030204" pitchFamily="34" charset="0"/>
                    <a:cs typeface="Calibri" panose="020F0502020204030204" pitchFamily="34" charset="0"/>
                  </a:rPr>
                  <a:t> (</a:t>
                </a:r>
                <a14:m>
                  <m:oMath xmlns:m="http://schemas.openxmlformats.org/officeDocument/2006/math">
                    <m:r>
                      <a:rPr lang="en-US" i="1" dirty="0" smtClean="0">
                        <a:latin typeface="Cambria Math" panose="02040503050406030204" pitchFamily="18" charset="0"/>
                        <a:cs typeface="Calibri" panose="020F0502020204030204" pitchFamily="34" charset="0"/>
                      </a:rPr>
                      <m:t>𝑞</m:t>
                    </m:r>
                    <m:r>
                      <a:rPr lang="en-US" i="1" dirty="0" smtClean="0">
                        <a:latin typeface="Cambria Math" panose="02040503050406030204" pitchFamily="18" charset="0"/>
                        <a:cs typeface="Calibri" panose="020F0502020204030204" pitchFamily="34" charset="0"/>
                      </a:rPr>
                      <m:t>&lt;0</m:t>
                    </m:r>
                  </m:oMath>
                </a14:m>
                <a:r>
                  <a:rPr lang="en-US" dirty="0" smtClean="0">
                    <a:latin typeface="Calibri" panose="020F0502020204030204" pitchFamily="34" charset="0"/>
                    <a:cs typeface="Calibri" panose="020F0502020204030204" pitchFamily="34" charset="0"/>
                  </a:rPr>
                  <a:t>)</a:t>
                </a:r>
                <a:r>
                  <a:rPr lang="el-GR" dirty="0" smtClean="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η κίνηση είναι αντίθετη της κατεύθυνσης των γραμμών του ηλεκτρικού πεδίου</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2" y="1371600"/>
                <a:ext cx="7948449" cy="5257800"/>
              </a:xfrm>
              <a:blipFill>
                <a:blip r:embed="rId2"/>
                <a:stretch>
                  <a:fillRect t="-1622" r="-383"/>
                </a:stretch>
              </a:blipFill>
            </p:spPr>
            <p:txBody>
              <a:bodyPr/>
              <a:lstStyle/>
              <a:p>
                <a:r>
                  <a:rPr lang="en-US">
                    <a:noFill/>
                  </a:rPr>
                  <a:t> </a:t>
                </a:r>
              </a:p>
            </p:txBody>
          </p:sp>
        </mc:Fallback>
      </mc:AlternateContent>
    </p:spTree>
    <p:extLst>
      <p:ext uri="{BB962C8B-B14F-4D97-AF65-F5344CB8AC3E}">
        <p14:creationId xmlns:p14="http://schemas.microsoft.com/office/powerpoint/2010/main" val="386095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710294"/>
            <a:ext cx="3645408" cy="3149029"/>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100850" cy="5105400"/>
              </a:xfrm>
            </p:spPr>
            <p:txBody>
              <a:bodyPr>
                <a:normAutofit/>
              </a:bodyPr>
              <a:lstStyle/>
              <a:p>
                <a:r>
                  <a:rPr lang="el-GR" b="1" dirty="0">
                    <a:latin typeface="Calibri" panose="020F0502020204030204" pitchFamily="34" charset="0"/>
                    <a:cs typeface="Calibri" panose="020F0502020204030204" pitchFamily="34" charset="0"/>
                  </a:rPr>
                  <a:t>Παράδειγμα:</a:t>
                </a:r>
              </a:p>
              <a:p>
                <a:pPr lvl="1"/>
                <a:r>
                  <a:rPr lang="el-GR" sz="1800" dirty="0">
                    <a:latin typeface="Calibri" panose="020F0502020204030204" pitchFamily="34" charset="0"/>
                    <a:cs typeface="Calibri" panose="020F0502020204030204" pitchFamily="34" charset="0"/>
                  </a:rPr>
                  <a:t>Ένα ηλεκτρόνιο μπαίνει σε μια περιοχή </a:t>
                </a:r>
                <a:r>
                  <a:rPr lang="en-US" sz="1800" dirty="0">
                    <a:latin typeface="Calibri" panose="020F0502020204030204" pitchFamily="34" charset="0"/>
                    <a:cs typeface="Calibri" panose="020F0502020204030204" pitchFamily="34" charset="0"/>
                  </a:rPr>
                  <a:t/>
                </a:r>
                <a:br>
                  <a:rPr lang="en-US"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ομογενούς ηλεκτρικού πεδίου όπως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στο σχήμα. Η αρχική ταχύτητά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του είναι οριζόντιας κατεύθυνσης και </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μέτρου </a:t>
                </a:r>
                <a14:m>
                  <m:oMath xmlns:m="http://schemas.openxmlformats.org/officeDocument/2006/math">
                    <m:sSub>
                      <m:sSubPr>
                        <m:ctrlPr>
                          <a:rPr lang="el-GR" sz="1800" i="1">
                            <a:latin typeface="Cambria Math" panose="02040503050406030204" pitchFamily="18" charset="0"/>
                          </a:rPr>
                        </m:ctrlPr>
                      </m:sSubPr>
                      <m:e>
                        <m:r>
                          <a:rPr lang="en-US" sz="1800" i="1">
                            <a:latin typeface="Cambria Math" panose="02040503050406030204" pitchFamily="18" charset="0"/>
                          </a:rPr>
                          <m:t>𝑢</m:t>
                        </m:r>
                      </m:e>
                      <m:sub>
                        <m:r>
                          <a:rPr lang="en-US" sz="1800" i="1">
                            <a:latin typeface="Cambria Math" panose="02040503050406030204" pitchFamily="18" charset="0"/>
                          </a:rPr>
                          <m:t>𝑖</m:t>
                        </m:r>
                      </m:sub>
                    </m:sSub>
                    <m:r>
                      <a:rPr lang="en-US" sz="1800" i="1">
                        <a:latin typeface="Cambria Math" panose="02040503050406030204" pitchFamily="18" charset="0"/>
                      </a:rPr>
                      <m:t>=3</m:t>
                    </m:r>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10</m:t>
                        </m:r>
                      </m:e>
                      <m:sup>
                        <m:r>
                          <a:rPr lang="en-US" sz="1800" i="1">
                            <a:latin typeface="Cambria Math" panose="02040503050406030204" pitchFamily="18" charset="0"/>
                            <a:ea typeface="Cambria Math" panose="02040503050406030204" pitchFamily="18" charset="0"/>
                          </a:rPr>
                          <m:t>6</m:t>
                        </m:r>
                      </m:sup>
                    </m:sSup>
                  </m:oMath>
                </a14:m>
                <a:r>
                  <a:rPr lang="en-US" sz="1800" dirty="0">
                    <a:latin typeface="Calibri" panose="020F0502020204030204" pitchFamily="34" charset="0"/>
                    <a:cs typeface="Calibri" panose="020F0502020204030204" pitchFamily="34" charset="0"/>
                  </a:rPr>
                  <a:t> m/s</a:t>
                </a:r>
                <a:r>
                  <a:rPr lang="el-GR" sz="1800" dirty="0">
                    <a:latin typeface="Calibri" panose="020F0502020204030204" pitchFamily="34" charset="0"/>
                    <a:cs typeface="Calibri" panose="020F0502020204030204" pitchFamily="34" charset="0"/>
                  </a:rPr>
                  <a:t>. Επίσης, ισχύει </a:t>
                </a:r>
                <a:br>
                  <a:rPr lang="el-GR" sz="1800" dirty="0">
                    <a:latin typeface="Calibri" panose="020F0502020204030204" pitchFamily="34" charset="0"/>
                    <a:cs typeface="Calibri" panose="020F0502020204030204" pitchFamily="34" charset="0"/>
                  </a:rPr>
                </a:br>
                <a14:m>
                  <m:oMath xmlns:m="http://schemas.openxmlformats.org/officeDocument/2006/math">
                    <m:r>
                      <a:rPr lang="en-US" sz="1800" i="1">
                        <a:latin typeface="Cambria Math" panose="02040503050406030204" pitchFamily="18" charset="0"/>
                      </a:rPr>
                      <m:t>𝐸</m:t>
                    </m:r>
                    <m:r>
                      <a:rPr lang="en-US" sz="1800" i="1">
                        <a:latin typeface="Cambria Math" panose="02040503050406030204" pitchFamily="18" charset="0"/>
                      </a:rPr>
                      <m:t>=200</m:t>
                    </m:r>
                  </m:oMath>
                </a14:m>
                <a:r>
                  <a:rPr lang="en-US" sz="1800" dirty="0">
                    <a:latin typeface="Calibri" panose="020F0502020204030204" pitchFamily="34" charset="0"/>
                    <a:cs typeface="Calibri" panose="020F0502020204030204" pitchFamily="34" charset="0"/>
                  </a:rPr>
                  <a:t> N/C. </a:t>
                </a:r>
                <a:r>
                  <a:rPr lang="el-GR" sz="1800" dirty="0">
                    <a:latin typeface="Calibri" panose="020F0502020204030204" pitchFamily="34" charset="0"/>
                    <a:cs typeface="Calibri" panose="020F0502020204030204" pitchFamily="34" charset="0"/>
                  </a:rPr>
                  <a:t>Το οριζόντιο μήκος των </a:t>
                </a:r>
                <a:r>
                  <a:rPr lang="en-US" sz="1800" dirty="0">
                    <a:latin typeface="Calibri" panose="020F0502020204030204" pitchFamily="34" charset="0"/>
                    <a:cs typeface="Calibri" panose="020F0502020204030204" pitchFamily="34" charset="0"/>
                  </a:rPr>
                  <a:t/>
                </a:r>
                <a:br>
                  <a:rPr lang="en-US"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πλακών είναι </a:t>
                </a:r>
                <a14:m>
                  <m:oMath xmlns:m="http://schemas.openxmlformats.org/officeDocument/2006/math">
                    <m:r>
                      <a:rPr lang="en-US" sz="1800" i="1">
                        <a:latin typeface="Cambria Math" panose="02040503050406030204" pitchFamily="18" charset="0"/>
                      </a:rPr>
                      <m:t>𝑙</m:t>
                    </m:r>
                    <m:r>
                      <a:rPr lang="en-US" sz="1800" i="1">
                        <a:latin typeface="Cambria Math" panose="02040503050406030204" pitchFamily="18" charset="0"/>
                      </a:rPr>
                      <m:t>=0.1</m:t>
                    </m:r>
                  </m:oMath>
                </a14:m>
                <a:r>
                  <a:rPr lang="en-US" sz="1800" dirty="0">
                    <a:latin typeface="Calibri" panose="020F0502020204030204" pitchFamily="34" charset="0"/>
                    <a:cs typeface="Calibri" panose="020F0502020204030204" pitchFamily="34" charset="0"/>
                  </a:rPr>
                  <a:t> m. </a:t>
                </a:r>
                <a:r>
                  <a:rPr lang="el-GR" sz="1800" dirty="0">
                    <a:latin typeface="Calibri" panose="020F0502020204030204" pitchFamily="34" charset="0"/>
                    <a:cs typeface="Calibri" panose="020F0502020204030204" pitchFamily="34" charset="0"/>
                  </a:rPr>
                  <a:t>Θεωρήστε </a:t>
                </a:r>
                <a:r>
                  <a:rPr lang="en-US" sz="1800" dirty="0">
                    <a:latin typeface="Calibri" panose="020F0502020204030204" pitchFamily="34" charset="0"/>
                    <a:cs typeface="Calibri" panose="020F0502020204030204" pitchFamily="34" charset="0"/>
                  </a:rPr>
                  <a:t/>
                </a:r>
                <a:br>
                  <a:rPr lang="en-US"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γνωστή τη μάζα του ηλεκτρονίου </a:t>
                </a:r>
                <a14:m>
                  <m:oMath xmlns:m="http://schemas.openxmlformats.org/officeDocument/2006/math">
                    <m:sSub>
                      <m:sSubPr>
                        <m:ctrlPr>
                          <a:rPr lang="el-GR" sz="1800" i="1">
                            <a:latin typeface="Cambria Math" panose="02040503050406030204" pitchFamily="18" charset="0"/>
                          </a:rPr>
                        </m:ctrlPr>
                      </m:sSubPr>
                      <m:e>
                        <m:r>
                          <a:rPr lang="en-US" sz="1800" i="1">
                            <a:latin typeface="Cambria Math" panose="02040503050406030204" pitchFamily="18" charset="0"/>
                          </a:rPr>
                          <m:t>𝑚</m:t>
                        </m:r>
                      </m:e>
                      <m:sub>
                        <m:r>
                          <a:rPr lang="en-US" sz="1800" i="1">
                            <a:latin typeface="Cambria Math" panose="02040503050406030204" pitchFamily="18" charset="0"/>
                          </a:rPr>
                          <m:t>𝑒</m:t>
                        </m:r>
                      </m:sub>
                    </m:sSub>
                  </m:oMath>
                </a14:m>
                <a:r>
                  <a:rPr lang="el-GR"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a:r>
                <a:br>
                  <a:rPr lang="en-US"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καθώς και το φορτίο του</a:t>
                </a:r>
                <a:r>
                  <a:rPr lang="en-US" sz="1800" dirty="0">
                    <a:latin typeface="Calibri" panose="020F0502020204030204" pitchFamily="34" charset="0"/>
                    <a:cs typeface="Calibri" panose="020F0502020204030204" pitchFamily="34" charset="0"/>
                  </a:rPr>
                  <a:t>, </a:t>
                </a:r>
                <a14:m>
                  <m:oMath xmlns:m="http://schemas.openxmlformats.org/officeDocument/2006/math">
                    <m:r>
                      <a:rPr lang="en-US" sz="1800" i="1">
                        <a:latin typeface="Cambria Math" panose="02040503050406030204" pitchFamily="18" charset="0"/>
                      </a:rPr>
                      <m:t>𝑒</m:t>
                    </m:r>
                  </m:oMath>
                </a14:m>
                <a:r>
                  <a:rPr lang="el-GR" sz="18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A) </a:t>
                </a:r>
                <a:r>
                  <a:rPr lang="el-GR" sz="1800" dirty="0">
                    <a:latin typeface="Calibri" panose="020F0502020204030204" pitchFamily="34" charset="0"/>
                    <a:cs typeface="Calibri" panose="020F0502020204030204" pitchFamily="34" charset="0"/>
                  </a:rPr>
                  <a:t>Βρείτε την επιτάχυνση του ηλεκτρονίου όσο βρίσκεται ανάμεσα στις πλάκες.</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Β) Υποθέτοντας ότι το ηλεκτρόνιο μπαίνει στο πεδίο τη χρονική στιγμή </a:t>
                </a:r>
                <a14:m>
                  <m:oMath xmlns:m="http://schemas.openxmlformats.org/officeDocument/2006/math">
                    <m:r>
                      <m:rPr>
                        <m:sty m:val="p"/>
                      </m:rPr>
                      <a:rPr lang="en-US" sz="1800">
                        <a:latin typeface="Cambria Math" panose="02040503050406030204" pitchFamily="18" charset="0"/>
                      </a:rPr>
                      <m:t>t</m:t>
                    </m:r>
                    <m:r>
                      <a:rPr lang="en-US" sz="1800">
                        <a:latin typeface="Cambria Math" panose="02040503050406030204" pitchFamily="18" charset="0"/>
                      </a:rPr>
                      <m:t>=0</m:t>
                    </m:r>
                  </m:oMath>
                </a14:m>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βρείτε το χρόνο που εγκαταλείπει το πεδίο.</a:t>
                </a:r>
                <a:br>
                  <a:rPr lang="el-GR" sz="1800" dirty="0">
                    <a:latin typeface="Calibri" panose="020F0502020204030204" pitchFamily="34" charset="0"/>
                    <a:cs typeface="Calibri" panose="020F0502020204030204" pitchFamily="34" charset="0"/>
                  </a:rPr>
                </a:br>
                <a:r>
                  <a:rPr lang="el-GR" sz="1800" dirty="0">
                    <a:latin typeface="Calibri" panose="020F0502020204030204" pitchFamily="34" charset="0"/>
                    <a:cs typeface="Calibri" panose="020F0502020204030204" pitchFamily="34" charset="0"/>
                  </a:rPr>
                  <a:t>Γ) Υποθέτοντας ότι η </a:t>
                </a:r>
                <a:r>
                  <a:rPr lang="en-US" sz="1800" dirty="0">
                    <a:latin typeface="Calibri" panose="020F0502020204030204" pitchFamily="34" charset="0"/>
                    <a:cs typeface="Calibri" panose="020F0502020204030204" pitchFamily="34" charset="0"/>
                  </a:rPr>
                  <a:t>y</a:t>
                </a:r>
                <a:r>
                  <a:rPr lang="el-GR" sz="1800" dirty="0">
                    <a:latin typeface="Calibri" panose="020F0502020204030204" pitchFamily="34" charset="0"/>
                    <a:cs typeface="Calibri" panose="020F0502020204030204" pitchFamily="34" charset="0"/>
                  </a:rPr>
                  <a:t>-συνιστώσα του ηλεκτρονίου όταν μπαίνει στο ηλεκτρικό πεδίο είναι </a:t>
                </a:r>
                <a14:m>
                  <m:oMath xmlns:m="http://schemas.openxmlformats.org/officeDocument/2006/math">
                    <m:r>
                      <m:rPr>
                        <m:sty m:val="p"/>
                      </m:rPr>
                      <a:rPr lang="en-US" sz="1800">
                        <a:latin typeface="Cambria Math" panose="02040503050406030204" pitchFamily="18" charset="0"/>
                      </a:rPr>
                      <m:t>y</m:t>
                    </m:r>
                    <m:r>
                      <a:rPr lang="en-US" sz="1800">
                        <a:latin typeface="Cambria Math" panose="02040503050406030204" pitchFamily="18" charset="0"/>
                      </a:rPr>
                      <m:t>=0</m:t>
                    </m:r>
                  </m:oMath>
                </a14:m>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ποια είναι αυτή με την οποία εγκαταλείπει το πεδίο;</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100850" cy="5105400"/>
              </a:xfrm>
              <a:blipFill>
                <a:blip r:embed="rId3"/>
                <a:stretch>
                  <a:fillRect t="-955" r="-451"/>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8134200" y="3060360"/>
              <a:ext cx="368280" cy="233640"/>
            </p14:xfrm>
          </p:contentPart>
        </mc:Choice>
        <mc:Fallback xmlns="">
          <p:pic>
            <p:nvPicPr>
              <p:cNvPr id="5" name="Ink 4"/>
              <p:cNvPicPr/>
              <p:nvPr/>
            </p:nvPicPr>
            <p:blipFill>
              <a:blip r:embed="rId5"/>
              <a:stretch>
                <a:fillRect/>
              </a:stretch>
            </p:blipFill>
            <p:spPr>
              <a:xfrm>
                <a:off x="8124840" y="3051000"/>
                <a:ext cx="387000" cy="252360"/>
              </a:xfrm>
              <a:prstGeom prst="rect">
                <a:avLst/>
              </a:prstGeom>
            </p:spPr>
          </p:pic>
        </mc:Fallback>
      </mc:AlternateContent>
    </p:spTree>
    <p:extLst>
      <p:ext uri="{BB962C8B-B14F-4D97-AF65-F5344CB8AC3E}">
        <p14:creationId xmlns:p14="http://schemas.microsoft.com/office/powerpoint/2010/main" val="2796763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sz="1600" dirty="0">
                    <a:latin typeface="Calibri" panose="020F0502020204030204" pitchFamily="34" charset="0"/>
                    <a:cs typeface="Calibri" panose="020F0502020204030204" pitchFamily="34" charset="0"/>
                  </a:rPr>
                  <a:t>Η αρχική ταχύτητά του </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είναι </a:t>
                </a:r>
                <a14:m>
                  <m:oMath xmlns:m="http://schemas.openxmlformats.org/officeDocument/2006/math">
                    <m:sSub>
                      <m:sSubPr>
                        <m:ctrlPr>
                          <a:rPr lang="el-GR" sz="1600" i="1">
                            <a:latin typeface="Cambria Math" panose="02040503050406030204" pitchFamily="18" charset="0"/>
                          </a:rPr>
                        </m:ctrlPr>
                      </m:sSubPr>
                      <m:e>
                        <m:r>
                          <a:rPr lang="en-US" sz="1600" i="1">
                            <a:latin typeface="Cambria Math" panose="02040503050406030204" pitchFamily="18" charset="0"/>
                          </a:rPr>
                          <m:t>𝑢</m:t>
                        </m:r>
                      </m:e>
                      <m:sub>
                        <m:r>
                          <a:rPr lang="en-US" sz="1600" i="1">
                            <a:latin typeface="Cambria Math" panose="02040503050406030204" pitchFamily="18" charset="0"/>
                          </a:rPr>
                          <m:t>𝑖</m:t>
                        </m:r>
                      </m:sub>
                    </m:sSub>
                    <m:r>
                      <a:rPr lang="en-US" sz="1600" i="1">
                        <a:latin typeface="Cambria Math" panose="02040503050406030204" pitchFamily="18" charset="0"/>
                      </a:rPr>
                      <m:t>=3</m:t>
                    </m:r>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10</m:t>
                        </m:r>
                      </m:e>
                      <m:sup>
                        <m:r>
                          <a:rPr lang="en-US" sz="1600" i="1">
                            <a:latin typeface="Cambria Math" panose="02040503050406030204" pitchFamily="18" charset="0"/>
                            <a:ea typeface="Cambria Math" panose="02040503050406030204" pitchFamily="18" charset="0"/>
                          </a:rPr>
                          <m:t>6</m:t>
                        </m:r>
                      </m:sup>
                    </m:sSup>
                  </m:oMath>
                </a14:m>
                <a:r>
                  <a:rPr lang="en-US" sz="1600" dirty="0">
                    <a:latin typeface="Calibri" panose="020F0502020204030204" pitchFamily="34" charset="0"/>
                    <a:cs typeface="Calibri" panose="020F0502020204030204" pitchFamily="34" charset="0"/>
                  </a:rPr>
                  <a:t> m/s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και </a:t>
                </a:r>
                <a14:m>
                  <m:oMath xmlns:m="http://schemas.openxmlformats.org/officeDocument/2006/math">
                    <m:r>
                      <a:rPr lang="en-US" sz="1600" i="1">
                        <a:latin typeface="Cambria Math" panose="02040503050406030204" pitchFamily="18" charset="0"/>
                      </a:rPr>
                      <m:t>𝐸</m:t>
                    </m:r>
                    <m:r>
                      <a:rPr lang="en-US" sz="1600" i="1">
                        <a:latin typeface="Cambria Math" panose="02040503050406030204" pitchFamily="18" charset="0"/>
                      </a:rPr>
                      <m:t>=200</m:t>
                    </m:r>
                  </m:oMath>
                </a14:m>
                <a:r>
                  <a:rPr lang="en-US" sz="1600" dirty="0">
                    <a:latin typeface="Calibri" panose="020F0502020204030204" pitchFamily="34" charset="0"/>
                    <a:cs typeface="Calibri" panose="020F0502020204030204" pitchFamily="34" charset="0"/>
                  </a:rPr>
                  <a:t> N/C. </a:t>
                </a:r>
                <a:r>
                  <a:rPr lang="el-GR" sz="1600" dirty="0">
                    <a:latin typeface="Calibri" panose="020F0502020204030204" pitchFamily="34" charset="0"/>
                    <a:cs typeface="Calibri" panose="020F0502020204030204" pitchFamily="34" charset="0"/>
                  </a:rPr>
                  <a:t>Το οριζόντιο μήκος </a:t>
                </a: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των πλακών είναι </a:t>
                </a:r>
                <a14:m>
                  <m:oMath xmlns:m="http://schemas.openxmlformats.org/officeDocument/2006/math">
                    <m:r>
                      <a:rPr lang="en-US" sz="1600" i="1">
                        <a:latin typeface="Cambria Math" panose="02040503050406030204" pitchFamily="18" charset="0"/>
                      </a:rPr>
                      <m:t>𝑙</m:t>
                    </m:r>
                    <m:r>
                      <a:rPr lang="en-US" sz="1600" i="1">
                        <a:latin typeface="Cambria Math" panose="02040503050406030204" pitchFamily="18" charset="0"/>
                      </a:rPr>
                      <m:t>=0.1</m:t>
                    </m:r>
                  </m:oMath>
                </a14:m>
                <a:r>
                  <a:rPr lang="en-US" sz="1600" dirty="0">
                    <a:latin typeface="Calibri" panose="020F0502020204030204" pitchFamily="34" charset="0"/>
                    <a:cs typeface="Calibri" panose="020F0502020204030204" pitchFamily="34" charset="0"/>
                  </a:rPr>
                  <a:t> m.</a:t>
                </a:r>
                <a:br>
                  <a:rPr lang="en-US" sz="16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A) </a:t>
                </a:r>
                <a:r>
                  <a:rPr lang="el-GR" sz="1400" dirty="0">
                    <a:latin typeface="Calibri" panose="020F0502020204030204" pitchFamily="34" charset="0"/>
                    <a:cs typeface="Calibri" panose="020F0502020204030204" pitchFamily="34" charset="0"/>
                  </a:rPr>
                  <a:t>Βρείτε την επιτάχυνση του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ηλεκτρονίου όσο βρίσκεται ανάμεσα στις πλάκες</a:t>
                </a:r>
                <a:r>
                  <a:rPr lang="el-GR" sz="1600"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a:blip r:embed="rId3"/>
                <a:stretch>
                  <a:fillRect t="-106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565560" y="2671200"/>
              <a:ext cx="6429240" cy="3863520"/>
            </p14:xfrm>
          </p:contentPart>
        </mc:Choice>
        <mc:Fallback>
          <p:pic>
            <p:nvPicPr>
              <p:cNvPr id="6" name="Ink 5"/>
              <p:cNvPicPr/>
              <p:nvPr/>
            </p:nvPicPr>
            <p:blipFill>
              <a:blip r:embed="rId5"/>
              <a:stretch>
                <a:fillRect/>
              </a:stretch>
            </p:blipFill>
            <p:spPr>
              <a:xfrm>
                <a:off x="558720" y="2661120"/>
                <a:ext cx="6445440" cy="3882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570240" y="3570840"/>
              <a:ext cx="7741080" cy="3285360"/>
            </p14:xfrm>
          </p:contentPart>
        </mc:Choice>
        <mc:Fallback>
          <p:pic>
            <p:nvPicPr>
              <p:cNvPr id="7" name="Ink 6"/>
              <p:cNvPicPr/>
              <p:nvPr/>
            </p:nvPicPr>
            <p:blipFill>
              <a:blip r:embed="rId7"/>
              <a:stretch>
                <a:fillRect/>
              </a:stretch>
            </p:blipFill>
            <p:spPr>
              <a:xfrm>
                <a:off x="564120" y="3563280"/>
                <a:ext cx="7756560" cy="3302280"/>
              </a:xfrm>
              <a:prstGeom prst="rect">
                <a:avLst/>
              </a:prstGeom>
            </p:spPr>
          </p:pic>
        </mc:Fallback>
      </mc:AlternateContent>
    </p:spTree>
    <p:extLst>
      <p:ext uri="{BB962C8B-B14F-4D97-AF65-F5344CB8AC3E}">
        <p14:creationId xmlns:p14="http://schemas.microsoft.com/office/powerpoint/2010/main" val="2446786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sz="1600" dirty="0">
                    <a:latin typeface="Calibri" panose="020F0502020204030204" pitchFamily="34" charset="0"/>
                    <a:cs typeface="Calibri" panose="020F0502020204030204" pitchFamily="34" charset="0"/>
                  </a:rPr>
                  <a:t>Η αρχική ταχύτητά του είναι </a:t>
                </a:r>
                <a14:m>
                  <m:oMath xmlns:m="http://schemas.openxmlformats.org/officeDocument/2006/math">
                    <m:sSub>
                      <m:sSubPr>
                        <m:ctrlPr>
                          <a:rPr lang="el-GR" sz="1600" i="1">
                            <a:latin typeface="Cambria Math" panose="02040503050406030204" pitchFamily="18" charset="0"/>
                          </a:rPr>
                        </m:ctrlPr>
                      </m:sSubPr>
                      <m:e>
                        <m:r>
                          <a:rPr lang="en-US" sz="1600" i="1">
                            <a:latin typeface="Cambria Math" panose="02040503050406030204" pitchFamily="18" charset="0"/>
                          </a:rPr>
                          <m:t>𝑢</m:t>
                        </m:r>
                      </m:e>
                      <m:sub>
                        <m:r>
                          <a:rPr lang="en-US" sz="1600" i="1">
                            <a:latin typeface="Cambria Math" panose="02040503050406030204" pitchFamily="18" charset="0"/>
                          </a:rPr>
                          <m:t>𝑖</m:t>
                        </m:r>
                      </m:sub>
                    </m:sSub>
                    <m:r>
                      <a:rPr lang="en-US" sz="1600" i="1">
                        <a:latin typeface="Cambria Math" panose="02040503050406030204" pitchFamily="18" charset="0"/>
                      </a:rPr>
                      <m:t>=3</m:t>
                    </m:r>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10</m:t>
                        </m:r>
                      </m:e>
                      <m:sup>
                        <m:r>
                          <a:rPr lang="en-US" sz="1600" i="1">
                            <a:latin typeface="Cambria Math" panose="02040503050406030204" pitchFamily="18" charset="0"/>
                            <a:ea typeface="Cambria Math" panose="02040503050406030204" pitchFamily="18" charset="0"/>
                          </a:rPr>
                          <m:t>6</m:t>
                        </m:r>
                      </m:sup>
                    </m:sSup>
                  </m:oMath>
                </a14:m>
                <a:r>
                  <a:rPr lang="en-US" sz="1600" dirty="0">
                    <a:latin typeface="Calibri" panose="020F0502020204030204" pitchFamily="34" charset="0"/>
                    <a:cs typeface="Calibri" panose="020F0502020204030204" pitchFamily="34" charset="0"/>
                  </a:rPr>
                  <a:t> m/s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και</a:t>
                </a:r>
                <a:r>
                  <a:rPr lang="en-US" sz="1600" dirty="0">
                    <a:latin typeface="Calibri" panose="020F0502020204030204" pitchFamily="34" charset="0"/>
                    <a:cs typeface="Calibri" panose="020F0502020204030204" pitchFamily="34" charset="0"/>
                  </a:rPr>
                  <a:t> </a:t>
                </a:r>
                <a14:m>
                  <m:oMath xmlns:m="http://schemas.openxmlformats.org/officeDocument/2006/math">
                    <m:r>
                      <a:rPr lang="en-US" sz="1600" i="1">
                        <a:latin typeface="Cambria Math" panose="02040503050406030204" pitchFamily="18" charset="0"/>
                      </a:rPr>
                      <m:t>𝐸</m:t>
                    </m:r>
                    <m:r>
                      <a:rPr lang="en-US" sz="1600" i="1">
                        <a:latin typeface="Cambria Math" panose="02040503050406030204" pitchFamily="18" charset="0"/>
                      </a:rPr>
                      <m:t>=200</m:t>
                    </m:r>
                  </m:oMath>
                </a14:m>
                <a:r>
                  <a:rPr lang="en-US" sz="1600" dirty="0">
                    <a:latin typeface="Calibri" panose="020F0502020204030204" pitchFamily="34" charset="0"/>
                    <a:cs typeface="Calibri" panose="020F0502020204030204" pitchFamily="34" charset="0"/>
                  </a:rPr>
                  <a:t> N/C. </a:t>
                </a:r>
                <a:r>
                  <a:rPr lang="el-GR" sz="1600" dirty="0">
                    <a:latin typeface="Calibri" panose="020F0502020204030204" pitchFamily="34" charset="0"/>
                    <a:cs typeface="Calibri" panose="020F0502020204030204" pitchFamily="34" charset="0"/>
                  </a:rPr>
                  <a:t>Το οριζόντιο μήκος </a:t>
                </a: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των πλακών είναι </a:t>
                </a:r>
                <a14:m>
                  <m:oMath xmlns:m="http://schemas.openxmlformats.org/officeDocument/2006/math">
                    <m:r>
                      <a:rPr lang="en-US" sz="1600" i="1">
                        <a:latin typeface="Cambria Math" panose="02040503050406030204" pitchFamily="18" charset="0"/>
                      </a:rPr>
                      <m:t>𝑙</m:t>
                    </m:r>
                    <m:r>
                      <a:rPr lang="en-US" sz="1600" i="1">
                        <a:latin typeface="Cambria Math" panose="02040503050406030204" pitchFamily="18" charset="0"/>
                      </a:rPr>
                      <m:t>=0.1</m:t>
                    </m:r>
                  </m:oMath>
                </a14:m>
                <a:r>
                  <a:rPr lang="en-US" sz="1600" dirty="0">
                    <a:latin typeface="Calibri" panose="020F0502020204030204" pitchFamily="34" charset="0"/>
                    <a:cs typeface="Calibri" panose="020F0502020204030204" pitchFamily="34" charset="0"/>
                  </a:rPr>
                  <a:t> m.</a:t>
                </a:r>
                <a:br>
                  <a:rPr lang="en-US" sz="16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Β) Υποθέτοντας ότι το ηλεκτρόνιο μπαίνει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στο πεδίο τη χρονική στιγμή </a:t>
                </a:r>
                <a14:m>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=0</m:t>
                    </m:r>
                  </m:oMath>
                </a14:m>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βρείτε το χρόνο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που εγκαταλείπει το πεδίο.</a:t>
                </a:r>
                <a:r>
                  <a:rPr lang="el-GR" sz="1600" dirty="0">
                    <a:latin typeface="Calibri" panose="020F0502020204030204" pitchFamily="34" charset="0"/>
                    <a:cs typeface="Calibri" panose="020F0502020204030204" pitchFamily="34" charset="0"/>
                  </a:rPr>
                  <a:t/>
                </a:r>
                <a:br>
                  <a:rPr lang="el-GR" sz="1600" dirty="0">
                    <a:latin typeface="Calibri" panose="020F0502020204030204" pitchFamily="34" charset="0"/>
                    <a:cs typeface="Calibri" panose="020F0502020204030204" pitchFamily="34" charset="0"/>
                  </a:rPr>
                </a:br>
                <a:endParaRPr lang="el-GR" sz="14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a:blip r:embed="rId3"/>
                <a:stretch>
                  <a:fillRect t="-106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562320" y="2814480"/>
              <a:ext cx="7570440" cy="3229560"/>
            </p14:xfrm>
          </p:contentPart>
        </mc:Choice>
        <mc:Fallback>
          <p:pic>
            <p:nvPicPr>
              <p:cNvPr id="6" name="Ink 5"/>
              <p:cNvPicPr/>
              <p:nvPr/>
            </p:nvPicPr>
            <p:blipFill>
              <a:blip r:embed="rId5"/>
              <a:stretch>
                <a:fillRect/>
              </a:stretch>
            </p:blipFill>
            <p:spPr>
              <a:xfrm>
                <a:off x="555120" y="2804760"/>
                <a:ext cx="7583040" cy="3248280"/>
              </a:xfrm>
              <a:prstGeom prst="rect">
                <a:avLst/>
              </a:prstGeom>
            </p:spPr>
          </p:pic>
        </mc:Fallback>
      </mc:AlternateContent>
    </p:spTree>
    <p:extLst>
      <p:ext uri="{BB962C8B-B14F-4D97-AF65-F5344CB8AC3E}">
        <p14:creationId xmlns:p14="http://schemas.microsoft.com/office/powerpoint/2010/main" val="3516347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2" y="1371600"/>
            <a:ext cx="7872249" cy="5257800"/>
          </a:xfrm>
        </p:spPr>
        <p:txBody>
          <a:bodyPr>
            <a:normAutofit/>
          </a:bodyPr>
          <a:lstStyle/>
          <a:p>
            <a:r>
              <a:rPr lang="el-GR" b="1" dirty="0">
                <a:latin typeface="Calibri" panose="020F0502020204030204" pitchFamily="34" charset="0"/>
                <a:cs typeface="Calibri" panose="020F0502020204030204" pitchFamily="34" charset="0"/>
              </a:rPr>
              <a:t>Ηλεκτρικό πεδίο</a:t>
            </a:r>
            <a:r>
              <a:rPr lang="en-US" b="1" dirty="0">
                <a:latin typeface="Calibri" panose="020F0502020204030204" pitchFamily="34" charset="0"/>
                <a:cs typeface="Calibri" panose="020F0502020204030204" pitchFamily="34" charset="0"/>
              </a:rPr>
              <a:t> – review </a:t>
            </a:r>
          </a:p>
          <a:p>
            <a:pPr lvl="1"/>
            <a:r>
              <a:rPr lang="el-GR" dirty="0">
                <a:latin typeface="Calibri" panose="020F0502020204030204" pitchFamily="34" charset="0"/>
                <a:cs typeface="Calibri" panose="020F0502020204030204" pitchFamily="34" charset="0"/>
              </a:rPr>
              <a:t>Πώς «γνωρίζει» ένα φορτισμένο σωματίδιο την παρουσία ενός άλλου φορτισμένου σωματιδίου ώστε να αναπτυχθεί δύναμη </a:t>
            </a:r>
            <a:r>
              <a:rPr lang="en-US" dirty="0">
                <a:latin typeface="Calibri" panose="020F0502020204030204" pitchFamily="34" charset="0"/>
                <a:cs typeface="Calibri" panose="020F0502020204030204" pitchFamily="34" charset="0"/>
              </a:rPr>
              <a:t>Coulomb </a:t>
            </a:r>
            <a:r>
              <a:rPr lang="el-GR" dirty="0">
                <a:latin typeface="Calibri" panose="020F0502020204030204" pitchFamily="34" charset="0"/>
                <a:cs typeface="Calibri" panose="020F0502020204030204" pitchFamily="34" charset="0"/>
              </a:rPr>
              <a:t>μεταξύ τους; </a:t>
            </a:r>
          </a:p>
          <a:p>
            <a:pPr lvl="2"/>
            <a:r>
              <a:rPr lang="el-GR" dirty="0">
                <a:latin typeface="Calibri" panose="020F0502020204030204" pitchFamily="34" charset="0"/>
                <a:cs typeface="Calibri" panose="020F0502020204030204" pitchFamily="34" charset="0"/>
              </a:rPr>
              <a:t>Για να απαντήσουμε σε αυτό χρειαζόμαστε την έννοια του </a:t>
            </a:r>
            <a:r>
              <a:rPr lang="el-GR" b="1" dirty="0">
                <a:latin typeface="Calibri" panose="020F0502020204030204" pitchFamily="34" charset="0"/>
                <a:cs typeface="Calibri" panose="020F0502020204030204" pitchFamily="34" charset="0"/>
              </a:rPr>
              <a:t>πεδίου</a:t>
            </a:r>
            <a:endParaRPr lang="en-US"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 έννοια του πεδίου αναπτύχθηκε από τον </a:t>
            </a:r>
            <a:r>
              <a:rPr lang="en-US" dirty="0">
                <a:latin typeface="Calibri" panose="020F0502020204030204" pitchFamily="34" charset="0"/>
                <a:cs typeface="Calibri" panose="020F0502020204030204" pitchFamily="34" charset="0"/>
              </a:rPr>
              <a:t>M. Faraday (1845)</a:t>
            </a:r>
            <a:endParaRPr lang="el-GR"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Ηλεκτρικό πεδίο </a:t>
            </a:r>
            <a:r>
              <a:rPr lang="el-GR" dirty="0">
                <a:latin typeface="Calibri" panose="020F0502020204030204" pitchFamily="34" charset="0"/>
                <a:cs typeface="Calibri" panose="020F0502020204030204" pitchFamily="34" charset="0"/>
              </a:rPr>
              <a:t>υπάρχει σε μια περιοχή του χώρου γύρω από ένα φορτισμένο σωματίδιο…</a:t>
            </a:r>
          </a:p>
          <a:p>
            <a:pPr lvl="2"/>
            <a:r>
              <a:rPr lang="el-GR" dirty="0">
                <a:latin typeface="Calibri" panose="020F0502020204030204" pitchFamily="34" charset="0"/>
                <a:cs typeface="Calibri" panose="020F0502020204030204" pitchFamily="34" charset="0"/>
              </a:rPr>
              <a:t>…που λέγεται </a:t>
            </a:r>
            <a:r>
              <a:rPr lang="el-GR" b="1" i="1" dirty="0">
                <a:latin typeface="Calibri" panose="020F0502020204030204" pitchFamily="34" charset="0"/>
                <a:cs typeface="Calibri" panose="020F0502020204030204" pitchFamily="34" charset="0"/>
              </a:rPr>
              <a:t>πηγή φορτίου</a:t>
            </a:r>
            <a:endParaRPr lang="en-US" b="1" i="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αντιλαμβανόμαστε όταν ένα άλλο (αρκετά μικρότερου φορτίου) φορτισμένο σωματίδιο εισέρχεται στο ηλεκτρικό πεδίο και τότε μια ηλεκτρική δύναμη ασκείται πάνω του</a:t>
            </a:r>
          </a:p>
        </p:txBody>
      </p:sp>
    </p:spTree>
    <p:extLst>
      <p:ext uri="{BB962C8B-B14F-4D97-AF65-F5344CB8AC3E}">
        <p14:creationId xmlns:p14="http://schemas.microsoft.com/office/powerpoint/2010/main" val="110513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62" y="710292"/>
            <a:ext cx="3852946" cy="3328308"/>
          </a:xfrm>
          <a:prstGeom prst="rect">
            <a:avLst/>
          </a:prstGeom>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60058" cy="456973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sz="1600" dirty="0">
                    <a:latin typeface="Calibri" panose="020F0502020204030204" pitchFamily="34" charset="0"/>
                    <a:cs typeface="Calibri" panose="020F0502020204030204" pitchFamily="34" charset="0"/>
                  </a:rPr>
                  <a:t>Η αρχική ταχύτητά του είναι </a:t>
                </a:r>
                <a14:m>
                  <m:oMath xmlns:m="http://schemas.openxmlformats.org/officeDocument/2006/math">
                    <m:sSub>
                      <m:sSubPr>
                        <m:ctrlPr>
                          <a:rPr lang="el-GR" sz="1600" i="1">
                            <a:latin typeface="Cambria Math" panose="02040503050406030204" pitchFamily="18" charset="0"/>
                          </a:rPr>
                        </m:ctrlPr>
                      </m:sSubPr>
                      <m:e>
                        <m:r>
                          <a:rPr lang="en-US" sz="1600" i="1">
                            <a:latin typeface="Cambria Math" panose="02040503050406030204" pitchFamily="18" charset="0"/>
                          </a:rPr>
                          <m:t>𝑢</m:t>
                        </m:r>
                      </m:e>
                      <m:sub>
                        <m:r>
                          <a:rPr lang="en-US" sz="1600" i="1">
                            <a:latin typeface="Cambria Math" panose="02040503050406030204" pitchFamily="18" charset="0"/>
                          </a:rPr>
                          <m:t>𝑖</m:t>
                        </m:r>
                      </m:sub>
                    </m:sSub>
                    <m:r>
                      <a:rPr lang="en-US" sz="1600" i="1">
                        <a:latin typeface="Cambria Math" panose="02040503050406030204" pitchFamily="18" charset="0"/>
                      </a:rPr>
                      <m:t>=3</m:t>
                    </m:r>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10</m:t>
                        </m:r>
                      </m:e>
                      <m:sup>
                        <m:r>
                          <a:rPr lang="en-US" sz="1600" i="1">
                            <a:latin typeface="Cambria Math" panose="02040503050406030204" pitchFamily="18" charset="0"/>
                            <a:ea typeface="Cambria Math" panose="02040503050406030204" pitchFamily="18" charset="0"/>
                          </a:rPr>
                          <m:t>6</m:t>
                        </m:r>
                      </m:sup>
                    </m:sSup>
                  </m:oMath>
                </a14:m>
                <a:r>
                  <a:rPr lang="en-US" sz="1600" dirty="0">
                    <a:latin typeface="Calibri" panose="020F0502020204030204" pitchFamily="34" charset="0"/>
                    <a:cs typeface="Calibri" panose="020F0502020204030204" pitchFamily="34" charset="0"/>
                  </a:rPr>
                  <a:t> m/s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και </a:t>
                </a:r>
                <a14:m>
                  <m:oMath xmlns:m="http://schemas.openxmlformats.org/officeDocument/2006/math">
                    <m:r>
                      <a:rPr lang="en-US" sz="1600" i="1">
                        <a:latin typeface="Cambria Math" panose="02040503050406030204" pitchFamily="18" charset="0"/>
                      </a:rPr>
                      <m:t>𝐸</m:t>
                    </m:r>
                    <m:r>
                      <a:rPr lang="en-US" sz="1600" i="1">
                        <a:latin typeface="Cambria Math" panose="02040503050406030204" pitchFamily="18" charset="0"/>
                      </a:rPr>
                      <m:t>=200</m:t>
                    </m:r>
                  </m:oMath>
                </a14:m>
                <a:r>
                  <a:rPr lang="en-US" sz="1600" dirty="0">
                    <a:latin typeface="Calibri" panose="020F0502020204030204" pitchFamily="34" charset="0"/>
                    <a:cs typeface="Calibri" panose="020F0502020204030204" pitchFamily="34" charset="0"/>
                  </a:rPr>
                  <a:t> N/C. </a:t>
                </a:r>
                <a:r>
                  <a:rPr lang="el-GR" sz="1600" dirty="0">
                    <a:latin typeface="Calibri" panose="020F0502020204030204" pitchFamily="34" charset="0"/>
                    <a:cs typeface="Calibri" panose="020F0502020204030204" pitchFamily="34" charset="0"/>
                  </a:rPr>
                  <a:t>Το οριζόντιο μήκος </a:t>
                </a: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l-GR" sz="1600" dirty="0">
                    <a:latin typeface="Calibri" panose="020F0502020204030204" pitchFamily="34" charset="0"/>
                    <a:cs typeface="Calibri" panose="020F0502020204030204" pitchFamily="34" charset="0"/>
                  </a:rPr>
                  <a:t>των πλακών είναι </a:t>
                </a:r>
                <a14:m>
                  <m:oMath xmlns:m="http://schemas.openxmlformats.org/officeDocument/2006/math">
                    <m:r>
                      <a:rPr lang="en-US" sz="1600" i="1">
                        <a:latin typeface="Cambria Math" panose="02040503050406030204" pitchFamily="18" charset="0"/>
                      </a:rPr>
                      <m:t>𝑙</m:t>
                    </m:r>
                    <m:r>
                      <a:rPr lang="en-US" sz="1600" i="1">
                        <a:latin typeface="Cambria Math" panose="02040503050406030204" pitchFamily="18" charset="0"/>
                      </a:rPr>
                      <m:t>=0.1</m:t>
                    </m:r>
                  </m:oMath>
                </a14:m>
                <a:r>
                  <a:rPr lang="en-US" sz="1600" dirty="0">
                    <a:latin typeface="Calibri" panose="020F0502020204030204" pitchFamily="34" charset="0"/>
                    <a:cs typeface="Calibri" panose="020F0502020204030204" pitchFamily="34" charset="0"/>
                  </a:rPr>
                  <a:t> m.</a:t>
                </a:r>
                <a:br>
                  <a:rPr lang="en-US" sz="16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Γ) Υποθέτοντας ότι η </a:t>
                </a:r>
                <a14:m>
                  <m:oMath xmlns:m="http://schemas.openxmlformats.org/officeDocument/2006/math">
                    <m:r>
                      <a:rPr lang="en-US" sz="1400" i="1" dirty="0">
                        <a:latin typeface="Cambria Math" panose="02040503050406030204" pitchFamily="18" charset="0"/>
                        <a:cs typeface="Calibri" panose="020F0502020204030204" pitchFamily="34" charset="0"/>
                      </a:rPr>
                      <m:t>𝑦</m:t>
                    </m:r>
                  </m:oMath>
                </a14:m>
                <a:r>
                  <a:rPr lang="el-GR" sz="1400" dirty="0">
                    <a:latin typeface="Calibri" panose="020F0502020204030204" pitchFamily="34" charset="0"/>
                    <a:cs typeface="Calibri" panose="020F0502020204030204" pitchFamily="34" charset="0"/>
                  </a:rPr>
                  <a:t>-συνιστώσα του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ηλεκτρονίου όταν μπαίνει στο ηλεκτρικό πεδίο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είναι </a:t>
                </a:r>
                <a14:m>
                  <m:oMath xmlns:m="http://schemas.openxmlformats.org/officeDocument/2006/math">
                    <m:r>
                      <a:rPr lang="en-US" sz="1400" i="1">
                        <a:latin typeface="Cambria Math" panose="02040503050406030204" pitchFamily="18" charset="0"/>
                      </a:rPr>
                      <m:t>𝑦</m:t>
                    </m:r>
                    <m:r>
                      <a:rPr lang="en-US" sz="1400" i="1">
                        <a:latin typeface="Cambria Math" panose="02040503050406030204" pitchFamily="18" charset="0"/>
                      </a:rPr>
                      <m:t>=0</m:t>
                    </m:r>
                  </m:oMath>
                </a14:m>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ποια είναι αυτή με την οποία </a:t>
                </a:r>
                <a:r>
                  <a:rPr lang="en-US" sz="1400" dirty="0">
                    <a:latin typeface="Calibri" panose="020F0502020204030204" pitchFamily="34" charset="0"/>
                    <a:cs typeface="Calibri" panose="020F0502020204030204" pitchFamily="34" charset="0"/>
                  </a:rPr>
                  <a:t/>
                </a:r>
                <a:br>
                  <a:rPr lang="en-US"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εγκαταλείπει το πεδίο;</a:t>
                </a:r>
              </a:p>
              <a:p>
                <a:pPr marL="365760" lvl="1" indent="0">
                  <a:buNone/>
                </a:pP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60058" cy="4569730"/>
              </a:xfrm>
              <a:blipFill>
                <a:blip r:embed="rId3"/>
                <a:stretch>
                  <a:fillRect t="-10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orizontal Scroll 6"/>
              <p:cNvSpPr/>
              <p:nvPr/>
            </p:nvSpPr>
            <p:spPr>
              <a:xfrm>
                <a:off x="591120" y="5731496"/>
                <a:ext cx="1963544" cy="745503"/>
              </a:xfrm>
              <a:prstGeom prst="horizontalScrol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sSub>
                        <m:sSubPr>
                          <m:ctrlPr>
                            <a:rPr lang="en-US" sz="1400" i="1">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rPr>
                            <m:t>𝑚</m:t>
                          </m:r>
                        </m:e>
                        <m:sub>
                          <m:r>
                            <a:rPr lang="en-US" sz="1400" i="1">
                              <a:solidFill>
                                <a:srgbClr val="FF0000"/>
                              </a:solidFill>
                              <a:latin typeface="Cambria Math" panose="02040503050406030204" pitchFamily="18" charset="0"/>
                            </a:rPr>
                            <m:t>𝑒</m:t>
                          </m:r>
                        </m:sub>
                      </m:sSub>
                      <m:r>
                        <a:rPr lang="en-US" sz="1400" i="1">
                          <a:solidFill>
                            <a:srgbClr val="FF0000"/>
                          </a:solidFill>
                          <a:latin typeface="Cambria Math" panose="02040503050406030204" pitchFamily="18" charset="0"/>
                        </a:rPr>
                        <m:t>=9.1×</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10</m:t>
                          </m:r>
                        </m:e>
                        <m:sup>
                          <m:r>
                            <a:rPr lang="en-US" sz="1400" i="1">
                              <a:solidFill>
                                <a:srgbClr val="FF0000"/>
                              </a:solidFill>
                              <a:latin typeface="Cambria Math" panose="02040503050406030204" pitchFamily="18" charset="0"/>
                            </a:rPr>
                            <m:t>−31</m:t>
                          </m:r>
                        </m:sup>
                      </m:sSup>
                      <m:r>
                        <a:rPr lang="en-US" sz="1400" i="1">
                          <a:solidFill>
                            <a:srgbClr val="FF0000"/>
                          </a:solidFill>
                          <a:latin typeface="Cambria Math" panose="02040503050406030204" pitchFamily="18" charset="0"/>
                        </a:rPr>
                        <m:t> </m:t>
                      </m:r>
                      <m:r>
                        <m:rPr>
                          <m:sty m:val="p"/>
                        </m:rPr>
                        <a:rPr lang="en-US" sz="1400">
                          <a:solidFill>
                            <a:srgbClr val="FF0000"/>
                          </a:solidFill>
                          <a:latin typeface="Cambria Math" panose="02040503050406030204" pitchFamily="18" charset="0"/>
                        </a:rPr>
                        <m:t>kg</m:t>
                      </m:r>
                    </m:oMath>
                    <m:oMath xmlns:m="http://schemas.openxmlformats.org/officeDocument/2006/math">
                      <m:sSub>
                        <m:sSubPr>
                          <m:ctrlPr>
                            <a:rPr lang="en-US" sz="1400" i="1">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rPr>
                            <m:t>𝑞</m:t>
                          </m:r>
                        </m:e>
                        <m:sub>
                          <m:r>
                            <a:rPr lang="en-US" sz="1400" i="1">
                              <a:solidFill>
                                <a:srgbClr val="FF0000"/>
                              </a:solidFill>
                              <a:latin typeface="Cambria Math" panose="02040503050406030204" pitchFamily="18" charset="0"/>
                            </a:rPr>
                            <m:t>𝑒</m:t>
                          </m:r>
                        </m:sub>
                      </m:sSub>
                      <m:r>
                        <a:rPr lang="en-US" sz="1400" i="1">
                          <a:solidFill>
                            <a:srgbClr val="FF0000"/>
                          </a:solidFill>
                          <a:latin typeface="Cambria Math" panose="02040503050406030204" pitchFamily="18" charset="0"/>
                        </a:rPr>
                        <m:t>=1.6×</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10</m:t>
                          </m:r>
                        </m:e>
                        <m:sup>
                          <m:r>
                            <a:rPr lang="en-US" sz="1400" i="1">
                              <a:solidFill>
                                <a:srgbClr val="FF0000"/>
                              </a:solidFill>
                              <a:latin typeface="Cambria Math" panose="02040503050406030204" pitchFamily="18" charset="0"/>
                            </a:rPr>
                            <m:t>−19</m:t>
                          </m:r>
                        </m:sup>
                      </m:sSup>
                      <m:r>
                        <a:rPr lang="en-US" sz="1400" i="1">
                          <a:solidFill>
                            <a:srgbClr val="FF0000"/>
                          </a:solidFill>
                          <a:latin typeface="Cambria Math" panose="02040503050406030204" pitchFamily="18" charset="0"/>
                        </a:rPr>
                        <m:t> </m:t>
                      </m:r>
                      <m:r>
                        <m:rPr>
                          <m:sty m:val="p"/>
                        </m:rPr>
                        <a:rPr lang="en-US" sz="1400">
                          <a:solidFill>
                            <a:srgbClr val="FF0000"/>
                          </a:solidFill>
                          <a:latin typeface="Cambria Math" panose="02040503050406030204" pitchFamily="18" charset="0"/>
                        </a:rPr>
                        <m:t>C</m:t>
                      </m:r>
                    </m:oMath>
                  </m:oMathPara>
                </a14:m>
                <a:endParaRPr lang="en-US" sz="1400" dirty="0">
                  <a:solidFill>
                    <a:prstClr val="white"/>
                  </a:solidFill>
                  <a:latin typeface="Cambria" panose="02040503050406030204"/>
                </a:endParaRPr>
              </a:p>
            </p:txBody>
          </p:sp>
        </mc:Choice>
        <mc:Fallback xmlns="">
          <p:sp>
            <p:nvSpPr>
              <p:cNvPr id="7" name="Horizontal Scroll 6"/>
              <p:cNvSpPr>
                <a:spLocks noRot="1" noChangeAspect="1" noMove="1" noResize="1" noEditPoints="1" noAdjustHandles="1" noChangeArrowheads="1" noChangeShapeType="1" noTextEdit="1"/>
              </p:cNvSpPr>
              <p:nvPr/>
            </p:nvSpPr>
            <p:spPr>
              <a:xfrm>
                <a:off x="591120" y="5731496"/>
                <a:ext cx="1963544" cy="745503"/>
              </a:xfrm>
              <a:prstGeom prst="horizontalScroll">
                <a:avLst/>
              </a:prstGeom>
              <a:blipFill>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583920" y="2870640"/>
              <a:ext cx="8070120" cy="3573720"/>
            </p14:xfrm>
          </p:contentPart>
        </mc:Choice>
        <mc:Fallback>
          <p:pic>
            <p:nvPicPr>
              <p:cNvPr id="5" name="Ink 4"/>
              <p:cNvPicPr/>
              <p:nvPr/>
            </p:nvPicPr>
            <p:blipFill>
              <a:blip r:embed="rId6"/>
              <a:stretch>
                <a:fillRect/>
              </a:stretch>
            </p:blipFill>
            <p:spPr>
              <a:xfrm>
                <a:off x="575640" y="2860920"/>
                <a:ext cx="8087040" cy="3592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2802600" y="4150080"/>
              <a:ext cx="3519720" cy="2706120"/>
            </p14:xfrm>
          </p:contentPart>
        </mc:Choice>
        <mc:Fallback>
          <p:pic>
            <p:nvPicPr>
              <p:cNvPr id="6" name="Ink 5"/>
              <p:cNvPicPr/>
              <p:nvPr/>
            </p:nvPicPr>
            <p:blipFill>
              <a:blip r:embed="rId8"/>
              <a:stretch>
                <a:fillRect/>
              </a:stretch>
            </p:blipFill>
            <p:spPr>
              <a:xfrm>
                <a:off x="2795400" y="4142160"/>
                <a:ext cx="3535560" cy="2723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p14:cNvContentPartPr/>
              <p14:nvPr/>
            </p14:nvContentPartPr>
            <p14:xfrm>
              <a:off x="4762080" y="5153400"/>
              <a:ext cx="3802320" cy="1076040"/>
            </p14:xfrm>
          </p:contentPart>
        </mc:Choice>
        <mc:Fallback>
          <p:pic>
            <p:nvPicPr>
              <p:cNvPr id="8" name="Ink 7"/>
              <p:cNvPicPr/>
              <p:nvPr/>
            </p:nvPicPr>
            <p:blipFill>
              <a:blip r:embed="rId10"/>
              <a:stretch>
                <a:fillRect/>
              </a:stretch>
            </p:blipFill>
            <p:spPr>
              <a:xfrm>
                <a:off x="4755600" y="5144760"/>
                <a:ext cx="3819600" cy="1091520"/>
              </a:xfrm>
              <a:prstGeom prst="rect">
                <a:avLst/>
              </a:prstGeom>
            </p:spPr>
          </p:pic>
        </mc:Fallback>
      </mc:AlternateContent>
    </p:spTree>
    <p:extLst>
      <p:ext uri="{BB962C8B-B14F-4D97-AF65-F5344CB8AC3E}">
        <p14:creationId xmlns:p14="http://schemas.microsoft.com/office/powerpoint/2010/main" val="2239845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Τέλος Διάλεξης</a:t>
            </a:r>
          </a:p>
        </p:txBody>
      </p:sp>
    </p:spTree>
    <p:extLst>
      <p:ext uri="{BB962C8B-B14F-4D97-AF65-F5344CB8AC3E}">
        <p14:creationId xmlns:p14="http://schemas.microsoft.com/office/powerpoint/2010/main" val="2726529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5105400"/>
              </a:xfrm>
            </p:spPr>
            <p:txBody>
              <a:bodyPr>
                <a:normAutofit fontScale="92500"/>
              </a:bodyPr>
              <a:lstStyle/>
              <a:p>
                <a:r>
                  <a:rPr lang="el-GR" sz="2600" b="1" dirty="0">
                    <a:latin typeface="Calibri" panose="020F0502020204030204" pitchFamily="34" charset="0"/>
                    <a:cs typeface="Calibri" panose="020F0502020204030204" pitchFamily="34" charset="0"/>
                  </a:rPr>
                  <a:t>Ηλεκτρικό πεδίο</a:t>
                </a:r>
                <a:r>
                  <a:rPr lang="en-US" sz="2600" b="1"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 review </a:t>
                </a:r>
                <a:endParaRPr lang="en-US" sz="2600"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Ορίζουμε το </a:t>
                </a:r>
                <a:r>
                  <a:rPr lang="el-GR" b="1" dirty="0">
                    <a:latin typeface="Calibri" panose="020F0502020204030204" pitchFamily="34" charset="0"/>
                    <a:cs typeface="Calibri" panose="020F0502020204030204" pitchFamily="34" charset="0"/>
                  </a:rPr>
                  <a:t>διάνυσμα του ηλεκτρικού πεδίου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𝑬</m:t>
                        </m:r>
                      </m:e>
                    </m:acc>
                  </m:oMath>
                </a14:m>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σε ένα σημείο του χώρου ως η ηλεκτρική δύναμη που ασκείται σε ένα μικρό φορτίο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𝟎</m:t>
                        </m:r>
                      </m:sub>
                    </m:sSub>
                  </m:oMath>
                </a14:m>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που βρίσκεται στο σημείο αυτό</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δια το φορτίο αυτό </a:t>
                </a:r>
                <a:endParaRPr lang="en-US" b="1"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oMath>
                  </m:oMathPara>
                </a14:m>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Άρα το διάνυσμα του ηλεκτρικού πεδίου έχει την </a:t>
                </a:r>
                <a:r>
                  <a:rPr lang="el-GR" b="1" dirty="0">
                    <a:latin typeface="Calibri" panose="020F0502020204030204" pitchFamily="34" charset="0"/>
                    <a:cs typeface="Calibri" panose="020F0502020204030204" pitchFamily="34" charset="0"/>
                  </a:rPr>
                  <a:t>ίδια κατεύθυνση με τη δύναμη </a:t>
                </a:r>
                <a:r>
                  <a:rPr lang="el-GR" dirty="0">
                    <a:latin typeface="Calibri" panose="020F0502020204030204" pitchFamily="34" charset="0"/>
                    <a:cs typeface="Calibri" panose="020F0502020204030204" pitchFamily="34" charset="0"/>
                  </a:rPr>
                  <a:t>που θα ασκούνταν σε ένα μικρό </a:t>
                </a:r>
                <a:r>
                  <a:rPr lang="el-GR" b="1" dirty="0">
                    <a:latin typeface="Calibri" panose="020F0502020204030204" pitchFamily="34" charset="0"/>
                    <a:cs typeface="Calibri" panose="020F0502020204030204" pitchFamily="34" charset="0"/>
                  </a:rPr>
                  <a:t>θετικό</a:t>
                </a:r>
                <a:r>
                  <a:rPr lang="el-GR" dirty="0">
                    <a:latin typeface="Calibri" panose="020F0502020204030204" pitchFamily="34" charset="0"/>
                    <a:cs typeface="Calibri" panose="020F0502020204030204" pitchFamily="34" charset="0"/>
                  </a:rPr>
                  <a:t> φορτίο </a:t>
                </a:r>
                <a14:m>
                  <m:oMath xmlns:m="http://schemas.openxmlformats.org/officeDocument/2006/math">
                    <m:sSub>
                      <m:sSubPr>
                        <m:ctrlPr>
                          <a:rPr lang="el-GR" i="1">
                            <a:latin typeface="Cambria Math" panose="02040503050406030204" pitchFamily="18" charset="0"/>
                          </a:rPr>
                        </m:ctrlPr>
                      </m:sSubPr>
                      <m:e>
                        <m:r>
                          <a:rPr lang="en-US" b="0" i="1">
                            <a:latin typeface="Cambria Math" panose="02040503050406030204" pitchFamily="18" charset="0"/>
                          </a:rPr>
                          <m:t>𝑞</m:t>
                        </m:r>
                      </m:e>
                      <m:sub>
                        <m:r>
                          <a:rPr lang="en-US" b="0" i="1">
                            <a:latin typeface="Cambria Math" panose="02040503050406030204" pitchFamily="18" charset="0"/>
                          </a:rPr>
                          <m:t>0</m:t>
                        </m:r>
                      </m:sub>
                    </m:sSub>
                  </m:oMath>
                </a14:m>
                <a:r>
                  <a:rPr lang="el-GR" dirty="0">
                    <a:latin typeface="Calibri" panose="020F0502020204030204" pitchFamily="34" charset="0"/>
                    <a:cs typeface="Calibri" panose="020F0502020204030204" pitchFamily="34" charset="0"/>
                  </a:rPr>
                  <a:t> </a:t>
                </a:r>
              </a:p>
              <a:p>
                <a:pPr lvl="1"/>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Ένα ηλεκτρικό πεδίο υπάρχει σε ένα σημείο του χώρου αν ένα φορτισμένο σωματίδιο (με μικρό φορτίο</a:t>
                </a:r>
                <a:r>
                  <a:rPr lang="en-US" dirty="0">
                    <a:latin typeface="Calibri" panose="020F0502020204030204" pitchFamily="34" charset="0"/>
                    <a:cs typeface="Calibri" panose="020F0502020204030204" pitchFamily="34" charset="0"/>
                  </a:rPr>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a:latin typeface="Calibri" panose="020F0502020204030204" pitchFamily="34" charset="0"/>
                    <a:cs typeface="Calibri" panose="020F0502020204030204" pitchFamily="34" charset="0"/>
                  </a:rPr>
                  <a:t>) υφίσταται μια ηλεκτρική δύναμη </a:t>
                </a:r>
                <a:r>
                  <a:rPr lang="en-US" i="1" dirty="0">
                    <a:latin typeface="Calibri" panose="020F0502020204030204" pitchFamily="34" charset="0"/>
                    <a:cs typeface="Calibri" panose="020F0502020204030204" pitchFamily="34" charset="0"/>
                  </a:rPr>
                  <a:t/>
                </a:r>
                <a:br>
                  <a:rPr lang="en-US" i="1" dirty="0">
                    <a:latin typeface="Calibri" panose="020F0502020204030204" pitchFamily="34" charset="0"/>
                    <a:cs typeface="Calibri" panose="020F0502020204030204" pitchFamily="34" charset="0"/>
                  </a:rPr>
                </a:br>
                <a:endParaRPr lang="en-US"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oMath>
                  </m:oMathPara>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5105400"/>
              </a:xfrm>
              <a:blipFill>
                <a:blip r:embed="rId3"/>
                <a:stretch>
                  <a:fillRect t="-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orizontal Scroll 3"/>
              <p:cNvSpPr/>
              <p:nvPr/>
            </p:nvSpPr>
            <p:spPr>
              <a:xfrm>
                <a:off x="5638802" y="5334000"/>
                <a:ext cx="2971799" cy="1143000"/>
              </a:xfrm>
              <a:prstGeom prst="horizontalScroll">
                <a:avLst>
                  <a:gd name="adj" fmla="val 8779"/>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dirty="0">
                    <a:solidFill>
                      <a:prstClr val="black"/>
                    </a:solidFill>
                    <a:latin typeface="Cambria" panose="02040503050406030204"/>
                  </a:rPr>
                  <a:t>Το </a:t>
                </a:r>
                <a14:m>
                  <m:oMath xmlns:m="http://schemas.openxmlformats.org/officeDocument/2006/math">
                    <m:sSub>
                      <m:sSubPr>
                        <m:ctrlPr>
                          <a:rPr lang="aa-ET" i="1" dirty="0">
                            <a:solidFill>
                              <a:prstClr val="black"/>
                            </a:solidFill>
                            <a:latin typeface="Cambria Math" panose="02040503050406030204" pitchFamily="18" charset="0"/>
                          </a:rPr>
                        </m:ctrlPr>
                      </m:sSubPr>
                      <m:e>
                        <m:r>
                          <a:rPr lang="aa-ET" i="1" dirty="0">
                            <a:solidFill>
                              <a:prstClr val="black"/>
                            </a:solidFill>
                            <a:latin typeface="Cambria Math" panose="02040503050406030204" pitchFamily="18" charset="0"/>
                          </a:rPr>
                          <m:t>𝑞</m:t>
                        </m:r>
                      </m:e>
                      <m:sub>
                        <m:r>
                          <a:rPr lang="aa-ET" i="1" dirty="0">
                            <a:solidFill>
                              <a:prstClr val="black"/>
                            </a:solidFill>
                            <a:latin typeface="Cambria Math" panose="02040503050406030204" pitchFamily="18" charset="0"/>
                          </a:rPr>
                          <m:t>0</m:t>
                        </m:r>
                      </m:sub>
                    </m:sSub>
                  </m:oMath>
                </a14:m>
                <a:r>
                  <a:rPr lang="aa-ET" dirty="0">
                    <a:solidFill>
                      <a:prstClr val="black"/>
                    </a:solidFill>
                    <a:latin typeface="Cambria" panose="02040503050406030204"/>
                  </a:rPr>
                  <a:t> </a:t>
                </a:r>
                <a:r>
                  <a:rPr lang="el-GR" dirty="0">
                    <a:solidFill>
                      <a:prstClr val="black"/>
                    </a:solidFill>
                    <a:latin typeface="Cambria" panose="02040503050406030204"/>
                  </a:rPr>
                  <a:t>αποκαλείται συχνά και «δοκιμαστικό φορτίο»</a:t>
                </a:r>
                <a:endParaRPr lang="en-US" dirty="0">
                  <a:solidFill>
                    <a:prstClr val="black"/>
                  </a:solidFill>
                  <a:latin typeface="Cambria" panose="02040503050406030204"/>
                </a:endParaRPr>
              </a:p>
            </p:txBody>
          </p:sp>
        </mc:Choice>
        <mc:Fallback xmlns="">
          <p:sp>
            <p:nvSpPr>
              <p:cNvPr id="4" name="Horizontal Scroll 3"/>
              <p:cNvSpPr>
                <a:spLocks noRot="1" noChangeAspect="1" noMove="1" noResize="1" noEditPoints="1" noAdjustHandles="1" noChangeArrowheads="1" noChangeShapeType="1" noTextEdit="1"/>
              </p:cNvSpPr>
              <p:nvPr/>
            </p:nvSpPr>
            <p:spPr>
              <a:xfrm>
                <a:off x="5638802" y="5334000"/>
                <a:ext cx="2971799" cy="1143000"/>
              </a:xfrm>
              <a:prstGeom prst="horizontalScroll">
                <a:avLst>
                  <a:gd name="adj" fmla="val 8779"/>
                </a:avLst>
              </a:prstGeom>
              <a:blipFill>
                <a:blip r:embed="rId4"/>
                <a:stretch>
                  <a:fillRect/>
                </a:stretch>
              </a:blipFill>
              <a:ln w="19050"/>
            </p:spPr>
            <p:txBody>
              <a:bodyPr/>
              <a:lstStyle/>
              <a:p>
                <a:r>
                  <a:rPr lang="en-US">
                    <a:noFill/>
                  </a:rPr>
                  <a:t> </a:t>
                </a:r>
              </a:p>
            </p:txBody>
          </p:sp>
        </mc:Fallback>
      </mc:AlternateContent>
    </p:spTree>
    <p:extLst>
      <p:ext uri="{BB962C8B-B14F-4D97-AF65-F5344CB8AC3E}">
        <p14:creationId xmlns:p14="http://schemas.microsoft.com/office/powerpoint/2010/main" val="1276985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5257800"/>
              </a:xfrm>
            </p:spPr>
            <p:txBody>
              <a:bodyPr>
                <a:normAutofit/>
              </a:bodyPr>
              <a:lstStyle/>
              <a:p>
                <a:r>
                  <a:rPr lang="el-GR" b="1" dirty="0">
                    <a:latin typeface="Calibri" panose="020F0502020204030204" pitchFamily="34" charset="0"/>
                    <a:cs typeface="Calibri" panose="020F0502020204030204" pitchFamily="34" charset="0"/>
                  </a:rPr>
                  <a:t>Ηλεκτρικό πεδίο</a:t>
                </a:r>
                <a:r>
                  <a:rPr lang="en-US" b="1" dirty="0">
                    <a:latin typeface="Calibri" panose="020F0502020204030204" pitchFamily="34" charset="0"/>
                    <a:cs typeface="Calibri" panose="020F0502020204030204" pitchFamily="34" charset="0"/>
                  </a:rPr>
                  <a:t> </a:t>
                </a:r>
                <a:r>
                  <a:rPr lang="en-US" sz="800" b="1"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 review</a:t>
                </a:r>
                <a:endParaRPr lang="en-US" sz="20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&gt;0</m:t>
                    </m:r>
                  </m:oMath>
                </a14:m>
                <a:r>
                  <a:rPr lang="el-GR" dirty="0">
                    <a:latin typeface="Calibri" panose="020F0502020204030204" pitchFamily="34" charset="0"/>
                    <a:cs typeface="Calibri" panose="020F0502020204030204" pitchFamily="34" charset="0"/>
                  </a:rPr>
                  <a:t>, η ηλεκτρ. δύναμη έχει την ίδια κατεύθυνση με το διάνυσμα του ηλεκτρ. πεδίου στο σημείο του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0</m:t>
                        </m:r>
                      </m:sub>
                    </m:sSub>
                  </m:oMath>
                </a14:m>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r>
                      <a:rPr lang="el-GR" b="0" i="1" smtClean="0">
                        <a:latin typeface="Cambria Math" panose="02040503050406030204" pitchFamily="18" charset="0"/>
                      </a:rPr>
                      <m:t>&lt;0</m:t>
                    </m:r>
                  </m:oMath>
                </a14:m>
                <a:r>
                  <a:rPr lang="el-GR" dirty="0">
                    <a:latin typeface="Calibri" panose="020F0502020204030204" pitchFamily="34" charset="0"/>
                    <a:cs typeface="Calibri" panose="020F0502020204030204" pitchFamily="34" charset="0"/>
                  </a:rPr>
                  <a:t>, το διάνυσμα του ηλεκτρ. πεδίου στο σημείο του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0</m:t>
                        </m:r>
                      </m:sub>
                    </m:sSub>
                  </m:oMath>
                </a14:m>
                <a:r>
                  <a:rPr lang="el-GR" dirty="0">
                    <a:latin typeface="Calibri" panose="020F0502020204030204" pitchFamily="34" charset="0"/>
                    <a:cs typeface="Calibri" panose="020F0502020204030204" pitchFamily="34" charset="0"/>
                  </a:rPr>
                  <a:t> και η ηλεκτρική δύναμη έχουν αντίθετες κατευθύνσεις</a:t>
                </a:r>
              </a:p>
              <a:p>
                <a:pPr lvl="1"/>
                <a:r>
                  <a:rPr lang="el-GR" dirty="0">
                    <a:latin typeface="Calibri" panose="020F0502020204030204" pitchFamily="34" charset="0"/>
                    <a:cs typeface="Calibri" panose="020F0502020204030204" pitchFamily="34" charset="0"/>
                  </a:rPr>
                  <a:t>Το ηλεκτρικό πεδίο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l-GR" dirty="0">
                    <a:latin typeface="Calibri" panose="020F0502020204030204" pitchFamily="34" charset="0"/>
                    <a:cs typeface="Calibri" panose="020F0502020204030204" pitchFamily="34" charset="0"/>
                  </a:rPr>
                  <a:t> σε ένα σημείο </a:t>
                </a:r>
                <a:r>
                  <a:rPr lang="en-US" dirty="0">
                    <a:latin typeface="Calibri" panose="020F0502020204030204" pitchFamily="34" charset="0"/>
                    <a:cs typeface="Calibri" panose="020F0502020204030204" pitchFamily="34" charset="0"/>
                  </a:rPr>
                  <a:t>P </a:t>
                </a:r>
                <a:r>
                  <a:rPr lang="el-GR" dirty="0">
                    <a:latin typeface="Calibri" panose="020F0502020204030204" pitchFamily="34" charset="0"/>
                    <a:cs typeface="Calibri" panose="020F0502020204030204" pitchFamily="34" charset="0"/>
                  </a:rPr>
                  <a:t>λόγω της παρουσίας </a:t>
                </a:r>
                <a:r>
                  <a:rPr lang="el-GR" b="1" dirty="0">
                    <a:latin typeface="Calibri" panose="020F0502020204030204" pitchFamily="34" charset="0"/>
                    <a:cs typeface="Calibri" panose="020F0502020204030204" pitchFamily="34" charset="0"/>
                  </a:rPr>
                  <a:t>πηγής φορτίου </a:t>
                </a:r>
                <a14:m>
                  <m:oMath xmlns:m="http://schemas.openxmlformats.org/officeDocument/2006/math">
                    <m:r>
                      <a:rPr lang="en-US" b="0" i="1" smtClean="0">
                        <a:latin typeface="Cambria Math" panose="02040503050406030204" pitchFamily="18" charset="0"/>
                      </a:rPr>
                      <m:t>𝑞</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σε απόσταση </a:t>
                </a:r>
                <a14:m>
                  <m:oMath xmlns:m="http://schemas.openxmlformats.org/officeDocument/2006/math">
                    <m:r>
                      <a:rPr lang="aa-ET" i="1" dirty="0" smtClean="0">
                        <a:latin typeface="Cambria Math" panose="02040503050406030204" pitchFamily="18" charset="0"/>
                        <a:cs typeface="Calibri" panose="020F0502020204030204" pitchFamily="34" charset="0"/>
                      </a:rPr>
                      <m:t>𝑟</m:t>
                    </m:r>
                  </m:oMath>
                </a14:m>
                <a:r>
                  <a:rPr lang="el-GR" dirty="0">
                    <a:latin typeface="Calibri" panose="020F0502020204030204" pitchFamily="34" charset="0"/>
                    <a:cs typeface="Calibri" panose="020F0502020204030204" pitchFamily="34" charset="0"/>
                  </a:rPr>
                  <a:t> από το σημείο </a:t>
                </a:r>
                <a:r>
                  <a:rPr lang="aa-ET" dirty="0">
                    <a:latin typeface="Calibri" panose="020F0502020204030204" pitchFamily="34" charset="0"/>
                    <a:cs typeface="Calibri" panose="020F0502020204030204" pitchFamily="34" charset="0"/>
                  </a:rPr>
                  <a:t>P </a:t>
                </a:r>
                <a:r>
                  <a:rPr lang="el-GR" dirty="0">
                    <a:latin typeface="Calibri" panose="020F0502020204030204" pitchFamily="34" charset="0"/>
                    <a:cs typeface="Calibri" panose="020F0502020204030204" pitchFamily="34" charset="0"/>
                  </a:rPr>
                  <a:t>δίνεται ως </a:t>
                </a:r>
                <a:r>
                  <a:rPr lang="en-US" i="1" dirty="0">
                    <a:latin typeface="Calibri" panose="020F0502020204030204" pitchFamily="34" charset="0"/>
                    <a:cs typeface="Calibri" panose="020F0502020204030204" pitchFamily="34" charset="0"/>
                  </a:rPr>
                  <a:t/>
                </a:r>
                <a:br>
                  <a:rPr lang="en-US" i="1" dirty="0">
                    <a:latin typeface="Calibri" panose="020F0502020204030204" pitchFamily="34" charset="0"/>
                    <a:cs typeface="Calibri" panose="020F0502020204030204" pitchFamily="34" charset="0"/>
                  </a:rPr>
                </a:b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sSub>
                      <m:sSubPr>
                        <m:ctrlPr>
                          <a:rPr lang="aa-ET" b="0" i="1" smtClean="0">
                            <a:latin typeface="Cambria Math" panose="02040503050406030204" pitchFamily="18" charset="0"/>
                          </a:rPr>
                        </m:ctrlPr>
                      </m:sSubPr>
                      <m:e>
                        <m:r>
                          <a:rPr lang="aa-ET" b="0" i="1" smtClean="0">
                            <a:latin typeface="Cambria Math" panose="02040503050406030204" pitchFamily="18" charset="0"/>
                          </a:rPr>
                          <m:t>𝑞</m:t>
                        </m:r>
                      </m:e>
                      <m:sub>
                        <m:r>
                          <a:rPr lang="aa-ET" b="0" i="1" smtClean="0">
                            <a:latin typeface="Cambria Math" panose="02040503050406030204" pitchFamily="18" charset="0"/>
                          </a:rPr>
                          <m:t>0</m:t>
                        </m:r>
                      </m:sub>
                    </m:sSub>
                    <m:r>
                      <a:rPr lang="en-US" b="0" i="1" smtClean="0">
                        <a:latin typeface="Cambria Math" panose="02040503050406030204" pitchFamily="18" charset="0"/>
                      </a:rPr>
                      <m:t>=</m:t>
                    </m:r>
                    <m:sSub>
                      <m:sSubPr>
                        <m:ctrlPr>
                          <a:rPr lang="aa-ET" b="0" i="1" smtClean="0">
                            <a:latin typeface="Cambria Math" panose="02040503050406030204" pitchFamily="18" charset="0"/>
                          </a:rPr>
                        </m:ctrlPr>
                      </m:sSubPr>
                      <m:e>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𝐹</m:t>
                            </m:r>
                          </m:e>
                        </m:acc>
                      </m:e>
                      <m:sub>
                        <m:r>
                          <a:rPr lang="aa-ET" b="0" i="1" smtClean="0">
                            <a:latin typeface="Cambria Math" panose="02040503050406030204" pitchFamily="18" charset="0"/>
                          </a:rPr>
                          <m:t>𝑒</m:t>
                        </m:r>
                      </m:sub>
                    </m:sSub>
                    <m:r>
                      <a:rPr lang="aa-ET" b="0" i="1" smtClean="0">
                        <a:latin typeface="Cambria Math" panose="02040503050406030204" pitchFamily="18" charset="0"/>
                      </a:rPr>
                      <m:t>⇒</m:t>
                    </m:r>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𝐸</m:t>
                        </m:r>
                      </m:e>
                    </m:acc>
                    <m:sSub>
                      <m:sSubPr>
                        <m:ctrlPr>
                          <a:rPr lang="aa-ET" i="1" dirty="0" smtClean="0">
                            <a:latin typeface="Cambria Math" panose="02040503050406030204" pitchFamily="18" charset="0"/>
                          </a:rPr>
                        </m:ctrlPr>
                      </m:sSubPr>
                      <m:e>
                        <m:r>
                          <a:rPr lang="aa-ET" b="0" i="1" dirty="0" smtClean="0">
                            <a:latin typeface="Cambria Math" panose="02040503050406030204" pitchFamily="18" charset="0"/>
                          </a:rPr>
                          <m:t>𝑞</m:t>
                        </m:r>
                      </m:e>
                      <m:sub>
                        <m:r>
                          <a:rPr lang="aa-ET" b="0" i="1" dirty="0" smtClean="0">
                            <a:latin typeface="Cambria Math" panose="02040503050406030204" pitchFamily="18" charset="0"/>
                          </a:rPr>
                          <m:t>0</m:t>
                        </m:r>
                      </m:sub>
                    </m:sSub>
                    <m:r>
                      <a:rPr lang="aa-ET" b="0" i="1" dirty="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i="1">
                            <a:latin typeface="Cambria Math" panose="02040503050406030204" pitchFamily="18" charset="0"/>
                          </a:rPr>
                        </m:ctrlPr>
                      </m:fPr>
                      <m:num>
                        <m:r>
                          <a:rPr lang="en-US" b="0" i="1" smtClean="0">
                            <a:latin typeface="Cambria Math" panose="02040503050406030204" pitchFamily="18" charset="0"/>
                          </a:rPr>
                          <m:t>𝑞</m:t>
                        </m:r>
                        <m:sSub>
                          <m:sSubPr>
                            <m:ctrlPr>
                              <a:rPr lang="aa-ET" b="0" i="1" smtClean="0">
                                <a:latin typeface="Cambria Math" panose="02040503050406030204" pitchFamily="18" charset="0"/>
                              </a:rPr>
                            </m:ctrlPr>
                          </m:sSubPr>
                          <m:e>
                            <m:r>
                              <a:rPr lang="aa-ET" b="0" i="1" smtClean="0">
                                <a:latin typeface="Cambria Math" panose="02040503050406030204" pitchFamily="18" charset="0"/>
                              </a:rPr>
                              <m:t>𝑞</m:t>
                            </m:r>
                          </m:e>
                          <m:sub>
                            <m:r>
                              <a:rPr lang="aa-ET" b="0" i="1" smtClean="0">
                                <a:latin typeface="Cambria Math" panose="02040503050406030204" pitchFamily="18" charset="0"/>
                              </a:rPr>
                              <m:t>0</m:t>
                            </m:r>
                          </m:sub>
                        </m:sSub>
                      </m:num>
                      <m:den>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acc>
                      <m:accPr>
                        <m:chr m:val="⃗"/>
                        <m:ctrlPr>
                          <a:rPr lang="en-US" i="1" smtClean="0">
                            <a:latin typeface="Cambria Math" panose="02040503050406030204" pitchFamily="18" charset="0"/>
                          </a:rPr>
                        </m:ctrlPr>
                      </m:accPr>
                      <m:e>
                        <m:r>
                          <a:rPr lang="en-US" b="1" i="0" smtClean="0">
                            <a:latin typeface="Cambria Math" panose="02040503050406030204" pitchFamily="18" charset="0"/>
                          </a:rPr>
                          <m:t>𝐫</m:t>
                        </m:r>
                      </m:e>
                    </m:acc>
                    <m:r>
                      <a:rPr lang="aa-ET" b="1" i="1" smtClean="0">
                        <a:latin typeface="Cambria Math" panose="02040503050406030204" pitchFamily="18" charset="0"/>
                      </a:rPr>
                      <m:t>⇒</m:t>
                    </m:r>
                    <m:acc>
                      <m:accPr>
                        <m:chr m:val="⃗"/>
                        <m:ctrlPr>
                          <a:rPr lang="aa-ET" b="1" i="1" smtClean="0">
                            <a:latin typeface="Cambria Math" panose="02040503050406030204" pitchFamily="18" charset="0"/>
                          </a:rPr>
                        </m:ctrlPr>
                      </m:accPr>
                      <m:e>
                        <m:r>
                          <a:rPr lang="aa-ET" b="0" i="1" smtClean="0">
                            <a:latin typeface="Cambria Math" panose="02040503050406030204" pitchFamily="18" charset="0"/>
                          </a:rPr>
                          <m:t>𝐸</m:t>
                        </m:r>
                      </m:e>
                    </m:acc>
                    <m:r>
                      <a:rPr lang="aa-ET" b="1"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
                      <m:fPr>
                        <m:ctrlPr>
                          <a:rPr lang="en-US" i="1">
                            <a:latin typeface="Cambria Math" panose="02040503050406030204" pitchFamily="18" charset="0"/>
                          </a:rPr>
                        </m:ctrlPr>
                      </m:fPr>
                      <m:num>
                        <m:r>
                          <a:rPr lang="en-US" i="1">
                            <a:latin typeface="Cambria Math" panose="02040503050406030204" pitchFamily="18" charset="0"/>
                          </a:rPr>
                          <m:t>𝑞</m:t>
                        </m:r>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acc>
                      <m:accPr>
                        <m:chr m:val="⃗"/>
                        <m:ctrlPr>
                          <a:rPr lang="en-US" i="1">
                            <a:latin typeface="Cambria Math" panose="02040503050406030204" pitchFamily="18" charset="0"/>
                          </a:rPr>
                        </m:ctrlPr>
                      </m:accPr>
                      <m:e>
                        <m:r>
                          <a:rPr lang="en-US" b="1">
                            <a:latin typeface="Cambria Math" panose="02040503050406030204" pitchFamily="18" charset="0"/>
                          </a:rPr>
                          <m:t>𝐫</m:t>
                        </m:r>
                      </m:e>
                    </m:acc>
                  </m:oMath>
                </a14:m>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με </a:t>
                </a:r>
                <a14:m>
                  <m:oMath xmlns:m="http://schemas.openxmlformats.org/officeDocument/2006/math">
                    <m:acc>
                      <m:accPr>
                        <m:chr m:val="⃗"/>
                        <m:ctrlPr>
                          <a:rPr lang="el-GR" b="1" i="1" dirty="0" smtClean="0">
                            <a:latin typeface="Cambria Math" panose="02040503050406030204" pitchFamily="18" charset="0"/>
                            <a:cs typeface="Calibri" panose="020F0502020204030204" pitchFamily="34" charset="0"/>
                          </a:rPr>
                        </m:ctrlPr>
                      </m:accPr>
                      <m:e>
                        <m:r>
                          <a:rPr lang="aa-ET" b="1" i="0" dirty="0" smtClean="0">
                            <a:latin typeface="Cambria Math" panose="02040503050406030204" pitchFamily="18" charset="0"/>
                            <a:cs typeface="Calibri" panose="020F0502020204030204" pitchFamily="34" charset="0"/>
                          </a:rPr>
                          <m:t>𝐫</m:t>
                        </m:r>
                      </m:e>
                    </m:acc>
                    <m:r>
                      <a:rPr lang="aa-ET" i="1" dirty="0" smtClean="0">
                        <a:latin typeface="Cambria Math" panose="02040503050406030204" pitchFamily="18" charset="0"/>
                        <a:cs typeface="Calibri" panose="020F0502020204030204" pitchFamily="34" charset="0"/>
                      </a:rPr>
                      <m:t> </m:t>
                    </m:r>
                  </m:oMath>
                </a14:m>
                <a:r>
                  <a:rPr lang="el-GR" dirty="0">
                    <a:latin typeface="Calibri" panose="020F0502020204030204" pitchFamily="34" charset="0"/>
                    <a:cs typeface="Calibri" panose="020F0502020204030204" pitchFamily="34" charset="0"/>
                  </a:rPr>
                  <a:t>το γνωστό μοναδιαίο διάνυσμα που είδαμε νωρίτερα</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a:t>
                </a:r>
                <a:r>
                  <a:rPr lang="el-GR" b="1" dirty="0">
                    <a:latin typeface="Calibri" panose="020F0502020204030204" pitchFamily="34" charset="0"/>
                    <a:cs typeface="Calibri" panose="020F0502020204030204" pitchFamily="34" charset="0"/>
                  </a:rPr>
                  <a:t>μέτρο</a:t>
                </a:r>
                <a:r>
                  <a:rPr lang="el-GR" dirty="0">
                    <a:latin typeface="Calibri" panose="020F0502020204030204" pitchFamily="34" charset="0"/>
                    <a:cs typeface="Calibri" panose="020F0502020204030204" pitchFamily="34" charset="0"/>
                  </a:rPr>
                  <a:t> του ηλεκτρικού πεδίου στο σημείο </a:t>
                </a:r>
                <a:r>
                  <a:rPr lang="en-US" dirty="0">
                    <a:latin typeface="Calibri" panose="020F0502020204030204" pitchFamily="34" charset="0"/>
                    <a:cs typeface="Calibri" panose="020F0502020204030204" pitchFamily="34" charset="0"/>
                  </a:rPr>
                  <a:t>P </a:t>
                </a:r>
                <a:r>
                  <a:rPr lang="el-GR" dirty="0">
                    <a:latin typeface="Calibri" panose="020F0502020204030204" pitchFamily="34" charset="0"/>
                    <a:cs typeface="Calibri" panose="020F0502020204030204" pitchFamily="34" charset="0"/>
                  </a:rPr>
                  <a:t>δίνεται ως</a:t>
                </a:r>
                <a:endParaRPr lang="el-GR" sz="900"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d>
                        <m:dPr>
                          <m:begChr m:val="|"/>
                          <m:endChr m:val="|"/>
                          <m:ctrlPr>
                            <a:rPr lang="el-GR" b="0" i="1" smtClean="0">
                              <a:latin typeface="Cambria Math" panose="02040503050406030204" pitchFamily="18" charset="0"/>
                            </a:rPr>
                          </m:ctrlPr>
                        </m:dPr>
                        <m:e>
                          <m:acc>
                            <m:accPr>
                              <m:chr m:val="⃗"/>
                              <m:ctrlPr>
                                <a:rPr lang="en-US" b="0" i="1" smtClean="0">
                                  <a:latin typeface="Cambria Math" panose="02040503050406030204" pitchFamily="18" charset="0"/>
                                  <a:cs typeface="Calibri" panose="020F0502020204030204" pitchFamily="34" charset="0"/>
                                </a:rPr>
                              </m:ctrlPr>
                            </m:accPr>
                            <m:e>
                              <m:r>
                                <a:rPr lang="en-US" b="0" i="1" smtClean="0">
                                  <a:latin typeface="Cambria Math" panose="02040503050406030204" pitchFamily="18" charset="0"/>
                                  <a:cs typeface="Calibri" panose="020F0502020204030204" pitchFamily="34" charset="0"/>
                                </a:rPr>
                                <m:t>𝐸</m:t>
                              </m:r>
                            </m:e>
                          </m:acc>
                        </m:e>
                      </m:d>
                      <m:r>
                        <a:rPr lang="el-GR" b="0" i="1" smtClean="0">
                          <a:latin typeface="Cambria Math" panose="02040503050406030204" pitchFamily="18" charset="0"/>
                        </a:rPr>
                        <m:t>=</m:t>
                      </m:r>
                      <m:r>
                        <a:rPr lang="en-US" b="0" i="1" smtClean="0">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𝑞</m:t>
                              </m:r>
                            </m:e>
                          </m:d>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oMath>
                  </m:oMathPara>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5257800"/>
              </a:xfrm>
              <a:blipFill>
                <a:blip r:embed="rId3"/>
                <a:stretch>
                  <a:fillRect t="-927" r="-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orizontal Scroll 3"/>
              <p:cNvSpPr/>
              <p:nvPr/>
            </p:nvSpPr>
            <p:spPr>
              <a:xfrm>
                <a:off x="6705600" y="762000"/>
                <a:ext cx="1752600" cy="813708"/>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sSub>
                        <m:sSubPr>
                          <m:ctrlPr>
                            <a:rPr lang="el-GR" sz="2400" i="1">
                              <a:solidFill>
                                <a:prstClr val="black"/>
                              </a:solidFill>
                              <a:latin typeface="Cambria Math" panose="02040503050406030204" pitchFamily="18" charset="0"/>
                            </a:rPr>
                          </m:ctrlPr>
                        </m:sSubPr>
                        <m:e>
                          <m:acc>
                            <m:accPr>
                              <m:chr m:val="⃗"/>
                              <m:ctrlPr>
                                <a:rPr lang="el-GR" sz="2400" i="1">
                                  <a:solidFill>
                                    <a:prstClr val="black"/>
                                  </a:solidFill>
                                  <a:latin typeface="Cambria Math" panose="02040503050406030204" pitchFamily="18" charset="0"/>
                                </a:rPr>
                              </m:ctrlPr>
                            </m:accPr>
                            <m:e>
                              <m:r>
                                <a:rPr lang="en-US" sz="2400" i="1">
                                  <a:solidFill>
                                    <a:prstClr val="black"/>
                                  </a:solidFill>
                                  <a:latin typeface="Cambria Math" panose="02040503050406030204" pitchFamily="18" charset="0"/>
                                </a:rPr>
                                <m:t>𝐹</m:t>
                              </m:r>
                            </m:e>
                          </m:acc>
                        </m:e>
                        <m:sub>
                          <m:r>
                            <a:rPr lang="en-US" sz="2400" i="1">
                              <a:solidFill>
                                <a:prstClr val="black"/>
                              </a:solidFill>
                              <a:latin typeface="Cambria Math" panose="02040503050406030204" pitchFamily="18" charset="0"/>
                            </a:rPr>
                            <m:t>𝑒</m:t>
                          </m:r>
                        </m:sub>
                      </m:sSub>
                      <m:r>
                        <a:rPr lang="en-US" sz="2400" i="1">
                          <a:solidFill>
                            <a:prstClr val="black"/>
                          </a:solidFill>
                          <a:latin typeface="Cambria Math" panose="02040503050406030204" pitchFamily="18" charset="0"/>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𝑞</m:t>
                          </m:r>
                        </m:e>
                        <m:sub>
                          <m:r>
                            <a:rPr lang="en-US" sz="2400" i="1">
                              <a:solidFill>
                                <a:prstClr val="black"/>
                              </a:solidFill>
                              <a:latin typeface="Cambria Math" panose="02040503050406030204" pitchFamily="18" charset="0"/>
                            </a:rPr>
                            <m:t>0</m:t>
                          </m:r>
                        </m:sub>
                      </m:sSub>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panose="02040503050406030204" pitchFamily="18" charset="0"/>
                            </a:rPr>
                            <m:t>𝐸</m:t>
                          </m:r>
                        </m:e>
                      </m:acc>
                    </m:oMath>
                  </m:oMathPara>
                </a14:m>
                <a:endParaRPr lang="el-GR" sz="2400">
                  <a:solidFill>
                    <a:prstClr val="black"/>
                  </a:solidFill>
                  <a:latin typeface="Cambria" panose="02040503050406030204"/>
                </a:endParaRPr>
              </a:p>
            </p:txBody>
          </p:sp>
        </mc:Choice>
        <mc:Fallback xmlns="">
          <p:sp>
            <p:nvSpPr>
              <p:cNvPr id="4" name="Horizontal Scroll 3"/>
              <p:cNvSpPr>
                <a:spLocks noRot="1" noChangeAspect="1" noMove="1" noResize="1" noEditPoints="1" noAdjustHandles="1" noChangeArrowheads="1" noChangeShapeType="1" noTextEdit="1"/>
              </p:cNvSpPr>
              <p:nvPr/>
            </p:nvSpPr>
            <p:spPr>
              <a:xfrm>
                <a:off x="6705600" y="762000"/>
                <a:ext cx="1752600" cy="813708"/>
              </a:xfrm>
              <a:prstGeom prst="horizontalScroll">
                <a:avLst/>
              </a:prstGeom>
              <a:blipFill>
                <a:blip r:embed="rId4"/>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orizontal Scroll 4"/>
              <p:cNvSpPr/>
              <p:nvPr/>
            </p:nvSpPr>
            <p:spPr>
              <a:xfrm>
                <a:off x="5638802" y="5638800"/>
                <a:ext cx="2971799" cy="1143000"/>
              </a:xfrm>
              <a:prstGeom prst="horizontalScroll">
                <a:avLst>
                  <a:gd name="adj" fmla="val 8779"/>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dirty="0">
                    <a:solidFill>
                      <a:prstClr val="black"/>
                    </a:solidFill>
                    <a:latin typeface="Cambria" panose="02040503050406030204"/>
                  </a:rPr>
                  <a:t>Ηλεκτρικό πεδίο αποκλειστικά εξαρτώμενο από την πηγή φορτίου </a:t>
                </a:r>
                <a14:m>
                  <m:oMath xmlns:m="http://schemas.openxmlformats.org/officeDocument/2006/math">
                    <m:r>
                      <a:rPr lang="aa-ET" i="1" dirty="0">
                        <a:solidFill>
                          <a:prstClr val="black"/>
                        </a:solidFill>
                        <a:latin typeface="Cambria Math" panose="02040503050406030204" pitchFamily="18" charset="0"/>
                      </a:rPr>
                      <m:t>𝑞</m:t>
                    </m:r>
                  </m:oMath>
                </a14:m>
                <a:r>
                  <a:rPr lang="el-GR" dirty="0">
                    <a:solidFill>
                      <a:prstClr val="black"/>
                    </a:solidFill>
                    <a:latin typeface="Cambria" panose="02040503050406030204"/>
                  </a:rPr>
                  <a:t>!</a:t>
                </a:r>
                <a:endParaRPr lang="en-US" dirty="0">
                  <a:solidFill>
                    <a:prstClr val="black"/>
                  </a:solidFill>
                  <a:latin typeface="Cambria" panose="02040503050406030204"/>
                </a:endParaRPr>
              </a:p>
            </p:txBody>
          </p:sp>
        </mc:Choice>
        <mc:Fallback xmlns="">
          <p:sp>
            <p:nvSpPr>
              <p:cNvPr id="5" name="Horizontal Scroll 4"/>
              <p:cNvSpPr>
                <a:spLocks noRot="1" noChangeAspect="1" noMove="1" noResize="1" noEditPoints="1" noAdjustHandles="1" noChangeArrowheads="1" noChangeShapeType="1" noTextEdit="1"/>
              </p:cNvSpPr>
              <p:nvPr/>
            </p:nvSpPr>
            <p:spPr>
              <a:xfrm>
                <a:off x="5638802" y="5638800"/>
                <a:ext cx="2971799" cy="1143000"/>
              </a:xfrm>
              <a:prstGeom prst="horizontalScroll">
                <a:avLst>
                  <a:gd name="adj" fmla="val 8779"/>
                </a:avLst>
              </a:prstGeom>
              <a:blipFill>
                <a:blip r:embed="rId5"/>
                <a:stretch>
                  <a:fillRect r="-204"/>
                </a:stretch>
              </a:blipFill>
              <a:ln w="19050"/>
            </p:spPr>
            <p:txBody>
              <a:bodyPr/>
              <a:lstStyle/>
              <a:p>
                <a:r>
                  <a:rPr lang="en-US">
                    <a:noFill/>
                  </a:rPr>
                  <a:t> </a:t>
                </a:r>
              </a:p>
            </p:txBody>
          </p:sp>
        </mc:Fallback>
      </mc:AlternateContent>
      <p:sp>
        <p:nvSpPr>
          <p:cNvPr id="7" name="Rounded Rectangle 6"/>
          <p:cNvSpPr/>
          <p:nvPr/>
        </p:nvSpPr>
        <p:spPr>
          <a:xfrm>
            <a:off x="5442856" y="4332514"/>
            <a:ext cx="1447800" cy="6858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mbria" panose="02040503050406030204"/>
            </a:endParaRPr>
          </a:p>
        </p:txBody>
      </p:sp>
      <p:cxnSp>
        <p:nvCxnSpPr>
          <p:cNvPr id="9" name="Straight Connector 8"/>
          <p:cNvCxnSpPr/>
          <p:nvPr/>
        </p:nvCxnSpPr>
        <p:spPr>
          <a:xfrm flipV="1">
            <a:off x="3505200" y="4572000"/>
            <a:ext cx="304800" cy="2286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572000" y="4332514"/>
            <a:ext cx="381000" cy="31568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438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2" y="1371600"/>
            <a:ext cx="7872249" cy="4493530"/>
          </a:xfrm>
        </p:spPr>
        <p:txBody>
          <a:bodyPr>
            <a:normAutofit/>
          </a:bodyPr>
          <a:lstStyle/>
          <a:p>
            <a:r>
              <a:rPr lang="el-GR" b="1" dirty="0">
                <a:latin typeface="Calibri" panose="020F0502020204030204" pitchFamily="34" charset="0"/>
                <a:cs typeface="Calibri" panose="020F0502020204030204" pitchFamily="34" charset="0"/>
              </a:rPr>
              <a:t>Ηλεκτρικό πεδίο</a:t>
            </a:r>
            <a:r>
              <a:rPr lang="en-US" b="1" dirty="0">
                <a:latin typeface="Calibri" panose="020F0502020204030204" pitchFamily="34" charset="0"/>
                <a:cs typeface="Calibri" panose="020F0502020204030204" pitchFamily="34" charset="0"/>
              </a:rPr>
              <a:t> – review</a:t>
            </a:r>
          </a:p>
          <a:p>
            <a:pPr marL="365760" lvl="1" indent="0">
              <a:buNone/>
            </a:pPr>
            <a:endParaRPr lang="el-GR" dirty="0">
              <a:latin typeface="Calibri" panose="020F0502020204030204" pitchFamily="34" charset="0"/>
              <a:cs typeface="Calibri" panose="020F0502020204030204" pitchFamily="34" charset="0"/>
            </a:endParaRPr>
          </a:p>
        </p:txBody>
      </p:sp>
      <p:grpSp>
        <p:nvGrpSpPr>
          <p:cNvPr id="11" name="Group 10"/>
          <p:cNvGrpSpPr/>
          <p:nvPr/>
        </p:nvGrpSpPr>
        <p:grpSpPr>
          <a:xfrm>
            <a:off x="533399" y="2032908"/>
            <a:ext cx="8077200" cy="4045492"/>
            <a:chOff x="533399" y="2032908"/>
            <a:chExt cx="8077200" cy="404549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2032908"/>
              <a:ext cx="8077200" cy="4045492"/>
            </a:xfrm>
            <a:prstGeom prst="rect">
              <a:avLst/>
            </a:prstGeom>
          </p:spPr>
        </p:pic>
        <p:cxnSp>
          <p:nvCxnSpPr>
            <p:cNvPr id="6" name="Straight Arrow Connector 5"/>
            <p:cNvCxnSpPr/>
            <p:nvPr/>
          </p:nvCxnSpPr>
          <p:spPr>
            <a:xfrm>
              <a:off x="2790825" y="30416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83250" y="33337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78125" y="501650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38800" y="53022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636960" y="3060360"/>
              <a:ext cx="360" cy="360"/>
            </p14:xfrm>
          </p:contentPart>
        </mc:Choice>
        <mc:Fallback xmlns="">
          <p:pic>
            <p:nvPicPr>
              <p:cNvPr id="5" name="Ink 4"/>
              <p:cNvPicPr/>
              <p:nvPr/>
            </p:nvPicPr>
            <p:blipFill>
              <a:blip r:embed="rId5"/>
              <a:stretch>
                <a:fillRect/>
              </a:stretch>
            </p:blipFill>
            <p:spPr>
              <a:xfrm>
                <a:off x="6627600" y="3051000"/>
                <a:ext cx="19080" cy="19080"/>
              </a:xfrm>
              <a:prstGeom prst="rect">
                <a:avLst/>
              </a:prstGeom>
            </p:spPr>
          </p:pic>
        </mc:Fallback>
      </mc:AlternateContent>
      <mc:AlternateContent xmlns:mc="http://schemas.openxmlformats.org/markup-compatibility/2006" xmlns:a14="http://schemas.microsoft.com/office/drawing/2010/main">
        <mc:Choice Requires="a14">
          <p:sp>
            <p:nvSpPr>
              <p:cNvPr id="12" name="Horizontal Scroll 11"/>
              <p:cNvSpPr/>
              <p:nvPr/>
            </p:nvSpPr>
            <p:spPr>
              <a:xfrm>
                <a:off x="6636960" y="762000"/>
                <a:ext cx="1821240" cy="813708"/>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sSub>
                        <m:sSubPr>
                          <m:ctrlPr>
                            <a:rPr lang="el-GR" sz="2400" i="1">
                              <a:solidFill>
                                <a:prstClr val="black"/>
                              </a:solidFill>
                              <a:latin typeface="Cambria Math" panose="02040503050406030204" pitchFamily="18" charset="0"/>
                            </a:rPr>
                          </m:ctrlPr>
                        </m:sSubPr>
                        <m:e>
                          <m:acc>
                            <m:accPr>
                              <m:chr m:val="⃗"/>
                              <m:ctrlPr>
                                <a:rPr lang="el-GR" sz="2400" i="1">
                                  <a:solidFill>
                                    <a:prstClr val="black"/>
                                  </a:solidFill>
                                  <a:latin typeface="Cambria Math" panose="02040503050406030204" pitchFamily="18" charset="0"/>
                                </a:rPr>
                              </m:ctrlPr>
                            </m:accPr>
                            <m:e>
                              <m:r>
                                <a:rPr lang="en-US" sz="2400" i="1">
                                  <a:solidFill>
                                    <a:prstClr val="black"/>
                                  </a:solidFill>
                                  <a:latin typeface="Cambria Math" panose="02040503050406030204" pitchFamily="18" charset="0"/>
                                </a:rPr>
                                <m:t>𝐹</m:t>
                              </m:r>
                            </m:e>
                          </m:acc>
                        </m:e>
                        <m:sub>
                          <m:r>
                            <a:rPr lang="en-US" sz="2400" i="1">
                              <a:solidFill>
                                <a:prstClr val="black"/>
                              </a:solidFill>
                              <a:latin typeface="Cambria Math" panose="02040503050406030204" pitchFamily="18" charset="0"/>
                            </a:rPr>
                            <m:t>𝑒</m:t>
                          </m:r>
                        </m:sub>
                      </m:sSub>
                      <m:r>
                        <a:rPr lang="en-US" sz="2400" i="1">
                          <a:solidFill>
                            <a:prstClr val="black"/>
                          </a:solidFill>
                          <a:latin typeface="Cambria Math" panose="02040503050406030204" pitchFamily="18" charset="0"/>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𝑞</m:t>
                          </m:r>
                        </m:e>
                        <m:sub>
                          <m:r>
                            <a:rPr lang="en-US" sz="2400" i="1">
                              <a:solidFill>
                                <a:prstClr val="black"/>
                              </a:solidFill>
                              <a:latin typeface="Cambria Math" panose="02040503050406030204" pitchFamily="18" charset="0"/>
                            </a:rPr>
                            <m:t>0</m:t>
                          </m:r>
                        </m:sub>
                      </m:sSub>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panose="02040503050406030204" pitchFamily="18" charset="0"/>
                            </a:rPr>
                            <m:t>𝐸</m:t>
                          </m:r>
                        </m:e>
                      </m:acc>
                    </m:oMath>
                  </m:oMathPara>
                </a14:m>
                <a:endParaRPr lang="el-GR" sz="2400">
                  <a:solidFill>
                    <a:prstClr val="black"/>
                  </a:solidFill>
                  <a:latin typeface="Cambria" panose="02040503050406030204"/>
                </a:endParaRPr>
              </a:p>
            </p:txBody>
          </p:sp>
        </mc:Choice>
        <mc:Fallback xmlns="">
          <p:sp>
            <p:nvSpPr>
              <p:cNvPr id="12" name="Horizontal Scroll 11"/>
              <p:cNvSpPr>
                <a:spLocks noRot="1" noChangeAspect="1" noMove="1" noResize="1" noEditPoints="1" noAdjustHandles="1" noChangeArrowheads="1" noChangeShapeType="1" noTextEdit="1"/>
              </p:cNvSpPr>
              <p:nvPr/>
            </p:nvSpPr>
            <p:spPr>
              <a:xfrm>
                <a:off x="6636960" y="762000"/>
                <a:ext cx="1821240" cy="813708"/>
              </a:xfrm>
              <a:prstGeom prst="horizontalScroll">
                <a:avLst/>
              </a:prstGeom>
              <a:blipFill>
                <a:blip r:embed="rId6"/>
                <a:stretch>
                  <a:fillRect/>
                </a:stretch>
              </a:blipFill>
              <a:ln w="28575"/>
            </p:spPr>
            <p:txBody>
              <a:bodyPr/>
              <a:lstStyle/>
              <a:p>
                <a:r>
                  <a:rPr lang="en-US">
                    <a:noFill/>
                  </a:rPr>
                  <a:t> </a:t>
                </a:r>
              </a:p>
            </p:txBody>
          </p:sp>
        </mc:Fallback>
      </mc:AlternateContent>
      <p:sp>
        <p:nvSpPr>
          <p:cNvPr id="7" name="Horizontal Scroll 6"/>
          <p:cNvSpPr/>
          <p:nvPr/>
        </p:nvSpPr>
        <p:spPr>
          <a:xfrm>
            <a:off x="609602" y="6017530"/>
            <a:ext cx="3955311" cy="508908"/>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sz="1400" dirty="0">
                <a:solidFill>
                  <a:prstClr val="black"/>
                </a:solidFill>
                <a:latin typeface="Cambria" panose="02040503050406030204"/>
              </a:rPr>
              <a:t>Θετική πηγή φορτίου </a:t>
            </a:r>
            <a:r>
              <a:rPr lang="el-GR" sz="1400" dirty="0">
                <a:solidFill>
                  <a:prstClr val="black"/>
                </a:solidFill>
                <a:latin typeface="Cambria" panose="02040503050406030204"/>
                <a:sym typeface="Wingdings" panose="05000000000000000000" pitchFamily="2" charset="2"/>
              </a:rPr>
              <a:t> φορά πεδίου ακτινικά «προς τα έξω»</a:t>
            </a:r>
            <a:endParaRPr lang="en-US" sz="1400" dirty="0">
              <a:solidFill>
                <a:prstClr val="black"/>
              </a:solidFill>
              <a:latin typeface="Cambria" panose="02040503050406030204"/>
            </a:endParaRPr>
          </a:p>
        </p:txBody>
      </p:sp>
      <p:sp>
        <p:nvSpPr>
          <p:cNvPr id="13" name="Horizontal Scroll 12"/>
          <p:cNvSpPr/>
          <p:nvPr/>
        </p:nvSpPr>
        <p:spPr>
          <a:xfrm>
            <a:off x="4697819" y="6009945"/>
            <a:ext cx="3955311" cy="508908"/>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sz="1400" dirty="0">
                <a:solidFill>
                  <a:prstClr val="black"/>
                </a:solidFill>
                <a:latin typeface="Cambria" panose="02040503050406030204"/>
              </a:rPr>
              <a:t>Αρνητική πηγή φορτίου </a:t>
            </a:r>
            <a:r>
              <a:rPr lang="el-GR" sz="1400" dirty="0">
                <a:solidFill>
                  <a:prstClr val="black"/>
                </a:solidFill>
                <a:latin typeface="Cambria" panose="02040503050406030204"/>
                <a:sym typeface="Wingdings" panose="05000000000000000000" pitchFamily="2" charset="2"/>
              </a:rPr>
              <a:t> φορά πεδίου ακτινικά «προς τα μέσα»</a:t>
            </a:r>
            <a:endParaRPr lang="en-US" sz="1400" dirty="0">
              <a:solidFill>
                <a:prstClr val="black"/>
              </a:solidFill>
              <a:latin typeface="Cambria" panose="02040503050406030204"/>
            </a:endParaRPr>
          </a:p>
        </p:txBody>
      </p:sp>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2337480" y="3688834"/>
              <a:ext cx="4368120" cy="2483366"/>
            </p14:xfrm>
          </p:contentPart>
        </mc:Choice>
        <mc:Fallback xmlns="">
          <p:pic>
            <p:nvPicPr>
              <p:cNvPr id="15" name="Ink 14"/>
              <p:cNvPicPr/>
              <p:nvPr/>
            </p:nvPicPr>
            <p:blipFill>
              <a:blip r:embed="rId8"/>
              <a:stretch>
                <a:fillRect/>
              </a:stretch>
            </p:blipFill>
            <p:spPr>
              <a:xfrm>
                <a:off x="2328120" y="3679474"/>
                <a:ext cx="4386839" cy="2502087"/>
              </a:xfrm>
              <a:prstGeom prst="rect">
                <a:avLst/>
              </a:prstGeom>
            </p:spPr>
          </p:pic>
        </mc:Fallback>
      </mc:AlternateContent>
    </p:spTree>
    <p:extLst>
      <p:ext uri="{BB962C8B-B14F-4D97-AF65-F5344CB8AC3E}">
        <p14:creationId xmlns:p14="http://schemas.microsoft.com/office/powerpoint/2010/main" val="3289007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2" y="1371600"/>
            <a:ext cx="7872249" cy="4493530"/>
          </a:xfrm>
        </p:spPr>
        <p:txBody>
          <a:bodyPr>
            <a:normAutofit/>
          </a:bodyPr>
          <a:lstStyle/>
          <a:p>
            <a:r>
              <a:rPr lang="el-GR" b="1" dirty="0">
                <a:latin typeface="Calibri" panose="020F0502020204030204" pitchFamily="34" charset="0"/>
                <a:cs typeface="Calibri" panose="020F0502020204030204" pitchFamily="34" charset="0"/>
              </a:rPr>
              <a:t>Ηλεκτρικό πεδίο</a:t>
            </a:r>
            <a:r>
              <a:rPr lang="en-US" b="1" dirty="0">
                <a:latin typeface="Calibri" panose="020F0502020204030204" pitchFamily="34" charset="0"/>
                <a:cs typeface="Calibri" panose="020F0502020204030204" pitchFamily="34" charset="0"/>
              </a:rPr>
              <a:t> – review</a:t>
            </a:r>
            <a:endParaRPr lang="aa-ET"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Για τρια τυχαία σημεία γύρω από την πηγή φορτίου, το διάνυσμα του ηλεκτρικού πεδίου φαίνεται παρακάτω</a:t>
            </a:r>
            <a:endParaRPr lang="en-US" dirty="0">
              <a:latin typeface="Calibri" panose="020F0502020204030204" pitchFamily="34" charset="0"/>
              <a:cs typeface="Calibri" panose="020F0502020204030204" pitchFamily="34" charset="0"/>
            </a:endParaRPr>
          </a:p>
          <a:p>
            <a:pPr marL="365760" lvl="1" indent="0">
              <a:buNone/>
            </a:pPr>
            <a:endParaRPr lang="el-GR" dirty="0">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3"/>
          <a:stretch>
            <a:fillRect/>
          </a:stretch>
        </p:blipFill>
        <p:spPr>
          <a:xfrm>
            <a:off x="685802" y="2888564"/>
            <a:ext cx="7752507" cy="3131236"/>
          </a:xfrm>
          <a:prstGeom prst="rect">
            <a:avLst/>
          </a:prstGeom>
        </p:spPr>
      </p:pic>
      <mc:AlternateContent xmlns:mc="http://schemas.openxmlformats.org/markup-compatibility/2006" xmlns:p14="http://schemas.microsoft.com/office/powerpoint/2010/main">
        <mc:Choice Requires="p14">
          <p:contentPart p14:bwMode="auto" r:id="rId4">
            <p14:nvContentPartPr>
              <p14:cNvPr id="16" name="Ink 15"/>
              <p14:cNvContentPartPr/>
              <p14:nvPr/>
            </p14:nvContentPartPr>
            <p14:xfrm>
              <a:off x="1287720" y="3723840"/>
              <a:ext cx="6694200" cy="1849680"/>
            </p14:xfrm>
          </p:contentPart>
        </mc:Choice>
        <mc:Fallback xmlns="">
          <p:pic>
            <p:nvPicPr>
              <p:cNvPr id="16" name="Ink 15"/>
              <p:cNvPicPr/>
              <p:nvPr/>
            </p:nvPicPr>
            <p:blipFill>
              <a:blip r:embed="rId5"/>
              <a:stretch>
                <a:fillRect/>
              </a:stretch>
            </p:blipFill>
            <p:spPr>
              <a:xfrm>
                <a:off x="1278360" y="3714480"/>
                <a:ext cx="6712920" cy="1868400"/>
              </a:xfrm>
              <a:prstGeom prst="rect">
                <a:avLst/>
              </a:prstGeom>
            </p:spPr>
          </p:pic>
        </mc:Fallback>
      </mc:AlternateContent>
    </p:spTree>
    <p:extLst>
      <p:ext uri="{BB962C8B-B14F-4D97-AF65-F5344CB8AC3E}">
        <p14:creationId xmlns:p14="http://schemas.microsoft.com/office/powerpoint/2010/main" val="3586851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5334000"/>
              </a:xfrm>
            </p:spPr>
            <p:txBody>
              <a:bodyPr>
                <a:normAutofit lnSpcReduction="10000"/>
              </a:bodyPr>
              <a:lstStyle/>
              <a:p>
                <a:r>
                  <a:rPr lang="el-GR" b="1" dirty="0">
                    <a:latin typeface="Calibri" panose="020F0502020204030204" pitchFamily="34" charset="0"/>
                    <a:cs typeface="Calibri" panose="020F0502020204030204" pitchFamily="34" charset="0"/>
                  </a:rPr>
                  <a:t>Ηλεκτρικό πεδίο</a:t>
                </a:r>
                <a:r>
                  <a:rPr lang="en-US" b="1" dirty="0">
                    <a:latin typeface="Calibri" panose="020F0502020204030204" pitchFamily="34" charset="0"/>
                    <a:cs typeface="Calibri" panose="020F0502020204030204" pitchFamily="34" charset="0"/>
                  </a:rPr>
                  <a:t> – review</a:t>
                </a:r>
              </a:p>
              <a:p>
                <a:pPr lvl="1"/>
                <a:r>
                  <a:rPr lang="el-GR" dirty="0">
                    <a:latin typeface="Calibri" panose="020F0502020204030204" pitchFamily="34" charset="0"/>
                    <a:cs typeface="Calibri" panose="020F0502020204030204" pitchFamily="34" charset="0"/>
                  </a:rPr>
                  <a:t>Τι συμβαίνει αν έχουμε πολλές πηγές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oMath>
                </a14:m>
                <a:r>
                  <a:rPr lang="el-GR" dirty="0">
                    <a:latin typeface="Calibri" panose="020F0502020204030204" pitchFamily="34" charset="0"/>
                    <a:cs typeface="Calibri" panose="020F0502020204030204" pitchFamily="34" charset="0"/>
                  </a:rPr>
                  <a:t>;</a:t>
                </a:r>
                <a:endParaRPr lang="aa-ET"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Πως υπολογίζουμε το ηλεκτρικό πεδίο στο σημείο </a:t>
                </a:r>
                <a:r>
                  <a:rPr lang="aa-ET" dirty="0">
                    <a:latin typeface="Calibri" panose="020F0502020204030204" pitchFamily="34" charset="0"/>
                    <a:cs typeface="Calibri" panose="020F0502020204030204" pitchFamily="34" charset="0"/>
                  </a:rPr>
                  <a:t>P?</a:t>
                </a:r>
                <a:endParaRPr lang="el-GR" dirty="0">
                  <a:latin typeface="Calibri" panose="020F0502020204030204" pitchFamily="34" charset="0"/>
                  <a:cs typeface="Calibri" panose="020F0502020204030204" pitchFamily="34" charset="0"/>
                </a:endParaRPr>
              </a:p>
              <a:p>
                <a:pPr lvl="1"/>
                <a:endParaRPr lang="en-US" sz="14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Ηλεκτρικό πεδίο: διανυσματικό μέγεθος</a:t>
                </a:r>
                <a:br>
                  <a:rPr lang="el-GR"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b="0" i="1" smtClean="0">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panose="02040503050406030204" pitchFamily="18" charset="0"/>
                                </a:rPr>
                                <m:t>𝐸</m:t>
                              </m:r>
                            </m:e>
                          </m:acc>
                        </m:e>
                        <m:sub>
                          <m:r>
                            <a:rPr lang="en-US" b="0" i="1" smtClean="0">
                              <a:latin typeface="Cambria Math" panose="02040503050406030204" pitchFamily="18" charset="0"/>
                            </a:rPr>
                            <m:t>𝑃</m:t>
                          </m:r>
                        </m:sub>
                      </m:sSub>
                      <m:r>
                        <a:rPr lang="en-US" i="1">
                          <a:latin typeface="Cambria Math" panose="02040503050406030204" pitchFamily="18" charset="0"/>
                        </a:rPr>
                        <m:t>=</m:t>
                      </m:r>
                      <m:sSub>
                        <m:sSubPr>
                          <m:ctrlPr>
                            <a:rPr lang="aa-ET" b="0" i="1" smtClean="0">
                              <a:latin typeface="Cambria Math" panose="02040503050406030204" pitchFamily="18" charset="0"/>
                            </a:rPr>
                          </m:ctrlPr>
                        </m:sSubPr>
                        <m:e>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𝐸</m:t>
                              </m:r>
                            </m:e>
                          </m:acc>
                        </m:e>
                        <m:sub>
                          <m:sSub>
                            <m:sSubPr>
                              <m:ctrlPr>
                                <a:rPr lang="aa-ET" b="0" i="1" smtClean="0">
                                  <a:latin typeface="Cambria Math" panose="02040503050406030204" pitchFamily="18" charset="0"/>
                                </a:rPr>
                              </m:ctrlPr>
                            </m:sSubPr>
                            <m:e>
                              <m:r>
                                <a:rPr lang="aa-ET" b="0" i="1" smtClean="0">
                                  <a:latin typeface="Cambria Math" panose="02040503050406030204" pitchFamily="18" charset="0"/>
                                </a:rPr>
                                <m:t>𝑞</m:t>
                              </m:r>
                            </m:e>
                            <m:sub>
                              <m:r>
                                <a:rPr lang="aa-ET" b="0" i="1" smtClean="0">
                                  <a:latin typeface="Cambria Math" panose="02040503050406030204" pitchFamily="18" charset="0"/>
                                </a:rPr>
                                <m:t>1</m:t>
                              </m:r>
                            </m:sub>
                          </m:sSub>
                        </m:sub>
                      </m:sSub>
                      <m:r>
                        <a:rPr lang="aa-ET" b="0" i="1" smtClean="0">
                          <a:latin typeface="Cambria Math" panose="02040503050406030204" pitchFamily="18" charset="0"/>
                        </a:rPr>
                        <m:t>+</m:t>
                      </m:r>
                      <m:sSub>
                        <m:sSubPr>
                          <m:ctrlPr>
                            <a:rPr lang="aa-ET" b="1" i="1" dirty="0" smtClean="0">
                              <a:latin typeface="Cambria Math" panose="02040503050406030204" pitchFamily="18" charset="0"/>
                            </a:rPr>
                          </m:ctrlPr>
                        </m:sSubPr>
                        <m:e>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𝐸</m:t>
                              </m:r>
                            </m:e>
                          </m:acc>
                        </m:e>
                        <m:sub>
                          <m:sSub>
                            <m:sSubPr>
                              <m:ctrlPr>
                                <a:rPr lang="aa-ET" i="1" dirty="0" smtClean="0">
                                  <a:latin typeface="Cambria Math" panose="02040503050406030204" pitchFamily="18" charset="0"/>
                                </a:rPr>
                              </m:ctrlPr>
                            </m:sSubPr>
                            <m:e>
                              <m:r>
                                <a:rPr lang="aa-ET" b="0" i="1" dirty="0" smtClean="0">
                                  <a:latin typeface="Cambria Math" panose="02040503050406030204" pitchFamily="18" charset="0"/>
                                </a:rPr>
                                <m:t>𝑞</m:t>
                              </m:r>
                            </m:e>
                            <m:sub>
                              <m:r>
                                <a:rPr lang="aa-ET" b="0" i="1" dirty="0" smtClean="0">
                                  <a:latin typeface="Cambria Math" panose="02040503050406030204" pitchFamily="18" charset="0"/>
                                </a:rPr>
                                <m:t>2</m:t>
                              </m:r>
                            </m:sub>
                          </m:sSub>
                        </m:sub>
                      </m:sSub>
                      <m:r>
                        <a:rPr lang="aa-ET" b="1" i="1" dirty="0" smtClean="0">
                          <a:latin typeface="Cambria Math" panose="02040503050406030204" pitchFamily="18" charset="0"/>
                        </a:rPr>
                        <m:t>+</m:t>
                      </m:r>
                      <m:sSub>
                        <m:sSubPr>
                          <m:ctrlPr>
                            <a:rPr lang="aa-ET" b="1" i="1" dirty="0" smtClean="0">
                              <a:latin typeface="Cambria Math" panose="02040503050406030204" pitchFamily="18" charset="0"/>
                            </a:rPr>
                          </m:ctrlPr>
                        </m:sSubPr>
                        <m:e>
                          <m:acc>
                            <m:accPr>
                              <m:chr m:val="⃗"/>
                              <m:ctrlPr>
                                <a:rPr lang="aa-ET" b="0" i="1" dirty="0" smtClean="0">
                                  <a:latin typeface="Cambria Math" panose="02040503050406030204" pitchFamily="18" charset="0"/>
                                </a:rPr>
                              </m:ctrlPr>
                            </m:accPr>
                            <m:e>
                              <m:r>
                                <a:rPr lang="aa-ET" b="0" i="1" dirty="0" smtClean="0">
                                  <a:latin typeface="Cambria Math" panose="02040503050406030204" pitchFamily="18" charset="0"/>
                                </a:rPr>
                                <m:t>𝐸</m:t>
                              </m:r>
                            </m:e>
                          </m:acc>
                        </m:e>
                        <m:sub>
                          <m:sSub>
                            <m:sSubPr>
                              <m:ctrlPr>
                                <a:rPr lang="aa-ET" i="1" dirty="0" smtClean="0">
                                  <a:latin typeface="Cambria Math" panose="02040503050406030204" pitchFamily="18" charset="0"/>
                                </a:rPr>
                              </m:ctrlPr>
                            </m:sSubPr>
                            <m:e>
                              <m:r>
                                <a:rPr lang="aa-ET" b="0" i="1" dirty="0" smtClean="0">
                                  <a:latin typeface="Cambria Math" panose="02040503050406030204" pitchFamily="18" charset="0"/>
                                </a:rPr>
                                <m:t>𝑞</m:t>
                              </m:r>
                            </m:e>
                            <m:sub>
                              <m:r>
                                <a:rPr lang="aa-ET" b="0" i="1" dirty="0" smtClean="0">
                                  <a:latin typeface="Cambria Math" panose="02040503050406030204" pitchFamily="18" charset="0"/>
                                </a:rPr>
                                <m:t>3</m:t>
                              </m:r>
                            </m:sub>
                          </m:sSub>
                        </m:sub>
                      </m:sSub>
                      <m:r>
                        <a:rPr lang="aa-ET" b="1" i="1" dirty="0" smtClean="0">
                          <a:latin typeface="Cambria Math" panose="02040503050406030204" pitchFamily="18" charset="0"/>
                        </a:rPr>
                        <m:t>+⋯</m:t>
                      </m:r>
                      <m:r>
                        <a:rPr lang="aa-ET" b="0" i="1" smtClean="0">
                          <a:latin typeface="Cambria Math" panose="02040503050406030204" pitchFamily="18" charset="0"/>
                        </a:rPr>
                        <m:t>=</m:t>
                      </m:r>
                      <m:nary>
                        <m:naryPr>
                          <m:chr m:val="∑"/>
                          <m:supHide m:val="on"/>
                          <m:ctrlPr>
                            <a:rPr lang="aa-ET" b="0" i="1" smtClean="0">
                              <a:latin typeface="Cambria Math" panose="02040503050406030204" pitchFamily="18" charset="0"/>
                            </a:rPr>
                          </m:ctrlPr>
                        </m:naryPr>
                        <m:sub>
                          <m:r>
                            <a:rPr lang="aa-ET" b="0" i="1" smtClean="0">
                              <a:latin typeface="Cambria Math" panose="02040503050406030204" pitchFamily="18" charset="0"/>
                            </a:rPr>
                            <m:t>𝑖</m:t>
                          </m:r>
                        </m:sub>
                        <m:sup/>
                        <m:e>
                          <m:sSub>
                            <m:sSubPr>
                              <m:ctrlPr>
                                <a:rPr lang="aa-ET" b="0" i="1" smtClean="0">
                                  <a:latin typeface="Cambria Math" panose="02040503050406030204" pitchFamily="18" charset="0"/>
                                </a:rPr>
                              </m:ctrlPr>
                            </m:sSubPr>
                            <m:e>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𝐸</m:t>
                                  </m:r>
                                </m:e>
                              </m:acc>
                            </m:e>
                            <m:sub>
                              <m:r>
                                <a:rPr lang="aa-ET" b="0" i="1" smtClean="0">
                                  <a:latin typeface="Cambria Math" panose="02040503050406030204" pitchFamily="18" charset="0"/>
                                </a:rPr>
                                <m:t> </m:t>
                              </m:r>
                              <m:sSub>
                                <m:sSubPr>
                                  <m:ctrlPr>
                                    <a:rPr lang="aa-ET" b="0" i="1" smtClean="0">
                                      <a:latin typeface="Cambria Math" panose="02040503050406030204" pitchFamily="18" charset="0"/>
                                    </a:rPr>
                                  </m:ctrlPr>
                                </m:sSubPr>
                                <m:e>
                                  <m:r>
                                    <a:rPr lang="aa-ET" b="0" i="1" smtClean="0">
                                      <a:latin typeface="Cambria Math" panose="02040503050406030204" pitchFamily="18" charset="0"/>
                                    </a:rPr>
                                    <m:t>𝑞</m:t>
                                  </m:r>
                                </m:e>
                                <m:sub>
                                  <m:r>
                                    <a:rPr lang="aa-ET" b="0" i="1" smtClean="0">
                                      <a:latin typeface="Cambria Math" panose="02040503050406030204" pitchFamily="18" charset="0"/>
                                    </a:rPr>
                                    <m:t>𝑖</m:t>
                                  </m:r>
                                </m:sub>
                              </m:sSub>
                            </m:sub>
                          </m:sSub>
                        </m:e>
                      </m:nary>
                      <m:r>
                        <a:rPr lang="aa-ET"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smtClean="0">
                                      <a:latin typeface="Cambria Math" panose="02040503050406030204" pitchFamily="18" charset="0"/>
                                    </a:rPr>
                                  </m:ctrlPr>
                                </m:sSubPr>
                                <m:e>
                                  <m:r>
                                    <a:rPr lang="en-US" b="1" i="0" smtClean="0">
                                      <a:latin typeface="Cambria Math" panose="02040503050406030204" pitchFamily="18" charset="0"/>
                                    </a:rPr>
                                    <m:t>𝐫</m:t>
                                  </m:r>
                                </m:e>
                                <m:sub>
                                  <m:r>
                                    <a:rPr lang="en-US" b="1" i="0" smtClean="0">
                                      <a:latin typeface="Cambria Math" panose="02040503050406030204" pitchFamily="18" charset="0"/>
                                    </a:rPr>
                                    <m:t>𝐢</m:t>
                                  </m:r>
                                </m:sub>
                              </m:sSub>
                            </m:e>
                          </m:acc>
                        </m:e>
                      </m:nary>
                    </m:oMath>
                  </m:oMathPara>
                </a14:m>
                <a:endParaRPr lang="el-GR" dirty="0">
                  <a:latin typeface="Calibri" panose="020F0502020204030204" pitchFamily="34" charset="0"/>
                  <a:cs typeface="Calibri" panose="020F0502020204030204" pitchFamily="34" charset="0"/>
                </a:endParaRPr>
              </a:p>
              <a:p>
                <a:pPr marL="365760" lvl="1" indent="0">
                  <a:buNone/>
                </a:pPr>
                <a:endParaRPr lang="en-US" sz="1100" dirty="0">
                  <a:latin typeface="Calibri" panose="020F0502020204030204" pitchFamily="34" charset="0"/>
                  <a:cs typeface="Calibri" panose="020F0502020204030204" pitchFamily="34" charset="0"/>
                </a:endParaRPr>
              </a:p>
              <a:p>
                <a:pPr marL="365760" lvl="1" indent="0">
                  <a:buNone/>
                </a:pPr>
                <a:r>
                  <a:rPr lang="el-GR" dirty="0">
                    <a:latin typeface="Calibri" panose="020F0502020204030204" pitchFamily="34" charset="0"/>
                    <a:cs typeface="Calibri" panose="020F0502020204030204" pitchFamily="34" charset="0"/>
                  </a:rPr>
                  <a:t>όπου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oMath>
                </a14:m>
                <a:r>
                  <a:rPr lang="el-GR" dirty="0">
                    <a:latin typeface="Calibri" panose="020F0502020204030204" pitchFamily="34" charset="0"/>
                    <a:cs typeface="Calibri" panose="020F0502020204030204" pitchFamily="34" charset="0"/>
                  </a:rPr>
                  <a:t> η απόσταση της </a:t>
                </a:r>
                <a14:m>
                  <m:oMath xmlns:m="http://schemas.openxmlformats.org/officeDocument/2006/math">
                    <m:r>
                      <a:rPr lang="aa-ET" i="1" dirty="0" smtClean="0">
                        <a:latin typeface="Cambria Math" panose="02040503050406030204" pitchFamily="18" charset="0"/>
                        <a:cs typeface="Calibri" panose="020F0502020204030204" pitchFamily="34" charset="0"/>
                      </a:rPr>
                      <m:t>𝑖</m:t>
                    </m:r>
                    <m:r>
                      <a:rPr lang="aa-ET" i="1" dirty="0" smtClean="0">
                        <a:latin typeface="Cambria Math" panose="02040503050406030204" pitchFamily="18" charset="0"/>
                        <a:cs typeface="Calibri" panose="020F0502020204030204" pitchFamily="34" charset="0"/>
                      </a:rPr>
                      <m:t>−</m:t>
                    </m:r>
                  </m:oMath>
                </a14:m>
                <a:r>
                  <a:rPr lang="el-GR" dirty="0">
                    <a:latin typeface="Calibri" panose="020F0502020204030204" pitchFamily="34" charset="0"/>
                    <a:cs typeface="Calibri" panose="020F0502020204030204" pitchFamily="34" charset="0"/>
                  </a:rPr>
                  <a:t>οστής πηγής φορτίου </a:t>
                </a:r>
                <a14:m>
                  <m:oMath xmlns:m="http://schemas.openxmlformats.org/officeDocument/2006/math">
                    <m:sSub>
                      <m:sSubPr>
                        <m:ctrlPr>
                          <a:rPr lang="aa-ET" i="1" dirty="0">
                            <a:latin typeface="Cambria Math" panose="02040503050406030204" pitchFamily="18" charset="0"/>
                          </a:rPr>
                        </m:ctrlPr>
                      </m:sSubPr>
                      <m:e>
                        <m:r>
                          <a:rPr lang="aa-ET" i="1" dirty="0">
                            <a:latin typeface="Cambria Math" panose="02040503050406030204" pitchFamily="18" charset="0"/>
                          </a:rPr>
                          <m:t>𝑞</m:t>
                        </m:r>
                      </m:e>
                      <m:sub>
                        <m:r>
                          <a:rPr lang="aa-ET" i="1" dirty="0">
                            <a:latin typeface="Cambria Math" panose="02040503050406030204" pitchFamily="18" charset="0"/>
                          </a:rPr>
                          <m:t>𝑖</m:t>
                        </m:r>
                      </m:sub>
                    </m:sSub>
                  </m:oMath>
                </a14:m>
                <a:r>
                  <a:rPr lang="el-GR" dirty="0">
                    <a:latin typeface="Calibri" panose="020F0502020204030204" pitchFamily="34" charset="0"/>
                    <a:cs typeface="Calibri" panose="020F0502020204030204" pitchFamily="34" charset="0"/>
                  </a:rPr>
                  <a:t> από ένα σημείο </a:t>
                </a:r>
                <a:r>
                  <a:rPr lang="en-US" dirty="0">
                    <a:latin typeface="Calibri" panose="020F0502020204030204" pitchFamily="34" charset="0"/>
                    <a:cs typeface="Calibri" panose="020F0502020204030204" pitchFamily="34" charset="0"/>
                  </a:rPr>
                  <a:t>P </a:t>
                </a:r>
                <a:r>
                  <a:rPr lang="el-GR" dirty="0">
                    <a:latin typeface="Calibri" panose="020F0502020204030204" pitchFamily="34" charset="0"/>
                    <a:cs typeface="Calibri" panose="020F0502020204030204" pitchFamily="34" charset="0"/>
                  </a:rPr>
                  <a:t>και </a:t>
                </a:r>
                <a14:m>
                  <m:oMath xmlns:m="http://schemas.openxmlformats.org/officeDocument/2006/math">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oMath>
                </a14:m>
                <a:r>
                  <a:rPr lang="el-GR" dirty="0">
                    <a:latin typeface="Calibri" panose="020F0502020204030204" pitchFamily="34" charset="0"/>
                    <a:cs typeface="Calibri" panose="020F0502020204030204" pitchFamily="34" charset="0"/>
                  </a:rPr>
                  <a:t> το μοναδιαίο διάνυσμα από τη </a:t>
                </a:r>
                <a14:m>
                  <m:oMath xmlns:m="http://schemas.openxmlformats.org/officeDocument/2006/math">
                    <m:r>
                      <a:rPr lang="aa-ET" i="1" dirty="0">
                        <a:latin typeface="Cambria Math" panose="02040503050406030204" pitchFamily="18" charset="0"/>
                        <a:cs typeface="Calibri" panose="020F0502020204030204" pitchFamily="34" charset="0"/>
                      </a:rPr>
                      <m:t>𝑖</m:t>
                    </m:r>
                    <m:r>
                      <a:rPr lang="aa-ET" i="1" dirty="0">
                        <a:latin typeface="Cambria Math" panose="02040503050406030204" pitchFamily="18" charset="0"/>
                        <a:cs typeface="Calibri" panose="020F0502020204030204" pitchFamily="34" charset="0"/>
                      </a:rPr>
                      <m:t>−</m:t>
                    </m:r>
                  </m:oMath>
                </a14:m>
                <a:r>
                  <a:rPr lang="el-GR" dirty="0">
                    <a:latin typeface="Calibri" panose="020F0502020204030204" pitchFamily="34" charset="0"/>
                    <a:cs typeface="Calibri" panose="020F0502020204030204" pitchFamily="34" charset="0"/>
                  </a:rPr>
                  <a:t>οστή πηγή</a:t>
                </a:r>
                <a:r>
                  <a:rPr lang="aa-ET"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φορτίου </a:t>
                </a:r>
                <a14:m>
                  <m:oMath xmlns:m="http://schemas.openxmlformats.org/officeDocument/2006/math">
                    <m:sSub>
                      <m:sSubPr>
                        <m:ctrlPr>
                          <a:rPr lang="aa-ET" b="0" i="1" dirty="0" smtClean="0">
                            <a:latin typeface="Cambria Math" panose="02040503050406030204" pitchFamily="18" charset="0"/>
                          </a:rPr>
                        </m:ctrlPr>
                      </m:sSubPr>
                      <m:e>
                        <m:r>
                          <a:rPr lang="aa-ET" i="1" dirty="0" smtClean="0">
                            <a:latin typeface="Cambria Math" panose="02040503050406030204" pitchFamily="18" charset="0"/>
                          </a:rPr>
                          <m:t>𝑞</m:t>
                        </m:r>
                      </m:e>
                      <m:sub>
                        <m:r>
                          <a:rPr lang="aa-ET" b="0" i="1" dirty="0" smtClean="0">
                            <a:latin typeface="Cambria Math" panose="02040503050406030204" pitchFamily="18" charset="0"/>
                          </a:rPr>
                          <m:t>𝑖</m:t>
                        </m:r>
                      </m:sub>
                    </m:sSub>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στο σημείο </a:t>
                </a:r>
                <a:r>
                  <a:rPr lang="en-US" dirty="0">
                    <a:latin typeface="Calibri" panose="020F0502020204030204" pitchFamily="34" charset="0"/>
                    <a:cs typeface="Calibri" panose="020F0502020204030204" pitchFamily="34" charset="0"/>
                  </a:rPr>
                  <a:t>P</a:t>
                </a:r>
                <a:endParaRPr lang="el-GR" dirty="0">
                  <a:latin typeface="Calibri" panose="020F0502020204030204" pitchFamily="34" charset="0"/>
                  <a:cs typeface="Calibri" panose="020F0502020204030204" pitchFamily="34" charset="0"/>
                </a:endParaRPr>
              </a:p>
              <a:p>
                <a:pPr lvl="1"/>
                <a:endParaRPr lang="el-GR" sz="12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Προσθέτουμε διανυσματικά τις επιμέρους συνεισφορές</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Πολλές φορές, η ανάλυση σε συνιστώσες είναι πολύ βολική!</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5334000"/>
              </a:xfrm>
              <a:blipFill>
                <a:blip r:embed="rId3"/>
                <a:stretch>
                  <a:fillRect t="-1600"/>
                </a:stretch>
              </a:blipFill>
            </p:spPr>
            <p:txBody>
              <a:bodyPr/>
              <a:lstStyle/>
              <a:p>
                <a:r>
                  <a:rPr lang="en-US">
                    <a:noFill/>
                  </a:rPr>
                  <a:t> </a:t>
                </a:r>
              </a:p>
            </p:txBody>
          </p:sp>
        </mc:Fallback>
      </mc:AlternateContent>
    </p:spTree>
    <p:extLst>
      <p:ext uri="{BB962C8B-B14F-4D97-AF65-F5344CB8AC3E}">
        <p14:creationId xmlns:p14="http://schemas.microsoft.com/office/powerpoint/2010/main" val="3500940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geeksforgeeks.org/wp-content/uploads/20210707200611/ZScascsZC.png"/>
          <p:cNvPicPr>
            <a:picLocks noChangeAspect="1" noChangeArrowheads="1"/>
          </p:cNvPicPr>
          <p:nvPr/>
        </p:nvPicPr>
        <p:blipFill rotWithShape="1">
          <a:blip r:embed="rId3">
            <a:extLst>
              <a:ext uri="{28A0092B-C50C-407E-A947-70E740481C1C}">
                <a14:useLocalDpi xmlns:a14="http://schemas.microsoft.com/office/drawing/2010/main" val="0"/>
              </a:ext>
            </a:extLst>
          </a:blip>
          <a:srcRect l="2323" t="1818" b="1818"/>
          <a:stretch/>
        </p:blipFill>
        <p:spPr bwMode="auto">
          <a:xfrm>
            <a:off x="1981200" y="2471058"/>
            <a:ext cx="51054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5334000"/>
              </a:xfrm>
            </p:spPr>
            <p:txBody>
              <a:bodyPr>
                <a:normAutofit/>
              </a:bodyPr>
              <a:lstStyle/>
              <a:p>
                <a:r>
                  <a:rPr lang="el-GR" b="1" dirty="0">
                    <a:latin typeface="Calibri" panose="020F0502020204030204" pitchFamily="34" charset="0"/>
                    <a:cs typeface="Calibri" panose="020F0502020204030204" pitchFamily="34" charset="0"/>
                  </a:rPr>
                  <a:t>Ηλεκτρικό πεδίο</a:t>
                </a:r>
                <a:r>
                  <a:rPr lang="en-US" b="1" dirty="0">
                    <a:latin typeface="Calibri" panose="020F0502020204030204" pitchFamily="34" charset="0"/>
                    <a:cs typeface="Calibri" panose="020F0502020204030204" pitchFamily="34" charset="0"/>
                  </a:rPr>
                  <a:t> – review</a:t>
                </a:r>
              </a:p>
              <a:p>
                <a:pPr lvl="1"/>
                <a:r>
                  <a:rPr lang="el-GR" dirty="0">
                    <a:latin typeface="Calibri" panose="020F0502020204030204" pitchFamily="34" charset="0"/>
                    <a:cs typeface="Calibri" panose="020F0502020204030204" pitchFamily="34" charset="0"/>
                  </a:rPr>
                  <a:t>Τι συμβαίνει αν έχουμε πολλές πηγές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oMath>
                </a14:m>
                <a:r>
                  <a:rPr lang="el-GR" dirty="0">
                    <a:latin typeface="Calibri" panose="020F0502020204030204" pitchFamily="34" charset="0"/>
                    <a:cs typeface="Calibri" panose="020F0502020204030204" pitchFamily="34" charset="0"/>
                  </a:rPr>
                  <a:t>;</a:t>
                </a:r>
              </a:p>
              <a:p>
                <a:pPr lvl="1"/>
                <a:r>
                  <a:rPr lang="el-GR" dirty="0">
                    <a:latin typeface="Calibri" panose="020F0502020204030204" pitchFamily="34" charset="0"/>
                    <a:cs typeface="Calibri" panose="020F0502020204030204" pitchFamily="34" charset="0"/>
                  </a:rPr>
                  <a:t>Δείτε μια γεωμετρική προσέγγιση</a:t>
                </a:r>
                <a:endParaRPr lang="aa-ET"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5334000"/>
              </a:xfrm>
              <a:blipFill>
                <a:blip r:embed="rId4"/>
                <a:stretch>
                  <a:fillRect t="-914"/>
                </a:stretch>
              </a:blipFill>
            </p:spPr>
            <p:txBody>
              <a:bodyPr/>
              <a:lstStyle/>
              <a:p>
                <a:r>
                  <a:rPr lang="en-US">
                    <a:noFill/>
                  </a:rPr>
                  <a:t> </a:t>
                </a:r>
              </a:p>
            </p:txBody>
          </p:sp>
        </mc:Fallback>
      </mc:AlternateContent>
      <p:sp>
        <p:nvSpPr>
          <p:cNvPr id="4" name="Arc 3"/>
          <p:cNvSpPr/>
          <p:nvPr/>
        </p:nvSpPr>
        <p:spPr>
          <a:xfrm>
            <a:off x="4800600" y="2514600"/>
            <a:ext cx="2590800" cy="762000"/>
          </a:xfrm>
          <a:prstGeom prst="arc">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Cambria" panose="02040503050406030204"/>
            </a:endParaRPr>
          </a:p>
        </p:txBody>
      </p:sp>
      <mc:AlternateContent xmlns:mc="http://schemas.openxmlformats.org/markup-compatibility/2006" xmlns:a14="http://schemas.microsoft.com/office/drawing/2010/main">
        <mc:Choice Requires="a14">
          <p:sp>
            <p:nvSpPr>
              <p:cNvPr id="5" name="TextBox 4"/>
              <p:cNvSpPr txBox="1"/>
              <p:nvPr/>
            </p:nvSpPr>
            <p:spPr>
              <a:xfrm>
                <a:off x="6887839" y="2895600"/>
                <a:ext cx="1509323" cy="530210"/>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m:rPr>
                          <m:sty m:val="p"/>
                        </m:rPr>
                        <a:rPr lang="aa-ET" sz="2800">
                          <a:solidFill>
                            <a:prstClr val="black"/>
                          </a:solidFill>
                          <a:latin typeface="Cambria Math" panose="02040503050406030204" pitchFamily="18" charset="0"/>
                        </a:rPr>
                        <m:t>Σ</m:t>
                      </m:r>
                      <m:sSub>
                        <m:sSubPr>
                          <m:ctrlPr>
                            <a:rPr lang="aa-ET" sz="2800" i="1">
                              <a:solidFill>
                                <a:prstClr val="black"/>
                              </a:solidFill>
                              <a:latin typeface="Cambria Math" panose="02040503050406030204" pitchFamily="18" charset="0"/>
                            </a:rPr>
                          </m:ctrlPr>
                        </m:sSubPr>
                        <m:e>
                          <m:acc>
                            <m:accPr>
                              <m:chr m:val="⃗"/>
                              <m:ctrlPr>
                                <a:rPr lang="aa-ET" sz="2800" i="1">
                                  <a:solidFill>
                                    <a:prstClr val="black"/>
                                  </a:solidFill>
                                  <a:latin typeface="Cambria Math" panose="02040503050406030204" pitchFamily="18" charset="0"/>
                                </a:rPr>
                              </m:ctrlPr>
                            </m:accPr>
                            <m:e>
                              <m:r>
                                <a:rPr lang="aa-ET" sz="2800" i="1">
                                  <a:solidFill>
                                    <a:prstClr val="black"/>
                                  </a:solidFill>
                                  <a:latin typeface="Cambria Math" panose="02040503050406030204" pitchFamily="18" charset="0"/>
                                </a:rPr>
                                <m:t>𝐸</m:t>
                              </m:r>
                            </m:e>
                          </m:acc>
                        </m:e>
                        <m:sub>
                          <m:sSub>
                            <m:sSubPr>
                              <m:ctrlPr>
                                <a:rPr lang="aa-ET" sz="2800" i="1">
                                  <a:solidFill>
                                    <a:prstClr val="black"/>
                                  </a:solidFill>
                                  <a:latin typeface="Cambria Math" panose="02040503050406030204" pitchFamily="18" charset="0"/>
                                </a:rPr>
                              </m:ctrlPr>
                            </m:sSubPr>
                            <m:e>
                              <m:r>
                                <a:rPr lang="aa-ET" sz="2800" i="1">
                                  <a:solidFill>
                                    <a:prstClr val="black"/>
                                  </a:solidFill>
                                  <a:latin typeface="Cambria Math" panose="02040503050406030204" pitchFamily="18" charset="0"/>
                                </a:rPr>
                                <m:t>𝑖</m:t>
                              </m:r>
                            </m:e>
                            <m:sub>
                              <m:r>
                                <a:rPr lang="el-GR" sz="2800" i="1">
                                  <a:solidFill>
                                    <a:prstClr val="black"/>
                                  </a:solidFill>
                                  <a:latin typeface="Cambria Math" panose="02040503050406030204" pitchFamily="18" charset="0"/>
                                </a:rPr>
                                <m:t> </m:t>
                              </m:r>
                            </m:sub>
                          </m:sSub>
                        </m:sub>
                      </m:sSub>
                      <m:r>
                        <a:rPr lang="aa-ET" sz="2800" i="1">
                          <a:solidFill>
                            <a:prstClr val="black"/>
                          </a:solidFill>
                          <a:latin typeface="Cambria Math" panose="02040503050406030204" pitchFamily="18" charset="0"/>
                        </a:rPr>
                        <m:t>=</m:t>
                      </m:r>
                      <m:sSub>
                        <m:sSubPr>
                          <m:ctrlPr>
                            <a:rPr lang="aa-ET" sz="2800" i="1">
                              <a:solidFill>
                                <a:prstClr val="black"/>
                              </a:solidFill>
                              <a:latin typeface="Cambria Math" panose="02040503050406030204" pitchFamily="18" charset="0"/>
                            </a:rPr>
                          </m:ctrlPr>
                        </m:sSubPr>
                        <m:e>
                          <m:acc>
                            <m:accPr>
                              <m:chr m:val="⃗"/>
                              <m:ctrlPr>
                                <a:rPr lang="aa-ET" sz="2800" i="1">
                                  <a:solidFill>
                                    <a:prstClr val="black"/>
                                  </a:solidFill>
                                  <a:latin typeface="Cambria Math" panose="02040503050406030204" pitchFamily="18" charset="0"/>
                                </a:rPr>
                              </m:ctrlPr>
                            </m:accPr>
                            <m:e>
                              <m:r>
                                <a:rPr lang="aa-ET" sz="2800" i="1">
                                  <a:solidFill>
                                    <a:prstClr val="black"/>
                                  </a:solidFill>
                                  <a:latin typeface="Cambria Math" panose="02040503050406030204" pitchFamily="18" charset="0"/>
                                </a:rPr>
                                <m:t>𝐸</m:t>
                              </m:r>
                            </m:e>
                          </m:acc>
                        </m:e>
                        <m:sub>
                          <m:r>
                            <a:rPr lang="aa-ET" sz="2800" i="1">
                              <a:solidFill>
                                <a:prstClr val="black"/>
                              </a:solidFill>
                              <a:latin typeface="Cambria Math" panose="02040503050406030204" pitchFamily="18" charset="0"/>
                            </a:rPr>
                            <m:t>𝑃</m:t>
                          </m:r>
                        </m:sub>
                      </m:sSub>
                    </m:oMath>
                  </m:oMathPara>
                </a14:m>
                <a:endParaRPr lang="en-US" sz="2800" dirty="0">
                  <a:solidFill>
                    <a:prstClr val="black"/>
                  </a:solidFill>
                  <a:latin typeface="Cambria" panose="02040503050406030204"/>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87839" y="2895600"/>
                <a:ext cx="1509323" cy="53021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71874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3.xml><?xml version="1.0" encoding="utf-8"?>
<a:theme xmlns:a="http://schemas.openxmlformats.org/drawingml/2006/main" name="1_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263</TotalTime>
  <Words>758</Words>
  <Application>Microsoft Office PowerPoint</Application>
  <PresentationFormat>On-screen Show (4:3)</PresentationFormat>
  <Paragraphs>185</Paragraphs>
  <Slides>31</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31</vt:i4>
      </vt:variant>
    </vt:vector>
  </HeadingPairs>
  <TitlesOfParts>
    <vt:vector size="42" baseType="lpstr">
      <vt:lpstr>Aptos</vt:lpstr>
      <vt:lpstr>Aptos Display</vt:lpstr>
      <vt:lpstr>Arial</vt:lpstr>
      <vt:lpstr>Calibri</vt:lpstr>
      <vt:lpstr>Cambria</vt:lpstr>
      <vt:lpstr>Cambria Math</vt:lpstr>
      <vt:lpstr>Wingdings</vt:lpstr>
      <vt:lpstr>Wingdings 2</vt:lpstr>
      <vt:lpstr>Θέμα του Office</vt:lpstr>
      <vt:lpstr>Theme2</vt:lpstr>
      <vt:lpstr>1_Theme2</vt:lpstr>
      <vt:lpstr>Φυσική για Μηχανικούς</vt:lpstr>
      <vt:lpstr>Φυσική για Μηχανικούς</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6</cp:revision>
  <dcterms:created xsi:type="dcterms:W3CDTF">2025-11-25T22:24:01Z</dcterms:created>
  <dcterms:modified xsi:type="dcterms:W3CDTF">2025-12-01T10:18:40Z</dcterms:modified>
</cp:coreProperties>
</file>