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ink/ink3.xml" ContentType="application/inkml+xml"/>
  <Override PartName="/ppt/notesSlides/notesSlide2.xml" ContentType="application/vnd.openxmlformats-officedocument.presentationml.notesSlide+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ink/ink6.xml" ContentType="application/inkml+xml"/>
  <Override PartName="/ppt/ink/ink7.xml" ContentType="application/inkml+xml"/>
  <Override PartName="/ppt/notesSlides/notesSlide6.xml" ContentType="application/vnd.openxmlformats-officedocument.presentationml.notesSlide+xml"/>
  <Override PartName="/ppt/ink/ink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9.xml" ContentType="application/inkml+xml"/>
  <Override PartName="/ppt/ink/ink10.xml" ContentType="application/inkml+xml"/>
  <Override PartName="/ppt/notesSlides/notesSlide11.xml" ContentType="application/vnd.openxmlformats-officedocument.presentationml.notesSlide+xml"/>
  <Override PartName="/ppt/ink/ink1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9"/>
  </p:notesMasterIdLst>
  <p:sldIdLst>
    <p:sldId id="546" r:id="rId4"/>
    <p:sldId id="582" r:id="rId5"/>
    <p:sldId id="583" r:id="rId6"/>
    <p:sldId id="840" r:id="rId7"/>
    <p:sldId id="584" r:id="rId8"/>
    <p:sldId id="585" r:id="rId9"/>
    <p:sldId id="586" r:id="rId10"/>
    <p:sldId id="883" r:id="rId11"/>
    <p:sldId id="634" r:id="rId12"/>
    <p:sldId id="587" r:id="rId13"/>
    <p:sldId id="884" r:id="rId14"/>
    <p:sldId id="628" r:id="rId15"/>
    <p:sldId id="588" r:id="rId16"/>
    <p:sldId id="627" r:id="rId17"/>
    <p:sldId id="589" r:id="rId18"/>
    <p:sldId id="599" r:id="rId19"/>
    <p:sldId id="590" r:id="rId20"/>
    <p:sldId id="591" r:id="rId21"/>
    <p:sldId id="592" r:id="rId22"/>
    <p:sldId id="625" r:id="rId23"/>
    <p:sldId id="626" r:id="rId24"/>
    <p:sldId id="593" r:id="rId25"/>
    <p:sldId id="594" r:id="rId26"/>
    <p:sldId id="596" r:id="rId27"/>
    <p:sldId id="598" r:id="rId28"/>
    <p:sldId id="885" r:id="rId29"/>
    <p:sldId id="886" r:id="rId30"/>
    <p:sldId id="887" r:id="rId31"/>
    <p:sldId id="888" r:id="rId32"/>
    <p:sldId id="889" r:id="rId33"/>
    <p:sldId id="890" r:id="rId34"/>
    <p:sldId id="891" r:id="rId35"/>
    <p:sldId id="892" r:id="rId36"/>
    <p:sldId id="893" r:id="rId37"/>
    <p:sldId id="50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6820A8-A1EC-422E-ADF9-119236DFD9B5}" v="7" dt="2025-11-25T22:23:05.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3CFF4B7D-55FB-4E45-A4D6-93D3A9418B71}"/>
    <pc:docChg chg="undo custSel addSld delSld modSld modMainMaster modNotesMaster">
      <pc:chgData name="Kafentzis Georgios" userId="0fad1e94-8729-4dd9-a94a-3efaf92f008a" providerId="ADAL" clId="{3CFF4B7D-55FB-4E45-A4D6-93D3A9418B71}" dt="2025-11-25T22:23:09.565" v="38" actId="20577"/>
      <pc:docMkLst>
        <pc:docMk/>
      </pc:docMkLst>
      <pc:sldChg chg="modSp add mod">
        <pc:chgData name="Kafentzis Georgios" userId="0fad1e94-8729-4dd9-a94a-3efaf92f008a" providerId="ADAL" clId="{3CFF4B7D-55FB-4E45-A4D6-93D3A9418B71}" dt="2025-11-25T22:23:09.565" v="38" actId="20577"/>
        <pc:sldMkLst>
          <pc:docMk/>
          <pc:sldMk cId="21046113" sldId="501"/>
        </pc:sldMkLst>
        <pc:spChg chg="mod">
          <ac:chgData name="Kafentzis Georgios" userId="0fad1e94-8729-4dd9-a94a-3efaf92f008a" providerId="ADAL" clId="{3CFF4B7D-55FB-4E45-A4D6-93D3A9418B71}" dt="2025-11-25T22:23:09.565" v="38" actId="20577"/>
          <ac:spMkLst>
            <pc:docMk/>
            <pc:sldMk cId="21046113" sldId="501"/>
            <ac:spMk id="4" creationId="{00000000-0000-0000-0000-000000000000}"/>
          </ac:spMkLst>
        </pc:spChg>
      </pc:sldChg>
      <pc:sldChg chg="modSp add del">
        <pc:chgData name="Kafentzis Georgios" userId="0fad1e94-8729-4dd9-a94a-3efaf92f008a" providerId="ADAL" clId="{3CFF4B7D-55FB-4E45-A4D6-93D3A9418B71}" dt="2025-11-25T22:21:47.631" v="27"/>
        <pc:sldMkLst>
          <pc:docMk/>
          <pc:sldMk cId="1671606658" sldId="546"/>
        </pc:sldMkLst>
        <pc:picChg chg="mod">
          <ac:chgData name="Kafentzis Georgios" userId="0fad1e94-8729-4dd9-a94a-3efaf92f008a" providerId="ADAL" clId="{3CFF4B7D-55FB-4E45-A4D6-93D3A9418B71}" dt="2025-11-25T22:21:47.631" v="27"/>
          <ac:picMkLst>
            <pc:docMk/>
            <pc:sldMk cId="1671606658" sldId="546"/>
            <ac:picMk id="6" creationId="{00000000-0000-0000-0000-000000000000}"/>
          </ac:picMkLst>
        </pc:picChg>
      </pc:sldChg>
      <pc:sldChg chg="modSp add del">
        <pc:chgData name="Kafentzis Georgios" userId="0fad1e94-8729-4dd9-a94a-3efaf92f008a" providerId="ADAL" clId="{3CFF4B7D-55FB-4E45-A4D6-93D3A9418B71}" dt="2025-11-25T22:21:47.631" v="27"/>
        <pc:sldMkLst>
          <pc:docMk/>
          <pc:sldMk cId="3702079786" sldId="582"/>
        </pc:sldMkLst>
        <pc:spChg chg="mod">
          <ac:chgData name="Kafentzis Georgios" userId="0fad1e94-8729-4dd9-a94a-3efaf92f008a" providerId="ADAL" clId="{3CFF4B7D-55FB-4E45-A4D6-93D3A9418B71}" dt="2025-11-25T22:21:47.631" v="27"/>
          <ac:spMkLst>
            <pc:docMk/>
            <pc:sldMk cId="3702079786" sldId="582"/>
            <ac:spMk id="8" creationId="{0D757663-0A8E-0E5F-EF98-AE9CEEB584F9}"/>
          </ac:spMkLst>
        </pc:spChg>
        <pc:picChg chg="mod">
          <ac:chgData name="Kafentzis Georgios" userId="0fad1e94-8729-4dd9-a94a-3efaf92f008a" providerId="ADAL" clId="{3CFF4B7D-55FB-4E45-A4D6-93D3A9418B71}" dt="2025-11-25T22:21:47.631" v="27"/>
          <ac:picMkLst>
            <pc:docMk/>
            <pc:sldMk cId="3702079786" sldId="582"/>
            <ac:picMk id="9" creationId="{D6C5E8DF-4D28-7F68-8B88-47FD627F89DD}"/>
          </ac:picMkLst>
        </pc:picChg>
      </pc:sldChg>
      <pc:sldChg chg="modSp add del">
        <pc:chgData name="Kafentzis Georgios" userId="0fad1e94-8729-4dd9-a94a-3efaf92f008a" providerId="ADAL" clId="{3CFF4B7D-55FB-4E45-A4D6-93D3A9418B71}" dt="2025-11-25T22:21:47.631" v="27"/>
        <pc:sldMkLst>
          <pc:docMk/>
          <pc:sldMk cId="615147248" sldId="583"/>
        </pc:sldMkLst>
        <pc:spChg chg="mod">
          <ac:chgData name="Kafentzis Georgios" userId="0fad1e94-8729-4dd9-a94a-3efaf92f008a" providerId="ADAL" clId="{3CFF4B7D-55FB-4E45-A4D6-93D3A9418B71}" dt="2025-11-25T22:21:47.631" v="27"/>
          <ac:spMkLst>
            <pc:docMk/>
            <pc:sldMk cId="615147248" sldId="583"/>
            <ac:spMk id="5" creationId="{00000000-0000-0000-0000-000000000000}"/>
          </ac:spMkLst>
        </pc:spChg>
        <pc:picChg chg="mod">
          <ac:chgData name="Kafentzis Georgios" userId="0fad1e94-8729-4dd9-a94a-3efaf92f008a" providerId="ADAL" clId="{3CFF4B7D-55FB-4E45-A4D6-93D3A9418B71}" dt="2025-11-25T22:21:47.631" v="27"/>
          <ac:picMkLst>
            <pc:docMk/>
            <pc:sldMk cId="615147248" sldId="583"/>
            <ac:picMk id="4" creationId="{00000000-0000-0000-0000-000000000000}"/>
          </ac:picMkLst>
        </pc:picChg>
      </pc:sldChg>
      <pc:sldChg chg="modSp add del mod">
        <pc:chgData name="Kafentzis Georgios" userId="0fad1e94-8729-4dd9-a94a-3efaf92f008a" providerId="ADAL" clId="{3CFF4B7D-55FB-4E45-A4D6-93D3A9418B71}" dt="2025-11-25T22:21:47.631" v="27"/>
        <pc:sldMkLst>
          <pc:docMk/>
          <pc:sldMk cId="371309850" sldId="584"/>
        </pc:sldMkLst>
        <pc:spChg chg="mod">
          <ac:chgData name="Kafentzis Georgios" userId="0fad1e94-8729-4dd9-a94a-3efaf92f008a" providerId="ADAL" clId="{3CFF4B7D-55FB-4E45-A4D6-93D3A9418B71}" dt="2025-11-25T22:21:41.572" v="24"/>
          <ac:spMkLst>
            <pc:docMk/>
            <pc:sldMk cId="371309850" sldId="584"/>
            <ac:spMk id="2" creationId="{00000000-0000-0000-0000-000000000000}"/>
          </ac:spMkLst>
        </pc:spChg>
        <pc:spChg chg="mod">
          <ac:chgData name="Kafentzis Georgios" userId="0fad1e94-8729-4dd9-a94a-3efaf92f008a" providerId="ADAL" clId="{3CFF4B7D-55FB-4E45-A4D6-93D3A9418B71}" dt="2025-11-25T22:21:47.631" v="27"/>
          <ac:spMkLst>
            <pc:docMk/>
            <pc:sldMk cId="371309850" sldId="584"/>
            <ac:spMk id="3" creationId="{00000000-0000-0000-0000-000000000000}"/>
          </ac:spMkLst>
        </pc:spChg>
      </pc:sldChg>
      <pc:sldChg chg="modSp add del">
        <pc:chgData name="Kafentzis Georgios" userId="0fad1e94-8729-4dd9-a94a-3efaf92f008a" providerId="ADAL" clId="{3CFF4B7D-55FB-4E45-A4D6-93D3A9418B71}" dt="2025-11-25T22:21:47.631" v="27"/>
        <pc:sldMkLst>
          <pc:docMk/>
          <pc:sldMk cId="2583047385" sldId="585"/>
        </pc:sldMkLst>
        <pc:spChg chg="mod">
          <ac:chgData name="Kafentzis Georgios" userId="0fad1e94-8729-4dd9-a94a-3efaf92f008a" providerId="ADAL" clId="{3CFF4B7D-55FB-4E45-A4D6-93D3A9418B71}" dt="2025-11-25T22:21:47.631" v="27"/>
          <ac:spMkLst>
            <pc:docMk/>
            <pc:sldMk cId="2583047385" sldId="585"/>
            <ac:spMk id="5" creationId="{00000000-0000-0000-0000-000000000000}"/>
          </ac:spMkLst>
        </pc:spChg>
        <pc:picChg chg="mod">
          <ac:chgData name="Kafentzis Georgios" userId="0fad1e94-8729-4dd9-a94a-3efaf92f008a" providerId="ADAL" clId="{3CFF4B7D-55FB-4E45-A4D6-93D3A9418B71}" dt="2025-11-25T22:21:47.631" v="27"/>
          <ac:picMkLst>
            <pc:docMk/>
            <pc:sldMk cId="2583047385" sldId="585"/>
            <ac:picMk id="4" creationId="{00000000-0000-0000-0000-000000000000}"/>
          </ac:picMkLst>
        </pc:picChg>
      </pc:sldChg>
      <pc:sldChg chg="modSp add del">
        <pc:chgData name="Kafentzis Georgios" userId="0fad1e94-8729-4dd9-a94a-3efaf92f008a" providerId="ADAL" clId="{3CFF4B7D-55FB-4E45-A4D6-93D3A9418B71}" dt="2025-11-25T22:21:47.631" v="27"/>
        <pc:sldMkLst>
          <pc:docMk/>
          <pc:sldMk cId="1435726595" sldId="586"/>
        </pc:sldMkLst>
        <pc:spChg chg="mod">
          <ac:chgData name="Kafentzis Georgios" userId="0fad1e94-8729-4dd9-a94a-3efaf92f008a" providerId="ADAL" clId="{3CFF4B7D-55FB-4E45-A4D6-93D3A9418B71}" dt="2025-11-25T22:21:47.631" v="27"/>
          <ac:spMkLst>
            <pc:docMk/>
            <pc:sldMk cId="1435726595" sldId="586"/>
            <ac:spMk id="5" creationId="{00000000-0000-0000-0000-000000000000}"/>
          </ac:spMkLst>
        </pc:spChg>
        <pc:picChg chg="mod">
          <ac:chgData name="Kafentzis Georgios" userId="0fad1e94-8729-4dd9-a94a-3efaf92f008a" providerId="ADAL" clId="{3CFF4B7D-55FB-4E45-A4D6-93D3A9418B71}" dt="2025-11-25T22:21:47.631" v="27"/>
          <ac:picMkLst>
            <pc:docMk/>
            <pc:sldMk cId="1435726595" sldId="586"/>
            <ac:picMk id="4" creationId="{00000000-0000-0000-0000-000000000000}"/>
          </ac:picMkLst>
        </pc:picChg>
      </pc:sldChg>
      <pc:sldChg chg="modSp add del mod">
        <pc:chgData name="Kafentzis Georgios" userId="0fad1e94-8729-4dd9-a94a-3efaf92f008a" providerId="ADAL" clId="{3CFF4B7D-55FB-4E45-A4D6-93D3A9418B71}" dt="2025-11-25T22:21:47.631" v="27"/>
        <pc:sldMkLst>
          <pc:docMk/>
          <pc:sldMk cId="2264864454" sldId="587"/>
        </pc:sldMkLst>
        <pc:spChg chg="mod">
          <ac:chgData name="Kafentzis Georgios" userId="0fad1e94-8729-4dd9-a94a-3efaf92f008a" providerId="ADAL" clId="{3CFF4B7D-55FB-4E45-A4D6-93D3A9418B71}" dt="2025-11-25T22:21:41.572" v="24"/>
          <ac:spMkLst>
            <pc:docMk/>
            <pc:sldMk cId="2264864454" sldId="587"/>
            <ac:spMk id="2" creationId="{00000000-0000-0000-0000-000000000000}"/>
          </ac:spMkLst>
        </pc:spChg>
        <pc:spChg chg="mod">
          <ac:chgData name="Kafentzis Georgios" userId="0fad1e94-8729-4dd9-a94a-3efaf92f008a" providerId="ADAL" clId="{3CFF4B7D-55FB-4E45-A4D6-93D3A9418B71}" dt="2025-11-25T22:21:47.631" v="27"/>
          <ac:spMkLst>
            <pc:docMk/>
            <pc:sldMk cId="2264864454" sldId="587"/>
            <ac:spMk id="3" creationId="{00000000-0000-0000-0000-000000000000}"/>
          </ac:spMkLst>
        </pc:spChg>
        <pc:picChg chg="mod">
          <ac:chgData name="Kafentzis Georgios" userId="0fad1e94-8729-4dd9-a94a-3efaf92f008a" providerId="ADAL" clId="{3CFF4B7D-55FB-4E45-A4D6-93D3A9418B71}" dt="2025-11-25T22:21:47.631" v="27"/>
          <ac:picMkLst>
            <pc:docMk/>
            <pc:sldMk cId="2264864454" sldId="587"/>
            <ac:picMk id="8" creationId="{00000000-0000-0000-0000-000000000000}"/>
          </ac:picMkLst>
        </pc:picChg>
      </pc:sldChg>
      <pc:sldChg chg="modSp add del mod">
        <pc:chgData name="Kafentzis Georgios" userId="0fad1e94-8729-4dd9-a94a-3efaf92f008a" providerId="ADAL" clId="{3CFF4B7D-55FB-4E45-A4D6-93D3A9418B71}" dt="2025-11-25T22:21:47.631" v="27"/>
        <pc:sldMkLst>
          <pc:docMk/>
          <pc:sldMk cId="2390762046" sldId="588"/>
        </pc:sldMkLst>
        <pc:spChg chg="mod">
          <ac:chgData name="Kafentzis Georgios" userId="0fad1e94-8729-4dd9-a94a-3efaf92f008a" providerId="ADAL" clId="{3CFF4B7D-55FB-4E45-A4D6-93D3A9418B71}" dt="2025-11-25T22:21:41.572" v="24"/>
          <ac:spMkLst>
            <pc:docMk/>
            <pc:sldMk cId="2390762046" sldId="588"/>
            <ac:spMk id="2" creationId="{00000000-0000-0000-0000-000000000000}"/>
          </ac:spMkLst>
        </pc:spChg>
        <pc:spChg chg="mod">
          <ac:chgData name="Kafentzis Georgios" userId="0fad1e94-8729-4dd9-a94a-3efaf92f008a" providerId="ADAL" clId="{3CFF4B7D-55FB-4E45-A4D6-93D3A9418B71}" dt="2025-11-25T22:21:47.631" v="27"/>
          <ac:spMkLst>
            <pc:docMk/>
            <pc:sldMk cId="2390762046" sldId="588"/>
            <ac:spMk id="3" creationId="{00000000-0000-0000-0000-000000000000}"/>
          </ac:spMkLst>
        </pc:spChg>
      </pc:sldChg>
      <pc:sldChg chg="modSp add del mod">
        <pc:chgData name="Kafentzis Georgios" userId="0fad1e94-8729-4dd9-a94a-3efaf92f008a" providerId="ADAL" clId="{3CFF4B7D-55FB-4E45-A4D6-93D3A9418B71}" dt="2025-11-25T22:21:47.631" v="27"/>
        <pc:sldMkLst>
          <pc:docMk/>
          <pc:sldMk cId="3679310080" sldId="589"/>
        </pc:sldMkLst>
        <pc:spChg chg="mod">
          <ac:chgData name="Kafentzis Georgios" userId="0fad1e94-8729-4dd9-a94a-3efaf92f008a" providerId="ADAL" clId="{3CFF4B7D-55FB-4E45-A4D6-93D3A9418B71}" dt="2025-11-25T22:21:41.572" v="24"/>
          <ac:spMkLst>
            <pc:docMk/>
            <pc:sldMk cId="3679310080" sldId="589"/>
            <ac:spMk id="2" creationId="{00000000-0000-0000-0000-000000000000}"/>
          </ac:spMkLst>
        </pc:spChg>
        <pc:spChg chg="mod">
          <ac:chgData name="Kafentzis Georgios" userId="0fad1e94-8729-4dd9-a94a-3efaf92f008a" providerId="ADAL" clId="{3CFF4B7D-55FB-4E45-A4D6-93D3A9418B71}" dt="2025-11-25T22:21:47.631" v="27"/>
          <ac:spMkLst>
            <pc:docMk/>
            <pc:sldMk cId="3679310080" sldId="589"/>
            <ac:spMk id="3" creationId="{00000000-0000-0000-0000-000000000000}"/>
          </ac:spMkLst>
        </pc:spChg>
      </pc:sldChg>
      <pc:sldChg chg="modSp add del mod">
        <pc:chgData name="Kafentzis Georgios" userId="0fad1e94-8729-4dd9-a94a-3efaf92f008a" providerId="ADAL" clId="{3CFF4B7D-55FB-4E45-A4D6-93D3A9418B71}" dt="2025-11-25T22:21:47.631" v="27"/>
        <pc:sldMkLst>
          <pc:docMk/>
          <pc:sldMk cId="3383447846" sldId="590"/>
        </pc:sldMkLst>
        <pc:spChg chg="mod">
          <ac:chgData name="Kafentzis Georgios" userId="0fad1e94-8729-4dd9-a94a-3efaf92f008a" providerId="ADAL" clId="{3CFF4B7D-55FB-4E45-A4D6-93D3A9418B71}" dt="2025-11-25T22:21:41.572" v="24"/>
          <ac:spMkLst>
            <pc:docMk/>
            <pc:sldMk cId="3383447846" sldId="590"/>
            <ac:spMk id="2" creationId="{00000000-0000-0000-0000-000000000000}"/>
          </ac:spMkLst>
        </pc:spChg>
        <pc:spChg chg="mod">
          <ac:chgData name="Kafentzis Georgios" userId="0fad1e94-8729-4dd9-a94a-3efaf92f008a" providerId="ADAL" clId="{3CFF4B7D-55FB-4E45-A4D6-93D3A9418B71}" dt="2025-11-25T22:21:47.631" v="27"/>
          <ac:spMkLst>
            <pc:docMk/>
            <pc:sldMk cId="3383447846" sldId="590"/>
            <ac:spMk id="3" creationId="{00000000-0000-0000-0000-000000000000}"/>
          </ac:spMkLst>
        </pc:spChg>
      </pc:sldChg>
      <pc:sldChg chg="modSp add del mod">
        <pc:chgData name="Kafentzis Georgios" userId="0fad1e94-8729-4dd9-a94a-3efaf92f008a" providerId="ADAL" clId="{3CFF4B7D-55FB-4E45-A4D6-93D3A9418B71}" dt="2025-11-25T22:21:47.631" v="27"/>
        <pc:sldMkLst>
          <pc:docMk/>
          <pc:sldMk cId="2024563074" sldId="591"/>
        </pc:sldMkLst>
        <pc:spChg chg="mod">
          <ac:chgData name="Kafentzis Georgios" userId="0fad1e94-8729-4dd9-a94a-3efaf92f008a" providerId="ADAL" clId="{3CFF4B7D-55FB-4E45-A4D6-93D3A9418B71}" dt="2025-11-25T22:21:41.572" v="24"/>
          <ac:spMkLst>
            <pc:docMk/>
            <pc:sldMk cId="2024563074" sldId="591"/>
            <ac:spMk id="2" creationId="{00000000-0000-0000-0000-000000000000}"/>
          </ac:spMkLst>
        </pc:spChg>
        <pc:spChg chg="mod">
          <ac:chgData name="Kafentzis Georgios" userId="0fad1e94-8729-4dd9-a94a-3efaf92f008a" providerId="ADAL" clId="{3CFF4B7D-55FB-4E45-A4D6-93D3A9418B71}" dt="2025-11-25T22:21:47.631" v="27"/>
          <ac:spMkLst>
            <pc:docMk/>
            <pc:sldMk cId="2024563074" sldId="591"/>
            <ac:spMk id="3" creationId="{00000000-0000-0000-0000-000000000000}"/>
          </ac:spMkLst>
        </pc:spChg>
      </pc:sldChg>
      <pc:sldChg chg="modSp add del mod">
        <pc:chgData name="Kafentzis Georgios" userId="0fad1e94-8729-4dd9-a94a-3efaf92f008a" providerId="ADAL" clId="{3CFF4B7D-55FB-4E45-A4D6-93D3A9418B71}" dt="2025-11-25T22:21:47.631" v="27"/>
        <pc:sldMkLst>
          <pc:docMk/>
          <pc:sldMk cId="736814918" sldId="592"/>
        </pc:sldMkLst>
        <pc:spChg chg="mod">
          <ac:chgData name="Kafentzis Georgios" userId="0fad1e94-8729-4dd9-a94a-3efaf92f008a" providerId="ADAL" clId="{3CFF4B7D-55FB-4E45-A4D6-93D3A9418B71}" dt="2025-11-25T22:21:41.572" v="24"/>
          <ac:spMkLst>
            <pc:docMk/>
            <pc:sldMk cId="736814918" sldId="592"/>
            <ac:spMk id="2" creationId="{00000000-0000-0000-0000-000000000000}"/>
          </ac:spMkLst>
        </pc:spChg>
        <pc:spChg chg="mod">
          <ac:chgData name="Kafentzis Georgios" userId="0fad1e94-8729-4dd9-a94a-3efaf92f008a" providerId="ADAL" clId="{3CFF4B7D-55FB-4E45-A4D6-93D3A9418B71}" dt="2025-11-25T22:21:47.631" v="27"/>
          <ac:spMkLst>
            <pc:docMk/>
            <pc:sldMk cId="736814918" sldId="592"/>
            <ac:spMk id="3" creationId="{00000000-0000-0000-0000-000000000000}"/>
          </ac:spMkLst>
        </pc:spChg>
        <pc:grpChg chg="mod">
          <ac:chgData name="Kafentzis Georgios" userId="0fad1e94-8729-4dd9-a94a-3efaf92f008a" providerId="ADAL" clId="{3CFF4B7D-55FB-4E45-A4D6-93D3A9418B71}" dt="2025-11-25T22:21:47.631" v="27"/>
          <ac:grpSpMkLst>
            <pc:docMk/>
            <pc:sldMk cId="736814918" sldId="592"/>
            <ac:grpSpMk id="6" creationId="{00000000-0000-0000-0000-000000000000}"/>
          </ac:grpSpMkLst>
        </pc:grpChg>
        <pc:picChg chg="mod">
          <ac:chgData name="Kafentzis Georgios" userId="0fad1e94-8729-4dd9-a94a-3efaf92f008a" providerId="ADAL" clId="{3CFF4B7D-55FB-4E45-A4D6-93D3A9418B71}" dt="2025-11-25T22:21:47.631" v="27"/>
          <ac:picMkLst>
            <pc:docMk/>
            <pc:sldMk cId="736814918" sldId="592"/>
            <ac:picMk id="4" creationId="{00000000-0000-0000-0000-000000000000}"/>
          </ac:picMkLst>
        </pc:picChg>
        <pc:inkChg chg="mod">
          <ac:chgData name="Kafentzis Georgios" userId="0fad1e94-8729-4dd9-a94a-3efaf92f008a" providerId="ADAL" clId="{3CFF4B7D-55FB-4E45-A4D6-93D3A9418B71}" dt="2025-11-25T22:21:47.631" v="27"/>
          <ac:inkMkLst>
            <pc:docMk/>
            <pc:sldMk cId="736814918" sldId="592"/>
            <ac:inkMk id="5" creationId="{00000000-0000-0000-0000-000000000000}"/>
          </ac:inkMkLst>
        </pc:inkChg>
        <pc:inkChg chg="mod">
          <ac:chgData name="Kafentzis Georgios" userId="0fad1e94-8729-4dd9-a94a-3efaf92f008a" providerId="ADAL" clId="{3CFF4B7D-55FB-4E45-A4D6-93D3A9418B71}" dt="2025-11-25T22:21:47.631" v="27"/>
          <ac:inkMkLst>
            <pc:docMk/>
            <pc:sldMk cId="736814918" sldId="592"/>
            <ac:inkMk id="7" creationId="{00000000-0000-0000-0000-000000000000}"/>
          </ac:inkMkLst>
        </pc:inkChg>
      </pc:sldChg>
      <pc:sldChg chg="modSp add del mod modNotes">
        <pc:chgData name="Kafentzis Georgios" userId="0fad1e94-8729-4dd9-a94a-3efaf92f008a" providerId="ADAL" clId="{3CFF4B7D-55FB-4E45-A4D6-93D3A9418B71}" dt="2025-11-25T22:21:47.631" v="27"/>
        <pc:sldMkLst>
          <pc:docMk/>
          <pc:sldMk cId="1188449378" sldId="593"/>
        </pc:sldMkLst>
        <pc:spChg chg="mod">
          <ac:chgData name="Kafentzis Georgios" userId="0fad1e94-8729-4dd9-a94a-3efaf92f008a" providerId="ADAL" clId="{3CFF4B7D-55FB-4E45-A4D6-93D3A9418B71}" dt="2025-11-25T22:21:41.572" v="24"/>
          <ac:spMkLst>
            <pc:docMk/>
            <pc:sldMk cId="1188449378" sldId="593"/>
            <ac:spMk id="2" creationId="{00000000-0000-0000-0000-000000000000}"/>
          </ac:spMkLst>
        </pc:spChg>
        <pc:spChg chg="mod">
          <ac:chgData name="Kafentzis Georgios" userId="0fad1e94-8729-4dd9-a94a-3efaf92f008a" providerId="ADAL" clId="{3CFF4B7D-55FB-4E45-A4D6-93D3A9418B71}" dt="2025-11-25T22:21:47.631" v="27"/>
          <ac:spMkLst>
            <pc:docMk/>
            <pc:sldMk cId="1188449378" sldId="593"/>
            <ac:spMk id="3" creationId="{00000000-0000-0000-0000-000000000000}"/>
          </ac:spMkLst>
        </pc:spChg>
        <pc:spChg chg="mod">
          <ac:chgData name="Kafentzis Georgios" userId="0fad1e94-8729-4dd9-a94a-3efaf92f008a" providerId="ADAL" clId="{3CFF4B7D-55FB-4E45-A4D6-93D3A9418B71}" dt="2025-11-25T22:21:47.631" v="27"/>
          <ac:spMkLst>
            <pc:docMk/>
            <pc:sldMk cId="1188449378" sldId="593"/>
            <ac:spMk id="29" creationId="{00000000-0000-0000-0000-000000000000}"/>
          </ac:spMkLst>
        </pc:spChg>
        <pc:spChg chg="mod">
          <ac:chgData name="Kafentzis Georgios" userId="0fad1e94-8729-4dd9-a94a-3efaf92f008a" providerId="ADAL" clId="{3CFF4B7D-55FB-4E45-A4D6-93D3A9418B71}" dt="2025-11-25T22:21:47.631" v="27"/>
          <ac:spMkLst>
            <pc:docMk/>
            <pc:sldMk cId="1188449378" sldId="593"/>
            <ac:spMk id="30" creationId="{00000000-0000-0000-0000-000000000000}"/>
          </ac:spMkLst>
        </pc:spChg>
        <pc:spChg chg="mod">
          <ac:chgData name="Kafentzis Georgios" userId="0fad1e94-8729-4dd9-a94a-3efaf92f008a" providerId="ADAL" clId="{3CFF4B7D-55FB-4E45-A4D6-93D3A9418B71}" dt="2025-11-25T22:21:47.631" v="27"/>
          <ac:spMkLst>
            <pc:docMk/>
            <pc:sldMk cId="1188449378" sldId="593"/>
            <ac:spMk id="31" creationId="{00000000-0000-0000-0000-000000000000}"/>
          </ac:spMkLst>
        </pc:spChg>
        <pc:grpChg chg="mod">
          <ac:chgData name="Kafentzis Georgios" userId="0fad1e94-8729-4dd9-a94a-3efaf92f008a" providerId="ADAL" clId="{3CFF4B7D-55FB-4E45-A4D6-93D3A9418B71}" dt="2025-11-25T22:21:47.631" v="27"/>
          <ac:grpSpMkLst>
            <pc:docMk/>
            <pc:sldMk cId="1188449378" sldId="593"/>
            <ac:grpSpMk id="34" creationId="{00000000-0000-0000-0000-000000000000}"/>
          </ac:grpSpMkLst>
        </pc:grpChg>
        <pc:picChg chg="mod">
          <ac:chgData name="Kafentzis Georgios" userId="0fad1e94-8729-4dd9-a94a-3efaf92f008a" providerId="ADAL" clId="{3CFF4B7D-55FB-4E45-A4D6-93D3A9418B71}" dt="2025-11-25T22:21:47.631" v="27"/>
          <ac:picMkLst>
            <pc:docMk/>
            <pc:sldMk cId="1188449378" sldId="593"/>
            <ac:picMk id="5" creationId="{00000000-0000-0000-0000-000000000000}"/>
          </ac:picMkLst>
        </pc:picChg>
        <pc:picChg chg="mod">
          <ac:chgData name="Kafentzis Georgios" userId="0fad1e94-8729-4dd9-a94a-3efaf92f008a" providerId="ADAL" clId="{3CFF4B7D-55FB-4E45-A4D6-93D3A9418B71}" dt="2025-11-25T22:21:47.631" v="27"/>
          <ac:picMkLst>
            <pc:docMk/>
            <pc:sldMk cId="1188449378" sldId="593"/>
            <ac:picMk id="6" creationId="{00000000-0000-0000-0000-000000000000}"/>
          </ac:picMkLst>
        </pc:picChg>
        <pc:cxnChg chg="mod">
          <ac:chgData name="Kafentzis Georgios" userId="0fad1e94-8729-4dd9-a94a-3efaf92f008a" providerId="ADAL" clId="{3CFF4B7D-55FB-4E45-A4D6-93D3A9418B71}" dt="2025-11-25T22:21:47.631" v="27"/>
          <ac:cxnSpMkLst>
            <pc:docMk/>
            <pc:sldMk cId="1188449378" sldId="593"/>
            <ac:cxnSpMk id="8" creationId="{00000000-0000-0000-0000-000000000000}"/>
          </ac:cxnSpMkLst>
        </pc:cxnChg>
        <pc:cxnChg chg="mod">
          <ac:chgData name="Kafentzis Georgios" userId="0fad1e94-8729-4dd9-a94a-3efaf92f008a" providerId="ADAL" clId="{3CFF4B7D-55FB-4E45-A4D6-93D3A9418B71}" dt="2025-11-25T22:21:47.631" v="27"/>
          <ac:cxnSpMkLst>
            <pc:docMk/>
            <pc:sldMk cId="1188449378" sldId="593"/>
            <ac:cxnSpMk id="9" creationId="{00000000-0000-0000-0000-000000000000}"/>
          </ac:cxnSpMkLst>
        </pc:cxnChg>
        <pc:cxnChg chg="mod">
          <ac:chgData name="Kafentzis Georgios" userId="0fad1e94-8729-4dd9-a94a-3efaf92f008a" providerId="ADAL" clId="{3CFF4B7D-55FB-4E45-A4D6-93D3A9418B71}" dt="2025-11-25T22:21:37.411" v="1"/>
          <ac:cxnSpMkLst>
            <pc:docMk/>
            <pc:sldMk cId="1188449378" sldId="593"/>
            <ac:cxnSpMk id="16" creationId="{00000000-0000-0000-0000-000000000000}"/>
          </ac:cxnSpMkLst>
        </pc:cxnChg>
        <pc:cxnChg chg="mod">
          <ac:chgData name="Kafentzis Georgios" userId="0fad1e94-8729-4dd9-a94a-3efaf92f008a" providerId="ADAL" clId="{3CFF4B7D-55FB-4E45-A4D6-93D3A9418B71}" dt="2025-11-25T22:21:47.631" v="27"/>
          <ac:cxnSpMkLst>
            <pc:docMk/>
            <pc:sldMk cId="1188449378" sldId="593"/>
            <ac:cxnSpMk id="18" creationId="{00000000-0000-0000-0000-000000000000}"/>
          </ac:cxnSpMkLst>
        </pc:cxnChg>
      </pc:sldChg>
      <pc:sldChg chg="modSp add del mod modNotes">
        <pc:chgData name="Kafentzis Georgios" userId="0fad1e94-8729-4dd9-a94a-3efaf92f008a" providerId="ADAL" clId="{3CFF4B7D-55FB-4E45-A4D6-93D3A9418B71}" dt="2025-11-25T22:21:47.631" v="27"/>
        <pc:sldMkLst>
          <pc:docMk/>
          <pc:sldMk cId="2611135962" sldId="594"/>
        </pc:sldMkLst>
        <pc:spChg chg="mod">
          <ac:chgData name="Kafentzis Georgios" userId="0fad1e94-8729-4dd9-a94a-3efaf92f008a" providerId="ADAL" clId="{3CFF4B7D-55FB-4E45-A4D6-93D3A9418B71}" dt="2025-11-25T22:21:41.572" v="24"/>
          <ac:spMkLst>
            <pc:docMk/>
            <pc:sldMk cId="2611135962" sldId="594"/>
            <ac:spMk id="2" creationId="{00000000-0000-0000-0000-000000000000}"/>
          </ac:spMkLst>
        </pc:spChg>
        <pc:spChg chg="mod">
          <ac:chgData name="Kafentzis Georgios" userId="0fad1e94-8729-4dd9-a94a-3efaf92f008a" providerId="ADAL" clId="{3CFF4B7D-55FB-4E45-A4D6-93D3A9418B71}" dt="2025-11-25T22:21:47.631" v="27"/>
          <ac:spMkLst>
            <pc:docMk/>
            <pc:sldMk cId="2611135962" sldId="594"/>
            <ac:spMk id="3" creationId="{00000000-0000-0000-0000-000000000000}"/>
          </ac:spMkLst>
        </pc:spChg>
        <pc:picChg chg="mod">
          <ac:chgData name="Kafentzis Georgios" userId="0fad1e94-8729-4dd9-a94a-3efaf92f008a" providerId="ADAL" clId="{3CFF4B7D-55FB-4E45-A4D6-93D3A9418B71}" dt="2025-11-25T22:21:47.631" v="27"/>
          <ac:picMkLst>
            <pc:docMk/>
            <pc:sldMk cId="2611135962" sldId="594"/>
            <ac:picMk id="7" creationId="{00000000-0000-0000-0000-000000000000}"/>
          </ac:picMkLst>
        </pc:picChg>
      </pc:sldChg>
      <pc:sldChg chg="modSp add del mod modNotes">
        <pc:chgData name="Kafentzis Georgios" userId="0fad1e94-8729-4dd9-a94a-3efaf92f008a" providerId="ADAL" clId="{3CFF4B7D-55FB-4E45-A4D6-93D3A9418B71}" dt="2025-11-25T22:21:47.631" v="27"/>
        <pc:sldMkLst>
          <pc:docMk/>
          <pc:sldMk cId="168098457" sldId="596"/>
        </pc:sldMkLst>
        <pc:spChg chg="mod">
          <ac:chgData name="Kafentzis Georgios" userId="0fad1e94-8729-4dd9-a94a-3efaf92f008a" providerId="ADAL" clId="{3CFF4B7D-55FB-4E45-A4D6-93D3A9418B71}" dt="2025-11-25T22:21:41.572" v="24"/>
          <ac:spMkLst>
            <pc:docMk/>
            <pc:sldMk cId="168098457" sldId="596"/>
            <ac:spMk id="2" creationId="{00000000-0000-0000-0000-000000000000}"/>
          </ac:spMkLst>
        </pc:spChg>
        <pc:spChg chg="mod">
          <ac:chgData name="Kafentzis Georgios" userId="0fad1e94-8729-4dd9-a94a-3efaf92f008a" providerId="ADAL" clId="{3CFF4B7D-55FB-4E45-A4D6-93D3A9418B71}" dt="2025-11-25T22:21:47.631" v="27"/>
          <ac:spMkLst>
            <pc:docMk/>
            <pc:sldMk cId="168098457" sldId="596"/>
            <ac:spMk id="3" creationId="{00000000-0000-0000-0000-000000000000}"/>
          </ac:spMkLst>
        </pc:spChg>
        <pc:picChg chg="mod">
          <ac:chgData name="Kafentzis Georgios" userId="0fad1e94-8729-4dd9-a94a-3efaf92f008a" providerId="ADAL" clId="{3CFF4B7D-55FB-4E45-A4D6-93D3A9418B71}" dt="2025-11-25T22:21:47.631" v="27"/>
          <ac:picMkLst>
            <pc:docMk/>
            <pc:sldMk cId="168098457" sldId="596"/>
            <ac:picMk id="7" creationId="{00000000-0000-0000-0000-000000000000}"/>
          </ac:picMkLst>
        </pc:picChg>
        <pc:inkChg chg="mod">
          <ac:chgData name="Kafentzis Georgios" userId="0fad1e94-8729-4dd9-a94a-3efaf92f008a" providerId="ADAL" clId="{3CFF4B7D-55FB-4E45-A4D6-93D3A9418B71}" dt="2025-11-25T22:21:47.631" v="27"/>
          <ac:inkMkLst>
            <pc:docMk/>
            <pc:sldMk cId="168098457" sldId="596"/>
            <ac:inkMk id="6" creationId="{00000000-0000-0000-0000-000000000000}"/>
          </ac:inkMkLst>
        </pc:inkChg>
      </pc:sldChg>
      <pc:sldChg chg="modSp add del mod modNotes">
        <pc:chgData name="Kafentzis Georgios" userId="0fad1e94-8729-4dd9-a94a-3efaf92f008a" providerId="ADAL" clId="{3CFF4B7D-55FB-4E45-A4D6-93D3A9418B71}" dt="2025-11-25T22:21:47.631" v="27"/>
        <pc:sldMkLst>
          <pc:docMk/>
          <pc:sldMk cId="2491740818" sldId="598"/>
        </pc:sldMkLst>
        <pc:spChg chg="mod">
          <ac:chgData name="Kafentzis Georgios" userId="0fad1e94-8729-4dd9-a94a-3efaf92f008a" providerId="ADAL" clId="{3CFF4B7D-55FB-4E45-A4D6-93D3A9418B71}" dt="2025-11-25T22:21:41.572" v="24"/>
          <ac:spMkLst>
            <pc:docMk/>
            <pc:sldMk cId="2491740818" sldId="598"/>
            <ac:spMk id="2" creationId="{00000000-0000-0000-0000-000000000000}"/>
          </ac:spMkLst>
        </pc:spChg>
        <pc:spChg chg="mod">
          <ac:chgData name="Kafentzis Georgios" userId="0fad1e94-8729-4dd9-a94a-3efaf92f008a" providerId="ADAL" clId="{3CFF4B7D-55FB-4E45-A4D6-93D3A9418B71}" dt="2025-11-25T22:21:47.631" v="27"/>
          <ac:spMkLst>
            <pc:docMk/>
            <pc:sldMk cId="2491740818" sldId="598"/>
            <ac:spMk id="3" creationId="{00000000-0000-0000-0000-000000000000}"/>
          </ac:spMkLst>
        </pc:spChg>
        <pc:picChg chg="mod">
          <ac:chgData name="Kafentzis Georgios" userId="0fad1e94-8729-4dd9-a94a-3efaf92f008a" providerId="ADAL" clId="{3CFF4B7D-55FB-4E45-A4D6-93D3A9418B71}" dt="2025-11-25T22:21:47.631" v="27"/>
          <ac:picMkLst>
            <pc:docMk/>
            <pc:sldMk cId="2491740818" sldId="598"/>
            <ac:picMk id="7" creationId="{00000000-0000-0000-0000-000000000000}"/>
          </ac:picMkLst>
        </pc:picChg>
      </pc:sldChg>
      <pc:sldChg chg="modSp add del mod">
        <pc:chgData name="Kafentzis Georgios" userId="0fad1e94-8729-4dd9-a94a-3efaf92f008a" providerId="ADAL" clId="{3CFF4B7D-55FB-4E45-A4D6-93D3A9418B71}" dt="2025-11-25T22:21:47.631" v="27"/>
        <pc:sldMkLst>
          <pc:docMk/>
          <pc:sldMk cId="3938364692" sldId="599"/>
        </pc:sldMkLst>
        <pc:spChg chg="mod">
          <ac:chgData name="Kafentzis Georgios" userId="0fad1e94-8729-4dd9-a94a-3efaf92f008a" providerId="ADAL" clId="{3CFF4B7D-55FB-4E45-A4D6-93D3A9418B71}" dt="2025-11-25T22:21:41.572" v="24"/>
          <ac:spMkLst>
            <pc:docMk/>
            <pc:sldMk cId="3938364692" sldId="599"/>
            <ac:spMk id="2" creationId="{00000000-0000-0000-0000-000000000000}"/>
          </ac:spMkLst>
        </pc:spChg>
        <pc:spChg chg="mod">
          <ac:chgData name="Kafentzis Georgios" userId="0fad1e94-8729-4dd9-a94a-3efaf92f008a" providerId="ADAL" clId="{3CFF4B7D-55FB-4E45-A4D6-93D3A9418B71}" dt="2025-11-25T22:21:47.631" v="27"/>
          <ac:spMkLst>
            <pc:docMk/>
            <pc:sldMk cId="3938364692" sldId="599"/>
            <ac:spMk id="3" creationId="{00000000-0000-0000-0000-000000000000}"/>
          </ac:spMkLst>
        </pc:spChg>
        <pc:picChg chg="mod">
          <ac:chgData name="Kafentzis Georgios" userId="0fad1e94-8729-4dd9-a94a-3efaf92f008a" providerId="ADAL" clId="{3CFF4B7D-55FB-4E45-A4D6-93D3A9418B71}" dt="2025-11-25T22:21:47.631" v="27"/>
          <ac:picMkLst>
            <pc:docMk/>
            <pc:sldMk cId="3938364692" sldId="599"/>
            <ac:picMk id="1026" creationId="{E886654B-6FA1-4926-AF42-16F014E922DB}"/>
          </ac:picMkLst>
        </pc:picChg>
      </pc:sldChg>
      <pc:sldChg chg="modSp add del mod modNotes">
        <pc:chgData name="Kafentzis Georgios" userId="0fad1e94-8729-4dd9-a94a-3efaf92f008a" providerId="ADAL" clId="{3CFF4B7D-55FB-4E45-A4D6-93D3A9418B71}" dt="2025-11-25T22:21:47.631" v="27"/>
        <pc:sldMkLst>
          <pc:docMk/>
          <pc:sldMk cId="1977079436" sldId="625"/>
        </pc:sldMkLst>
        <pc:spChg chg="mod">
          <ac:chgData name="Kafentzis Georgios" userId="0fad1e94-8729-4dd9-a94a-3efaf92f008a" providerId="ADAL" clId="{3CFF4B7D-55FB-4E45-A4D6-93D3A9418B71}" dt="2025-11-25T22:21:41.572" v="24"/>
          <ac:spMkLst>
            <pc:docMk/>
            <pc:sldMk cId="1977079436" sldId="625"/>
            <ac:spMk id="2" creationId="{00000000-0000-0000-0000-000000000000}"/>
          </ac:spMkLst>
        </pc:spChg>
        <pc:spChg chg="mod">
          <ac:chgData name="Kafentzis Georgios" userId="0fad1e94-8729-4dd9-a94a-3efaf92f008a" providerId="ADAL" clId="{3CFF4B7D-55FB-4E45-A4D6-93D3A9418B71}" dt="2025-11-25T22:21:47.631" v="27"/>
          <ac:spMkLst>
            <pc:docMk/>
            <pc:sldMk cId="1977079436" sldId="625"/>
            <ac:spMk id="3" creationId="{00000000-0000-0000-0000-000000000000}"/>
          </ac:spMkLst>
        </pc:spChg>
        <pc:picChg chg="mod">
          <ac:chgData name="Kafentzis Georgios" userId="0fad1e94-8729-4dd9-a94a-3efaf92f008a" providerId="ADAL" clId="{3CFF4B7D-55FB-4E45-A4D6-93D3A9418B71}" dt="2025-11-25T22:21:47.631" v="27"/>
          <ac:picMkLst>
            <pc:docMk/>
            <pc:sldMk cId="1977079436" sldId="625"/>
            <ac:picMk id="4" creationId="{00000000-0000-0000-0000-000000000000}"/>
          </ac:picMkLst>
        </pc:picChg>
      </pc:sldChg>
      <pc:sldChg chg="modSp add del mod modNotes">
        <pc:chgData name="Kafentzis Georgios" userId="0fad1e94-8729-4dd9-a94a-3efaf92f008a" providerId="ADAL" clId="{3CFF4B7D-55FB-4E45-A4D6-93D3A9418B71}" dt="2025-11-25T22:21:47.631" v="27"/>
        <pc:sldMkLst>
          <pc:docMk/>
          <pc:sldMk cId="1744758802" sldId="626"/>
        </pc:sldMkLst>
        <pc:spChg chg="mod">
          <ac:chgData name="Kafentzis Georgios" userId="0fad1e94-8729-4dd9-a94a-3efaf92f008a" providerId="ADAL" clId="{3CFF4B7D-55FB-4E45-A4D6-93D3A9418B71}" dt="2025-11-25T22:21:41.572" v="24"/>
          <ac:spMkLst>
            <pc:docMk/>
            <pc:sldMk cId="1744758802" sldId="626"/>
            <ac:spMk id="2" creationId="{00000000-0000-0000-0000-000000000000}"/>
          </ac:spMkLst>
        </pc:spChg>
        <pc:spChg chg="mod">
          <ac:chgData name="Kafentzis Georgios" userId="0fad1e94-8729-4dd9-a94a-3efaf92f008a" providerId="ADAL" clId="{3CFF4B7D-55FB-4E45-A4D6-93D3A9418B71}" dt="2025-11-25T22:21:47.631" v="27"/>
          <ac:spMkLst>
            <pc:docMk/>
            <pc:sldMk cId="1744758802" sldId="626"/>
            <ac:spMk id="3" creationId="{00000000-0000-0000-0000-000000000000}"/>
          </ac:spMkLst>
        </pc:spChg>
        <pc:picChg chg="mod">
          <ac:chgData name="Kafentzis Georgios" userId="0fad1e94-8729-4dd9-a94a-3efaf92f008a" providerId="ADAL" clId="{3CFF4B7D-55FB-4E45-A4D6-93D3A9418B71}" dt="2025-11-25T22:21:47.631" v="27"/>
          <ac:picMkLst>
            <pc:docMk/>
            <pc:sldMk cId="1744758802" sldId="626"/>
            <ac:picMk id="7" creationId="{00000000-0000-0000-0000-000000000000}"/>
          </ac:picMkLst>
        </pc:picChg>
      </pc:sldChg>
      <pc:sldChg chg="modSp add del mod">
        <pc:chgData name="Kafentzis Georgios" userId="0fad1e94-8729-4dd9-a94a-3efaf92f008a" providerId="ADAL" clId="{3CFF4B7D-55FB-4E45-A4D6-93D3A9418B71}" dt="2025-11-25T22:21:47.631" v="27"/>
        <pc:sldMkLst>
          <pc:docMk/>
          <pc:sldMk cId="3327715655" sldId="627"/>
        </pc:sldMkLst>
        <pc:spChg chg="mod">
          <ac:chgData name="Kafentzis Georgios" userId="0fad1e94-8729-4dd9-a94a-3efaf92f008a" providerId="ADAL" clId="{3CFF4B7D-55FB-4E45-A4D6-93D3A9418B71}" dt="2025-11-25T22:21:41.572" v="24"/>
          <ac:spMkLst>
            <pc:docMk/>
            <pc:sldMk cId="3327715655" sldId="627"/>
            <ac:spMk id="2" creationId="{00000000-0000-0000-0000-000000000000}"/>
          </ac:spMkLst>
        </pc:spChg>
        <pc:spChg chg="mod">
          <ac:chgData name="Kafentzis Georgios" userId="0fad1e94-8729-4dd9-a94a-3efaf92f008a" providerId="ADAL" clId="{3CFF4B7D-55FB-4E45-A4D6-93D3A9418B71}" dt="2025-11-25T22:21:47.631" v="27"/>
          <ac:spMkLst>
            <pc:docMk/>
            <pc:sldMk cId="3327715655" sldId="627"/>
            <ac:spMk id="3" creationId="{00000000-0000-0000-0000-000000000000}"/>
          </ac:spMkLst>
        </pc:spChg>
      </pc:sldChg>
      <pc:sldChg chg="modSp add del mod">
        <pc:chgData name="Kafentzis Georgios" userId="0fad1e94-8729-4dd9-a94a-3efaf92f008a" providerId="ADAL" clId="{3CFF4B7D-55FB-4E45-A4D6-93D3A9418B71}" dt="2025-11-25T22:21:47.631" v="27"/>
        <pc:sldMkLst>
          <pc:docMk/>
          <pc:sldMk cId="4114125502" sldId="628"/>
        </pc:sldMkLst>
        <pc:spChg chg="mod">
          <ac:chgData name="Kafentzis Georgios" userId="0fad1e94-8729-4dd9-a94a-3efaf92f008a" providerId="ADAL" clId="{3CFF4B7D-55FB-4E45-A4D6-93D3A9418B71}" dt="2025-11-25T22:21:41.572" v="24"/>
          <ac:spMkLst>
            <pc:docMk/>
            <pc:sldMk cId="4114125502" sldId="628"/>
            <ac:spMk id="2" creationId="{00000000-0000-0000-0000-000000000000}"/>
          </ac:spMkLst>
        </pc:spChg>
        <pc:spChg chg="mod">
          <ac:chgData name="Kafentzis Georgios" userId="0fad1e94-8729-4dd9-a94a-3efaf92f008a" providerId="ADAL" clId="{3CFF4B7D-55FB-4E45-A4D6-93D3A9418B71}" dt="2025-11-25T22:21:47.631" v="27"/>
          <ac:spMkLst>
            <pc:docMk/>
            <pc:sldMk cId="4114125502" sldId="628"/>
            <ac:spMk id="3" creationId="{00000000-0000-0000-0000-000000000000}"/>
          </ac:spMkLst>
        </pc:spChg>
        <pc:spChg chg="mod">
          <ac:chgData name="Kafentzis Georgios" userId="0fad1e94-8729-4dd9-a94a-3efaf92f008a" providerId="ADAL" clId="{3CFF4B7D-55FB-4E45-A4D6-93D3A9418B71}" dt="2025-11-25T22:21:47.631" v="27"/>
          <ac:spMkLst>
            <pc:docMk/>
            <pc:sldMk cId="4114125502" sldId="628"/>
            <ac:spMk id="11" creationId="{00000000-0000-0000-0000-000000000000}"/>
          </ac:spMkLst>
        </pc:spChg>
        <pc:spChg chg="mod">
          <ac:chgData name="Kafentzis Georgios" userId="0fad1e94-8729-4dd9-a94a-3efaf92f008a" providerId="ADAL" clId="{3CFF4B7D-55FB-4E45-A4D6-93D3A9418B71}" dt="2025-11-25T22:21:47.631" v="27"/>
          <ac:spMkLst>
            <pc:docMk/>
            <pc:sldMk cId="4114125502" sldId="628"/>
            <ac:spMk id="13" creationId="{00000000-0000-0000-0000-000000000000}"/>
          </ac:spMkLst>
        </pc:spChg>
        <pc:spChg chg="mod">
          <ac:chgData name="Kafentzis Georgios" userId="0fad1e94-8729-4dd9-a94a-3efaf92f008a" providerId="ADAL" clId="{3CFF4B7D-55FB-4E45-A4D6-93D3A9418B71}" dt="2025-11-25T22:21:47.631" v="27"/>
          <ac:spMkLst>
            <pc:docMk/>
            <pc:sldMk cId="4114125502" sldId="628"/>
            <ac:spMk id="14" creationId="{00000000-0000-0000-0000-000000000000}"/>
          </ac:spMkLst>
        </pc:spChg>
        <pc:grpChg chg="mod">
          <ac:chgData name="Kafentzis Georgios" userId="0fad1e94-8729-4dd9-a94a-3efaf92f008a" providerId="ADAL" clId="{3CFF4B7D-55FB-4E45-A4D6-93D3A9418B71}" dt="2025-11-25T22:21:47.631" v="27"/>
          <ac:grpSpMkLst>
            <pc:docMk/>
            <pc:sldMk cId="4114125502" sldId="628"/>
            <ac:grpSpMk id="12" creationId="{00000000-0000-0000-0000-000000000000}"/>
          </ac:grpSpMkLst>
        </pc:grpChg>
        <pc:grpChg chg="mod">
          <ac:chgData name="Kafentzis Georgios" userId="0fad1e94-8729-4dd9-a94a-3efaf92f008a" providerId="ADAL" clId="{3CFF4B7D-55FB-4E45-A4D6-93D3A9418B71}" dt="2025-11-25T22:21:47.631" v="27"/>
          <ac:grpSpMkLst>
            <pc:docMk/>
            <pc:sldMk cId="4114125502" sldId="628"/>
            <ac:grpSpMk id="15" creationId="{00000000-0000-0000-0000-000000000000}"/>
          </ac:grpSpMkLst>
        </pc:grpChg>
        <pc:picChg chg="mod">
          <ac:chgData name="Kafentzis Georgios" userId="0fad1e94-8729-4dd9-a94a-3efaf92f008a" providerId="ADAL" clId="{3CFF4B7D-55FB-4E45-A4D6-93D3A9418B71}" dt="2025-11-25T22:21:47.631" v="27"/>
          <ac:picMkLst>
            <pc:docMk/>
            <pc:sldMk cId="4114125502" sldId="628"/>
            <ac:picMk id="10" creationId="{00000000-0000-0000-0000-000000000000}"/>
          </ac:picMkLst>
        </pc:picChg>
      </pc:sldChg>
      <pc:sldChg chg="modSp add del mod">
        <pc:chgData name="Kafentzis Georgios" userId="0fad1e94-8729-4dd9-a94a-3efaf92f008a" providerId="ADAL" clId="{3CFF4B7D-55FB-4E45-A4D6-93D3A9418B71}" dt="2025-11-25T22:21:47.631" v="27"/>
        <pc:sldMkLst>
          <pc:docMk/>
          <pc:sldMk cId="1181854696" sldId="634"/>
        </pc:sldMkLst>
        <pc:spChg chg="mod">
          <ac:chgData name="Kafentzis Georgios" userId="0fad1e94-8729-4dd9-a94a-3efaf92f008a" providerId="ADAL" clId="{3CFF4B7D-55FB-4E45-A4D6-93D3A9418B71}" dt="2025-11-25T22:21:41.572" v="24"/>
          <ac:spMkLst>
            <pc:docMk/>
            <pc:sldMk cId="1181854696" sldId="634"/>
            <ac:spMk id="2" creationId="{00000000-0000-0000-0000-000000000000}"/>
          </ac:spMkLst>
        </pc:spChg>
        <pc:picChg chg="mod">
          <ac:chgData name="Kafentzis Georgios" userId="0fad1e94-8729-4dd9-a94a-3efaf92f008a" providerId="ADAL" clId="{3CFF4B7D-55FB-4E45-A4D6-93D3A9418B71}" dt="2025-11-25T22:21:47.631" v="27"/>
          <ac:picMkLst>
            <pc:docMk/>
            <pc:sldMk cId="1181854696" sldId="634"/>
            <ac:picMk id="1026" creationId="{00000000-0000-0000-0000-000000000000}"/>
          </ac:picMkLst>
        </pc:picChg>
        <pc:picChg chg="mod">
          <ac:chgData name="Kafentzis Georgios" userId="0fad1e94-8729-4dd9-a94a-3efaf92f008a" providerId="ADAL" clId="{3CFF4B7D-55FB-4E45-A4D6-93D3A9418B71}" dt="2025-11-25T22:21:47.631" v="27"/>
          <ac:picMkLst>
            <pc:docMk/>
            <pc:sldMk cId="1181854696" sldId="634"/>
            <ac:picMk id="1028" creationId="{00000000-0000-0000-0000-000000000000}"/>
          </ac:picMkLst>
        </pc:picChg>
      </pc:sldChg>
      <pc:sldChg chg="modSp add del">
        <pc:chgData name="Kafentzis Georgios" userId="0fad1e94-8729-4dd9-a94a-3efaf92f008a" providerId="ADAL" clId="{3CFF4B7D-55FB-4E45-A4D6-93D3A9418B71}" dt="2025-11-25T22:21:47.631" v="27"/>
        <pc:sldMkLst>
          <pc:docMk/>
          <pc:sldMk cId="418920974" sldId="840"/>
        </pc:sldMkLst>
        <pc:spChg chg="mod">
          <ac:chgData name="Kafentzis Georgios" userId="0fad1e94-8729-4dd9-a94a-3efaf92f008a" providerId="ADAL" clId="{3CFF4B7D-55FB-4E45-A4D6-93D3A9418B71}" dt="2025-11-25T22:21:47.631" v="27"/>
          <ac:spMkLst>
            <pc:docMk/>
            <pc:sldMk cId="418920974" sldId="840"/>
            <ac:spMk id="5" creationId="{3BFB1BBF-2618-E982-1290-1B4B992AEEBB}"/>
          </ac:spMkLst>
        </pc:spChg>
        <pc:picChg chg="mod">
          <ac:chgData name="Kafentzis Georgios" userId="0fad1e94-8729-4dd9-a94a-3efaf92f008a" providerId="ADAL" clId="{3CFF4B7D-55FB-4E45-A4D6-93D3A9418B71}" dt="2025-11-25T22:21:47.631" v="27"/>
          <ac:picMkLst>
            <pc:docMk/>
            <pc:sldMk cId="418920974" sldId="840"/>
            <ac:picMk id="4" creationId="{19120245-C22D-2623-07E9-B6FB4D898809}"/>
          </ac:picMkLst>
        </pc:picChg>
      </pc:sldChg>
      <pc:sldChg chg="modSp add del mod">
        <pc:chgData name="Kafentzis Georgios" userId="0fad1e94-8729-4dd9-a94a-3efaf92f008a" providerId="ADAL" clId="{3CFF4B7D-55FB-4E45-A4D6-93D3A9418B71}" dt="2025-11-25T22:21:47.631" v="27"/>
        <pc:sldMkLst>
          <pc:docMk/>
          <pc:sldMk cId="2537447716" sldId="883"/>
        </pc:sldMkLst>
        <pc:spChg chg="mod">
          <ac:chgData name="Kafentzis Georgios" userId="0fad1e94-8729-4dd9-a94a-3efaf92f008a" providerId="ADAL" clId="{3CFF4B7D-55FB-4E45-A4D6-93D3A9418B71}" dt="2025-11-25T22:21:41.572" v="24"/>
          <ac:spMkLst>
            <pc:docMk/>
            <pc:sldMk cId="2537447716" sldId="883"/>
            <ac:spMk id="2" creationId="{D18975F5-E5CE-1899-A740-986DD2797DAD}"/>
          </ac:spMkLst>
        </pc:spChg>
        <pc:spChg chg="mod">
          <ac:chgData name="Kafentzis Georgios" userId="0fad1e94-8729-4dd9-a94a-3efaf92f008a" providerId="ADAL" clId="{3CFF4B7D-55FB-4E45-A4D6-93D3A9418B71}" dt="2025-11-25T22:21:47.631" v="27"/>
          <ac:spMkLst>
            <pc:docMk/>
            <pc:sldMk cId="2537447716" sldId="883"/>
            <ac:spMk id="3" creationId="{166C0080-808D-25D5-B421-AA25338519A1}"/>
          </ac:spMkLst>
        </pc:spChg>
        <pc:picChg chg="mod">
          <ac:chgData name="Kafentzis Georgios" userId="0fad1e94-8729-4dd9-a94a-3efaf92f008a" providerId="ADAL" clId="{3CFF4B7D-55FB-4E45-A4D6-93D3A9418B71}" dt="2025-11-25T22:21:47.631" v="27"/>
          <ac:picMkLst>
            <pc:docMk/>
            <pc:sldMk cId="2537447716" sldId="883"/>
            <ac:picMk id="1026" creationId="{9880C403-92A9-AFC5-E5A9-C6D210E8F1C7}"/>
          </ac:picMkLst>
        </pc:picChg>
      </pc:sldChg>
      <pc:sldChg chg="modSp add del mod">
        <pc:chgData name="Kafentzis Georgios" userId="0fad1e94-8729-4dd9-a94a-3efaf92f008a" providerId="ADAL" clId="{3CFF4B7D-55FB-4E45-A4D6-93D3A9418B71}" dt="2025-11-25T22:21:47.631" v="27"/>
        <pc:sldMkLst>
          <pc:docMk/>
          <pc:sldMk cId="3701161727" sldId="884"/>
        </pc:sldMkLst>
        <pc:spChg chg="mod">
          <ac:chgData name="Kafentzis Georgios" userId="0fad1e94-8729-4dd9-a94a-3efaf92f008a" providerId="ADAL" clId="{3CFF4B7D-55FB-4E45-A4D6-93D3A9418B71}" dt="2025-11-25T22:21:41.572" v="24"/>
          <ac:spMkLst>
            <pc:docMk/>
            <pc:sldMk cId="3701161727" sldId="884"/>
            <ac:spMk id="2" creationId="{119BFC08-BEB2-FA07-893D-31F337F5FA47}"/>
          </ac:spMkLst>
        </pc:spChg>
        <pc:spChg chg="mod">
          <ac:chgData name="Kafentzis Georgios" userId="0fad1e94-8729-4dd9-a94a-3efaf92f008a" providerId="ADAL" clId="{3CFF4B7D-55FB-4E45-A4D6-93D3A9418B71}" dt="2025-11-25T22:21:47.631" v="27"/>
          <ac:spMkLst>
            <pc:docMk/>
            <pc:sldMk cId="3701161727" sldId="884"/>
            <ac:spMk id="3" creationId="{EE36825A-A72E-BD5D-6E35-E447DBE3D048}"/>
          </ac:spMkLst>
        </pc:spChg>
      </pc:sldChg>
      <pc:sldMasterChg chg="modSp modSldLayout">
        <pc:chgData name="Kafentzis Georgios" userId="0fad1e94-8729-4dd9-a94a-3efaf92f008a" providerId="ADAL" clId="{3CFF4B7D-55FB-4E45-A4D6-93D3A9418B71}" dt="2025-11-25T22:21:47.631" v="27"/>
        <pc:sldMasterMkLst>
          <pc:docMk/>
          <pc:sldMasterMk cId="4162521294" sldId="2147483648"/>
        </pc:sldMasterMkLst>
        <pc:spChg chg="mod">
          <ac:chgData name="Kafentzis Georgios" userId="0fad1e94-8729-4dd9-a94a-3efaf92f008a" providerId="ADAL" clId="{3CFF4B7D-55FB-4E45-A4D6-93D3A9418B71}" dt="2025-11-25T22:21:47.631" v="27"/>
          <ac:spMkLst>
            <pc:docMk/>
            <pc:sldMasterMk cId="4162521294" sldId="2147483648"/>
            <ac:spMk id="2" creationId="{64794038-7B2A-D318-D463-21C127992B07}"/>
          </ac:spMkLst>
        </pc:spChg>
        <pc:spChg chg="mod">
          <ac:chgData name="Kafentzis Georgios" userId="0fad1e94-8729-4dd9-a94a-3efaf92f008a" providerId="ADAL" clId="{3CFF4B7D-55FB-4E45-A4D6-93D3A9418B71}" dt="2025-11-25T22:21:47.631" v="27"/>
          <ac:spMkLst>
            <pc:docMk/>
            <pc:sldMasterMk cId="4162521294" sldId="2147483648"/>
            <ac:spMk id="3" creationId="{7B8531E9-B852-C08B-EA3D-F99E16AD3592}"/>
          </ac:spMkLst>
        </pc:spChg>
        <pc:spChg chg="mod">
          <ac:chgData name="Kafentzis Georgios" userId="0fad1e94-8729-4dd9-a94a-3efaf92f008a" providerId="ADAL" clId="{3CFF4B7D-55FB-4E45-A4D6-93D3A9418B71}" dt="2025-11-25T22:21:47.631" v="27"/>
          <ac:spMkLst>
            <pc:docMk/>
            <pc:sldMasterMk cId="4162521294" sldId="2147483648"/>
            <ac:spMk id="4" creationId="{39136A28-B76B-F688-E6AD-2E17EE0D0095}"/>
          </ac:spMkLst>
        </pc:spChg>
        <pc:spChg chg="mod">
          <ac:chgData name="Kafentzis Georgios" userId="0fad1e94-8729-4dd9-a94a-3efaf92f008a" providerId="ADAL" clId="{3CFF4B7D-55FB-4E45-A4D6-93D3A9418B71}" dt="2025-11-25T22:21:47.631" v="27"/>
          <ac:spMkLst>
            <pc:docMk/>
            <pc:sldMasterMk cId="4162521294" sldId="2147483648"/>
            <ac:spMk id="5" creationId="{22160C3F-CF9B-1A73-A0EA-161141266C1D}"/>
          </ac:spMkLst>
        </pc:spChg>
        <pc:spChg chg="mod">
          <ac:chgData name="Kafentzis Georgios" userId="0fad1e94-8729-4dd9-a94a-3efaf92f008a" providerId="ADAL" clId="{3CFF4B7D-55FB-4E45-A4D6-93D3A9418B71}" dt="2025-11-25T22:21:47.631" v="27"/>
          <ac:spMkLst>
            <pc:docMk/>
            <pc:sldMasterMk cId="4162521294" sldId="2147483648"/>
            <ac:spMk id="6" creationId="{E65CD741-0D52-9EB6-D5D0-1DD902264381}"/>
          </ac:spMkLst>
        </pc:spChg>
        <pc:sldLayoutChg chg="modSp">
          <pc:chgData name="Kafentzis Georgios" userId="0fad1e94-8729-4dd9-a94a-3efaf92f008a" providerId="ADAL" clId="{3CFF4B7D-55FB-4E45-A4D6-93D3A9418B71}" dt="2025-11-25T22:21:47.631" v="27"/>
          <pc:sldLayoutMkLst>
            <pc:docMk/>
            <pc:sldMasterMk cId="4162521294" sldId="2147483648"/>
            <pc:sldLayoutMk cId="1138215529" sldId="2147483649"/>
          </pc:sldLayoutMkLst>
          <pc:spChg chg="mod">
            <ac:chgData name="Kafentzis Georgios" userId="0fad1e94-8729-4dd9-a94a-3efaf92f008a" providerId="ADAL" clId="{3CFF4B7D-55FB-4E45-A4D6-93D3A9418B71}" dt="2025-11-25T22:21:47.631" v="27"/>
            <ac:spMkLst>
              <pc:docMk/>
              <pc:sldMasterMk cId="4162521294" sldId="2147483648"/>
              <pc:sldLayoutMk cId="1138215529" sldId="2147483649"/>
              <ac:spMk id="2" creationId="{6EA86A91-7BFF-72AE-8388-E9C0A82781CE}"/>
            </ac:spMkLst>
          </pc:spChg>
          <pc:spChg chg="mod">
            <ac:chgData name="Kafentzis Georgios" userId="0fad1e94-8729-4dd9-a94a-3efaf92f008a" providerId="ADAL" clId="{3CFF4B7D-55FB-4E45-A4D6-93D3A9418B71}" dt="2025-11-25T22:21:47.631" v="27"/>
            <ac:spMkLst>
              <pc:docMk/>
              <pc:sldMasterMk cId="4162521294" sldId="2147483648"/>
              <pc:sldLayoutMk cId="1138215529" sldId="2147483649"/>
              <ac:spMk id="3" creationId="{1C234ECF-E7A0-80AC-C0D1-176C8851DDAE}"/>
            </ac:spMkLst>
          </pc:spChg>
        </pc:sldLayoutChg>
        <pc:sldLayoutChg chg="modSp">
          <pc:chgData name="Kafentzis Georgios" userId="0fad1e94-8729-4dd9-a94a-3efaf92f008a" providerId="ADAL" clId="{3CFF4B7D-55FB-4E45-A4D6-93D3A9418B71}" dt="2025-11-25T22:21:47.631" v="27"/>
          <pc:sldLayoutMkLst>
            <pc:docMk/>
            <pc:sldMasterMk cId="4162521294" sldId="2147483648"/>
            <pc:sldLayoutMk cId="865958710" sldId="2147483651"/>
          </pc:sldLayoutMkLst>
          <pc:spChg chg="mod">
            <ac:chgData name="Kafentzis Georgios" userId="0fad1e94-8729-4dd9-a94a-3efaf92f008a" providerId="ADAL" clId="{3CFF4B7D-55FB-4E45-A4D6-93D3A9418B71}" dt="2025-11-25T22:21:47.631" v="27"/>
            <ac:spMkLst>
              <pc:docMk/>
              <pc:sldMasterMk cId="4162521294" sldId="2147483648"/>
              <pc:sldLayoutMk cId="865958710" sldId="2147483651"/>
              <ac:spMk id="2" creationId="{0171AFF7-4B9F-CCC8-43FF-BEFE50A8549D}"/>
            </ac:spMkLst>
          </pc:spChg>
          <pc:spChg chg="mod">
            <ac:chgData name="Kafentzis Georgios" userId="0fad1e94-8729-4dd9-a94a-3efaf92f008a" providerId="ADAL" clId="{3CFF4B7D-55FB-4E45-A4D6-93D3A9418B71}" dt="2025-11-25T22:21:47.631" v="27"/>
            <ac:spMkLst>
              <pc:docMk/>
              <pc:sldMasterMk cId="4162521294" sldId="2147483648"/>
              <pc:sldLayoutMk cId="865958710" sldId="2147483651"/>
              <ac:spMk id="3" creationId="{BDF725E6-FA7D-299A-FA25-77599C30FB52}"/>
            </ac:spMkLst>
          </pc:spChg>
        </pc:sldLayoutChg>
        <pc:sldLayoutChg chg="modSp">
          <pc:chgData name="Kafentzis Georgios" userId="0fad1e94-8729-4dd9-a94a-3efaf92f008a" providerId="ADAL" clId="{3CFF4B7D-55FB-4E45-A4D6-93D3A9418B71}" dt="2025-11-25T22:21:47.631" v="27"/>
          <pc:sldLayoutMkLst>
            <pc:docMk/>
            <pc:sldMasterMk cId="4162521294" sldId="2147483648"/>
            <pc:sldLayoutMk cId="2764711867" sldId="2147483652"/>
          </pc:sldLayoutMkLst>
          <pc:spChg chg="mod">
            <ac:chgData name="Kafentzis Georgios" userId="0fad1e94-8729-4dd9-a94a-3efaf92f008a" providerId="ADAL" clId="{3CFF4B7D-55FB-4E45-A4D6-93D3A9418B71}" dt="2025-11-25T22:21:47.631" v="27"/>
            <ac:spMkLst>
              <pc:docMk/>
              <pc:sldMasterMk cId="4162521294" sldId="2147483648"/>
              <pc:sldLayoutMk cId="2764711867" sldId="2147483652"/>
              <ac:spMk id="3" creationId="{370466E6-6200-A93C-3DF9-B80D47223656}"/>
            </ac:spMkLst>
          </pc:spChg>
          <pc:spChg chg="mod">
            <ac:chgData name="Kafentzis Georgios" userId="0fad1e94-8729-4dd9-a94a-3efaf92f008a" providerId="ADAL" clId="{3CFF4B7D-55FB-4E45-A4D6-93D3A9418B71}" dt="2025-11-25T22:21:47.631" v="27"/>
            <ac:spMkLst>
              <pc:docMk/>
              <pc:sldMasterMk cId="4162521294" sldId="2147483648"/>
              <pc:sldLayoutMk cId="2764711867" sldId="2147483652"/>
              <ac:spMk id="4" creationId="{05BB0EFA-F8C8-9500-7D23-C4CCAC2886EB}"/>
            </ac:spMkLst>
          </pc:spChg>
        </pc:sldLayoutChg>
        <pc:sldLayoutChg chg="modSp">
          <pc:chgData name="Kafentzis Georgios" userId="0fad1e94-8729-4dd9-a94a-3efaf92f008a" providerId="ADAL" clId="{3CFF4B7D-55FB-4E45-A4D6-93D3A9418B71}" dt="2025-11-25T22:21:47.631" v="27"/>
          <pc:sldLayoutMkLst>
            <pc:docMk/>
            <pc:sldMasterMk cId="4162521294" sldId="2147483648"/>
            <pc:sldLayoutMk cId="3379767922" sldId="2147483653"/>
          </pc:sldLayoutMkLst>
          <pc:spChg chg="mod">
            <ac:chgData name="Kafentzis Georgios" userId="0fad1e94-8729-4dd9-a94a-3efaf92f008a" providerId="ADAL" clId="{3CFF4B7D-55FB-4E45-A4D6-93D3A9418B71}" dt="2025-11-25T22:21:47.631" v="27"/>
            <ac:spMkLst>
              <pc:docMk/>
              <pc:sldMasterMk cId="4162521294" sldId="2147483648"/>
              <pc:sldLayoutMk cId="3379767922" sldId="2147483653"/>
              <ac:spMk id="2" creationId="{97F6FCE2-2DE5-5FB0-A9B5-D184C0F68865}"/>
            </ac:spMkLst>
          </pc:spChg>
          <pc:spChg chg="mod">
            <ac:chgData name="Kafentzis Georgios" userId="0fad1e94-8729-4dd9-a94a-3efaf92f008a" providerId="ADAL" clId="{3CFF4B7D-55FB-4E45-A4D6-93D3A9418B71}" dt="2025-11-25T22:21:47.631" v="27"/>
            <ac:spMkLst>
              <pc:docMk/>
              <pc:sldMasterMk cId="4162521294" sldId="2147483648"/>
              <pc:sldLayoutMk cId="3379767922" sldId="2147483653"/>
              <ac:spMk id="3" creationId="{363FDECC-ABD9-D46C-EE7C-5D3FA422CCEE}"/>
            </ac:spMkLst>
          </pc:spChg>
          <pc:spChg chg="mod">
            <ac:chgData name="Kafentzis Georgios" userId="0fad1e94-8729-4dd9-a94a-3efaf92f008a" providerId="ADAL" clId="{3CFF4B7D-55FB-4E45-A4D6-93D3A9418B71}" dt="2025-11-25T22:21:47.631" v="27"/>
            <ac:spMkLst>
              <pc:docMk/>
              <pc:sldMasterMk cId="4162521294" sldId="2147483648"/>
              <pc:sldLayoutMk cId="3379767922" sldId="2147483653"/>
              <ac:spMk id="4" creationId="{7C649CE1-E858-7ED9-408F-36C8C33714FB}"/>
            </ac:spMkLst>
          </pc:spChg>
          <pc:spChg chg="mod">
            <ac:chgData name="Kafentzis Georgios" userId="0fad1e94-8729-4dd9-a94a-3efaf92f008a" providerId="ADAL" clId="{3CFF4B7D-55FB-4E45-A4D6-93D3A9418B71}" dt="2025-11-25T22:21:47.631" v="27"/>
            <ac:spMkLst>
              <pc:docMk/>
              <pc:sldMasterMk cId="4162521294" sldId="2147483648"/>
              <pc:sldLayoutMk cId="3379767922" sldId="2147483653"/>
              <ac:spMk id="5" creationId="{DD62029C-7306-71B2-3114-29A05BD2988D}"/>
            </ac:spMkLst>
          </pc:spChg>
          <pc:spChg chg="mod">
            <ac:chgData name="Kafentzis Georgios" userId="0fad1e94-8729-4dd9-a94a-3efaf92f008a" providerId="ADAL" clId="{3CFF4B7D-55FB-4E45-A4D6-93D3A9418B71}" dt="2025-11-25T22:21:47.631" v="27"/>
            <ac:spMkLst>
              <pc:docMk/>
              <pc:sldMasterMk cId="4162521294" sldId="2147483648"/>
              <pc:sldLayoutMk cId="3379767922" sldId="2147483653"/>
              <ac:spMk id="6" creationId="{DBAD755C-E08D-60F7-8CE1-630180655B42}"/>
            </ac:spMkLst>
          </pc:spChg>
        </pc:sldLayoutChg>
        <pc:sldLayoutChg chg="modSp">
          <pc:chgData name="Kafentzis Georgios" userId="0fad1e94-8729-4dd9-a94a-3efaf92f008a" providerId="ADAL" clId="{3CFF4B7D-55FB-4E45-A4D6-93D3A9418B71}" dt="2025-11-25T22:21:47.631" v="27"/>
          <pc:sldLayoutMkLst>
            <pc:docMk/>
            <pc:sldMasterMk cId="4162521294" sldId="2147483648"/>
            <pc:sldLayoutMk cId="3385165104" sldId="2147483656"/>
          </pc:sldLayoutMkLst>
          <pc:spChg chg="mod">
            <ac:chgData name="Kafentzis Georgios" userId="0fad1e94-8729-4dd9-a94a-3efaf92f008a" providerId="ADAL" clId="{3CFF4B7D-55FB-4E45-A4D6-93D3A9418B71}" dt="2025-11-25T22:21:47.631" v="27"/>
            <ac:spMkLst>
              <pc:docMk/>
              <pc:sldMasterMk cId="4162521294" sldId="2147483648"/>
              <pc:sldLayoutMk cId="3385165104" sldId="2147483656"/>
              <ac:spMk id="2" creationId="{5FA9A129-1B4C-0A06-9D24-B5F28753C35E}"/>
            </ac:spMkLst>
          </pc:spChg>
          <pc:spChg chg="mod">
            <ac:chgData name="Kafentzis Georgios" userId="0fad1e94-8729-4dd9-a94a-3efaf92f008a" providerId="ADAL" clId="{3CFF4B7D-55FB-4E45-A4D6-93D3A9418B71}" dt="2025-11-25T22:21:47.631" v="27"/>
            <ac:spMkLst>
              <pc:docMk/>
              <pc:sldMasterMk cId="4162521294" sldId="2147483648"/>
              <pc:sldLayoutMk cId="3385165104" sldId="2147483656"/>
              <ac:spMk id="3" creationId="{982DA10B-577E-81FD-52CD-D1D84900F348}"/>
            </ac:spMkLst>
          </pc:spChg>
          <pc:spChg chg="mod">
            <ac:chgData name="Kafentzis Georgios" userId="0fad1e94-8729-4dd9-a94a-3efaf92f008a" providerId="ADAL" clId="{3CFF4B7D-55FB-4E45-A4D6-93D3A9418B71}" dt="2025-11-25T22:21:47.631" v="27"/>
            <ac:spMkLst>
              <pc:docMk/>
              <pc:sldMasterMk cId="4162521294" sldId="2147483648"/>
              <pc:sldLayoutMk cId="3385165104" sldId="2147483656"/>
              <ac:spMk id="4" creationId="{A1322E26-3C5D-A02E-7CA4-E47A396D801E}"/>
            </ac:spMkLst>
          </pc:spChg>
        </pc:sldLayoutChg>
        <pc:sldLayoutChg chg="modSp">
          <pc:chgData name="Kafentzis Georgios" userId="0fad1e94-8729-4dd9-a94a-3efaf92f008a" providerId="ADAL" clId="{3CFF4B7D-55FB-4E45-A4D6-93D3A9418B71}" dt="2025-11-25T22:21:47.631" v="27"/>
          <pc:sldLayoutMkLst>
            <pc:docMk/>
            <pc:sldMasterMk cId="4162521294" sldId="2147483648"/>
            <pc:sldLayoutMk cId="1573209016" sldId="2147483657"/>
          </pc:sldLayoutMkLst>
          <pc:spChg chg="mod">
            <ac:chgData name="Kafentzis Georgios" userId="0fad1e94-8729-4dd9-a94a-3efaf92f008a" providerId="ADAL" clId="{3CFF4B7D-55FB-4E45-A4D6-93D3A9418B71}" dt="2025-11-25T22:21:47.631" v="27"/>
            <ac:spMkLst>
              <pc:docMk/>
              <pc:sldMasterMk cId="4162521294" sldId="2147483648"/>
              <pc:sldLayoutMk cId="1573209016" sldId="2147483657"/>
              <ac:spMk id="2" creationId="{A8CA447F-E390-79F3-02F9-7BDB6C5AA0A1}"/>
            </ac:spMkLst>
          </pc:spChg>
          <pc:spChg chg="mod">
            <ac:chgData name="Kafentzis Georgios" userId="0fad1e94-8729-4dd9-a94a-3efaf92f008a" providerId="ADAL" clId="{3CFF4B7D-55FB-4E45-A4D6-93D3A9418B71}" dt="2025-11-25T22:21:47.631" v="27"/>
            <ac:spMkLst>
              <pc:docMk/>
              <pc:sldMasterMk cId="4162521294" sldId="2147483648"/>
              <pc:sldLayoutMk cId="1573209016" sldId="2147483657"/>
              <ac:spMk id="3" creationId="{D14B3666-624C-879C-C5D0-0FBB10CF4602}"/>
            </ac:spMkLst>
          </pc:spChg>
          <pc:spChg chg="mod">
            <ac:chgData name="Kafentzis Georgios" userId="0fad1e94-8729-4dd9-a94a-3efaf92f008a" providerId="ADAL" clId="{3CFF4B7D-55FB-4E45-A4D6-93D3A9418B71}" dt="2025-11-25T22:21:47.631" v="27"/>
            <ac:spMkLst>
              <pc:docMk/>
              <pc:sldMasterMk cId="4162521294" sldId="2147483648"/>
              <pc:sldLayoutMk cId="1573209016" sldId="2147483657"/>
              <ac:spMk id="4" creationId="{1B99E98A-3FC0-6F30-F62F-01BDE9CF5331}"/>
            </ac:spMkLst>
          </pc:spChg>
        </pc:sldLayoutChg>
        <pc:sldLayoutChg chg="modSp">
          <pc:chgData name="Kafentzis Georgios" userId="0fad1e94-8729-4dd9-a94a-3efaf92f008a" providerId="ADAL" clId="{3CFF4B7D-55FB-4E45-A4D6-93D3A9418B71}" dt="2025-11-25T22:21:47.631" v="27"/>
          <pc:sldLayoutMkLst>
            <pc:docMk/>
            <pc:sldMasterMk cId="4162521294" sldId="2147483648"/>
            <pc:sldLayoutMk cId="2861546279" sldId="2147483659"/>
          </pc:sldLayoutMkLst>
          <pc:spChg chg="mod">
            <ac:chgData name="Kafentzis Georgios" userId="0fad1e94-8729-4dd9-a94a-3efaf92f008a" providerId="ADAL" clId="{3CFF4B7D-55FB-4E45-A4D6-93D3A9418B71}" dt="2025-11-25T22:21:47.631" v="27"/>
            <ac:spMkLst>
              <pc:docMk/>
              <pc:sldMasterMk cId="4162521294" sldId="2147483648"/>
              <pc:sldLayoutMk cId="2861546279" sldId="2147483659"/>
              <ac:spMk id="2" creationId="{0637967D-F825-9CCE-254E-7B5F8824E31D}"/>
            </ac:spMkLst>
          </pc:spChg>
          <pc:spChg chg="mod">
            <ac:chgData name="Kafentzis Georgios" userId="0fad1e94-8729-4dd9-a94a-3efaf92f008a" providerId="ADAL" clId="{3CFF4B7D-55FB-4E45-A4D6-93D3A9418B71}" dt="2025-11-25T22:21:47.631" v="27"/>
            <ac:spMkLst>
              <pc:docMk/>
              <pc:sldMasterMk cId="4162521294" sldId="2147483648"/>
              <pc:sldLayoutMk cId="2861546279" sldId="2147483659"/>
              <ac:spMk id="3" creationId="{E5B72D02-8182-BED1-BC1E-81B70A3CB0E3}"/>
            </ac:spMkLst>
          </pc:spChg>
        </pc:sldLayoutChg>
      </pc:sldMasterChg>
      <pc:sldMasterChg chg="modSp modSldLayout">
        <pc:chgData name="Kafentzis Georgios" userId="0fad1e94-8729-4dd9-a94a-3efaf92f008a" providerId="ADAL" clId="{3CFF4B7D-55FB-4E45-A4D6-93D3A9418B71}" dt="2025-11-25T22:21:47.631" v="27"/>
        <pc:sldMasterMkLst>
          <pc:docMk/>
          <pc:sldMasterMk cId="1031291834" sldId="2147483660"/>
        </pc:sldMasterMkLst>
        <pc:spChg chg="mod">
          <ac:chgData name="Kafentzis Georgios" userId="0fad1e94-8729-4dd9-a94a-3efaf92f008a" providerId="ADAL" clId="{3CFF4B7D-55FB-4E45-A4D6-93D3A9418B71}" dt="2025-11-25T22:21:47.631" v="27"/>
          <ac:spMkLst>
            <pc:docMk/>
            <pc:sldMasterMk cId="1031291834" sldId="2147483660"/>
            <ac:spMk id="3"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ac:spMk id="4"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ac:spMk id="5"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ac:spMk id="44"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ac:spMk id="52"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ac:spMk id="58"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ac:spMk id="66"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ac:spMk id="97"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ac:spMk id="104"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ac:spMk id="109" creationId="{00000000-0000-0000-0000-000000000000}"/>
          </ac:spMkLst>
        </pc:spChg>
        <pc:sldLayoutChg chg="modSp">
          <pc:chgData name="Kafentzis Georgios" userId="0fad1e94-8729-4dd9-a94a-3efaf92f008a" providerId="ADAL" clId="{3CFF4B7D-55FB-4E45-A4D6-93D3A9418B71}" dt="2025-11-25T22:21:47.631" v="27"/>
          <pc:sldLayoutMkLst>
            <pc:docMk/>
            <pc:sldMasterMk cId="1031291834" sldId="2147483660"/>
            <pc:sldLayoutMk cId="3105127797" sldId="2147483661"/>
          </pc:sldLayoutMkLst>
          <pc:spChg chg="mod">
            <ac:chgData name="Kafentzis Georgios" userId="0fad1e94-8729-4dd9-a94a-3efaf92f008a" providerId="ADAL" clId="{3CFF4B7D-55FB-4E45-A4D6-93D3A9418B71}" dt="2025-11-25T22:21:47.631" v="27"/>
            <ac:spMkLst>
              <pc:docMk/>
              <pc:sldMasterMk cId="1031291834" sldId="2147483660"/>
              <pc:sldLayoutMk cId="3105127797" sldId="2147483661"/>
              <ac:spMk id="6"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3105127797" sldId="2147483661"/>
              <ac:spMk id="50"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3105127797" sldId="2147483661"/>
              <ac:spMk id="54"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3105127797" sldId="2147483661"/>
              <ac:spMk id="56"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3105127797" sldId="2147483661"/>
              <ac:spMk id="59"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3105127797" sldId="2147483661"/>
              <ac:spMk id="63"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3105127797" sldId="2147483661"/>
              <ac:spMk id="67"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3105127797" sldId="2147483661"/>
              <ac:spMk id="75"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3105127797" sldId="2147483661"/>
              <ac:spMk id="76"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3105127797" sldId="2147483661"/>
              <ac:spMk id="116" creationId="{00000000-0000-0000-0000-000000000000}"/>
            </ac:spMkLst>
          </pc:spChg>
        </pc:sldLayoutChg>
        <pc:sldLayoutChg chg="modSp">
          <pc:chgData name="Kafentzis Georgios" userId="0fad1e94-8729-4dd9-a94a-3efaf92f008a" providerId="ADAL" clId="{3CFF4B7D-55FB-4E45-A4D6-93D3A9418B71}" dt="2025-11-25T22:21:47.631" v="27"/>
          <pc:sldLayoutMkLst>
            <pc:docMk/>
            <pc:sldMasterMk cId="1031291834" sldId="2147483660"/>
            <pc:sldLayoutMk cId="4199252254" sldId="2147483662"/>
          </pc:sldLayoutMkLst>
          <pc:spChg chg="mod">
            <ac:chgData name="Kafentzis Georgios" userId="0fad1e94-8729-4dd9-a94a-3efaf92f008a" providerId="ADAL" clId="{3CFF4B7D-55FB-4E45-A4D6-93D3A9418B71}" dt="2025-11-25T22:21:47.631" v="27"/>
            <ac:spMkLst>
              <pc:docMk/>
              <pc:sldMasterMk cId="1031291834" sldId="2147483660"/>
              <pc:sldLayoutMk cId="4199252254" sldId="2147483662"/>
              <ac:spMk id="2"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4199252254" sldId="2147483662"/>
              <ac:spMk id="3" creationId="{00000000-0000-0000-0000-000000000000}"/>
            </ac:spMkLst>
          </pc:spChg>
        </pc:sldLayoutChg>
        <pc:sldLayoutChg chg="modSp">
          <pc:chgData name="Kafentzis Georgios" userId="0fad1e94-8729-4dd9-a94a-3efaf92f008a" providerId="ADAL" clId="{3CFF4B7D-55FB-4E45-A4D6-93D3A9418B71}" dt="2025-11-25T22:21:47.631" v="27"/>
          <pc:sldLayoutMkLst>
            <pc:docMk/>
            <pc:sldMasterMk cId="1031291834" sldId="2147483660"/>
            <pc:sldLayoutMk cId="555608524" sldId="2147483663"/>
          </pc:sldLayoutMkLst>
          <pc:spChg chg="mod">
            <ac:chgData name="Kafentzis Georgios" userId="0fad1e94-8729-4dd9-a94a-3efaf92f008a" providerId="ADAL" clId="{3CFF4B7D-55FB-4E45-A4D6-93D3A9418B71}" dt="2025-11-25T22:21:47.631" v="27"/>
            <ac:spMkLst>
              <pc:docMk/>
              <pc:sldMasterMk cId="1031291834" sldId="2147483660"/>
              <pc:sldLayoutMk cId="555608524" sldId="2147483663"/>
              <ac:spMk id="2"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555608524" sldId="2147483663"/>
              <ac:spMk id="3" creationId="{00000000-0000-0000-0000-000000000000}"/>
            </ac:spMkLst>
          </pc:spChg>
        </pc:sldLayoutChg>
        <pc:sldLayoutChg chg="modSp">
          <pc:chgData name="Kafentzis Georgios" userId="0fad1e94-8729-4dd9-a94a-3efaf92f008a" providerId="ADAL" clId="{3CFF4B7D-55FB-4E45-A4D6-93D3A9418B71}" dt="2025-11-25T22:21:47.631" v="27"/>
          <pc:sldLayoutMkLst>
            <pc:docMk/>
            <pc:sldMasterMk cId="1031291834" sldId="2147483660"/>
            <pc:sldLayoutMk cId="1847568428" sldId="2147483664"/>
          </pc:sldLayoutMkLst>
          <pc:spChg chg="mod">
            <ac:chgData name="Kafentzis Georgios" userId="0fad1e94-8729-4dd9-a94a-3efaf92f008a" providerId="ADAL" clId="{3CFF4B7D-55FB-4E45-A4D6-93D3A9418B71}" dt="2025-11-25T22:21:47.631" v="27"/>
            <ac:spMkLst>
              <pc:docMk/>
              <pc:sldMasterMk cId="1031291834" sldId="2147483660"/>
              <pc:sldLayoutMk cId="1847568428" sldId="2147483664"/>
              <ac:spMk id="9"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1847568428" sldId="2147483664"/>
              <ac:spMk id="11" creationId="{00000000-0000-0000-0000-000000000000}"/>
            </ac:spMkLst>
          </pc:spChg>
        </pc:sldLayoutChg>
        <pc:sldLayoutChg chg="modSp">
          <pc:chgData name="Kafentzis Georgios" userId="0fad1e94-8729-4dd9-a94a-3efaf92f008a" providerId="ADAL" clId="{3CFF4B7D-55FB-4E45-A4D6-93D3A9418B71}" dt="2025-11-25T22:21:47.631" v="27"/>
          <pc:sldLayoutMkLst>
            <pc:docMk/>
            <pc:sldMasterMk cId="1031291834" sldId="2147483660"/>
            <pc:sldLayoutMk cId="294464481" sldId="2147483665"/>
          </pc:sldLayoutMkLst>
          <pc:spChg chg="mod">
            <ac:chgData name="Kafentzis Georgios" userId="0fad1e94-8729-4dd9-a94a-3efaf92f008a" providerId="ADAL" clId="{3CFF4B7D-55FB-4E45-A4D6-93D3A9418B71}" dt="2025-11-25T22:21:47.631" v="27"/>
            <ac:spMkLst>
              <pc:docMk/>
              <pc:sldMasterMk cId="1031291834" sldId="2147483660"/>
              <pc:sldLayoutMk cId="294464481" sldId="2147483665"/>
              <ac:spMk id="3"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294464481" sldId="2147483665"/>
              <ac:spMk id="4"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294464481" sldId="2147483665"/>
              <ac:spMk id="5"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294464481" sldId="2147483665"/>
              <ac:spMk id="6" creationId="{00000000-0000-0000-0000-000000000000}"/>
            </ac:spMkLst>
          </pc:spChg>
        </pc:sldLayoutChg>
        <pc:sldLayoutChg chg="modSp">
          <pc:chgData name="Kafentzis Georgios" userId="0fad1e94-8729-4dd9-a94a-3efaf92f008a" providerId="ADAL" clId="{3CFF4B7D-55FB-4E45-A4D6-93D3A9418B71}" dt="2025-11-25T22:21:47.631" v="27"/>
          <pc:sldLayoutMkLst>
            <pc:docMk/>
            <pc:sldMasterMk cId="1031291834" sldId="2147483660"/>
            <pc:sldLayoutMk cId="958091369" sldId="2147483668"/>
          </pc:sldLayoutMkLst>
          <pc:spChg chg="mod">
            <ac:chgData name="Kafentzis Georgios" userId="0fad1e94-8729-4dd9-a94a-3efaf92f008a" providerId="ADAL" clId="{3CFF4B7D-55FB-4E45-A4D6-93D3A9418B71}" dt="2025-11-25T22:21:47.631" v="27"/>
            <ac:spMkLst>
              <pc:docMk/>
              <pc:sldMasterMk cId="1031291834" sldId="2147483660"/>
              <pc:sldLayoutMk cId="958091369" sldId="2147483668"/>
              <ac:spMk id="6"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958091369" sldId="2147483668"/>
              <ac:spMk id="53"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958091369" sldId="2147483668"/>
              <ac:spMk id="58"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958091369" sldId="2147483668"/>
              <ac:spMk id="60"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958091369" sldId="2147483668"/>
              <ac:spMk id="63"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958091369" sldId="2147483668"/>
              <ac:spMk id="66"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958091369" sldId="2147483668"/>
              <ac:spMk id="71"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958091369" sldId="2147483668"/>
              <ac:spMk id="78"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958091369" sldId="2147483668"/>
              <ac:spMk id="80"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958091369" sldId="2147483668"/>
              <ac:spMk id="83" creationId="{00000000-0000-0000-0000-000000000000}"/>
            </ac:spMkLst>
          </pc:spChg>
        </pc:sldLayoutChg>
        <pc:sldLayoutChg chg="modSp">
          <pc:chgData name="Kafentzis Georgios" userId="0fad1e94-8729-4dd9-a94a-3efaf92f008a" providerId="ADAL" clId="{3CFF4B7D-55FB-4E45-A4D6-93D3A9418B71}" dt="2025-11-25T22:21:47.631" v="27"/>
          <pc:sldLayoutMkLst>
            <pc:docMk/>
            <pc:sldMasterMk cId="1031291834" sldId="2147483660"/>
            <pc:sldLayoutMk cId="1573205733" sldId="2147483669"/>
          </pc:sldLayoutMkLst>
          <pc:spChg chg="mod">
            <ac:chgData name="Kafentzis Georgios" userId="0fad1e94-8729-4dd9-a94a-3efaf92f008a" providerId="ADAL" clId="{3CFF4B7D-55FB-4E45-A4D6-93D3A9418B71}" dt="2025-11-25T22:21:47.631" v="27"/>
            <ac:spMkLst>
              <pc:docMk/>
              <pc:sldMasterMk cId="1031291834" sldId="2147483660"/>
              <pc:sldLayoutMk cId="1573205733" sldId="2147483669"/>
              <ac:spMk id="6"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1573205733" sldId="2147483669"/>
              <ac:spMk id="49"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1573205733" sldId="2147483669"/>
              <ac:spMk id="60"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1573205733" sldId="2147483669"/>
              <ac:spMk id="62"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1573205733" sldId="2147483669"/>
              <ac:spMk id="65"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1573205733" sldId="2147483669"/>
              <ac:spMk id="68"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1573205733" sldId="2147483669"/>
              <ac:spMk id="72"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1573205733" sldId="2147483669"/>
              <ac:spMk id="78"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1573205733" sldId="2147483669"/>
              <ac:spMk id="81"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1573205733" sldId="2147483669"/>
              <ac:spMk id="101" creationId="{00000000-0000-0000-0000-000000000000}"/>
            </ac:spMkLst>
          </pc:spChg>
        </pc:sldLayoutChg>
        <pc:sldLayoutChg chg="modSp">
          <pc:chgData name="Kafentzis Georgios" userId="0fad1e94-8729-4dd9-a94a-3efaf92f008a" providerId="ADAL" clId="{3CFF4B7D-55FB-4E45-A4D6-93D3A9418B71}" dt="2025-11-25T22:21:47.631" v="27"/>
          <pc:sldLayoutMkLst>
            <pc:docMk/>
            <pc:sldMasterMk cId="1031291834" sldId="2147483660"/>
            <pc:sldLayoutMk cId="1747769013" sldId="2147483671"/>
          </pc:sldLayoutMkLst>
          <pc:spChg chg="mod">
            <ac:chgData name="Kafentzis Georgios" userId="0fad1e94-8729-4dd9-a94a-3efaf92f008a" providerId="ADAL" clId="{3CFF4B7D-55FB-4E45-A4D6-93D3A9418B71}" dt="2025-11-25T22:21:47.631" v="27"/>
            <ac:spMkLst>
              <pc:docMk/>
              <pc:sldMasterMk cId="1031291834" sldId="2147483660"/>
              <pc:sldLayoutMk cId="1747769013" sldId="2147483671"/>
              <ac:spMk id="2" creationId="{00000000-0000-0000-0000-000000000000}"/>
            </ac:spMkLst>
          </pc:spChg>
          <pc:spChg chg="mod">
            <ac:chgData name="Kafentzis Georgios" userId="0fad1e94-8729-4dd9-a94a-3efaf92f008a" providerId="ADAL" clId="{3CFF4B7D-55FB-4E45-A4D6-93D3A9418B71}" dt="2025-11-25T22:21:47.631" v="27"/>
            <ac:spMkLst>
              <pc:docMk/>
              <pc:sldMasterMk cId="1031291834" sldId="2147483660"/>
              <pc:sldLayoutMk cId="1747769013" sldId="2147483671"/>
              <ac:spMk id="3" creationId="{00000000-0000-0000-0000-000000000000}"/>
            </ac:spMkLst>
          </pc:spChg>
        </pc:sldLayoutChg>
      </pc:sldMasterChg>
      <pc:sldMasterChg chg="modSp modSldLayout">
        <pc:chgData name="Kafentzis Georgios" userId="0fad1e94-8729-4dd9-a94a-3efaf92f008a" providerId="ADAL" clId="{3CFF4B7D-55FB-4E45-A4D6-93D3A9418B71}" dt="2025-11-25T22:21:41.572" v="24"/>
        <pc:sldMasterMkLst>
          <pc:docMk/>
          <pc:sldMasterMk cId="1838324520" sldId="2147483660"/>
        </pc:sldMasterMkLst>
        <pc:spChg chg="mod">
          <ac:chgData name="Kafentzis Georgios" userId="0fad1e94-8729-4dd9-a94a-3efaf92f008a" providerId="ADAL" clId="{3CFF4B7D-55FB-4E45-A4D6-93D3A9418B71}" dt="2025-11-25T22:21:41.572" v="24"/>
          <ac:spMkLst>
            <pc:docMk/>
            <pc:sldMasterMk cId="1838324520" sldId="2147483660"/>
            <ac:spMk id="3"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ac:spMk id="49"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ac:spMk id="59"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ac:spMk id="71"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ac:spMk id="108"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ac:spMk id="111"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ac:spMk id="112"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ac:spMk id="113"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ac:spMk id="114"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ac:spMk id="115" creationId="{00000000-0000-0000-0000-000000000000}"/>
          </ac:spMkLst>
        </pc:spChg>
        <pc:sldLayoutChg chg="modSp">
          <pc:chgData name="Kafentzis Georgios" userId="0fad1e94-8729-4dd9-a94a-3efaf92f008a" providerId="ADAL" clId="{3CFF4B7D-55FB-4E45-A4D6-93D3A9418B71}" dt="2025-11-25T22:21:41.572" v="24"/>
          <pc:sldLayoutMkLst>
            <pc:docMk/>
            <pc:sldMasterMk cId="1838324520" sldId="2147483660"/>
            <pc:sldLayoutMk cId="1284645554" sldId="2147483661"/>
          </pc:sldLayoutMkLst>
          <pc:spChg chg="mod">
            <ac:chgData name="Kafentzis Georgios" userId="0fad1e94-8729-4dd9-a94a-3efaf92f008a" providerId="ADAL" clId="{3CFF4B7D-55FB-4E45-A4D6-93D3A9418B71}" dt="2025-11-25T22:21:41.572" v="24"/>
            <ac:spMkLst>
              <pc:docMk/>
              <pc:sldMasterMk cId="1838324520" sldId="2147483660"/>
              <pc:sldLayoutMk cId="1284645554" sldId="2147483661"/>
              <ac:spMk id="49"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1284645554" sldId="2147483661"/>
              <ac:spMk id="50"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1284645554" sldId="2147483661"/>
              <ac:spMk id="53"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1284645554" sldId="2147483661"/>
              <ac:spMk id="56"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1284645554" sldId="2147483661"/>
              <ac:spMk id="64"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1284645554" sldId="2147483661"/>
              <ac:spMk id="67"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1284645554" sldId="2147483661"/>
              <ac:spMk id="68"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1284645554" sldId="2147483661"/>
              <ac:spMk id="76"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1284645554" sldId="2147483661"/>
              <ac:spMk id="116"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1284645554" sldId="2147483661"/>
              <ac:spMk id="117" creationId="{00000000-0000-0000-0000-000000000000}"/>
            </ac:spMkLst>
          </pc:spChg>
        </pc:sldLayoutChg>
        <pc:sldLayoutChg chg="modSp">
          <pc:chgData name="Kafentzis Georgios" userId="0fad1e94-8729-4dd9-a94a-3efaf92f008a" providerId="ADAL" clId="{3CFF4B7D-55FB-4E45-A4D6-93D3A9418B71}" dt="2025-11-25T22:21:41.572" v="24"/>
          <pc:sldLayoutMkLst>
            <pc:docMk/>
            <pc:sldMasterMk cId="1838324520" sldId="2147483660"/>
            <pc:sldLayoutMk cId="2510910319" sldId="2147483662"/>
          </pc:sldLayoutMkLst>
          <pc:spChg chg="mod">
            <ac:chgData name="Kafentzis Georgios" userId="0fad1e94-8729-4dd9-a94a-3efaf92f008a" providerId="ADAL" clId="{3CFF4B7D-55FB-4E45-A4D6-93D3A9418B71}" dt="2025-11-25T22:21:41.572" v="24"/>
            <ac:spMkLst>
              <pc:docMk/>
              <pc:sldMasterMk cId="1838324520" sldId="2147483660"/>
              <pc:sldLayoutMk cId="2510910319" sldId="2147483662"/>
              <ac:spMk id="2"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2510910319" sldId="2147483662"/>
              <ac:spMk id="3" creationId="{00000000-0000-0000-0000-000000000000}"/>
            </ac:spMkLst>
          </pc:spChg>
        </pc:sldLayoutChg>
        <pc:sldLayoutChg chg="modSp">
          <pc:chgData name="Kafentzis Georgios" userId="0fad1e94-8729-4dd9-a94a-3efaf92f008a" providerId="ADAL" clId="{3CFF4B7D-55FB-4E45-A4D6-93D3A9418B71}" dt="2025-11-25T22:21:41.572" v="24"/>
          <pc:sldLayoutMkLst>
            <pc:docMk/>
            <pc:sldMasterMk cId="1838324520" sldId="2147483660"/>
            <pc:sldLayoutMk cId="611374972" sldId="2147483663"/>
          </pc:sldLayoutMkLst>
          <pc:spChg chg="mod">
            <ac:chgData name="Kafentzis Georgios" userId="0fad1e94-8729-4dd9-a94a-3efaf92f008a" providerId="ADAL" clId="{3CFF4B7D-55FB-4E45-A4D6-93D3A9418B71}" dt="2025-11-25T22:21:41.572" v="24"/>
            <ac:spMkLst>
              <pc:docMk/>
              <pc:sldMasterMk cId="1838324520" sldId="2147483660"/>
              <pc:sldLayoutMk cId="611374972" sldId="2147483663"/>
              <ac:spMk id="2"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611374972" sldId="2147483663"/>
              <ac:spMk id="3" creationId="{00000000-0000-0000-0000-000000000000}"/>
            </ac:spMkLst>
          </pc:spChg>
        </pc:sldLayoutChg>
        <pc:sldLayoutChg chg="modSp">
          <pc:chgData name="Kafentzis Georgios" userId="0fad1e94-8729-4dd9-a94a-3efaf92f008a" providerId="ADAL" clId="{3CFF4B7D-55FB-4E45-A4D6-93D3A9418B71}" dt="2025-11-25T22:21:41.572" v="24"/>
          <pc:sldLayoutMkLst>
            <pc:docMk/>
            <pc:sldMasterMk cId="1838324520" sldId="2147483660"/>
            <pc:sldLayoutMk cId="606932683" sldId="2147483664"/>
          </pc:sldLayoutMkLst>
          <pc:spChg chg="mod">
            <ac:chgData name="Kafentzis Georgios" userId="0fad1e94-8729-4dd9-a94a-3efaf92f008a" providerId="ADAL" clId="{3CFF4B7D-55FB-4E45-A4D6-93D3A9418B71}" dt="2025-11-25T22:21:41.572" v="24"/>
            <ac:spMkLst>
              <pc:docMk/>
              <pc:sldMasterMk cId="1838324520" sldId="2147483660"/>
              <pc:sldLayoutMk cId="606932683" sldId="2147483664"/>
              <ac:spMk id="9"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606932683" sldId="2147483664"/>
              <ac:spMk id="11" creationId="{00000000-0000-0000-0000-000000000000}"/>
            </ac:spMkLst>
          </pc:spChg>
        </pc:sldLayoutChg>
        <pc:sldLayoutChg chg="modSp">
          <pc:chgData name="Kafentzis Georgios" userId="0fad1e94-8729-4dd9-a94a-3efaf92f008a" providerId="ADAL" clId="{3CFF4B7D-55FB-4E45-A4D6-93D3A9418B71}" dt="2025-11-25T22:21:41.572" v="24"/>
          <pc:sldLayoutMkLst>
            <pc:docMk/>
            <pc:sldMasterMk cId="1838324520" sldId="2147483660"/>
            <pc:sldLayoutMk cId="3437269285" sldId="2147483665"/>
          </pc:sldLayoutMkLst>
          <pc:spChg chg="mod">
            <ac:chgData name="Kafentzis Georgios" userId="0fad1e94-8729-4dd9-a94a-3efaf92f008a" providerId="ADAL" clId="{3CFF4B7D-55FB-4E45-A4D6-93D3A9418B71}" dt="2025-11-25T22:21:41.572" v="24"/>
            <ac:spMkLst>
              <pc:docMk/>
              <pc:sldMasterMk cId="1838324520" sldId="2147483660"/>
              <pc:sldLayoutMk cId="3437269285" sldId="2147483665"/>
              <ac:spMk id="3"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437269285" sldId="2147483665"/>
              <ac:spMk id="4"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437269285" sldId="2147483665"/>
              <ac:spMk id="5"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437269285" sldId="2147483665"/>
              <ac:spMk id="6" creationId="{00000000-0000-0000-0000-000000000000}"/>
            </ac:spMkLst>
          </pc:spChg>
        </pc:sldLayoutChg>
        <pc:sldLayoutChg chg="modSp">
          <pc:chgData name="Kafentzis Georgios" userId="0fad1e94-8729-4dd9-a94a-3efaf92f008a" providerId="ADAL" clId="{3CFF4B7D-55FB-4E45-A4D6-93D3A9418B71}" dt="2025-11-25T22:21:41.572" v="24"/>
          <pc:sldLayoutMkLst>
            <pc:docMk/>
            <pc:sldMasterMk cId="1838324520" sldId="2147483660"/>
            <pc:sldLayoutMk cId="364202328" sldId="2147483668"/>
          </pc:sldLayoutMkLst>
          <pc:spChg chg="mod">
            <ac:chgData name="Kafentzis Georgios" userId="0fad1e94-8729-4dd9-a94a-3efaf92f008a" providerId="ADAL" clId="{3CFF4B7D-55FB-4E45-A4D6-93D3A9418B71}" dt="2025-11-25T22:21:41.572" v="24"/>
            <ac:spMkLst>
              <pc:docMk/>
              <pc:sldMasterMk cId="1838324520" sldId="2147483660"/>
              <pc:sldLayoutMk cId="364202328" sldId="2147483668"/>
              <ac:spMk id="2"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64202328" sldId="2147483668"/>
              <ac:spMk id="6"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64202328" sldId="2147483668"/>
              <ac:spMk id="50"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64202328" sldId="2147483668"/>
              <ac:spMk id="56"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64202328" sldId="2147483668"/>
              <ac:spMk id="69"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64202328" sldId="2147483668"/>
              <ac:spMk id="70"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64202328" sldId="2147483668"/>
              <ac:spMk id="78"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64202328" sldId="2147483668"/>
              <ac:spMk id="79"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64202328" sldId="2147483668"/>
              <ac:spMk id="80"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64202328" sldId="2147483668"/>
              <ac:spMk id="82" creationId="{00000000-0000-0000-0000-000000000000}"/>
            </ac:spMkLst>
          </pc:spChg>
        </pc:sldLayoutChg>
        <pc:sldLayoutChg chg="modSp">
          <pc:chgData name="Kafentzis Georgios" userId="0fad1e94-8729-4dd9-a94a-3efaf92f008a" providerId="ADAL" clId="{3CFF4B7D-55FB-4E45-A4D6-93D3A9418B71}" dt="2025-11-25T22:21:41.572" v="24"/>
          <pc:sldLayoutMkLst>
            <pc:docMk/>
            <pc:sldMasterMk cId="1838324520" sldId="2147483660"/>
            <pc:sldLayoutMk cId="3201537145" sldId="2147483669"/>
          </pc:sldLayoutMkLst>
          <pc:spChg chg="mod">
            <ac:chgData name="Kafentzis Georgios" userId="0fad1e94-8729-4dd9-a94a-3efaf92f008a" providerId="ADAL" clId="{3CFF4B7D-55FB-4E45-A4D6-93D3A9418B71}" dt="2025-11-25T22:21:41.572" v="24"/>
            <ac:spMkLst>
              <pc:docMk/>
              <pc:sldMasterMk cId="1838324520" sldId="2147483660"/>
              <pc:sldLayoutMk cId="3201537145" sldId="2147483669"/>
              <ac:spMk id="46"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201537145" sldId="2147483669"/>
              <ac:spMk id="51"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201537145" sldId="2147483669"/>
              <ac:spMk id="65"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201537145" sldId="2147483669"/>
              <ac:spMk id="66"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201537145" sldId="2147483669"/>
              <ac:spMk id="69"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201537145" sldId="2147483669"/>
              <ac:spMk id="70"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201537145" sldId="2147483669"/>
              <ac:spMk id="72"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201537145" sldId="2147483669"/>
              <ac:spMk id="78"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201537145" sldId="2147483669"/>
              <ac:spMk id="94"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201537145" sldId="2147483669"/>
              <ac:spMk id="105" creationId="{00000000-0000-0000-0000-000000000000}"/>
            </ac:spMkLst>
          </pc:spChg>
        </pc:sldLayoutChg>
        <pc:sldLayoutChg chg="modSp">
          <pc:chgData name="Kafentzis Georgios" userId="0fad1e94-8729-4dd9-a94a-3efaf92f008a" providerId="ADAL" clId="{3CFF4B7D-55FB-4E45-A4D6-93D3A9418B71}" dt="2025-11-25T22:21:41.572" v="24"/>
          <pc:sldLayoutMkLst>
            <pc:docMk/>
            <pc:sldMasterMk cId="1838324520" sldId="2147483660"/>
            <pc:sldLayoutMk cId="3419880786" sldId="2147483671"/>
          </pc:sldLayoutMkLst>
          <pc:spChg chg="mod">
            <ac:chgData name="Kafentzis Georgios" userId="0fad1e94-8729-4dd9-a94a-3efaf92f008a" providerId="ADAL" clId="{3CFF4B7D-55FB-4E45-A4D6-93D3A9418B71}" dt="2025-11-25T22:21:41.572" v="24"/>
            <ac:spMkLst>
              <pc:docMk/>
              <pc:sldMasterMk cId="1838324520" sldId="2147483660"/>
              <pc:sldLayoutMk cId="3419880786" sldId="2147483671"/>
              <ac:spMk id="2" creationId="{00000000-0000-0000-0000-000000000000}"/>
            </ac:spMkLst>
          </pc:spChg>
          <pc:spChg chg="mod">
            <ac:chgData name="Kafentzis Georgios" userId="0fad1e94-8729-4dd9-a94a-3efaf92f008a" providerId="ADAL" clId="{3CFF4B7D-55FB-4E45-A4D6-93D3A9418B71}" dt="2025-11-25T22:21:41.572" v="24"/>
            <ac:spMkLst>
              <pc:docMk/>
              <pc:sldMasterMk cId="1838324520" sldId="2147483660"/>
              <pc:sldLayoutMk cId="3419880786" sldId="2147483671"/>
              <ac:spMk id="3" creationId="{00000000-0000-0000-0000-000000000000}"/>
            </ac:spMkLst>
          </pc:spChg>
        </pc:sldLayoutChg>
      </pc:sldMaster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21T08:36:19.945"/>
    </inkml:context>
    <inkml:brush xml:id="br0">
      <inkml:brushProperty name="width" value="0.05292" units="cm"/>
      <inkml:brushProperty name="height" value="0.05292" units="cm"/>
    </inkml:brush>
  </inkml:definitions>
  <inkml:trace contextRef="#ctx0" brushRef="#br0">15672 15712 25 0,'-9'12'20'0,"9"-12"-1"16,0 0 0-16,0 0-2 16,0 0-2-16,0 0-3 0,0 0-3 15,0 0-2-15,0 0 0 16,-9-6-3-16,9 6-1 16,0 0 0-16,0 0-1 15,0 0-1-15,0 0 0 31,-11-6 0-31,11 6 0 0,0 0 0 16,0 0-1-16,0 0 0 16,0 0 0-16,0 0 1 15,0 0-1-15,0 0 0 16,11-3 1-16,0-4 0 16,3-5 0-16,9-4 0 15,8-4 1-15,8-7 0 0,6-3 0 16,4-4 0-16,3 4 0 15,-2 1 0-15,-1 2-1 16,-11 7 1-16,-4 1-1 16,-12 7 0-16,-6 6 1 0,-7 1-1 15,-9 5 0 1,0 0 0 0,0 0 0-16,8-12 0 15,-8 12 0-15,0 0 0 0,0 0-1 16,-11 0 0-16,1 3 1 15,-3 6-1-15,-2 2 0 16,-4 7 0-16,-2-1 0 16,-7 4 0-16,1 1 0 15,-1-3 0-15,-3 2 1 0,2-2-1 16,-5 0 0-16,0 0 0 16,3-3 0-16,0 0-1 15,3 0 2-15,0 0-2 16,4-3 1-16,4-1 0 15,4-4 0-15,7-1 0 16,9-7 0-16,0 0 0 0,0 0 0 16,9-8 0-16,4-3 0 15,7-4 0-15,3 0 1 16,7-3-1-16,3-2 0 0,4-1 1 16,3-2-1-1,1-4 0-15,5 1 0 16,-1 0 1-1,-3 1-1-15,-3 0 0 16,-7 6 1-16,-6 2-1 0,-5 8 0 16,-9 2 1-16,-12 7-1 15,0 0 0-15,0 0 1 16,-15 12-1-16,2-2 0 16,-5 1 0-16,0 4 0 15,-4 1 0-15,-3 0 0 0,-3 6 0 16,0 3 0-16,-6 2 0 15,3 1 0-15,-10 1 0 16,4 0 0-16,-2-1-1 16,4 0 1-16,4-5 0 15,2-8-1-15,7-1 1 16,5-4 0 0,8-5 0-16,9-5 0 15,-11 0 0-15,11 0 0 16,0 0 0-16,0 0 0 15,0 0 0-15,0-7 0 16,0 7 0-16,0 0 0 16,0 0 0-16,0 0 0 0,19-18 0 15,-1 4-1-15,9-8 2 0,10-5-1 16,9-8 0-16,10-2 0 16,2 0 0-16,-3 4 0 15,-7 6 1-15,-8 5-2 16,-14 18-7-16,-26 4-33 15,-7 13 1-15,-11-2 0 16,-8-8-1 0</inkml:trace>
  <inkml:trace contextRef="#ctx0" brushRef="#br0" timeOffset="1302.23">16008 15329 45 0,'-19'3'19'15,"9"-3"-1"-15,10 0-3 16,-14 8-3 0,14-8-3-16,-11 5 0 15,11-5-2-15,0 0 0 16,0 0-2-16,0 0 1 0,0 0-1 16,0 0-1-16,23 7-1 15,-6-7 0-15,7 0-1 16,4-2 0-16,5 2-1 15,-1-5 1-15,1 5-1 0,-7-5 0 16,-2 1 0-16,-5 0 0 16,-7 4 0-16,-12 0 1 15,0 0-1-15,0 0 0 16,-12 0 0-16,-7 0 0 16,-2 5-1-16,-7-2 0 15,0-3 0-15,-3 3 0 0,0-3 0 16,3 0 0-16,3 0 0 15,6 3-1-15,8-3 1 16,11 0-1-16,-13 0 1 16,13 0 0-16,18 4-1 15,-2-4 1-15,5 4 1 16,7-4-1 0,1-4 1-16,4 0-1 15,-2 0 0-15,-5 2 1 0,-2-2-1 16,-6-1 0-1,-4 1 0-15,-4 4 0 0,-10 0 0 16,0 0 0-16,0 0 0 16,0 0 0-16,0 0 0 15,0 0-1-15,0 0 1 0,0 0 0 16,0 0 0-16,0 0 0 16,0 0 0-16,0 0-1 15,0 0 1-15,0 0 0 16,0 0 0-16,0 0 0 15,0 0 0-15,0 0 0 16,2 14 0 0,-2-14 0-16,-4 20 0 15,-1-7 0-15,-2 6 1 16,0 3-1-16,-3 4 0 16,-1 0 0-16,-1-1 0 15,0-1 0-15,2-3 0 16,1-3 0-16,2-5 0 0,7-13 1 15,0 0-1-15,0 0 1 16,0 0-1-16,13-15 0 16,-3 2 0-16,1-2 1 15,-1-2-1-15,2 1 0 0,-2 3 0 16,-1 0 0-16,0 0 0 16,-3 3 1-16,-6 10 0 15,7-14-1-15,-7 14 1 0,0 0 0 16,0 0 1-16,-11 16 0 15,3-3-1-15,-2 2 1 16,1-1-3-16,3 6-11 16,6-6-27-16,0-14-1 15,0 0 0-15,0 0-1 32</inkml:trace>
  <inkml:trace contextRef="#ctx0" brushRef="#br0" timeOffset="2534.48">16175 16000 14 0,'0'0'32'15,"0"0"-3"-15,0 0-5 16,-6-11-5-16,6 11-3 16,0 0-4-16,4 11-2 15,-4 0-3-15,6 5-2 16,-6 4-2-16,7 8 1 16,-2 1-1-16,0 3-1 0,-3-3 0 15,3 1 0-15,-1-5-2 16,2-3 2-16,-6-7 0 15,3-2 0-15,-3-13 1 16,0 0 0-16,0 0 0 16,0-10-1-16,-6-6 1 0,6-3-1 15,0-4-1-15,0-5 0 0,0 2-1 16,9-3 0-16,0 4 1 16,4 3-2-16,3 3 2 15,5 4-1-15,1 7 0 16,0 5 0-16,2 3-1 15,-2 0 0-15,-2 7-6 32,-9-7-21-32,-11 0-12 0,18 4-1 15,-18-4 0-15</inkml:trace>
  <inkml:trace contextRef="#ctx0" brushRef="#br0" timeOffset="3953.3">16375 16370 29 0,'9'0'24'0,"-4"-9"-3"16,5-1-3-16,2 0-1 16,-5-2-2-16,5 5-2 15,-9-7-3-15,-3 14-2 16,9-10-1-16,-9 10-2 16,0 0 0-16,4 12-1 0,-4-12-3 15,0 12 1-15,0-12-1 16,3 19 1-16,-3-9-1 15,3 1 1-15,-3 0 0 16,0 8-1-16,0-1 1 16,0-2 0-16,0 3-1 0,0-4-2 31,0-1-4-31,0-14-10 0,0 0-23 16,11 6-2-1,-6-17 2-15,3 4-2 0</inkml:trace>
  <inkml:trace contextRef="#ctx0" brushRef="#br0" timeOffset="4607.46">16622 16419 17 0,'0'0'19'16,"0"0"0"-16,-7-13-2 15,7 0-1-15,7 0-1 16,1 2-2-16,-1-8-1 16,6 10-1-16,-8-5 0 0,10 7-3 15,-15 7 0-15,18-4-2 16,-18 4-3-16,15 15 1 15,-12-3-2-15,3 6 0 16,-6 3-1-16,0 3-1 16,-6-4-1-16,-6 2 0 15,0-1-1 1,-4-4 0-16,0-1 0 16,-3-7 1-16,1-2-1 15,2-2 1-15,1-5 0 16,15 0 0-16,-10-5 1 15,10 5 0-15,7-10 0 16,2 5 0-16,4 1 1 16,5 1 0-16,-2 3 0 0,3 9 1 15,-1-3-1-15,-2 3 1 16,2-1-1-16,-6 1 0 16,1-3-1-16,-1-6-3 15,0 0-22-15,-2-3-13 0,-10-10 1 16,0 4-1-16</inkml:trace>
  <inkml:trace contextRef="#ctx0" brushRef="#br0" timeOffset="103853.75">16155 15830 21 0,'0'0'27'0,"-10"0"-2"16,10 0-5-16,0 0-2 31,0 0-4-31,0 0-1 0,18 0-3 16,4 3-2-16,-1-6-2 15,10 3 0-15,4-3-2 16,2 3-2-16,0 0-3 16,-5 0-3-16,1 6-5 15,-8-1-10-15,-6-3-14 16,2 6-5-16,-21-8 2 0,22 11 3 15</inkml:trace>
  <inkml:trace contextRef="#ctx0" brushRef="#br0" timeOffset="104302.73">16455 15796 22 0,'-9'-9'27'0,"9"9"-6"16,0 0-4-1,12 0-6-15,-2 0-4 16,1 5-3-16,6-3-1 16,-2 1 0-16,3 4 0 15,-3-3-1-15,1 1 0 0,-6 2 1 16,-10-7 1-1,9 13 1-15,-15-3 1 0,-6-1 0 16,0 5 0-16,-7-1 1 16,2 2-2-16,0-1-9 0,0 3-26 15,3-10-4-15,14-7-2 16,0 0 0-16</inkml:trace>
  <inkml:trace contextRef="#ctx0" brushRef="#br0" timeOffset="105503.08">7426 15790 16 0,'-11'-3'24'0,"11"3"0"15,-7-4-1-15,7 4-4 16,0 0-2-16,0 0-3 0,0 0-3 15,-11-7-3-15,11 7 0 16,0 0-2-16,14 0-1 16,-5-3-2-16,9 3 0 15,4-5 0-15,9 2-1 16,0-4 0-16,6 4-1 16,0-2 0-1,-3 1-2-15,-3 4-3 16,-9 0-5-16,-1 0-5 15,-11 0-11-15,-10 0-12 0,13 0-2 16,-13 0 1-16</inkml:trace>
  <inkml:trace contextRef="#ctx0" brushRef="#br0" timeOffset="106118.86">7677 15687 39 0,'0'0'26'16,"0"0"-3"-16,0 0-6 15,0 0-3-15,0 0-3 16,0 0-4-16,0 0-2 31,16 11-2-31,-5-4-2 0,3 0 0 16,1 0-1-16,1 1 1 15,-2-4-1-15,0 1 1 16,-5-5 1-16,-9 0 1 16,9 5 0-16,-9-5 0 15,0 0 1-15,-12 15 0 16,2-7 0-16,0 3-1 0,-2-2 0 16,-1 1-2-16,5 0-4 15,-1-7-11-15,-4-6-23 16,13 3 0-16,-3-21-1 15,6 2 0-15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09:55:58.07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C000"/>
    </inkml:brush>
  </inkml:definitions>
  <inkml:trace contextRef="#ctx0" brushRef="#br0">7308 11596 593 0,'-2'-5'301'0,"-9"-5"-91"0,-3 2-38 15,-2 3-51-15,-3-2-22 0,3 7-34 0,-1 3-13 16,3-1-26-16,1 7-11 16,1-2-13-1,2 0-3-15,7 5-4 0,6-2 1 31,8 4 4-31,3-2 4 0,6-1 11 0,3-1 2 16,2-4 7-16,1-4 4 16,-6-6 12-16,-3-1 27 15,-9-6 24 1,-6-2 19-16,-3 0 5 16,-7-1-21-16,-10 2-24 15,-2 5-24-15,-7 3-26 16,1 4-11-16,4 3-12 15,3 1-6-15,4 4-7 16,5 2-1-16,3 1-2 16,6 2 4-16,4 1 2 15,4-2 1-15,5 0 5 16,1-3-1-16,2-7 8 31,-9-2 2-31,2 1 5 0,25-1 3 0,0-5 7 0,-8-6 4 16,-16-5 6-16,-6 1 15 15,-8-3 11-15,1 4-3 16,-11 5-3-16,-6-3-13 16,-3 6-20-16,2 2-4 15,5 4-9-15,5 1-4 0,0 6-6 16,3 3-3 0,2 2-4-16,3 2-3 0,6 2 6 15,1 0 3-15,9-2 7 16,-1-1 1-16,7-6 3 15,4-2 1-15,3-2 1 16,2-4 1-16,-5-4 1 16,-4-4 2-16,-3-3 6 15,-6 2 4-15,-5-5 17 16,-3 1 5-16,-8 1 6 16,-3-1 3-16,-8 5-15 15,-5 0-1-15,0 4-11 16,1 4-8-16,3 0-9 0,6 3-8 15,5 0-7-15,3 3-1 16,5 2 23-16,1 0-93 16,6 2-287-16</inkml:trace>
  <inkml:trace contextRef="#ctx0" brushRef="#br0" timeOffset="1751.48">11117 15151 364 0,'0'-2'252'0,"0"-3"-14"16,-2 0-44-16,1 4-18 16,0 0-34-16,0 0-14 15,-2 1-36-15,-12-3-20 16,-29 3-34-16,33 3-16 16,-2 7-28-16,5 2-10 15,1 3-13-15,2 3-3 16,8 7 5-16,3-1 4 0,8 0 11 15,4-5 4 1,5-8 9-16,4-5 4 16,-2-9 10-16,-3-4 10 0,-7-7 41 15,-1-1 20-15,-7-6 35 16,-1 0 14-16,-8-1-12 16,0 1-10-16,-6 5-31 15,-7 0-19-15,0 8-26 16,-7 1-12-16,0 6-17 15,2 1-8-15,2 5-13 16,2 1-5-16,3 6-3 16,4 1 0-16,2 0 5 15,2 2 2-15,8 2 0 0,1-1 0 16,5-1 3-16,4 1 1 16,-1-3 7-16,2-3 3 15,4-5 3-15,-1-5 3 16,1-6 7-16,-2-4 3 15,-2-4 5-15,-6-1 3 16,-6 0 16-16,-2-2 4 16,-12 5 5-16,1 1-2 15,-6 7-24-15,-5 1-7 0,2 5-13 16,-1 0-4-16,5 4-3 16,4 1-2-16,4-2-3 15,4 2-2-15,6-3-1 16,4-1 2-16,7 0 4 15,1-2 5 1,-3-1 5-16,1-4 2 0,-5 0 3 16,-2-4-6-16,0-2-217 15</inkml:trace>
  <inkml:trace contextRef="#ctx0" brushRef="#br0" timeOffset="3766.67">15793 11782 170 0,'1'-3'177'16,"3"-3"32"-16,-2-2 5 15,-1 0 2-15,-1 2-23 16,-2 0-13-16,-7 3-39 15,-3 0-27-15,-2 2-51 0,-3 1-23 16,3 6-33-16,-1 1-11 16,6 6-13-16,2 2-3 15,8 3-2-15,4 1 4 16,6-2 6-16,5-2 6 16,5-6 6-16,2-2 1 15,0-7 11-15,2 0 11 16,-9-7 30-16,1-3 17 0,-6-3 29 15,-7-2 4-15,-5 1 2 16,-7-4-7-16,-9 2-23 16,-2 4-13-16,-3 3-31 15,-1 2-13-15,3 6-17 16,3 0-6-16,2 4-13 16,2 2-3-1,4 5-4-15,0 1 0 0,8 0 1 16,2 5-1-16,7-2 6 15,4 0 5-15,5-4 9 16,3-1 4-16,3-5 4 16,0-4 2-16,-1-6 9 15,-5-2 10-15,-2-8 18 16,-3 2 5-16,-7-3 17 16,-4-2 3-16,-9 8-3 15,-4 0-3-15,-7 7-25 0,-1 4-14 16,0 2-20-16,1 6-4 15,5 1-4-15,4 0 0 16,5-1 0-16,3-5 0 16,3-3 1-16,4-2 0 15,-5 1-73-15,0 0-82 16</inkml:trace>
  <inkml:trace contextRef="#ctx0" brushRef="#br0" timeOffset="5906.57">17911 16782 149 0,'1'-3'162'15,"0"-4"86"-15,-1 1 0 16,-3 2-27-16,-6-1-29 16,-4 2-52-16,0-1-22 0,-6 2-36 15,0 1-16-15,4 4-37 0,-1 5-17 16,4 5-23-16,5 1-7 15,6 3-4-15,2 3 3 16,7-3 6-16,5 2 4 16,7-7 9-16,3 1 6 15,3-3 10-15,-4-6 7 0,-4-5 27 32,-6-7 14-32,-1-5 29 0,-6 3 12 15,-5-5 6-15,0 2-2 16,-11-6-23-16,-1-2-16 15,-5 3-33-15,-4 0-15 16,0 7-20 0,2 6-6-16,5 7-18 15,0 5-5-15,6 5-5 16,1 2 1-16,5 4 6 16,3 1 6-16,6-2 8 15,2 1 4-15,5-3 7 0,0-5 2 16,0-4 4-16,2-3 2 15,-1-5 4-15,0-4 2 16,1-3 1-16,-6-9 0 16,-4-2 2-16,-2 0 0 0,-7-1 13 15,0 5 5-15,-4 4 1 16,-3 1-2-16,-4 8-19 16,-3 2-8-16,2 4-9 15,2 4-2-15,0 1-4 16,5 4-3-16,3-1 0 15,5-4 3-15,11 1 8 16,-1-2 5-16,5-2 9 16,-1 0 2-16,-2-4 0 15,-2 0 3-15,-6-3-2 16,0-4-7-16,-6-8-175 16</inkml:trace>
  <inkml:trace contextRef="#ctx0" brushRef="#br0" timeOffset="8964.15">11116 15571 381 0,'0'-4'230'0,"4"-5"-2"15,-2 2-3-15,-1 2-16 16,0 1-13-16,0 5-45 16,-1-1-23-16,0 0-42 0,0 3-20 15,0 25-24-15,-3 33-10 16,-3-17-17-16,0 1-6 16,3 4-3-16,2-3-2 15,3-11 1-15,4-6-42 16,0-11-159-16,-2-4-176 15</inkml:trace>
  <inkml:trace contextRef="#ctx0" brushRef="#br0" timeOffset="9410.49">11075 15560 754 0,'11'-8'335'0,"13"-7"-142"16,7 2-50-16,5 5-45 0,-1 7-20 15,2 9-44-15,-3 6-12 16,-9 8-10-16,-12 3-4 15,-13 7-2-15,-10 4 2 16,-15 2 4-16,1 1 2 0,-6-8 3 16,1-5 2-16,2-15-1 15,5 4-1-15,5-12-5 16,3-5-10-16,13-4-10 16,7-8 8-16,16 5 22 15,2 4 15-15,12 6 19 16,-8 7-2-16,4 9-4 15,0 2-4-15,-7-1 1 16,3 0-5 0,-11-8-8-16,-2-2-5 0,-2-6-11 15,-4 0-6-15,-2-4-128 16,1 4-104 0</inkml:trace>
  <inkml:trace contextRef="#ctx0" brushRef="#br0" timeOffset="12329.26">6624 11824 704 0,'-3'-4'364'15,"-1"1"-92"1,-1 0-49-16,4 3-70 0,0 0-34 0,0 0-50 16,-2 24-19-16,1 43-23 15,6-26-7-15,0 5-11 16,3 2-2-16,-1-7-2 16,3-5-2-16,-1-11-59 15,-2-5-78-15,-1-11-373 16</inkml:trace>
  <inkml:trace contextRef="#ctx0" brushRef="#br0" timeOffset="12793.2">6493 11862 317 0,'0'-2'205'0,"0"-5"31"15,6-1-54-15,6-6-27 16,5 1-12-16,11 5-37 16,3 3-14-16,13 11-33 0,6 6-9 15,8 10-16-15,0 0-12 16,-11 8-1-16,-10-1 0 15,-22 1 7-15,-6-1 2 16,-10-5 2-16,-7-4 2 16,-1 2-3-16,-12 0 0 15,-10-3-3-15,-3 3-7 0,-2-8-21 16,4-4-25 0,17 0-91-16,3-6-80 0</inkml:trace>
  <inkml:trace contextRef="#ctx0" brushRef="#br0" timeOffset="15002.94">18308 16896 357 0,'4'-3'216'0,"2"-4"-1"0,-1 1-9 16,-1 0-22-16,-3 4-17 16,2 4-56-16,-3-2-19 15,0 0-34-15,0 9-15 16,-3 18-6-16,-7 36-10 15,-4-19-14-15,0 4-3 16,3-4-28-16,-3-3-53 16,7-17-139-1</inkml:trace>
  <inkml:trace contextRef="#ctx0" brushRef="#br0" timeOffset="15380.06">18256 16867 544 0,'10'-13'324'15,"9"-10"-34"-15,9 7-119 0,5 4-30 16,2 7-55 0,5 7-37-16,-3 11-24 15,-6 2 1-15,-9 9-9 16,-13 2 2-16,-15 2 0 15,-5 2 1-15,-10-3-1 0,-2-3 0 16,-3-12 4-16,-2-2-4 0,1-8-10 16,5 1-6-16,8-2-15 15,12-1-9 1,9 1-1-16,8 1 3 0,11 3 13 16,2 4 12-1,2 7 17-15,1 3 2 0,-3 5 8 16,-3-5-2-16,-6-3-4 15,-4-8-1-15,-1-6-10 16,0-2-8 0,3-5-97-16,0 2-166 15</inkml:trace>
  <inkml:trace contextRef="#ctx0" brushRef="#br0" timeOffset="18279.32">16400 11723 525 0,'-1'-4'308'16,"-4"-3"-39"0,3 7-101-16,-1 0-31 15,1 8-60 1,0 5-29-16,2 11-25 0,0 11 2 0,-3 10-2 15,3 8-2-15,1 0-9 16,0-2-2-16,1-6 1 16,1-8 0-16,0-9-17 15,-1-10-50-15,1-12-255 16</inkml:trace>
  <inkml:trace contextRef="#ctx0" brushRef="#br0" timeOffset="18646.23">16252 11783 587 0,'5'-6'287'0,"8"-10"-79"15,5 1-28-15,13-2-37 16,6 1-18-16,14 5-49 16,1 5-23-16,-1 6-27 15,3 9-11-15,-8 9-7 16,-2 8-1-16,-9 8 3 16,-10 7-1-16,-18 4-1 0,-8 5 1 15,-18-4-2-15,-8 1 1 16,-7-4 5-16,-4-6 3 15,-2-8 8-15,1-8 0 16,-5-15-5-16,8-7-6 16,8-8-14-16,6-2-5 0,13 1-18 15,3 4-41-15,5 4-263 16</inkml:trace>
  <inkml:trace contextRef="#ctx0" brushRef="#br1" timeOffset="27597.65">7337 10751 513 0,'0'-3'351'0,"0"1"-8"15,0-1-79-15,0 1-26 16,0 1-47-16,0 0-23 16,0 0-54-16,0 0-21 15,0 0-32-15,0 0-12 16,0-1-5-16,0 2 0 15,0 0 5-15,0 0 1 16,0 0-1-16,0 0-3 16,0 0-12-16,0 0-5 15,0 0-11-15,0 0-5 16,0 0-4-16,0 8-2 0,1 6-1 16,4 29-1-16,-7-29 1 15,2 0 0-15,0 0-1 16,0 2 0-16,0-4 0 15,0 4 0-15,0-2-1 16,-2-2 0-16,1 3 0 16,-1-2 0-16,0 1 0 15,2 0 0-15,0-3-1 16,4 6 0-16,-3-3 0 16,-1 2 0-16,-1 1 1 15,-4-7 0-15,3 3 1 16,0 2-2-16,2 6 1 0,-1 2-1 15,1 7-1-15,2-3-1 16,0-2 2-16,0-2-1 16,-2-3 0-16,2 0 2 15,-1-3 0-15,5 0 2 16,-5-4 3-16,-1-2 0 16,-4-1 2-1,-2-1 2-15,2 4 3 0,-1-3 1 16,5 3-1-16,0 2-2 0,-1-3-4 15,1-1-2-15,0 0 0 16,-2-6 0-16,1 0-1 16,1-3 0-16,0-2-1 15,0 0 0-15,0 0 0 16,0 0 1-16,-1 15 0 16,-5 25 0-16,3-29 1 15,1-3 0-15,0-8 1 16,5 4 2-16,-14-13-1 15,11 8-2-15,-4-4-100 16,-12-16-115-16</inkml:trace>
  <inkml:trace contextRef="#ctx0" brushRef="#br1" timeOffset="28483.02">7355 10712 165 0,'0'-2'126'0,"1"-1"40"0,2-1-8 16,-3 3 18-16,0 0 12 0,0 0 22 15,0 0 10-15,0 0 1 16,0-2-10-16,0 2-28 16,0 0-23-16,0 0-53 15,-1 0-24-15,-1-1-41 16,1 2-10-16,0 0-10 15,-6 11-3-15,-29 35-1 16,21-28-2 0,-3 1-3-16,0 3 0 0,-1-4-7 15,1-1 1-15,3-1-3 16,1-1 0-16,4-3 0 16,4 0-1-16,2-6 2 15,3-1-2-15,1-4 1 16,1 0 1-16,-1-2 3 0,0 0 2 15,0 1 1-15,14-14-1 16,35-41-4 0,-28 28-2-16,4-1 0 15,-6 1-1-15,-3 7 2 16,-3 6-2-16,-6 5 0 16,1 3 0-16,-3 4-1 15,-2-1 0-15,-2 2-1 0,-1 0 1 16,0 0 0-16,0 1-1 0,0 0 0 31,0 0 0-31,0 0-1 16,0 0 0-16,4 0 0 15,-1 1 2-15,2 1 5 16,-3 17 2-16,33 35 3 16,-21-25 0-16,-2-1 3 0,0-3 2 15,-1-9 1-15,-3-4 2 16,1-8 2-16,0-4 1 15,-5-1 3-15,-1-5-4 16,-2-3-74-16,2 0-45 16</inkml:trace>
  <inkml:trace contextRef="#ctx0" brushRef="#br1" timeOffset="29163.51">7817 10621 887 0,'-1'-3'441'0,"-3"-3"-137"16,3 5-43-16,0 1-82 0,0 0-40 15,0 0-67-15,-1 0-20 16,-1 16-26-16,-5 36 0 16,11-24 4-16,0 6 6 0,-4 7 8 15,5 1-1-15,-4-1-1 31,0-4-5-31,1-12-13 16,-1-2-1-16,3-7-12 0,-2-1-3 16,-1-6 1-16,1-1-3 15,-1-7-15-15,1-4-37 16,1-4-142-16,-2 6-109 0</inkml:trace>
  <inkml:trace contextRef="#ctx0" brushRef="#br1" timeOffset="29398.72">7796 10616 680 0,'10'-4'424'0,"3"-4"-19"0,10-6-216 15,3 2-46-15,3 0-61 16,3 3-20-16,2 6-31 16,-2-3-10-16,-3 5-14 15,-2-1 4-15,-6 4-147 16,-5 3-145-16</inkml:trace>
  <inkml:trace contextRef="#ctx0" brushRef="#br1" timeOffset="29704.32">7796 10935 558 0,'0'0'356'16,"2"0"30"-16,10 3-133 0,8-2-86 16,5 0-16-16,5 1-40 15,1-6-17-15,1 1-34 16,-2-2-15-16,0 2-23 16,-5 1-8-16,-7-1-3 15,-3-2-34-15,-7-2-170 16,0-2-365-16</inkml:trace>
  <inkml:trace contextRef="#ctx0" brushRef="#br1" timeOffset="29922.26">7789 10775 1122 0,'0'-1'484'0,"5"-3"-261"0,11 2-73 16,9 0-65-16,3-3-3 0,9 3-9 15,-1-2-11-15,-2 0-28 16,0-2-11-16,-8-3 27 16,-1-3-127-16</inkml:trace>
  <inkml:trace contextRef="#ctx0" brushRef="#br1" timeOffset="30663.44">7777 10399 552 0,'-6'1'371'0,"-5"3"15"16,6-4-185-16,2 0-46 16,6-1-66-16,-3 1-24 15,1-2-29-15,24 0-2 16,35-6-1-16,-32 0-3 16,6 3-9-16,0 2-3 0,2 1-7 15,-2 1-3-15,-6 1-3 16,-1-3-1-16,-10 1-6 15,-4-2-8-15,-5-1-64 16,-5-1-10-16,-1-6 6 16,-2 1 11-1,-5-2 65-15,-3 0 13 16,-5 3 6-16,1 1 0 0,4 6 9 16,1-1 5-16,6 4 4 15,1 0-3-15,4 2-7 16,-4-2-5-16,0 0-3 15,3 1 7-15,6 5 26 16,1 2 11 0,17 34 26-16,-28-26 6 15,-4 0-10-15,-5 0-10 0,-1-2-29 16,-2-3-13 0,2-6-14-16,5-4-66 15</inkml:trace>
  <inkml:trace contextRef="#ctx0" brushRef="#br1" timeOffset="31155.65">8232 10868 659 0,'-1'-4'444'0,"-1"0"-29"15,-2 6-148-15,3-2-50 16,0 0-102-16,0 0-37 15,-2 13-36-15,-8 36-13 16,12-27-10-16,3 1-5 0,-1-2-5 16,3-1-3-16,-6-3-3 15,2-2-17-15,1 0-186 16,-5-8-82-16</inkml:trace>
  <inkml:trace contextRef="#ctx0" brushRef="#br1" timeOffset="31503.92">8139 10935 574 0,'3'-5'290'0,"6"-2"-70"0,3 2-38 16,10 1-29-16,7-2-13 15,7 3-24-15,1-6-11 16,-1 3-26-16,-3 2-13 0,-9 4-18 16,-2 6 3-16,-8 5 4 15,-6 3 1-15,-4 6-3 16,-2 3-11-16,-14 0-15 16,-1 4-3-1,-10-1-5-15,-5-2 3 0,-1 1 3 0,-9-9-1 16,-6-9-6-16,5-5-7 15,7-6-10-15,8-3-9 16,14-4-37-16,4 1-56 16,9-1-163-16</inkml:trace>
  <inkml:trace contextRef="#ctx0" brushRef="#br1" timeOffset="32367.74">7243 11877 434 0,'2'0'324'0,"0"0"11"0,-1 2-84 16,-2-2-29-16,0 0-45 16,0 0-29-16,-1 0-39 15,1 3-21-15,-3 11-50 16,-11 32-11-16,11-24-17 15,3-4-4-15,0 4 1 16,-1 1-62-16,0 2-245 16</inkml:trace>
  <inkml:trace contextRef="#ctx0" brushRef="#br1" timeOffset="32740">7215 12293 900 0,'0'2'434'16,"-2"2"-146"0,2 3-57-16,-2 6-83 15,-5 2-25-15,1 7-61 0,-1-1-14 16,3 2-23-16,3 3-12 0,-1-5-5 15,1-5-3-15,1-2-77 16,0-3-137-16</inkml:trace>
  <inkml:trace contextRef="#ctx0" brushRef="#br1" timeOffset="33103.18">7179 12688 916 0,'0'0'483'0,"0"0"-153"0,-3 3-142 16,2-3-51-16,0 0-72 16,-1 8-19-16,-4 12-24 15,-8 31-5-15,8-28-9 16,2 0-1-16,2-3-3 15,0-4-2-15,2-2-83 16,0-4-81-16</inkml:trace>
  <inkml:trace contextRef="#ctx0" brushRef="#br1" timeOffset="33436.75">7136 13082 648 0,'1'2'360'15,"0"-2"-69"-15,-1 7-79 16,0-7-26-16,0 0-35 16,0 0-32-16,-1 8-42 15,1 14-20-15,-3 23-31 16,-1-28-8-16,-1-2-11 16,-1-6-36-16,2 1-148 15,2 0-215-15</inkml:trace>
  <inkml:trace contextRef="#ctx0" brushRef="#br1" timeOffset="33781.04">7071 13493 1089 0,'0'-2'476'0,"-2"2"-233"15,2 4-48-15,-1-4-77 16,0 0-24-16,0 7-50 0,0 4-12 15,-1 32-14-15,2-30-6 16,0-3-5-16,0 3-4 16,-4-6-51-16,2 3-57 15,-2 0-179-15,2 0-298 16</inkml:trace>
  <inkml:trace contextRef="#ctx0" brushRef="#br1" timeOffset="34052.68">7053 13865 681 0,'-1'-1'452'16,"-2"-2"31"-16,3 0-153 0,0 3-121 16,0 0-50-16,0 0-65 0,-1 0-32 15,1 0-29-15,-1 9-9 16,0 1-16-16,0 31-2 16,0-35-119-16,1 2-98 15</inkml:trace>
  <inkml:trace contextRef="#ctx0" brushRef="#br1" timeOffset="34387.61">7013 14326 624 0,'0'0'339'0,"-3"0"-53"32,0 1-38-32,2-1-61 15,-1 0-24-15,1 0-49 0,0 3-20 16,-1 7-30-16,1 2-16 15,-2 27-23-15,6-29-8 16,-4-5-7-16,-2 2-2 16,1-2-6-16,2-4-48 15,2 7-132-15,1-5-102 16</inkml:trace>
  <inkml:trace contextRef="#ctx0" brushRef="#br1" timeOffset="34594.8">6979 14648 714 0,'-2'7'381'16,"-3"3"-99"-16,5 4-125 16,-3-4-42-16,-1 0-49 15,4 1-17-15,-1-3-21 16,5 0-4-16,-2-3-11 15,-2-3-6-15,4-2-129 0</inkml:trace>
  <inkml:trace contextRef="#ctx0" brushRef="#br1" timeOffset="36974.71">7373 15007 774 0,'3'4'341'0,"1"-4"-154"16,6 3-30 0,13-4-25-16,9 6-8 0,20 3-18 15,7 0-11-15,7 4-29 0,-8-7-12 16,-13 1-26-16,-7 1-6 15,-19-3-57-15,1 2-129 0</inkml:trace>
  <inkml:trace contextRef="#ctx0" brushRef="#br1" timeOffset="37374.67">8148 15098 844 0,'3'-1'375'0,"7"-1"-184"15,5 2-23-15,14 4-36 16,5 2-17-16,7 0-12 15,-6 3-12-15,-2 0-30 16,-2-2-12-16,-3 1-27 16,-1 0-31-16</inkml:trace>
  <inkml:trace contextRef="#ctx0" brushRef="#br1" timeOffset="43328.25">8746 15153 430 0,'0'0'246'16,"1"0"3"-16,5 0-43 15,-6 0-31-15,11 1-19 16,49 10-45-16,-22-7-10 16,3-3-35-16,3 6-8 15,-4-1-17-15,-1-3-3 16,-5 0-176-16</inkml:trace>
  <inkml:trace contextRef="#ctx0" brushRef="#br1" timeOffset="43787.7">9394 15233 618 0,'-1'-1'354'0,"2"-3"-32"16,9 3-87-1,16-1-54-15,10-1-29 16,16 5-41-16,4 0-24 0,-2 6-40 16,-7-1-10-16,-11 3-15 15,-10-1-2 1,-3-5-66-16,-2-2-63 16</inkml:trace>
  <inkml:trace contextRef="#ctx0" brushRef="#br1" timeOffset="44265.21">10142 15258 733 0,'11'2'402'15,"2"-1"-103"-15,14 3-99 16,4 2-24-16,1 1-69 16,10 0-30-16,1-7-35 15,-3-2 22-15,5-6-190 16</inkml:trace>
  <inkml:trace contextRef="#ctx0" brushRef="#br1" timeOffset="44576.31">10541 15281 717 0,'5'2'372'0,"10"-2"-63"16,7 0-102-16,14-3-45 16,3 2-1-16,0 2-36 0,-4-1-27 15,-2 3-55-15,-2-2-3 16</inkml:trace>
  <inkml:trace contextRef="#ctx0" brushRef="#br1" timeOffset="45686.42">11137 15227 515 0,'-4'0'247'0,"-7"-1"-85"0,9-1-26 16,-2-4 1-1,4 1-16-15,4 1-17 16,2 1-24-16,3 3-4 0,-5 0-12 16,-2 0-3-16,-4 0-9 15,1 0-1-15,0 0 0 16,1 0-5-16,0 0 5 16,0 0 0-16,0 0-6 15,9 1-5-15,21 4-18 16,36 0-7-16,5-2-4 0,16 2 2 15,25 4-2-15,17 2 2 16,5 6-1-16,-1 0-2 16,-17-5 3-16,-15-1-1 15,-23-10-1-15,-7-1 2 16,-11-3-2 0,-3-7 1-16,-18 0-28 0,-10 1-67 0,-19 2-285 15</inkml:trace>
  <inkml:trace contextRef="#ctx0" brushRef="#br1" timeOffset="46222.03">12317 15139 692 0,'-4'-2'350'16,"-3"0"-96"-16,3-2-93 16,7 8-81-16,6 3-22 15,12 5-18 1,9 7 7-16,11-1 9 15,3 3 3-15,0 0-10 16,-2-5-4-16,-10 0-9 0,-8-4-7 16,-15-5 5-16,-1-3 3 15,-9-1 4-15,1 0 8 16,-8 2 0-16,-3-1 3 16,-11 5 10-16,-9-1-5 15,-4 7 0-15,1 0-7 16,4 3-19-16,5 2-7 15,13-5-11-15,6 1-71 0</inkml:trace>
  <inkml:trace contextRef="#ctx0" brushRef="#br1" timeOffset="46643.01">12810 15345 767 0,'-2'-8'404'15,"1"-5"-84"-15,0 5-111 0,1 19-109 16,3 12-46-16,2 21-64 15,2 8 12-15,-2 9 11 16,-1 0 5-16,-2-3-1 0,-2-1 0 16,-2-10 1-16,1-5 0 15,-3-18-41-15,4-9-84 16</inkml:trace>
  <inkml:trace contextRef="#ctx0" brushRef="#br1" timeOffset="46836.56">12833 15362 933 0,'8'-4'374'0,"15"-2"-238"0,10 1-36 16,7 7-41-16,7 6-21 0,4 1-27 15,-5 6-2 1,-5-3-99-16,-2 0-199 0</inkml:trace>
  <inkml:trace contextRef="#ctx0" brushRef="#br1" timeOffset="47089.6">12784 15817 883 0,'5'3'389'0,"12"0"-187"16,7 1-20-16,20 0-43 16,4-4-37-16,6 4-60 15,-2-4-9-15,-9-1-13 16,-9 0-10-16,-10-5-152 15,-7-2-131-15</inkml:trace>
  <inkml:trace contextRef="#ctx0" brushRef="#br1" timeOffset="47270.95">12825 15596 830 0,'6'-2'390'16,"14"1"-124"-16,6 1-108 16,14 2-63-16,6 3-18 0,-4-1-36 15,1 3 0-15,-11-1-164 16</inkml:trace>
  <inkml:trace contextRef="#ctx0" brushRef="#br1" timeOffset="47533.21">13152 15790 657 0,'2'2'311'15,"2"8"-82"-15,-1 1-132 0,-1 12-49 16,5 3 6-16,-3 3-15 16,3 7-11-16,-6-6-11 15,-4 1 1-15,0-8-31 16,0-1-48-16</inkml:trace>
  <inkml:trace contextRef="#ctx0" brushRef="#br1" timeOffset="47818.37">13170 15767 796 0,'7'-11'419'15,"13"-7"-117"-15,6 7-90 0,4 11-102 16,3 5-38-16,-7 8-37 0,-4 6-13 16,-14 3-18-1,-8 0-2-15,-11 1 1 0,-8-1 0 16,-6-3 4-16,3 0 1 15,4-8 1-15,2-4 0 16,14-1-9-16,0-7-2 0,11 1-1 16,9 3 4-16,5-1 22 15,4 8 2-15,1 2 0 16,-6-2-2-16,-7 2-9 16,-3-7 1-16,-8 0 4 15,-1-4 13-15,1-1-260 16</inkml:trace>
  <inkml:trace contextRef="#ctx0" brushRef="#br1" timeOffset="48678.2">12855 15128 634 0,'-1'0'354'0,"1"-2"-73"16,5 2-122-16,-5 0-22 15,13 0-25-15,55 3-3 16,-13 0-18-16,4 1-11 16,-12-4-35-16,-1 2-16 15,-10-2-11-15,-5-2-1 16,-1 1 2-16,-8-5 0 0,-12-1-19 15,-5 2-15-15,-12 1-30 16,-9 1-8-16,-7 0 11 16,-4-3 11-16,3 0 21 15,3 2 7-15,3-3 5 16,7 4 1-16,3-1-2 16,5-3-4-16,8 5-14 15,0-4-2-15,11 5 4 16,2 3 7-16,4 4 12 15,6 4 4-15,6 3 8 16,1 4 0-16,-4 3 4 16,-7-2 3-16,-16 0 17 15,-8-4 18-15,-15-9 29 16,-7 7 1 0,-11 3-20-16,-2-1-20 0,4 11-68 15,-4-4-32-15</inkml:trace>
  <inkml:trace contextRef="#ctx0" brushRef="#br1" timeOffset="51096.01">15716 12003 536 0,'0'0'291'0,"-1"-3"-56"15,0-1-30-15,-1 4-66 16,1 0-31-16,0 0-43 0,0 5-12 16,-2 11-3-16,-12 34-4 15,4-23-16-15,1 6-6 16,2 5-18-16,-1-1 2 15,1 1-126-15,5-2-199 16</inkml:trace>
  <inkml:trace contextRef="#ctx0" brushRef="#br1" timeOffset="51472.63">15594 12548 749 0,'-2'3'349'16,"-1"5"-146"-16,-3 3-42 16,-1 7-57-16,-1 4-24 15,2 8-34-15,-2 0-12 16,0 4-18-16,2-3-6 15,0-3 15-15,0-3-62 0,-1-7-211 16</inkml:trace>
  <inkml:trace contextRef="#ctx0" brushRef="#br1" timeOffset="51842.96">15372 13159 870 0,'0'-1'372'0,"0"1"-203"15,2 3-41-15,-2-3-46 16,0 0-9-16,0 7-18 16,-1 11-14-16,-12 38-23 15,3-25-7-15,-6 5-6 16,-1-3 15-16,5 0-117 15,0-4-87-15</inkml:trace>
  <inkml:trace contextRef="#ctx0" brushRef="#br1" timeOffset="52156.64">15186 13745 986 0,'-3'3'412'15,"-2"6"-251"-15,2 3-41 0,-3 5-69 16,-3 1-20-16,1 4-22 16,-5-4-4-16,4 3-1 15,7 3-24-15,-4 3-105 16,3 3-94-16</inkml:trace>
  <inkml:trace contextRef="#ctx0" brushRef="#br1" timeOffset="52425.96">15050 14253 333 0,'-3'6'230'15,"-2"5"8"-15,-2 3-76 16,0 3-9-16,-6 7-18 16,1 4-9-16,-4 5-17 15,-3 8-9-15,4-1-35 16,-1 0-19-16,7-8-23 16,2-8-50-16</inkml:trace>
  <inkml:trace contextRef="#ctx0" brushRef="#br1" timeOffset="53293.49">15782 11834 626 0,'0'-3'368'16,"0"-3"-46"-16,0 3-110 15,0 1-23-15,-2 1-34 16,1 1-17-16,0 0-35 16,0 0-12-16,0 0-27 0,0 0-9 15,1 0-12-15,-1 0-6 16,-1 6 1-16,1 8-2 15,-7 36-2-15,-1-26-1 16,-4 11-4-16,-3 6-2 16,-7 19-6-16,-1 8 2 15,-2 20-3-15,0 2-4 16,6 2-2-16,2 3-6 0,-2-8 1 16,-1 0 1-16,2-12 4 15,4-11 4-15,1-15-1 16,3-12 7-16,2-15 1 15,-2-8 3-15,-1-11 1 16,1 0-4-16,1 1-10 16,4 0-6-16,2 1-9 15,3 3-3-15,1-1-3 16,1 0-2-16,4-3-36 16,0-4-46-16,5-13-155 15</inkml:trace>
  <inkml:trace contextRef="#ctx0" brushRef="#br1" timeOffset="53833.81">15350 12696 867 0,'-1'-4'458'15,"-4"-3"-130"-15,4 4-117 0,1 0-48 0,-2 4-66 16,2-1-20 0,0 0-39-16,1 10-2 0,5 19-1 15,4 33-7-15,-3-23-2 16,-1 0-5-16,3-3-4 15,0-7 4-15,2-9 3 32,0-2 6-32,4-10 11 0,1-6 5 0,5-3 15 15,0-5 5 1,5-5-5-16,3-2-3 0,6-8-15 16,5-3-9-1,3-9-8-15,0 1-5 16,-2-5-10-16,-2 4 0 15,-10 5-86-15,-6 7-89 0</inkml:trace>
  <inkml:trace contextRef="#ctx0" brushRef="#br1" timeOffset="54389.83">14524 12443 909 0,'-1'-6'452'0,"-3"2"-147"0,4 8-101 16,0-4-96-16,0 8-35 15,0 21-39-15,5 62-7 16,-2-32-14-16,2 5-2 16,-3-9-3-16,-1-7 8 15,0-15-96-15,-1-11-107 16</inkml:trace>
  <inkml:trace contextRef="#ctx0" brushRef="#br1" timeOffset="54580.7">14448 12454 921 0,'9'-7'418'16,"9"-6"-191"-16,17 1-127 16,6-1-27-16,15 1-42 15,-1-1-13-15,3 6-3 16,1 2-12-16,-8 2-188 15</inkml:trace>
  <inkml:trace contextRef="#ctx0" brushRef="#br1" timeOffset="54813.66">14475 12867 952 0,'1'0'452'0,"2"-6"-150"15,9 4-137-15,16-4-73 16,0-2-21-16,13 0-31 16,2-1-12-16,-1 5 6 15,-2 3-55-15,-10-2-198 16</inkml:trace>
  <inkml:trace contextRef="#ctx0" brushRef="#br1" timeOffset="54987.39">14505 12689 935 0,'3'-2'457'0,"1"-2"-84"15,18 0-327 1,7-5-37-16,10 0-8 0,5-1-31 16</inkml:trace>
  <inkml:trace contextRef="#ctx0" brushRef="#br1" timeOffset="55329.13">14836 12764 846 0,'0'0'397'16,"0"1"-166"-16,3 3-69 0,-3-4-80 15,0 0-16-15,4 19-18 16,6 36-15-16,-10-26-14 16,-3-2-4-16,-6 17-94 31,0 0-125-31</inkml:trace>
  <inkml:trace contextRef="#ctx0" brushRef="#br1" timeOffset="55525.53">14804 12788 644 0,'7'-8'375'0,"14"-8"-44"15,3 1-99-15,9 7-109 16,3 4-29-16,5 11-44 15,-8 7-14-15,-5 8-13 16,-8 4-4-16,-20 1 4 16,0 6 1-16,-28-5 7 15,-9 3 1-15,-15-8-29 16,-7-7-63-16,7-9-273 0</inkml:trace>
  <inkml:trace contextRef="#ctx0" brushRef="#br1" timeOffset="56202.03">14482 12275 998 0,'7'-4'388'0,"14"-1"-252"15,4-4-31-15,18-4-13 16,10-3-11-16,12-1-31 16,7 1-13-16,2 3-19 15,-11 2-3-15,-13 5-55 16,-8 1-24-16,-24 2-73 16,-6 1-30-16,-18-2-5 15,-7 2-4-15,-10-6 54 16,-8-3 28-16,0-2 60 15,0-5 42-15,12 7 73 0,7 2 19 16,11 0 35-16,4 2 0 16,11-2-44-16,4 2-11 15,10 9-9-15,-1 6 4 16,-5 8 38-16,-4 4 12 16,-18 8 29-16,-6 4-2 15,-16 3-36-15,-7-5-17 16,1-5-29-16,-1-6-90 0</inkml:trace>
  <inkml:trace contextRef="#ctx0" brushRef="#br1" timeOffset="57535.09">15104 15129 563 0,'-2'-5'368'15,"-5"-2"8"-15,6 1-112 0,2 6-121 16,1 5-45-16,-2-5-59 15,0 1-12-15,25 24 7 16,36 30-1-16,-24-24-2 16,4 1-5-16,3-7-11 15,0-4-4-15,3-5-41 16,2-2-141-16</inkml:trace>
  <inkml:trace contextRef="#ctx0" brushRef="#br1" timeOffset="58041.08">15645 15537 873 0,'0'0'402'0,"0"1"-194"16,3 0-47-1,-3-1-66-15,0 0-15 16,18 13-2-16,43 43-12 16,-17-25-19-16,3 2-9 15,7-3-17-15,-4-2-7 16,-3-5-59-16,-6-8-136 16</inkml:trace>
  <inkml:trace contextRef="#ctx0" brushRef="#br1" timeOffset="58493.71">16196 15915 815 0,'-4'-1'445'0,"0"-2"-126"16,4 5-129-16,0-2-51 15,0 0-58-15,2 2-8 16,27 20-16-16,39 26-9 15,-16-23-16-15,1 5-9 0,2 0-11 16,-12 0 32-16,-13-3-216 16</inkml:trace>
  <inkml:trace contextRef="#ctx0" brushRef="#br1" timeOffset="58951.66">16716 16244 1062 0,'3'1'435'0,"6"5"-242"15,7 3-65-15,11 1-31 16,6 6-4-16,16 8-31 16,-1 2-7-16,0-2-24 15,-6 2-13-15,-9-3-74 16,-4-1-127-16</inkml:trace>
  <inkml:trace contextRef="#ctx0" brushRef="#br1" timeOffset="59334.54">17284 16590 943 0,'5'0'422'0,"12"5"-164"0,7-1-95 16,14 8-27-16,3 6-25 15,-2 0-46-15,0 6-16 16,-7-3-27-16,3-2 0 0</inkml:trace>
  <inkml:trace contextRef="#ctx0" brushRef="#br1" timeOffset="61792.24">16722 16208 602 0,'-5'-1'344'0,"-3"-2"-42"0,0 0-30 0,3 3-45 31,1 0-32-31,4 2-37 16,0-2-16-16,0 0-45 15,0 0-9-15,0 0-28 16,0 0-6-16,14 6 0 15,41 29 0-15,-21-17-5 16,5 6-7-16,10 3-11 16,1 4-5-16,1 3-8 15,4-3-4-15,4 9-4 16,2 2-2-16,10 2-1 16,0 5-1-16,-9-14-1 15,-2 4 0-15,-15-5 0 16,-5-3 1-16,6 3 2 15,-3-2 1-15,4-4 3 0,4 0 2 16,-2-5 0-16,-2-2-1 16,-2-1-4-16,-10-5-3 15,-12-7-6-15,-6-1-2 16,-15-11-51-16,-9-4-53 16,-14-5-385-16</inkml:trace>
  <inkml:trace contextRef="#ctx0" brushRef="#br1" timeOffset="62568.39">16768 16185 810 0,'-6'-3'410'0,"-9"-3"-103"15,3-2-65-15,-1 2-43 16,3-1-19-16,4 4-31 16,-1 3-17-16,6 4-45 0,0 2-20 15,2 4-36-15,4 1-6 16,0 9-5-16,2 9-1 16,0 10 1-16,1 10-2 15,0-2-3-15,-3-6-4 16,2-5-5-16,-4-11-1 15,1-5-1-15,-1-4 1 0,-3-13 0 16,1 1 0-16,-1-6-1 16,-1 0 0-16,0 1-2 15,0-3 0-15,-7-23-1 16,-10-33 1 0,8 24-1-16,0-2 0 0,-4-8 3 15,1 6 0-15,4 13 3 16,2 3 1-16,4 16 7 15,-1 4 2-15,3 4 2 16,2 0 0 0,-1 0-5-16,2 0-1 0,28 11-3 15,42 12-4-15,-15-19 2 16,4-4-5-16,-3-12-2 0,-6 1 1 16,-16 0-2-1,-7 7 2 1,-9 1-26-16,-5 2 312 0</inkml:trace>
  <inkml:trace contextRef="#ctx0" brushRef="#br1" timeOffset="63901.3">17001 15399 1069 0,'-2'-1'529'15,"0"-3"-198"-15,-1 8-154 0,2-4-51 16,-1 12-75-1,-11 55-27-15,11-8-15 16,2 13 0-16,3 4-2 16,7-3-1-16,-2-18 3 0,-1-15-34 15,-4-17-154-15,8-4-152 16</inkml:trace>
  <inkml:trace contextRef="#ctx0" brushRef="#br1" timeOffset="64438.75">17045 15468 791 0,'3'-4'420'0,"1"-2"-93"15,4 1-115-15,15-1-96 0,4 2-20 16,19-1-37-16,9-2-16 16,7 1-24-16,3 0-25 15,-8 4-210-15</inkml:trace>
  <inkml:trace contextRef="#ctx0" brushRef="#br1" timeOffset="64781.88">17074 15826 1066 0,'-1'0'467'15,"1"2"-245"-15,3 0-44 0,-3-2-48 0,12 0-26 16,50 4-28-16,-19 0-14 16,4-6-30-1,-1-3-10-15,1-1-25 16,-6-6-92-16</inkml:trace>
  <inkml:trace contextRef="#ctx0" brushRef="#br1" timeOffset="65010.34">17003 15680 1284 0,'2'0'480'15,"14"-3"-333"-15,9-2-36 16,23-4-26-16,4-1-12 16,10-2-50-16,-3 1 41 0,-4-2-290 15</inkml:trace>
  <inkml:trace contextRef="#ctx0" brushRef="#br1" timeOffset="65414.33">17509 15800 1147 0,'-1'3'495'0,"-1"3"-270"0,1 4-55 16,-1 7-92-16,2 2-22 16,-2 9-34-16,-1-4-7 0,3 5-8 15,-2-5 12-15,4-2-144 16,0-3-134-16</inkml:trace>
  <inkml:trace contextRef="#ctx0" brushRef="#br1" timeOffset="65757.97">17505 15809 1062 0,'2'-9'460'0,"12"-4"-236"16,-1 1-71-16,12 6-65 0,6 6-25 0,-3 6-31 15,-2 2-7-15,-13 7-2 16,-4 7 0-16,-11 2-2 15,-7 6-1-15,-9-4-6 16,-1-2-16-16,-6-5-11 16,2-9-8-16,2-5-9 15,1-5 10-15,13-5-5 16,3 2-2-16,10-3 13 16,8 4 6-1,1-1 18-15,7 3 15 0,3 0 1 16,3 2-1-1,2 7-1-15,-2 4-4 0,-4-2-4 32,-2 0-1-32,-7-3-6 0,-4-4 35 0,-5-1-132 15</inkml:trace>
  <inkml:trace contextRef="#ctx0" brushRef="#br1" timeOffset="66313.39">17015 15153 1100 0,'1'0'452'16,"1"1"-285"-16,6 0-46 15,8-3-54-15,11 0-11 16,20-3-11-16,10-2-4 0,14 5-11 16,-2 1-10-16,-7 1-17 15,-6 6-66-15,-22-2-221 16</inkml:trace>
  <inkml:trace contextRef="#ctx0" brushRef="#br1" timeOffset="66664.53">17284 14996 1046 0,'-1'-4'458'15,"1"1"-263"1,5 0-45-16,-5 3-85 16,10 1-29-16,56 17-15 0,-25-3-4 0,0 0-3 15,0 7-3-15,-10 0-2 16,-9-1-1-16,-7 4 0 15,-9-6 1-15,-7 5 8 16,-11-4 5-16,-6 4 8 16,-9 0 0-1,-8 1-5 1,1-1-4-16,-2-1-13 16,4 0-1-16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11T10:34:03.112"/>
    </inkml:context>
    <inkml:brush xml:id="br0">
      <inkml:brushProperty name="width" value="0.05292" units="cm"/>
      <inkml:brushProperty name="height" value="0.05292" units="cm"/>
      <inkml:brushProperty name="color" value="#FF0000"/>
    </inkml:brush>
  </inkml:definitions>
  <inkml:trace contextRef="#ctx0" brushRef="#br0">7877 10691 272 0,'3'3'164'16,"-3"-2"-18"-16,0 3-67 0,0-4-26 16,-1 0-27-16,1 0-10 15,0 0 30-15,0 0 19 0,0 0 41 16,0-2 22-16,0 1 12 15,0 0-1-15,-1 0-7 16,0 0-11-16,0 0-28 16,-1 1-13-16,1 0-23 15,-3 0-12-15,-9 2-25 16,-29 11-9-16,36-5-15 16,1 0-8-16,6 3-6 15,5 4 2-15,7 0 2 16,-2 1 4-16,3-3 5 15,1-2 3-15,-1-8 3 16,2-3 4-16,-2-7 6 0,-7-3 4 16,-2-6 20-1,-1-4 19-15,-9 2 38 0,1 0 16 16,-6 7 6-16,-3 1-12 16,-1 5-35-16,-1 1-18 15,-4 4-31 1,2 6-10-16,7 4-13 0,-2 4-4 15,7-2 0 1,2 3 0-16,4-1 3 0,3-1 0 0,1 2 0 16,5-7 2-1,5-2 1-15,0-3 0 16,1-6 3-16,1-4 1 0,-4-7 3 16,-2-3 1-16,-3 2 4 15,-1-1 3-15,-10 3 13 16,-3 5 14-16,-10 1 10 15,-5 5 0-15,0 6-11 16,-1 2-15-16,7 4-16 16,0-1-6-16,10-1-8 15,0-2-7-15,10-2-92 0,10 0-122 16</inkml:trace>
  <inkml:trace contextRef="#ctx0" brushRef="#br0" timeOffset="433.53">8044 10942 1028 0,'-1'0'530'16,"-3"-1"-193"-16,3 10-152 16,0 5-59-16,1 13-76 15,2 11-11-15,1 24-10 16,-1-1-6-16,1 9-9 16,1-3-4-16,2-16-3 15,0-3-1-15,3-25 4 16,0-3-64-16,1-18-187 0,-1-5-208 15</inkml:trace>
  <inkml:trace contextRef="#ctx0" brushRef="#br0" timeOffset="868.66">8007 10996 597 0,'0'-2'354'0,"1"-4"-12"0,3-2-96 16,7 0-85-16,8-1-29 15,8-2-51-15,9 4-22 16,16 4-24-16,3 3-10 16,2 8-15-16,-4 9-2 15,-26 10 5-15,-12-1 6 16,-24 17 22-1,-17-3 9-15,-25 1 12 0,-11-4-2 16,-1-19-20-16,5-9-11 16,15-11-39-16,14-4-24 15,13-5-69-15,6 3-53 16,11-2-292-16</inkml:trace>
  <inkml:trace contextRef="#ctx0" brushRef="#br0" timeOffset="2671.32">8658 14976 470 0,'0'-1'276'0,"-3"-3"-16"16,-1 0-44-16,3 2-51 15,0 1-20-15,0 0-38 16,0 1-21-16,-6 0-24 16,-2 1-6-16,-22 14-22 15,26-10-7-15,2-2-19 16,0 4-7-16,-4 2-1 15,6 4-3-15,1 2-2 16,-1-5-1-16,3-1 1 16,1-6 3-16,10-3 5 15,6 0 2-15,3-5 1 16,3 0 2-16,-8-6 2 16,-3 1 2-16,-5 1 35 15,-4-2 16-15,-7 1 30 16,-7 0 10-16,-6 1-19 15,-4 0-16-15,0 5-31 16,-1 2-16-16,4 1-17 16,2 1-6-16,4 6-6 15,4 0-2-15,1 5 0 16,1 2 2-16,4-4 0 0,0 2 0 16,4-4 1-1,1 1-1-15,4-3 3 0,5 1 2 16,4-5 3-16,4-1 0 15,0-2 3-15,-3-6 1 16,-6-4 2-16,-2 1 1 16,-5-2 5-16,-6 1 4 15,-9 1 3-15,-3 2 2 16,-10 2 2-16,-1 4-3 16,0 3-6-16,3 2-6 0,5 6-12 15,5 1-3-15,4 4-3 0,-1 0 1 16,7 2 1-16,0-2 1 15,6-1 0-15,1-3 1 16,2-7 2-16,5 1 2 16,3-3 3-16,3 0 2 15,-4 1 3-15,-2-2 3 16,-10-9 5-16,-1 0 2 16,-6-1 1-16,-5-2-2 15,-2 9-6-15,0-1-20 16,1 1-222-1</inkml:trace>
  <inkml:trace contextRef="#ctx0" brushRef="#br0" timeOffset="4496.96">8874 14326 550 0,'-2'-6'346'0,"-2"-5"14"16,1 3-77-16,-1 3-64 15,3 1-30-15,0 5-71 16,1-1-30-16,0 0-53 0,2 15-20 15,16 53-15-15,-10-23 0 16,0 13 3-16,3 2 1 16,-4-1 1-16,1-2 1 15,-2-15-2-15,1-10 9 16,-2-16-145-16,3-5-91 16</inkml:trace>
  <inkml:trace contextRef="#ctx0" brushRef="#br0" timeOffset="4948.87">9298 14327 792 0,'1'0'377'0,"-4"0"-159"16,-4 2-37-16,6-2-53 0,0 0-33 15,-20 17-28-15,-37 35-6 0,17-25-20 16,2-5-9-16,-2 6-16 16,1 2-4-16,3-5-5 31,1-1-2-31,9-10-4 0,7-4-1 0,12 0-1 31,2-3 3-31,12 3 5 0,5-4 3 16,11 5 0-1,11 2 2-15,8 4-3 16,5 5 1-16,4 2 0 16,-2 0-2-16,-9-3 3 15,-7-5 0-15,-9-4-1 0,-1-1-1 0,-7-5-2 16,-3-3 0-1,-5-3 2-15,-2-1-1 16,-3-1-53-16,6 1-86 16</inkml:trace>
  <inkml:trace contextRef="#ctx0" brushRef="#br0" timeOffset="6913.22">3696 14872 320 0,'-1'0'187'0,"-1"-1"-14"16,1-3-20-16,0 4-22 15,0 0-9-15,-1 0-17 16,1 0-5-16,0 0-19 16,0 0-14-16,0 0-23 15,0 0-14-15,-5 3-18 16,0-1-6-16,1-1-6 16,2 7-4-16,-3-1-2 15,-16 29 1-15,29-29 4 16,-1 0 1-16,4-2 4 15,2-5 2-15,4-2 2 0,1-4 2 16,-1 1 34-16,-2 1 16 16,-6-2 25-16,-15 1 23 47,4 2 10-47,2 2-1 0,0 0-26 0,0 0-22 0,-17-5-45 15,-41-7-18-15,43 15-5 16,5 6-4-16,5 1-3 0,4-1-1 15,-1 2 0-15,6-4 0 16,-1 1 3-16,5 0 0 16,3 3 2-16,1-3 1 15,5-4 0-15,0-1 1 16,1-3 1-16,-2-3 1 16,-2-2 2-16,-6-3 4 15,-3 1 1-15,-5-3 5 16,-6 1 2-16,-6 2 1 15,-5-2-1-15,-5 4 13 16,1 3-1-16,2 2-4 16,1 3-3-16,5 5-22 15,2 0-4-15,4 5-4 16,8 1 1-16,5 1 2 16,7-1 3-16,6-6 1 15,-2-4 1-15,-3-4 37 0,1-1-117 16</inkml:trace>
  <inkml:trace contextRef="#ctx0" brushRef="#br0" timeOffset="10150.13">3972 15073 865 0,'0'-2'403'0,"0"4"-172"0,-2 0-44 15,2-2-82-15,0 5-36 16,1 24-52-16,6 45-5 16,-7-21-4-16,-1 1-1 15,-1-2 2-15,-1-4-1 16,-2-14-2-16,2-7-1 16,-2-11-87-16,1-2-97 0</inkml:trace>
  <inkml:trace contextRef="#ctx0" brushRef="#br0" timeOffset="10596.3">3947 15104 683 0,'11'-14'388'16,"9"-11"-105"-16,6 5-106 0,3 4-39 15,9 13-86-15,8 9-22 16,-2 9-7 0,-5 5 3-16,-18 9 9 0,-5 3-1 15,-15 7-3-15,-1 5-3 16,-9-3-12-16,-7-4 2 15,-13-11 5-15,-3-7-2 16,-2-15-4-16,3-2-17 16,11-4-27-16,3-5-10 15,15-1-14 1,2 0 2-16,8-2 9 16,11 6 4-16,7 8 14 0,8 6 10 15,2 9 13-15,-4 3 10 16,-2 1 18-1,-3-1 4-15,-4-5 5 16,4 1-3-16,-2-11-13 0,2-6-2 16,-4-3-6-16,-1-9-83 15</inkml:trace>
  <inkml:trace contextRef="#ctx0" brushRef="#br0" timeOffset="12491.34">17580 11028 183 0,'2'-3'154'16,"4"-1"58"-16,-1 0 8 15,-3-2-1-15,0 0-10 16,-1 1-29-16,-2-5-12 16,-3 5-26-16,2 0-16 15,-9 0-34 1,-1 5-16-16,0 4-35 0,-3 2-15 0,3 3-20 16,-2 2-7-16,2 3-8 15,2-2 0 1,5 4 0-16,5-2 2 0,1-2 1 15,6 0 2-15,8-6 1 16,0-3 2-16,5-6-2 16,-1-2 3-16,-6-3 4 15,3-1 4-15,-7 1 14 16,0-2 19-16,-8 3 15 0,-1 1 11 16,-6 0 5-16,-7-3-14 15,-1 6-14-15,-2 1-14 0,-3 2-16 16,3 5-5-1,-1 1-10-15,0 1-4 16,10 5-3-16,-1 3 0 16,9 1-2-16,4 1 2 0,6-3 0 31,4-1 2-31,4-9 5 0,-1-1 1 16,1-7 4-16,1-8 1 15,-7-6 5 1,-7-7 5-16,-3 5 30 0,-7 2 7 15,-7 2 14-15,6 8-4 16,-10 1-28 0,2 2-8-16,3 5-21 0,2 4-6 15,2-2-12-15,6 1-53 16,3 7-308-16</inkml:trace>
  <inkml:trace contextRef="#ctx0" brushRef="#br0" timeOffset="12898.3698">17685 10443 844 0,'-2'-4'449'0,"-3"2"-136"15,2 3-117-15,2-1-55 16,0 0-80-16,0 19-30 16,-1 43-22-16,7-23-2 0,4 11-2 15,-1-2 1-15,0 0-2 16,3-3 1-16,-3-11 0 16,0-8 35-16,0-11-246 15</inkml:trace>
  <inkml:trace contextRef="#ctx0" brushRef="#br0" timeOffset="13249.63">17606 10399 624 0,'4'-7'366'0,"4"-6"-50"15,10 1-125-15,8-1-33 16,12 6-68-16,10 4-31 16,8 8-36-16,-2 6-4 15,-9 4-3 1,-10 4 3-16,-20 4 25 0,-6 2 13 15,-16 5 20-15,-15-4 4 16,-15-3-21-16,-5-3-11 16,-9-11-23-16,5 1-10 15,10-5-57-15,7-2-70 0,17-2-236 16</inkml:trace>
  <inkml:trace contextRef="#ctx0" brushRef="#br0" timeOffset="14817.53">21904 12376 400 0,'-1'-2'193'0,"1"-1"-59"0,0 1-16 0,0 2-10 16,0 0-5 0,-2 0-10-16,1-1-1 15,0 0-19-15,0 1-8 16,-1 0-23-16,-3 0-12 16,2 1-14-16,0-1-6 0,1 14-11 15,-26 30-1-15,39-29 1 16,-4-4 1-16,10-3 3 15,-2-2 0-15,-4-5 3 16,4-2 35-16,-11-7 34 0,3-2 17 31,-5-4 34-31,-2 1-15 0,-2-3 4 0,-5 2-4 16,-5 1-22-16,-4 2-14 16,-1 5-41-16,0 4-11 0,-1 5-19 15,7 5-5-15,2 7-4 16,-1 1-1-16,9 1 1 15,0-2 1-15,6-2-1 16,3-3 0-16,3-1 1 31,5 0 1-31,2-7 3 0,-3 4 0 16,1-5 2 0,-6-2 1-16,-3-8 1 15,0-3 1-15,-6-5 6 16,1-1 3-16,-7 1 5 15,-5-1 9-15,-8 5 6 16,-4 1-2-16,1 6-4 16,1 5-12-16,3 5-16 0,2 4-2 15,11 3-5-15,0 3 1 16,10-5 1-16,5 1 2 16,6-2 3-16,1 0 0 15,0-1 1-15,-2-2 2 16,-2-5 0-16,-5-2 1 15,-3-10-27-15,2 3-96 0</inkml:trace>
  <inkml:trace contextRef="#ctx0" brushRef="#br0" timeOffset="15326.52">21816 11667 894 0,'1'-1'433'0,"-2"-3"-156"15,1 3-53-15,0 1-103 16,-1 0-42-16,2 19-56 16,7 48-11-16,-2-16 2 15,1 6-1-15,-3 1-1 16,2-3-1-16,0-15-4 0,1-7 0 15,0-14-24 1,-1-5-73-16,-3-11-303 0</inkml:trace>
  <inkml:trace contextRef="#ctx0" brushRef="#br0" timeOffset="15737.01">22099 11676 924 0,'-2'-2'407'31,"1"2"-192"-31,-1 1-68 0,1-1-52 0,0 0-13 16,-6 10-29-16,-31 40-7 31,9-28-20-31,-3 1-8 0,0 4-10 0,4 0-3 15,6-1-2-15,3-5 0 0,4-6-2 16,5-5-2-16,10-1-4 16,13 4-4-16,6-7 0 15,5 1 4-15,10 0 4 16,-2-4 1-16,14 9 3 16,-1 3-1-16,-10-1 1 15,-6-1 2-15,-16-4 21 16,0-1 20-16,-7 1 7 15,-5 1 2-15,0-2-16 32,-3-5-19-32,1 1-5 15,-2-4-1-15,2 0-44 16,0-2-104-16</inkml:trace>
  <inkml:trace contextRef="#ctx0" brushRef="#br0" timeOffset="17367.43">16637 14669 357 0,'-1'0'238'0,"-6"-5"23"16,4 2-62-16,1 2-55 16,-3-3-19-16,4 4-33 15,0-1-13-15,-1 0-23 16,1 0-10-16,0 1-24 16,-1 0-8-16,1 0-11 0,-4 7-4 31,-3 6-6-31,-7 29-1 15,22-33-1-15,2-3 3 16,6-5 6-16,2-2 5 0,-2-7 1 16,-1 0 31-1,-6-5 34-15,-2 2 19 0,-6-1 36 16,0 3-16-16,-8 0-13 0,-2 2-12 16,-5-1-27-1,1 2-11-15,0 3-26 16,1 3-9-16,2 4-12 15,-1 3-5-15,4 7-1 16,1-2-1-16,4 4 0 16,1-1 1-16,6 1 1 15,5 0 1-15,1-5 4 16,2-2-3-16,0-5 5 16,-5-4 1-16,10-3 1 15,-5-2 4-15,-3-6-4 16,0 0 1-16,-7-3 3 15,-2-1 2-15,-3 4 33 16,-3-3 6-16,-5 6 5 0,-1 6-3 16,-3 4-33-16,-1 5-9 15,7 4-25-15,-1 0-81 0</inkml:trace>
  <inkml:trace contextRef="#ctx0" brushRef="#br0" timeOffset="25535.84">16820 14963 428 0,'-2'-3'332'0,"0"-2"20"16,1-1-83-16,1 5-37 0,-1 1-83 31,0 0-45-31,1 2-53 0,0 28-15 16,0 51-2-16,-2-22 3 15,1 8-9-15,1 0-1 16,0-10-13-16,0-6-2 16,3-19-34-16,1-9-52 15,1-18-119-15,1-7-138 16</inkml:trace>
  <inkml:trace contextRef="#ctx0" brushRef="#br0" timeOffset="26034.07">16813 14987 622 0,'2'-3'353'0,"7"-9"-28"15,2-4-102-15,14 7-86 0,11 5-37 16,9 10-61-16,4 8-13 16,-6 5-6-16,-12-3-3 15,-16 2-1-15,-4 5 0 16,-15 4 3-16,-4 5 1 16,-18-2 2-16,-7-1 3 15,-10-8-3-15,1-6-2 16,11-7-10-1,7-2-10-15,15 0-12 0,9-2-6 16,15 3 0-16,12 0 2 16,17 4 20-16,1 4 8 15,-3 8 13-15,-7 5 9 0,-12-2 6 16,-2 0-2 0,-9-10 1-16,4-5-4 0,-4-8-51 15,-2-6-81-15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1T09:39:32.603"/>
    </inkml:context>
    <inkml:brush xml:id="br0">
      <inkml:brushProperty name="width" value="0.05292" units="cm"/>
      <inkml:brushProperty name="height" value="0.05292" units="cm"/>
    </inkml:brush>
  </inkml:definitions>
  <inkml:trace contextRef="#ctx0" brushRef="#br0">6704 17258 129 0,'0'0'168'16,"0"0"35"-16,0 2 7 15,0-2-28-15,0-2-68 16,0 2-28-16,0-1-20 16,0 0 0-16,-1 0-7 15,0 0 3-15,0 0-25 16,0 0-9-16,-1-1-10 15,1 1-5-15,0 0-8 16,0 1-4-16,0 0 0 16,0 0 1-16,0 0 1 15,1 0 0-15,-2 0 6 16,2 0 4-16,0 0 6 16,0 0 1-16,0 0-2 15,-1 0-5-15,1 0-7 0,-1 0-4 16,1 0-2-1,0 0-30-15</inkml:trace>
  <inkml:trace contextRef="#ctx0" brushRef="#br0" timeOffset="923.14">9898 15103 1403 0,'-3'-2'106'0</inkml:trace>
</inkml:ink>
</file>

<file path=ppt/ink/ink3.xml><?xml version="1.0" encoding="utf-8"?>
<inkml:ink xmlns:inkml="http://www.w3.org/2003/InkML">
  <inkml:definitions>
    <inkml:context xml:id="ctx0">
      <inkml:inkSource xml:id="inkSrc0">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1-26T07:50:12.341"/>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1" timeString="2025-11-26T07:50:12.896"/>
    </inkml:context>
  </inkml:definitions>
  <inkml:trace contextRef="#ctx0" brushRef="#br0">10441 19044 0</inkml:trace>
  <inkml:trace contextRef="#ctx1" brushRef="#br0">3396 13544 647 0,'-2'-4'320'0,"-1"3"-72"0,-4-1-45 0,6 1-34 0,-19 0-16 16,-54 1-49-16,21 2-12 15,-11 3-21 1,-1-1-18-16,-7-1-24 0,-6 1-10 16,-2 2-14-16,0 3-4 15,12 4-4 1,12 1-6-16,20-2-14 16,11-1-8-16,17 0-10 15,8-2-3-15,19 1 12 16,13 2 8-16,18-2 15 15,5 1 9-15,4 4 5 16,-7 0 5-16,-20 4 22 16,-13 0 5-16,-24 6 8 15,-11 7 3-15,-20 6-22 16,-5 4-5-16,-9-3-8 16,3 0-4-16,9-12-3 0,6-3-2 15,14-6-9 1,4-4-7-16,18 1-8 0,6 1-2 15,24 1 8-15,8-1 4 16,22 1 4-16,8-4 4 16,4 2 0-16,-4 0 2 15,-6-1 4-15,-6 1 0 0,-5-2-99 16,6-2-120-16</inkml:trace>
  <inkml:trace contextRef="#ctx1" brushRef="#br0" timeOffset="471.177">3512 13694 613 0,'2'-5'308'0,"3"-4"-86"16,1 14-144 0,-3 6-6-16,5 20-13 0,-7 12 4 15,-1 16 2 1,0 6-11-16,-1 0-17 16,6-5-9-16,-4-17-10 15,5-5-1-15,-4-14 24 0,-4-10 15 16,2-13 56-16,1-8 6 0,0-15-18 15,4-3-12 1,-5-16-55-16,-2-6-8 0,-2-12-9 16,-3-5-3-1,1 6-5-15,-1 5-3 16,3 16 7-16,0 8-2 0,4 10-2 16,0 0-3-16,6 3-20 15,7 1-7-15,10-1-2 16,9 3 0-16,19 1 7 15,10-1 4-15,21 7 4 16,6 4 2-16,-1 2-93 0,-2 9-64 16,-11-3-206-16</inkml:trace>
  <inkml:trace contextRef="#ctx1" brushRef="#br0" timeOffset="740.7961">3579 13967 677 0,'-8'1'314'16,"2"3"-129"-16,7-3-48 0,19-5-34 15,13 2-9 1,12-5-16-16,6 1-24 16,5 6-27-16,0 0-9 0,-8 4-6 0,-5 4 14 15,-10-4-274-15</inkml:trace>
  <inkml:trace contextRef="#ctx1" brushRef="#br0" timeOffset="1006.6369">4010 14090 882 0,'1'0'421'16,"-2"2"-112"-16,10 7-239 15,5 3-18-15,9 8-23 16,6 3-5-16,4 4-7 16,0-2-2-16,-3 0-3 15,-4-3-4-15,-3-2-14 16,-3-3-77-16,-3-5-167 16,-1-4-188-16</inkml:trace>
  <inkml:trace contextRef="#ctx1" brushRef="#br0" timeOffset="1185.116">4385 14139 958 0,'-8'1'420'0,"-13"0"-213"15,-1 5-42-15,-6 2-70 16,-3 5-25-16,-5 9-40 16,0 3-12-16,-5 7-12 15,4 2-4-15,4 0-2 16,-2-5-4-16,13-6-84 15,2-7-93-15</inkml:trace>
  <inkml:trace contextRef="#ctx1" brushRef="#br0" timeOffset="1782.9697">3594 13376 548 0,'0'-2'327'15,"-6"-1"-68"-15,8 3-108 16,-2 0-38-16,0 0-72 15,11 0-22-15,19 0 8 0,61 2-3 16,-27-2-1 0,8 5-4-16,-5-3-6 15,-7 2-4-15,-12-2 0 0,-4-2 0 0,-7 0 0 16,-5-2 4-16,-12-4 11 16,-9-1 8-1,-10-7-3-15,-3 0-1 16,-5-1-15-1,-2 0-11-15,2 6-2 16,4 3-5-16,3 6-2 0,3 6 2 16,8 6 5-16,1 3 7 15,3 9 20-15,0 2 6 16,-9 3 11-16,-4 0 4 0,-5-5-10 16,-7-4-6-16,3-3 13 15,3-4-157-15</inkml:trace>
  <inkml:trace contextRef="#ctx1" brushRef="#br0" timeOffset="2188.8526">4690 13854 789 0,'0'0'358'15,"6"1"-150"-15,8 0-74 16,17 2-49-16,7-1-9 16,17 5-18-16,1-1-13 15,-2 1-21-15,-3-1-5 16,-15-4-6-16,4-1-15 0,-7-5-175 15,-1-5-215-15</inkml:trace>
  <inkml:trace contextRef="#ctx1" brushRef="#br0" timeOffset="2414.0113">4743 14000 810 0,'7'0'379'16,"4"5"-160"-16,14 2-52 0,6-2-9 15,11 3-23 1,1-3-21-16,1 2-33 16,0 1-20-16,-7-3-29 0,2-3-12 15,0-3-112 1,5-5-170-16</inkml:trace>
  <inkml:trace contextRef="#ctx1" brushRef="#br0" timeOffset="2923.2519">5895 13712 830 0,'-8'-7'412'15,"-23"-9"-123"-15,-6-1-72 16,-6 5-72 0,-3 7-46-16,3 8-67 15,5 9-21-15,3 9-17 16,2 6-5-16,9 13 1 16,3 8 0-16,9 12 1 15,9 2 2-15,14 2 2 0,10 1-1 16,21-13-2-16,7-7-1 15,19-15 3-15,7-13 2 0,-7-17 11 16,3-10 6-16,-14-20 12 16,-8-7 1-1,-11-8 10-15,-16-2 6 16,-24-2 2-16,-16 0 1 0,-21 6-20 16,-6 3-13-16,-7 7-20 15,2 7-31-15,4 7-74 16,2 2-67-16,13 8-231 15</inkml:trace>
  <inkml:trace contextRef="#ctx1" brushRef="#br0" timeOffset="3113.0534">5936 13804 704 0,'0'4'357'16,"-5"4"-87"-1,-2 2-47-15,-7 9-59 0,-2 5-25 0,-13 9-58 32,-8 5-21-32,-2 6-32 15,-3-5-12-15,15-3-16 16,7-7-35-16,10-14-232 0</inkml:trace>
  <inkml:trace contextRef="#ctx1" brushRef="#br0" timeOffset="3765.8476">5495 13419 643 0,'-2'0'318'16,"-9"-1"-100"-16,7 1-67 16,11 0-63-16,2 0-28 0,21 4-34 15,8-2-3 1,18-2 9-16,10 0 4 15,11 0-3-15,0 0-2 16,-9 1-14-16,-5 0-5 0,-21-2-2 16,-6 0 0-1,-13-4 5-15,-9 1 10 16,-13-7-11-16,-7-1-1 16,3 6-8-16,1 0-12 15,-14-20 4-15,-1 0-2 0,6 4-2 16,7 14 1-16,6 8 2 15,3 4 4-15,2 8 13 16,6 7 7-16,-5 6 15 16,-3 4 7-16,-7 2 6 0,-2 0 2 15,-5-2-8 1,-3-6-6-16,4-3-17 16,-1-9 33-16,9-3-451 15</inkml:trace>
  <inkml:trace contextRef="#ctx1" brushRef="#br0" timeOffset="4318.161">6933 13840 592 0,'-12'0'303'0,"-6"0"-50"16,7 0-119-16,7 1-9 15,10 0-32-15,6 1-30 16,17-1-44-16,10-1-3 16,20 0-3-16,11-1 0 15,14-1 2-15,-3 2-2 0,-10 0-4 16,-6 5-2-1,-12 0-5-15,-4-4-23 0,-7-1-220 16</inkml:trace>
  <inkml:trace contextRef="#ctx1" brushRef="#br0" timeOffset="4572.7049">6984 13944 686 0,'-5'0'340'0,"-3"2"-99"16,11 4-171-1,9-3-5-15,19 6-16 16,11-4 20-16,24-2 18 16,9 0-12-16,8-4-16 15,1-1-17-15,-1-3-29 0,-3-3-3 16,-8-4-5-16,-8-1 0 0,-23-1-56 31,-12 5-56-31,-22 4-181 0</inkml:trace>
  <inkml:trace contextRef="#ctx1" brushRef="#br0" timeOffset="4790.8367">7511 13770 668 0,'13'-1'305'16,"17"1"-140"-16,2 2-12 0,4 8-15 0,-3 3-13 15,-6 4-23 1,-5 4-24-16,-12 2-41 0,-4 4-14 16,-12-4-15-1,-9-1-29-15,-14-5-176 16,-6-4-165-16</inkml:trace>
  <inkml:trace contextRef="#ctx1" brushRef="#br0" timeOffset="4991.5479">7039 13771 483 0,'-22'3'264'0,"-28"9"2"16,5 4-101-16,12 6-29 15,4 7-7-15,19 4-39 0,8 1-35 16,19 5-21-16,10 0-7 0,12-8-5 16,9-4 0-1,16-10-8-15,8-3-4 16,13-7-397-16</inkml:trace>
  <inkml:trace contextRef="#ctx1" brushRef="#br0" timeOffset="5482.5155">8475 13649 555 0,'-1'-17'280'0,"0"-23"-59"15,0-5-43-15,3 7-24 16,0 3-14-16,3 13-31 16,-2 6-6-16,0 6-27 15,-1 10-20 1,0 8-33-16,3 15-14 16,-1 18-10-16,1 10 1 15,0 13 3-15,-1 5 1 0,3 7 3 16,0-2 0-16,0-5 1 15,0-9-1-15,0-18 0 16,0-11-1-16,2-16-3 16,-1-7-4-16,4-8-109 15,5-5-95-15</inkml:trace>
  <inkml:trace contextRef="#ctx1" brushRef="#br0" timeOffset="5887.8752">9016 13584 567 0,'-6'-10'320'0,"-11"-18"-11"16,1 2-138 0,-2 10-66-16,0 1-22 15,-5 10-48-15,4 8-19 16,2 7-20-16,0 1-2 15,13 9 1-15,-3-4 1 0,7 7 4 16,5-3 0 0,2-7 2-16,6 5 1 15,6-16 4-15,5-2 4 0,5-6 5 16,0-6 3-16,0-6 1 16,0-3-4-16,-2-4-1 0,3 0 0 15,3 5 11-15,1 5 7 16,0 8 6-1,-3 7 3-15,-7 7-7 16,-3 5-3-16,-11 5-5 16,-4-2-6-16,-6 6-6 15,-6-3-4-15,-7-2-3 16,0 5-3-16,-6-5-52 0,1 2-68 16,-2-1-282-1</inkml:trace>
  <inkml:trace contextRef="#ctx1" brushRef="#br0" timeOffset="6101.8221">8913 13803 563 0,'-1'0'258'15,"2"4"-73"-15,10 2-42 16,9-3-40-16,13-1-5 15,15-4-50-15,6 1-19 0,5-1-21 16,-9-2-3 0,-15 3-44-16,-5-1-50 15,-21-1-169-15</inkml:trace>
  <inkml:trace contextRef="#ctx1" brushRef="#br0" timeOffset="6261.9217">8913 13886 566 0,'0'6'281'0,"4"6"-70"16,4-1-26-16,14-3-20 15,8 0-5-15,23 0-36 16,8-2-27-16,10-5-51 16,1-1-17-16,-17-6-145 15</inkml:trace>
  <inkml:trace contextRef="#ctx1" brushRef="#br0" timeOffset="6923.4391">10053 13612 790 0,'-3'0'309'0,"-11"-2"-208"16,0 6-43-16,-1 12-23 16,-2 9-11-16,4 21-12 15,6 11 5-15,4 10 1 16,3 1 0-16,6-9-1 0,-1-12-1 16,3-20 3-16,-1-11 33 15,-3-15 48-15,-3-7 8 16,-2-17 1-16,-4-12-31 15,-2-23-46 1,0-10-8-16,-2-12-10 16,-1 1-4-16,4 13-12 0,1 11-4 15,5 22 3-15,3 15 4 16,0 17-1-16,4 8 0 16,5 17-5-16,4 9-5 15,10 11 5-15,7 12 2 0,8 6 1 16,3 1 0-1,8-3 1-15,-4-10 1 16,-1-19 3-16,-3-8 2 16,-9-21 23-16,-4-10 16 15,-7-22 26-15,-2-9 16 0,-9-18-2 16,-6 0-14-16,-7-1-27 16,-7 4-20-16,-2 13-25 15,-1 8-7-15,0 12-57 16,3 5-41-16,2 8-150 15,5 7-92-15</inkml:trace>
  <inkml:trace contextRef="#ctx1" brushRef="#br0" timeOffset="7128.6444">10678 14004 1101 0,'5'6'530'16,"-2"-4"-213"-16,1 0-119 16,-4-2-42-1,0-1-68-15,0 0-31 0,0 0-61 16,0 0-111 0</inkml:trace>
  <inkml:trace contextRef="#ctx1" brushRef="#br0" timeOffset="7834.5581">8439 14626 951 0,'0'-1'358'15,"0"2"-276"-15,3 12-44 16,-3 18-46-16,0 12 5 16,2 18 5-16,1 7 2 15,-3-7 3-15,-1-3 2 16,-2-20 2-16,-1-12 2 15,7-12 60-15,-2-7 20 16,2-14 10-16,2-10 0 16,1-23-55-16,-1-12-18 0,0-19-5 15,-3-5-1-15,-2-1-3 16,0 4-8-16,-2 17-15 16,2 9-5-16,0 24-1 15,0 9-2-15,3 19 2 16,6 15 0-16,6 10-4 15,4 12 3-15,13 9 4 16,5 4 0-16,13 8 2 16,3-2 1-16,1-7 3 15,-4-9 2-15,-9-17 4 16,-6-13-9-16,-10-19 56 16,-2-11 23-16,-6-20 32 15,1-9 22-15,-8-16-40 16,-3-3-18-16,-10 0-34 0,-4 7-14 15,-5 11-29-15,1 10-32 16,6 21-101-16,0 6-93 16</inkml:trace>
  <inkml:trace contextRef="#ctx1" brushRef="#br0" timeOffset="9506.9356">9177 14843 540 0,'5'0'269'16,"6"0"-65"-16,4-1-31 15,11-6-25-15,-1-4-30 16,-5-6-50 0,2 1-17-16,-11-1-13 0,-3 0-5 0,-1 3-5 15,-8 1-1 1,-13 5-25-16,-1 6-10 15,-14 6-15-15,-2 9-4 16,-1 11 11-16,1 9 7 16,10 9 5-16,7 6 0 15,15 0 4-15,7-7 2 0,17-9 3 16,6-9 2-16,7-11 3 0,1-5 5 16,-4-14 14-16,-2-2 4 15,-3-17 3 1,-1-2-2-16,-7-9-8 15,-4-7-3-15,-6 3 0 16,-2 0 2-16,-7 11 6 16,-1 10-3-16,-5 13-10 15,-2 6-9-15,-1 9-15 16,-2 9-3-16,4 12 3 0,2 3 3 16,4 4 2-1,5-3 1-15,4-7 1 0,2-3 2 0,5-11 3 16,-1-2 4-16,4-10 12 15,-2-7 9 1,1-5 7-16,-3-8-1 16,-2-6-10-1,-1-2-5-15,-4-2-10 0,0 4-1 16,-3 9-6 0,-4 3-6-16,-3 14-12 15,-2 7-1-15,1 15 2 0,1 7 1 0,6 13 8 16,5 1 2-16,8-5-2 0,3-6 1 31,11-14 1-31,-3-5 1 16,1-11 7-16,-4-4 2 15,-7-15 11-15,3-6 4 16,-2-19 6-16,4-7 5 16,-3-16 0-16,-3-5 0 0,-8-4-6 15,-4 5-10-15,-4 15-10 16,0 9 0-16,-3 17 6 15,-5 8 3-15,-2 15-3 16,-1 5-6-16,2 12-15 16,3 8-4-16,5 12 1 15,3 7 1-15,7 14 3 16,6 5 2-16,1 10 2 16,2 0 1-16,-7-2 0 15,-5-7 2-15,-6-13 1 16,-5-8-1-16,-1-20 3 15,-1-5 4-15,-4-13-58 16,1-10-23-16,-6-12-9 16,1-6-10-16,2-7 55 0,3 2 17 15,7 8-4-15,4 3-3 16,6 7-2-16,6 8 5 16,5 2 15-16,0 2 7 15,8 4 3-15,6 0 1 16,4 2-3-16,7 3 0 15,0-3 1-15,-4-3 0 16,-2-3 3-16,-5-4 2 16,-3-4 3-16,-4-3 1 0,-9-6 3 15,-3 2 3-15,-10-1 12 16,-6 4 7-16,-8 3 5 16,-9 0 0-16,-7 4-13 15,-1 4-12-15,1 5-14 16,2 4-5-16,6 12-8 15,0 2 1-15,6 10 1 16,8 6 0-16,8 2 6 16,7 1 1-16,10-5 3 15,2-4 4-15,8-12 1 16,-2-5 3-16,-1-15 12 0,-6-8 6 16,-3-11 9-16,-6-9-1 15,-12-7-6-15,-3-7-7 16,-9 3-16-16,0 7-7 15,-1 10-50-15,4 11-26 16,2 10-43 0,3 2-3-16,4 3 40 0,-3-1 24 15,0 0 48-15,16 2 9 16,38 10 5-16,-26-3 3 16,-2 7 8-16,-1 5 32 15,-4 8 17-15,-5 3 6 16,-5 1 6-16,-2-3-25 0,-4-6-11 15,1-2-3-15,0-12-12 16,-2-4-5-16,1-8 0 16,3-6-4-1,5-12-3-15,2-4-2 16,6-7-10-16,-4-5-1 0,11 6-1 16,3 3 1-16,-3 7 3 15,4 10 0-15,-13 10 1 16,-4 3-2-16,-6 16 11 15,2 5 5-15,-4 14 17 0,-2 3 10 16,1 3 3-16,-1-5 0 16,-4-7-13-16,1-8-7 15,-1-12-16 1,3-1-4-16,1-2-161 16,-3-3-188-16</inkml:trace>
  <inkml:trace contextRef="#ctx1" brushRef="#br0" timeOffset="10236.4479">3020 16050 985 0,'0'5'340'15,"0"17"-305"-15,4 11-31 0,1 38 4 16,1 20 4-1,4 27 13-15,-6 6 3 16,0 11-1-16,-2-7-1 0,-2-19-8 16,6-7-4-16,7-33-2 0,4-17 24 15,10-19-219-15</inkml:trace>
  <inkml:trace contextRef="#ctx1" brushRef="#br0" timeOffset="10538.0214">3615 16615 1015 0,'-14'-3'414'16,"-12"0"-265"-16,1 3-28 16,1 11-56-16,3 7-30 15,5 12-36 1,2 7-5-16,4 13-1 15,6 3 1-15,11 4 4 16,2 0 0-16,17-13 2 16,-1-11 3-16,2-16 5 0,0-10 8 15,-7-10 63-15,-3-4 18 16,-17-8 27-16,-6-6-4 16,-12 0-60-16,-7 1-23 15,-2-1-35-15,1 5-9 16,5 4-114-16,2 1-86 0</inkml:trace>
  <inkml:trace contextRef="#ctx1" brushRef="#br0" timeOffset="10887.4999">4035 16887 435 0,'-1'-4'302'15,"-1"-7"21"-15,-6-1-44 16,-5-1-77-16,2-1-33 16,-7 1-53-16,5 3-33 15,2 9-55-15,0 3-19 16,4 11-28-16,3 4-1 16,4 11 5-16,4 1 3 15,15 5 7-15,2-2 1 16,7-8 2-16,3-5 2 0,-1-11 4 15,0-7 5-15,-8-8 45 16,-4-3 14-16,-14-13 16 16,-4 0 0-16,-8-5-43 15,-5-4-14-15,-4 3-74 16,3 0-58-16,6 9-183 16,6 5-219-16</inkml:trace>
  <inkml:trace contextRef="#ctx1" brushRef="#br0" timeOffset="11261.3625">4230 16896 475 0,'5'9'221'15,"6"7"-103"1,5 0 5-16,8-2 3 16,1 2 2-16,9 1 13 15,1-4-13-15,7 1-26 16,-3-5-17-16,-1-9-22 0,-1-5-9 15,-4-9-7-15,2-6-4 16,-5-7-7-16,-6-2-2 16,-10-5-7-16,-11-3 0 15,-15-2-2-15,-10 2-4 16,-15 0-12-16,-2 7-10 16,5 9-26-16,0 8-6 15,12 21-4-15,3 11 2 0,5 20 18 16,6 7 5-16,8 18 8 15,12 13 2-15,4 4 2 0,7 2 18 16,-3 1 15-16,-1-7 2 16,2 1 2-16,-6-8-15 15,7-19-12 1,-6-7-2-16,2-24-144 0,8-10-193 16</inkml:trace>
  <inkml:trace contextRef="#ctx1" brushRef="#br0" timeOffset="11709.9139">4861 17011 837 0,'2'1'313'0,"11"4"-198"16,4 4-46-1,7-1 31-15,3 0 13 16,-4-8 11-16,2-1-8 16,3-10-5-16,3 1-8 15,0-10-33-15,-4-4-10 0,-11-7-26 16,-6-8-6-16,-14-3-2 15,-9-4 1-15,-16 0-5 16,-5 3-9-16,0 14-23 16,4 10-13-16,2 19-13 15,5 11 1-15,5 16 11 16,1 11 5-16,12 24 5 16,3 9 2-16,12 13 3 15,5 3 1-15,4 4 7 16,-1 3 3-16,-8-7 9 15,-3-4 1-15,5-20-3 0,0-14 36 16,6-22-211 0,6-12-276-16</inkml:trace>
  <inkml:trace contextRef="#ctx1" brushRef="#br0" timeOffset="12044.9924">5540 16940 504 0,'-9'-17'329'0,"-16"-16"5"0,6-1-149 16,-3 1-26-16,2 6-37 15,2 9-17-15,-7 7-35 16,-1 9-10-16,-4 7-31 15,5 7-14-15,3 14-11 16,3 7-4-16,16 11-2 16,8 3 0-16,13-5 2 15,7-7 2-15,12-9 1 16,-1-11 1-16,1-13 4 16,-1-2 2-16,-7-14 6 15,-9-4 1-15,0-9-32 16,-5-4-66-16,-7-9-265 15</inkml:trace>
  <inkml:trace contextRef="#ctx1" brushRef="#br0" timeOffset="12399.8483">5777 16827 544 0,'5'13'276'15,"-3"-7"-100"-15,2 1-52 0,10 24-11 16,-3 10-1-16,-2 4 5 0,-9-18-12 16,-1-3-7-16,-2-4-38 15,-3-8-13-15,2-8 31 16,4-4 1-16,-1-15-7 16,2-5-4-16,4-9-57 15,2-5-6-15,9-4-4 16,1-2-1-16,5 5 4 15,0 4 3-15,-4 11 7 16,-2 6 0-16,-5 18 1 16,0 9-5-16,0 19-4 15,2 7-1-15,5 9 1 16,-4-2-2-16,-1-5 0 16,-1-7-1-16,-2-13-42 15,4 1-91-15,-1-8-274 0</inkml:trace>
  <inkml:trace contextRef="#ctx1" brushRef="#br0" timeOffset="12594.1936">6240 16848 679 0,'4'-12'454'0,"1"-9"11"16,-3 14-276-16,2 6-51 0,-2 12-82 15,1 11-22 1,2 9-5-16,0 7-1 15,0 0-11-15,1-2-5 16,2-7-5-16,-2-7-3 16,-1-5-173-16,-2 1-234 0</inkml:trace>
  <inkml:trace contextRef="#ctx1" brushRef="#br0" timeOffset="12764.5665">6268 16478 1426 0,'-6'-8'572'16,"-8"-11"-376"-16,5 6-82 15,5 7-65 1,3 0-29-16,2 1-29 16,8 7 9-16,5 1-272 15</inkml:trace>
  <inkml:trace contextRef="#ctx1" brushRef="#br0" timeOffset="13178.6889">7135 16790 718 0,'-4'3'291'16,"-2"1"-167"-16,-5 9-71 16,-2 5 3-16,-8 12-1 15,-7 4-4-15,-5 5-15 0,-9-1-3 16,-4-3-14-16,-2-5-2 16,-9-17 4-16,2-4 1 15,-1-14 14 1,6-2 7-16,14-3 6 15,6-8 3-15,19-5-29 0,9-7-7 16,13-4-2 0,9 1 6-16,10 6 28 15,2 6-1-15,8 19-4 16,5 12-10-16,-3 20-15 16,-2 8-2-16,-8 9-5 0,-4 2-1 0,0-7-3 15,-1 2 0-15,0-13-98 16,5 1-96-1</inkml:trace>
  <inkml:trace contextRef="#ctx1" brushRef="#br0" timeOffset="13476.8188">7865 15802 1124 0,'-1'-7'465'0,"1"-3"-316"16,0 9-33-16,0 14-62 15,4 17-30-15,-3 24-7 16,4 9 5-16,5 17 1 15,-2 0-3-15,0 2-5 16,0 5-4-16,-5 2-1 16,1-4-2-16,3-7-31 15,-7-6-83-15</inkml:trace>
  <inkml:trace contextRef="#ctx1" brushRef="#br0" timeOffset="13732.9495">7924 17058 1265 0,'0'0'521'16,"-5"-1"-272"-16,4 0-100 15,1 1-8-15,0 0-8 16,0 0-8-16,0 0-5 0,0 0-24 15,0 0-7-15,0 0-38 16,0 0-10-16,0 0-18 16,0 0-5-16,0 0-6 15,0 0-16-15,0-2-168 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1-26T07:50:44.233"/>
    </inkml:context>
    <inkml:brush xml:id="br0">
      <inkml:brushProperty name="width" value="0.05292" units="cm"/>
      <inkml:brushProperty name="height" value="0.05292" units="cm"/>
      <inkml:brushProperty name="color" value="#FF0000"/>
    </inkml:brush>
    <inkml:context xml:id="ctx1">
      <inkml:inkSource xml:id="inkSrc77">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1-26T07:51:48.280"/>
    </inkml:context>
    <inkml:brush xml:id="br1">
      <inkml:brushProperty name="width" value="0.05292" units="cm"/>
      <inkml:brushProperty name="height" value="0.05292" units="cm"/>
      <inkml:brushProperty name="color" value="#7030A0"/>
    </inkml:brush>
  </inkml:definitions>
  <inkml:trace contextRef="#ctx0" brushRef="#br0">2399 5402 291 0,'11'-9'222'15,"12"-9"65"-15,-10-3-30 0,-12 2-26 16,-6 2-19-16,-21 0-53 15,-12 3-29-15,-11 5-52 16,-7 1-21-16,-2 10-37 16,6 5-15-16,5 10-24 15,10 4-8 1,14 9-10-16,4 2-1 0,19 9 7 0,6-4 2 16,13-5 8-1,8-1 4-15,9-10 5 16,3-4 5-16,-1-7 7 15,-3-3 3-15,-19-6 15 0,-6-3 10 16,-18 2 1 0,-10-2-4-16,-17 2-16 15,-7 0-9-15,-3 3-7 16,2 6-1-16,10 4 1 16,7 11-1-16,16 6 0 15,3 0 0-15,14 7 2 16,7-2 2-16,11-1 4 15,8-1 2-15,4-9 2 16,0-5 1-16,-1-7 2 16,-4-7-1-16,-4-9-220 15</inkml:trace>
  <inkml:trace contextRef="#ctx0" brushRef="#br0" timeOffset="164.6771">1788 5522 823 0,'-6'-4'438'0,"-8"-10"-14"0,11 10-418 15,7 5-31-15,13 8-179 16,11 3-233-16</inkml:trace>
  <inkml:trace contextRef="#ctx0" brushRef="#br0" timeOffset="313.6293">2313 5621 1004 0,'12'10'399'0,"19"16"-278"15,11 11-24-15,7 14-52 16,-1 9-17-16,-4 8-17 16,-5-4-3-16,-3-11-119 0,2-7-98 15</inkml:trace>
  <inkml:trace contextRef="#ctx0" brushRef="#br0" timeOffset="488.6286">2795 5665 993 0,'-12'-6'488'16,"-12"-5"-173"0,-10 17-173-16,-8 11-42 15,-8 15-46-15,0 10-9 16,-8 13-21-16,2 2-9 15,1 0-13-15,0-3-5 16,25-17-115-16,8-7-66 0,13-12-245 16</inkml:trace>
  <inkml:trace contextRef="#ctx0" brushRef="#br0" timeOffset="1151.7495">3110 5839 757 0,'-3'-10'427'16,"-7"-11"-86"-16,1 0-149 16,-7-2-38-16,-3-2-64 15,1 3-24-15,-8 4-37 0,-1 4-15 16,-4 10-26-1,-2 4-6-15,0 8-6 16,4 4 1-16,4 8 7 16,7 0-1-16,13 6 4 0,5-1 4 0,11-4 6 15,6 0 3 1,12-11 4-16,3-3-1 16,4-9 6-16,-1-9 1 15,-6-7 4-15,-3-5 3 16,-7-2 2-16,-6 1 0 15,-3 5-1-15,-8 1-2 0,-1 7-4 16,-1 4-4-16,-3 7-11 16,2 3-4-16,-1-3-7 15,2 0 1-15,0 21 6 0,10 30-2 16,3-28 4 0,7-4 1-16,9-1 2 0,0-9 4 15,5-9 7-15,-4-6 6 16,-2-13 16-1,-2-2 10-15,-3-5 10 16,-4-2 3-16,-4-2 4 16,-5 0-2-16,-4 7-14 15,0 4-8-15,-5 13-25 16,1 5-11-16,-1 9-11 16,-1 9 5-16,3 12 2 0,-1 8 2 15,4 15 3-15,4 7-2 0,4 3 0 31,3-1 1-31,-3-14 7 16,2-4 0-16,-3-16 2 0,-7-4 0 16,-2-12-12-16,-4-7-33 15,4-4-150-15,-2-9-122 0</inkml:trace>
  <inkml:trace contextRef="#ctx0" brushRef="#br0" timeOffset="1271.9051">3440 5915 1020 0,'2'-5'412'0,"3"-5"-283"16,7-3-66-16,9-2-65 15,-1 3-48-15,8 2-272 16</inkml:trace>
  <inkml:trace contextRef="#ctx0" brushRef="#br0" timeOffset="1661.7963">4002 5593 721 0,'-5'-6'438'0,"-6"-8"-6"0,-4 0-169 16,-11 4-128 0,0 5-35-16,-5 4-59 0,1 7-21 15,4 3-21-15,1-1-7 16,12 5-9-16,3-2-1 15,12 1-3-15,6 2-1 16,7-2 6-16,6-2 2 16,3-5 8-16,1-2 3 0,-6-3 5 15,-6 0 1-15,-7-3 1 16,-6 1-6-16,-11 0-23 16,-4 2-7-1,-11 5-3-15,-2 7 7 16,0 4 20-16,5 4 8 15,8 4 9-15,4 0 0 0,12 4 8 16,7-2 2-16,12 0 10 16,10-1 5-16,3-9 11 15,2-3 0-15,-5-10-9 16,-2-4-3-16,-2-6-141 16</inkml:trace>
  <inkml:trace contextRef="#ctx0" brushRef="#br0" timeOffset="2860.4559">3476 6857 706 0,'-12'-4'361'0,"-9"-8"-81"15,-16 5-175-15,-10 1-26 16,-21 6-35-16,-6 6-11 15,-8 1-19-15,-1 3-3 16,13 4-9-16,-1-1-2 0,19 4 9 16,12-1 1-1,19-5-4-15,13-1-7 0,22 2-10 16,15-4-2-16,22 7 4 16,5 3 9-16,11 5 0 15,0 4 1-15,-12 2 6 16,-9-2 3-16,-28 4 2 15,-18 2 4-15,-32 7 1 16,-12-1-2-16,-14 3 0 0,-3-3-4 16,7-6-3-16,3-6 0 15,13-11 0 1,10-3-3-16,15-5-14 0,12 1-4 0,19-1 0 16,12 1 0-1,18-2 12 1,10 4 1-16,11-2 1 15,5 0 0-15,17-2 0 16,7-2 1-16,-7-3 2 16,-6-3 0-16,-20-3-16 15,-18-5-37-15,-11 1-57 16,-8-6-10-16,-13-4 21 0,-1-4 42 16,-8-9 61-16,0-2 20 15,-2-6 24-15,2-2 2 16,2-1 8-16,1 6 3 15,4 12 0-15,-4 6 15 16,-4 11 0-16,-2 5-23 0,-5 8-33 16,-1 8-20-1,3 19-12-15,-1 0 10 0,3 11 3 16,1 3 2-16,0-5 2 16,2-4-2-16,0-16 6 15,0-9 8-15,0-13 69 16,-2-8 19-16,-2-15 7 15,0-9-5-15,-4-13-65 16,-6-5-13-16,-1-1-17 16,-4 0-3-16,2 0-12 15,1 6-6-15,3 1-6 16,5 3-1-16,6 10-10 16,5-2 1-16,3 10-5 15,8 1-7-15,15 5 2 0,6 3 2 16,14 1 4-16,1 6 1 15,10 0-83-15,3 0-50 16,10 4-172-16</inkml:trace>
  <inkml:trace contextRef="#ctx0" brushRef="#br0" timeOffset="3114.4246">3748 7162 1008 0,'6'-2'371'0,"13"-1"-276"15,6 1-41-15,19-1-10 16,3 3-9-16,1 4-21 15,-3 0-6-15,-3 5-91 16,-1 2-185-16</inkml:trace>
  <inkml:trace contextRef="#ctx0" brushRef="#br0" timeOffset="3370.5103">4084 7411 1045 0,'2'2'380'0,"6"5"-307"16,5 3-41-16,13 10-23 16,4 3 3-1,7 2 1-15,1 1 0 16,-7-3-2-16,-5-3-1 15,-7-1 3-15,-5-2-48 0,-3-5-146 0,-1-3-169 16</inkml:trace>
  <inkml:trace contextRef="#ctx0" brushRef="#br0" timeOffset="3517.6779">4439 7422 726 0,'-4'-7'480'15,"-1"-4"-12"-15,-10 11-232 16,2 7-67-16,-14 8-96 15,-5 3-30-15,-7 9-26 16,-3 0-7-16,4 1-2 16,3-2-50-16,6-9-160 15,2-5-128-15</inkml:trace>
  <inkml:trace contextRef="#ctx0" brushRef="#br0" timeOffset="4093.0603">3864 6592 441 0,'-3'1'255'16,"-1"-1"-60"-16,12 6-109 15,10-3-32-15,17 1-40 0,10-1 2 16,16 2-3 0,7 1-7-16,6 1-2 15,1-2 0-15,-13 0 5 0,-9 0 3 16,-21-3 10-16,-9-3 12 15,-14-6 39-15,-6-3 7 16,-6-7 1-16,1 2-11 16,0 2-13-16,1 1-4 0,-2 4 8 15,1 7-4-15,0 2-34 16,2 7-4-16,2 12-3 16,3 2 7-1,0 8 18-15,-2-3-3 16,-4 0-14-16,-2-2-18 15</inkml:trace>
  <inkml:trace contextRef="#ctx0" brushRef="#br0" timeOffset="4505.8004">4817 7066 906 0,'3'-1'402'0,"6"0"-161"15,14 2-183-15,4 1-31 0,11 4-10 0,6-3 0 16,2 3-4-1,-1 0-3-15,0-5 0 16,-7-1-37-16,-7-6-176 16,-11 2-163-16</inkml:trace>
  <inkml:trace contextRef="#ctx0" brushRef="#br0" timeOffset="4705.0202">4789 7192 910 0,'0'2'376'0,"7"0"-207"0,7 1-56 15,17 0-35 1,5-2-10-16,9 3-25 16,5-2-13-16,6-1-20 15,7-2-2-15,10-5-88 0,4-7-135 16</inkml:trace>
  <inkml:trace contextRef="#ctx0" brushRef="#br0" timeOffset="5113.4069">5844 7044 681 0,'1'-5'344'0,"4"-6"-84"16,-5-2-22-16,-10 2-42 15,-4-1-21-15,-13 3-55 16,-4-1-31-16,-8 10-51 16,-5 4-23-16,-1 10-26 15,5 10-5-15,3 4 3 16,5 3 1-16,14 11 0 15,0-1 3-15,16 10 0 16,6-1 0-16,17 0 4 0,16-5 1 16,20-13 4-16,12-8 4 15,5-19 9-15,-1-10 8 16,-12-19 10-16,-9-8 5 16,-10-11 2-16,-10-2 0 0,-15 4 5 15,-13-1-7-15,-24 8-16 16,-5 2-4-1,-6 5-56-15,-3 0-32 16,9 3-137-16,-2 2-100 0</inkml:trace>
  <inkml:trace contextRef="#ctx0" brushRef="#br0" timeOffset="5314.1723">5930 7092 726 0,'-10'7'348'16,"-12"14"-136"-1,-5 4-38-15,-16 11-79 16,2 2-29-16,-2 4-40 16,6 0-13-16,16-8-167 15,7-5-206-15</inkml:trace>
  <inkml:trace contextRef="#ctx0" brushRef="#br0" timeOffset="6017.5364">5553 6674 567 0,'-11'-1'299'0,"-6"-3"-50"0,3 3-79 15,12 0-83-15,4 0-23 16,16 1-43-16,10 0-18 16,10 0 5-16,20 0 2 15,13 1-1-15,2 4 1 16,1-3-2-16,-14 0 0 15,-14-4 2-15,-4-5 5 16,-12 0 13-16,-8-1 5 16,-14-5 1-16,-6 2-4 0,-7-4-14 15,-2 2-7-15,2 9-8 16,1-3-2-16,6 9-16 16,0-2-5-16,8 2-3 15,2 9 2-15,4 0 15 16,4 10 18-16,-10 3 48 15,-10-3 32-15,-9 5 51 16,-9-3 3-16,-5-4-28 16,1 0-28-16,0-10-68 15,2-6-147-15</inkml:trace>
  <inkml:trace contextRef="#ctx0" brushRef="#br0" timeOffset="9266.6464">6770 7069 562 0,'-2'-2'304'16,"-6"-1"-77"-16,16 3-91 16,9 0-30-16,14 0-45 15,7 0-22-15,14-4-9 16,10 4-6-16,11-1-11 0,8 1-3 15,-2 0-5-15,-9-5 0 16,-14 1-24 0,-14-1-44-16,-23 2-129 0,-2 7-94 15</inkml:trace>
  <inkml:trace contextRef="#ctx0" brushRef="#br0" timeOffset="9511.7457">6900 7170 507 0,'0'0'223'16,"4"1"-71"-16,5 1-38 15,12 0-14-15,9 3-2 0,13 0-28 16,12 0-12-16,3-2-22 15,1 0-5 1,1-3-17-16,-7-2-5 0,-4-3 1 16,-9-3-54-16,-9-1-178 15</inkml:trace>
  <inkml:trace contextRef="#ctx0" brushRef="#br0" timeOffset="9749.8595">7378 6994 608 0,'6'-1'343'16,"11"0"-60"-16,5 5-142 16,4 1-36-16,11 12-48 15,-1 2-13-15,-3 3-19 0,-3 3-3 16,-15-5-5-1,-5 0-2-15,-13-5-2 0,-6-2 1 16,-11 2-66 0,-6 0-61-16</inkml:trace>
  <inkml:trace contextRef="#ctx0" brushRef="#br0" timeOffset="10118.5206">6927 6996 479 0,'-12'0'300'0,"-3"0"-20"0,-3 7-129 15,-4 1-30 1,-1 2-48-16,-1 5-20 0,3 1-29 16,5 1-9-16,15 4-2 15,6 0 4-15,17 1 3 16,7 2-2-16,2-2-5 15,3-2-2 1,-15-7 0-16,1-1-1 16</inkml:trace>
  <inkml:trace contextRef="#ctx0" brushRef="#br0" timeOffset="11907.1546">8243 6690 846 0,'1'-7'403'16,"2"-8"-190"-16,-1 17-119 16,0 11-41-16,3 26-66 15,-2 20-16-15,-4 31 17 0,1 10 8 0,0 5 4 16,0-7 5-16,6-16 5 15,0-8 3 1,-3-22 6-16,4-13 0 16,0-24 5-16,-5-13-10 15,-2-16-75-15,-2-9-81 16,-9-17-242-16</inkml:trace>
  <inkml:trace contextRef="#ctx0" brushRef="#br0" timeOffset="12086.8789">8136 6704 875 0,'5'-6'369'0,"10"-9"-214"15,12 1-48-15,21 5-55 16,5-1-15-16,15 7-17 16,5 5-5-16,2 0-5 15,8 5-1-15,-3 2-3 16,-4-3-43-16,-13 0-225 15</inkml:trace>
  <inkml:trace contextRef="#ctx0" brushRef="#br0" timeOffset="12307.0534">8217 7119 848 0,'16'-2'342'16,"9"-1"-193"-1,19 2-113-15,7 0-10 16,13 2-11-16,6-1-6 0,9 1-4 16,2 4-58-1</inkml:trace>
  <inkml:trace contextRef="#ctx0" brushRef="#br0" timeOffset="12649.9589">8585 7468 766 0,'0'-3'418'0,"-2"-5"-75"16,9-1-179-16,15-1-105 16,8-1-27-16,14 0-20 15,-2 11-5-15,-14 3-6 16,-5 7-1-16,-18 6 1 16,-7 0 5-16,-14 5 6 0,-9 0 3 15,-1 1-1-15,2 2-4 16,10-3-5-16,8-5 0 15,10-2 4-15,6-4 2 16,8-1 1-16,7 1-1 16,3-7-5-16,0-2-3 15,1 1-32-15,-1-2-114 0</inkml:trace>
  <inkml:trace contextRef="#ctx0" brushRef="#br0" timeOffset="12988.4663">8940 7427 939 0,'0'-5'487'0,"1"-6"-128"16,6 0-169-16,9 2-123 15,6 3-32-15,5 7-25 16,2 4-8-16,0 7-2 0,-6 1-1 15,-7-2-4-15,-8 3-6 16,-10-4-2 0,-5-1 0-16,-7 0 7 15,4 1 6-15,8-1 0 0,2-2 0 16,16 0-2 0,2 0-1-16,5-2 1 15,4 7 0-15,-8 2-1 0,-1 1-1 16,-14 3 5-16,-7-1 8 0,-19 2 8 15,-17-3 4 1,-2-6-51-16,1-1-118 16</inkml:trace>
  <inkml:trace contextRef="#ctx0" brushRef="#br0" timeOffset="13574.9355">8283 6367 757 0,'-2'-1'348'0,"1"-2"-169"16,6 3-67-16,-5 0-72 15,9 1-17 1,21 3 3-16,61 13 2 0,-16-6 0 16,8-2-3-16,10 1-11 15,-7-4-2-15,-16-6-1 16,-10 2 2-16,-22-6 1 15,-7-4 1-15,-18-3-11 16,-7-6-5-16,-9-3-6 0,-4 2-3 16,2 2 10-1,-1 6 17-15,1 8 7 16,0 2-3-16,3 13 4 16,4 9-11-16,2 9 2 15,2 1 4-15,0-1-4 16,1 0-14-16</inkml:trace>
  <inkml:trace contextRef="#ctx0" brushRef="#br0" timeOffset="13957.9148">9507 6887 773 0,'0'-8'452'16,"-1"-9"-66"-16,1 13-222 16,0 8-65-16,0 21-90 15,2 10-24-15,4 19 2 16,2 6 10-16,3 1 7 16,0 0 2-16,4-12 3 15,0-7 1-15,-3-15-93 16,2-9-51-16,-10-13-226 15</inkml:trace>
  <inkml:trace contextRef="#ctx0" brushRef="#br0" timeOffset="14147.9605">9326 7080 780 0,'0'-3'406'15,"2"-3"-115"-15,11 3-124 16,5 3-36-1,19 0-34-15,8 5-10 16,16 1-27-16,3 2-15 0,-6 1-18 16,-6-2-8-16,-8-3-180 15,-9 0-260-15</inkml:trace>
  <inkml:trace contextRef="#ctx0" brushRef="#br0" timeOffset="14536.631">10261 6631 830 0,'0'-5'366'16,"-6"-6"-205"-16,7 11-59 15,0 21-65-15,-1 11-31 0,3 35-7 16,2 21 11-16,-1 11 14 15,1 6-2-15,1-7-7 16,-6-14 1-16,0-11 2 16,2-15 2-16,-5-20 13 15,3-9 16-15,0-24-68 16,-2-10-124-16</inkml:trace>
  <inkml:trace contextRef="#ctx0" brushRef="#br0" timeOffset="14716.1902">10195 6679 1003 0,'7'-5'410'0,"3"-4"-249"16,15 0-93-16,6 2-21 16,18-1-21-1,12 6-5-15,13 6-11 16,10 2-4-16,3 6 15 0,-1-1-131 15</inkml:trace>
  <inkml:trace contextRef="#ctx0" brushRef="#br0" timeOffset="14941.3065">10257 7072 1031 0,'5'0'384'0,"10"0"-285"15,10 0-26-15,16-4-21 16,6 2-8-16,3 4-23 16,3-2-7-16,-2 3-60 15,-1 0-305-15</inkml:trace>
  <inkml:trace contextRef="#ctx0" brushRef="#br0" timeOffset="15709.1246">10540 7444 600 0,'0'0'315'0,"1"-3"-100"15,8-4-60-15,5-3-26 0,7-6-37 0,3-1-8 16,-3-8 1-1,-2-1 6-15,-7 3 1 16,-3 3-5-16,-4 6-30 0,-1 6-16 16,-2 8-37-16,-4 4-20 0,-1 16-20 15,1 7-4-15,2 15 16 16,3 2 13-16,2 1 11 31,0-7 4-31,2-11-49 0,1-1-83 16,4-12-318-1</inkml:trace>
  <inkml:trace contextRef="#ctx0" brushRef="#br0" timeOffset="16066.737">10819 7294 996 0,'0'-6'450'16,"3"-7"-217"-16,3 1-67 16,14 4-92-16,2 3-28 15,8 5-31-15,-2 2-8 16,-3 3-7-16,-7 0-1 16,-11 1-14-16,-5 1-4 0,-8 3-4 15,-4 4 0-15,-5 4 15 16,0 0 4-16,7-1-2 15,7-1-1-15,10 0-3 16,4 0 1-16,9 5 3 16,3-1 3-16,2 4 1 15,-1 1 0-15,-13-6 6 16,-9 1 15-16,-19-2 20 16,-10-2 6-16,-4-12 3 31,15-1-21-31,1-1-172 0</inkml:trace>
  <inkml:trace contextRef="#ctx0" brushRef="#br0" timeOffset="16696.0603">10289 6426 766 0,'-3'-3'351'16,"-1"-4"-142"0,2-1-58-16,12 3-75 0,4 2-28 15,21 3-45-15,15 2-5 16,20 1 1-16,12 2 1 0,4 1 3 16,-5-5 1-16,-16 0 4 15,-10-2 2-15,-19-7 9 16,-6 1 5-16,-15-5 12 15,-7-3 4-15,-7-1-2 16,-1 1-7-16,-1 4-4 16,1 4-4-16,0 7-23 15,1 7-7-15,4 15-19 16,-1 9 0-16,1 10 22 0,-5 2 8 16,0-4 9-1,-2-7 0-15,4-10-153 0</inkml:trace>
  <inkml:trace contextRef="#ctx0" brushRef="#br0" timeOffset="17236.4064">11614 7047 952 0,'4'0'364'0,"7"0"-268"16,5 4-42-16,13-8-33 0,5 9-7 16,10-4-7-1,7-1 0-15,5 3-3 16,-2-5-1-16,-6-1-52 15,-7-1-54-15,-17-1-133 16,-6 6-127-16</inkml:trace>
  <inkml:trace contextRef="#ctx0" brushRef="#br0" timeOffset="17414.4001">11624 7159 577 0,'0'0'298'15,"1"3"-59"-15,9-1-98 16,7 1-30-16,12 0-13 16,5-2-24-16,13-1-33 15,5 0-10-15,5 1-18 16,5-1-6-16,3 0-176 16</inkml:trace>
  <inkml:trace contextRef="#ctx0" brushRef="#br0" timeOffset="17844.7243">12746 6899 710 0,'-16'-16'426'15,"-9"-11"-12"1,-4 6-278-16,0 4-55 16,0 14-83-16,-2 7-29 15,-1 17-37-15,1 10 0 16,3 15 13-16,8 4 8 0,10 3 25 16,10 1 7-1,16-4 15-15,6-4 9 16,16-6 7-16,6-7 2 0,7-12 2 15,5-8 3-15,10-18 27 16,0-9 15-16,0-17 27 16,-8-6 9-16,-23-6 2 15,-9-1-5-15,-21 1-16 16,-6 3-11-16,-16-2-50 16,-11 3-20-16,-11 7-35 0,-3 2-17 15,-2 13-38 1,2 2-46-16,10 10-125 15,0 3-137-15</inkml:trace>
  <inkml:trace contextRef="#ctx0" brushRef="#br0" timeOffset="18062.275">12855 6940 700 0,'-2'-2'432'16,"-7"0"-52"-16,-2 1-110 16,-5 10-147-16,-5 6-52 15,-7 12-47-15,0 5-10 16,-2 4-8-16,0 1-2 16,9-3-55-16,4-5-70 0,6-10-260 15</inkml:trace>
  <inkml:trace contextRef="#ctx0" brushRef="#br0" timeOffset="18530.8841">12346 6561 598 0,'3'1'221'0,"5"5"-145"0,15-1-63 16,6-2-4-1,21 2 25-15,9-3 10 16,8 4 0-16,3-2 1 0,3 4-8 15,-5-4-7 1,-9-2-8-16,-5 2 0 16,-19-9 6-16,-10 1 16 15,-15-6 17-15,-7-1-10 0,-13-4-15 16,-3-5-15 0,-4 4-21-16,2 0 5 0,10 6 1 15,4 7-1-15,1 2-13 16,2 4-2-16,-2-3 7 15,0 0 6-15,4 18 50 16,39 31 28-16,-35-29 44 16,-15 3 10-16,-3-7-21 15,-3 0-23-15,-2-4-47 16,9-3-85-16</inkml:trace>
  <inkml:trace contextRef="#ctx0" brushRef="#br0" timeOffset="21799.4646">21719 2476 575 0,'1'-3'294'0,"9"3"-7"15,14-4-223-15,16 9-5 16,26 0 20-16,19 6 0 16,33-3-20-16,7-5-15 15,9 0-19-15,-10-8-8 16,-22 5-26-16,-14-1-34 0,-31-1-120 16,-13 0-127-16</inkml:trace>
  <inkml:trace contextRef="#ctx0" brushRef="#br0" timeOffset="22023.2165">22574 2353 889 0,'10'1'345'0,"14"7"-239"16,6 7-24-16,3 12-17 0,1 3-15 15,-11 2-17-15,-8-2-1 16,-20-4 9 0,-15-6 0-1,9-10 0-15,2 1 6 0,-44 26-194 16</inkml:trace>
  <inkml:trace contextRef="#ctx0" brushRef="#br0" timeOffset="22484.1652">23248 2137 968 0,'1'0'407'16,"4"4"-200"-16,-4 15-171 16,5 11-26-16,-6 18-6 15,0 8 3-15,-3 4 6 16,-4-5 0-16,5-8 2 15,-3-12 24-15,5-10-154 0,0-2-145 16</inkml:trace>
  <inkml:trace contextRef="#ctx0" brushRef="#br0" timeOffset="22710.7796">22994 2395 686 0,'11'1'385'15,"9"1"-14"-15,13-2-239 16,11 0-6-16,9 1-39 16,-2 1-18-16,-4 1-34 15,-12-1-12-15,-14-1 4 16,-7-1-56-16,-10 1-173 15</inkml:trace>
  <inkml:trace contextRef="#ctx0" brushRef="#br0" timeOffset="42165.4777">2179 8593 350 0,'0'-1'182'0,"1"-4"-24"16,-1 1-7-16,0 3-1 15,0 0-3-15,0 0-27 16,0-1-20-16,0 1-45 15,0 0-19-15,0 0-12 16,-1 1 9-16,0 0 18 16,-8 6 6-16,-22 20-10 15,-33 32-11-15,23-33-19 16,-3 0-4-16,0-12-2 16,4 0-1-16,10-11 1 0,8-2-2 15,13-8-12 1,4-3-9-16,9-3 0 15,4 2 4-15,8 3 14 16,7 6 9-16,6 7-1 16,8 7-1-16,2 8-1 15,-3 3 0-15,-6 2-5 0,-2 4 1 16,-7-6-39-16,-1-1-72 16</inkml:trace>
  <inkml:trace contextRef="#ctx0" brushRef="#br0" timeOffset="42337.4588">2049 8462 1148 0,'-2'-3'454'15,"-6"-3"-316"-15,5 4-85 16,4 3-106-16,5 6-92 15</inkml:trace>
  <inkml:trace contextRef="#ctx0" brushRef="#br0" timeOffset="42723.6971">2363 8702 589 0,'8'4'232'0,"16"5"-155"16,2-1-9-16,8-4-14 15,-2-1-16-15,-8-3-16 16,0-3-2-16,-10-1 15 16,-1-3 17-16,-5-3 26 15,-4-3 12-15,-4-4 10 16,-7-1-5-16,-10-2-4 0,-3 2-10 15,-9 6-16-15,8 12-11 32,11 0-30-32,-1 0-9 0,-29 15-16 0,3 6-6 0,8 14-2 15,20-1 1 1,5 6 3-16,6 8-1 16,6 4 3-16,0 2 3 0,3-3 1 15,-1-9 0-15,2-8 1 16,0-8-37-16,4-5-140 15,-1-4-173-15</inkml:trace>
  <inkml:trace contextRef="#ctx0" brushRef="#br0" timeOffset="43128.2235">3114 8608 752 0,'-7'6'340'16,"-8"6"-149"-1,-8 6-103-15,-1 6-20 16,-13 1-28-16,-2-1-11 15,-5-7-16-15,-1-4-7 16,5-10-30-16,8-4-7 16,10-8 2-16,4-5 4 15,11-1 52-15,2-2 27 0,6-2 46 16,6 3 13-16,4 5-10 16,9 6-15-16,11 13-35 15,6 9-9-15,8 15-10 16,-2 4-6-16,-9 9-8 15,-5-1-2-15,-9-7-7 16,-3-5 0-16,-4-10-52 16,-1-7-95-16</inkml:trace>
  <inkml:trace contextRef="#ctx0" brushRef="#br0" timeOffset="46732.8719">4748 9420 721 0,'-1'0'326'16,"4"0"-124"-16,11 4-66 0,25 0-46 0,12-4-5 0,13-1-29 15,11-7-16 1,7-2-24-1,0 1-5-15,0 4-73 16,-8 5-76-16</inkml:trace>
  <inkml:trace contextRef="#ctx0" brushRef="#br0" timeOffset="47043.3931">5578 9070 985 0,'1'-3'413'0,"1"2"-266"15,2 6-68-15,-4-5-55 16,2 26-14-16,7 62 13 0,-1-17 4 0,3 17-6 15,-2-2-2-15,1-11-2 16,-2-9-3-16,-2-22 0 16,2-6 0-1,-3-16-2 1,-2-5-28-16,-3-15-114 0,0-2-120 0</inkml:trace>
  <inkml:trace contextRef="#ctx0" brushRef="#br0" timeOffset="47227.2817">5535 9088 630 0,'-1'-10'389'16,"5"-8"9"-16,5 3-218 16,22 8-106-16,10 3-33 15,26 4-35-15,9 4-5 16,5 5 0-16,2 1 0 15,-6 1-51-15,-5 4-108 16</inkml:trace>
  <inkml:trace contextRef="#ctx0" brushRef="#br0" timeOffset="47423.6721">5572 9413 787 0,'6'4'372'15,"7"3"-149"-15,14-4-93 16,15 0-19-16,17 0-50 0,1-1-23 16,-2 3-26-1,-8 0-17-15</inkml:trace>
  <inkml:trace contextRef="#ctx0" brushRef="#br0" timeOffset="47754.6495">5889 9607 1252 0,'4'-4'457'0,"3"-8"-367"15,8 7-44-15,3 5-24 16,2 0-6-16,0 12-10 16,-8-7 1-16,-10 2 2 15,-4 6 4-15,-10 7 2 16,-4 1 1-16,-1 7-5 16,3 3-5-16,5-6-3 15,3-1-3-15,6-7 2 16,6-2-2-16,4-2 1 0,3-2 4 15,9-5-1-15,5-3 2 16,12-4-15 0,1-1-57-16,-2-4-339 0</inkml:trace>
  <inkml:trace contextRef="#ctx0" brushRef="#br0" timeOffset="48113.3966">6141 9593 1084 0,'1'-1'469'0,"1"-5"-252"16,14 1-117-16,7 2-42 15,8 0-35-15,6 4-12 0,-2 3-3 16,-5 1-2-1,-10 3 0-15,-6-3-1 0,-8 3-2 16,-6 1 0-16,-3 0 3 16,-5 2 2-16,2-2-2 15,3-1-3-15,6 0-9 16,5 0-2-16,6 2-2 16,-2 3 4-16,1 3 6 15,-1 3 1-15,-11 1 10 16,-1 0 8-16,-12 2 15 15,-13 1 5-15,-10-5-5 16,-5-2-14-16,4-10-229 16</inkml:trace>
  <inkml:trace contextRef="#ctx0" brushRef="#br0" timeOffset="48488.235">6802 9127 838 0,'1'-1'455'0,"-1"1"-119"16,5 10-135-16,0 19-126 16,2 11-27-16,-1 17-6 15,5 10-5-15,2 0-13 0,-4-5-4 0,3-12-7 31,-5-15-4-31,-4-15-73 16,4-5-89-16</inkml:trace>
  <inkml:trace contextRef="#ctx0" brushRef="#br0" timeOffset="48670.3056">6588 9373 1073 0,'9'-5'488'31,"19"-3"-219"-31,11 0-79 16,22 8-92-16,2 6-20 15,0 4-29-15,-5 3-21 16,-8-4-11-16,0-4-43 16,6-6-347-16</inkml:trace>
  <inkml:trace contextRef="#ctx0" brushRef="#br0" timeOffset="49102.8539">7473 9037 809 0,'-2'0'390'0,"0"1"-86"15,4 14-252-15,5 13-36 0,3 24-5 16,5 14 6-16,0 26 10 16,-3 0 1-16,-2-5 3 15,-3-8-4-15,-1-33-7 16,2-9-3-16,0-17-22 15,-1-12-39-15,-3-10-394 16</inkml:trace>
  <inkml:trace contextRef="#ctx0" brushRef="#br0" timeOffset="49276.2886">7414 9095 544 0,'9'-8'348'15,"22"0"31"-15,15 1-192 16,25-1-72 0,13 7-31-16,2 0-39 0,-2 4-17 15,-1 2 10-15,-5 0-100 16</inkml:trace>
  <inkml:trace contextRef="#ctx0" brushRef="#br0" timeOffset="49498.2563">7548 9420 913 0,'17'-1'384'16,"15"-4"-225"-16,23 2-89 15,7-5-18-15,-2-1-33 16,-5 4-8-16,-13 2-44 16,-10 4-73-16</inkml:trace>
  <inkml:trace contextRef="#ctx0" brushRef="#br0" timeOffset="49771.7751">7869 9600 414 0,'-1'2'315'16,"1"1"64"-16,1-1-104 16,-1-2-72-1,0 0-34-15,0 0-42 0,0-1-17 16,1 0-49-16,8-3-13 16,-1 2-31-16,28 2-8 15,-30 15-6-15,-4 9 0 16,-1 9 4-16,-1 7 2 0,0 2-2 15,2 1 0 1,4-5-2-16,0-5-3 0,3-11-1 16,0-3-43-16,3-15-173 15,3-5-136-15</inkml:trace>
  <inkml:trace contextRef="#ctx0" brushRef="#br0" timeOffset="50146.8748">8078 9618 875 0,'0'-2'379'0,"5"-4"-198"16,0 4-44-16,18-1-59 0,7 0-2 15,4-1-4-15,8 2-12 16,-9 5-18-16,-4-1-10 16,-6 8-22-16,-8-3-4 15,-8 3-4-15,-7 0 2 16,-5 0 3-16,0 0 1 0,-1 0-1 16,0 1-5-16,6 2-5 15,2 2-3-15,7 1-2 16,1 3 2-1,-3 0 5-15,0 2 2 0,-7 1 6 16,-7-1 5-16,-7-3 10 16,-11-3 2-16,-12-6 0 15,0-4-55-15</inkml:trace>
  <inkml:trace contextRef="#ctx0" brushRef="#br0" timeOffset="50612.5064">8647 9362 590 0,'8'-1'341'16,"7"-1"-37"-16,14 1-153 16,6 0-31-16,12 1-51 15,0 0-27-15,5 0-22 16,1 0-8-16,-6-3-5 15,-2 1-31-15,-14-5-123 16,-7 0-120-16</inkml:trace>
  <inkml:trace contextRef="#ctx0" brushRef="#br0" timeOffset="50806.5522">8683 9510 817 0,'1'0'399'0,"5"3"-141"16,17-1-89-16,9 1-29 15,12 4-47-15,11-5-23 16,14-1-41-16,-7-1-13 16,21-3 11-16,-4-3-101 0</inkml:trace>
  <inkml:trace contextRef="#ctx0" brushRef="#br0" timeOffset="51268.2247">9769 9221 971 0,'-5'-11'463'16,"-10"-8"-183"-1,-1 0-59-15,-8 8-107 0,-10-5-41 16,3 16-60-16,-7 5-15 15,2 14-13-15,6 12-2 0,-1 3 3 16,12 10-1 0,9 10 0-16,9 6-1 15,17-1-1-15,3-6 0 16,27-14 4-16,9-10 3 16,12-15 8-16,3-7 9 0,-11-10 26 15,-2-7 9-15,-10-12 9 16,1-5-1-16,-19-16-9 15,-13-3-5-15,-21-5-10 16,-15 4-9-16,-13 7-21 0,-4 4-11 16,2 12-85-16,5 4-70 15</inkml:trace>
  <inkml:trace contextRef="#ctx0" brushRef="#br0" timeOffset="51449.0007">9840 9205 699 0,'0'1'428'16,"1"1"-61"-16,-1 6-140 16,-7 7-58-16,-7 12-70 0,-5 11-15 0,-12 17-39 31,-4 6-12-31,-8 2-17 16,0-7-9-16,6-17-8 0,5-8-27 15,14-12-151-15,8-4-198 16</inkml:trace>
  <inkml:trace contextRef="#ctx0" brushRef="#br0" timeOffset="56017.4234">12156 9028 851 0,'2'12'304'0,"2"8"-225"16,-2 17-68-16,4 9 11 15,0 17 9-15,-2 4-2 0,0 9-3 16,-2-3 0-16,-5-13-5 15,4-5-3-15,-2-24 0 16,-4-9 2-16,4-12 14 16,-7-10 15-16,1-8-62 15,-2-7-56-15,-5-17-178 16</inkml:trace>
  <inkml:trace contextRef="#ctx0" brushRef="#br0" timeOffset="56172.2357">12087 9080 706 0,'3'-8'347'0,"6"-5"-130"16,3 1-55-16,10 3-87 16,7 5-35-16,11-2-35 15,13 2-5-15,18 1 0 16,5 3 0-16,13 0-17 0,-9 3-73 16</inkml:trace>
  <inkml:trace contextRef="#ctx0" brushRef="#br0" timeOffset="56401.05">12134 9301 853 0,'4'3'357'15,"4"0"-156"-15,16 3-152 16,7 0-15-16,19-2-2 16,5 2-5-16,5-1-16 15,2 2-12-15,-12-2-385 16</inkml:trace>
  <inkml:trace contextRef="#ctx0" brushRef="#br0" timeOffset="56727.9164">12431 9664 581 0,'0'0'302'15,"-2"3"-61"-15,7-8-110 16,-5 4-15-1,0 0-4-15,13-7-6 16,12-12-6 0,-12 10-6-16,1 1-19 0,6-9-10 15,-6 6-35-15,-5 5-20 16,-4 12-18-16,-2 9-3 16,4 12-1-16,1 3 8 15,1 7 4-15,-3-1 1 0,0-6 3 16,0-5 0-16,-4-7-1 15,4-4-57-15,-4-8-241 16</inkml:trace>
  <inkml:trace contextRef="#ctx0" brushRef="#br0" timeOffset="57098.0016">12692 9630 934 0,'4'-6'374'0,"7"2"-241"0,1-6-40 16,7 6-42-16,3 3-15 15,2-1-23-15,0 5-3 16,-11 1-8-16,-2 2-1 15,-11 2-1-15,-6 0 0 16,0 1 3-16,0 2 2 0,3-4-5 16,5-2-1-1,10 2-3-15,3-3 0 0,11 4 2 16,2 3 2-16,-7 6-1 16,-3 1 1-16,-18 2 2 15,-7-3 7-15,-18-1 9 16,-8-2 2-16,-6-8-18 15,5-4-86-15</inkml:trace>
  <inkml:trace contextRef="#ctx0" brushRef="#br0" timeOffset="57429.3016">13244 9322 839 0,'4'-2'387'16,"5"1"-165"-16,12-3-120 15,7 2-32 1,17-3-29-16,8 3-8 16,8 1-13-16,-6 0-6 0,-7 2-6 15,-8-1-2-15,-14 0-45 16,-3 0-56-16,-11 0-168 16,-4 0-174-16</inkml:trace>
  <inkml:trace contextRef="#ctx0" brushRef="#br0" timeOffset="57625.4846">13306 9475 677 0,'-4'0'396'0,"-4"4"-79"16,9-3-153-1,8 4-44-15,19-3-42 16,9-1 1-16,17 1-7 15,5-2-7-15,-4 0-30 16,-3 0-9-16,-14-3-9 16,-8-4 25-16,-10-11-211 15</inkml:trace>
  <inkml:trace contextRef="#ctx0" brushRef="#br0" timeOffset="58031.7256">14268 8975 794 0,'-4'-2'397'15,"-1"-1"-146"-15,0 13-167 0,-2 10-44 16,2 21-50-1,-1 12 4-15,5 16 8 0,1 9 1 16,7 13 4-16,-3-9 0 16,2-9-1-16,1-17 1 15,-2-27 9-15,2-9-37 16,-2-10-151-16</inkml:trace>
  <inkml:trace contextRef="#ctx0" brushRef="#br0" timeOffset="58207.2923">14123 9050 505 0,'8'-3'320'0,"7"-9"35"16,13 5-199-16,17-3-78 16,10 2-27-16,25 5-38 15,4 3-11-15,1 8-1 16,-7 5-1-16,-4 3-262 0</inkml:trace>
  <inkml:trace contextRef="#ctx0" brushRef="#br0" timeOffset="58445.9783">14174 9336 601 0,'0'1'327'15,"3"0"-3"-15,11 3-194 16,18-1-41-16,12 2-12 0,16 2-36 16,0-3-18-16,-1 1-13 15,-6 0-10-15</inkml:trace>
  <inkml:trace contextRef="#ctx0" brushRef="#br0" timeOffset="58814.7817">14505 9510 814 0,'0'-1'353'0,"3"-5"-185"15,7 6-65-15,10-2-50 16,1 1-6-16,3 3-10 16,-1-1-8-16,-6 8-10 15,-2 1-6-15,-9 1 0 0,-4-1 10 16,-6 3 15-16,-10-1 3 15,-1 4-1 1,1 2-11-16,0-3-19 0,7 1-5 16,7-2-5-16,2-2-4 15,9-4 3-15,3-2 2 16,7-3 7-16,-1-2 1 16,5-2-1-16,0-1-13 15,7-3-140-15,3 0-186 16</inkml:trace>
  <inkml:trace contextRef="#ctx0" brushRef="#br0" timeOffset="59304.0206">14820 9530 611 0,'-4'-3'407'0,"-8"-5"3"16,11 1-206-1,3 4-60-15,8-9-80 0,8 3-25 16,13-1-14-16,3-2 0 15,7 10-3-15,0 2 0 0,-11 6-15 16,-5-1-2-16,-14 5-3 16,-6-3-2-16,-12 5 3 15,-7 2 4 1,-2 0 2-16,-2 2 2 16,7-7-8-16,7 1-6 15,9-2-7-15,8-2-1 0,8 4 3 16,1 1 5-16,0 4 4 15,0 3 1-15,-5 0 6 16,-10-1 2-16,-7-3 21 16,-11-2 11-16,-14-2 9 15,0-3-1-15,-10-2-18 16,1-5-12-16,8-3-44 16,8 2-62-16,9-4-211 15</inkml:trace>
  <inkml:trace contextRef="#ctx1" brushRef="#br0">15931 19044 0</inkml:trace>
  <inkml:trace contextRef="#ctx0" brushRef="#br0" timeOffset="64589.4022">10630 9240 472 0,'21'1'252'0,"11"-1"-79"16,20 3-67 0,9-2-25-16,17-1-41 0,10 0-8 15,-1-2-11-15,-7-2-5 0,-19 2-56 16,-13 2-67-1</inkml:trace>
  <inkml:trace contextRef="#ctx0" brushRef="#br0" timeOffset="64841.4665">10615 9413 671 0,'2'0'295'0,"8"0"-138"15,14 0-39-15,14 1-29 16,8-1-5-16,16-2-8 0,7 3-7 16,12-1-25-1,3 0-7-15,-2-2-17 0,-13-5-3 16,-17-7-68-1,-5 1-107-15</inkml:trace>
  <inkml:trace contextRef="#ctx0" brushRef="#br0" timeOffset="65148.8634">11185 9161 590 0,'13'0'283'0,"16"3"-95"0,7 3-29 0,3 8-44 31,2 3-14-31,-7 6-31 16,-11 0-17-16,-21 4-18 16,-8 1-6-16,-22 1-11 15,-5 4 18-15,-5-6-208 16</inkml:trace>
  <inkml:trace contextRef="#ctx0" brushRef="#br0" timeOffset="65643.8295">10734 9154 830 0,'-5'-3'350'0,"-14"3"-196"0,-8 2-27 16,-10 6-52-1,-5 2-20-15,9 9-33 0,3 6-19 16,15 6-8-16,10 4 0 15,18 0 1 1,14 2 2-16,10-6 4 16,3-3 3-16,-4-6 2 15,-5-8-19-15</inkml:trace>
  <inkml:trace contextRef="#ctx0" brushRef="#br0" timeOffset="76538.5578">2010 10793 537 0,'-11'-7'314'0,"-4"-5"-52"0,-12-1-99 16,-3 0-25-1,-3 4-62-15,-2 7-25 0,9 9-47 16,2 9-18-16,9 13-14 16,8 6-5-16,7 9 1 15,7 1 6-15,13-3 5 16,7-9 4-16,13-16 19 0,7-12 25 15,-7-15 84 1,-2-11 36-16,-19-15 37 16,-9-2-5-16,-9-5-61 15,-11 1-26-15,-20 2-55 16,-8 7-59-16,-8 8-131 0,2 6-103 16</inkml:trace>
  <inkml:trace contextRef="#ctx0" brushRef="#br0" timeOffset="76878.0203">2201 10831 421 0,'-3'7'218'16,"4"17"-63"-16,2 1-47 15,2 6-46-15,1-3-15 0,-6-7-6 16,-3-6-8-1,1-11 44-15,2 0 17 0,-3-11 13 0,-1-4-4 32,0-12-29-32,-1-8-13 15,7-6-14-15,5-1 2 16,10 3-2-16,4 5-2 0,2 9-1 16,0 8-6-16,2 9-25 15,-4 5-9-15,5 14-8 16,-3 6 0-16,-8 10 5 15,-1 5 2-15,-10 2 1 16,3 1-16-16,0-5-167 0,1-3-148 0</inkml:trace>
  <inkml:trace contextRef="#ctx0" brushRef="#br0" timeOffset="77124.7703">2781 10913 906 0,'-8'-17'461'0,"-7"-14"-144"16,-10 1-111-16,-4 3-41 15,-1 8-68-15,2 6-37 16,3 12-53-16,1 1-15 16,5 15-18-16,4 3-3 15,11 11 2-15,1 4 3 16,14 4 8-16,1-1 1 0,6-7 6 15,6-1 6 1,-2-13 2-16,5-5-1 0,6-9 26 16,-2-6-57-16,-2-13-191 15</inkml:trace>
  <inkml:trace contextRef="#ctx0" brushRef="#br0" timeOffset="77258.0502">2670 10641 941 0,'-9'-6'476'15,"-6"-4"-169"-15,5 3-166 16,1 1-54-16,6 4-107 16,4 2-39-16,10 6-211 15</inkml:trace>
  <inkml:trace contextRef="#ctx0" brushRef="#br0" timeOffset="77568.9601">2846 10767 828 0,'3'1'326'15,"16"1"-225"-15,6-1-47 16,15-1-23-16,1 0-13 0,-5-2-1 16,-11-3 3-1,-11 1 8-15,-4 0 1 16,-9 2 6-16,3 2-2 0,-8 5-4 15,3-5-3-15,0 0-11 16,-8 9 2-16,-36 42-7 16,31-24-3-16,6 1-3 15,8 1-5-15,7-1-2 16,8-2-1-16,3-4-2 16,2-5-1-16,7-5-35 15,0-4-20-15,7-9-102 0,7-5-163 16</inkml:trace>
  <inkml:trace contextRef="#ctx0" brushRef="#br0" timeOffset="77925.7886">3457 10730 986 0,'-14'-8'453'0,"-22"-6"-220"31,-1 2-62-31,1 10-104 16,1 3-37-16,12 10-39 0,5 4-11 0,16 4-7 15,3 3-5 1,14 0 2 0,5 0 6-16,6-5 12 0,4-1 3 15,-2-8 9-15,-6-1 7 16,-8-6 10-16,-6-1 15 16,-12-5-1-16,-4-2-4 15,-11 1-14-15,-6-1-13 0,-2 5 0 16,1 2-6-1,9 7-3-15,3 2-4 0,7 8-2 0,7 4 3 16,8 1 9-16,9 2 6 16,11-1 10-1,2-2 4-15,16 3-3 0,-13-12 2 16,-6-7-31 0,-2 1-129-16</inkml:trace>
  <inkml:trace contextRef="#ctx1" brushRef="#br0" timeOffset="15695.5821">11565 19044 0,'0'0'0</inkml:trace>
  <inkml:trace contextRef="#ctx0" brushRef="#br0" timeOffset="80051.5092">4914 11552 960 0,'0'2'388'0,"-1"7"-211"16,0 27-127-1,-2 9-25-15,1 33 6 16,0 13 2-16,-1 5-14 16,1-4-3-16,0-19-1 0,-2-14 0 15,5-17 0 1,-2-6 1-16,-8-19-38 16,10-2-79-16,-1-11-297 15</inkml:trace>
  <inkml:trace contextRef="#ctx0" brushRef="#br0" timeOffset="80242.3073">4827 11513 838 0,'14'-7'373'0,"12"-8"-162"16,16 3-151-16,14 4-24 15,21 2-25-15,9 4-6 16,13 10 0-16,2 1-45 0</inkml:trace>
  <inkml:trace contextRef="#ctx0" brushRef="#br0" timeOffset="80450.4839">4883 11808 555 0,'4'1'291'0,"18"-1"-10"16,11 0-169-16,30-1-34 15,12-3-17-15,16 2-38 0,1 2-22 16</inkml:trace>
  <inkml:trace contextRef="#ctx0" brushRef="#br0" timeOffset="80756">5147 12321 779 0,'1'-5'339'0,"5"-5"-163"16,3-3-54-16,6-9-47 15,3-2 7-15,-2-4 0 16,3 2-5-16,-8 4-4 16,-1 6-2-16,-6 10-27 15,-4 6-9-15,0 16-23 16,-1 9-12-16,0 12-3 15,1 6 4-15,1 3 2 16,4-1 0-16,0-6 1 16,1-8-28-16,5-11-164 15,-1-6-183-15</inkml:trace>
  <inkml:trace contextRef="#ctx0" brushRef="#br0" timeOffset="81424.4855">6000 11878 898 0,'21'-3'415'0,"7"-6"-180"16,13 5-132-16,20 10-37 16,-12-2-43-1,1 3-11-15,-6-1-5 16,-7 0-17-16,-8-4-140 16,-5-2-175-16</inkml:trace>
  <inkml:trace contextRef="#ctx0" brushRef="#br0" timeOffset="81665.9006">6038 12064 850 0,'2'0'359'15,"10"1"-163"-15,11 0-40 16,18 0-35-16,10 0-5 16,6 2-47-16,-4-2-19 15,-14 0-20-15,-5-1-10 16,-12 1 10-16,-8 2-74 0</inkml:trace>
  <inkml:trace contextRef="#ctx1" brushRef="#br0" timeOffset="19704.5162">13343 19044 0</inkml:trace>
  <inkml:trace contextRef="#ctx0" brushRef="#br0" timeOffset="84113.3049">6882 11404 941 0,'-2'-6'417'0,"-3"-5"-231"0,5 22-133 16,0 16-41-16,3 31-42 16,8 14 5-16,3 22 20 15,1 2 5-15,1 0 4 16,-1-6 4-16,-5-23 30 15,0-12-78-15,0-20-149 16,-6-12-136-16</inkml:trace>
  <inkml:trace contextRef="#ctx0" brushRef="#br0" timeOffset="84368.7986">7163 11757 831 0,'-8'0'371'0,"-16"3"-171"15,-6 7-57-15,-7 5-54 0,-2 3-6 16,2 5-30-16,7 4-13 16,11 3-18-16,8 0-22 15,14-5-4-15,9-2 2 16,16-6 7-16,6-7 7 15,12-2 3-15,4-1-1 16,-3-5-71-16,-2 5-123 16</inkml:trace>
  <inkml:trace contextRef="#ctx0" brushRef="#br0" timeOffset="84866.6632">7295 12090 745 0,'-2'2'328'0,"4"2"-171"31,3 1-43-31,-5-5-51 0,0 0-2 16,22 3-6-16,30 6-12 16,-24-9-16-16,-2 0-2 0,-3-4 28 15,0-6 7 1,-8-3 7-16,-2-4 3 15,-8 2-20-15,-5 3-6 0,-14 4-18 16,-6 1-9 0,-6 4-18-16,-3 3-6 0,2 7-1 15,5 6-2-15,5 4-2 0,4 4 0 16,10 4-3-16,4 2 2 0,13 3 2 16,3-1 5-1,8-6 5 1,0-4 2-16,7-6 6 15,0-4 0-15,2-5 5 16,-1-3 0-16,-6-5-105 16</inkml:trace>
  <inkml:trace contextRef="#ctx1" brushRef="#br0" timeOffset="22820.3239">14305 19044 0,'0'0'0,"0"0"0,0 0 0</inkml:trace>
  <inkml:trace contextRef="#ctx0" brushRef="#br0" timeOffset="92418.3649">7908 12169 744 0,'-1'-3'312'15,"2"1"-199"-15,7 0-83 16,20 2-48-16,13 0 6 15,43 0 50-15,21 0 21 16,51 0 32-16,24 1-2 16,34 3-16-16,24 3-4 0,6-1-12 0,5 2-7 15,-17-2-8 1,-9-5-8-16,-21-2-13 16,-21-5-30-16</inkml:trace>
  <inkml:trace contextRef="#ctx0" brushRef="#br0" timeOffset="93393.101">8027 11219 701 0,'-2'-9'388'0,"-4"-3"-78"0,2 10-151 16,2 8-47-16,-1 26-75 15,6 14-30-15,3 33-11 16,-1 7 3-16,5 7 5 15,-2-1 0-15,0-13-1 16,1-5 1-16,-1-16-18 16,1-9-36-16,-2-19-123 15,-1-10-163-15</inkml:trace>
  <inkml:trace contextRef="#ctx0" brushRef="#br0" timeOffset="93942.3167">8499 11534 1523 0,'1'-5'52'0,"-6"-8"1"16,-1 4 53-16,-10-12-12 15,-6-1-11-15,-2 7-21 16,-2 0-22-16,2 9-48 16,3 10-17-16,2 10-22 15,3 6-3-15,6 9 6 0,5-2 5 16,6-2 15-16,7-2 6 16,8-6 11-16,-2-4 6 15,9-8 2-15,-1-4 2 16,-4-7 4-1,4-7 2-15,-7 0 4 0,-2-6-1 16,-4 9-6-16,-2 2-7 16,-5 7-21-16,-1 5 1 15,-2 11 2-15,-1 7 4 16,-3 12 14-16,2 2-2 16,3 5 0-16,2-2 2 0,6-2-26 15,1-4-73-15,3-8-263 16</inkml:trace>
  <inkml:trace contextRef="#ctx0" brushRef="#br0" timeOffset="94201.117">8709 11669 958 0,'-1'10'379'15,"-4"13"-251"1,2 4-60-16,-2 16-40 0,2 3-10 0,2 1-12 31,1 2 0-31,3-11-40 16,3-6-69-16</inkml:trace>
  <inkml:trace contextRef="#ctx0" brushRef="#br0" timeOffset="94603.9718">8958 11131 889 0,'-2'-2'462'0,"-2"-1"-164"16,0 7-105-16,4-4-128 15,0 30-44-15,10 78-17 16,2-24-2-16,-2 7 2 16,-1 4 1-16,-5-7-2 15,3-9 1-15,-3-10 0 0,0-9 0 16,0-16-31-16,0-7-44 15,-1-9-61-15,2-4-81 16</inkml:trace>
  <inkml:trace contextRef="#ctx0" brushRef="#br0" timeOffset="94861.6134">9262 11680 1254 0,'2'0'523'0,"0"0"-313"0,6 1-91 15,-8 0-67-15,0 0-70 16</inkml:trace>
  <inkml:trace contextRef="#ctx0" brushRef="#br0" timeOffset="95352.8699">9543 11220 949 0,'0'-5'438'16,"0"-1"-194"-16,0 4-69 0,-2 2-110 15,2 5-37-15,0 26-51 16,3 74 8 0,1-25 14-16,3 0 1 15,3 2 4-15,0-4 2 16,0-11-15-16,0-2-29 0,-5-23-90 15,1-8-81 1</inkml:trace>
  <inkml:trace contextRef="#ctx0" brushRef="#br0" timeOffset="95937.7467">9981 11598 436 0,'4'-1'291'16,"2"-5"-5"-16,2-3-88 16,0 1-24-16,0-4-37 15,-2-2-18-15,-5-2-27 16,-1 1-12-16,-10-6-17 0,-6-1-13 16,-7 2-13-16,-4 0-11 15,-1 10-29-15,0 7-15 16,3 12-28-16,6 9-4 0,6 8 6 15,4 2 4 1,9 4 7-16,-1 1 6 16,4-6 9-16,10 1 4 15,3-7 10-15,5-5-5 0,3-9-23 16,0-7-4-16,-3-7 3 16,-1-5 8-16,-8 0 30 15,-1-2 7-15,-8 2 11 16,1 3 10-16,-2 3 4 15,-1 4-2-15,-1 7-12 16,0-5-10-16,-1 14-10 16,1 48-1-16,2-17-1 15,0 1-1-15,2 2 1 16,1 0 1-16,0-8 0 16,5-6 6-16,-1-14-138 15,-1-6-112-15</inkml:trace>
  <inkml:trace contextRef="#ctx0" brushRef="#br0" timeOffset="96687.8079">10624 11270 750 0,'2'-9'426'31,"2"-7"-73"-31,-2 9-138 16,-2 5-59-16,0 10-87 0,0 8-40 0,0 23-45 31,2 15 1-31,5 19 10 16,1 8 2-16,0 6 3 15,-5-4 1-15,-3-3 2 16,-3-2 0-16,0-17-16 16,3-4-17-16,0-17-52 15,0-10-29-15,0-9-147 16</inkml:trace>
  <inkml:trace contextRef="#ctx0" brushRef="#br0" timeOffset="97559.2375">10238 12228 427 0,'-5'5'281'16,"-5"0"-18"-16,2-2-96 0,2 1-29 16,1-4-48-16,5-3-21 15,5 1-39 1,-5 1-15-16,0 0-11 15,0 0 4-15,0-1 9 16,0 1 11-16,1 0 7 16,-1 0-1-16,0 0-7 15,0 0-11-15,0 1-9 16,0 0-1-16,0 0 0 16,0 0-1-16,0 0-2 0,0 0-3 15,0 0-2 1,0 0-3-16,9 0 4 0,8-2 0 15,41-1 13-15,-15 3 9 16,13-3 1-16,8-1 2 16,5 1-7-16,-2-2-5 15,-15 3-1-15,-11 1 0 16,-19 1-3-16,-8 3-3 16,-9 2-6-16,-3-1-5 0,-1 1-135 15,0-2-141 1</inkml:trace>
  <inkml:trace contextRef="#ctx0" brushRef="#br0" timeOffset="104443.4312">5434 12275 547 0,'0'-5'287'0,"0"-1"-82"16,0-3-45-1,1-1-9-15,0-2-34 0,4 1-26 0,6 2-39 16,3 3-21 0,6 4-29-1,2 2-5-15,2 4-5 0,-1 2 3 16,-7 4 0-16,-7 0-2 0,-9 2 3 16,-4 1 2-1,-6-3 10-15,0 0 4 16,-2-4-4-16,6-1-7 0,4-2-8 15,6 4-3 1,10 3 2-16,1 4 6 16,2 8 2-16,-2 1 0 0,-12 4 4 15,-6-1 5-15,-19-1 13 16,-7-8 6-16,-1-10 10 16,0-10-3-16,13-10-66 15,11-2-103-15</inkml:trace>
  <inkml:trace contextRef="#ctx0" brushRef="#br0" timeOffset="105520.7662">10162 11760 594 0,'7'-2'270'15,"6"-3"-121"-15,0 0-27 0,6 2-49 32,-1 3-17-32,5 4-30 15,-2 0-5-15,-5 6-7 0,-8-2-2 16,-8 1-1-16,-3 3 2 15,-10 0 2-15,-1 3 2 0,-10-6 3 16,3-2-2 0,4-7-11-16,4 0-8 15,14 0-20-15,3 2-4 0,8 3 6 16,5 4 8 0,4 6 16-16,4 5 6 15,-3 7 14-15,-5-2 9 16,-7 3 9-16,-10-6 6 0,-10-9 12 15,-3 1-1-15,-14-18-3 16,3-1-7-16,3-9-27 16,0 1-10-16,9 8-81 15,-2-3-67-15</inkml:trace>
  <inkml:trace contextRef="#ctx0" brushRef="#br0" timeOffset="114291.3903">8330 12444 531 0,'-8'0'294'0,"-14"10"-33"16,-9 1-107-16,-6 21-87 15,-2 7-22-15,3 14-45 16,11 10-12-16,15 3-1 16,11 2-1-16,21-2 3 15,12-6-2-15,19-15 6 16,1-7 3-16,7-15-33 16,-4-3-65-16</inkml:trace>
  <inkml:trace contextRef="#ctx0" brushRef="#br0" timeOffset="114831.9425">8517 12652 736 0,'-6'-14'317'0,"-8"-8"-160"16,15 3-109 0,8 2-14-16,12 7-12 15,9-1-2-15,12 16 10 16,3 4-1-16,-3 13-2 0,-8 3-2 16,-23 7 15-16,-9 4 5 0,-27 5-1 15,-8-1-1-15,-8-4-20 16,-2-5-6-1,13-11-3-15,8-9-5 16,11-11-9-16,5-7-8 16,9-3-3-16,1 1 15 0,9 1 37 15,2 4 19-15,7 6 10 16,2 6-3-16,0 9-21 16,2 2-9-16,0 0-15 15,1 1-8-15,4-6-84 16,1-3-107-16</inkml:trace>
  <inkml:trace contextRef="#ctx0" brushRef="#br0" timeOffset="115072.7208">8987 12792 891 0,'-2'0'418'16,"0"0"-190"-16,2 1-62 15,0-1-69-15,10 0-28 0,20 0-19 16,48 0-13 0,-32 0-21-16,-2 0-8 15,-5 3-138-15,-5 0-213 16</inkml:trace>
  <inkml:trace contextRef="#ctx0" brushRef="#br0" timeOffset="115297.781">9372 12699 1104 0,'3'0'427'16,"17"3"-305"0,2 7-51-16,13 8-41 0,4 4-6 15,0 8-8-15,-3 1-6 16,-10 5-49-16,-3-3-80 16</inkml:trace>
  <inkml:trace contextRef="#ctx0" brushRef="#br0" timeOffset="115476.1427">9736 12705 1100 0,'-14'-2'467'0,"-17"4"-261"16,-4 6-72-1,-16 10-86-15,0 2-14 16,-3 4-25-16,2 1 4 15,11-3-133-15,7 0-80 0</inkml:trace>
  <inkml:trace contextRef="#ctx0" brushRef="#br0" timeOffset="115793.0896">9790 12531 1056 0,'9'-2'476'0,"7"1"-210"16,4 12-154-16,8 8-42 15,8 16-32-15,-3 11-9 16,-2 15-13-16,-9 5 0 16,-22 6-1-16,-8-2 1 15,-15-12 0-15,-4-7-42 16,1-18-130-16,3-8-97 16</inkml:trace>
  <inkml:trace contextRef="#ctx0" brushRef="#br0" timeOffset="116331.6698">10206 12480 573 0,'5'-6'331'0,"7"0"-62"0,5-1-92 16,5 7-41-16,-2 3-53 16,-3-1-22-16,-8 6-30 15,-3 1 1-15,-6 6 4 16,-8 3 0 0,-7 2-6-16,0 2-5 15,1-3-19-15,5-1-5 0,9-4-4 16,1-3-1-16,9-1 4 15,2-3 6-15,5-3 16 16,4 3 21-16,2-5 29 16,5-2 5-16,-2 0-1 15,-3 0-14-15,-7-1-23 16,-8 1-6-16,-5 0-9 16,-2-1-5-16,0 1-11 15,-1 0-25-15,0 0-93 16,0-1-89-16</inkml:trace>
  <inkml:trace contextRef="#ctx0" brushRef="#br0" timeOffset="125872.1437">4908 13231 697 0,'1'0'413'16,"-1"0"-40"-16,-3 15-249 0,-1 15-44 16,-1 29-63-16,3 14-6 0,2 18-3 15,4 2-3 1,-3-3 1-16,2-2 1 15,0-12 0-15,-3-9 2 16,8-14-46-16,-5-16-77 0,4-14-250 16</inkml:trace>
  <inkml:trace contextRef="#ctx0" brushRef="#br0" timeOffset="126109.3356">4912 13274 855 0,'17'1'310'15,"29"5"-258"-15,9-1-19 16,11 2-13-16,9 4-1 15,-1-4-82-15,-9-1-255 16</inkml:trace>
  <inkml:trace contextRef="#ctx0" brushRef="#br0" timeOffset="126323.7551">4827 13610 691 0,'0'4'302'0,"13"4"-111"0,15 3-103 16,17 0-42-16,10 1-1 16,15-4-18-1,-2-1 24-15,0 0-181 16</inkml:trace>
  <inkml:trace contextRef="#ctx0" brushRef="#br0" timeOffset="126802.9174">5154 14015 564 0,'0'-6'265'0,"2"-9"-84"16,7-3-62-16,12 3-37 16,4 4 3-16,10 4-20 15,1 7-17-15,-5 12-3 16,-8 2 1-16,-19 13 18 16,-10 0 12-16,-20 2-16 15,-4 2-7-15,1-4-23 16,2-5-10-16,8-8-30 15,7-4-13-15,3-8-12 16,7-2-13-16,7 0 13 16,1-1 5-16,-6 1 19 15,0 0 12-15,13 3 8 16,36 12 5-16,-25-12-8 16,0 0 6-16,2-1-137 0</inkml:trace>
  <inkml:trace contextRef="#ctx0" brushRef="#br0" timeOffset="127184.5082">5521 13972 798 0,'8'-7'367'0,"12"-3"-167"16,1 2-47-16,1 4-77 15,2 4-26-15,-6 3-37 16,-4 3-6-16,-13 4 0 16,-5 5-1-16,-10 3 6 15,-2 2 0-15,3-3-3 16,4-4-5-16,8-2-10 0,3-4-2 15,10-3-2-15,0 1 3 16,4 1 5-16,1 1-2 16,-6 3 1-16,-4 5 3 15,-16 6 8 1,-11-1 6-16,-13 5 4 16,-2-5 3-16,4-9-24 15,6-5-66-15</inkml:trace>
  <inkml:trace contextRef="#ctx0" brushRef="#br0" timeOffset="127560.3338">6067 13786 973 0,'1'1'386'16,"12"5"-234"0,7 0-63-16,18-3-43 15,7 3-8-15,3-1-23 0,0-3-5 0,-8 1-28 16,-5-3-47 0,-6 0-133-16,-6 0-157 15</inkml:trace>
  <inkml:trace contextRef="#ctx0" brushRef="#br0" timeOffset="127766.9882">6142 13958 751 0,'7'3'352'0,"13"-3"-126"15,7-1-46-15,12-1-52 16,3 2-30-16,-1 2-53 16,-4 6-15-16,-7-2 18 15,-4 1-82-15</inkml:trace>
  <inkml:trace contextRef="#ctx0" brushRef="#br0" timeOffset="128238.0901">6951 13338 590 0,'0'-12'384'0,"-2"-6"42"0,-3 9-213 15,6 19-126-15,-1 12-43 16,4 23-67-16,8 11 7 16,0 14 8-1,3 3 6-15,-4 3 4 16,-8-25 2-1,-2-26 5-15,1 1-21 0,-1 63-80 16,-1-9-50-16,0-26-89 16,0-38-113-16</inkml:trace>
  <inkml:trace contextRef="#ctx0" brushRef="#br0" timeOffset="128458.0197">7127 13772 641 0,'-16'4'361'15,"-8"4"-74"1,-11 3-105-16,0 4-35 0,5 3-68 16,7 1-29-1,11 4-43-15,5 0-6 16,14 0 3-16,2-3 4 0,14-3 5 16,11 0 0-16,6-2-6 15,3-1 0-15,0-7-19 16,-3-1-59-16</inkml:trace>
  <inkml:trace contextRef="#ctx0" brushRef="#br0" timeOffset="128841.3397">7345 14026 699 0,'8'6'299'16,"6"0"-165"-1,6-2-61-15,-1-4-16 16,8-7-19-16,-1-1 6 16,0-5 15-16,-4 2 1 15,-11-3 2-15,-4 1-3 0,-6 3 10 16,-7 3-2-16,-7 6-1 15,-7 1-7-15,-9 6-31 16,4 3-3-16,5 3-13 16,4 7-7-16,5 0-11 15,3 2-4-15,3 2-1 16,5 0 3-16,11 5 9 0,4-1 4 16,15-2 5-1,5 0 1-15,4-10-2 16,3-3 1-16,-5-11-49 15,1-7-55-15</inkml:trace>
  <inkml:trace contextRef="#ctx0" brushRef="#br0" timeOffset="129682.5587">8159 14160 805 0,'-18'0'305'0,"-9"2"-244"16,16 2-78-16,44 2-31 0,28 1-3 0,49-6 57 15,34-1 26-15,53-4 44 32,30-3 27-32,37 3-12 15,6 0-15-15,-6 7-28 0,-10 4-22 16,-40-2-9 0,-22 3 0-16,-37-6-6 15,-28 0-66-15</inkml:trace>
  <inkml:trace contextRef="#ctx0" brushRef="#br0" timeOffset="130409.7029">8286 13339 528 0,'-1'-12'309'16,"-4"-7"-10"-16,5 4-41 15,-4 12-91-15,0 11-45 16,0 21-89 0,-3 15-32-16,7 24-7 15,0 9 1-15,4 6 7 0,1-4 3 0,-4-8-1 16,2-10 3-16,2-15 3 15,-1-8-24-15,0-21-152 32</inkml:trace>
  <inkml:trace contextRef="#ctx0" brushRef="#br0" timeOffset="130898.256">8675 13647 543 0,'3'-4'281'0,"3"-10"-68"16,-4 0-32-16,-2-4-41 15,-5 2-17-15,-5 2-30 16,-7 0-22-16,-6 7-39 16,-4 3-17-16,-2 5-30 15,3 9-8-15,4 7-8 16,2 2-4-16,8 3 2 15,2 0 2-15,9-2 6 16,4 0 5-16,12-2 12 16,4-3 6-16,5-8 8 15,-1-2 4-15,2-10 3 0,-5-2 0 16,-6-4 2-16,2 1-2 16,-8-2-5-16,-3 4-5 15,0 7-5-15,-5 3 0 16,0 14 4-16,0 5 3 15,0 14 3-15,0 3-2 16,0 4-3-16,0 1-1 0,2-7 4 16,4-5-16-1,2-8-97-15,-1-7-102 0</inkml:trace>
  <inkml:trace contextRef="#ctx0" brushRef="#br0" timeOffset="131226.8051">8783 13764 631 0,'3'-5'359'16,"8"-1"-30"-16,6 1-141 15,-1 3-91-15,3 2-23 16,-3 3-34-16,-5 3-13 15,-3 2-8-15,0 2 1 16,-8 5 4-16,-7 3 2 16,-5 4-1-1,-4-1-5-15,-2 0-8 16,8-1-3-16,5-4-9 0,3-5-1 0,8 0-4 16,2-5-1-1,3-3 3-15,4-1 3 16,2 1 1-16,3-1 2 15,6 3-80-15,1-3-67 0</inkml:trace>
  <inkml:trace contextRef="#ctx0" brushRef="#br0" timeOffset="131496.3903">9227 13296 843 0,'-5'0'441'0,"-3"2"-91"0,1 17-251 15,1 8-49-15,6 22-42 32,4 9-2-32,3 11-2 15,0 2-1-15,-3 2 2 16,-4 1 1-16,-2-5 0 0,2-4 1 15,1-14 0 1,4-8 0-16,2-14 5 0,-4-4-52 0,2-11-178 16</inkml:trace>
  <inkml:trace contextRef="#ctx0" brushRef="#br0" timeOffset="131714.3102">9486 13774 1083 0,'-1'-2'553'0,"1"0"-153"16,0 0-203-16,0 2-123 15,0 0-43-15,0 0-93 16,0 0-122-16</inkml:trace>
  <inkml:trace contextRef="#ctx0" brushRef="#br0" timeOffset="132126.5914">9794 13368 944 0,'-1'-5'408'0,"1"-4"-200"16,0 8-61-16,-5 12-77 16,5 13-30-16,-6 24-53 15,3 8 11-15,2 18 11 16,1 1 0-16,0-1-3 15,1 0 0-15,6-10 0 0,-1-10 1 16,4-16-62-16,-2-10-101 16</inkml:trace>
  <inkml:trace contextRef="#ctx0" brushRef="#br0" timeOffset="132665.7568">10150 13675 686 0,'0'-5'344'0,"-2"-10"-95"16,-4-2-21-16,-7 1-63 15,-2-1-29-15,-2 7-57 0,-1-1-29 16,-5 10-35-16,0 2-14 16,0 5-17-1,3 4-4-15,10 5-4 0,3 3 1 16,7-1-2-1,3 4 0-15,10-6 6 16,3-3 3-16,7-5 11 16,2-6 5-16,1-4 8 15,-1-5 2-15,-4-4 2 16,0 1 0-16,-8-1 0 0,-2 3-1 16,-8 5-3-16,-2-3-4 0,-1 10-7 15,0 3-2-15,0 10-1 16,0 7 4-16,-2 10 3 15,0 8 3 1,1 5 1-16,1 0 1 16,3-7-1-16,1-8-1 0,1-10 2 15,-2-6-6 1,0-8-190-16,-2-2-181 16</inkml:trace>
  <inkml:trace contextRef="#ctx0" brushRef="#br0" timeOffset="133039.5144">10321 13768 765 0,'0'-6'361'0,"4"-3"-121"16,6-3-66-16,2 4-73 16,4 2-20-16,3 4-49 15,2 4-16-15,-2 5-14 16,-3 2-3-16,-8 2-3 16,-5-1 4-16,-9 2 5 15,-6-3 5-15,0 2 1 0,-1 1-3 16,9-2-8-1,4 1-5-15,6-2-2 0,6 1 1 16,1 4 2-16,-3 3 4 16,-7 5 4-16,-4 0 3 15,-15 0 8-15,-7-2 0 0,-7-8-24 16,2-4-61 0</inkml:trace>
  <inkml:trace contextRef="#ctx0" brushRef="#br0" timeOffset="133339.4226">10657 13195 1093 0,'0'-2'486'16,"0"1"-275"0,0 5-70-16,0-4-99 15,0 30-32-15,4 79-6 16,-2-19 1-16,4 10 1 0,4 3-1 16,3-4-1-16,-3-9 2 15,0-16-8-15,-2-8-20 0,-7-19-81 16,2-10-55-1</inkml:trace>
  <inkml:trace contextRef="#ctx0" brushRef="#br0" timeOffset="133957.5759">10547 14225 482 0,'-4'1'325'16,"2"1"-19"-16,2-1-130 16,0-1-44-16,0-1-49 15,25-1-9-15,48-1-10 16,-29-1-4-16,-3 1-25 16,-5 3-6-16,-12 2-16 15,-5 1 1-15,-8 0-79 16,0-3-92-16</inkml:trace>
  <inkml:trace contextRef="#ctx0" brushRef="#br0" timeOffset="134433.7721">9022 14602 859 0,'2'-1'395'0,"4"3"-157"16,5 2-93 0,12 10-82-1,8 8-16-15,14 9-31 0,3 7-5 16,-7 2-4-16,-5-1 2 16,-17-5-93-16,0-3-83 15</inkml:trace>
  <inkml:trace contextRef="#ctx0" brushRef="#br0" timeOffset="134718.1517">9332 14610 645 0,'-10'1'354'15,"-10"1"-69"-15,-2 5-133 32,-6 1-31-32,-10 5-40 15,-2 7-14-15,-11 7-17 16,1 1-7-16,5 1-17 16,3 1-11-16,8-2-11 15,9-4-3-15,5-4-31 0,11-7-35 16,7-11-91-1,6-4-81-15</inkml:trace>
  <inkml:trace contextRef="#ctx0" brushRef="#br0" timeOffset="135335.879">9546 14481 700 0,'-6'-11'364'0,"-2"-10"-110"16,8 0-114-16,3 2-30 15,13 1-24-15,2 3-17 16,6 7-8-16,5 7-11 16,0 9-32-16,1 6-5 15,-2 9-5-15,-8 1 0 0,-13 0 5 16,-9 2 3-16,-16-2 3 16,-6 0 1-1,-5-3-4-15,-1-4-2 16,-2-4-2-16,2-3-1 0,10-5 1 15,4-2-3-15,12-3-10 16,4 0-6-16,12-2-3 16,4 2 2-16,10 1 8 15,5 2 3-15,4 6 2 16,-2-1-1-16,-3 3 1 16,-1 1 0-16,-6-3 1 15,-5 0 1-15,-10-5 4 16,-1-3 1-16,-4 0-23 15,0-1-71-15</inkml:trace>
  <inkml:trace contextRef="#ctx0" brushRef="#br0" timeOffset="140266.3809">15896 9231 487 0,'4'-1'200'0,"4"7"-115"15,0 12-19-15,-6 39-37 16,-1 19 7-16,-7 42-9 16,-3 25-12-16,-1 29-8 15,-1 10-2-15,11 15-1 0,8-9 0 16,21-29 1-16,8-13 1 16,13-36 0-16,0-12 2 15,-2-25 1-15,-2-17 2 16,-12-26 4-16,-7-10 1 15,-14-12 19-15,-10-7 43 16,-11-1-12-16,-7 4-15 16,-7 23-35-16,-3 22-48 15,-1 50 1-15,8 21 10 0,5 45 13 16,6 22 1-16,11 25 5 16,2 17 2-16,6 0 1 15,0-4 2-15,-3-21 1 0,-2-15 1 16,-12-12 4-1,-3-10 0-15,-14-10 20 16,-12-7 11-16,-17-17 6 16,-4-10 1-16,1-24-3 15,12-15-86-15</inkml:trace>
  <inkml:trace contextRef="#ctx0" brushRef="#br0" timeOffset="140865.3544">16633 11064 732 0,'8'-1'321'15,"5"0"-105"1,29-3-178-16,11 0-9 0,30 0 14 16,13 4 3-1,2 0-5-15,-1 4-4 16,-20 3-16-16,-10-4-9 0,-20 1-36 15,-11-1-33-15,-18 0-111 16,-7 3-103-16</inkml:trace>
  <inkml:trace contextRef="#ctx0" brushRef="#br0" timeOffset="141124.9411">16780 11152 471 0,'-7'-1'241'15,"-4"-1"-81"-15,6 1-61 16,10 6-5-16,12 2-4 16,10 0-3-16,21-2-8 15,6-1-11-15,13-3-28 0,3-1-5 0,4 0-14 16,-1-3-6-16,0-3-8 15,-5-1-11-15,-8-3-95 16,-7 6-41 0,-15-1-129-16</inkml:trace>
  <inkml:trace contextRef="#ctx0" brushRef="#br0" timeOffset="141424.3594">17221 10853 518 0,'0'-5'302'0,"8"2"-32"0,2 3-128 15,12 12-86 1,9 7-19-16,11 10-11 16,5 3 1-16,3-1 1 15,-4-2-1-15,-11-6-4 16,-6-2-3-16,-13-9-7 15,-9-3 22-15,-7-2 28 16,-4-2 15-16,-9 7 40 16,-8 5-14-16,-17 9-20 15,-6 5-5-15,-4 6-37 0,3 0-8 16,9 1-13 0,7-3-2-16,9-4-448 0</inkml:trace>
  <inkml:trace contextRef="#ctx0" brushRef="#br0" timeOffset="159067.9398">18240 11133 609 0,'-12'1'276'16,"0"2"-133"-16,14 2-81 15,39 2-39-15,24 0 14 16,39-1 19-16,19-4 27 0,39-3 11 16,8-1-2-16,20-4 0 15,-5 2-24-15,-27-3-29 16,-20 0-13-16,-48 2-8 16,-18 0 4-16,-40 4-123 15,-14 1-166-15</inkml:trace>
  <inkml:trace contextRef="#ctx0" brushRef="#br0" timeOffset="159475.1633">18490 10089 781 0,'0'-4'399'16,"-5"0"-174"0,3 4-74-16,2 0-114 15,2 30-37 1,3 16 0-16,0 1 9 0,8 79 4 16,2 6 0-16,-6 0 1 15,-5-65 2-15,-3-19-3 16,-3-8-2-16,1-13 1 15,0-6-14-15,1-13-173 0</inkml:trace>
  <inkml:trace contextRef="#ctx0" brushRef="#br0" timeOffset="159955.7154">18884 10491 543 0,'3'-6'306'15,"1"-1"-38"-15,-3 1-35 16,-5-3-64-16,-4 5-31 15,-11-8-56-15,1 4-28 0,-9 6-39 16,-3 2-15-16,4 16-25 16,-1 1-2-16,10 9 2 15,7 1 6-15,6 0 6 16,8-3 0-16,13-5 6 16,7-8 2-16,12-9 6 15,1 0 5-15,-5-8 3 16,-5-2 4-16,-8-6 7 15,-5-2 2-15,-6-4 10 16,-3 5 18-16,-4 5 20 16,-1 5-5-16,-4 10-22 0,-1 1-23 15,-6 6-30-15,3 7-1 16,5 7 2-16,2 3 1 16,4 6 2-16,3-1 2 15,2 2 3 1,-2 0 1-16,-2-5-24 0,1-2-78 15</inkml:trace>
  <inkml:trace contextRef="#ctx0" brushRef="#br0" timeOffset="160262.5596">19075 10779 694 0,'5'-2'328'0,"5"-5"-113"16,1-1-37-16,3-2-38 15,1-5-5-15,0-3-18 16,-2 0-10-16,-4-2-10 16,-5 3-8-16,-1 4-8 15,-2 6-5-15,-3 6-28 0,-2 5-16 16,-1 11-30-16,2 4-8 15,3 16-1-15,2 1 3 16,4 2 2 0,1-1-6-16,0-7-139 15,0-4-106-15</inkml:trace>
  <inkml:trace contextRef="#ctx0" brushRef="#br0" timeOffset="160564.172">19439 10157 972 0,'-4'-13'496'16,"1"-7"-142"-16,-3 11-232 15,4 9-59-15,0 11-57 16,-1 5-3-16,3 23-6 15,-3 17-3-15,6 27 3 0,2 11 1 16,3 3 2-16,6-6 1 16,-2-16 3-16,-2-5-1 15,-1-12 1 1,-2-5 0-16,-6-14 1 16,6-8 1-16,1-11 21 15,-5-8-75-15</inkml:trace>
  <inkml:trace contextRef="#ctx0" brushRef="#br0" timeOffset="161771.2398">18443 11728 591 0,'-12'-7'277'0,"-14"-11"-84"16,6-4-37-16,13-6-22 15,4-4-19-15,13 2-51 16,6 3-3-16,7 3-5 15,6 9-4-15,2 7-9 16,-2 5-13-16,1 18-30 16,-3 7-1-16,-17 10 7 0,-5 8 12 15,-19 6 15 1,-13 3 0-16,-11 6-8 16,-4 0-9-16,1-6-7 15,5-8-1-15,16-16 4 0,5-13 5 16,11-11 8-1,4-4-7-15,12-5-2 16,7 2-2-16,10-1-8 0,7 6 6 0,-1 2-2 16,-7 1-7-1,1 3 1-15,-5-3-47 16</inkml:trace>
  <inkml:trace contextRef="#ctx0" brushRef="#br0" timeOffset="161977.99">18701 11780 779 0,'2'0'398'16,"2"0"-48"-16,15 0-245 0,13 5-33 15,10-4-16-15,10 1-12 16,0 0-29-1,-13-3-5-15,-4 1-51 16,-10-2-102-16</inkml:trace>
  <inkml:trace contextRef="#ctx0" brushRef="#br0" timeOffset="162204.0629">19107 11664 944 0,'0'0'458'16,"8"1"-166"-16,5 4-141 15,10 10-102-15,4 6-16 16,3 7-6-16,5 5-9 16,-6 3-8-16,-2-1-1 15,-5-8-45-15,-1-5-56 16,-3-8-181-16</inkml:trace>
  <inkml:trace contextRef="#ctx0" brushRef="#br0" timeOffset="162377.4872">19470 11673 1092 0,'-12'1'470'0,"-12"8"-249"16,-7 4-72-16,-10 11-77 15,-2 6-26-15,-4 8-33 16,-1 1-6-16,8-1-144 16,8 2-174-16</inkml:trace>
  <inkml:trace contextRef="#ctx0" brushRef="#br0" timeOffset="162764.3816">18228 11396 783 0,'-17'4'412'15,"-16"5"-72"-15,-2 20-236 16,-2 9-37-16,8 20-33 15,10 10-4-15,19 15-23 0,10 7-3 16,19 4-4 0,7-7 0-16,12-17-29 15,13-10-76-15</inkml:trace>
  <inkml:trace contextRef="#ctx0" brushRef="#br0" timeOffset="163184.2374">19528 11456 599 0,'8'5'334'0,"11"8"-51"15,7 11-136-15,7 19-76 16,-1 10-9-16,-3 20 7 0,-9 5 7 16,-13 4 1-1,-8-1-9-15,-10-10-19 16,0-11-18-16,-1-19-14 16,2-11-26-16,-1-21-157 0,1-6-267 15</inkml:trace>
  <inkml:trace contextRef="#ctx0" brushRef="#br0" timeOffset="163514.2995">19712 11410 945 0,'10'-8'452'0,"15"-7"-197"16,1 5-65-16,-2 7-100 15,-2 7-42-15,-10 9-16 16,-6 6 8-16,-13 7 12 16,-7 1 3-16,-7-1-14 15,-1 1-15-15,8-6-22 0,6 0-6 16,15-7-4-16,9-3 1 15,13-4 5-15,5-6 2 16,-2 0 0 0,1-1 26-16,-10-1-159 15,-2 1-122-15</inkml:trace>
  <inkml:trace contextRef="#ctx0" brushRef="#br0" timeOffset="163819.002">20157 10990 944 0,'6'4'377'16,"10"-2"-217"0,8 2-42-16,17 0-15 0,6-2-19 15,5-2-47 1,-2 2-9-16,-12-6-14 16,-1 4 36-16,-10-2-155 15,-4 2-109-15</inkml:trace>
  <inkml:trace contextRef="#ctx0" brushRef="#br0" timeOffset="163995.9232">20212 11123 1149 0,'8'-2'491'15,"19"0"-274"-15,8 1-20 16,12 4-65-16,4 0-43 15,-9 2-53-15,-5-3-13 16,-8-2-28-16,-1 3-118 16</inkml:trace>
  <inkml:trace contextRef="#ctx0" brushRef="#br0" timeOffset="164472.8238">20927 11084 1033 0,'3'-1'377'16,"3"-5"-271"0,27 2-87-16,20 2-17 0,45-6 63 15,19 2 27-15,34-1 10 16,25 1 7-16,14 6-31 16,8 0-21-16,3 7-23 15,-19-4-13-15,-27-2-9 16,-22-1 1-16,-46-4-56 15,-25 1-77-15</inkml:trace>
  <inkml:trace contextRef="#ctx0" brushRef="#br0" timeOffset="164886.6318">21241 10153 849 0,'-3'-7'456'16,"-2"-8"-152"-16,2 11-163 16,1 0-61-16,1 15-80 15,1 11 1-15,3 23-8 16,7 21 7-16,1 20 5 15,1 3 1-15,-2-8 4 16,-3-10 1-16,-7-18 2 16,0-11 1-16,-5-12 10 15,1-5-79-15,1-10-359 0</inkml:trace>
  <inkml:trace contextRef="#ctx0" brushRef="#br0" timeOffset="165359.8382">21718 10466 701 0,'4'-9'395'15,"0"-4"-97"1,-4-3-72-16,-3-4-24 0,-7 0-67 16,-1 3-32-16,-9 6-60 15,-4 1-26-15,-6 8-26 16,-1 4-5-16,0 7-3 16,3 7 0-16,10 7 2 15,0 3 0-15,18 9 0 16,0-9 1-16,9-3 0 15,7-2 2-15,4-12 4 16,7 2 4-16,3-5 5 16,-2-8 4-16,-4-2 4 15,-5-4 1-15,-7 3 3 16,-4 3 0-16,-7 2-9 16,-1 0-4-16,-3 8-5 15,-1 5-2-15,0 8 5 16,0 7 2-16,4 8-1 0,4 2 0 15,4 0 2-15,1-1-34 16,2-8-178-16</inkml:trace>
  <inkml:trace contextRef="#ctx0" brushRef="#br0" timeOffset="165699.9093">21856 10649 851 0,'4'-3'432'0,"7"-8"-118"16,4 2-104-16,4 2-110 16,4 5-31-16,0 2-47 15,0 3-10-15,-7 5-5 16,-5-1 3-16,-11 5 12 15,-6 3 3-15,-13 3 3 16,0 2-3-16,1 1-13 16,2-2-4-16,12-4-9 0,-1-2-2 15,11-5-3-15,4-2 1 16,10-4 5-16,9-2 1 16,5-2 1-1,2-3-25-15,3-1-150 16,0-1-208-16</inkml:trace>
  <inkml:trace contextRef="#ctx0" brushRef="#br0" timeOffset="165984.1417">22246 10118 1028 0,'4'-10'466'0,"1"-5"-202"15,-2 5-77-15,-3 11-105 16,2 7-29-16,0 20-48 16,2 12-5-16,0 34 4 15,-3 15 0-15,4 12 0 16,0 1 2-16,2-12 0 0,-3-11 2 16,2-13 0-1,-4-6-1-15,-2-14 1 0,5-6 0 16,-4-13 2-16,0-9 2 15,1-9 10-15,0-6-31 16</inkml:trace>
  <inkml:trace contextRef="#ctx0" brushRef="#br0" timeOffset="166835.693">21380 11503 658 0,'-2'0'446'16,"1"1"-10"0,2 4-229-16,-1-5-129 15,10 9-47-15,60 56 4 16,-24-24-4-16,3 3-12 16,1 1 0-16,-11-10-4 15,-3-4 2-15,-11-9 15 16,-5-5-65-16,-5-7-180 15</inkml:trace>
  <inkml:trace contextRef="#ctx0" brushRef="#br0" timeOffset="167028.929">21794 11574 1118 0,'-10'-2'495'16,"-19"2"-250"-16,-4 0-84 15,-8 9-95-15,-4 7-25 16,-2 11-30-16,-1 7-6 0,5 7-2 0,0-3 0 31,13-3-46-31,4-6-60 0,13-13-193 16</inkml:trace>
  <inkml:trace contextRef="#ctx0" brushRef="#br0" timeOffset="167427.1706">21926 11359 871 0,'-3'-7'387'0,"-6"-8"-178"0,3 4-60 16,7 4-72-16,5 1-20 16,15 0-16-16,8-2-2 15,12 5 16-15,3 1-4 16,2 6-22-16,-5 5-2 16,-20 4 13-16,-10 5 13 15,-20 7 14-15,-12 2 0 16,-10 7-19-16,1-4-17 0,4-10-19 15,10 0-6 1,13-10-6-16,6-1 0 16,13 1 4-16,6-5 3 0,7-2 0 15,6-2-1-15,3 0-4 16,0-1 0-16,-2-3 14 16,-3 2-38-16</inkml:trace>
  <inkml:trace contextRef="#ctx0" brushRef="#br0" timeOffset="187170.089">1717 16415 920 0,'6'1'362'16,"4"0"-212"-16,25 3-96 16,15 1-10-16,26 0-5 0,8-5-13 15,7-3-15-15,-3-4 2 16,-10-1-21-16,-2 0-54 16,-15-1-221-16</inkml:trace>
  <inkml:trace contextRef="#ctx0" brushRef="#br0" timeOffset="187406.0538">1867 16478 937 0,'0'-1'355'15,"2"1"-222"-15,27 4-119 16,12 0-14-16,25 0 11 16,9-2-6-16,4-6 1 15,-3 1 6-15,-3-5-47 16,-6-2-51-16</inkml:trace>
  <inkml:trace contextRef="#ctx0" brushRef="#br0" timeOffset="187605.8671">2381 16283 847 0,'13'0'367'0,"6"2"-184"16,12 11-96-16,4 7-14 16,-4 12-1-16,-7 6 2 0,-19 8 32 15,-9-1 11-15,-15-2-16 16,-9-2-14-1,-4-12-41-15,-1-5-75 0,4-12-369 16</inkml:trace>
  <inkml:trace contextRef="#ctx0" brushRef="#br0" timeOffset="188289.7191">3172 16606 719 0,'2'1'270'16,"21"5"-166"-16,25-2-92 15,51 6-5-15,27-2 44 16,54-4 77-16,14-4 21 15,34-1-2-15,1-3 0 16,14-2-60-16,-9 0-14 0,-19-1-12 16,-4 4-16-1,-56-2-11-15,-16 5-8 0,-44-2-11 16,-24 1 0-16,-28 1-148 16</inkml:trace>
  <inkml:trace contextRef="#ctx0" brushRef="#br0" timeOffset="191647.2757">3295 16212 716 0,'-4'0'316'0,"-4"-2"-145"15,3 4-83-15,10-2-48 16,3-3-7-16,9-11 14 16,6-4 16-16,6-15 27 15,3 1 8-15,-4-6 1 0,-5 2 0 16,-8 3-4-16,-7 3 4 16,-7 11-5-16,-1 5-9 15,0 13-35-15,-2 2-21 16,3 16-36-16,0 11-14 15,1 17 5-15,4 10 5 16,2 14 9-16,-1 0 3 0,5-6 3 16,0-11-33-1,2-22-149-15,3-12-111 0</inkml:trace>
  <inkml:trace contextRef="#ctx0" brushRef="#br0" timeOffset="192055.3435">3939 15963 440 0,'-2'-4'320'16,"-6"-2"59"-16,-1 3-88 15,-12-3-75-15,-6 4-29 16,-4 0-52-16,-4 3-33 0,10 7-58 16,4 1-24-1,10 11-40-15,8 2-9 16,5-1-7-16,13 6 2 15,16 2 9-15,10 2 8 16,7 7 13-16,-6 0 4 0,-18-1 11 16,-16 0 7-16,-22 0 14 15,-10-4 4-15,-16-4 2 16,-4-7-6-16,2-16-64 0,3-8-48 16,13-11-196-16</inkml:trace>
  <inkml:trace contextRef="#ctx0" brushRef="#br0" timeOffset="192278.3221">3802 15986 603 0,'13'-1'399'15,"11"-3"-7"-15,11 4-180 0,5-1-39 16,-5 1-84 0,-6-2-32-16,-10 0-26 0,-6 0-10 15,-3-1-89-15,2 6-187 16</inkml:trace>
  <inkml:trace contextRef="#ctx0" brushRef="#br0" timeOffset="192489.4547">4183 16276 935 0,'1'3'419'16,"1"-3"-191"-16,3 1-149 15,-5-1-24-15,0-1-32 16,0-1-40-16,2 1-366 16</inkml:trace>
  <inkml:trace contextRef="#ctx0" brushRef="#br0" timeOffset="192829.6062">4418 16341 625 0,'4'-1'341'15,"0"-9"-52"-15,9-1-111 0,3-9-61 16,0-4-19 0,1-8-11-16,-4-3 6 15,-1-2 12-15,-2-1-2 0,-3 5-24 16,-1 3 1-16,-3 9-31 15,-1 7-12-15,1 8-7 16,-2 3-18-16,-1 2-13 16,0 1-5-16,0 0-5 15,0 0-1-15,5 26 6 16,8 38 4-16,-5-13 2 16,1 4 0-16,1 0 2 15,-1-5-2-15,4-12-104 16,1-6-89-16</inkml:trace>
  <inkml:trace contextRef="#ctx0" brushRef="#br0" timeOffset="193182.9625">4969 16020 854 0,'-11'-9'462'16,"-5"-4"-108"-16,-5 6-149 16,-7 2-42-16,0 9-76 15,-2 2-43 1,0 8-39-16,4 5-14 16,9 15-10-16,5 6 3 15,14 11 0-15,10 0 5 0,11-6 2 16,7-7-1-16,15-14 6 15,-5-13 4-15,4-15 9 16,-4-10 16-16,-13-14 28 16,0-4 9-16,-11-6 19 15,-6-5-5-15,-10 0-20 16,-7 2-10-16,-10 8-38 16,-2 10-39-16,-4 9-126 15,-2 0-148-15</inkml:trace>
  <inkml:trace contextRef="#ctx0" brushRef="#br0" timeOffset="193385.0086">4965 15782 921 0,'0'0'458'16,"1"-3"-159"-16,5 2-129 0,-6 0-113 15,12 0-33-15,57 3-22 16,-24 4 2-16,1 3-44 16,-3 0-96-16</inkml:trace>
  <inkml:trace contextRef="#ctx0" brushRef="#br0" timeOffset="193762.2284">5520 15639 796 0,'-2'-6'390'0,"-6"-1"-143"0,0 0-43 16,-7 7-94-1,3 6-39-15,0 8-53 16,-5 3-10-16,7 8-10 16,0 6-4-16,-1 5-3 15,8 2-2-15,6-2 3 16,3-3 1-16,13-8 1 16,2-8 3-16,1-9 5 0,-1-8 4 0,-2-9 46 15,-6-4 26 1,-7-5 65-16,-6-2 17 15,-14-3-21-15,-5 1-24 16,-8 9-68-16,2 2-24 16,-1 10-76-16,6 1-78 0,6 5-255 15</inkml:trace>
  <inkml:trace contextRef="#ctx1" brushRef="#br0" timeOffset="130174.0139">6366 18583 0</inkml:trace>
  <inkml:trace contextRef="#ctx0" brushRef="#br0" timeOffset="194483.5548">3537 16842 650 0,'-10'0'384'0,"-15"4"-21"15,-1 8-149-15,-15 16-97 0,-2 10-36 16,0 15-54-16,2 7-15 16,22 15-15-16,11 5-4 15,19 3-1-15,10-3 2 16,18-15 3-16,6-11 0 15,5-22 11-15,3-9-61 16,-3-16-220-16</inkml:trace>
  <inkml:trace contextRef="#ctx0" brushRef="#br0" timeOffset="194833.0312">3673 17152 1046 0,'-3'-11'424'0,"-2"-15"-282"15,10 5-38-15,16-1-47 16,6 4-13-16,9 1-2 16,1 4-3-16,-1 13-17 15,-5 5-2-15,-13 12-2 16,-7 8 5-16,-21 13 11 15,-7 3 0-15,-11 11-7 16,-2-2-5-16,2-9-11 16,2-3-2-16,7-17 2 0,1-8 0 15,9-11-6-15,1-2-8 16,9-4-28-16,6 2-7 16,10 0-4-16,8 2 6 15,8 4 22-15,4 4 6 0,5 3 10 16,-3-1-110-16</inkml:trace>
  <inkml:trace contextRef="#ctx0" brushRef="#br0" timeOffset="195051.8217">4106 17253 1118 0,'3'-3'493'0,"2"0"-235"16,17 3-168-16,3 0-35 15,11 3-33-15,2 2-6 16,-5 0-4 0,2 0 35-16,-9-1-205 15</inkml:trace>
  <inkml:trace contextRef="#ctx0" brushRef="#br0" timeOffset="195337.7801">4529 17149 1064 0,'0'-4'494'0,"0"-1"-247"15,1 2-65-15,-1 3-112 16,0 0-46-16,30 7-29 0,33 46 4 16,-27-20 3-16,-8-1 0 15,-4 1-19 1,-2-2-64-16,-6-6-243 15</inkml:trace>
  <inkml:trace contextRef="#ctx0" brushRef="#br0" timeOffset="195512.6424">4810 17157 1246 0,'-13'7'519'0,"-15"14"-305"15,-6 1-62-15,-2 6-82 0,1 2-26 16,4 0-28-16,2 0-7 16,5-1-101-16,5-6-95 15</inkml:trace>
  <inkml:trace contextRef="#ctx0" brushRef="#br0" timeOffset="195812.5433">4909 16989 706 0,'6'0'417'0,"8"-1"-21"15,4 3-207-15,5 9-119 32,2 7-23-32,6 13-26 15,0 7-5-15,-6 18-4 16,-5 3-1-16,-16 9-2 16,-6 0 0-16,-11-13-61 15,1-6-79-15</inkml:trace>
  <inkml:trace contextRef="#ctx0" brushRef="#br0" timeOffset="196203.2492">5324 16906 594 0,'8'-8'330'0,"11"-14"-31"0,-1 3-41 15,4 4-85 1,0 5-42-16,-4 9-86 15,-5 2-21-15,-8 14 3 16,-8 4 6-16,-8 14 4 16,-2 2-2-16,2 2-18 15,0-3-7-15,8-8-11 16,8-1-5-16,8-10-8 0,6-3 0 0,6-6 3 16,2-4 4-16,3-3 38 15,2-2-67-15,1-3-256 16</inkml:trace>
  <inkml:trace contextRef="#ctx0" brushRef="#br0" timeOffset="196519.7615">6025 16499 1182 0,'7'-3'442'0,"14"1"-342"0,9-3-46 0,16 3-41 16,4 1-4-16,-2-1-1 31,-7 2-42-31,-9 3-206 16</inkml:trace>
  <inkml:trace contextRef="#ctx0" brushRef="#br0" timeOffset="196711.1958">6019 16627 1069 0,'2'1'442'0,"9"0"-252"16,9 2-64-16,17 2-75 16,11-1-3-16,10 2-23 15,3 0-9-15,-6-1-45 16,-6-2-124-16</inkml:trace>
  <inkml:trace contextRef="#ctx0" brushRef="#br0" timeOffset="197164.2882">6673 16590 1033 0,'7'1'346'16,"7"4"-252"-16,37 1-135 15,13-2 4-15,45-2 66 16,24-2 11-16,30-6 3 15,21 3 3-15,20-3-21 16,4 0-9-16,12 1-3 16,-7-2-1-16,-17 1-1 0,-15-1-2 15,-35 5-1 1,-16-1 2-16,-30 2-46 16,-15 1-57-16</inkml:trace>
  <inkml:trace contextRef="#ctx0" brushRef="#br0" timeOffset="199115.8105">7284 15940 542 0,'-2'-4'345'0,"-10"-9"34"15,-5 4-90-15,-9 5-80 32,-10 1-35-32,-9 9-95 15,0 8-30-15,0 11-35 16,3 5-16-16,14 11-16 15,10 2 0-15,9 7 1 16,10 2 0-16,15-5 5 16,6-3 0-16,20-15-2 15,2-10 0-15,3-14 8 0,-3-9 3 16,-9-11 15-16,-6 1 8 16,-22-8 23-16,-9 0 9 15,-32-3 6-15,-12-2-4 16,-13 7-29-16,1 5-14 15,14 12-25-15,10 5-26 16,22 10-136-16,9 3-126 16</inkml:trace>
  <inkml:trace contextRef="#ctx0" brushRef="#br0" timeOffset="199314.8382">7489 16162 766 0,'-4'-2'515'0,"-4"-1"25"15,2 2-246-15,0 0-169 0,3 1-48 16,3-1-48-16,-1 1-3 16,1-1-153-1,0 0-130-15</inkml:trace>
  <inkml:trace contextRef="#ctx0" brushRef="#br0" timeOffset="199569.7197">7683 16103 894 0,'5'-16'447'16,"3"-17"-147"-16,-1-2-53 15,-3 10-86-15,-1 2-34 16,0 15-50-16,-2 5-25 0,1 10-33 16,3 11-13-16,1 7-10 15,2 11 1 1,3 6 3-16,1 7 0 0,0 3 2 16,-4-4 0-16,-4-3-6 15,-3-8-52-15,2-13-217 0</inkml:trace>
  <inkml:trace contextRef="#ctx0" brushRef="#br0" timeOffset="199886.1726">8090 16047 1039 0,'-12'-8'488'0,"-17"-7"-206"31,-3 1-55-31,2 7-103 16,2 1-47-16,6 12-68 0,2 8-12 16,7 9-15-1,-2 7-2-15,10 9 3 16,3 3 1-16,15 5 0 0,4-5 5 16,11-12 1-16,7-8 4 15,3-21 10-15,12-3 1 16,0-14 9-16,-4-8 5 15,-11-8 9-15,-13-5 5 0,-14-4 3 16,-9 4 5-16,-12 6-83 16,-4 7-64-16,-8 8-358 15</inkml:trace>
  <inkml:trace contextRef="#ctx0" brushRef="#br0" timeOffset="200064.3152">8055 15785 1168 0,'2'-2'528'15,"2"-3"-230"-15,18 1-200 16,9-1-47-16,22 5-38 16,0 0-6-16,-2 3-33 15,-5 4-108-15</inkml:trace>
  <inkml:trace contextRef="#ctx0" brushRef="#br0" timeOffset="200381.8332">8645 15649 947 0,'-12'1'456'15,"-10"0"-177"-15,-2 5-132 16,2 4-46-16,0 7-56 16,5 6-21-16,8 6-24 15,3 4-6-15,10 3-8 16,8-4 1-16,10-6 2 16,4-6 2-16,7-12 9 15,-1-7 5-15,-6-4 13 16,-6-6 7-16,-16-5 44 15,-8-1 11-15,-18 1-4 16,-8 2-6-16,-4 9-51 16,1 3-22-16,15 6-209 0</inkml:trace>
  <inkml:trace contextRef="#ctx0" brushRef="#br0" timeOffset="200782.6225">7335 17037 1049 0,'1'0'477'15,"4"7"-189"1,6 3-162-16,10 11-87 15,7 7-8-15,12 11-12 16,6 5-5-16,4 1-4 16,-3 2 1-16,-7-10-2 0,-5-5-53 15,-10-5-136-15,-3-8-110 16</inkml:trace>
  <inkml:trace contextRef="#ctx0" brushRef="#br0" timeOffset="200983.0629">7715 17090 1125 0,'-22'5'506'16,"-14"4"-244"0,-7 5-119-16,0 5-30 15,-1 10-55-15,2 5-25 16,5 4-21-16,2 2-4 15,9-7-78-15,4-4-64 0,8-9-177 16</inkml:trace>
  <inkml:trace contextRef="#ctx0" brushRef="#br0" timeOffset="201362.9172">7833 16916 619 0,'-6'-10'398'16,"3"-10"37"-16,3 5-205 15,10-1-87-15,7 2-29 16,1 1-46-16,5 7-15 15,1 8-28-15,-3 8-7 16,-4 9-5-16,-7 4 3 16,-13 6 6-16,-3-2 0 15,-9 2 0-15,-2-4-3 0,1-6-8 16,2-2-1 0,8-9-10-16,3-2-4 15,5-3-3-15,5-5-1 0,8 1 5 16,10 1 2-16,9 2 1 15,3 7 0-15,1 4-54 16,-8-1-128-16</inkml:trace>
  <inkml:trace contextRef="#ctx0" brushRef="#br1" timeOffset="204057.379">4377 16597 977 0,'-2'-7'408'0,"1"-6"-171"15,26-4-237-15,8-10-23 16,35-21 5 0,8-17 11-16,52-27 10 15,25-8 5-15,39-19 5 0,16-3 1 16,-14-2-6-16,-1 7-3 16,-42 29-32-1,-16 18-149-15</inkml:trace>
  <inkml:trace contextRef="#ctx0" brushRef="#br1" timeOffset="204661.0675">7479 16425 603 0,'10'-10'330'15,"11"-10"-3"-15,30-23-226 16,17-9-5-16,31-18-10 15,20-5-12-15,32-11-11 16,4-4-9-16,18-1-20 16,5 1-13-16,-19 15-11 15,-3 7 0-15,-19 16-1 16,-17 9 42-16,-19 10-289 0</inkml:trace>
  <inkml:trace contextRef="#ctx0" brushRef="#br0" timeOffset="207460.672">9651 16426 1042 0,'0'-2'442'15,"3"-3"-237"-15,21 3-126 16,9 2-29-16,20 7-27 16,9 2-7-16,14 3-8 15,2-2-2-15,-1-5-49 16,-2-2-76-16</inkml:trace>
  <inkml:trace contextRef="#ctx0" brushRef="#br0" timeOffset="207720.5738">9769 16536 1040 0,'2'2'396'0,"5"-1"-268"31,4 3-53-31,19 0-38 16,8 0 5-16,23-1-18 0,4-3-7 16,4-2-5-16,-3-3-1 0,-14-2-7 15,-7-3-53-15,-15-1-158 16,-5 1-205-1</inkml:trace>
  <inkml:trace contextRef="#ctx0" brushRef="#br0" timeOffset="207945.3751">10222 16359 947 0,'8'4'376'0,"9"7"-249"0,6 9-28 15,6 6-22 1,-6 1-3-16,-2 0 8 16,-9 0 7-16,-9 0 2 15,-3-1-3-15,-14-4-20 16,-3-1-14-16,-9-6-29 16,0-4-11-16,-1 0-65 15,0-7-56-15,-1 2-223 0</inkml:trace>
  <inkml:trace contextRef="#ctx0" brushRef="#br0" timeOffset="212176.8597">10923 16168 870 0,'0'-4'381'16,"0"-3"-208"-16,5-2-27 15,13-6-59-15,4 4-26 0,18-2-28 16,7 6-6-1,10 9-7-15,-5 3-3 16,-14 11 0 0,-15 0-1-16,-20 9-4 15,-7 2-2-15,-21 0-3 16,-1-1 0-16,-10-8 6 0,1-7-1 0,14-2-10 16,2-5-10-1,19 0-13-15,8 2-1 16,16 4 3-16,8 8 8 15,9 9 9-15,-4 5 2 16,-13 4 8-16,-15 1 4 16,-22 1 4-16,-17-1-2 15,-22-9 2-15,-5-6 2 0,-2-21-62 16,9-2-41 0,19-10-129-16,9-1-90 0</inkml:trace>
  <inkml:trace contextRef="#ctx0" brushRef="#br0" timeOffset="212435.1616">11484 16333 1113 0,'7'-3'496'16,"6"-2"-220"-16,9 7-190 16,9 7-30-16,10 12-36 15,1 5-7-15,-1 10-5 16,-5 2-1-16,-11-3-29 16,-7-16-60-1,-10-9-94-15,1 0-181 0</inkml:trace>
  <inkml:trace contextRef="#ctx0" brushRef="#br0" timeOffset="212636.3099">11847 16332 695 0,'-7'-2'422'16,"-13"0"-29"-16,6 4-207 15,-5 5-51-15,-3 6-72 16,4 3-26-16,-9 7-26 15,-1 5-2-15,-12 4-3 16,-2-1-4-16,1 2-5 16,6-5-94-16,13-7-253 15</inkml:trace>
  <inkml:trace contextRef="#ctx0" brushRef="#br0" timeOffset="213025.6646">11796 16002 880 0,'-2'-6'427'16,"0"-4"-148"-16,8 0-64 0,6-2-79 16,9 4-38-16,14 1-50 15,0 4-19-15,10 8-13 16,-7 2-3-16,-12 9-3 16,-9 3-1-16,-23 6-2 15,-9 6-2-15,-11 1 1 16,-4 1-1-16,9-10 1 15,6-5-3-15,14-12-9 16,7-3-4-16,17-4 0 16,3-5 2-16,10 1 8 15,-1 0 1-15,-4 4-80 0,-7 3-122 0</inkml:trace>
  <inkml:trace contextRef="#ctx0" brushRef="#br0" timeOffset="214423.8744">12367 16254 839 0,'-1'-3'425'0,"0"-3"-153"15,-1 6-79-15,0 0-103 16,1 10-39-16,0 22-33 16,2 76-2-16,6-42-4 15,-1-3-3-15,1-15-3 16,0-5 0-16,0-12-98 16,-2-8-83-16</inkml:trace>
  <inkml:trace contextRef="#ctx0" brushRef="#br0" timeOffset="214582.4473">12206 16549 978 0,'6'0'408'16,"15"-3"-224"-16,8-2-74 16,27 0-36-1,9-3-26-15,15-1-34 0,-1-1-11 16,-7 1-228-16</inkml:trace>
  <inkml:trace contextRef="#ctx0" brushRef="#br0" timeOffset="214949.8875">12850 16185 1219 0,'-2'-4'502'0,"0"0"-323"15,4 5-53-15,-2-1-80 16,1 8-26-16,29 22-19 16,47 44 1-16,-34-26 2 15,-7 2 0-15,-23 1-2 0,-11-1 0 16,-23-2-1-16,-10-4 1 16,-8-8 0-16,1-6-1 15,8-16-17-15,9-7-8 16,16-17-20-16,6-12-8 15,18-12 15 1,5-12 11-16,14-8 31 16,1-5 18-16,-6-5 31 15,-10 0 17-15,-26 7 19 16,-13 8 0-16,-22 16-14 16,-7 10-24-16,-6 15-33 15,6 5-13-15,13 7-67 0,13 5-66 16,21 8-392-16</inkml:trace>
  <inkml:trace contextRef="#ctx0" brushRef="#br0" timeOffset="215266.165">13249 16355 907 0,'7'0'420'0,"8"0"-141"16,15 10-182-1,7 6-25-15,9 9-28 16,0 4-17-16,-4 4-14 0,-3 2-2 0,-12 0-90 31,-2-6-88-31</inkml:trace>
  <inkml:trace contextRef="#ctx0" brushRef="#br0" timeOffset="215446.0524">13628 16360 1077 0,'-13'4'476'16,"-19"8"-246"-16,-2 7-45 15,-13 12-85-15,0 0-28 16,1 5-34-16,3-4-19 0,9-6-14 16,3 0-3-16,14-6-118 15,2-1-102-15</inkml:trace>
  <inkml:trace contextRef="#ctx0" brushRef="#br0" timeOffset="215729.579">13903 16472 939 0,'11'0'399'15,"20"0"-224"-15,11 0-18 0,10 5-58 16,-3-4-30-16,0 0-45 15,-7-1-1 1</inkml:trace>
  <inkml:trace contextRef="#ctx0" brushRef="#br0" timeOffset="216162.4635">14431 16198 1077 0,'4'-3'443'0,"10"3"-239"16,21 7-150-1,9 8-24-15,12 12-12 16,-2 2-2-16,-13 8 0 15,-11-2 0-15,-25 7 4 0,-9 1-1 0,-26 1-6 16,-12 3-2-16,-14-9-9 16,-3-5 1-16,5-18-21 15,9-8-33 1,26-15-64-16,16-9-13 16,28-24 11-16,17-7 31 0,15-16 86 15,3-1 45 1,-5 6 71-16,-15 2 29 15,-22 15 23-15,-11 5-17 0,-23 6-40 16,-7 9-20-16,-11 9-45 16,-10 5-15-16,-5 8-27 15,6 4 24-15,9 7-193 16,13 4-98-16</inkml:trace>
  <inkml:trace contextRef="#ctx0" brushRef="#br0" timeOffset="216508.8424">15097 16337 886 0,'6'-2'415'16,"7"-3"-131"-16,5 3-152 15,10 1-66-15,4-1-18 16,9 2-34-16,3 0-6 0,1 0-78 16,-2 0-93-16</inkml:trace>
  <inkml:trace contextRef="#ctx0" brushRef="#br0" timeOffset="216706.4002">15158 16487 966 0,'3'1'416'0,"10"3"-211"16,6-3-42-16,14 2-50 16,6 0-28-16,8-1-48 15,4 5-13-15,-2-7-12 16,-2-2-95-16</inkml:trace>
  <inkml:trace contextRef="#ctx0" brushRef="#br0" timeOffset="217149.4219">16034 16179 797 0,'-13'-7'457'15,"-14"-6"-110"-15,-10 7-140 16,-4 6-54-16,-4 9-97 15,2 6-27-15,7 16-28 16,8 5-2-16,11 18-5 16,10 10-2-16,18 2 2 15,6-2 0-15,19-16 2 0,10-10 2 16,19-20 6-16,6-8 2 16,-13-31 10-16,10 3 9 15,-12-19 24 1,-7-6 5-16,-3 4 5 0,-28-16-1 15,-21 3-12-15,-15 0-5 16,-18 12-10-16,-7 3-7 16,-1 14-18-16,3 6-45 15,5 7-115-15,7 7-89 0</inkml:trace>
  <inkml:trace contextRef="#ctx0" brushRef="#br0" timeOffset="217397.1281">16119 16251 911 0,'-7'2'430'0,"-12"7"-175"0,-2 4-55 0,-7 12-77 31,-7 8-27-31,-4 7-33 0,0 6-16 15,5-3-21 1,7-6-9-16,12-8-16 16,4-11-1-16,9-8-39 15,2 0-58-15,3-10-318 16</inkml:trace>
  <inkml:trace contextRef="#ctx0" brushRef="#br0" timeOffset="233092.5791">16733 16051 764 0,'13'-12'323'16,"26"-16"-180"0,20-15 11-16,23-22-21 15,16-10-20-15,30-17-39 16,9-4-18-16,8-1-28 15,-1 1-9-15,-25 14-5 16,-20 13 0-16,-33 25-2 0,-18 13-5 16,-28 19-38-16,-8 5-25 15,-13 7-13-15,-3 0 2 16,-4 2 35-16,-2-1 23 16,3 3 14-16,3-1 0 15,2-3-8-15,-2 1-10 16,3-1-17-16,0 0-8 15,0 0-28-15,-1 0-7 0,1 0 8 16,-19 0 8-16,-39-9 44 16,25-4 27-16,-4 0 34 15,3 2 14-15,8 3 20 0,6 5-3 16,13 1-24 0,6 2-15-16,7-1-18 15,7 1-7-15,15 1 2 16,6 1 0-16,14-2-8 15,6 2-3-15,2-3-1 16,-2 0 1-16,-13 2 12 16,-8 2 22-16,-19 9 30 15,-6 2 12-15,-7 12 24 0,-7 3-7 16,-3 12-16 0,0 4-11-16,2-7-32 15,3-3-14-15,1-17-16 16,-1-7-4-16,3-13-60 15,3-7-98-15</inkml:trace>
  <inkml:trace contextRef="#ctx0" brushRef="#br0" timeOffset="236363.9839">18472 14840 1071 0,'5'4'390'16,"13"11"-324"-16,7 10-17 15,8 10-7-15,3 4-11 16,3 8-9-16,-1-1-4 15,-5-4-7-15,-3 1-30 16,-7-10-249-16</inkml:trace>
  <inkml:trace contextRef="#ctx0" brushRef="#br0" timeOffset="236579.8682">18910 14892 821 0,'-15'-3'395'0,"-16"3"-136"16,-6 4-90-16,-6 19-76 15,-2 6-23-15,-6 8-38 16,5 3-9-16,4-4-16 16,4-1-3-16,12-5-2 0,7-2-43 15,8-7-133-15,8-3-147 16</inkml:trace>
  <inkml:trace contextRef="#ctx0" brushRef="#br0" timeOffset="236874.6363">18905 15290 744 0,'8'-9'368'0,"6"-6"-125"15,-2-3-109-15,-1 2-15 16,-3 1-26-16,0 4-6 16,-7 6-13-16,2 1-12 0,-3 14-29 15,-3 5-15-15,1 17-15 16,-3 6 1-16,3 7-2 15,3 1 0-15,8-1 1 16,-5-10-31-16,1-9-158 16,-1-9-169-16</inkml:trace>
  <inkml:trace contextRef="#ctx0" brushRef="#br0" timeOffset="237126.7225">19196 15002 765 0,'3'-2'400'16,"9"2"-74"-16,7-1-158 15,15 1-93-15,5 2-23 16,7-2-37-16,-1 0-7 16,-11-2-58-16,0 0-66 0,-9 2-308 15</inkml:trace>
  <inkml:trace contextRef="#ctx0" brushRef="#br0" timeOffset="237317.62">19297 15076 578 0,'-1'2'346'15,"-1"3"-30"-15,12 0-129 16,8 2-34-16,17-1-44 16,3-3-23-16,2 4-44 15,-3-5-17-15,-8-3-71 16,2 2-103-16</inkml:trace>
  <inkml:trace contextRef="#ctx0" brushRef="#br0" timeOffset="237852.5108">20050 14780 961 0,'-12'-3'394'0,"-12"-1"-250"0,2 4-59 0,-1 13-61 16,-1 6-20-16,4 16-12 31,1 5 0-31,7 8 5 15,10 1 3-15,9-8 7 16,9-4 3-16,9-12 22 0,3-6 9 0,5-12 16 16,5-5 21-1,2-12 30-15,-3-8 4 16,-10-12 7-16,-11-12-12 16,-17-11-34-16,-9 0-13 15,-13 2-31-15,-5 9-21 16,3 16-41-16,2 7-51 15,7 15-134-15,2 5-179 16</inkml:trace>
  <inkml:trace contextRef="#ctx0" brushRef="#br0" timeOffset="238027.3439">20309 15106 1063 0,'-3'0'502'16,"-2"2"-219"-16,2 1-119 16,3-3-40-16,0 0-69 15,0 0-23-15,0-2-104 16,0 1-108-16</inkml:trace>
  <inkml:trace contextRef="#ctx0" brushRef="#br0" timeOffset="238505.5604">20542 14771 633 0,'9'1'286'0,"16"2"-136"15,2 1-27-15,8-4-50 16,1 1-20-16,-1-5-26 15,-2-4-3-15,-8-1 3 16,-9-4 6-16,-9 1 26 0,-7-1 17 16,-8 0 26-1,-6 5 4-15,-8 5-22 16,0 3-21-16,2 10-37 16,1 6-12-16,8 15-9 15,3 7-3-15,6 13 0 16,4 6-1-16,2-2 0 15,3-4-1-15,-1-14 2 0,2-11 1 0,2-9 4 16,-1-4-45-16,1-7-133 16,-5-2-137-16</inkml:trace>
  <inkml:trace contextRef="#ctx0" brushRef="#br0" timeOffset="238694.3493">20523 14912 1107 0,'1'0'434'0,"4"0"-305"0,8 0-50 15,21 6-56-15,7 0-9 16,17 0-10 0,5 2-1-16,-5-5-118 15,2 3-192-15</inkml:trace>
  <inkml:trace contextRef="#ctx0" brushRef="#br0" timeOffset="239050.7171">20947 14751 813 0,'3'0'370'16,"-3"-2"-153"-16,8 2-136 15,8 0-24-15,4 0-24 16,9-2-4-16,-1-1-13 16,3 0-1-1,-8-1-3-15,-5 0 0 16,-6 1 6-16,-8 0 6 16,-3 2 5-16,-1 1-2 0,-1 0-15 15,0 0-7-15,0 0-7 0,-1 18-2 31,-39 45 5-31,33-20 0 0,5 8-1 16,5 4 0-16,9-6-1 16,2-6 1-16,8-10 0 15,-1-11 0-15,0-11 0 16,-1-5 0-16,-10-7-93 16,-1-4-218-16</inkml:trace>
  <inkml:trace contextRef="#ctx0" brushRef="#br0" timeOffset="239202.2284">20961 14984 840 0,'3'-1'437'16,"6"0"-117"-16,14-4-188 16,6-2-33-16,15 1-64 15,2 0-15-15,6 4-49 16,-5 0-101-16</inkml:trace>
  <inkml:trace contextRef="#ctx0" brushRef="#br0" timeOffset="239563.6849">21500 14801 328 0,'7'-3'208'16,"5"-3"-9"-16,-4 2 14 15,-7-3-1-15,-10 0-17 16,-11-1-25-16,-2 3-56 16,-2 4-26-16,-1 1-43 15,4 5-22-15,5 2-39 16,3 2-8-16,13 11 2 15,3 1 5-15,10 11 11 16,4 2 6-16,8 5 7 16,-2-1 6-16,-3-3 12 15,-1-6 9-15,-11-7 23 0,-8-4 10 16,-14-9 3-16,-3 2-7 0,-9-10-43 16,2-3-79-1,5-6-428-15</inkml:trace>
  <inkml:trace contextRef="#ctx0" brushRef="#br0" timeOffset="239744.8388">21423 14775 860 0,'5'-4'425'0,"11"-5"-135"0,7 3-94 15,8 3-73 1,5 2-26-16,-1 2-36 15,2 2-19-15,-7-1-22 16,-3-2-33-16,-10-1-189 16</inkml:trace>
  <inkml:trace contextRef="#ctx0" brushRef="#br0" timeOffset="240396.5755">21958 15005 896 0,'8'1'402'15,"1"0"-164"-15,5 10-143 16,-1 3-14-16,-6 4-24 15,1 2-11-15,-7 2-16 16,-1 0-4-16,-2-6-5 16,-2-2-3-16,4-8 0 15,1-4 5-15,3-6 7 16,-4 2 0-16,0 1-3 16,9-17-4-16,28-31 5 15,-14 31 6-15,0 5 15 16,0 1 2-16,-2 8-10 0,-4 4-3 15,-5 5-14-15,-3 7-4 16,-10 5-4-16,-5 2-2 16,-5 0-4-16,1-7-3 15,7-3-8-15,4-3-8 16,10-6-14-16,4 0-2 0,6-9 5 16,1-1 6-1,1-4 15-15,-2-3 2 16,1 6 4-16,-3 3 0 15,-3 9 10-15,1 5 3 16,-13 7 1-16,4 5 2 0,-9 5-9 16,1 4-6-16,-3-2-9 15,-2-3-72-15</inkml:trace>
  <inkml:trace contextRef="#ctx1" brushRef="#br0" timeOffset="176861.7636">19611 18505 0</inkml:trace>
  <inkml:trace contextRef="#ctx0" brushRef="#br0" timeOffset="241091.9122">16813 16545 1024 0,'0'0'398'0,"8"-2"-269"15,9 5-48-15,22 7-30 16,18 4 0-16,25 15-6 0,11 1-5 16,22 8-15-16,2 4-6 15,-10-4-9-15,-13-2-16 16,-19-7-155-16,-11-7-176 15</inkml:trace>
  <inkml:trace contextRef="#ctx0" brushRef="#br0" timeOffset="241287.226">17757 16609 1389 0,'-1'0'57'0,"2"2"-17"15,1 2 67-15,-2-4-40 0,0 1-4 16,7 27-6-16,2 39-14 16,-15-26-8-16,-8 4-9 15,-4 1-7-15,-5-6-78 16,-1-5-88-16</inkml:trace>
  <inkml:trace contextRef="#ctx0" brushRef="#br0" timeOffset="241670.2879">18204 16599 1247 0,'4'1'464'0,"14"12"-351"16,13 6-48-16,20 18-30 0,11 8-6 16,-4 9-13-16,-9 1-1 15,-16 0 2-15,-11-2-78 16,-9-14-305-16</inkml:trace>
  <inkml:trace contextRef="#ctx0" brushRef="#br0" timeOffset="241852.5125">18612 16657 909 0,'-10'0'422'0,"-17"8"-164"16,-1 3-98-16,-4 12-73 16,-4 4-24-16,-11 6-32 15,-1 4-13 1,-6 5-11-16,5-2-4 15,14-5-38-15,5-4-57 16,18-11-231-16</inkml:trace>
  <inkml:trace contextRef="#ctx0" brushRef="#br0" timeOffset="242273.6808">18601 17017 949 0,'7'-8'401'0,"10"-7"-200"16,8 5-39-16,5 3-28 15,1 7-29-15,4 11-54 16,-4 0-10-16,-14 7-11 16,-7 6 1-16,-21 2-4 15,-10-1-2-15,-8 7-5 16,-1-5-5-16,4-6-7 16,5-3 0-16,9-11-6 15,5-1-3-15,7-9-17 0,3-5-5 16,10-6 2-16,1-4 5 15,5 7 23-15,3 2 9 16,0 8 1-16,4 4-4 16,-1 6-4-16,0 5-5 15,-2 0-34-15,-2-1-85 16</inkml:trace>
  <inkml:trace contextRef="#ctx0" brushRef="#br0" timeOffset="242613.9375">19226 16718 560 0,'-3'-1'358'16,"0"-2"-8"-16,5 3-119 16,-2-1-99-16,2 0-35 15,28 1-34-15,41-1-21 16,-26-1-21-16,0 2-8 15,-7-3-25-15,-7 1-74 16,-12 2-200-16</inkml:trace>
  <inkml:trace contextRef="#ctx0" brushRef="#br0" timeOffset="242861.0821">19200 16894 648 0,'4'2'352'15,"4"2"-60"-15,14-2-121 0,8-2-2 16,12 3-26-16,7-2-22 0,-4 6-33 16,-3-2-18-16,-12 1-31 31,-8 0-12-31,-10-4-9 0,-3-1-4 0,-7-1-47 31,-5-7-77-31</inkml:trace>
  <inkml:trace contextRef="#ctx1" brushRef="#br0" timeOffset="180228.4164">23190 18378 0,'0'0'0,"0"0"16,0 0-1</inkml:trace>
  <inkml:trace contextRef="#ctx0" brushRef="#br0" timeOffset="244445.6914">19924 16822 985 0,'5'2'399'0,"6"2"-207"16,8 3-116-16,11 4 4 0,8-4 0 16,2-3-15-16,6-4-32 15,-3-3-5-15,-5-6-123 16</inkml:trace>
  <inkml:trace contextRef="#ctx0" brushRef="#br0" timeOffset="244984.5134">20393 16675 999 0,'5'-7'435'0,"4"-8"-220"16,6-1-95-16,7 2-18 15,6 0-34-15,4 5-20 16,4 7-22-16,1 4-5 0,-10 10-6 16,-7 0-2-1,-20 9 1-15,-9 1 0 0,-15 5-2 16,-1-1 0-16,5-5 0 15,3-7-5-15,14-6-10 16,4-4-5-16,15 1-5 16,4 2 1-16,6 3 9 15,2 4 2-15,-7 5 5 16,-7 1 4-16,-15 4 9 16,-11 1 6-16,-18 1 5 15,-3-4-2-15,-7-5-3 16,9-5-5-16,15-11-13 15,5-1-4-15,13-1-85 16,-1 0-80-16</inkml:trace>
  <inkml:trace contextRef="#ctx0" brushRef="#br0" timeOffset="245238.4346">20819 16929 1256 0,'2'-1'515'0,"4"-1"-323"16,0 2-49-16,-6 0-71 15,0 0-26-15,0 0-23 16,0 0-76-16</inkml:trace>
  <inkml:trace contextRef="#ctx0" brushRef="#br0" timeOffset="245602.9776">21100 16608 830 0,'0'-1'501'0,"-2"-5"1"0,-5 6-350 16,-1 5-49-1,-6 5-64-15,-2 6-17 16,3 7-15-16,2 3-3 0,10 4-4 16,7 0-1-16,14-7 1 15,8-4 1-15,5-9 1 16,2-8 0-16,-2-2-1 15,-4-5-39-15,-6-3-108 16,-6-1-88-16</inkml:trace>
  <inkml:trace contextRef="#ctx0" brushRef="#br0" timeOffset="245776.6594">21245 16581 827 0,'0'4'365'0,"-1"7"-162"16,0 5-45-16,-2 11-47 15,-1 7-2-15,-2 12-18 16,4 8-12-16,2 4-23 16,4 1-14-16,4-12-26 0,0-10 0 15,3-14-144-15,1-11-123 16</inkml:trace>
  <inkml:trace contextRef="#ctx0" brushRef="#br0" timeOffset="246122.7112">21434 16613 614 0,'0'0'390'16,"0"3"10"-1,-1 0-206-15,0-3-107 16,0 0-11-16,-1 10-1 16,-1 11-3-16,1 27-17 0,4-26-8 0,9-2-18 31,1-1-6-31,7-4-8 15,-1-3-4-15,2-9-6 16,-3-2-31-16,1-6-108 16,-3-5-84-16</inkml:trace>
  <inkml:trace contextRef="#ctx0" brushRef="#br0" timeOffset="246285.8833">21614 16590 804 0,'-4'-3'471'0,"-2"2"-135"16,-1 9-137-16,0 3-62 15,0 15-94-15,3 7-6 0,0 9 8 16,4 9-4-16,1 4-7 16,3-1-4-16,-1-6-15 15,2-10-4-15,1-15-40 16,0-6-115-16</inkml:trace>
  <inkml:trace contextRef="#ctx0" brushRef="#br0" timeOffset="246960.5474">21921 16824 890 0,'2'-4'439'0,"3"1"-146"16,1 3-130-16,-6 0-96 16,0 0-22-16,9 21-17 0,8 37-3 15,-17-25-4 1,4-1-2-16,-8-9-6 0,3-3-2 16,1-10-1-1,0-5 5-15,2-11 3 16,5-9 1-16,5-13 4 15,3-4-2-15,6-3 13 16,2 2 4-16,2 9 2 0,0 6-4 16,-2 14-14-1,-2 6-6-15,-7 15-3 16,-6 3 1-16,-8 7-2 0,-3 0 0 16,-6-4-3-16,5-12-1 31,2-7-2-31,0 2-9 0,2-3-24 0,0-4-6 15,0 0-6-15,20-14 10 16,34-38 23-16,-32 28 6 16,-2 6 14-16,0 8 5 15,-1 11 4-15,-1 9 2 16,-5 16 0-16,-3 9 0 0,-6 5 2 16,-2 1-1-16,-3-11-5 15,1-1-4-15,0-11 30 16,-2-5-75-16</inkml:trace>
  <inkml:trace contextRef="#ctx0" brushRef="#br0" timeOffset="310308.2472">22825 14590 1089 0,'-6'4'451'15,"3"11"-285"-15,-2-1-70 0,7 13-84 16,8 0-7-1,-6-13 7-15,1 0 14 0,14 53 24 16,8 4 12-16,-1-9 5 0,-3-27-6 0,5-29-6 16,8-17-11-16,17-45-4 15,7-28 3-15,-3-29-12 32,-28 56 5-32,1 2-154 0,99-192-112 0</inkml:trace>
  <inkml:trace contextRef="#ctx0" brushRef="#br0" timeOffset="310973.0533">23168 16242 1547 0,'7'4'528'0,"20"14"-477"15,11 14-63-15,11 21 5 16,8 8 6 0,-6 12 5-16,-2-2 2 15,-8-4 2-15,-6-4-3 0,-4-11-29 16,-2-6-45-16,-3-17-185 15,-3-7-223-15</inkml:trace>
  <inkml:trace contextRef="#ctx0" brushRef="#br0" timeOffset="311161.871">23755 16306 1374 0,'-11'-2'584'15,"-11"-3"-318"-15,-9 6-178 16,-6 7-36-16,-13 22-57 16,-3 12-16-16,-15 9-11 0,14 21 0 15,11 10 11-15,-10-8 6 16,42 12-84-16,-11-20-71 0</inkml:trace>
  <inkml:trace contextRef="#ctx0" brushRef="#br0" timeOffset="637903.3532">16519 4474 619 0,'-4'0'302'0,"0"1"-113"0,9 2-62 0,-5-3-63 16,6 0-13-16,23 1 2 15,30 0 2-15,-19-6-7 16,-4 2-3 0,2-5-14-16,-6 2-8 0,-11 0 17 15,-5 1 12 1,-10 5 25-16,-4 3 5 0,-4 11-15 15,-5 3-12 1,-5 7-29-16,1 5-7 16,0-1-11-16,5-5-4 15,6-6-37-15,3-5-65 16,5-6-207-16</inkml:trace>
  <inkml:trace contextRef="#ctx0" brushRef="#br0" timeOffset="638341.6884">17099 4245 742 0,'-9'-5'428'0,"-2"-2"-74"15,-6 6-183 1,-5 2-56-16,0 10-86 0,-1 5-28 16,5 10-29-16,7 5-5 15,11 9 4-15,10-2 5 16,13-3 6-16,3-2 4 15,8-10 4-15,1-5 3 16,4-10 7-16,4-5 11 16,-3-14 47-16,-3-6 26 0,-7-11 39 15,-5-5 3 1,-11-6-26-16,-7-3-15 16,-17 1-30-16,-10 3-9 0,-19 6-14 15,-6 7-14-15,-1 17-28 16,1 8-52-16,5 9-160 15,7 6-224-15</inkml:trace>
  <inkml:trace contextRef="#ctx0" brushRef="#br0" timeOffset="638638.594">17184 4214 685 0,'-6'-3'465'0,"-4"-1"13"15,3 6-269-15,-1 4-65 16,1 11-91-16,0 7-21 15,-1 13-23-15,4 7-3 0,2 5-4 16,2-3 0-16,0-7 0 16,-2-7 0-16,5-5-170 15</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1-26T08:23:50.677"/>
    </inkml:context>
    <inkml:brush xml:id="br0">
      <inkml:brushProperty name="width" value="0.05292" units="cm"/>
      <inkml:brushProperty name="height" value="0.05292" units="cm"/>
      <inkml:brushProperty name="color" value="#FF0000"/>
    </inkml:brush>
    <inkml:context xml:id="ctx1">
      <inkml:inkSource xml:id="inkSrc52">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1-26T08:24:40.496"/>
    </inkml:context>
  </inkml:definitions>
  <inkml:trace contextRef="#ctx0" brushRef="#br0">2314 8281 676 0,'-10'-9'381'0,"-17"-12"-46"15,-5 4-104-15,-11 6-87 16,-5 4-38-16,-2 10-58 16,3 7-23-16,-1 7-31 15,4 8-8-15,8 8-6 16,7 4 1-16,23 6 5 15,10-2 1-15,19-7 3 16,9-3 0-16,11-11 2 16,3-6 2-16,5-1 4 15,-3-10 3-15,-11-3 7 16,-6-1 3-16,-18-3 9 16,-10 0 3-16,-11-3-5 15,-8 6-5-15,-13 1-13 16,-4 11-5-16,-6 8-3 15,1 4 1-15,4 12 1 16,5 3 0-16,13 7 0 16,8 0-1-16,16-4 3 15,10-4 2-15,14-14 5 16,7-8 4-16,13-15 3 16,4-6 1-16,4-15 3 15,-1-5 1-15,-5-13 2 0,-5-1 2 16,-12-5 4-16,-6 2 2 15,-12 8 6-15,-11 9 9 16,-6 13-2-16,-2 7-6 16,-5 12-17-16,3 2-10 15,-2 12-10-15,0 5 0 16,2 10 3-16,5 5-1 16,5 3 2-16,-4 1 1 0,5-9-67 0,-3-2-96 15</inkml:trace>
  <inkml:trace contextRef="#ctx0" brushRef="#br0" timeOffset="151.1682">2489 8308 1210 0,'-2'-6'495'0,"-9"-8"-315"16,4 4-92-16,1 6-89 15,5 5-127-15</inkml:trace>
  <inkml:trace contextRef="#ctx0" brushRef="#br0" timeOffset="384.5686">2690 8520 1044 0,'1'8'424'0,"3"8"-262"0,0 7-39 15,3 7-36-15,2 6-26 0,3 6-34 16,1 1-7 0,3-4-10-16,0-5-2 15,6-14 5-15,7-6 3 0,3-18 38 16,1-10 17-16,0-15 20 16,-7-4-1-16,-10-10-35 0,-2 3-19 0,-11 6-117 31,2 5-113-31</inkml:trace>
  <inkml:trace contextRef="#ctx0" brushRef="#br0" timeOffset="851.6771">3357 8549 869 0,'-5'6'401'0,"-8"14"-164"15,-5 0-68-15,1 6-75 16,-7 4-23-16,-3 0-34 16,0 0-16-16,-5-5-10 15,8-3 1-15,-1-10 5 16,7-6 3-16,5-8-5 16,4-7-8-16,8-6-17 0,1-4-10 15,4-3-6-15,6 1 5 16,4 4 11-16,5 4 3 15,3 7 7-15,2 6-2 16,3 10 0-16,-4 1 1 16,6 7 1-16,-5 1 0 15,5-2 1-15,4-1 1 0,1-8 0 16,0-4 2-16,-4-9 9 16,-2-6 12-16,-6-10 21 15,-7-2 9-15,-3-1 7 16,-2 2-7-16,-6 7-5 15,2 6-4-15,-1 7-21 16,-3 4-4-16,-4 10-14 16,0 7-6-16,2 11 4 15,3 2 0-15,9 5-3 16,-1-3 0-16,1-7-32 16,5-3-139-16</inkml:trace>
  <inkml:trace contextRef="#ctx0" brushRef="#br0" timeOffset="1378.763">5415 8512 988 0,'-1'2'419'16,"-2"-1"-207"-1,0 24-159 1,3 12-41-16,0 27 2 16,4 22 9-16,1 27 4 0,1 0 0 0,-2-7-4 15,3-14-4 1,-1-25-1-16,-3-8 0 16,3-21 3-16,-5-12 1 15,-2-18-29-15,1-8-81 16,-11-22-355-16</inkml:trace>
  <inkml:trace contextRef="#ctx0" brushRef="#br0" timeOffset="1587.9276">5309 8559 1021 0,'7'-7'413'16,"13"-9"-274"-1,10 2-51-15,17 9-58 16,7 2-14-16,18 8-10 0,3 0 0 0,7 5-2 16,2 3 19-1,-13-1-157 1,-6-1-84-16</inkml:trace>
  <inkml:trace contextRef="#ctx0" brushRef="#br0" timeOffset="1833.9769">5376 8883 886 0,'2'2'345'0,"12"3"-216"15,7-1-8-15,19 3-5 16,8-1-14-16,14-1-46 16,4-1-16-16,-5-3-24 15,-4 4-22-15,-13 1-440 16</inkml:trace>
  <inkml:trace contextRef="#ctx0" brushRef="#br0" timeOffset="2455.9277">5902 9375 298 0,'3'-2'236'0,"2"-5"56"16,3 1-55-16,-1-5-54 15,-4-2-29-15,-3-3-39 16,2-3-13-16,-5 1-24 15,2-1-10-15,-6 6-27 16,-7 2-19-16,-4 5-30 16,-3 6-13-16,-2 7-7 15,1 4 0-15,4 6 0 16,2 0 4-16,8 5 5 16,8 1 3-16,9-3 9 15,3-2 4-15,10-6 3 0,1-6 2 16,3-7 7-16,-2-8 0 15,-6-7 4 1,1 0 4-16,-5-3 5 0,-6-1 3 16,-2 5 23-1,-8 2 7-15,1 9 1 16,0 5-4-16,-4 8-27 0,1 4-10 0,-1 12-13 31,3 9-1-31,5 9-1 0,3 5 0 16,5-2 2-16,-6-4 0 15,-2-7 1-15,3-5 1 0,-2-7 1 16,1-3 0-16,-2-11 2 16,-1-2-16-16,2-7-158 15,4-3-339 1</inkml:trace>
  <inkml:trace contextRef="#ctx0" brushRef="#br0" timeOffset="2880.587">6092 9448 631 0,'-2'-3'376'15,"-1"1"-33"1,2-4-100-16,1 5-96 16,0 0-36-16,7-4-48 15,16-5-17-15,36-12-23 16,-29 18-6-16,-6 4-7 16,-1 1-2-16,-13 4-3 0,-4 4-2 0,-8 2 0 31,-5 4 0-31,-3-1 2 0,-2-4 1 15,7 5-6-15,2-2-6 16,6-3-8-16,4 5-2 0,6-5 3 16,2 5 4-1,4-2 9-15,-2-1 0 16,-8 1 9-16,-6-2 9 16,-15-4 14-16,-9 6 5 0,-10-6-2 15,-5-2-8-15,4-5-78 16,4-2-106-16</inkml:trace>
  <inkml:trace contextRef="#ctx0" brushRef="#br0" timeOffset="3565.2303">5467 8280 711 0,'-3'-1'353'0,"-1"1"-143"15,1 0-70-15,3 0-82 16,1 0-19-16,29 8 0 16,56 11 2-16,-18-11-6 15,7 1-8-15,-1-1-11 16,-7-1-3-16,-17-4-3 15,-10-2 3-15,-15-3 3 16,-4-4 5-16,-9-4 12 0,-7-4 6 16,-6-2 1-16,-5 0-6 15,-9 2-19-15,4 3-8 16,4 7-9-16,2-1-4 16,7 5-12-16,0 2-1 15,-2-2 4-15,0 0 5 16,0 2 19-16,6 17 9 15,9 38 23-15,-15-25 13 0,-2 3 8 16,-6-3-4 0,-5-6-20-16,1-3-13 0,6-9-227 15</inkml:trace>
  <inkml:trace contextRef="#ctx0" brushRef="#br0" timeOffset="4089.8956">6711 8959 897 0,'1'0'386'0,"9"-1"-213"16,8 0-63-16,21 1-73 0,5 0-9 15,13-2-10-15,-2 2-1 16,-7 0-4-16,-2 3-3 16,-9-1-3-1,-4-1-38-15,-16 0-151 16,1 2-119-16</inkml:trace>
  <inkml:trace contextRef="#ctx0" brushRef="#br0" timeOffset="4334.088">6786 9078 605 0,'0'1'303'15,"0"1"-102"-15,4-2-55 0,-4 0-58 0,5 0-7 31,25 2 7-31,36 7 1 0,-27-7-5 16,4-1-10-16,-2 4-23 16,2-4-14-1,-11 0-18-15,2-1-5 0,-8-1-56 16,-7 0-155-16</inkml:trace>
  <inkml:trace contextRef="#ctx0" brushRef="#br0" timeOffset="4809.6216">7828 8498 856 0,'-1'0'395'0,"0"2"-189"15,-5 8-113-15,6 25-90 16,1 9-8-16,-1 25 19 16,6 16 6-16,2 13 2 15,-3-2-1-15,5-8-5 16,1-11-2-16,-7-23 1 15,4-5 2-15,-9-18 1 0,0-11 1 16,0-12-25-16,-6-8-54 0</inkml:trace>
  <inkml:trace contextRef="#ctx0" brushRef="#br0" timeOffset="5022.3929">7774 8498 922 0,'9'-9'368'0,"18"-3"-249"16,9 5-40 0,12 0-42-16,13 5-10 15,14 1-12-15,8-2-3 0,-3 7-5 16,-9 1-50-16,-20-2-193 15</inkml:trace>
  <inkml:trace contextRef="#ctx0" brushRef="#br0" timeOffset="5282.1983">7858 8811 625 0,'10'6'357'16,"4"3"-85"-16,14-1-59 0,10-1-32 15,9-1-61 1,1 0-27-16,0-2-49 0,-5-1-14 15,-10-3-40-15,0 0-149 16</inkml:trace>
  <inkml:trace contextRef="#ctx0" brushRef="#br0" timeOffset="5764.2162">8143 9335 785 0,'1'-5'336'16,"3"-8"-153"-16,1-3-23 15,1-6-26-15,5-4-1 16,-1-1-29-16,0 1-15 15,-2 6-15-15,-3 5-8 0,-4 10-23 16,0 3-16-16,0 12-24 16,2 8-9-16,4 17-5 15,1 8 7 1,0 12 4-16,2 0 3 16,1-4 2-16,-3-9 1 0,-1-16 0 15,-2-8 0-15,0-9-83 16,-2-4-118-16</inkml:trace>
  <inkml:trace contextRef="#ctx0" brushRef="#br0" timeOffset="6124.2701">8339 9322 848 0,'3'-5'370'16,"-1"-7"-191"-16,3-1-58 16,7 3-52-16,3-1-15 15,14 4-19 1,0 3-9-16,1 4-15 0,-5 2-4 0,-8 6-4 16,-4 3-2-1,-11 2-2-15,-2 5 0 16,-8 0 1-16,0-1 4 15,3-2-1-15,5-2-3 16,11-2-4-16,0-3-2 16,10 3 2-16,3 3 1 15,-1 6 4-15,-2 1 3 0,-14-2 16 16,-12 0 14-16,-21-4 12 0,-10 3 2 16,-13-10-2-1,2-4-81-15</inkml:trace>
  <inkml:trace contextRef="#ctx0" brushRef="#br0" timeOffset="6731.7931">7924 8260 380 0,'-10'3'214'0,"-7"1"-17"16,4 2-29-16,11-1-26 15,2 2-18-15,11-2-28 16,5-2-9-16,16-3-22 0,14-2-5 16,21-3-23-16,9 0-12 15,0 3-11-15,-6 2-3 16,-18 1-3 0,-16 1 3-16,-16-2 3 0,-6 3 0 15,-11-3 0 1,2-3 4-16,-5 0 5 15,-1 2 2-15,0-1-3 16,-1 1-8-16,1 0-14 0,0 0-14 0,0 0-1 16,0 0 2-16,0 1 7 15,0 0 10-15,-2 15-1 16,-7 34 3 0,9-26-315-16</inkml:trace>
  <inkml:trace contextRef="#ctx0" brushRef="#br0" timeOffset="7198.7894">9152 8715 654 0,'1'-7'401'0,"0"-7"-27"0,1 9-203 16,-2 6-54-1,2 14-78-15,-1 10-31 16,2 21-8-16,5 9 2 0,3 10 3 15,0 0 0-15,-2-9 1 16,-1-7 0-16,-2-15 1 16,0-8-9-16,-6-11-116 15,-1-5-100-15</inkml:trace>
  <inkml:trace contextRef="#ctx0" brushRef="#br0" timeOffset="7387.3647">8955 8965 870 0,'7'-4'369'0,"5"1"-163"16,18 3-161 0,8-3-7-16,16 3 5 0,6 2-3 15,0-2-11 1,-3 0-7-16,-9 0-128 15</inkml:trace>
  <inkml:trace contextRef="#ctx0" brushRef="#br0" timeOffset="7830.3737">9974 8549 1131 0,'-3'-3'450'0,"-5"2"-327"32,2 8-65-32,-3 26-70 15,3 16-7-15,6 30 18 0,-2 16 5 0,6 10 5 16,0-3-1-1,-1-10 0-15,1-16 1 16,0-21 3-16,0-9 2 16,0-19 5-16,-2-10 6 15,-3-17-50-15,-1-11-81 16</inkml:trace>
  <inkml:trace contextRef="#ctx0" brushRef="#br0" timeOffset="8043.8492">9845 8595 761 0,'8'-6'345'0,"7"-3"-155"0,16-1-93 31,12 6-28-31,20-1-32 16,10 5-15-16,3 0-12 15,0 0-1-15,-6 7-45 16,-7-7-86-16</inkml:trace>
  <inkml:trace contextRef="#ctx0" brushRef="#br0" timeOffset="8271.1871">9921 8942 721 0,'8'4'318'0,"16"9"-161"16,7-3-24-16,23 0-56 15,6 0-18-15,5-5-32 16,-1 3-9-16,-8-5-149 15</inkml:trace>
  <inkml:trace contextRef="#ctx0" brushRef="#br0" timeOffset="8707.1053">10275 9258 791 0,'3'-7'400'0,"4"-4"-125"0,3 5-137 16,9 5-42-1,6 8-54-15,-2 7-22 16,-1 5-11-16,-13 2 1 0,-11 6 8 16,-5 4 2-16,-8 4 2 15,1-3-1 1,-2 0-9-16,6-6-3 0,6-11-6 0,2 1-3 15,8-8 0 1,-2-1 0-16,15 0 3 16,6-6 2-16,6-5 0 15,5 0-4-15,-6-2-109 16,-9 1-168-16</inkml:trace>
  <inkml:trace contextRef="#ctx0" brushRef="#br0" timeOffset="9200.0712">10556 9377 578 0,'-1'-2'345'0,"-3"-5"-20"16,2 1-119-16,9-2-86 15,2-3-24-15,12-2-15 16,4-1-4-16,5 2-2 15,-2 0-6-15,-6 5-25 16,1 5-11-16,-8 3-17 16,1 5-8-16,-8 2-7 15,-3-1-3-15,-5 4-2 16,-1 2 3-16,2 2 1 16,-4 0 3-16,6 1-3 15,0 0 0-15,2 2-4 16,4 2-1-16,4-4 3 15,-2 3 2-15,-6-1 1 16,-1-4-1-16,-10 0 9 16,-9-2 3-16,-5-3 4 15,-7-2 2-15,2-2-109 0,2-3-143 16</inkml:trace>
  <inkml:trace contextRef="#ctx0" brushRef="#br0" timeOffset="9881.9098">9966 8353 710 0,'0'-2'335'0,"4"0"-138"16,10 1-83-16,20-1-77 15,11-1-10 1,19 3-6-16,3 1-8 16,0 3-3-16,-1 3 0 0,-10-4 0 15,-4 1 1-15,-12-3 2 16,-9-2 3-16,-14-4 9 16,-15 2 13-16,2-5 12 15,-5 0 0-15,-3-3-9 16,4 0-13-16,-6 0-19 15,0 3-4-15,3 6-4 16,0 2-4-16,5 3-9 0,-2-3-1 0,0 0 1 16,5 5 5-1,13 8 15-15,29 34 9 16,-41-31 12 0,-2 1 5-16,-4-3-3 0,-1-6-6 0,-6-1-81 31,-4-6-112-31</inkml:trace>
  <inkml:trace contextRef="#ctx0" brushRef="#br0" timeOffset="10557.3888">8317 8258 225 0,'4'-1'175'16,"7"1"26"-16,-1 1-30 15,1 2-41-15,0 1-12 16,-3-2-13 0,5-1-7-16,-1-1-22 0,-2 4-13 15,-1 0-18-15,-2 3-5 16,-10 3 10-16,-3 5 2 15,-16 9-2 1,-6 6-8-16,1 11-25 0,-4-4 28 16</inkml:trace>
  <inkml:trace contextRef="#ctx0" brushRef="#br0" timeOffset="24353.9908">21717 4092 410 0,'-14'0'286'16,"-11"0"20"-16,13-2-105 0,3 1-24 16,10 1-40-16,7 0-24 15,9 0-13-15,4 1-1 16,12 1-8-16,3-1-3 15,9-1-39-15,4 1-17 16,18-2-20-16,11 1-5 16,35 0-5-16,10 0-1 15,13 4-1-15,7 3 0 0,-18 6 6 16,-9 3-57 0,-34 2-210-16,-21 2-180 0</inkml:trace>
  <inkml:trace contextRef="#ctx0" brushRef="#br0" timeOffset="24895.3156">22605 4024 544 0,'-8'-2'339'16,"-6"-2"-40"-16,8 1-100 16,4 3-40-16,13 0-71 15,9 2-27-15,19 7-38 16,12 1-4-16,5 9-8 0,2 1-2 15,-11-2-1 1,-11-2 2-16,-10-5 3 16,-7 2 7-16,-10-4 14 15,-4-2 3-15,-9 2 2 0,-5-1-5 16,-8 6-9-16,-3 6 5 0,-11 4 7 16,1 5-1-1,-6-4-6-15,4-2-8 16,11-9-103-16,6-7-192 0</inkml:trace>
  <inkml:trace contextRef="#ctx0" brushRef="#br0" timeOffset="25591.7081">22797 4510 925 0,'-1'5'323'15,"1"5"-235"-15,-2 14-108 16,-3 8-3-16,6 16 25 15,3 5 5-15,-2-4 3 16,0 2 1 0,-1-14 2-16,1-8 3 0,-2-12 12 15,4-9 21-15,0-12 20 16,-5-10-1-16,-5-14-27 16,-5-5-38-16,-2-10-69 15,-1-3-23-15,2 0-7 16,2 3 14-16,2 11 50 15,2 5 29-15,6 10 33 16,0 2 7-16,13 3 8 0,1 2-8 16,15 4-25-16,8 2-11 15,8-2-15-15,8 8-3 16,4 2-131-16</inkml:trace>
  <inkml:trace contextRef="#ctx0" brushRef="#br0" timeOffset="25828.8458">22771 4738 778 0,'3'0'327'0,"10"0"-160"16,6 0-82-16,16 4-42 16,2-2-11-16,7 2-28 15,3 0 7-15,-3 0-216 16</inkml:trace>
  <inkml:trace contextRef="#ctx0" brushRef="#br0" timeOffset="26098.8147">22991 4915 531 0,'1'-5'307'0,"2"-5"-16"16,1-1-107-16,2 6-51 15,-3 0-20-15,2 7-44 0,-1 6-22 16,3 8-36-16,-1 9-5 16,-3 1 1-16,0 2-1 15,-3-2 0-15,2-3-1 16,0-4-47-16,2-3-70 0</inkml:trace>
  <inkml:trace contextRef="#ctx0" brushRef="#br0" timeOffset="26725.4662">23096 5006 351 0,'3'0'230'0,"-2"-7"6"16,4-2-31-16,1 1-47 15,2-5-21-15,8 7-29 16,4 5-17-16,5 1-32 16,3 2-14-16,-1 1-26 15,-1 0-7-15,-10 3-5 16,-5 1-1-16,-11 0 1 16,-2 3 1-16,-6-5 3 15,-2 0 1-15,6 2-2 16,2-3-3-16,3-1-11 15,4-2-8-15,-5-1-1 16,0 0 0-16,0 0 7 16,9 3 4-16,-1-1 5 15,23 26 5-15,-36-17 3 16,-8 2 1-16,-9 2-2 0,-3-2-24 16,0-8-218-16</inkml:trace>
  <inkml:trace contextRef="#ctx0" brushRef="#br0" timeOffset="27012.6708">23413 5054 946 0,'4'2'391'16,"10"5"-216"-1,0 1-70-15,10 6-44 0,-1 4-14 16,-1 2-23 0,1 1-9-16,-2-2-8 15,-5-1-1-15,0-8-66 16,-2 0-77-16</inkml:trace>
  <inkml:trace contextRef="#ctx0" brushRef="#br0" timeOffset="27189.9154">23657 5051 759 0,'-9'1'399'15,"-8"2"-76"-15,-4 5-187 16,-2 3-39-1,-6 5-43-15,-1 5-19 16,-2 3-29-16,2 4-4 0,8-3-85 16,6-1-209-16</inkml:trace>
  <inkml:trace contextRef="#ctx0" brushRef="#br0" timeOffset="27951.9788">23059 4414 695 0,'-1'-1'341'0,"1"0"-116"15,2 0-83-15,-2 0-72 0,0 1-24 16,30-1-25 0,55 2-3-16,-25 2-2 15,-2 3-3-15,-7 3-3 16,-12-3 0-16,-13-3 0 15,0 0 2-15,-10-4 7 0,-2-2 4 0,-9-3-1 16,-5-3-5 0,-9-5-8-16,-3-3-5 15,-7-1-3-15,6-2 3 16,2 3-9-16,6 5-8 0,6 8-31 16,1 4-11-1,10 9 12-15,1 5 8 16,2 8 45-16,3 5 24 0,-6 4 29 15,-3 1 16-15,-11-5 12 16,-7-4-6-16,-5-7-23 16,-4-5-15-16,3-5-93 15,4-6-111-15</inkml:trace>
  <inkml:trace contextRef="#ctx0" brushRef="#br0" timeOffset="28687.3152">21347 2678 725 0,'0'-3'376'16,"0"-3"-92"-16,0 4-74 16,0 2-108-16,-1 0-41 15,0 28-63-15,-1 61-11 16,6 5 9-16,3 13 1 16,4 27 2-16,-3 5 0 15,0 4 2-15,-1-4 2 16,-4-19 3-16,5-11 2 0,-3-21 1 15,0-9-1-15,-3-24 2 16,-2-13 0-16,2-15-117 16,-2-6-125-16</inkml:trace>
  <inkml:trace contextRef="#ctx0" brushRef="#br0" timeOffset="29270.7227">21361 2607 543 0,'0'0'328'16,"-3"-4"-20"-1,-2 4-120-15,3 0-106 0,0 0-34 16,-24 11-36-16,-32 17-7 16,28-5 1-16,4-2 0 15,4-4-2-15,5 1-1 16,11-7-3-1,1-3-5-15,8-8-7 16,4-2 4-16,7-12 12 16,3 0 6-16,4-9 13 15,1-1-1-15,-2 1-2 16,-2 2 6-16,-4 9 12 16,-3 6-4-16,-1 9-12 0,-2 4-11 15,4 12-14-15,2 4-1 0,5 6 6 16,-4 3-42-1</inkml:trace>
  <inkml:trace contextRef="#ctx0" brushRef="#br0" timeOffset="29804.2333">21092 2050 1034 0,'-2'0'423'0,"-4"2"-288"0,1 7-71 16,1 12-75-16,-1 3-7 15,5 14 17-15,1 4 1 16,5-3 3-16,2-3 1 15,-1-14 5-15,-1-7 2 16,-3-13 31-16,0-7 9 16,-5-14 12-16,1-7 5 15,-1-9-15-15,-3-5-3 0,0-4-3 16,-3 0-4-16,1 2-16 16,1 2-11-16,6 4-23 15,6 3-10-15,4 6-18 16,5 3-5-16,5 10-1 15,6 5 1-15,12 2 7 16,9 1-9-16,12 4-135 16,-1-2-137-16</inkml:trace>
  <inkml:trace contextRef="#ctx0" brushRef="#br0" timeOffset="30064.8705">21128 2073 578 0,'-5'0'342'15,"-1"0"-31"-15,4-1-157 16,2 1-90-16,0 0-23 15,10 1-17-15,20 2-3 16,47 4-15-16,-29-2-1 0,-1-1-135 16,-8 2-232-16</inkml:trace>
  <inkml:trace contextRef="#ctx0" brushRef="#br0" timeOffset="30598.5278">21335 2338 366 0,'0'-1'251'0,"4"-3"23"16,3-1-97-16,3-7-84 15,0-4-17-15,2-4-13 16,-3 1 6-16,-2 3 25 15,1 3 7-15,-4 7-8 16,-1 4-23-16,2 4-47 0,-5 6-14 0,2 11-13 31,-1 6 2-31,0 5 7 0,5 1-1 0,0-3-36 16,0-5-70-16</inkml:trace>
  <inkml:trace contextRef="#ctx0" brushRef="#br0" timeOffset="31028.928">21505 2291 800 0,'0'-6'413'15,"0"-4"-112"-15,4 2-164 16,4 1-39-16,6 3-56 16,1 2-16-16,0 3-19 15,-2 2-5-15,-4 4-5 16,-2 1-2-16,-7 5 0 15,-5 0 2-15,-1 1 3 16,-2-1-1-16,3-6-27 16,4-1-17-16,1-5-19 15,6-2-4-15,-6 0 26 16,0 0 13-16,20-1 21 16,31 0 6-16,-34 10 12 15,-3 3 15-15,-14 4 18 0,-7 4 3 16,-11 2-6-16,-5-1-8 15,-2-8-106-15,6-3-218 16</inkml:trace>
  <inkml:trace contextRef="#ctx0" brushRef="#br0" timeOffset="31515.8338">21786 2362 766 0,'0'0'331'15,"4"3"-180"1,-2 0-84-16,-2-3-55 16,0 0-5-16,1 2 6 15,5 13 0-15,39 29-3 16,-29-34 0-16,-6-5 4 16,2-1 7-16,-1-7 12 15,-1-4 4-15,-1-5 3 16,-1-3-2-16,-2-5-9 0,4 5-2 0,-3 5-4 15,-5 2-9 1,5 10-13-16,-6 4-1 16,3 14-6-16,4 8 4 15,-2 4 8-15,-2 4 2 0,-4-2 3 16,-3-7 4-16,-8-3 25 16,-1-3 13-16,-9-13 21 15,-2-4 3-15,-9-12-68 16,-1-7-83-16</inkml:trace>
  <inkml:trace contextRef="#ctx0" brushRef="#br0" timeOffset="32284.3485">21074 1690 695 0,'0'0'342'0,"1"-1"-117"16,3 1-116-16,-4 0-72 15,17-1-14-15,60-2-1 16,-18 2-4-16,11 1-8 15,-4 0-3-15,-13-1-3 16,-10 1 0-16,-11-1-2 16,-5 0 4-16,-7 0-40 15,-5-4-2-15,-12-4 2 16,-2-1 1-16,-4-4 49 0,-4-2 7 16,-2 4 13-16,0 0 3 15,1 8-11-15,1-1-8 16,3 4-16-16,3 1-8 15,1-1-9-15,0 1 1 16,0 0 3-16,7 1 4 16,9 16 17-16,26 30 11 15,-37-29 21-15,-1 2 12 16,-7-2 26-16,-5-3 5 16,-1-3-9-16,-3-4-10 0,-1 0-35 15,1 0-14-15,4-4-12 16,6 2-14-16,3-8-80 15,1-3-56-15,-2 4-299 16</inkml:trace>
  <inkml:trace contextRef="#ctx0" brushRef="#br0" timeOffset="42898.7308">21735 6066 662 0,'-7'-3'331'0,"-4"1"-121"16,2 4-69-16,5 18-107 16,5 12-33-16,11 25-28 15,4 20 1-15,1 29 14 16,1 4 9-16,-10 7 5 16,-8-5 4-16,-10-11 3 15,-2-10 0-15,0-22 2 0,5-10 3 16,4-29-110-16,-1-2-205 15</inkml:trace>
  <inkml:trace contextRef="#ctx0" brushRef="#br0" timeOffset="43182.5855">21647 7041 990 0,'-2'-2'401'0,"1"1"-272"16,1 1-70-16,0 0-54 16,0 0-15-16,13 4 2 15,52 14 2-15,-2-4 4 16,7-5-1-16,29-8 2 15,13-2 1-15,13-8 6 16,5 0-23-16,-9-4-144 16,-6-2-170-16</inkml:trace>
  <inkml:trace contextRef="#ctx0" brushRef="#br0" timeOffset="43589.7131">22478 6960 661 0,'1'-4'342'16,"5"0"-48"-16,14 10-235 15,8 3-35-15,16 9-24 16,3 4-5-16,-4 2-1 15,-4 3 4-15,-19-3 10 16,-11 1 8-16,-18-2 34 16,-13 2 5-16,-11 2-2 15,-3-1-7-15,-1-3-95 16,6-6-185-16</inkml:trace>
  <inkml:trace contextRef="#ctx0" brushRef="#br0" timeOffset="44140.5216">21755 6100 442 0,'-14'7'263'0,"-10"2"-20"15,-10 12-111 1,-4 3-14-16,-2 2-42 16,1-1-18-16,10-6-31 15,6-1-10-15,14-12 1 16,6-2 4-16,14-11 8 15,6-8 0-15,10-10-1 0,4-3-5 0,-1-5 3 16,0 1 5-16,-3 2 7 16,-4 5 5-1,-3 10 1-15,-6 6-10 16,-6 11-28-16,1 7-9 16,4 12-21-16,5 7 3 0,12 11 12 15,6 1 4 1,8 0-68-16,2-7-119 15</inkml:trace>
  <inkml:trace contextRef="#ctx0" brushRef="#br0" timeOffset="44427.6159">22095 5802 579 0,'1'-5'352'32,"0"-8"-41"-32,1 9-156 15,-1 4-51-15,2 14-73 16,1 9-26-16,1 17-5 15,1 5 1-15,0 3 2 0,-2-1 1 0,0-8-20 32,-2-4-65-32,-2-10-305 0</inkml:trace>
  <inkml:trace contextRef="#ctx0" brushRef="#br0" timeOffset="44581.8284">21958 5973 841 0,'17'0'374'16,"10"-3"-176"-16,18 3-122 16,12 0-26-16,7 0-30 15,0 6 16-15,-3 3-258 16</inkml:trace>
  <inkml:trace contextRef="#ctx0" brushRef="#br0" timeOffset="45130.3422">23073 6968 760 0,'2'-7'405'16,"0"-5"-96"-16,1 10-176 0,-2 3-47 0,2 15-65 31,1 8-21-31,1 16-3 0,1 8 1 16,-1 11 2-16,-1 1 0 16,0 0 27-1,-2-6-63-15,-1-12-152 0,1-5-179 16</inkml:trace>
  <inkml:trace contextRef="#ctx0" brushRef="#br0" timeOffset="45341.9713">22902 7147 1125 0,'6'-2'425'0,"7"-1"-296"16,14 3-43-16,24 7-41 16,4-2 0-16,17 6-25 15,-5-1-8-15,-13 1-67 16,-8-2-114-16</inkml:trace>
  <inkml:trace contextRef="#ctx1" brushRef="#br0">9504 19044 0</inkml:trace>
  <inkml:trace contextRef="#ctx0" brushRef="#br0" timeOffset="50330.2021">1981 10397 722 0,'-2'12'315'0,"-5"29"-150"16,-6 12-76-16,-5 22-18 15,-3 9-29-15,0 3-26 16,5-4-3-16,3-13-4 0,9-14 1 15,5-31 3 1,6-15 22-16,10-33 13 16,5-17 4-16,6-25 5 15,-3-8-17-15,-7-9 4 16,-5-4 1-16,1 5-8 16,-6 1-7-16,5 19-3 0,-2 15 3 15,-6 23-2-15,2 17-2 16,-3 25-21-16,2 17-8 15,6 19-3-15,6 11 3 16,4 11 0-16,6 0 2 16,4 7 2-16,-3-3 30 15,0-13-151-15,-3-8-87 16</inkml:trace>
  <inkml:trace contextRef="#ctx0" brushRef="#br0" timeOffset="50496.8439">1916 10807 1021 0,'4'-2'408'15,"6"-3"-270"1,12 3-68-16,16 2-65 16,6 3-4-16,14 2-9 15,-3 1-88-15</inkml:trace>
  <inkml:trace contextRef="#ctx0" brushRef="#br0" timeOffset="50688.1977">2367 10727 838 0,'-1'-3'447'0,"-1"-5"-126"15,4 7-114-15,8 11-127 16,4 4-39 0,7 17-29-16,4 4 0 15,3 0-2-15,2 3 1 16,-5-13 1-16,-6-9 0 0,-4-9 20 15,-4-12 6 1,2-12 6-16,-4-4-1 16,0-10-87-16,2 2-87 15</inkml:trace>
  <inkml:trace contextRef="#ctx0" brushRef="#br0" timeOffset="50976.6734">3028 10714 431 0,'6'0'292'0,"4"8"-1"16,-2 4-62-16,-13 16-46 15,-3 5-32-15,-12 10-37 16,-9 3-11-16,-4-7-56 0,-1-6-19 0,3-14-20 31,2-9-24-31,5-13-39 0,1-7-12 16,9-9-10-16,1-1 20 15,11-3 34 1,6 1 18-16,10 1 39 16,6 5 15-16,10 11 6 0,0 6-3 0,4 17-22 31,0 4-8-31,-5 6-7 0,-1 6-4 16,-4-4-180-16</inkml:trace>
  <inkml:trace contextRef="#ctx0" brushRef="#br0" timeOffset="51332.7851">3217 10575 1153 0,'0'-24'466'0,"4"-28"-282"16,13 6-49-16,13 10-51 15,6 7-17-15,7 20-38 16,4 13-19-16,-3 25-10 16,2 12 0-16,-10 14 6 15,-5 6 1-15,-7 4 3 16,-5-4 1-16,0-1-1 16,0-8 1-16,-4-16 0 15,-2-7 2-15,-10-20 14 16,-3-6 4-16,-16-15 1 15,-4-6-5-15,-7-2-21 0,-6-1-16 16,0 14-23-16,-5 6-1 16,-6 13 1-16,1 9 4 15,8 6-67-15,6 1-162 16</inkml:trace>
  <inkml:trace contextRef="#ctx0" brushRef="#br0" timeOffset="51661.2554">3839 10721 865 0,'-2'4'364'0,"0"10"-212"16,-2 4-65-16,4 11-42 16,4 5-16-16,11-1 5 15,8-2 16-15,11-5 24 0,-5-8 20 16,6-12 11-16,-8-6 20 16,-8-14 3-16,4-6-10 15,-11-3-18-15,-1-3-39 16,-4-2-24-1,-6 3-68-15,-1 1-170 16,-7 2-190-16</inkml:trace>
  <inkml:trace contextRef="#ctx0" brushRef="#br0" timeOffset="51803.4912">3939 10476 1057 0,'-3'-6'563'16,"-1"-5"-150"-16,1 6-151 0,3 4-163 15,4 2-49 1,-4-1 2-16,0 0-158 0</inkml:trace>
  <inkml:trace contextRef="#ctx0" brushRef="#br0" timeOffset="52561.0196">4433 10855 977 0,'-2'-7'431'16,"-2"-10"-224"-16,-3-4-43 15,-2 4-74-15,-5-2-27 16,-8 5-29-16,-5 3-13 15,-5 8-25-15,-1 5-9 0,3 11-15 16,5 6-2-16,10 10 11 16,8 7 5-16,10 1 9 15,8-2 2-15,12-10 2 16,6-10-1-16,9-11 1 16,2-7 0-16,-3-13 2 15,0-3 5-15,-14-8 4 16,-6-3 1-16,-8 3-1 15,-5 2 1-15,-5 9-2 16,-3 4-2-16,-3 8-8 16,4 5-4-16,1 9-2 15,2 6-1-15,4 9 6 0,-1 2-1 16,5 0 1 0,0 0 0-16,10-5 2 0,5-4 2 15,8-13 5 1,2-5 3-16,-2-17 22 0,-2-7 6 15,-8-7 20-15,-2-9 4 0,-9 2-15 16,3 2-1 0,-5 7-13-16,-3 9-3 0,-1 12-5 15,-8 8-6-15,-1 16-8 16,2 10-4-16,-1 20-2 16,6 10 0-16,3 13-2 15,2-1 0-15,2-3-1 16,4-3 0-16,3-8 0 15,0-8 0-15,-1-11-1 16,0-11-31-16,-7-16-181 16,-1-6-207-16</inkml:trace>
  <inkml:trace contextRef="#ctx0" brushRef="#br0" timeOffset="52692.4438">4767 10987 771 0,'-2'-5'388'15,"3"-5"-111"-15,6-2-142 16,15 8-98 0,10-2-25-16,10 1-90 15,3 2-115-15</inkml:trace>
  <inkml:trace contextRef="#ctx0" brushRef="#br0" timeOffset="53024.6074">5277 10752 625 0,'-8'-7'345'16,"-14"-6"-64"-16,-1-1-91 15,-1 8-94-15,1 4-35 16,5 3-49-16,3 6-16 16,10 1-18-16,4 3 0 0,6 0 5 15,7-2 4-15,3-1-27 16,0-1-27-16,-5-4-30 0,-2-1-2 15,-11 1 37-15,-8 1 30 16,-8 7 46-16,-5 3 25 16,-2 4 46-16,3 1 11 15,13 0 2 1,5 0-12-16,14-3-23 16,10 1 0-16,12-7-6 15,5-4-7-15,5-5-21 16,1-2-10-16,-7-9-84 15,-3 4-177-15</inkml:trace>
  <inkml:trace contextRef="#ctx0" brushRef="#br0" timeOffset="53492.2478">6304 10717 727 0,'-12'-6'440'16,"-9"-5"-37"-16,-7 7-232 16,-2 7-52-16,4 10-81 15,4 7-24-15,8 12-15 16,12 5-4-16,6 6 0 15,10 1 2-15,11-7 2 16,4-6 1-16,7-14 4 16,-1-5 2-16,-10-12 14 0,-3-4 8 15,-16-11 17 1,-10-5 1-16,-15-1-11 0,-13-4-12 16,-8 8-22-16,0 3-45 15,9 5-189-15</inkml:trace>
  <inkml:trace contextRef="#ctx0" brushRef="#br0" timeOffset="53852.7344">6692 10755 587 0,'-3'-6'375'0,"-6"-6"17"16,-7 1-143-16,-6 3-116 15,-3 4-38-15,-1 1-66 16,4 3-22-16,10 6-21 16,2 0-8-16,9 2-7 0,5 0 2 15,7-1 6 1,2 0 5-16,1-1 7 16,-4-2 1-16,-4 1 4 0,-6-1 1 15,-9 3 0 1,-5 6-1-16,-7 4 0 15,-2 3 1-15,9 5-1 16,3-2 1-16,11 3 10 0,6-3 16 0,17-5 22 16,5-4 8-16,15-8-4 15,3 0-12 1,-4-9-17-16,-4-1 6 16,-6-3-189-16</inkml:trace>
  <inkml:trace contextRef="#ctx0" brushRef="#br0" timeOffset="54386.8078">7627 10696 832 0,'-10'3'351'15,"-10"5"-205"-15,-1 6-52 0,0 10-55 16,5 6-23-16,15 12-19 15,1 0 0 1,19-2 3-16,6-5 3 0,13-19 8 16,2-6 5-1,-5-15 56-15,-7-9 22 0,-21-10 25 16,-9-4 4-16,-22-3-40 16,-13 1-25-16,-9 9-38 15,-3 5-14-15,11 14-93 16,12 2-83-16</inkml:trace>
  <inkml:trace contextRef="#ctx0" brushRef="#br0" timeOffset="54652.4405">7869 10733 1089 0,'-1'-2'476'15,"-1"-4"-249"-15,1 3-59 16,0 3-90-16,0 0-30 15,0 0-37-15,0 2-7 0,-1 22-3 16,1 32-1-16,4-26 0 16,4-1 0-16,7-4 0 15,7-5 0 1,7-13 4-16,4-2 2 16,-2-11 8-16,-2-6 4 0,-7-6 3 15,-6-3 1-15,-9 1-7 16,-3 0-3-16,-4 5-75 15,-4 2-91-15,2 3-307 16</inkml:trace>
  <inkml:trace contextRef="#ctx0" brushRef="#br0" timeOffset="54871.0732">8121 10693 726 0,'5'-4'446'0,"5"1"-57"15,1 4-145-15,-1 14-150 16,0 5-38-16,2 15-14 15,-1 7-3-15,0 5-10 16,3 4-6-16,-1-12-11 16,2-10-3-16,6-15 2 15,1-6 2-15,0-19 1 0,1-2 0 0,-2-16-1 16,-3-8-4-16,-3 3-48 16,-4 0-65-16,-3 10-263 15</inkml:trace>
  <inkml:trace contextRef="#ctx0" brushRef="#br0" timeOffset="55044.076">8498 10684 791 0,'2'-3'455'0,"5"4"-91"15,-1 8-158-15,2 14-124 16,0 3-34-1,-2 11-10-15,1 0-6 0,1-4-16 16,-1 2-31-16</inkml:trace>
  <inkml:trace contextRef="#ctx0" brushRef="#br0" timeOffset="55577.7984">8998 10665 834 0,'-15'-8'423'16,"-12"-5"-149"-16,-3 11-135 15,-2 3-51-15,11 13-65 16,4 3-15-16,4 11-10 16,11 2-1-16,0 5 1 15,5-1-2-15,17-5 4 0,2-5 3 16,11-15 5-1,1-5 6-15,-7-12 23 16,-7-6 11-16,-16-8 11 16,-9-3-1-16,-17-1-27 15,-4 6-16-15,-6 6-69 0,5 6-132 16</inkml:trace>
  <inkml:trace contextRef="#ctx0" brushRef="#br0" timeOffset="55976.175">9152 10641 686 0,'7'0'385'16,"5"0"6"-1,14 0-302-15,5 2-28 16,12-2-23 0,2 4-9-16,-4-4-14 15,3-3-4-15,-10 3-11 0,-5-4-49 16,-9 0-136 0,-7 2-60-16,-12-3-177 15</inkml:trace>
  <inkml:trace contextRef="#ctx0" brushRef="#br0" timeOffset="56096.4309">9372 10638 283 0,'-6'9'214'15,"-4"9"40"1,3 5-31 0,2 10-79-16,2-2-31 15,5 7-60-15,4-3-26 16,12-2-20-16,1-8-82 0</inkml:trace>
  <inkml:trace contextRef="#ctx0" brushRef="#br0" timeOffset="56498.8397">9631 10663 760 0,'-4'0'343'16,"-7"3"-158"-16,2 10-99 16,0 2-26-16,1 7-27 15,6 1-11-15,5 1-6 16,5 3-2-16,9-5-3 15,1-6 1-15,5-8 9 16,4-7 5-16,-2-8 8 16,1-4 1-16,-5-8-5 15,-8 1-4-15,-3-3-7 0,-2 1-5 16,-7 5-5-16,0 6-7 16,-1 9-10-16,-3 4-2 15,-2 8-3-15,1 5 4 16,-2 5 5-16,7 3 3 15,14-5 1-15,1 0-3 16,11-10 40-16,-1-2 16 16,1-8 27-16,2-4 17 0,-9-5-28 15,-1-3-12-15,-11 3-25 16,-2-5-8-16,-5 1-18 16,-1-2-45-16,-5-5-144 15,-2-1-126-15</inkml:trace>
  <inkml:trace contextRef="#ctx0" brushRef="#br0" timeOffset="56618.447">9857 10511 456 0,'-7'-12'363'0,"-4"-10"103"16,2 7-75-16,1 12-121 15,-2 2-66-15,3 6-119 16,3 7-52-16,7 8-34 16,3 0-12-16,7 3-183 15,3 0-257-15</inkml:trace>
  <inkml:trace contextRef="#ctx0" brushRef="#br0" timeOffset="56948.3753">10300 10672 644 0,'-7'-11'422'15,"-4"-7"2"-15,-7 6-231 16,2 5-49 0,-2 10-78-16,-3 5-26 0,3 11-29 15,1 1-8-15,8 6-5 16,8 6-3-16,6-2 1 16,5 0 1-16,10-6 3 15,-2-5 2-15,7-9 3 16,-4-5 3-16,-5-8 6 15,-4-1 4-15,-16-7 2 16,-3 2-3-16,-11-2-9 16,-5 0-7-16,0 4-74 15,3 3-145-15</inkml:trace>
  <inkml:trace contextRef="#ctx0" brushRef="#br0" timeOffset="57431.1399">10670 10631 1010 0,'-3'-8'426'16,"-3"-13"-254"-16,-1 2-49 0,5 16-76 15,-2-4-28 1,1 7-43-16,3 5-7 15,7 1-2-15,4 6 9 0,2 1 23 16,-2-2 2-16,-5-2 0 0,-8-3-14 16,-10 1-40-16,-7 0-6 15,-15 2 3-15,-1-1 15 16,-2 5 40-16,3 1 4 16,12 2-3-16,10 5-5 15,11-2-3 1,7 3 6-16,13-3 19 15,4-3 12-15,10-5 15 16,2-6 3-16,2-10-2 16,-3-5 0-16,-2-12-8 0,-2-2-6 0,-2-4-10 15,6 1-3-15,3 6 11 16,4 2 8 0,1 10 2-16,-5 8-3 0,-12 7-11 31,-9 8-7-31,-14 5 4 15,-3 7 1-15,-10-1 0 16,-4-1-3-16,-8 1-9 0,2-5-21 16,0-6-181-16</inkml:trace>
  <inkml:trace contextRef="#ctx0" brushRef="#br0" timeOffset="57657.2766">11448 10606 765 0,'1'-5'460'0,"1"-1"-28"0,-2 0-206 0,0 0-131 15,0 5-46-15,0 1-42 31,0 0-16-31,0 0-171 0</inkml:trace>
  <inkml:trace contextRef="#ctx0" brushRef="#br0" timeOffset="57909.3157">11410 10790 1076 0,'0'0'481'0,"5"0"-238"15,-2-3-35 1,-3 2-73-16,0 1-18 16,0 0-28-16,0 0-15 0,0 0-24 15,0 0-17-15,0 0-19 16,0 0-3-16,0 0 4 15,0 0-37-15</inkml:trace>
  <inkml:trace contextRef="#ctx0" brushRef="#br0" timeOffset="61263.2066">1881 11998 483 0,'-8'-6'303'15,"-12"-4"-1"-15,4 5-54 16,-5 5-89-16,2 6-41 0,5 9-76 16,0 0-21-1,9 9-21-15,5-1-8 16,14-4 0-16,1-2 1 16,7-8 7-16,3-4 2 0,1-6 38 15,1-4 1-15,-4-8 55 16,-5-4 13-16,-13-4-8 15,-5 0 12-15,-11 2-35 16,-8 3-9-16,-8 7-27 16,-1 7-14-16,4 9-25 15,2 4-6-15,9 9-6 16,6 0-1-16,7 2-1 16,7 2-1-16,6-9 2 15,5-1 2-15,9-14 2 16,3 0 2-16,7-8 6 15,-7-4 5-15,-7-1 9 16,-9-6 5-16,-12-2 5 16,-2 3 0-16,-15-2-7 15,-6 3-8-15,-8 7-15 16,-2 3-5-16,5 8-5 0,3 8-1 16,10 4 0-16,5 3-1 15,13 3 1-15,7-5 2 16,8 1 5-16,6-5 4 15,2-9 4-15,0-1 2 16,-5-4 15-16,-10-2 6 16,-13-2 9-16,-7-1 7 0,-12 5-4 15,-5-1-5-15,-3 5-11 16,-1 3-9-16,5 3-10 16,8-1-6-16,12-1-10 15,7 1-2-15,12-6-61 16,5-5-88-16</inkml:trace>
  <inkml:trace contextRef="#ctx0" brushRef="#br0" timeOffset="61627.474">2584 11952 1099 0,'8'4'437'0,"9"8"-248"15,14 12-152-15,13 11-14 16,15 11-5 0,-1 1-3-16,-6 7-3 15,-13 0 18-15,-15-5-193 16,-7-8-296-16</inkml:trace>
  <inkml:trace contextRef="#ctx0" brushRef="#br0" timeOffset="61818.1774">2955 11962 1283 0,'-13'4'525'0,"-20"7"-332"31,-8 5-73-31,-4 9-67 15,-4 4-25-15,3 10-18 0,3-1-4 0,11 5-5 16,2-2 41-16,11-8-221 16,5-4-119-16</inkml:trace>
  <inkml:trace contextRef="#ctx0" brushRef="#br0" timeOffset="61998.3916">3106 12117 949 0,'21'-2'441'16,"12"4"-181"-16,3-1-159 16,-2 1-35-16,-7 0-35 15,-1-2-49-15</inkml:trace>
  <inkml:trace contextRef="#ctx0" brushRef="#br0" timeOffset="62505.7569">3888 12051 527 0,'0'6'331'0,"-8"13"-25"16,-5 6-89-16,-12 9-96 16,-8 5-41-16,-5-4-37 15,0-5-10-15,1-17 2 16,3-10 7-16,3-13-30 15,1-10-12-15,11-9-25 16,7-1-17-16,12 4 9 0,1 3 11 16,9 7 21-1,10 5 11-15,4 11 18 16,8 7-3-16,4 17-9 16,-5 6-3-16,3 13-1 15,-3 3 0-15,-6-1 10 16,-1-6-96-16</inkml:trace>
  <inkml:trace contextRef="#ctx0" brushRef="#br0" timeOffset="62657.686">3728 11735 1274 0,'-3'-2'484'16,"2"2"-396"-16,1 6-76 15,0-6-79-15,0 0-121 0</inkml:trace>
  <inkml:trace contextRef="#ctx0" brushRef="#br0" timeOffset="63226.0414">4023 11639 875 0,'11'-4'350'16,"9"-5"-211"-16,20 6-108 16,6-3-10-16,12 3-13 15,0-3-1-15,-11-1 2 0,-3 3 2 16,-19 0 12-16,-8 1 11 15,-13-2 13-15,-7-2-3 16,-10 1-13-16,-2 3-15 16,-3 4-19-16,1 3-6 15,4 0-8-15,3 3-2 16,4-2-1-16,3 2 2 0,4 2 5 16,1-1 2-1,4 4 4-15,0-3 3 16,0 0 3-16,-1 3 1 0,-2-2 4 15,-2 4 10-15,-2 4 6 16,-3 4 0-16,4 10-4 16,5 6-12-16,5 13-5 15,9 10-2-15,4 3 2 16,-3 1 1-16,-1-2 6 16,-8-7 3-16,-13-2 5 0,-8-3 4 0,-18-10 8 15,-3-6 6-15,-6-12 41 16,0-9 11-16,4-14 4 15,3-6-5-15,5-9-45 16,7 0-17 0,9-1-23-1,5 0-11-15,12 0-23 16,5-3-16-16,12 0-80 0,7-2-88 16</inkml:trace>
  <inkml:trace contextRef="#ctx0" brushRef="#br0" timeOffset="63392.2649">4140 12065 618 0,'1'-4'369'16,"6"1"8"-16,7 2-184 0,14-2-106 15,11 5-23-15,16-2-46 16,5-2-10-16</inkml:trace>
  <inkml:trace contextRef="#ctx0" brushRef="#br0" timeOffset="63999.7965">4766 12211 563 0,'1'-11'321'0,"-1"-11"-67"0,-6 0-64 16,-8-2-29-16,-7 6-29 16,-3 6-15-16,-4 8-54 15,0 10-23-15,3 7-35 16,3 10-8-16,11 6-3 15,6-1-1-15,11-2 1 16,6-4 1-16,10-10 0 16,3-6 3-16,1-11 5 15,4-6 3-15,-3-10 8 16,-1-3 2-16,-4-5 2 16,-5 4 1-16,-5 2-4 0,-3 8-4 15,-2 8-19 1,-5 2-2-16,2 11 0 0,0 7 0 15,2 9 12-15,4 4-1 16,3 2-1 0,3-3 0-16,5-6 1 15,-4-7 4-15,1-6 40 0,-8-6 20 16,-1-8 25-16,0-5 3 16,-3-3-37-16,0-1-20 15,-3 4-8-15,0 4-70 0,-3-1-170 16</inkml:trace>
  <inkml:trace contextRef="#ctx0" brushRef="#br0" timeOffset="64466.4827">5418 12126 767 0,'-4'4'413'15,"-6"11"-110"1,-2 3-83-16,-8 1-123 15,-6 6-34-15,-8-2-35 0,-3-3-10 16,-2-2-8-16,0-7-1 16,7-5-21-16,6-6-20 15,11-6-17-15,4-5-8 16,14-10 9 0,6-3 14-16,13-4 7 15,7 3 10-15,2 6 17 0,0 10 2 16,2 14 8-1,-2 8 1-15,3 19 0 16,-2 0 3-16,-8 0 0 0,-1-3-2 16,-7-11-5-16,3-5 2 15,-3-14 3-15,3-7 1 16,6-13-5-16,0-5-3 16,6-7-5-16,2-1-3 15,-1 6 2-15,3 3 0 0,-4 13 23 16,-4 9 7-16,-6 10 27 15,-7 10 18 1,-8 6 8-16,-4 5 2 0,-9 2-19 16,-4-4-15-16,-6-2-29 15,1-4-7-15,4-11-189 16,2-4-125-16</inkml:trace>
  <inkml:trace contextRef="#ctx0" brushRef="#br0" timeOffset="64707.6313">6235 12097 1568 0,'1'2'646'0,"0"-4"-403"16,2 1-84-16,-3 1-106 0,0-1-22 16,0 0-22-16,0 1-6 15,0 0-106-15,0 0-101 16</inkml:trace>
  <inkml:trace contextRef="#ctx0" brushRef="#br0" timeOffset="64976.3874">6229 12283 1137 0,'0'1'529'0,"-1"0"-243"16,1-1-74-16,0 0-80 15,0 0-19-15,0 0-9 16,0 0-3-16,0 0-30 16,0 0-17-16,0 0-21 15,0 0-7-15,2 1-11 16,2 0-5-16,-2 0-91 0,1-1-116 16</inkml:trace>
  <inkml:trace contextRef="#ctx1" brushRef="#br0">14078 19044 0,'0'0'0,"0"0"0</inkml:trace>
  <inkml:trace contextRef="#ctx1" brushRef="#br0" timeOffset="30474.0907">8657 14633 0</inkml:trace>
  <inkml:trace contextRef="#ctx0" brushRef="#br0" timeOffset="80612.2161">7132 11782 881 0,'-1'-1'397'16,"0"-5"-205"-16,1 18-114 15,2 12-36-15,1 31-30 0,0 19 6 0,1 16 26 16,-1 7 5 0,0-1-3-16,1-5-6 15,-3-12-18-15,1-11-6 16,6-24-5-16,2-14-7 16,5-19-136-16,3-16-142 15</inkml:trace>
  <inkml:trace contextRef="#ctx0" brushRef="#br0" timeOffset="80808.1317">7130 11819 846 0,'23'-3'373'15,"22"-5"-184"-15,20 3-108 0,10 4-25 16,13 1-34 0,-3-1-7-16,-3 1-69 15,-6-4-76-15</inkml:trace>
  <inkml:trace contextRef="#ctx0" brushRef="#br0" timeOffset="81032.223">7187 12130 897 0,'4'2'400'16,"14"-1"-152"-16,15 2-105 15,21-2-59-15,11 3-13 0,16-2-40 16,2 0-11-16,-2 0-44 15,-6 0-87-15</inkml:trace>
  <inkml:trace contextRef="#ctx0" brushRef="#br0" timeOffset="81735.0469">7748 12547 336 0,'7'3'196'0,"5"-2"-7"15,1 2-14-15,2-6-18 16,-5-5-8-16,-4-3-17 0,-3-4-8 16,-3 0-21-1,-2-3-11-15,-6 0-22 16,-7-2-13-16,-10 2-24 16,-3 2-12-16,-9 9-25 15,3 7-11-15,1 13-13 16,5 8-2-16,10 5 1 15,8 1 5-15,11 1 7 16,8-4 4-16,11-4 3 16,6-7 1-16,10-10 6 15,-1-5 2-15,-3-4 6 0,-3-2 5 16,-11-7 5 0,-4 0 2-16,-6-3 0 0,-6 1 3 15,-2 10 2-15,-1 3-3 16,1 11-7-16,-2 5-4 15,0 9-8-15,-1 6 0 16,3 4 1-16,4 2 3 16,-1-2 0-16,5 2 0 15,0-7-1-15,0-2 1 16,-1-5 0-16,-2-5 0 0,0-6-15 16,-3-5-68-16</inkml:trace>
  <inkml:trace contextRef="#ctx0" brushRef="#br0" timeOffset="82203.1798">7945 12678 590 0,'0'-3'317'15,"2"-7"-75"-15,12 3-82 16,5-2-15-1,6 4-37-15,-1-2-22 16,2 7-37-16,-3 1-15 0,-9 2-19 16,-3 4-3-16,-12 1-6 15,-5 3 1-15,-7 1 0 16,-2 3-2-16,4-1-3 16,1-4-4-16,12-1-13 15,3-4-3-15,8 1 0 16,1 4 3-16,4 2 12 15,-2-1 2-15,-10 4 2 16,-5-1 3-16,-17 1 6 16,-10 1-1-16,-11-8 7 15,-4-3-25-15,7-19-170 16</inkml:trace>
  <inkml:trace contextRef="#ctx0" brushRef="#br0" timeOffset="82634.4878">8289 12795 646 0,'-1'0'345'15,"1"1"-89"1,8 3-56-16,4 6-79 16,4 1-30-16,8 10-37 15,-2 3-12-15,2 5-24 16,1 3-7-16,-6-3-7 16,0-3-1-16,-4-7-10 15,0-3-46-15,-3-4-137 16,2-2-128-16</inkml:trace>
  <inkml:trace contextRef="#ctx0" brushRef="#br0" timeOffset="82876.2806">8490 12808 713 0,'-7'3'330'16,"-8"5"-148"-16,-4 4-39 0,1 10-60 16,-5 5-16-16,0 4-20 15,-1 4-8-15,0-2-14 16,1-3-6-16,2-7-7 16,4-3-4-16,3-13-14 15,8 1-51-15</inkml:trace>
  <inkml:trace contextRef="#ctx0" brushRef="#br0" timeOffset="83680.8009">7105 11537 606 0,'5'0'288'15,"11"-3"-80"-15,12 0-78 16,28 2-41-16,10 0-4 16,22 1-25-16,9 7-11 15,-2-3-16-15,1 3-9 16,-17-1-8-16,-9-4 0 15,-23 1-12-15,-9-6-27 0,-15-3-39 16,-13-4-13-16,-7-3-17 16,-6 1 17-16,-13-9 32 15,2 1 11-15,2 4 25 16,-2-1 8-16,9 10 7 16,3 2 4-16,-1 5 18 15,6 6 7-15,7 10 3 16,2 6-1-16,4 8 0 15,-6 2 14-15,-4 0 23 16,-6-5 11-16,-4 0-5 16,-5-8-19-16,-1-6-17 15,2-1-60-15</inkml:trace>
  <inkml:trace contextRef="#ctx0" brushRef="#br0" timeOffset="84220.8335">8877 12121 773 0,'7'0'342'0,"18"-1"-158"15,9 1-67-15,19-3-51 16,9 0-19-16,9 3-29 0,-4 0-5 31,-10 0-44-31,-8 0-49 16,-18-2-159-16,-7 2-154 16</inkml:trace>
  <inkml:trace contextRef="#ctx0" brushRef="#br0" timeOffset="84495.8844">8918 12254 478 0,'-6'0'286'0,"6"2"-24"15,7-2-61-15,19 1-49 16,15-1-12-16,16-1-14 16,9-2-19-16,-1-1-37 15,2 1-19-15,-21 0-27 16,-14 2-6-16,-9 0-5 0,-13 1-2 16,-4 1-2-16,1 0-29 15,-7 1-460-15</inkml:trace>
  <inkml:trace contextRef="#ctx0" brushRef="#br0" timeOffset="85102.1012">9946 11607 1050 0,'-3'0'403'0,"-1"20"-290"16,5 14-55-16,9 41-54 15,5 17 10-15,6 18 8 0,1 5 2 16,-2-10-2-16,-3-6-2 16,-5-19-4-1,-2-16-2-15,-3-26 0 16,-5-13 8-16,-3-22-70 16,-3-7-77-16</inkml:trace>
  <inkml:trace contextRef="#ctx0" brushRef="#br0" timeOffset="85296.76">9915 11715 699 0,'12'-8'369'0,"7"-7"-107"15,21 5-114-15,17 2-33 0,21 8-57 16,7 1-16-1,6 9-25-15,-4 3-6 16,-10 0-87-16,-4-2-98 16</inkml:trace>
  <inkml:trace contextRef="#ctx0" brushRef="#br0" timeOffset="85529.1859">9928 12068 938 0,'14'-1'384'0,"28"8"-237"15,15-7-22-15,18 6-51 16,1 0-21-16,-9-4-31 0,-10 5-41 15,-12-7-415 1</inkml:trace>
  <inkml:trace contextRef="#ctx0" brushRef="#br0" timeOffset="86016.712">10388 12384 839 0,'-6'-8'390'0,"2"-3"-149"15,11-3-128 1,10-1-21-16,12 0-18 0,5 1-15 0,4 8-17 31,1 6-9-31,-7 14-19 16,-8 6-4-16,-21 6 4 15,-9 5 1-15,-21 3 1 0,-8-1-2 0,-2-2-6 16,2-4-4 0,15-5-5-16,5-4-2 0,14-5-4 15,2-4 1 1,16-3 4-16,6-2 2 16,14-1 2-16,4-1 1 0,3-2-1 15,-3-2 12-15,-8-3-166 16,-5-2-225-1</inkml:trace>
  <inkml:trace contextRef="#ctx0" brushRef="#br0" timeOffset="86373.4033">10712 12343 1010 0,'5'-6'415'16,"5"-6"-253"-16,7 2-45 15,8 5-59-15,2 5-16 0,5 6-26 32,-2 2-3-32,-9 3-3 0,-5 2 0 15,-16 2-1-15,-5 4 0 16,-9 0-1-1,0-2-2-15,4-2-5 0,5-6-3 16,10-6-5 0,9 2-1-16,13 2 2 0,3 0 2 15,0 3 3-15,-7 4 1 16,-13 3 2-16,-8 3 4 16,-17-2 8-16,-12 2-1 0,-18-5 7 15,-4-5-51-15</inkml:trace>
  <inkml:trace contextRef="#ctx0" brushRef="#br0" timeOffset="87024.1668">9991 11352 733 0,'-2'3'323'16,"-4"1"-167"-16,15 3-77 16,24-3-12-1,-17-3-4-15,0 1 4 0,74 3-10 16,20-2-14-16,21-3-21 16,-44 0-6-16,-11 0-4 15,-16-3 1-15,-26-2 2 16,-11 2 2-16,-17-5-7 15,-6 1-6-15,-7-4-4 16,0 2-2-16,-4 0 0 16,3 3 2-16,4 4-9 0,0 1-5 0,7 2-2 31,-3-1 1-31,0 0 12 0,6 11 4 0,24 42 10 16,-23-31 5-1,-9 0 8-15,-4-1 3 16,-9-8-4-16,-3-4-9 15,-1-9-340-15</inkml:trace>
  <inkml:trace contextRef="#ctx0" brushRef="#br0" timeOffset="87529.3669">11549 11732 946 0,'1'-3'447'0,"1"3"-226"16,-1 8-58-16,3 21-103 15,1 13-29-15,4 19 9 16,2 4 3-16,3 4-6 16,1-7-8-16,-1-12-14 15,-2-6-3-15,-5-15-3 16,-3-6-5-16,-1-9-111 15,-2-6-104-15</inkml:trace>
  <inkml:trace contextRef="#ctx0" brushRef="#br0" timeOffset="87714.0172">11303 12037 921 0,'7'-1'398'0,"11"0"-207"16,10-3-48-16,23 2-49 0,13-1-8 16,18 3-21-1,2 2-16-15,-10-2-23 0,-12-1-15 16,-9 1-199-16</inkml:trace>
  <inkml:trace contextRef="#ctx0" brushRef="#br0" timeOffset="88281.0054">12308 11566 965 0,'-3'-3'427'0,"2"9"-247"16,1 7-72-16,2 25-103 15,4 16-5-15,5 32 22 16,0 11 4-16,0 4 6 16,2-3-5-16,-10-26-13 15,4-10-2-15,-1-19 15 16,0-12-49-16,0-16-119 0,-1-6-107 15</inkml:trace>
  <inkml:trace contextRef="#ctx0" brushRef="#br0" timeOffset="88486.6188">12217 11666 926 0,'0'-4'384'0,"5"-4"-244"0,8 4-34 0,26 0-56 16,16 0-17-1,29 4-17-15,12 0-2 16,-2 3-4-16,-1 1-26 16,-10-3-165-16,-9 3-227 0</inkml:trace>
  <inkml:trace contextRef="#ctx0" brushRef="#br0" timeOffset="88703.3933">12308 12039 795 0,'10'3'343'0,"20"-3"-152"15,6 4-76-15,30-5-31 16,7-1-24-16,1-2-39 16,-1-1-40-16,-14 1-242 15</inkml:trace>
  <inkml:trace contextRef="#ctx0" brushRef="#br0" timeOffset="89018.6936">12652 12265 704 0,'7'-9'311'0,"7"-13"-133"16,-6 4-15-16,3 6-19 16,-5 4-20-16,-1 14-52 15,-1 8-25-15,3 16-38 16,-6 8-1-16,0 8 2 16,4 2 0-16,0-2-1 15,0-3-1-15,1-15 15 16,1-7-58-16,-2-13-238 15</inkml:trace>
  <inkml:trace contextRef="#ctx0" brushRef="#br0" timeOffset="89519.8159">12871 12261 982 0,'-1'-3'406'0,"1"0"-246"0,7-4-41 15,9 2-67 1,6 1-18-16,11 3-26 16,4 1-3-16,2 3-4 15,-2 3 0-15,-16 0-1 16,-4 1 0-16,-20 1 0 15,-11 1 0-15,-9 2 1 0,-7 3 1 16,7-1 0-16,4-3-2 16,17-2-7-16,6-1-2 0,13 4-2 15,7 4 1 1,4 8 6 0,-2 2 1-16,-8 0 2 0,-12 3 1 15,-18-7 6-15,-11 2 1 16,-20-7 0-16,-2-2 11 15,9-6-106-15</inkml:trace>
  <inkml:trace contextRef="#ctx0" brushRef="#br0" timeOffset="89796.7043">13236 12400 1080 0,'4'5'465'0,"3"4"-224"0,10 12-149 31,6 4-31-31,6 6-21 16,0-1-8-16,-3-2-19 15,-4-7-3-15,-7-4-52 0,-2-5-77 16,-5-9-305 0</inkml:trace>
  <inkml:trace contextRef="#ctx0" brushRef="#br0" timeOffset="89937.5035">13462 12426 911 0,'-9'1'450'16,"-14"3"-162"-16,-6 9-83 15,-8 8-114-15,-4 1-34 16,-8 3-37-16,8 4-8 16,10-5-104-16,3 1-101 15</inkml:trace>
  <inkml:trace contextRef="#ctx0" brushRef="#br0" timeOffset="90496.7435">12307 11382 743 0,'-1'-1'346'15,"1"-3"-155"1,6 4-61-16,-6 0-73 16,30 3-22-16,74 11-17 15,-25-5-5-15,6 3-4 0,3-2-1 16,-10-3 4 0,-10-1-31-16,-12-6-54 15,-8-5-38-15,-17-8-159 16</inkml:trace>
  <inkml:trace contextRef="#ctx0" brushRef="#br0" timeOffset="90657.7904">12945 11280 298 0,'7'4'203'0,"3"6"-5"0,6 7-44 16,1 4-11 0,-2 7 9-16,-5-1 2 15,-11 1 26-15,-8 0-1 16,-12-5-45-16,-1 2-28 15,-1-9-43-15,1-2-102 16</inkml:trace>
  <inkml:trace contextRef="#ctx1" brushRef="#br0" timeOffset="44043.2886">20081 19044 0,'0'0'0,"0"0"0,0 0 0,0 0 0,0 0 0,0 0 0,0 0 0,0 0 0</inkml:trace>
  <inkml:trace contextRef="#ctx0" brushRef="#br0" timeOffset="94225.0128">14061 11888 665 0,'2'-1'321'0,"13"-2"-103"0,9 3-37 15,26-4-60-15,14 2-11 16,25 4-40-16,8 2-20 16,3 3-27-16,-10 1-3 15,-13-6-9-15,-10-1-1 16,-17-4-62-16,-7-4-69 16,-25 1-297-16</inkml:trace>
  <inkml:trace contextRef="#ctx0" brushRef="#br0" timeOffset="94519.5814">14183 12032 585 0,'-4'0'304'0,"0"-1"-77"16,3 1-67-16,1 0-62 15,0 0-22-15,16 0-23 16,55 3-7-16,4-3-9 0,14 0-9 16,11 0-13-16,5-2-4 15,-4 2-4-15,-9 2-1 16,-14-4-32-16,-14 4-81 15</inkml:trace>
  <inkml:trace contextRef="#ctx0" brushRef="#br0" timeOffset="94926.2121">14707 11735 694 0,'0'-5'326'0,"-2"-3"-132"16,3 1-60-16,14 7-50 15,6 3-17-15,17 9-22 16,8 7-6-16,13 12-19 16,0 7-6-16,-3 6-6 15,-8-1-2-15,-21-11-1 16,-6-5-1-16,-13-13 2 0,-4-1 0 16,-11-6 0-16,-7 2 1 15,-15 3 4-15,-9 0 7 16,-7 11 21-16,-5 3 11 15,2 5 9-15,5 2-7 16,14 2-21-16,9-5-5 16,17-7-205-16</inkml:trace>
  <inkml:trace contextRef="#ctx1" brushRef="#br0" timeOffset="49105.6119">22268 19044 0,'0'0'0</inkml:trace>
  <inkml:trace contextRef="#ctx0" brushRef="#br0" timeOffset="99304.8722">15810 11406 433 0,'-3'0'288'0,"0"9"23"0,2 14-103 16,3 28-94-16,5 15-18 16,4 13-28-1,1 12-20-15,-2 6-13 16,0-8-4-16,-5-7-9 0,0-23-5 15,-3-21-5-15,1-11-1 16,-3-14-51-16,0-2-41 16,-2-16-259-16</inkml:trace>
  <inkml:trace contextRef="#ctx0" brushRef="#br0" timeOffset="99513.0637">15808 11383 733 0,'7'-1'325'0,"15"-2"-152"16,12 2-42-16,23 2-53 16,8 0-21-16,17 5-35 15,1 1-11-15,-4 3-65 16,0 2-92-16</inkml:trace>
  <inkml:trace contextRef="#ctx0" brushRef="#br0" timeOffset="99736.8491">15946 11703 823 0,'7'2'341'0,"14"3"-177"15,11-2-74-15,16 4-44 16,11-1-9 0,10 1-16-16,-1 1-77 0</inkml:trace>
  <inkml:trace contextRef="#ctx0" brushRef="#br0" timeOffset="100351.6353">16360 12188 463 0,'1'-6'243'16,"1"-4"-46"-16,3-3-37 15,-3-4-32-15,-2 2-9 0,-6-5-15 16,-4 4-8-16,-8 4-24 16,-3-2-14-16,-6 8-31 15,-1 4-19-15,2 7-19 16,1 5-6-16,8 2-8 15,5 2-4-15,9 3 3 16,5 2 3-16,13 2 13 16,5-4 8-16,8-5 8 15,4-4 4-15,-2-7 0 0,-2-1-1 0,-6-7-3 32,-6-2 0-32,-6-2 1 0,-3 1 3 15,-7 3 4 1,-1 2-2-16,-5 5-1 15,-1 8-1-15,-1 6-3 0,0 6-1 0,6 7-4 32,1 3 1-32,4 0-1 15,3 0 0-15,1-2 1 0,0-4 1 16,-1-5 6-16,-1-3-20 16,-1-8-157-16</inkml:trace>
  <inkml:trace contextRef="#ctx0" brushRef="#br0" timeOffset="100842.1294">16485 12328 517 0,'0'0'275'0,"3"-3"-69"16,6 1-113-16,-2-1-31 15,10-1-18-15,-4 1 1 16,3 1-6-16,1 2-6 16,-4 3-15-16,2 1-8 15,-4 2-9-15,-8 3-2 16,-3 3-1-16,-6-1 1 16,-6 4 3-16,4-2 2 0,4-1-16 15,0-2-6 1,6-2-1-16,4 1 0 15,5 1 13-15,1 0 4 0,-3 5 9 16,-3 0 7-16,-9 2 17 16,-6-1 8-16,-13-5 0 15,-4-3-4-15,-1-6-62 16,-2-3-117-16</inkml:trace>
  <inkml:trace contextRef="#ctx0" brushRef="#br0" timeOffset="101261.3729">16810 12544 546 0,'3'3'342'0,"4"0"10"16,1 4-132-16,11 6-92 15,4 2-30-15,3 7-50 0,0 0-18 16,-4 1-16-16,-2 2-3 16,-2-5-47-16,-4-3-52 15,-1-6-142 1,0-3-175-16</inkml:trace>
  <inkml:trace contextRef="#ctx0" brushRef="#br0" timeOffset="101504.0594">17042 12539 835 0,'-3'-2'379'16,"-8"2"-174"-16,0 3-49 15,-11 7-66-15,-4 5-23 16,-7 8-31-16,-6 3-7 16,1 4-15-16,-3-1-2 15,11-4-57-15,7-3-69 16</inkml:trace>
  <inkml:trace contextRef="#ctx0" brushRef="#br0" timeOffset="102581.2569">17221 11730 834 0,'9'0'337'16,"16"4"-218"-16,8-4-30 0,13 3-42 15,4 1-17-15,0-4-19 16,-4 3-1-16,-11 0-14 16,-9-2-35-1,-8 0-124-15,-6-1-128 0</inkml:trace>
  <inkml:trace contextRef="#ctx0" brushRef="#br0" timeOffset="102895.2394">17265 11876 499 0,'4'1'249'0,"8"0"-67"16,7-1-35-16,10 0-24 15,6-1-10-15,6 1-25 0,4 0-13 16,-10-1-31-16,-3 1-13 16,-8 0-16-16,-10-1-4 15,-4 1-5-15,-5-2-13 16,-5 2-82-16,-2 2-141 15</inkml:trace>
  <inkml:trace contextRef="#ctx0" brushRef="#br0" timeOffset="104495.704">18213 11344 537 0,'-1'-7'326'0,"1"-2"7"16,0 0-134-16,3 11-103 15,-1 13-29-15,0 30-51 16,3 19-6-16,-1 25 10 16,2 12-1-16,-4-7-1 15,3 5 1-15,1-18-2 16,2-9-1-16,1-25-4 16,-1-17-57-16,0-15-130 15,-1-11-121-15</inkml:trace>
  <inkml:trace contextRef="#ctx0" brushRef="#br0" timeOffset="104692.8964">18158 11397 538 0,'3'-8'292'16,"12"-7"-65"-16,7 0-55 15,18 9-81-15,11 4-29 16,20 6-40-16,-2 3-9 16,12 5-3-16,-5 0-70 15</inkml:trace>
  <inkml:trace contextRef="#ctx0" brushRef="#br0" timeOffset="104939.819">18211 11699 543 0,'6'5'285'0,"5"4"1"16,23-1-208-16,12 0-10 15,16-2-7-15,3-1-13 0,-1 0-26 16,-4 1-3 0,-9 0-88-16,-6 0-148 15</inkml:trace>
  <inkml:trace contextRef="#ctx0" brushRef="#br0" timeOffset="105262.8977">18587 12038 494 0,'6'-11'270'16,"3"-10"-40"-16,2-2-89 15,-1 2 3-15,-2 6 8 16,-3 7-11-16,-3 10-52 16,-1 6-28-16,-1 10-45 15,-3 8-12-15,3 7 9 16,2 3-1-16,0 3-2 16,1-3-1-16,1-3-2 15,0-4 0-15,3-9 8 16,0-6-26-16,5-9-162 15</inkml:trace>
  <inkml:trace contextRef="#ctx0" brushRef="#br0" timeOffset="105712.8229">18809 12061 638 0,'2'-4'329'15,"0"-7"-87"-15,7 8-123 16,3-3-23-16,4 0-28 0,6 4-11 15,-3-3-25-15,4 2-9 16,-1 5-17-16,-5 1-6 16,-4 1-3-1,-6 0-6-15,-10 1-2 16,-4 3 0-16,-3 3 4 16,4 3 5-16,3-6 1 15,4 1 0-15,7-2 1 0,6-2 0 16,2 4 0-16,-2-1-2 15,-2 3-4-15,-5 5 8 16,-11 2 9-16,-11 0 6 0,-17-2 7 16,-8-3-6-1,-8-4-9-15,6-3-30 16,16-6-221-16</inkml:trace>
  <inkml:trace contextRef="#ctx0" brushRef="#br0" timeOffset="106021.8081">19124 12175 736 0,'0'0'375'16,"0"-3"-121"-1,9 6-133-15,4 4-31 0,7 6-28 16,5 5-5-16,2 2-15 31,0 0-8-31,-3 0-20 16,-2 0-2-16,-3-3-5 15,-3-2-44-15,-1-4-162 16</inkml:trace>
  <inkml:trace contextRef="#ctx0" brushRef="#br0" timeOffset="106203.7993">19405 12185 787 0,'-15'1'397'0,"-10"2"-136"15,-10 7-111-15,2 3-37 16,-11 9-60-16,-1 2-20 0,1 6-24 16,3 0-3-16,11-5-104 15,9-5-123-15</inkml:trace>
  <inkml:trace contextRef="#ctx0" brushRef="#br0" timeOffset="106765.6669">19565 11721 540 0,'1'0'271'15,"8"1"-51"-15,17 1-107 16,11-1-26-16,24 0 4 16,7 0-13-16,5 0-11 15,2 0-9-15,-13 2-17 16,-5-1-5-16,-17 0-14 16,-9 1 1-16,-10-3 5 0,-10 1-2 15,-5-1-11 1,-3 1-7-16,-3 1-34 15,-2-2-61-15</inkml:trace>
  <inkml:trace contextRef="#ctx0" brushRef="#br0" timeOffset="107298.442">20645 11257 829 0,'-1'8'320'0,"1"8"-177"16,1 25-126-16,2 12-3 0,5 23 26 16,0 6-1-1,-1-1 1-15,-1-3-3 16,-3-8-15-16,-3-8-2 0,2-15-4 15,-1-8 3-15,1-20-4 16,3-8-39-16,-3-17-280 16</inkml:trace>
  <inkml:trace contextRef="#ctx0" brushRef="#br0" timeOffset="107502.4121">20562 11255 636 0,'2'-4'334'15,"14"-2"-57"-15,13 1-150 16,24 2-71 0,16 3-11-16,13 1-21 15,-1 1-7-15,-4 3-17 0,-2 1-71 16</inkml:trace>
  <inkml:trace contextRef="#ctx0" brushRef="#br0" timeOffset="107761.5867">20617 11611 977 0,'12'-2'388'15,"5"-1"-218"-15,28 1-111 16,11 3 1-16,14 1-10 0,-4 3-16 16,-8-2-18-16,-5 4-2 0,-9 0-96 15,0-2-127-15</inkml:trace>
  <inkml:trace contextRef="#ctx0" brushRef="#br0" timeOffset="108148.246">21031 11796 757 0,'3'-4'331'16,"11"-5"-154"0,5 0-27-16,5 5-47 15,1 1-18-15,-1 8-49 16,-2 6-22-16,-9 8-12 15,-5 3 0-15,-15 8 8 16,-9 2 4-16,-12 3 1 16,-3-3-5-16,5-2-4 15,5-6-3-15,18-9 1 16,13-9 3 0,-5-3 6-16,0 1 9 0,32-4 4 15,6-3-3-15,6 0-6 16,-13 1-6-16,-2-1-37 15,1 0-93-15</inkml:trace>
  <inkml:trace contextRef="#ctx0" brushRef="#br0" timeOffset="108567.1891">21333 11786 894 0,'7'-3'365'0,"6"-1"-195"16,9-1-46-16,-1 4-25 16,-2-1-14-16,3 3-40 15,0 1-13-15,-6 3-12 16,-1 1-4-16,-11 2-9 0,-6 1 1 15,-7 1-1 1,-4 3 2-16,3-1 0 16,2-4-4-16,5-2-7 15,7 0-3-15,9-2 0 0,3-1 1 16,11 4 3-16,2 1-3 16,-2 7-5-16,-1 5 1 15,-11 4 1-15,-9-1 7 16,-14 2 19-1,-11-3 18-15,-13-4 16 0,-1 0-3 16,-4-12-9 0,7 1-14-16,10-4-66 0,0-6-96 15</inkml:trace>
  <inkml:trace contextRef="#ctx0" brushRef="#br0" timeOffset="129147.9502">1733 13762 296 0,'4'0'230'0,"1"-1"0"16,-2-5-17-16,-3 5-11 16,0 0-27-16,-2-1-17 0,1 1-26 15,0 0-13 1,-14-2-45-16,-33-30-20 15,30 36-38-15,0 1-18 16,6 8-32-16,2 3-6 16,3 3 3-16,7 3 6 15,13 0 15-15,5-3 6 0,13-5 4 16,2-2 2-16,-1-8 9 16,-3-4 6-16,-10-10 20 15,-6-3 23-15,-13-9 31 16,-4 0 7-16,-14-3-2 15,-4 3-20-15,-2 8-32 16,-2 5-15-16,1 9-21 16,5 5-5-16,3 6-9 15,5 3-3-15,8 5-1 16,1 1 1-16,12 1 5 16,8-1 1-16,10-3-1 15,7-4 3-15,2-9 2 16,-2-3 3-16,-4-5 11 15,-6-6 8-15,-10-6 10 16,-6-3 8-16,-14-4 11 16,-7 1 6-16,-13 0-4 0,-5 1-8 15,-3 10-21-15,3 4-17 16,5 10-15-16,4 7-3 16,8 6-3-16,2 2 0 15,10 6 3-15,4-4 2 16,8 0 5-16,6-1 4 15,9-8 5-15,4 1 0 16,2-9 4-16,-6-5 4 16,-8-6 8-16,-7-4 3 0,-7-2 6 15,-3-2-2-15,-7-2-2 16,-3 1-4-16,-8 2-8 16,-1 7-6-16,2 5-10 15,1 4-6-15,6 10-5 16,2 3 0-16,6 4 2 15,2 2 2-15,12 0 3 16,3-1 3-16,7-7 3 16,1-6 1-16,2-5 6 15,-2-6 3-15,-8-3 14 16,-5 0 5-16,-15-4 12 16,-8 3 3-16,-11 4-9 15,-5 2-5-15,0 10-14 16,0 1-8-16,14 2-22 15,8 2-88-15</inkml:trace>
  <inkml:trace contextRef="#ctx0" brushRef="#br0" timeOffset="129731.4825">2432 13591 596 0,'0'4'247'16,"-1"1"-77"-16,2 14-151 0,1 2 4 15,6 7 21-15,6 2-3 16,1-3-1 0,5-2-5-16,3-10 3 0,-5-6 2 15,10-9 8-15,-5-9 8 16,0-7 21-1,-2-6 15-15,-11-7 27 0,-5 3 10 16,-5 2 11-16,-4-1-7 0,1 14-39 16,-2 3-21-1,-2 6-53-15,2 8-22 16,2 15-12-16,1 11-6 16,9 27 5-16,5 15 6 0,4 11 0 15,-2 0 3 1,-11-13 6-16,-8-10 4 0,-12-11 17 15,-3-4 8-15,-6-13 12 16,1-6 10-16,2-23 1 16,-2-8-4-16,-3-18-51 15,2-9-49-15,5-6-87 16,13 3-49-16,15 1-132 16,4 3-227-16</inkml:trace>
  <inkml:trace contextRef="#ctx0" brushRef="#br0" timeOffset="129900.2367">2863 13837 986 0,'7'3'402'16,"17"4"-200"0,9 2-79-16,11 3-20 0,5-4-14 15,-3-3-46 1,-5-5-11-16,-7-3-2 15,-9 0 2-15,-10-6-206 0</inkml:trace>
  <inkml:trace contextRef="#ctx0" brushRef="#br0" timeOffset="130449.1239">3857 13691 777 0,'-7'18'325'15,"-16"19"-183"-15,1 15-9 16,-19-2-40-16,1 1-24 16,2-15-34-16,3-17 5 15,8-19-29-15,0-15-20 16,9-16-15-16,4-2-10 16,5-5 34-16,3 3 25 0,8 10 21 15,5 5 6-15,7 14-12 16,0 6-4-16,6 18-6 15,0 6-5-15,9 16 4 16,0 4-2-16,1-2-12 16,-1-1-3-16,-4-12-33 15,-1-8-106-15</inkml:trace>
  <inkml:trace contextRef="#ctx0" brushRef="#br0" timeOffset="130615.3181">3690 13438 1426 0,'-2'0'507'16,"1"2"-465"-16,4 6-54 16,10 4-148-16,10 6-317 15</inkml:trace>
  <inkml:trace contextRef="#ctx0" brushRef="#br0" timeOffset="131287.9182">4098 13196 485 0,'0'-5'271'0,"12"-2"-51"15,2 0-85-15,6-1-69 16,7 1-21-16,0 0-17 16,-4 0-3-16,-6 4-3 0,-2 2-4 15,-8 2-5-15,-5-1 2 16,-2 2 4-16,-1-2 2 16,0 0-1-16,0 0-5 15,-2 8-16-15,-2 12-7 16,6 33 3-16,9-28 2 15,3 2 3-15,-1-3 4 0,-4-5 2 16,-6-3 2 0,-5-7 13-16,-5-1 6 0,-10-3 8 15,-2-2 1-15,-1-2-15 16,3 0-8-16,5 4-25 16,3 5-9-16,5 12-7 15,-1 9 4-15,6 17 13 16,2 2 4-16,6 8 5 15,1 4 0-15,-2 4 29 16,-2 2 17-16,-10 1 22 16,-10-8 18-16,-9-13 15 15,-5-7-9-15,-2-16-6 16,-1-11-11-16,5-13-23 0,7-5-8 16,4-19-38-1,9-3-26-15,7-7-49 16,5-3-34-16,16 6-52 0,13 8-27 15,11 11-166-15,2 5-84 16</inkml:trace>
  <inkml:trace contextRef="#ctx0" brushRef="#br0" timeOffset="131722.1671">4512 13879 355 0,'3'-4'301'16,"6"-3"95"-16,-8-1-70 15,-1-4-82-15,-2 1-42 0,-6-8-77 16,3 1-30-16,-5 1-38 16,-3 0-14-1,-2 10-29-15,0 5-15 16,3 7-28-16,-4 6-3 0,1 12 6 16,2 5 8-16,7 3 12 15,8 1 1-15,12-6 1 16,4-7 0-16,2-8 2 15,2-8 4-15,-8-10 6 0,2-7 2 16,0-7 8-16,-2-4 0 0,2 1 4 16,-4-1 7-1,-6 4 5 1,0 7-3-16,-3 8-20 16,-3 9-11-16,4 12-10 0,1 6-2 15,7 11 12 1,3-2 2-16,2-4 0 15,0-6-2-15,2-14 5 16,1-4 9-16,2-12 20 0,2-4 10 16,1-8 1-16,-3-5-4 0,-5 0-21 15,-3-3-4 1,-2 4-146-16,3 2-139 16</inkml:trace>
  <inkml:trace contextRef="#ctx0" brushRef="#br0" timeOffset="132201.8457">5176 13768 470 0,'1'8'304'0,"0"7"-27"0,-5 4-59 31,-6 2-29-31,-8 4-58 16,-8-2-31-16,0-3-48 15,-11-10-12-15,8-4-14 16,7-6-5-16,-2-9-26 16,14 1-13-16,-2-6-21 15,2 0-6-15,10 5 1 16,4 0 3-16,10 4 19 0,-4 0 11 0,9 9 21 31,0 5 6-31,1 7-2 16,7 0-3-16,0 3-3 15,2-5 0-15,2-10 1 0,5-3 3 16,-5-12 11-16,2-5 2 16,1-10 2-16,-4-2 0 15,-1-3-4-15,-2 1 1 16,-7 9 9-16,1 7 0 16,-11 13 0-16,0 5-3 15,4 16-9-15,-3 5 0 0,5 9 7 16,-7 0 5-16,-8 0 5 15,-1-3 1-15,-7-7-1 16,-2-2-4-16,-1-15-11 16,0-5-60-16,1-4-142 15,3-5-123-15</inkml:trace>
  <inkml:trace contextRef="#ctx0" brushRef="#br0" timeOffset="132477.0314">5973 13741 926 0,'0'0'525'15,"1"0"-55"-15,2 0-193 0,-4-1-133 16,1 0-35 0,0 0-53-16,0-1-18 0,0 1-23 15,0 0-7-15,0 1-45 16,0 0-75 0,0 0-297-16</inkml:trace>
  <inkml:trace contextRef="#ctx0" brushRef="#br0" timeOffset="132741.6719">5979 13960 788 0,'-1'1'525'0,"-3"-1"21"0,4 5-277 16,0-5-56-1,0 0-80 1,0 0-21-16,0 0-45 16,0 0-7-16,0 0-24 0,0 0-13 0,0 0-14 15,0 0-2 1,0 0-4-16,0 0 10 16,0 0-126-16,0-1-34 0</inkml:trace>
  <inkml:trace contextRef="#ctx0" brushRef="#br0" timeOffset="133249.9745">6987 13302 1090 0,'0'12'366'0,"-1"29"-329"16,2 16-25-16,-1 28 37 16,2 8 5-1,1 11-9-15,0 0-4 16,-2-12-15-16,1-13-5 0,-2-28-4 16,0-15-3-16,3-14-36 15,-6-11-72-15</inkml:trace>
  <inkml:trace contextRef="#ctx0" brushRef="#br0" timeOffset="133446.2937">6922 13475 781 0,'6'-12'328'15,"19"-10"-190"1,10 3-58-16,33 8-52 16,13 6-12-16,10 9-12 0,-3 7 20 15</inkml:trace>
  <inkml:trace contextRef="#ctx0" brushRef="#br0" timeOffset="133699.7741">6934 13713 596 0,'1'7'324'16,"3"5"-31"-16,20-3-142 15,11 1 4-15,28-4-23 16,14 0-22-16,2 1-58 16,-4-3-15-16,-26 2-9 15,-17-2-111-15</inkml:trace>
  <inkml:trace contextRef="#ctx0" brushRef="#br0" timeOffset="134352.8985">7613 14078 385 0,'1'-3'292'0,"3"-1"2"0,-2-4-79 31,-4-4-40-31,-3 1-66 16,-6-6-23-16,-7 0-24 16,-4 1-11-16,-5 3-24 15,1 9-18-15,2 4-29 16,2 2-12-16,7 8-14 15,4 7 1-15,8 3 7 16,6 5 8-16,12-2 12 16,5-4 5-16,7-4 9 0,0-7 3 15,0-7 5-15,-2-5 4 16,-4-4 5-16,-2-1 1 16,-6-5 5-16,1 3 0 15,-6 0 11-15,-4-3 18 16,-4 9 10-16,-5 2-8 15,-2 9-8-15,0 7-21 16,1 12-13-16,2 5 5 0,4 10-2 16,0 5 0-16,3-1-5 15,-1-2 2-15,2-6-1 16,2-6 0-16,1-11-26 16,1-9-77-16</inkml:trace>
  <inkml:trace contextRef="#ctx0" brushRef="#br0" timeOffset="134841.5681">7743 14254 865 0,'2'-2'376'16,"4"-4"-184"-16,4 3-98 15,7-2-27-15,0 3-22 16,4 2-13-16,-2 3-20 16,-1 2-3-16,-3 2-8 15,-7 1-2-15,-6 1 0 0,-6 0 1 16,-4 3 5 0,3-3 1-16,-1-2-8 15,6 0-13-15,2-2-9 16,3 1-1-16,5 2 7 0,0 3 10 15,0 1 4 1,-1 5 2-16,-9 1 8 0,-6 3 11 16,-9-1 16-16,-8-1 4 15,-2-10 1 1,1-7-48-16,4-12-345 16</inkml:trace>
  <inkml:trace contextRef="#ctx0" brushRef="#br0" timeOffset="135231.8386">8031 14407 947 0,'0'-1'411'15,"5"2"-223"-15,4 7-73 16,8 10-81 0,9 3-7-16,1 3-6 15,1 1-2-15,-3-3-10 16,-5-2-2-16,-5-5-47 0,-5-9-51 16,-5-4-249-1</inkml:trace>
  <inkml:trace contextRef="#ctx0" brushRef="#br0" timeOffset="135424.7132">8281 14420 599 0,'2'1'412'16,"-2"4"11"-16,-5 4-182 0,-5 10-142 16,-4 2-34-16,-6 12-15 15,4 5-7-15,-5 4-10 16,3 6-9-16,2 0-11 15,1-4-3-15,7-10-8 16,2-5 8-16,7-14-189 16</inkml:trace>
  <inkml:trace contextRef="#ctx0" brushRef="#br0" timeOffset="136153.3514">7025 13157 735 0,'-3'-2'375'0,"5"2"-105"16,7 3-152-16,20 0-88 15,13-2-9-15,30 5 5 0,4 0-6 0,0 3-8 32,-7 1-1-32,-19-2-5 15,-6-1 0-15,-13-3-23 0,-5-3-35 16,-11-8-55-16,-7-4-10 15,-8-8 25-15,-4-3 37 0,-8 3 70 16,4 0 22-16,1 8 14 16,5 4-3-1,1 7-19-15,-1 4-6 16,5 9-3-16,1 1 2 16,4 10 14-16,1 4 14 15,-6 5 17-15,-3 5 11 0,-7-2 2 16,-2-4-16-16,-3-6-28 15,2-4-33-15</inkml:trace>
  <inkml:trace contextRef="#ctx0" brushRef="#br0" timeOffset="136679.3559">8889 13723 1060 0,'-1'0'425'16,"7"0"-297"-16,7-3-57 15,22 3-72-15,12-1-4 0,17 1 8 31,7 2 0-31,-7 2-1 16,-10-2-31-16,-20 2-124 16,-8-4-149-16</inkml:trace>
  <inkml:trace contextRef="#ctx0" brushRef="#br0" timeOffset="136965.7684">8948 13862 608 0,'2'1'341'16,"0"-1"-62"-16,10 4-111 0,4-4-24 15,12 2-18 1,10 0-1-16,12 2-29 15,3 2-9-15,-1-2-29 16,-6 1-12-16,-16-4-15 16,-8-3-5-16,-9-4-7 15,0 2-4-15,-8-1-62 16,1-1-114-16</inkml:trace>
  <inkml:trace contextRef="#ctx0" brushRef="#br0" timeOffset="144476.5073">9886 13382 743 0,'0'-5'407'16,"4"-8"-111"-16,-2 18-114 31,6 15-39-31,1 27-62 15,2 14-20-15,-1 24-14 16,-2 8-8-16,2 13-15 16,-5-3-3-16,0-13-10 15,-3-19-2-15,0-27 1 16,3-9-29-16,1-19-164 0,-1-6-92 16</inkml:trace>
  <inkml:trace contextRef="#ctx0" brushRef="#br0" timeOffset="144661.8491">9846 13438 688 0,'3'-14'348'16,"15"-13"-97"-16,9-1-77 15,19 6-86-15,21 6-25 16,21 10-36-16,4 6-17 15,1 10-84-15,-5 1-124 16</inkml:trace>
  <inkml:trace contextRef="#ctx0" brushRef="#br0" timeOffset="144898.7919">9865 13876 829 0,'9'1'376'0,"11"-1"-153"16,32 0-136-16,17-3-9 15,26 3-39-15,-6 0-17 16,-9 3-4-16,-9 2-81 15</inkml:trace>
  <inkml:trace contextRef="#ctx0" brushRef="#br0" timeOffset="145196.0235">10365 14135 648 0,'1'-8'322'15,"2"-3"-85"-15,9-10-125 16,2 3-17-16,3 4 17 0,-3 2 2 16,-3 12-28-1,-3 1-19-15,-4 12-43 0,-1 7-12 16,-3 11 10-1,1 10 4-15,-2 2 2 16,-1 0-1-16,0-8-11 0,0-2-4 16,4-13-58-1,0-5-96-15</inkml:trace>
  <inkml:trace contextRef="#ctx0" brushRef="#br0" timeOffset="145747.1874">10523 14109 840 0,'0'-3'386'0,"4"-6"-181"16,11 0-44-16,11 0-79 15,7-2-22-15,11 6-25 16,2 4-10-16,-10 1-13 16,-5 5-3-16,-16 5-10 0,-14-5-1 15,-3 6 1 1,-11-2 2-16,-2 0 5 15,6 0 0-15,3-1-6 0,5-1-5 16,11-1 0-16,3 3-1 16,3 3 4-16,4 2 2 15,-10 5-1-15,-2 3 1 16,-13 2 9-16,-6 2 4 16,-13 0 6-16,-7-4 2 15,-5-10-65-15,-2-5-74 0</inkml:trace>
  <inkml:trace contextRef="#ctx0" brushRef="#br0" timeOffset="146128.865">10918 14269 789 0,'-2'0'365'15,"-5"1"-150"-15,4 7-61 16,2 3-66 0,4 2-16-16,10 1-23 15,2-4-9-15,9-6-5 16,-4-4-1-16,0-11 1 0,1 0-3 16,-6-10 11-16,1 3-2 15,-4 4-5-15,-4-2-2 16,-1 15-20-16,-2 1-5 15,0 13-5-15,5 14-4 16,0 25 1-16,3 9-1 16,-4 13 2-16,-8-4 3 0,-9-5 24 15,-14-9 19 1,-17-7 9-16,-2-10-1 0,-13-16-12 16,2-8-14-16,2-20-84 15,6-7-62-15,6-19-382 16</inkml:trace>
  <inkml:trace contextRef="#ctx0" brushRef="#br0" timeOffset="146797.8407">9975 13108 783 0,'5'0'335'0,"18"1"-151"15,15-1-70-15,34-2-33 0,14-1-19 0,17 3-41 32,0 0-6-32,-10 0-7 15,-5 3-1-15,-29-4-2 16,-13 0-2-16,-25-4-44 15,-12-2-21-15,-14-1-18 16,-4-6 0-16,-9-2 47 16,-3-5 24-16,4 6 25 0,0 0 11 15,10 8 19-15,6 6 2 16,6 8 1-16,6 9-3 16,8 7-9-16,3 5 12 15,-6 1 34-15,-5 0 14 16,-11 4 23-16,-6-1-5 15,-8-6-42-15,0-3-17 0,0-10-106 16,4-7 301-16</inkml:trace>
  <inkml:trace contextRef="#ctx0" brushRef="#br0" timeOffset="147281.7872">11841 13746 648 0,'5'0'326'0,"9"2"-69"16,11 1-82-16,29-1-44 16,12-1-26-16,22 1-51 15,1-1-20-15,2 5-21 16,-11-1-6-16,-8-3-1 15,-8 1-57-15,-20-3-192 0</inkml:trace>
  <inkml:trace contextRef="#ctx0" brushRef="#br0" timeOffset="147516.9065">11905 13887 842 0,'-1'0'348'16,"5"2"-176"-16,11 1-81 15,23 3-39-15,18 0-1 16,17-3-17-16,2 2-9 16,6-2-10-16,-4-1-3 15,-1-6-6-15,-1-4-15 16,-11-6-109-16,-15-3-84 0</inkml:trace>
  <inkml:trace contextRef="#ctx0" brushRef="#br0" timeOffset="147702.1057">12472 13693 346 0,'1'-4'210'0,"5"2"3"16,7 2-64-16,11 4-35 15,6 8-9-15,6 5-9 16,2 5 2-16,-8 9 19 15,-6 0 18-15,-21 5 32 16,-7 0-1-16,-19-3-27 16,-5 1-27-16,-8-5-50 15,2-9-51-15,2-12-208 16</inkml:trace>
  <inkml:trace contextRef="#ctx0" brushRef="#br0" timeOffset="148145.5127">13666 13385 1222 0,'-4'-7'503'0,"-1"0"-334"0,2 9-69 0,-1 34-85 16,4 19-18-1,0 30 1 1,3 8 6-16,-1 18 8 16,-1-5 0-16,4-11-1 0,-1-13 0 0,0-39 5 15,0-13-33 1,-1-22-115-16,-3-7-132 15</inkml:trace>
  <inkml:trace contextRef="#ctx0" brushRef="#br0" timeOffset="148336.1293">13577 13384 1034 0,'25'-7'430'16,"20"-6"-240"-16,19 3-112 0,14 4-21 16,16 5-27-16,6 2-16 15,-3 4 11 1,-3-1-87-16,-16-2-226 16</inkml:trace>
  <inkml:trace contextRef="#ctx0" brushRef="#br0" timeOffset="148582.5334">13724 13710 930 0,'25'0'402'0,"17"-1"-212"16,29 1-87-16,10 2-12 16,2 2-43-16,-8 1-17 15,-21 2-37-15,-6-1-79 16</inkml:trace>
  <inkml:trace contextRef="#ctx0" brushRef="#br0" timeOffset="149217.6733">14232 14100 429 0,'7'-6'262'0,"7"-11"-4"15,0 4-27-15,-8-8-40 16,-2 3-18-16,-7 2-43 16,-9-1-29-16,-7 8-57 15,-2 3-30-15,-2 12-39 16,3 5-4-16,0 6-3 15,2 2 2-15,6 3 5 16,3-1-1-16,11 2 2 0,5-2-1 16,10-6 5-1,1-2 3-15,7-11 9 16,-3-2 6-16,-5-8 7 16,0-4 5-16,-4 1 1 0,-3-3 1 15,-4 6 2 1,-4 7-1-16,-2 4-1 0,-2 6 5 15,-1 9-3 1,-2 2 1-16,1 10 0 16,3 5-4-16,0 0-3 15,1-2-1-15,2-5 0 0,4-5 0 0,0-9 0 16,0-4-43 0,3-4-273-16</inkml:trace>
  <inkml:trace contextRef="#ctx0" brushRef="#br0" timeOffset="149612.9177">14385 14236 759 0,'1'-6'326'0,"9"-2"-169"0,5 0-37 0,5 2-51 31,6 6-9-31,4 1-26 16,-3 5-13-16,-6 0-17 16,-9 2-1-16,-12 3 0 15,-6 0 0-15,-7 2 1 16,1 4 1-16,1-2-4 15,6-2-2-15,10-2-4 16,5-2-2-16,8 0 4 0,2-2 2 16,0 5 3-16,-8-2 2 15,-8 0 12-15,-11 3 5 16,-16-6 4-16,-5 2 2 16,-3-5-73-16,3-3-99 15</inkml:trace>
  <inkml:trace contextRef="#ctx0" brushRef="#br0" timeOffset="149985.8536">14664 14379 1084 0,'0'1'419'0,"-3"4"-299"15,3 5-51-15,5 8-45 16,-5 1-5-16,8 1-5 15,4 0-3-15,-1-10-3 16,8-4 1-16,0-9 4 16,0-8 2-16,-1-6 3 15,-1-3 1-15,-1-2-1 16,-4-1-2-16,-3 4-2 16,-1 7-1-16,-3 10-5 15,0 7-1-15,-1 16-4 16,-2 5-2-16,3 17 5 15,-1 5 7-15,-4 3 20 16,-4 3 3-16,-11-1 27 0,-10-5 6 16,-12-5-10-16,-4-5-1 15,6-16-17-15,1-8-6 16,9-20-44-16,5-12-47 16,1-18-143-16,8-3-93 15</inkml:trace>
  <inkml:trace contextRef="#ctx0" brushRef="#br0" timeOffset="150379.1221">15456 13762 1056 0,'16'-1'417'0,"12"-2"-248"0,14 3-127 16,10 5-12 0,5 0-11-16,1 0-8 15,-2 2-35-15,-9-2-57 0,-11 1-266 16</inkml:trace>
  <inkml:trace contextRef="#ctx0" brushRef="#br0" timeOffset="150592.9649">15504 13923 444 0,'-1'4'301'31,"1"1"36"-31,11 1-131 0,8 1-13 0,14-1-6 16,10-3-25-16,14 1-48 31,0-3-25-31,0-1-52 16,-7 2 1-16,-17-4-147 16</inkml:trace>
  <inkml:trace contextRef="#ctx0" brushRef="#br0" timeOffset="151045.9788">16513 13246 1164 0,'-1'-2'457'15,"1"3"-341"-15,-1 9-54 16,1 36-63-16,2 19 1 16,2 31 25-16,5 14 8 15,1 9-1-15,-5-1-8 16,-5-14-7-16,-3-17 1 15,0-36-1-15,3-13-32 16,1-24-117-16,-1-8-122 0</inkml:trace>
  <inkml:trace contextRef="#ctx0" brushRef="#br0" timeOffset="151258.328">16405 13397 549 0,'10'-6'330'16,"23"-8"-10"-1,10 1-128-15,17 5-84 16,15 1-20-16,14 5-34 16,4 1-19-16,3 2-21 15,-11 2 1-15,-10 0-118 16,-6-2-119-16</inkml:trace>
  <inkml:trace contextRef="#ctx0" brushRef="#br0" timeOffset="151480.034">16520 13679 903 0,'12'2'408'16,"13"-1"-212"-1,22 3-63-15,8-2-37 0,17-2-49 0,0 0-20 32,-2 0-46-32,-9 1-93 0</inkml:trace>
  <inkml:trace contextRef="#ctx0" brushRef="#br0" timeOffset="151822.7257">16847 14100 600 0,'4'-3'310'15,"5"-7"-62"-15,-1-4-81 16,2-3-27-16,1-3 6 16,0 5-3-16,2 1-1 0,-4 7-38 15,-2 1-29 1,-3 8-52-16,-4 5-22 15,4 16-16-15,2 9-2 16,1 11 14-16,1 4 3 16,-4-4 3-16,1-1 2 15,-5-13-36-15,0-9-84 0</inkml:trace>
  <inkml:trace contextRef="#ctx0" brushRef="#br0" timeOffset="152411.7026">17102 14057 637 0,'-2'-2'386'0,"-3"-1"-21"15,0-2-86-15,5 0-112 16,7 1-49-16,12-1-71 16,6 1-21-16,13 4-18 15,4 4-4-15,-1 5-4 16,-3 1 0-16,-17-3-7 15,-9 5-4-15,-21-1-7 16,-3 0 1-16,-8 4 9 0,-1-7 6 16,12 1 2-1,1-2 0-15,13-1-1 16,7-1 0-16,5 1 2 0,2 7 1 16,-5-3 1-1,-7 2 0-15,-14 4 5 16,-13-3 1-16,-14 2 2 0,-5 0-1 15,6-6-171 1,8-2-132-16</inkml:trace>
  <inkml:trace contextRef="#ctx0" brushRef="#br0" timeOffset="152868.2733">17486 14188 809 0,'0'-1'396'0,"0"1"-166"15,1 4-59-15,-1-4-89 16,0 0-30-16,6 13-18 15,20 35-2-15,-11-33-6 16,-2-5-4-16,3-6 0 16,0-6 1-16,4-6 2 15,-2-4 2-15,-4-7 5 16,-1-3 15-16,-9-1 21 16,-2 0 5-16,-6 6-6 15,4 7-16-15,-1 8-40 16,0 8-11-16,1 14-15 0,3 7-3 15,7 20 6-15,2 15 3 16,4 8 3 0,-4 5 0-16,-12-9 0 0,-9-16 1 15,-18-10 6-15,-5-13 8 16,-5-9 17-16,-7-8 4 16,-4-17 7-16,0-8-6 0,6-14-51 15,11-3-51-15,18-8-170 16</inkml:trace>
  <inkml:trace contextRef="#ctx0" brushRef="#br0" timeOffset="186315.4258">1689 16044 220 0,'-1'3'59'15</inkml:trace>
  <inkml:trace contextRef="#ctx0" brushRef="#br0" timeOffset="186714.9989">1567 16004 1054 0,'-3'-19'406'16,"6"-29"-258"-16,16-6-58 16,25-8-22-16,14-2-2 15,14 11-25-15,9 12-12 16,4 26-8-16,-5 17-1 16,-13 35-2-16,-8 17 2 15,-14 26-2-15,-2 5 0 0,-3-9 1 16,4-14-3-16,3-27-2 15,0-15-3-15,-1-20-6 16,-3-7-5-16,-16-15-39 16,-6-9-14-16,-12-12-51 15,-11-4-44-15,-5 0-109 16,-6 0-112-16</inkml:trace>
  <inkml:trace contextRef="#ctx0" brushRef="#br0" timeOffset="187054.4139">2425 15791 1062 0,'2'0'430'0,"11"0"-265"16,5 4-70-16,12 7-59 16,8 4-10-16,3 7-13 15,-1 4-3-15,-8 3 5 16,-11 1 24-16,-18 1 40 15,-6 3 14-15,-19 1 6 16,-6 2-23-16,-7 6-46 16,0-2-139-16</inkml:trace>
  <inkml:trace contextRef="#ctx0" brushRef="#br0" timeOffset="187567.855">3228 15501 942 0,'-2'-1'425'16,"-1"9"-198"-16,-2 11-101 0,3 27-86 15,2 17-10 1,5 28-8-16,4 13-6 15,1-2-3-15,-2-10 1 0,-2-17 5 0,-1-14 2 16,0-17 4 0,0-9-63-16,-4-21-187 0</inkml:trace>
  <inkml:trace contextRef="#ctx0" brushRef="#br0" timeOffset="187771.6614">3095 15545 1072 0,'2'-8'419'0,"13"-10"-303"16,17 4-36-16,29 5-45 15,15 6-19-15,19 5-12 16,-2-1-1-16,3 0 13 15,-8-1-133-15</inkml:trace>
  <inkml:trace contextRef="#ctx0" brushRef="#br0" timeOffset="188004.7803">3257 15845 1072 0,'6'3'404'15,"4"0"-268"-15,28 0-115 16,14 1-2-16,15-2-3 16,3 1-6-16,-2 3 29 15,-5 1-133-15</inkml:trace>
  <inkml:trace contextRef="#ctx0" brushRef="#br0" timeOffset="188408.1836">3573 16207 1068 0,'-1'-9'425'0,"0"-12"-286"15,3-4-32 1,12 3-45-16,7 2-15 16,12 9-17-16,3 7-6 15,1 12-7-15,-4 7-3 0,-16 14 9 16,-10 7 10-1,-18 9 9-15,-9 3 1 0,-10-4-11 16,0-4-10-16,3-13-6 16,1-8-5-16,6-15-15 15,1-6-5-15,10-9-10 16,4-3 10-16,8 4 21 0,8 2 6 16,9 1 9-16,3 5-6 15,9 5-10-15,1 5-2 16,-1 4-5-1,0 0-1-15,-7-2-69 0,-2-3-132 16</inkml:trace>
  <inkml:trace contextRef="#ctx0" brushRef="#br0" timeOffset="188808.1824">3927 16147 1053 0,'2'-1'445'16,"10"0"-239"-16,3-2-93 0,9 1-69 0,3 2-11 15,-6-1-15 1,1 4-5-16,-8 6-7 15,-7-3-2-15,-6 8-4 16,-1 0-3-16,-3 2 2 0,-2-1 1 16,2-3-4-16,2-5-2 15,4-3-3-15,4 0-1 16,8 3 4 0,0 0 4-16,2 11 0 15,-2 4 1-15,-11 11 26 16,-10 5 14-16,-16 0 25 15,-7-3 9-15,-2-15-10 16,6-9-8-16,2-22-102 16,15-5-43-16,6-16-363 15</inkml:trace>
  <inkml:trace contextRef="#ctx0" brushRef="#br0" timeOffset="189322.2108">4582 15868 1112 0,'6'2'412'0,"14"3"-308"16,9-2-42-1,18 2-21-15,8-3-8 16,5 1-21-16,0-2-5 16,-12-1-39-16,-7 4-78 15,-19 0-224-15</inkml:trace>
  <inkml:trace contextRef="#ctx0" brushRef="#br0" timeOffset="189660.0413">4675 16035 517 0,'-2'1'317'15,"0"4"1"-15,-1-4-84 16,3-1-86 0,0 0-35-16,10 1-55 0,19 2-6 15,58-3-9 1,-32 0-7-16,-2-3-18 16,-8 1-4-16,-15 3-1 0,-8-3 1 15,-10 1 0-15,-2 1-1 16,-9 0-3-16,-1 1-3 15,3 2-31-15,-5-3-62 16</inkml:trace>
  <inkml:trace contextRef="#ctx0" brushRef="#br0" timeOffset="197802.866">5539 15513 858 0,'-4'-3'376'16,"0"-2"-232"-16,2 11-69 16,8 20-85-16,7 15-19 15,5 35 17-15,10 11 12 16,-4 11 14-16,-1 0 1 0,-2-21-3 15,-7-12-16-15,-1-23-76 16,-2-10-66-16,-2-19-125 16</inkml:trace>
  <inkml:trace contextRef="#ctx0" brushRef="#br0" timeOffset="197984.0135">5840 15777 653 0,'-7'2'328'15,"-6"9"-83"-15,-10 12-95 16,-6 8-18-16,-9 10-29 16,1 1-30-16,6-6-46 15,6-2-15-15,19-8-30 16,9-7-10-16,25 1-2 16,8-9 3-16,16 1 15 15,3 1-16-15,-5-5-369 0</inkml:trace>
  <inkml:trace contextRef="#ctx0" brushRef="#br0" timeOffset="198396.0394">6011 16149 645 0,'6'7'281'16,"10"6"-128"-1,6 2-49-15,8-7-22 0,6-2-19 16,2-9-25-16,-2-7-3 16,-6-7 2-1,-7-4 3-15,-12-3 8 16,-5 4 22-16,-14 1 26 15,-6 1 1-15,-14 14-1 16,-4 1-22-16,-6 9-33 16,-1 12-10-16,7 8-19 15,2 6-5-15,20 9-7 16,8 0 0-16,17-2 3 16,15-2 2-16,8-9 2 0,9-6 2 0,3-13 3 15,-6-4 1-15,-4-11 2 16,-9-3-46-1</inkml:trace>
  <inkml:trace contextRef="#ctx0" brushRef="#br0" timeOffset="199007.4835">6848 16157 1236 0,'-1'-2'431'0,"12"3"-357"15,27 2-109-15,57 2-45 16,43 0 49-16,60-7 70 16,27-1 18-16,35-2 22 15,0 0 8-15,9 2-19 16,-8 3 10-16,-11 1 23 0,-11 4 5 16,-28 2-10-1,-6 1-25-15,-48-1-49 16,-10-2-63-16</inkml:trace>
  <inkml:trace contextRef="#ctx0" brushRef="#br0" timeOffset="202683.3042">7035 15314 223 0,'-1'-10'201'16,"-1"-10"68"-16,-5 0-23 16,2 3-44-16,-2 3-9 0,4 7-25 15,3 5-30-15,-1 9-63 16,2 10-30-16,3 24-43 16,4 14-5-16,6 23 8 15,1 13 0-15,-1 7-2 16,-1-1 3-16,-4-11 2 15,-3-15 1-15,-4-21-6 16,-2-13-39-16,-3-22-102 16,-1-3-106-16</inkml:trace>
  <inkml:trace contextRef="#ctx0" brushRef="#br0" timeOffset="203158.3512">7466 15586 645 0,'-2'-10'313'16,"-4"-7"-116"0,-3 3-58-16,-4-1-19 0,-6 4-40 15,1 5-21-15,0 9-55 16,0 7-19-16,1 6-18 16,1 3-5-16,7 6 3 15,9 3 9-15,5 0 9 16,7-4 5-16,8-10 7 15,0-5 5-15,3-11 9 0,2-4 3 16,-4-5 5-16,-4-7 3 16,-3 7 12-16,-12-5 12 15,-1 8 18 1,0 4-3-16,-1 10-15 16,3 11-12-16,-7 12-18 0,2 10-4 15,3 10 0 1,1 0-4-16,9-4 0 15,-3-11 4-15,2-17-68 0,1-5-55 0,-2-15-242 16</inkml:trace>
  <inkml:trace contextRef="#ctx0" brushRef="#br0" timeOffset="203496.2565">7695 15757 931 0,'3'-2'395'15,"10"-4"-222"1,3 1-56-16,6 3-59 0,1 2-18 16,-7 11-17-1,-7 4-1-15,-10 9 6 16,-8 6-1-16,-8 3-4 15,-3 2-2-15,-2-7-8 0,4-3-2 16,5-13-6 0,5-8-8-16,8-4-12 0,7-6-3 0,8 1-1 31,5 0 8-31,6 3 6 0,4 2 2 0,-3 0 3 31,-3 1 0-31,-7 1-199 16</inkml:trace>
  <inkml:trace contextRef="#ctx0" brushRef="#br0" timeOffset="203822.0949">8028 15277 771 0,'2'-3'398'0,"-1"2"-144"16,-1 4-66-16,0-3-100 16,0 21-46-16,4 64-32 15,-2-21 2-15,3 18-4 16,-1 4-2-16,2 0 2 15,1-4-2-15,1-19 2 16,0-10 1-16,0-23-40 16,0-9-34-16,-1-10-36 15,-1-7-74-15</inkml:trace>
  <inkml:trace contextRef="#ctx0" brushRef="#br0" timeOffset="204017.937">8292 15706 1034 0,'1'-4'494'16,"5"1"-179"-16,-5 0-136 0,-1 3-101 15,0 0-22 1,0 0-156-16,0 0-435 0</inkml:trace>
  <inkml:trace contextRef="#ctx0" brushRef="#br0" timeOffset="204489.7037">8605 15312 480 0,'-3'-12'349'0,"-4"-11"39"0,5 10-140 0,-1 6-34 16,1 9-86-1,1 8-49-15,0 21-66 16,1 13-16-16,4 26 3 16,4 9 0-16,4 16 2 15,1-2 1-15,-2-11 0 16,-2-8 8-16,2-26 11 16,-1-10-39-16,2-17-120 15,3-9-76-15</inkml:trace>
  <inkml:trace contextRef="#ctx0" brushRef="#br0" timeOffset="204972.4634">9058 15593 692 0,'2'-11'349'15,"-1"-5"-119"1,-1-5-57-16,-1-3-14 0,-9 0-30 16,-1 2-13-16,-6 7-45 15,-2 5-23-15,-4 7-46 16,0 4-22-16,3 12-16 15,0 3-3-15,9 10 7 16,4 0 1-16,6 0 1 16,7-1 4-16,8-10 10 15,5-1 6-15,7-11 13 16,0-4 3-16,1-6 6 16,-2-7 2-16,-4 0 2 15,-6-2 1-15,-7 4-1 16,-1 4-4-16,-5 4 3 15,2 8-2-15,-4 12-1 0,1 7 2 16,0 14-8-16,-1 4 0 16,0 5-2-16,0 0 0 15,-4-5 1-15,4-8 1 16,0-11-19-16,5-4-82 16</inkml:trace>
  <inkml:trace contextRef="#ctx0" brushRef="#br0" timeOffset="205467.6168">9307 15691 847 0,'6'-4'366'16,"2"-2"-196"-16,1-2-45 0,5 2-67 31,1 1-21-31,4 2-30 0,-1 3-3 0,-4 3-6 31,-6 2-1-31,-10 7 3 0,-6 2 0 16,-6 1 9-16,2 1 0 0,4-3-6 16,7-2-5-1,7 0-10-15,-3-3-1 16,11 2 1-16,-7 0 5 15,1 7 6-15,-2 3 5 16,-13 3 13-16,-6 0 6 16,-7-1 8-16,-5-7 1 0,-1-10-2 15,9-3-21-15,-3-13-91 16,12-1-91-16</inkml:trace>
  <inkml:trace contextRef="#ctx0" brushRef="#br0" timeOffset="205857.3217">9586 15304 518 0,'2'-2'357'16,"-1"-1"24"-16,-1 0-119 16,0 3-137-16,0 0-51 0,0 15-66 15,6 52-7 1,-2-9 6-16,1 4-2 15,-2 18-4-15,-4-9 2 0,0 5 1 16,1-1-1-16,-1-16 4 16,4-3-3-16,1-22 1 15,1-7 1-15,2-17-1 16,0-2 2-16,0-11-20 16,-1-3-55-16</inkml:trace>
  <inkml:trace contextRef="#ctx0" brushRef="#br0" timeOffset="218412.9259">8311 16724 249 0,'3'-11'217'16,"0"-10"78"-16,-3-2-20 15,-3 3-36-15,-9 2-22 16,-6 6-59-16,-5 4-35 16,-10 4-52-16,0 3-23 0,-3 4-29 15,2 5-17 1,6 7-24-16,3 3-7 0,10 9-4 16,7 1 8-16,9 3 11 15,7 0 4-15,9-6 3 16,6-7 1-16,8-10 2 15,4-7 1-15,6-12 5 16,-4-7 6-16,-3-7 3 16,-6-3 0-16,-10 1-2 15,-3 2-2-15,-14 8 8 16,-1 6 4-16,-7 11 5 16,-7 8 2-16,1 11-4 15,1 7 0-15,7 6-7 16,5 0-6-16,13-1-9 15,5-3 0-15,10-8-73 16,1-8-96-16</inkml:trace>
  <inkml:trace contextRef="#ctx0" brushRef="#br0" timeOffset="218786.2635">8469 16409 850 0,'0'-12'424'16,"0"-7"-152"-16,12 4-121 15,4 3-32-15,9 12-70 16,4 8-28-16,-1 12-16 15,-4 5 2-15,-18 5 4 16,-7 4 1-16,-18-1 3 16,-4-3-1-16,7-5-6 15,1-3-2-15,12-10-9 16,6-3-1-16,10-9 2 16,6-2 0-16,14 1 17 15,3-4 3-15,3 3 8 16,-3 0 4-16,-13 1-6 15,-2 1-1-15,-13 1-91 16,-2-1-450-16</inkml:trace>
  <inkml:trace contextRef="#ctx0" brushRef="#br0" timeOffset="219268.5671">10287 16138 792 0,'10'1'378'16,"15"1"-148"-16,5-1-75 16,11 3-80-16,3-1-27 15,-3 0-29-15,-1 1-25 0,-9-1-111 16,-3-2-109-1</inkml:trace>
  <inkml:trace contextRef="#ctx0" brushRef="#br0" timeOffset="219476.6093">10290 16249 389 0,'-4'3'297'16,"-5"6"57"-16,9-1-95 15,13 0-72 1,9-3-29-16,19 0-19 16,3-3-18-16,7-1-37 0,-6-1-7 15,-7 1-33 1,-4-1-18-16,-8-2-87 16,-6 1-98-16</inkml:trace>
  <inkml:trace contextRef="#ctx0" brushRef="#br0" timeOffset="219915.07">11098 15623 777 0,'-4'-4'418'15,"0"-2"-100"-15,-2 11-200 0,3 13-48 16,3 27-58 0,0 15-9-16,4 29 2 15,3 4-1-15,1 1 1 16,4-7-1-16,-1-21 10 15,1-11-56-15,0-16-104 16,-2-14-90-16</inkml:trace>
  <inkml:trace contextRef="#ctx0" brushRef="#br0" timeOffset="220408.9089">11312 16100 613 0,'-8'2'311'16,"-11"3"-65"-16,0 3-78 0,-11 0-51 15,0 2-18-15,4 2-41 16,0-2-13 0,13-1-24-16,9 3-11 0,11-4-11 15,7-1-1-15,10 2 2 16,4-5 5-16,-1 1 0 16,3-1-1-16,-9-5 3 15,-2-2 1-15,-8-1-1 16,-2 0 1-16,-2 3-2 15,0 2 1-15,3 4 4 16,1 1 1-16,4 4 2 16,4-2-1-16,7 0-6 15,4-1-1-15,7-6-3 16,0-1 3-16,-1-8 5 0,-3-3 2 16,-9-7 6-16,-1 1 1 15,-14 0 2-15,-6-2 2 0,-8 4 4 16,-10 1 0-1,-12 4-6 1,1 7-6-16,-6 8-16 16,-1 7-3-16,7 9-2 0,2 2-3 15,9 2 2 1,4 2 2-16,14-2 2 0,6 3 6 16,14-4 15-1,6 0 6-15,12 4 3 0,4-9-3 16,-3-1-7-16,-5-6-4 0,-8-12-16 15,-4-4-76-15</inkml:trace>
  <inkml:trace contextRef="#ctx0" brushRef="#br0" timeOffset="221318.6814">12125 16259 935 0,'14'-1'309'0,"29"-5"-294"16,23 0-44-16,60-1 3 15,20 0 9-15,54 4 31 16,18 1 15-16,27 2 22 16,11 3 16-16,7 3 8 15,-7 2 0-15,-10 5 6 16,-11 0-12-16,-29 4-26 15,-4-1-10-15,-36-4-17 0,-9-5-3 16,-25-7-3 0,-15 0-1-16,-28 1-38 15,-19 1-81-15</inkml:trace>
  <inkml:trace contextRef="#ctx0" brushRef="#br0" timeOffset="224694.7692">12439 15702 862 0,'-13'-14'394'16,"-9"-13"-203"-16,6-6-44 0,16 2-75 16,8 3-37-1,14 1-4-15,7 6-4 16,13 10-4-16,7 7 2 15,3 20-13-15,-7 8 9 0,-22 16 10 16,-16 8 2-16,-33 11 0 16,-12 7-5-16,-21-1-9 15,-3-8-4 1,8-19 10-16,9-11-57 16,17-22-25-16,11-5-5 15,12-10-26-15,4-6 54 0,9 1 46 16,7 1 11-16,12 6 20 15,2 8 4-15,14 11-21 16,1 4-4-16,-5 6-7 16,3 1-1-16,-13-4-135 15,-7-4-162-15</inkml:trace>
  <inkml:trace contextRef="#ctx0" brushRef="#br0" timeOffset="224849.9875">12862 15833 1158 0,'-1'-2'597'0,"-4"1"-147"15,3 1-232-15,2 0-138 16,0 0-38-16,0 0-51 16,0 0-90-16</inkml:trace>
  <inkml:trace contextRef="#ctx0" brushRef="#br0" timeOffset="225200.6191">13128 15531 869 0,'0'-5'494'0,"-5"-7"-142"15,8 18-167-15,-1 8-55 16,2 21-104-16,-3 15-12 15,-4 18-1-15,-1 7-2 16,-1 1-2-16,4-8-1 16,4-22-21-1,4-12-91-15,7-23-198 16</inkml:trace>
  <inkml:trace contextRef="#ctx0" brushRef="#br0" timeOffset="225552.1111">13378 15651 969 0,'-15'-3'496'16,"-15"-5"-161"-16,4 9-177 15,3 7-51-15,2 12-78 16,8 8-19-16,4 14-13 0,1 3-3 16,13 6-1-1,6-1 0-15,18-10-5 0,8-10-4 16,14-19 2-16,2-12 7 16,1-15 15-1,-5-5 17-15,-19-9 38 16,-12-2 16-16,-24-6 9 15,-9 1-7-15,-19 2-41 16,-1 6-22-16,-1 13-95 16,4 2-115-16</inkml:trace>
  <inkml:trace contextRef="#ctx0" brushRef="#br0" timeOffset="225769.7416">13428 15399 869 0,'4'0'405'16,"16"1"-137"0,11 1-85-16,16 1-66 0,2-3-28 15,2 0-57-15,-6 1-8 16,-7-1-214-1</inkml:trace>
  <inkml:trace contextRef="#ctx0" brushRef="#br0" timeOffset="226183.0549">13986 15280 877 0,'-5'-3'441'16,"-11"-7"-140"-16,-4 7-79 0,-4 4-105 15,-2 4-36-15,-1 10-50 16,6 7-13-16,6 10-16 16,4 5-2-16,10 5-5 15,3-3-2-15,12-6 0 16,7-2-1-16,11-11 2 16,4-6 2-16,3-11 4 15,-7-5 4-15,-11-8 15 16,-8-5 10-16,-23-2 17 15,-6-2 1-15,-16 4-15 16,-5 1-11-16,5 7-58 0,5 6-94 16</inkml:trace>
  <inkml:trace contextRef="#ctx0" brushRef="#br0" timeOffset="226723.4513">14095 15855 1199 0,'-1'0'530'15,"1"0"-262"-15,-2 3-76 16,2-3-83-16,0 0-25 16,0 0-30-16,0-1-10 15,0-1-17-15,0 1-8 16,0 0-74-16,0 0-95 16</inkml:trace>
  <inkml:trace contextRef="#ctx0" brushRef="#br0" timeOffset="228105.6079">14705 15626 585 0,'-2'-3'330'0,"-10"-3"-67"16,-1 0-42-16,-9 4-83 0,-10-4-31 16,-8-1-37-16,2 0-21 0,5-1-31 15,5 1-11 1,11 2-19-1,1 7-12-15,2 10-7 16,0 3 0-16,-5 14 3 16,1 1 6-16,0 5 9 15,0 2 6-15,9-3 9 16,1-5 6-16,9-11 3 16,5-5 3-16,12-13 2 15,5-3 0-15,15-3-4 16,4-2-5-16,11 8-2 15,-6 7 0-15,-5 8 7 16,-8 4 6-16,-27 4 15 16,-6 3 19-16,-18-2 14 15,-14 1-2-15,-9-9-7 0,-3-9-19 16,-2-15-36-16,8-4-39 16,15-3-103-16,5 0-91 15</inkml:trace>
  <inkml:trace contextRef="#ctx0" brushRef="#br0" timeOffset="228324.1457">14856 15847 1072 0,'-3'-2'575'0,"-2"-3"-130"16,1 3-214-16,1 2-142 16,2 0-35-16,1-1-193 15,0 1-114-15</inkml:trace>
  <inkml:trace contextRef="#ctx0" brushRef="#br0" timeOffset="228637.3517">15093 15629 735 0,'-2'-2'477'15,"1"8"6"-15,1 9-243 0,-7 16-132 16,3 12-26-16,-3 13-11 16,2 9-15-16,6-3-32 15,0-6-7-15,6-17-119 16,0-15-129-16</inkml:trace>
  <inkml:trace contextRef="#ctx0" brushRef="#br0" timeOffset="229086.8581">15343 15709 1043 0,'-22'-2'510'16,"-16"-2"-208"-16,2 8-144 16,4 8-55-16,8 11-77 15,5 7-19-15,6 7-11 16,8 8-2-16,12 1-2 16,8-2 1-16,17-14-1 15,5-7-1-15,11-18 6 16,3-12 4-16,1-13 24 15,-5-13 30-15,-14-12 24 0,-9-5 9 16,-21 0-9 0,-6 2-24-16,-21 10-35 15,-4 7-38-15,-7 13-158 16,-2 5-57-16</inkml:trace>
  <inkml:trace contextRef="#ctx0" brushRef="#br0" timeOffset="229355.2865">15466 15349 1082 0,'5'4'435'0,"12"6"-265"15,6 2-31-15,14-2-42 16,6 2-27-16,2-10-27 16,6-2-102-16</inkml:trace>
  <inkml:trace contextRef="#ctx0" brushRef="#br0" timeOffset="229774.7496">16018 15240 870 0,'-15'1'426'15,"-22"6"-156"-15,-6 1-86 16,0 8-102-16,7 7-36 0,13 9-40 15,8 6-6-15,15 5-4 16,7-3-2-16,15-8 2 16,9-7 0-16,12-14 5 15,2-5 5-15,-7-9 20 0,-8-8 30 0,-19-7 59 32,-6-4 14-32,-25 0 1 15,-12 1-27-15,-16 6-58 0,-4 6-21 16,10 5-67-1,11 4-95-15</inkml:trace>
  <inkml:trace contextRef="#ctx0" brushRef="#br0" timeOffset="230489.9637">12997 16509 812 0,'-6'-1'406'0,"-9"1"-162"15,-8 3-43-15,-8 11-84 16,-4 8-40-16,-1 17-31 16,8 12-14-16,6 16-24 15,9 8-5-15,21 7-4 0,5-4-2 16,18-21-1 0,6-7 5-16,8-22-148 0,7-11-95 15</inkml:trace>
  <inkml:trace contextRef="#ctx0" brushRef="#br0" timeOffset="230913.786">13386 16728 497 0,'-9'-8'328'0,"-12"-10"6"16,-4 0-49-16,-2 9-93 0,-3 2-43 16,5 14-77-16,-1 8-26 15,3 13-33 1,5 6-11-16,9 10-4 0,6 2-2 15,11 2-1-15,10-5-1 16,9-10 2 0,4-9-2-16,10-20 4 15,2-4 2-15,-4-18 12 16,0-5 12-16,-12-8 29 16,-11-8 20-16,-16-10 12 15,-7 0-3-15,-16-2-31 16,-6 8-20-16,-1 12-37 0,-2 14-32 15,8 18-126-15,5 8-194 16</inkml:trace>
  <inkml:trace contextRef="#ctx0" brushRef="#br0" timeOffset="231108.5386">13570 16941 1230 0,'0'2'504'0,"2"2"-317"15,-1-2-46-15,-1-2-71 16,0 0-26-16,0 0-57 16,0 0-106-16</inkml:trace>
  <inkml:trace contextRef="#ctx0" brushRef="#br0" timeOffset="231513.3925">13751 16891 366 0,'1'0'275'16,"5"1"63"-16,2-2-79 0,3-3-78 16,5-2-32-1,2-5-61-15,0-4-22 0,-1-9-25 16,1-2 0-1,-6-2 23-15,1 0 10 16,-5 5 23-16,-3 0-1 16,-3 5-29-16,-2 7-7 0,0 6-27 15,-1 9-10-15,0 15-11 16,1 9-9-16,0 12-2 16,2 9-1-16,-1 3 2 15,4 1-1-15,2-1 61 16,3-12-117-16,7-9-234 15</inkml:trace>
  <inkml:trace contextRef="#ctx0" brushRef="#br0" timeOffset="231962.5952">14118 16608 757 0,'13'12'377'0,"4"4"-112"15,2 20-158 1,2 3-32-16,-6 16-29 15,-5 4-4-15,-10 3 4 16,-8-6-2-16,-15-13-6 0,3-2-6 16,-2-17-19-16,4-1-2 15,12-13-120 1,-2-7-150-16</inkml:trace>
  <inkml:trace contextRef="#ctx0" brushRef="#br0" timeOffset="232412.5778">14358 16557 620 0,'1'-4'376'31,"3"-6"-43"-31,7-1-115 16,4 2-31-16,7 0-59 16,1 5-23-16,5 4-49 15,3 8-14-15,-9 8-14 16,-6 1-3-16,-15 3-3 15,-9-1 1-15,-9-1-2 16,-4 2-4-16,3-5-4 16,0-4-1-16,7-7-2 15,2-4-3-15,6-3-7 16,2-3-4-16,5 0-4 16,4 4-1-16,4 2 5 15,8 1 1-15,2 3 2 16,3 4 1-16,1 3 2 0,-2 0 0 15,-3 1 0-15,-6-4 27 16,-2-4-188-16</inkml:trace>
  <inkml:trace contextRef="#ctx0" brushRef="#br0" timeOffset="233306.5707">16105 16191 521 0,'7'-5'333'0,"16"-3"20"16,6-1-152-16,10 3-89 15,8 2-34-15,-3 2-47 16,4 5-11-16,-12-1-99 16,-7 3-98-16</inkml:trace>
  <inkml:trace contextRef="#ctx0" brushRef="#br0" timeOffset="233543.1543">16169 16359 990 0,'14'-1'441'15,"20"1"-214"-15,1-2-34 0,10-3-70 16,-1 1-34-1,-6-2-49-15,-3 0-15 16,-10 0-86-16,-1 0-97 16</inkml:trace>
  <inkml:trace contextRef="#ctx0" brushRef="#br0" timeOffset="233943.9681">16840 16307 1117 0,'-2'-1'538'0,"-3"-1"-224"15,5 1-163-15,0 1-47 16,0-1-67-16,0-1-13 16,4 1-7-16,11-2-39 0,27-11-169 15</inkml:trace>
  <inkml:trace contextRef="#ctx0" brushRef="#br0" timeOffset="234164.446">17134 16295 1023 0,'-1'0'477'15,"-1"0"-196"-15,4 3-171 16,-2-3-33-16,0 0-49 0,0 0-9 15,0 0 6-15,5 1-65 16,2 0-210-16</inkml:trace>
  <inkml:trace contextRef="#ctx0" brushRef="#br0" timeOffset="234348.5434">17405 16308 1492 0,'-2'0'641'0,"-4"-1"-342"16,2 1-123-16,4 0-96 15,0 0-35-15,0 0-45 16,0 0-73-16,0 0-613 16</inkml:trace>
  <inkml:trace contextRef="#ctx0" brushRef="#br0" timeOffset="234752.1904">17871 16048 942 0,'0'0'443'16,"6"0"-167"0,6 0-88-16,16-1-83 0,5 1-18 15,7-4-41 1,-1 2-13-16,-2-1-18 16,-1-2-6-16,-4 0-69 15,-3 2-66-15,-7-1-198 16</inkml:trace>
  <inkml:trace contextRef="#ctx0" brushRef="#br0" timeOffset="235066.4036">17956 16219 342 0,'-1'0'219'0,"-2"0"38"15,3-2-41-15,0 1-2 0,0 0-5 47,0 0-41-47,8 0-28 0,22-3-53 0,45-4-27 16,-27 6-32-16,-13 3-8 15,-2 4-12-15,-2-2-1 16,-12-1-5-16,-1 0 1 0,-5-2-39 16,-5-3-59-16,0-4-200 15</inkml:trace>
  <inkml:trace contextRef="#ctx0" brushRef="#br0" timeOffset="247505.072">17825 15759 747 0,'0'-13'384'0,"3"-12"-105"16,3-5-64-16,8-2-55 0,1 7-26 15,1 7-41-15,1 3-22 16,3 17-39-16,2 7-19 15,2 15-15-15,3 11 2 16,-4 0 2-16,2-3 0 16,4-9 3-16,-4-13 1 0,10-14 6 15,-3-11 8-15,-7-15 12 16,-4-5 6 0,-16 3 1-16,-8 2-7 15,-8 10-72-15,-2 11-90 16</inkml:trace>
  <inkml:trace contextRef="#ctx0" brushRef="#br0" timeOffset="248283.7326">19032 15904 362 0,'2'-5'251'0,"2"-2"-14"15,3-4-44-15,4-1-13 16,2-4-18-16,2-5-4 0,0-1 7 16,-9-3 4-1,-3 2-12-15,-8 2-12 16,-13-1-47-16,-3 5-39 16,-3 9-38-16,-3 5-13 0,1 11-13 15,-1 7 5-15,-1 10-8 16,2 8-5-16,11 11-6 15,8 2-8-15,18 4-76 16,7-6-34-16,10-17-52 16,2-5-13-16,-3-22 62 15,0-2 40-15,-5-12 76 16,-4-4 43-16,-6-8 71 16,-4-5 17-16,-8-1 27 15,-2 3-5-15,-2 13-33 16,4 7-36-16,1 17-47 15,2 8-15-15,2 16-17 16,2 7 16-16,4 5-3 0,0 1 0 16,-2-2 3-16,-7-5 0 0,-6 2 4 15,-7-2 3-15,-8-3 6 32,-3-3 7-32,-5-16 23 0,-3-8 10 15,-7-18-1-15,3-10-8 16,5-6-33-16,8 1-31 15,16 6-109-15,6 9-80 16</inkml:trace>
  <inkml:trace contextRef="#ctx0" brushRef="#br0" timeOffset="248512.5946">19354 16171 904 0,'2'1'398'0,"4"4"-153"15,1 1-51 1,1 3-15-16,1-3-24 0,-6-2-67 16,3 1-33-16,0-2-81 15,-6-3-112 1</inkml:trace>
  <inkml:trace contextRef="#ctx0" brushRef="#br0" timeOffset="249002.1786">19883 15722 1015 0,'-14'-5'489'16,"-11"-8"-170"-16,-3 19-222 15,0 8-47-15,-2 12-59 16,4 10-13-16,7 17-6 16,5 6 3-16,17 7 7 15,9-4 1-15,18-10 4 16,11-8 1-16,11-14 4 15,1-13 2-15,-3-20 9 16,-1-14 9-16,-8-15 56 0,-4-5 23 16,-14-5 15-16,-12-7 20 15,-21-5-19-15,-12-4-4 16,-11 6 0-16,-4 11-30 16,-7 18-51-16,-2 11-23 15,4 17-161-15,1 5-116 16</inkml:trace>
  <inkml:trace contextRef="#ctx0" brushRef="#br0" timeOffset="249235.0894">20038 15820 761 0,'-5'3'464'0,"-7"12"6"16,-5 6-213-16,-9 15-116 15,0 9-30-15,-13 1-54 16,-1 1-19-16,5-9-25 0,4-7-54 16,18-9-196-16</inkml:trace>
  <inkml:trace contextRef="#ctx0" brushRef="#br0" timeOffset="250085.2842">20842 15635 711 0,'0'0'393'15,"0"1"-108"1,-2 9-119-16,5 21-118 15,2 7-30-15,-1 25-1 0,7 10-7 16,-7 4-6-16,3-2 1 16,0-17-1-16,-5-11 1 15,-2-21 5-15,0-8 8 16,-3-16 33-16,-5-5 5 16,-1-15 1-16,-4-5-4 15,-2-16-27-15,0-13-1 16,6-16-12-16,1-7-5 15,7 3-7-15,2 10-3 0,2 20 20 0,3 13 15 16,0 17 14-16,-2 5-10 16,4 13-18-16,5 6-13 0,9 13-15 15,8 9 3 1,1 7 2 0,1 4 1-16,12 8 2 15,-2-1 2-15,10-2 6 16,-1-8-45-16,-6-12-16 15,-2-8-1-15,-8-13 1 16,-8-5 51-16,-8-13 30 16,-4-8 12-16,-4-11 30 15,-2-12 14-15,0-7-6 16,1-4-3-16,-3-6-24 16,-5 4-19-16,-2 8 1 15,-6 6 0-15,1 15 0 0,-3 9 1 16,2 11-15-16,1 3-9 15,-3 1-18-15,7 3-8 16,-1-1 1-16,-2-2 0 16,4 0-5-16,0 0-17 15,0 0-50-15,0 0-45 0,0 0-183 16</inkml:trace>
  <inkml:trace contextRef="#ctx0" brushRef="#br0" timeOffset="266161.2006">21999 3505 308 0,'-1'0'199'0,"-1"-5"7"0,0 6-39 31,2-2-44-31,0 0-14 0,0 0-25 15,0 0-8-15,0-1-20 16,0 1-3-16,0 0-3 0,0 1-4 16,0 0-3-16,0 0-2 15,0 0-8-15,0 0 0 0,0 0 8 32,0 0 5-32,1 0 6 15,2 0 1-15,-2 0-9 16,4 0-8-16,3 1-12 15,-1 2-5-15,33 16-7 0,-30-11-2 16,-2-5-3 0,3 5-1-16,0 3 0 15,0-3-1-15,-1 10 0 16,-2-8 1-16,-1 5 0 16,0-1 0-16,0-4 0 0,2 5-1 15,0-1 0-15,0 0 0 16,-5-2 0-16,-1-3 0 15,-2-3 0-15,0 1 1 16,2 4-2-16,0 0 0 16,-1 3-2-16,-1 0-1 15,-1-2 1-15,1 1-1 0,1 1 1 16,-1 0-1-16,0-4 1 16,-1 1 0-16,1-5-1 15,-1 0 1-15,2 4-1 16,-1-5 0-16,-1 2 0 15,0 1 1-15,-3 0-1 16,1 3 1-16,-1-1-1 16,1-2 1-16,0 0-2 15,1-2 1-15,1 1 1 16,-2 1-2-16,1-2 2 16,2 4-1-16,-2-3 0 15,1 0-1-15,-2 1 0 16,-3 0 0-16,4 4 0 15,-2-2 1-15,0 2 0 0,-1-3 1 16,0-1 0-16,4-3 0 16,-2-4 1-1,2 0-1-15,-1-1-1 0,0 0 0 16,0 0 0 0,-1 0 0-16,1 2 1 15,-1 6-1-15,0-2 1 0,1-1 1 16,-1-4-1-16,1-1 0 0,0 1-4 15,0-1-37-15,0 0-159 16</inkml:trace>
  <inkml:trace contextRef="#ctx0" brushRef="#br0" timeOffset="267392.5156">22559 3619 186 0,'0'-7'133'0,"0"-3"27"16,0 4-6-16,-2-3 7 15,1 6 1-15,-1 2 5 16,-3-3 1-16,4 2-13 16,0 1-11-16,0 0-28 15,-8 1-21-15,-3 4-34 16,-27 19-14-16,31-11-24 15,1 1-7-15,5 7-12 0,-3 1-4 16,2 2 0 0,0-1-1-16,3-1 0 0,1 1-1 15,4-5 1-15,2 1-1 16,2-3 2-16,-1-5 3 16,4-2 5-16,-3-2 2 0,2-4 1 15,2-1-1-15,3-2-3 16,4 1-2-16,-2-4 0 15,1-2 0-15,-1-5 1 16,-2-1 2-16,-2-4 1 16,1-3-1-16,-2-2 1 15,-3-3-1-15,2-2-2 16,-2-1 0-16,-3 1-2 16,-1-1 0-16,-3 6 2 15,-3-1-1-15,0 3 2 16,0 2 0-16,-1-1 0 15,-3 1-1-15,-1-1 0 16,-4-1-1-16,-1-1 1 16,1 3 0-16,-5 1 0 0,1 2 0 15,-4 4 3-15,0 2 2 16,1 3 1 0,1 1 0-16,1-2-4 0,0-1-2 15,2-1 0 1,-2-1-3-16,5 3-5 15,-2 3-3-15,0 7-5 16,-2 3 0-16,-1 1 2 0,-2 5 3 0,3-2 2 16,4 2 0-16,5 2-1 15,1-5 0 1,6 4-2-16,-3 0 1 0,0-5-1 16,3 4 1-1,5-2 1-15,5 2 2 16,4 1 0-16,-1 1 2 15,1-7 0-15,1 2 1 0,1-4 1 16,1-4 0-16,1 2 1 16,-2-8-1-16,2 3 1 15,0-1-2-15,-2-3 2 16,1 2-1-16,-6-4 2 16,-3 3 0-16,-5-1 1 0,0 3 1 15,-5-1-36 1,-1-4-43-16,-2 6-154 15,1 0-313-15</inkml:trace>
  <inkml:trace contextRef="#ctx0" brushRef="#br0" timeOffset="323250.8594">16847 4794 655 0,'-7'3'408'0,"-8"2"9"0,15-4-290 16,11-1-47-16,28-8-58 16,21-4-17-16,27-6 10 15,14-4 2 1,15 1-2-16,3-2-2 0,-6 2 0 16,-13-3-1-16,-27-4 3 15,-14 3-13-15,-16 9-261 16</inkml:trace>
  <inkml:trace contextRef="#ctx0" brushRef="#br0" timeOffset="323664.89">17646 4088 1037 0,'-1'-2'463'0,"-2"1"-241"15,-3 9-66-15,3 24-88 16,3 9-29-16,3 26-21 16,5 6-7-16,3 5-1 15,1 0-1-15,1-13-1 16,-4-5 0-16,-2-22 0 15,0-7-1-15,-6-16-11 16,-1-8-44-16,-4-4-224 16</inkml:trace>
  <inkml:trace contextRef="#ctx0" brushRef="#br0" timeOffset="336786.622">16890 7578 685 0,'-1'0'319'16,"2"-1"-133"-16,5-4-51 16,-6 4-60-16,22-3-17 15,58 0-28-15,-20 11-1 16,11 12-10-16,0 11-1 16,-6 20-1-16,-3 11-1 15,-13 22 0-15,-7 9-1 16,-17-8 2-16,-5-8 0 0,-13-29-12 31,-7-21-60-31,3-21-164 0</inkml:trace>
  <inkml:trace contextRef="#ctx0" brushRef="#br0" timeOffset="337264.941">17283 7376 506 0,'0'-3'250'0,"-1"-2"-87"0,1 5-63 32,0 0-7-32,0 0-2 15,2 8-2-15,9 14-16 16,20 32-15-16,-12-33-30 16,5-6-10-16,3-11-3 0,-2-6 0 15,0-12 5-15,-7-4 2 16,-8-5 5-16,0-1 3 15,-13-6 0-15,-1-1-2 16,-6 3-1-16,-1 4-2 16,2 9 1-16,1 5 5 15,5 8-14-15,2 2-5 16,7 11-12-16,7 5-5 0,6 17 3 16,7 10 2-16,-1 4 0 15,-1-3-1-15,3-10-79 0,-4-11-100 0</inkml:trace>
  <inkml:trace contextRef="#ctx0" brushRef="#br0" timeOffset="337540.741">17579 7136 612 0,'0'1'358'0,"3"-2"-15"16,7 1-183-16,12-4-104 16,6-2-13-16,3 7-18 15,0 4-8-15,-6 11-2 0,-2 7 1 16,-8 5 4-16,-4-1 1 16,-10-3-1-16,-4-4-12 15,-7-6-29-15,-3-7-18 16,-4-4-34-16,-1-4-12 15,-2-7-44-15,4 0-15 16,-1-6-86-16</inkml:trace>
  <inkml:trace contextRef="#ctx0" brushRef="#br0" timeOffset="337714.1324">17585 7105 910 0,'-2'-14'431'0,"2"-11"-169"16,0-10-70-16,4-3-88 16,2 0-38-16,0 3-47 15,3 8-11-15,-2 9-98 16,5 8-103-16</inkml:trace>
  <inkml:trace contextRef="#ctx0" brushRef="#br0" timeOffset="337987.9372">17695 6729 878 0,'-6'3'392'0,"-6"2"-200"16,2 1-71 0,5 2-96-16,1 0-28 15,8 3-29-15,8 0-2 16,3-5 12-16,7-5 11 15,-3-6 24-15,0-4 12 0,-8-2 44 16,-5 0 21 0,-6 0 36-16,-7 2 5 0,-8 7-36 15,-1 4-26-15,0 7-61 16,2-1-39-16,8-1-141 16,5-1-176-16</inkml:trace>
  <inkml:trace contextRef="#ctx0" brushRef="#br0" timeOffset="338760.8755">20321 4140 883 0,'-8'15'397'0,"-14"18"-199"16,1 9-70-16,7 14-73 15,3 4-22-15,20 26-16 16,14 8-3-16,23 10-14 16,9-1-3-16,16-25-5 15,1-26-2-15,2-42-38 16,1-19-90-16</inkml:trace>
  <inkml:trace contextRef="#ctx0" brushRef="#br0" timeOffset="339315.6769">19413 5020 646 0,'2'1'269'15,"-2"1"-138"-15,0 11-85 16,3 6-20-16,2 11-7 15,7 4-5-15,1-7-7 0,2-2 0 0,1-14 1 32,0-5 0-32,0-10 6 0,1-13 2 15,0-5 5 1,-6-5 0-16,-2-3-2 16,-5-2-2-16,-4 0-2 0,0 2-1 0,-2 7-2 15,0 8 3 1,3 13 22-16,-1 3-9 15,3 15-5-15,5 7-2 0,6 12-29 16,6 9 7 0,6-3-17-16,8 2-95 15</inkml:trace>
  <inkml:trace contextRef="#ctx0" brushRef="#br0" timeOffset="339655.4841">19778 4877 727 0,'6'2'310'0,"9"4"-137"31,4-2-122-31,16 9-1 16,2 8 2-16,-9 2 8 15,1 11 1-15,-15 1-11 16,-9-9-3-16,-2-2-8 15,-3-7 8-15,-10-13 9 16,-3-1-6-16,-9-11-32 16,-2-6-30-16,-1-6-45 15,2 0-4-15,5-1 22 16,2 2 14-16,8 2 27 16,2 1 18-16,1-8 24 0,5 6 4 15,8 2-3-15,1-5-16 16,15 10-22-16,-3-11-3 15,1-2-155-15,-3 7-185 16</inkml:trace>
  <inkml:trace contextRef="#ctx0" brushRef="#br0" timeOffset="339994.1806">19912 4526 366 0,'-6'-4'276'0,"-7"-3"53"15,0 2-107-15,0 6-82 16,0 4-34-16,3 2-49 16,1 1-20-16,7 3-31 15,2 3-12-15,11 1-14 16,0-2-1-16,9-5 11 16,0-6 10-16,3-6 17 15,-3-8 11-15,-7-5 30 16,-1-2 14-16,-12-3 34 15,3 11 22-15,-8 0-4 16,-5 3-11-16,-2 10-45 0,-5-2-35 16,1 11-37-16,2-1-7 15,1 3-11-15,2 3-27 16,4 2-59-16,-2-5-41 16,4-1-110-16,3-4-25 15,1-8-130-15</inkml:trace>
  <inkml:trace contextRef="#ctx0" brushRef="#br0" timeOffset="363819.1071">22991 3535 376 0,'10'-1'169'16,"10"-1"-81"-16,-2 0-42 0,-2 1-80 0,-2-1-133 31</inkml:trace>
  <inkml:trace contextRef="#ctx0" brushRef="#br0" timeOffset="364236.8821">22903 3459 644 0,'-2'0'344'15,"-3"-2"-71"1,5 2-45-16,0-1-89 0,0 1-33 16,0 0-50-16,8 0-21 15,17 1-6-15,31 3-4 16,-22-5-11-16,-3-4-6 0,-3-5-116 16,1 1-133-16</inkml:trace>
  <inkml:trace contextRef="#ctx0" brushRef="#br0" timeOffset="364505.4514">22934 3543 601 0,'-3'2'352'0,"-4"0"-69"16,5-2-77-1,2 0-37-15,0 0-71 16,3 0-23-16,27 3-22 16,45 4-5-16,-32-7-7 15,-4-4-11-15,-6 3-48 0,-6 1-87 0</inkml:trace>
  <inkml:trace contextRef="#ctx0" brushRef="#br0" timeOffset="365014.209">23316 3206 761 0,'0'1'326'0,"3"2"-167"0,-3 2-54 16,0-5-46-16,0 10-5 15,0 20-12-15,-1 31-6 16,-6-31-7-16,6-3-3 16,1-9-1-1,-2-8 7-15,-2-10 14 0,-2-8 6 16,1-13 3-16,-1-4-8 16,6-11-20-16,0 0-8 15,0-1-11-15,4 5-7 16,1 8-15-16,7 5-4 15,3 13-6-15,2 1 2 0,6 7 10 16,-3 2 4-16,1 4 14 16,-1 3 15-16,-8 1 25 15,-4 2 7-15,-7 3-1 16,-2 1-11-16,1 5-22 16,1 3-8-16,7 3-5 15,3 1-30-15,5-4-157 16,3-2-153-16</inkml:trace>
  <inkml:trace contextRef="#ctx0" brushRef="#br0" timeOffset="365271.6981">23299 3466 458 0,'-8'0'317'15,"-11"-2"35"1,8 2-102-16,6 3-99 16,5-2-35-16,12 3-51 15,4 2-20-15,10-1-15 16,6 1-2-16,7-2-8 0,1 1-2 16,5-4-5-16,-4-1-2 0,-8 0-4 15,-6-1-21-15,-11-2-128 16,-4 2-138-1</inkml:trace>
  <inkml:trace contextRef="#ctx0" brushRef="#br0" timeOffset="365829.1783">23346 3621 610 0,'-2'-1'328'0,"-1"1"-93"16,0 1-66-16,2-1-94 15,0 0-34-15,-1 2-24 0,1 17 0 16,7 33 2-16,-1-31 2 16,2-1 2-16,-4-4-1 15,4-4-1-15,4-3-1 16,0-8 3-16,8 0 0 16,-4-4-2-16,2-6 2 15,2-5-4-15,-7-3-2 16,-3-2-1-16,-4 1-2 15,-8 4-2-15,0 0-2 16,-2 7-7-16,1 4-4 0,-1 4-9 16,0 6 1-16,0 4-1 15,0 5 5-15,1 10 6 16,2 3 1-16,2 4 10 16,0 5 6-16,0-1 4 15,-1-5 5 1,1-5 9-16,0-6 10 0,-1-10 19 15,3-2 0-15,3-5-6 0,1-4-11 16,0 0-19-16,-1-4-3 16,-1 2-10-16,-3-1-16 15,-1 1-128-15,0 1-97 16</inkml:trace>
  <inkml:trace contextRef="#ctx0" brushRef="#br0" timeOffset="372250.3137">1786 17647 635 0,'0'1'243'15,"8"-1"-148"-15,4-8-26 16,4-3 11-16,3-10 8 16,2-7-9-16,3-4-25 15,3-7-3-15,5-10 2 16,1 0-1-16,-6-14-6 16,-6 6-1-16,-8 7 16 15,-8 1 3-15,-1 16 7 0,0 13-3 16,-4 7-35-16,0 12-18 15,2 4-45-15,0 1-11 16,-2-4-9-16,8 18 4 16,25 57 26-16,-10-16 5 15,5 17 8-15,-1 3 4 16,1-4 3-16,-1-7 4 0,-2-17-15 16,0-8-58-1,-5-13-189-15,-2-6-125 0</inkml:trace>
  <inkml:trace contextRef="#ctx0" brushRef="#br0" timeOffset="372685.1158">1984 17547 890 0,'-5'-6'356'0,"5"1"-252"15,12 1-120-15,21-2-66 16,14 2 13-16,20 0 49 15,2-2 13-15,6-3 9 0,-4 0-2 16,-18-3-2-16,-7 4 1 16,-19 2 8-16,-7 2 11 15,-11 4 8-15,1-2-3 0,-5 6-14 16,2 3-9 0,3 2-9-1,2 6 2-15,3 6 9 0,2 1 6 16,-6-2 9-16,0-5 3 15,-5-6 14-15,-4-5 22 16,-2-8 23-16,-6-3-3 0,5-12-32 16,2-4-33-16,8-6-37 15,9-1 2 1,0 8 10-16,3 4 7 0,0 18 7 16,-3 8 0-16,-5 14 9 15,-3 8 4-15,-9 3 3 16,-1 0-2-16,1-5-8 15,2-6-4-15,8-5-13 16,10-4-18-16,12-6-128 16,9 2-59-16</inkml:trace>
  <inkml:trace contextRef="#ctx0" brushRef="#br0" timeOffset="372954.486">3138 17658 262 0,'3'0'167'0,"-1"-1"15"16,3-3-23-16,-5 3-15 15,0-1-2-15,1-9-20 16,5-35 3-16,-6 30 2 16,0-2-7-16,-5 5-11 15,-2-2 5-15,-9 1-18 16,0 1-22-16,-4 10-47 0,2 3-25 16,2 12-36-16,-2 4-9 15,8 2 9-15,4 4 0 16,10-2 8-16,5 1 7 0,8-1 10 15,3-9 6 1,0-4 4-16,6-5 2 16,-10-4-11-16,-2-6-34 15,0-8-172-15,-4-4-148 0</inkml:trace>
  <inkml:trace contextRef="#ctx0" brushRef="#br0" timeOffset="373076.306">3076 17287 1175 0,'-1'-3'454'0,"-6"-6"-338"0,6 2-54 16,1 8-76-1,7 2-97-15</inkml:trace>
  <inkml:trace contextRef="#ctx1" brushRef="#br0" timeOffset="324072.6294">7340 19044 0,'0'0'0</inkml:trace>
  <inkml:trace contextRef="#ctx0" brushRef="#br0" timeOffset="375578.2678">4239 17121 610 0,'4'-14'362'0,"-1"-7"-44"16,2 4-67-16,-3 17-110 16,1 12-44-16,1 24-51 15,2 16-12-15,-3 22-6 16,0 7-4-16,-3-2-3 15,1-9-2-15,0-18-5 0,1-10 1 16,1-20 2 0,-3-9 47-16,-2-23 13 0,-1-12 2 15,-5-23-1-15,-1-8-49 16,-6-14-11-16,0-9-3 16,1-10-2-16,1 2-3 15,9 15-6-15,1 13-2 0,9 19-4 16,6 9 0-16,14 6-5 15,9 5-1-15,20 6-1 16,10 3 2 0,3 4 1-16,0 5-78 0,-6 7-207 15,-6 5-165-15</inkml:trace>
  <inkml:trace contextRef="#ctx0" brushRef="#br0" timeOffset="376406.2103">4773 17360 562 0,'-1'-6'298'0,"-2"-2"-66"16,-5 0-27-16,-7 2-41 15,-4 5-18-15,-3 3-43 0,-1 5-19 16,4 7-51-16,2 1-20 16,8 5-22-16,7 2-4 15,10-4 1-15,5 3 0 16,10-7 7-16,3-6 3 15,6-5 3-15,-3-2 6 16,-3-6 5-16,-9 1 4 0,-14-1 11 16,-3 0-2-16,-16 2-3 15,-8 1-7-15,-1 3-15 0,-2 8-7 16,10 2-5-16,7 6 2 0,5 0-4 31,5 1 2-31,9 4 1 16,8-5 0-16,11 1 6 15,6 1 3-15,6-10 2 16,-4 0 0-16,0-9 3 16,-4-12 1-16,-10-11 3 15,-1-5 2-15,-8-9 1 16,-5 2 2-16,-3 7 2 16,-4 2 2-16,-3 16 22 15,0 4 9-15,-3 6 0 16,0 6-1-16,1 3-25 15,-5 0-9-15,9 9-8 0,-2-5-3 16,6 5-5-16,3 2-3 16,3-1-1-16,11-2-1 15,-2-8 6-15,4-3 1 16,-2-6 3-16,-3-2 6 16,0-7 2-16,-2 1 1 15,0-5-1-15,-4 4-3 16,1 2-3-16,-1-4 0 15,-1 10-2-15,-1-3 0 16,-5 4-1-16,1 7 1 0,1-1 0 16,1 4 0-16,3-6 1 15,0 1 1-15,-5-7 2 16,4-4 4-16,-3-3 4 16,1-3 1-16,3-4 2 15,-4-6-3-15,1 1-4 16,-1 1-3-16,-9 6-13 15,-2 7-54-15,-11 13-240 16</inkml:trace>
  <inkml:trace contextRef="#ctx0" brushRef="#br0" timeOffset="376871.621">5528 17433 598 0,'-4'1'269'31,"-2"0"-117"-31,6 1-121 16,0-2-14-16,0 0-26 0,0 0-28 0,0 0-59 16,0 0-32-16,0 0-92 15</inkml:trace>
  <inkml:trace contextRef="#ctx0" brushRef="#br0" timeOffset="376942.8321">5555 17421 169 0,'1'-1'86'15,"2"-5"-58"-15</inkml:trace>
  <inkml:trace contextRef="#ctx0" brushRef="#br0" timeOffset="377132.2329">5573 17346 349 0,'-3'-6'281'0,"-9"-9"61"16,3 0-25-16,-2 5-76 15,4 1-27-15,1 14-76 16,4 8-41-16,7 17-55 16,-5 9-23-16,10 20-11 15,-1 8-2-15,-5 15 2 16,7 1-1-16,-3-7 1 16,-2-8 0-16,1-29-3 15,-5-10 4-15,-1-22-111 16,1-9-119-16</inkml:trace>
  <inkml:trace contextRef="#ctx0" brushRef="#br0" timeOffset="377292.1915">5556 17503 817 0,'0'0'343'0,"3"-2"-179"16,17 5-115-16,8-2-23 15,13 5-12-15,3-3-3 16,2-3-108-16</inkml:trace>
  <inkml:trace contextRef="#ctx0" brushRef="#br0" timeOffset="377768.1935">6136 17328 604 0,'-7'-5'361'16,"-10"-8"-17"-16,-2 2-94 15,-4 4-74 1,0 1-42-16,-2 6-62 16,3 7-25-16,9 6-35 0,2 2-9 0,1 2-10 15,10 0 0-15,3-3-2 16,6-2 1-16,13 1 1 16,-5-7 2-1,5-2 3-15,-1-4 2 16,-6-6 4-16,-3 1 4 15,-10 4 6-15,-6 1 0 0,-11 5-3 16,-9 3-2 0,-3 6-6-16,3 0-2 15,9 3-1-15,5 2 0 0,8-1 2 16,5 8 1-16,12-7 4 0,9-2 2 16,14-3 0-1,4-11-3-15,9 1-12 0,-3-7-75 16,-4-2-427-1</inkml:trace>
  <inkml:trace contextRef="#ctx0" brushRef="#br0" timeOffset="378141.271">6292 17369 1151 0,'-2'0'447'16,"2"1"-337"-16,12 2-37 0,17 0-64 15,6 2-8 1,5-2 3-16,-6-1 3 16,-5 1-3-16,-4-3 1 15,-4-4 0-15,-4-2 0 16,-7-3 4-16,-9-1 3 15,-5 0 1-15,-5 3-2 16,-10 8-3-16,-3 6-2 16,-3 5-4-16,4 2 0 15,6 3-2-15,5 2-2 16,6 3-2-16,4 3 1 0,7-2-4 16,4-1 0-16,6-7 3 15,0-2 0-15,6-3 4 16,-4-3-24-16,5 1-157 15</inkml:trace>
  <inkml:trace contextRef="#ctx0" brushRef="#br0" timeOffset="378481.8357">6701 17547 855 0,'0'2'401'0,"3"-1"-154"0,4 4-106 16,9-3-63-1,4-1-28-15,9 0-27 16,2-3-5-16,-1-7-6 0,-1 2-3 16,-7-3 1-16,-6-3 2 15,-6 0 1-15,0-5 0 16,-8-4 2-16,-2 6 0 16,-14-2 2-16,-8 3 8 15,-7 8 7-15,-6 3 1 16,1 3 1-16,-1 6-7 15,6 7-16-15,8 2-6 16,10 15-6-16,4 5-2 0,8 10 0 16,3 6 0-16,6 5 1 15,3-1 1-15,0-1 1 16,-1-6 0-16,1-10 33 16,-1-8-94-16</inkml:trace>
  <inkml:trace contextRef="#ctx0" brushRef="#br0" timeOffset="378814.7366">7092 17321 1112 0,'-3'3'522'0,"-4"6"-212"16,-1 8-120-16,5 11-104 15,-3 3-30 1,7 4-31-16,4 0-13 16,4-7-74-16,3-3-127 0</inkml:trace>
  <inkml:trace contextRef="#ctx0" brushRef="#br0" timeOffset="379006.2784">7067 17043 1182 0,'-6'-8'496'16,"-6"-4"-291"0,5 5-92-16,7 7-80 15,6 6-25-15,4 2-147 16,4 4-111-16</inkml:trace>
  <inkml:trace contextRef="#ctx0" brushRef="#br0" timeOffset="379304.5191">7473 17279 545 0,'3'5'271'16,"7"11"-49"-16,-3 1-32 15,-5 13-20-15,-1 0-13 16,-10 2-48-16,-7 0-15 0,-9-8-25 16,0-2-16-16,-8-13-19 15,-5-7-9-15,1-11-9 16,-3-4-8-16,11-3-11 16,7-1-4-16,13 5 4 15,8 1 3-15,11 3 5 16,11 3 4-16,13 5 1 15,3 4-2-15,9 9 0 16,-3 5-1-16,-4 1-3 16,1 1-10-16</inkml:trace>
  <inkml:trace contextRef="#ctx0" brushRef="#br0" timeOffset="379599.0893">8400 17488 892 0,'1'10'492'16,"0"12"-96"-16,-7 7-204 15,-9 7-43-15,-4 9-81 16,-2-4-26-16,1-9-249 16</inkml:trace>
  <inkml:trace contextRef="#ctx0" brushRef="#br0" timeOffset="380203.7946">9478 17322 1012 0,'-8'16'388'0,"-7"21"-289"16,6 6-37-16,10 7-37 15,8-1 0-15,12-2 8 16,9-7 2-16,11-21 1 15,7-10-2-15,7-30 2 16,-2-18 11-16,-9-17 16 0,-10-12 12 0,-17-12 6 16,-13 3-7-16,-20-12-16 15,-10 6-13-15,-21 11-19 16,-4 8-8 0,-6 24 3-16,1 11-6 15,8 25-7-15,8 12-2 16,15 19-17-16,7 6-2 15,17 8 1-15,11 2-1 16,24 2 1-16,12-2 1 16,24-11 14-16,12-4-60 15,4-10-192-15,-1-1-103 16</inkml:trace>
  <inkml:trace contextRef="#ctx0" brushRef="#br0" timeOffset="380443.7769">10099 17249 715 0,'-3'0'446'0,"3"0"-15"0,1 0-223 0,-1 0-124 16,30 1-43-1,46 3-25 1,-27-4-3-16,-7 0-6 0,-7 1-2 0,-6 4-96 31,-3 0-92-31</inkml:trace>
  <inkml:trace contextRef="#ctx0" brushRef="#br0" timeOffset="380614.9035">10118 17421 1083 0,'7'3'446'15,"10"0"-235"-15,18-1-139 16,9-2-14-16,5-2-19 16,-2-1-18-16,-6 1-103 15</inkml:trace>
  <inkml:trace contextRef="#ctx0" brushRef="#br0" timeOffset="381256.4731">10810 16884 956 0,'0'1'414'15,"0"6"-216"1,4 9-84-16,-3 10-55 16,2 6-8-16,0 5-9 15,-2-1-8-15,2-2-15 16,-2-2-4-16,2-10-5 15,-2-6 1-15,5-16-51 16,-9-8-42-16,-5-14-78 0,0-9-31 16,-6-6 22-1,8 1 34-15,-2-5 78 16,1 7 33-16,7 6 72 0,2 3 27 16,12 14 10-16,5 1-3 15,9 1-39 1,9 5-20-16,5-2-9 0,2 3-3 0,-8 0-3 15,-4 2 1 1,-11 1 4 0,-3 1 12-16,-12-1 15 0,-1 1 3 15,-4 8 17-15,-1 4-6 16,-3 14-3-16,0 2-1 0,0 6-19 16,3 5-8-1,6 3-18-15,2 1 0 16,6-2-151-16</inkml:trace>
  <inkml:trace contextRef="#ctx0" brushRef="#br0" timeOffset="381498.6706">10671 17361 1060 0,'11'0'445'15,"5"-2"-175"-15,23-1-200 16,13 0-4-16,22-3-4 16,5 0-19-16,10 3-28 15,-8 1 34-15,-12 5-205 0,-13 4-289 16</inkml:trace>
  <inkml:trace contextRef="#ctx0" brushRef="#br0" timeOffset="382020.6429">10842 17496 1234 0,'-6'3'487'0,"-1"10"-335"16,-2 9-45-16,1 3-60 15,2 2-15-15,5-2-17 0,8-1-4 16,6-2-5-16,3 1-1 16,9-11-3-16,-1-9 2 15,4-3-46-15,5-3-41 16,-6-9-97-16,-2 2-60 16,-3-14-57-1,-6-3 27-15,-4 1 116 0,-5 0 90 16,-10 6 175-16,-7 1 51 15,-4 7 45-15,2 1-11 16,0 11-39-16,4 2-29 16,7 13-55-16,3 9-11 0,5 9-12 15,2 3 7-15,3 11 24 16,-2-1 5 0,2-2-6-16,-2 0-7 15,-4-12-32-15,-4-9-10 0,-1-10-16 16,0-5-17-16,-1-11-123 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28T10:12:38.530"/>
    </inkml:context>
    <inkml:brush xml:id="br0">
      <inkml:brushProperty name="width" value="0.05292" units="cm"/>
      <inkml:brushProperty name="height" value="0.05292" units="cm"/>
      <inkml:brushProperty name="color" value="#FFFFFF"/>
    </inkml:brush>
  </inkml:definitions>
  <inkml:trace contextRef="#ctx0" brushRef="#br0">7614 16458 258 0,'3'-13'201'0,"5"-13"20"0,-2 10-26 16,-2 4 3-16,-1 12-4 16,-2 7-10-16,-3 16-11 15,-2 13 1-15,0 25-45 16,0 13-25-16,1 10-39 15,1 2-23-15,-3-14-22 16,2-13-7-16,0-20-2 16,1-15 0-16,0-19 5 15,-2-8-6-15,2-27-9 16,2-14-4-16,3-31-10 16,3-15 5-16,1-8 8 15,1 6-1-15,-3 23 33 16,-1 14 17-16,-1 29 33 0,-3 9 23 15,-4 17-27-15,1 8-17 16,-4 17-29-16,-1 12-16 16,-5 40-1-16,-4 21 0 15,3 45-1-15,-2 9 1 16,4-18-1-16,4-15 1 16,7-51-10-16,2-19-5 15,7-33-5-15,0-18 0 16,3-30 5-16,-2-19 0 15,2-23 4-15,-1-16 0 16,-2-19 5-16,2-8 1 0,-3-1 0 16,2 12 0-16,-1 28 0 15,-3 22 11-15,-4 32 35 16,-2 17 1-16,-6 23 2 16,-1 17-10-16,-4 45-35 15,1 17-2-15,2 36-6 16,-1 5 0-16,9-25-1 15,4-15-6-15,8-42-3 16,2-19-4-16,3-29-6 16,2-14 3-16,0-32-1 15,2-22 3-15,1-44 9 16,-2-18 2-16,-3-18 6 16,-4 10 0-16,-3 31-2 15,-1 18-1-15,-7 32 5 16,-2 14 2-16,-7 30 0 0,-3 17-2 15,-2 29-5-15,0 15-3 16,-1 40-1-16,-3 3 3 16,3 38-1-16,2 2 0 15,8-28 0-15,4-10-2 16,9-52-6-16,3-19-5 16,7-28-2-16,0-16-1 15,0-36 6-15,1-24 2 16,-4-36 3-16,-4-14 2 0,0 1 3 15,-3 14 1-15,-5 31 1 16,1 19 1-16,-5 32 4 16,-2 11 0-16,-4 29-3 15,-5 16-2-15,-5 31-5 16,-1 18-1-16,-1 29 1 16,1 18 2-16,3 5-1 15,2-9 1-15,5-28 0 16,4-23 0-16,3-34-2 15,2-13-4-15,5-28-2 16,0-17-2-16,2-27 1 16,4-24 4-16,-3-35 1 15,3-10 2-15,1-16 1 16,1 15 1-16,6 30 0 16,-5 17 1-16,-9 36 8 15,-6 15 9-15,-9 25 0 16,-3 18 4-16,1 28-11 15,-4 15-8-15,-4 35-1 0,-4 21-4 16,-1 10 3-16,3-4 0 16,5-29-2-16,6-27 0 15,10-38-2-15,1-15-3 16,7-23-2-16,0-18-1 16,0-35 3-16,2-27 1 0,-1-29 3 15,0-11 0-15,-3 7 1 16,1 19 2-16,-2 27 0 15,-5 22 4-15,-8 31 5 16,-3 18-1-16,-11 33 0 16,-2 23-1-16,-2 42-5 15,-3 20 0-15,2 30-2 16,3-6-2-16,7-21 1 16,4-18-1-16,7-46 0 15,5-14-4-15,5-37-4 16,4-18-2-16,4-34-3 15,0-25 5-15,0-44 2 16,1-18 4-16,2-15 1 16,6 8 1-16,2 35 1 15,-3 17 0-15,-10 42 11 16,-9 20 6-16,-13 38 2 16,-7 18-1-16,-10 32-8 0,-3 19-6 15,-6 34-3-15,6 17 1 16,0 10-2-16,5-12 1 15,13-38-2-15,-1-25 0 16,13-43-7-16,3-20-4 16,11-38-3-16,4-28-1 15,5-56 6-15,5-19 3 16,1-6 5-16,-1 14 1 16,-4 43 3-16,-9 22 3 15,-13 34 8-15,-6 19-4 0,-16 29-4 16,-6 22-2-16,-9 40-6 15,-7 22 1-15,2 35 3 16,2 8 0-16,10-10 3 16,7-19 2-16,11-42-3 15,7-29-3-15,7-41-9 16,12-18-3-16,-1-52 1 16,7-29 2-16,9-37 5 15,-2-9 2-15,6 17 0 16,0 21 2-16,-14 39 2 15,-5 20 3-15,-15 32 7 16,-7 16-1-16,-15 36-3 16,-6 22-2-16,-9 44-6 15,3 19 0-15,3 23 0 16,2-1-1-16,14-24 2 0,-2-20-2 16,15-40-2-16,2-23-5 15,6-45-5-15,3-21 0 16,3-40 2-16,5-22 5 15,2-29 3-15,5-12 1 16,-3 6 1-16,0 15 1 16,-8 38 1-16,-3 23 6 15,-10 32 3-15,-8 18 0 16,-11 35-3-16,-6 23-3 0,-3 42-6 16,1 21 1-16,-1 12 0 15,-1-11 0-15,3-25 1 16,0-23-2-16,13-34-3 15,10-17-4-15,10-37-5 16,10-23 0-16,10-46 1 16,-4-27 3-16,10-34 4 15,-1-5 2-15,1 16 2 16,4 25 1-16,-11 41 2 16,-4 21 5-16,-17 29 6 15,-7 17-3-15,-19 25-2 16,-7 20-3-16,-6 39-1 15,-6 21 3-15,-5 43-2 16,-2 1 0-16,-2-19-5 16,1-17 0-16,23-53-2 15,9-22-5-15,22-42-4 0,7-25-2 16,16-44 0-16,4-28 4 16,7-35 5-16,1-8 2 15,-5 10 0-15,-5 22 1 16,-15 41 4-16,-3 20 3 15,-13 35 8-15,-6 16 0 16,-12 33-3-16,-3 20-4 16,-13 48-6-16,-6 18-1 15,-5 27 0-15,0-1 1 0,6-31-1 16,15-20 0-16,19-51-5 16,8-24-4-16,20-46-3 15,7-34-1-15,14-63 4 16,-1-30 3-16,0-16 4 15,-1 12 1-15,-14 41 1 16,1 31 1-16,-13 41 6 16,-10 16 1-16,-14 46 0 15,-10 20 0-15,-14 36-6 16,-2 27-1-16,-16 30 0 16,0 18-1-16,-1-2 0 15,2-14 0-15,26-43-1 16,12-31-2-16,19-52-8 15,11-24-2-15,17-66-1 16,5-35 4-16,5-44 5 16,1 0 3-16,-10 29 1 0,-6 29 2 15,-17 52 5-15,-6 21 4 16,-15 33 1-16,-9 20 0 16,-14 38-5-16,-11 27-5 15,-9 31 0-15,-1 17 0 16,5 2-1-16,10-14 1 15,19-40-2-15,9-29-3 16,19-52-5-16,8-25-2 16,17-63 1-16,5-28 4 0,2-33 4 15,-1-2 1-15,-14 36 1 16,-5 20 2-16,-9 46 2 16,-9 19 5-16,-14 33 2 15,-8 20-1-15,-23 40-3 16,-9 30-5-16,-5 41-2 15,0 12 1-15,14-5-1 16,9-23 1-16,22-51-5 16,8-29-6-16,14-49-2 15,7-22-2-15,6-54 5 16,4-19 4-16,5-23 3 16,-2-2 1-16,-3 31 1 15,-8 24 0-15,-13 46 6 16,-12 22 1-16,-26 55-1 15,-10 26 0-15,-12 40-6 16,0 15 1-16,13-11-1 0,9-19 0 16,18-47-4-16,11-25-3 15,17-52-2-15,5-31 0 16,8-49 5-16,0-22 3 16,-1-4 1-16,1 11 1 15,-4 39-1-15,-4 25 1 16,-14 36 4-16,-12 20 1 15,-23 32 0-15,-7 28 0 16,-9 32-6-16,3 16 0 0,8 13 0 16,9-15-1-16,16-37-4 15,9-26-3-15,14-68-2 16,7-36 0-16,8-52 5 16,2-17 2-16,0 6 3 15,-3 15 2-15,-5 42-1 16,-4 19 1-16,-17 26 4 15,-7 16 1-15,-25 24-1 16,-7 15-1-16,-6 27-5 16,1 8 0-16,10 8 0 15,7-5-1-15,16-31-7 16,14-26-2-16,16-64-1 16,7-24 1-16,10-20 7 15,-4-7 2-15,-4 25 2 16,-5 11 1-16,-16 25 5 0,-8 22 0 15,-29 37 0-15,-10 24 0 16,-14 19-6-16,-3 6-1 16,11 5 1-16,6-5-1 15,18-14-2-15,10-13-6 16,18-49-2-16,10-31-1 16,10-27 3-16,6-9 5 15,-8 7 3-15,-2 13 2 16,-12 24 2-16,-9 13 2 0,-16 27-1 15,-6 16-1-15,-17 19-1 16,-2 10-2-16,6 9-1 16,2-6-1-16,17-14-2 15,11-16-5-15,16-44-2 16,13-18 0-16,6-33 4 16,3-11 5-16,-2 1 0 15,-5 1 2-15,-8 26 2 16,-9 20 2-16,-26 46-1 15,-13 26-1-15,-23 33-2 16,-5 8-2-16,4 7 2 16,6-3-2-16,19-17 0 15,7-17-3-15,20-50-7 16,7-30 0-16,15-38-1 16,8-8 6-16,1 3 5 0,-3 8 0 15,-7 23 0 1,-7 14 0-16,-11 30 1 0,-8 22 0 15,-14 30 0-15,-8 24 0 16,-4 29-1-16,7 13 0 16,9 10-1-16,9-17 0 15,16-35-5-15,7-27-4 16,18-58-5-16,10-28 0 16,13-52 5-16,-5-13 5 0,-7-2 5 15,-6 14 0-15,-30 46 1 16,3 30-1-16,-16 52 0 15,-4 24 0-15,-3 37 0 16,-8-2 0-16,8-9 0 16,3-16 0-16,6-31 0 15,2-14-4-15,7-30-6 16,7-15-2-16,4-40 0 16,2-14 4-16,-3-23 8 15,-10 0 2-15,0 9 3 16,-5 12 0-16,-4 34 11 15,-3 15 1-15,-3 41 0 16,-4 17-1-16,1 32-12 16,0 9-2-16,2 5-2 15,2-2 0-15,2-19 1 16,2-14-1-16,6-27-4 16,4-13-1-16,8-32-2 0,2-17 2 15,-3-41 5-15,4-12 2 16,-3-20 1-16,-2-3 1 15,1 19-2-15,0 11-1 16,-2 30 2-16,-2 17-1 16,-7 24 7-16,-3 5 3 15,-5 18-1-15,0 4-1 16,0 5-6-16,1 13 22 16,9 0 139-16</inkml:trace>
  <inkml:trace contextRef="#ctx0" brushRef="#br0" timeOffset="5154.89">8386 16860 3423 0,'-5'2'-1'0,"-1"4"-1"0,-2 9-1 16,-3 18-2-16,-3 18 2 15,5 43 3-15,-8-4 0 16,-1-4 2-16,7-18 0 15,-3-51 0-15,7-7-1 16,6-27-3-16,2-15-2 16,6-43-2-16,9-13 1 15,2-5 2-15,-1 6 3 0,-1 38-1 16,-4 11 1-16,3 21 1 16,-8 1 1-16,-4 15 2 15,-1 7-2-15,-18 7-2 16,4 10 0-16,-14 12-1 15,-10 16 1-15,-2 36 0 16,-7 3 2-16,10-12 0 16,6-18-1-16,17-45-1 15,12-13-1-15,7-34-3 16,7-23 0-16,11-30 0 16,0-6 2-16,9 23 2 15,-1 13 0-15,-7 27 0 16,1 5 0-16,-19 8 3 15,-3 7 1-15,-8 14 0 16,-13 2-2-16,-4 13-1 16,-6 4-1-16,-2 15 0 15,2 16 1-15,2 11 0 0,5 0-1 16,7-26-2-16,8-21-1 16,9-57 0-16,9-22-1 15,14-11 4-15,1-5 0 16,3 24 0-16,-2 5 0 15,-11 12 0-15,-2 9 0 16,-14 15 4-16,-3 13 0 16,-15 17-1-16,-9 7-1 15,-5 10-2-15,-1 0 0 16,10 7 0-16,5-1 0 0,8-13-4 16,5-10 30-16,9-17-129 15,4-17 274-15</inkml:trace>
  <inkml:trace contextRef="#ctx0" brushRef="#br0" timeOffset="8790.1">8421 16956 967 0,'-2'3'378'0,"-5"7"-215"15,2 15-38-15,-8 20 4 16,4 20-2-16,-4 24-35 16,2 4-14-16,-2 6-25 15,1-9-15-15,1-26-19 16,-1-16-3-16,5-26-4 15,2-15-3-15,5-21-1 16,6-16-3-16,8-30-2 16,-2-18 0-16,8-21 2 15,-7-14 10-15,-2 4 18 0,4 18 10 16,-8 30 26-16,-4 21 2 16,2 28 11-16,-7 5-4 15,-2 16-23-15,-1 6-11 16,-7 26-26-16,5 20-6 15,-2 23-7-15,4 19 0 16,-2 0-2-16,5-5 0 16,0-26-1-16,3-16-2 0,6-33-2 15,-3-16-1-15,7-22 3 16,-1-23 1-16,-10-30 4 16,7-11-1-16,-6-22 1 15,2 3 1-15,8 14-1 16,-5 12-1-16,-4 23-2 15,3 18 1-15,-5 18 10 16,0 10 0-16,-1 8-2 16,-1 8-2-16,0 20-9 15,-5 9 0-15,7 36 0 16,-1 3 1-16,0 6 0 16,3-4 1-16,-2-28 0 15,1-9-1-15,-1-30-1 16,0-11 0-16,6-23 1 15,-4-23-1-15,5-24 2 16,3-18-1-16,-5-12 1 16,1 7 1-16,-4 14 0 0,0 14 0 15,4 28 1-15,-7 4 0 16,0 20 2-16,1 5-3 16,-14 8-4-16,5 13-2 15,3 15-3-15,-1 12 1 16,7 29 4-16,4 13 0 15,-4 6 1-15,-2-2 2 16,-2-26 0-16,5-10-1 16,-2-28 0-16,2-11 1 0,0-21 3 15,-5-13 1-15,4-17 1 16,-2-12 0-16,4-13-6 16,1-11 0-16,3-8 0 15,1 1-1-15,-5 16 1 16,-2 10 1-16,0 27 3 15,0 15 4-15,-4 16 1 16,2 13 0-16,-4 28-1 16,-5 15-1-16,8 13-1 15,0-4-1-15,3-19-1 16,2-20-4-16,3-18 280 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1-26T08:29:48.831"/>
    </inkml:context>
    <inkml:brush xml:id="br0">
      <inkml:brushProperty name="width" value="0.05292" units="cm"/>
      <inkml:brushProperty name="height" value="0.05292" units="cm"/>
      <inkml:brushProperty name="color" value="#FF0000"/>
    </inkml:brush>
    <inkml:context xml:id="ctx1">
      <inkml:inkSource xml:id="inkSrc77">
        <inkml:traceFormat>
          <inkml:channel name="X" type="integer" max="11752" units="cm"/>
          <inkml:channel name="Y" type="integer" max="6608"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1-26T08:31:21.593"/>
    </inkml:context>
  </inkml:definitions>
  <inkml:trace contextRef="#ctx0" brushRef="#br0">22867 3519 703 0,'6'0'284'0,"2"0"-174"0,8 3-73 16,5 0-1-16,-2 4-20 15,6 3-21 1</inkml:trace>
  <inkml:trace contextRef="#ctx0" brushRef="#br0" timeOffset="32538.1827">21935 3505 862 0,'1'-1'353'0,"6"4"-182"16,6 0-22-16,18 12-31 15,8 9 8-15,13 14-25 16,0 11-14-16,-15 18-12 15,-12 8-10-15,-25 6-17 0,-12-4-11 16,-13-10-14-16,-4-13 5 16,2-19-137-16,2-15-69 15</inkml:trace>
  <inkml:trace contextRef="#ctx0" brushRef="#br0" timeOffset="33197.849">22519 3433 870 0,'1'8'325'16,"1"8"-236"-16,0 4-16 15,-2-2-21-15,0 0-10 16,0-7-25-16,0-3 4 0,-1-9 13 16,-4-5 1-16,-1-11 5 15,-3-5-4-15,2-4 0 16,0-4 1-16,3 4-7 16,6-1-4-16,10-1-17 15,4 2-6-15,10-1 4 16,4 4 5-16,5 8 11 15,1 3 5-15,-5 12 13 16,-4 5 2-16,-9 15-4 16,-6 10-4-16,-8 13-16 0,-2 1-6 0,0-6-6 31,3-3-34-31,5-15-163 16,3-7-143-16</inkml:trace>
  <inkml:trace contextRef="#ctx0" brushRef="#br0" timeOffset="33558.3248">22398 3667 536 0,'8'1'289'0,"11"-3"-57"16,8-4-24-16,23-3-23 15,7-6-21-15,17-4-43 16,6 1-25-16,-11 1-50 16,-10 1-18-16,-21 3-11 0,-8 0-1 15,-9-5-65 1,-2 1-100-16</inkml:trace>
  <inkml:trace contextRef="#ctx0" brushRef="#br0" timeOffset="34160.8388">22659 3766 836 0,'0'0'399'15,"0"4"-160"-15,-1 3-84 16,0-7-93-16,-1 0-22 16,-5 19-20-16,-14 32-8 0,16-29-7 15,1-1-4-15,10-6-4 16,7-6-5-16,9-7-1 0,5-2 0 15,5-5 5 1,2-2-14-16,-4-3-104 16,-2 2-45-16,-7 0-193 15</inkml:trace>
  <inkml:trace contextRef="#ctx0" brushRef="#br0" timeOffset="34402.0689">22818 3738 537 0,'-1'0'318'32,"0"1"-44"-32,-1 3-100 0,2-4-28 15,0 0-41 1,2 11-20-16,2 16-34 16,5 33-15-16,-5-24-16 0,-5-5-5 0,1-4-5 15,1-5 0 1,5-5-1-16,2-4-1 15,-3-6 0-15,1-5-1 16,-5-6-1-16,3 3-10 0,-4 0-99 16,0 0-141-16</inkml:trace>
  <inkml:trace contextRef="#ctx0" brushRef="#br0" timeOffset="37138.0624">21635 4080 553 0,'4'-1'313'16,"6"-1"-36"-16,19 0-102 16,12 4-17-16,26 2-25 15,15-3-22-15,39 5-38 16,18-2-15-16,21 0-22 15,3 2-11-15,-13-6-10 16,-14 2-3-16,-30-9-66 0,-16 2-77 16</inkml:trace>
  <inkml:trace contextRef="#ctx0" brushRef="#br0" timeOffset="37470.5127">22947 4052 754 0,'2'-2'409'16,"4"0"-36"-16,15 3-269 16,10 8-42-16,8 8-20 15,-2 0 0-15,-7 6-7 16,-10 1 4-16,-20 0 5 16,-8 4-7-16,-20-3-5 0,-7-4-58 15,-4-2-224-15</inkml:trace>
  <inkml:trace contextRef="#ctx0" brushRef="#br0" timeOffset="37979.0982">22711 4588 815 0,'-1'0'398'0,"3"13"-121"31,-2 8-160-31,2 23-100 16,2 13 4-16,-4 16 2 16,3 0-2-16,-1-16-3 15,2-6-1-15,-3-26-1 16,0-7 4-16,-2-18 34 15,-2-10 5-15,-2-16 2 0,-2-14-2 0,-1-19-29 16,2-10 7 0,0-11 1-16,4 9-4 0,9 13-14 15,5 13-12 1,9 15-18-16,7 6-10 16,7 8-6-16,5 5-2 15,17 12-28-15,1 4-51 16,12 9-196-16</inkml:trace>
  <inkml:trace contextRef="#ctx0" brushRef="#br0" timeOffset="38199.8377">22782 4782 1031 0,'0'1'432'16,"4"3"-219"-16,14-2-165 15,9-1-26-15,16 3-16 16,8-3-30-16,2 1-173 16,-3 3-205-16</inkml:trace>
  <inkml:trace contextRef="#ctx0" brushRef="#br0" timeOffset="38354.04">23066 4842 944 0,'2'6'366'16,"0"6"-247"-16,0 7-26 16,-2 9-9-16,-2-2-13 15,2 4-28-15,-1-6-11 0,5-2-19 16,-2-4-71-16</inkml:trace>
  <inkml:trace contextRef="#ctx0" brushRef="#br0" timeOffset="38748.0152">23186 4884 699 0,'2'-5'380'16,"8"-5"-53"0,6-2-145-16,8 7-99 15,0 1-27-15,0 7-40 16,0 6-11-16,-10 0-5 0,0 3-4 15,-14 0-8-15,-6-1 1 16,-7 3 6-16,-2-3 5 0,3-5-7 16,5-1-19-1,10-4-15-15,9-1-3 16,5 1 11-16,6 2 17 16,-6-1 24-16,-3 3 14 15,-10 0 40-15,-7 5 16 16,-7 1 1-16,-7 1-11 0,-4-4-42 15,4-3-88-15</inkml:trace>
  <inkml:trace contextRef="#ctx0" brushRef="#br0" timeOffset="38949.4734">23428 5001 951 0,'11'2'400'16,"14"5"-232"-16,3 4-58 16,3 4-55-16,-1 0-26 15,-1 5-21-15,-5-1-3 16,-6-1-88-16,-6-1-104 16</inkml:trace>
  <inkml:trace contextRef="#ctx0" brushRef="#br0" timeOffset="39103.042">23702 4954 914 0,'-10'4'516'15,"-10"5"-44"1,-6 14-332-16,-5 1-43 0,-6 10-55 16,-1 1-15-1,1 0-5-15,4 1 8 16,13-6-192-16</inkml:trace>
  <inkml:trace contextRef="#ctx0" brushRef="#br0" timeOffset="39885.1848">21388 2269 557 0,'-4'-1'303'16,"0"5"-83"-16,7 16-95 16,-2 28-87-16,10 19-16 15,5 45 3-15,3 22-9 16,-3 29-4-16,-3 14 0 16,-11 10 4-16,-5-9 1 15,-3-9 2-15,0-10-4 0,-1-36-3 16,0-13 0-16,0-37-1 15,3-15 19 1,2-29-221-16</inkml:trace>
  <inkml:trace contextRef="#ctx0" brushRef="#br0" timeOffset="40364.0891">21415 2291 627 0,'-6'-1'370'16,"-7"3"-6"-16,-4 8-205 15,-7 14-79-15,-3 9-14 16,-3 0-13-16,3-1-12 15,8-8-19-15,5-9-3 0,11-11-11 0,4-4 3 32,11-16-1-32,4-6-2 0,6-11 7 0,-2-7-1 15,-2 6 0 1,-4 2 1-16,-2 11 0 16,-2 8-10-16,0 13-18 15,4 8-7-15,0 18-7 16,3 7-23-16,15 15-326 15</inkml:trace>
  <inkml:trace contextRef="#ctx0" brushRef="#br0" timeOffset="40748.6177">21900 1952 720 0,'-2'6'336'0,"-6"9"-106"0,-3 5-117 16,3 13-55-16,0 1-6 16,5 4-20-16,-4-3-7 15,7-6-4-15,1-6-1 16,0-12 17-16,3-5 38 15,-5-12 36-15,-1-8 2 16,-3-12-10-16,2-3-30 16,3-4-27-16,-4-4-5 0,0 1-13 15,2 0-11-15,2 3-25 16,6 2-9-16,8 6-16 16,2 6-6-16,6 0-4 15,1 3 2-15,14-1-2 16,5-3-58-16,11 4-137 15,10 2-266-15</inkml:trace>
  <inkml:trace contextRef="#ctx0" brushRef="#br0" timeOffset="40974.8402">21915 2051 799 0,'-4'1'416'15,"-3"-1"-109"-15,6 1-168 16,12 0-102-16,11 3-22 16,17 0-6-16,5-4-2 15,12 0-41-15,-1 0-80 16</inkml:trace>
  <inkml:trace contextRef="#ctx0" brushRef="#br0" timeOffset="41260.983">22146 2182 954 0,'1'-5'384'16,"1"-6"-241"-16,4 0-39 16,3 3-46-16,2 2 0 15,-1 4-17-15,-3 2-9 16,0 5-9-16,-3 7-6 16,1 9-1-1,-3 1 4-15,1 4 0 0,-2-1-2 0,1-3-7 31,0 0-2-31,0-7-123 16,0 0-215-16</inkml:trace>
  <inkml:trace contextRef="#ctx0" brushRef="#br0" timeOffset="41642.9524">22309 2197 753 0,'4'-1'381'16,"1"-6"-104"-1,0 0-90-15,9 0-96 16,-1 2-26-16,2 4-43 0,2 2-14 15,-7 2-11 1,1 3-3-16,-5 2-9 16,-4 0-2-16,-2 4 4 15,-1-1 3-15,2-1 8 16,0 1-1-16,-1-7-11 16,6 1-2-16,1 0 1 15,2 0 4-15,6 6 9 0,-5 0 1 16,-10 2 17-1,-5 1 16-15,-10 2 14 0,-3-2 4 16,-4-4-65-16,6-3-103 16</inkml:trace>
  <inkml:trace contextRef="#ctx0" brushRef="#br0" timeOffset="42066.5467">22602 2246 682 0,'-2'0'423'0,"0"1"-22"16,-2 6-183-16,4 2-143 15,1 4-31-15,5 1-25 0,3-3-7 16,9-5-1-16,0-6 2 16,1-6 6-16,0-4 5 15,-6-5 5 1,1 0 3-16,-6-1-2 16,-2 2-6-16,-2 7-14 0,-3 2-13 15,0 13-14-15,2 7-1 16,3 13-1-1,2 10 5-15,1 14 5 0,-3-4-1 16,-10 0 4-16,-10-14 8 16,-17-12 22-16,-5-1 10 0,-11-14 17 15,-4-5 0-15,3-9-64 16,6-4-107 0</inkml:trace>
  <inkml:trace contextRef="#ctx0" brushRef="#br0" timeOffset="42664.6786">21903 1538 822 0,'0'0'370'0,"2"0"-111"0,13 3-227 0,4 4-23 16,21 0 4 0,9 1 2-16,16 0-2 15,3-2 0-15,-1-2-2 16,-9-1-1-16,-11-3 1 15,-12-3-22-15,-17-7-13 16,-6 2 3-16,-12-3 1 16,-2-1 20-16,-5 4 10 15,-4-6-2-15,2 5-7 16,4 0 1-16,4 7 3 16,3 2-7-16,1 2-3 15,-3-2 2-15,0 0-4 16,1 3 5-16,12 16 35 15,26 32 17-15,-39-28 46 16,-1-2 24-16,-7 1-10 16,-5-3-13-16,-3-2-23 15,-1-4-95-15</inkml:trace>
  <inkml:trace contextRef="#ctx0" brushRef="#br0" timeOffset="43590.8414">23123 4448 744 0,'6'-4'331'0,"16"0"-153"0,12 3-50 31,16 2-49-31,3-1-23 15,5 1-33-15,-6 0-7 16,-14 1-8-16,0 6 0 16,-16-3-13-16,-7 1-29 0,-9-2-76 15,-6-5-46-15,-11-2-61 16,-5-8 22-16,-5-9 107 16,1-7 81-16,6-4 108 15,9 7 9-15,7 5-26 16,5 7-21-16,5 10-16 15,-2 5-2-15,8 11 1 16,2 5-13-16,4 8 6 16,-3-1 19-16,-7 1 43 15,-12-8 25-15,-10 2 28 16,-10-2-5-16,-8-1-43 0,0 5-27 16,2-6-53-16,8-3-9 15,4 1-172-15</inkml:trace>
  <inkml:trace contextRef="#ctx0" brushRef="#br0" timeOffset="52292.0526">1929 8253 870 0,'0'0'401'16,"0"0"-178"-16,4 25-123 0,-1 16-29 15,3 32-35-15,2 12-9 0,3 15-3 16,-3-2-4-16,-1-8-5 15,-1-4 0 1,-4-25 0 0,4-14 0-16,-2-22-8 0,-2-11-51 15,-3-14-210-15</inkml:trace>
  <inkml:trace contextRef="#ctx0" brushRef="#br0" timeOffset="52504.1731">1856 8346 642 0,'2'-4'385'16,"8"0"-15"-16,15 4-215 0,28 2-105 15,10 0-20-15,27-1-14 16,-7 0-4-16,17-4 6 15,1 1-95-15</inkml:trace>
  <inkml:trace contextRef="#ctx0" brushRef="#br0" timeOffset="52752.9813">2043 8718 833 0,'0'-1'416'16,"6"-1"-129"-16,11 0-147 15,20 1-107-15,9 1-11 16,13 5-7-16,3-2-6 15,1 8-126-15,-8 0-174 16</inkml:trace>
  <inkml:trace contextRef="#ctx0" brushRef="#br0" timeOffset="53085.1907">2307 8988 774 0,'-2'0'360'16,"2"3"-151"-16,5-4-99 0,-5 0-18 16,0 0-4-1,9-6 1-15,37-32 5 16,-32 20-6-16,-2 3-22 15,-4 6-6-15,-2 7-31 16,-3 6-10-16,-2 13-16 16,0 9-8-16,1 11 1 15,0 5 4-15,2 1 4 0,-2-4 3 16,4-6 1-16,0-4-8 0,3-10-156 16,4-1-135-16</inkml:trace>
  <inkml:trace contextRef="#ctx0" brushRef="#br0" timeOffset="53532.5944">2540 8954 932 0,'6'-2'430'16,"3"-5"-207"-16,8 1-79 0,6 3-95 31,5 2-26-31,8 4-16 15,-3 6-3-15,-7 8-12 16,-13-1-1-16,-16 4 1 16,-13 0 1-16,-7-3 15 0,0 1 6 15,4-9 4-15,9-2-11 16,10-10-39-16,6-1-7 16,11-5 0-16,5 1 16 15,6 6 38-15,-3 2 5 16,-7 10 14-16,-8 3 3 0,-20 12 32 15,-9-1 5-15,-15 1-15 16,-4 1-4-16,3-13-107 16,7 0-151-16</inkml:trace>
  <inkml:trace contextRef="#ctx0" brushRef="#br0" timeOffset="53984.9183">3100 8630 1014 0,'12'-1'398'0,"17"-1"-260"15,10 0-34-15,17 4-28 16,4 0-19-16,-2 1-33 0,-5 1-7 16,-16-4-9-1,-8 0-34-15,-10 5-162 0,-7-4-228 16</inkml:trace>
  <inkml:trace contextRef="#ctx0" brushRef="#br0" timeOffset="54234.533">3138 8796 541 0,'5'4'265'0,"10"0"-65"15,8 1-32-15,13-5-9 16,8 2-9-16,6 0-35 16,0-1-18-16,-4 1-41 15,-2-2-16-15,-15-5-15 16,-9-2 13-16,-6-4-189 15</inkml:trace>
  <inkml:trace contextRef="#ctx0" brushRef="#br0" timeOffset="56641.9675">3980 8199 1019 0,'0'-3'453'0,"-1"-5"-241"16,-3 8-86-16,6 26-104 16,0 20-28-16,0 41-14 15,7 18 5-15,1 11 13 16,-3-3 3-16,2-15 4 15,-2-11 4-15,-3-25-34 16,2-14-28-16,0-22-223 16</inkml:trace>
  <inkml:trace contextRef="#ctx0" brushRef="#br0" timeOffset="56839.0463">4072 8708 930 0,'-10'5'394'16,"-13"9"-231"-16,-3 4-56 15,16 3-62-15,5 4-22 16,11 0-20-16,12-3-2 16,8-5-2-16,11-1 5 0,14-8-159 15</inkml:trace>
  <inkml:trace contextRef="#ctx0" brushRef="#br0" timeOffset="57176.5936">4371 9013 486 0,'4'4'278'0,"9"1"-38"16,4-1-91-16,7-5-56 15,1-2-15-15,-4-9-5 16,1-3-2-16,-5-6 4 0,-5-6-1 16,-7 0 2-1,-5-1 5-15,-8 3-1 16,-7 2-8-16,-3 10-28 0,-9 6-16 16,-6 16-29-16,2 11-10 15,3 14 0-15,5 6 1 0,16 1 5 16,8 0 3-16,21-3 3 15,6-5 6 1,6-5 5-16,9-5 2 16,-4-13 3-16,7-2 1 0,-1-8 0 15,-11-10-16-15</inkml:trace>
  <inkml:trace contextRef="#ctx0" brushRef="#br0" timeOffset="57746.0913">4194 8611 623 0,'-2'-7'410'0,"-4"-4"-11"16,-4 10-106-16,-11 8-140 15,-5 9-53-15,-11 12-64 16,1 4-11-16,10 4-25 15,6-1-124-15</inkml:trace>
  <inkml:trace contextRef="#ctx0" brushRef="#br0" timeOffset="58589.9387">5211 8908 746 0,'-8'0'362'0,"-1"1"-162"15,17 4-124-15,43 0-87 16,25 3-7-16,62-5 66 16,36 1 14-16,56-2 23 15,25 0 7-15,34 11-27 16,5 0-13-16,-12 0-20 16,-15-3-6-16,-59-13-9 0,-35-2 6 15,-68-5-177-15,-32 0-135 16</inkml:trace>
  <inkml:trace contextRef="#ctx0" brushRef="#br0" timeOffset="59039.269">5410 7937 978 0,'0'-9'420'16,"0"-6"-250"-16,0 10-60 15,5 29-79 1,2 15-40-16,-1 24-17 0,3 15 10 0,-9 14 20 15,0 4 6 1,3-3 1-16,-2-11 2 16,3-25 1-16,2-12-13 15,-1-20-282-15</inkml:trace>
  <inkml:trace contextRef="#ctx0" brushRef="#br0" timeOffset="59503.001">5795 8366 415 0,'5'-8'321'31,"6"-7"33"-31,-4-2-112 16,-2-1-26-16,-3-1-57 16,-2 0-24-16,-5-2-47 15,-4 0-22-15,-10 5-40 16,-3 2-23-16,-10 12-30 16,-1 5-6-16,2 12-4 0,1 5 7 15,15 7 15 1,5 5 3-16,16-1 6 15,6-1 2-15,11-8 2 0,3-7 0 16,7-10 2-16,1-5-1 16,-4-8 2-16,-3-4 2 15,-9-7 4-15,-3 1 5 16,-8 0 5-16,-4 6 0 16,-3 8-14-16,-3 5-6 15,-3 17-13-15,3 5-4 0,-2 14 7 16,4 5 4-16,3 3 6 15,-1-3-31-15,5-4-276 16</inkml:trace>
  <inkml:trace contextRef="#ctx0" brushRef="#br0" timeOffset="59701.1699">5981 8498 1075 0,'-1'2'429'0,"-2"11"-268"0,3 8-87 16,-3 5-54-16,5 10-3 15,-2 1-4-15,1-2-5 16,3 0-22 0,0-6-115-16</inkml:trace>
  <inkml:trace contextRef="#ctx0" brushRef="#br0" timeOffset="59955.9823">6151 7927 1203 0,'-1'-10'527'0,"-2"-6"-283"15,1 11-107-15,2 22-108 16,2 14-32-16,4 28-25 16,9 10 11-16,6 19 14 15,-1 12 1-15,-3 2 3 0,-10-5 3 16,-6-16 6-16,0-13-24 16,-1-19-156-16,1-4-129 15</inkml:trace>
  <inkml:trace contextRef="#ctx0" brushRef="#br0" timeOffset="60240.374">6437 7996 1100 0,'-1'-7'495'16,"-1"-5"-254"0,4 12-157-16,-1 11-49 15,2 19-55-15,2 7-3 16,-2 17 21-16,0 6 7 16,8 21 4-16,1 8 2 0,-2-6-2 0,5-3 0 15,-7-25-25 1,-2-12-61-16,0-8-238 15</inkml:trace>
  <inkml:trace contextRef="#ctx0" brushRef="#br0" timeOffset="60745.0318">6900 8400 661 0,'-2'-16'393'0,"0"-14"-78"16,-9-5-73-16,0 3-25 15,-7 3-76-15,5 2-38 16,-12 11-66-16,-1 7-35 0,-1 9-23 16,-5 8-5-16,9 11 6 15,3 1 6-15,11 9 8 16,7 3 2-16,9 2 2 16,8-2 0-16,11-5 2 15,3-9 1-15,5-9 2 16,-2-5-2-16,-6-10 1 15,-5-4 2-15,-6-8 2 16,-1 2 3-16,-7-1-3 16,-3 1-1-16,-4 5-6 15,-3 3-7-15,0 14-11 16,3 9-6-16,-3 15 3 16,2 1 5-16,-2 7 9 0,-1 1 2 15,9-2 1 1,-2 0 2-16,3-8-52 0,2-4-175 15</inkml:trace>
  <inkml:trace contextRef="#ctx0" brushRef="#br0" timeOffset="61131.2583">7057 8520 924 0,'4'-11'435'16,"2"-3"-176"-16,13 0-136 0,2 2-42 15,6 7-47-15,2 5-17 16,-7 6-15-1,-1 1-3-15,-12 5-15 16,-8-2-4-16,-5 4 1 16,-5 0 4-16,0-2 12 15,7 1-5-15,5-4-11 16,4 2-1-16,11-3 1 16,-1 1 6-16,1 4 14 15,-3-4 1-15,-14 2 19 0,-7 2 17 0,-23 2 6 31,-10-1 2-31,-8-6-28 16,4-1-114-16</inkml:trace>
  <inkml:trace contextRef="#ctx0" brushRef="#br0" timeOffset="61419.9989">7399 8063 510 0,'3'-9'391'0,"7"-10"71"16,1 7-98-16,-1 6-123 16,-3 1-70-16,-5 10-104 15,-3 8-30-15,-3 17-40 16,4 16-3-16,-2 22 6 15,7 14 0-15,2 13 2 16,2-1 3-16,-1-15 3 16,-3-11 0-16,2-17 11 15,-4-11-40-15,4-10-258 0</inkml:trace>
  <inkml:trace contextRef="#ctx0" brushRef="#br0" timeOffset="63649.0711">5806 9200 946 0,'-16'-1'412'0,"-25"2"-221"0,-4 10-51 16,-5 26-75-16,0 15-29 16,11 27-35-16,10 9-6 0,19 7 1 15,12-4-1 1,20-5 2-16,9-1 3 15,12-14 3-15,8-12 0 16,3-20-17-16,6-10-104 16</inkml:trace>
  <inkml:trace contextRef="#ctx0" brushRef="#br0" timeOffset="64022.2089">5936 9525 894 0,'0'3'346'0,"3"3"-201"15,1 18-129 1,2 4-19-16,2 14 15 16,0 4 3-16,4-2 6 15,-3-2 3-15,-3-11 2 16,1-8 2-16,-7-11 39 15,1-11 30-15,-1-11 30 16,-1-13 2-16,1-14-31 16,-8-8-31-16,3-8-29 15,-10-5-6-15,-1-3-21 0,9 0-7 16,0 6-14 0,11 10-6-16,2 11 5 15,3 10-3-15,8 8-3 16,10 3-3-16,18 5-4 0,15 2 3 0,18 1-3 31,1 2-72-31,-4 2-117 0,-2 1-147 16</inkml:trace>
  <inkml:trace contextRef="#ctx0" brushRef="#br0" timeOffset="64500.9905">6202 9622 745 0,'-6'-5'380'0,"-5"-1"-113"0,3-5-68 16,1-4-89 0,17 0-30-16,7 0-33 15,6 5-14-15,16 6-9 16,-9 5-5-16,0 6-12 0,-1 6-3 15,-12 4-6-15,-7 2 2 0,-19 3 1 16,-6 3 2 0,-11 5 6-16,-2 1 0 15,4-3-2-15,2-4 1 16,11-10-5-16,4-2-3 16,10-4-3-16,6-2-2 15,14-1 5-15,6-4 2 16,7-4 1-16,0-2-2 0,-5-2-134 15,-1 1-192-15</inkml:trace>
  <inkml:trace contextRef="#ctx0" brushRef="#br0" timeOffset="65190.8663">6836 9751 275 0,'5'-3'186'0,"9"-6"16"16,0 0-40-16,-1-1-17 16,-1-2 2-16,-5 3 19 15,0-4 4-15,-4-2-3 16,-6 2-10-16,-2-5-22 0,-7 2-20 0,-8 5-42 31,-4-4-19-31,-10 8-54 16,-1 3-15-16,2 9-21 0,4 11-3 15,7 7 16 1,6 5 4-16,11 5 9 16,7 1 5-16,18-7 4 15,3-6 1-15,13-12 0 16,0-6 0-16,-3-10 0 16,0-6 0-16,-11-8 2 0,-3 0 2 15,-4 0 7-15,-5 2 5 16,-4 3 7-16,-6 4 0 15,0 8-3-15,-6-1-9 16,7 10-12-16,-1 1-5 16,4 6-7-16,3 6 4 15,1 5 1-15,6 1 2 0,3-2-37 16,0-4-91-16</inkml:trace>
  <inkml:trace contextRef="#ctx0" brushRef="#br0" timeOffset="65458.3534">7064 9217 733 0,'3'-1'432'0,"14"10"-7"0,1 14-269 15,14 31-127-15,6 18-3 16,-3 12-1-16,-4 5 2 16,-19-8 1-1,-14-4-1-15,-21 1-3 0,-5-2-4 16,-8-9-4-16,1-11 0 16,9-21-90-16,4-15-96 15</inkml:trace>
  <inkml:trace contextRef="#ctx0" brushRef="#br0" timeOffset="65913.7909">7454 9281 694 0,'0'-5'398'0,"3"-7"-53"31,6 6-102-31,6-3-110 15,10 6-46-15,4 3-58 0,5 1-9 0,-5 6-6 32,-10 0-6-32,-12 5-2 15,-10 1 4-15,-20 6 5 0,-4 4 2 16,-9 1 0-16,4-1-4 0,13-3-7 16,4-4-3-16,18-2-7 15,7-3 0 1,12 1 2-16,9-4 2 15,5-5 7-15,3 3-1 16,1-2-2-16,-6-2 2 16,-7 0 7-16,-9-2-44 15,-10-4-147-15</inkml:trace>
  <inkml:trace contextRef="#ctx0" brushRef="#br0" timeOffset="70802.0138">8231 8945 638 0,'15'1'322'16,"12"-2"-107"-16,11-1-106 16,3 2-30-16,6-1-45 15,1-1-34-15,-4 2-185 16</inkml:trace>
  <inkml:trace contextRef="#ctx0" brushRef="#br0" timeOffset="71007.0451">8258 9056 687 0,'5'0'333'16,"6"1"-80"-16,9-1-82 15,16 5-82-15,4-3 2 16,12-2-43-16,1 4-11 15,-8-4-54-15,1 0-120 16</inkml:trace>
  <inkml:trace contextRef="#ctx0" brushRef="#br0" timeOffset="71557.781">8962 8459 697 0,'2'-8'365'0,"2"-2"-116"16,-1 6-74-16,0 21-104 15,-3 12-42-15,0 31-35 16,0 14 6-16,0 19 2 16,0 8 0-16,4-6 1 15,1-9 14-15,7-26-136 16,1-18-117-16</inkml:trace>
  <inkml:trace contextRef="#ctx0" brushRef="#br0" timeOffset="71738.9709">9148 8889 468 0,'-11'4'288'16,"-18"5"-7"-16,0 6-132 15,-2 4-79-15,3-2-18 16,11 0-16-16,7 0-8 16,11-4-11-16,12 0-3 0,15-8-6 15,12-3 4 1,15-2-109-16,7-2-169 0</inkml:trace>
  <inkml:trace contextRef="#ctx0" brushRef="#br0" timeOffset="72033.1184">9359 9004 856 0,'-1'6'363'16,"-2"-1"-174"-16,10 5-133 15,1 0-18-15,10-5 0 16,8 0-1-16,3-5-2 15,5-3-2-15,-4-6 1 16,-7-6 1-16,-10-1 9 0,-3-4 2 16,-10 3-3-16,-6 4-6 15,-10 4-23-15,-8 5-11 16,-10 11-7-16,-1 6 0 16,2 9 3-16,7 2 2 0,10 1-2 15,9 3 0-15,14-1 4 16,8 1 2-1,17-3 5-15,8-5 2 16,-3-6 0-16,12-8 0 16,1-7-28-16,-1-5-80 15</inkml:trace>
  <inkml:trace contextRef="#ctx0" brushRef="#br0" timeOffset="72860.6561">10026 9050 982 0,'-27'1'346'0,"-20"1"-295"16,18 0-44-16,49 0-12 15,29-1 6-15,65-1 9 16,34-1 25-16,78-9 36 16,43 7 4-16,57 3 12 15,28 0 6-15,8 8-27 16,-11-7-16-16,-38-2-27 16,-26 0-12-16,-76-3-3 15,-46-2 2-15,-67 0 7 16,-33-1-20-16,-37-1-68 15,-11 1-66-15</inkml:trace>
  <inkml:trace contextRef="#ctx0" brushRef="#br0" timeOffset="75120.6826">10400 8379 498 0,'-1'-1'312'0,"-6"-5"-18"31,2 5-59-31,-6-2-74 0,-3 0-31 0,-4 2-37 16,-4-7-14-1,0 0-34-15,5 0-14 16,1 1-26-16,2 5-10 16,3 4-26-16,-1 5-7 15,5 9-12-15,-4 2 6 16,5 9 18-16,0 1 9 0,-2-1 16 16,7 1 2-16,1-10 4 15,1-3-3-15,9-7 4 16,4-2 0-16,8-3-6 15,5 1 0-15,13 3-5 16,2 1-2-16,-1 7 4 16,-8 2 0-16,-19 6 8 15,-14 4 14-15,-22 2 28 16,-8-3 9-16,-13-5 6 16,0-5-9-16,1-10-21 15,4-6-5-15,12-5-70 16,6-2-58-16,18 2-179 15,5-2-177-15</inkml:trace>
  <inkml:trace contextRef="#ctx0" brushRef="#br0" timeOffset="75294.8442">10612 8666 1218 0,'2'0'537'16,"-1"-2"-239"-16,-1 1-214 16,0 1-52-16,0 0-119 15,0 0-164-15</inkml:trace>
  <inkml:trace contextRef="#ctx0" brushRef="#br0" timeOffset="75562.8567">10799 8582 1020 0,'3'-16'431'16,"3"-19"-244"-16,-2-5-31 15,2 4-53 1,-3 4-9-16,-3 9-16 15,2 12-25-15,-3 16-38 16,1 12-21-16,1 18-22 16,2 8 8-16,4 7 20 15,-5 1 6-15,3 0-2 0,-1-5 3 16,2-8-73-16,0-5-88 16</inkml:trace>
  <inkml:trace contextRef="#ctx0" brushRef="#br0" timeOffset="75885.1435">11162 8487 816 0,'-13'-11'508'15,"-9"-4"-20"-15,-5 1-290 0,-3 6-70 16,4 14-86-16,-1 4-29 0,5 17-20 0,4 0-4 31,7 7-2-15,10 4 2-16,12-5-4 15,7-2-4-15,18-8 4 0,4-10 4 16,6-12 13 0,2-2 11-16,-13-14 22 15,-6-7 1-15,-10-3 15 16,-11-4 4-16,-11 0-29 0,-9 2-23 0,-14 3-85 15,-3 4-87 1</inkml:trace>
  <inkml:trace contextRef="#ctx0" brushRef="#br0" timeOffset="76102.5724">11068 8155 949 0,'7'-4'378'0,"16"1"-238"16,10 1-65-16,12 0-54 16,5 2 0-16,-1-1-9 15,-1 0-21-15,2 2-378 16</inkml:trace>
  <inkml:trace contextRef="#ctx0" brushRef="#br0" timeOffset="76419.1158">11648 7954 1147 0,'-12'-3'459'16,"-15"-4"-310"-16,-1 10-53 16,-4 8-62-1,-1 5-20-15,7 14-16 0,4 0-3 16,10 11-4-16,10-2-1 16,7-2-3-16,17-5-2 15,16-8 4-15,2-6 5 16,10-12 13-16,-15-3 12 15,-15-11 23-15,-7-3 22 16,-15-6 12-16,-10 0-12 16,-21-2-29-16,-6 2-29 15,-11 5-78-15,3 6-96 0</inkml:trace>
  <inkml:trace contextRef="#ctx0" brushRef="#br0" timeOffset="76739.1591">11715 8581 1333 0,'0'1'542'0,"0"0"-335"16,0 1-59-16,0-2-85 15,0 0-16-15,-2 0-55 16,1 0 382-16</inkml:trace>
  <inkml:trace contextRef="#ctx0" brushRef="#br0" timeOffset="78859.1305">12346 8376 592 0,'-3'-2'342'16,"-6"-2"-62"-16,-6-1-85 0,-9 1-113 31,-2-1-33-31,1 4-33 16,-1-1-6-16,7 2-11 0,2 3-9 0,2 3-28 31,3 2-4-31,5 3 1 16,-2-4 8-16,4-1 27 0,3-4 6 15,0-1 13-15,1-1 8 16,-1 0 12 0,1 0 1-16,0 0-12 15,0 0-10-15,1 0-16 16,0 0-2-16,0 0-3 16,0 0 0-16,1 0 0 0,7 4 0 15,8 9-2-15,28 27-1 16,-25-27-1-16,6 2 2 15,-3 1 3-15,4 1 1 0,-1 2 5 16,-13-3 4-16,-10 1 42 16,-11-2 20-16,-15 0 24 15,-5-4 5-15,-10 0-23 16,2-7-14-16,-2-5-20 16,4 0-15-16,11-3-79 15,6-1-57-15,15 3-111 16,3-5-42-16</inkml:trace>
  <inkml:trace contextRef="#ctx0" brushRef="#br0" timeOffset="79194.5688">12535 8583 1568 0,'2'2'619'0,"1"8"-434"15,-3-12-77-15,0 1-92 16,0-2-38-16,0 3-255 16</inkml:trace>
  <inkml:trace contextRef="#ctx0" brushRef="#br0" timeOffset="79473.0514">12748 8427 563 0,'4'-5'355'16,"0"-9"30"-16,-4 6-145 0,4 14-112 16,-3 4-50-1,4 22-72-15,2 2 2 16,-7 7 20-16,3 4 0 16,2-5-11-16,1 0-2 15,3-8-95-15,0-7-162 16</inkml:trace>
  <inkml:trace contextRef="#ctx0" brushRef="#br0" timeOffset="79795.4577">13182 8447 714 0,'-8'-11'462'0,"-7"-9"23"16,-6 3-236-16,-3 5-127 16,-1 10-52-16,-6 5-44 15,-2 11-22-15,2 14-19 16,2 2 5-16,12 11-6 16,7-4-1-16,24-2-3 0,9-2 1 15,19-11 7 1,3-5 7-16,-2-13 13 15,0-6 9-15,-17-10 19 0,1-4 28 16,-15-6 42-16,-5-3 3 16,-9-3-37-16,-8 7-44 15,-11-1-119-15,-5 2-94 0</inkml:trace>
  <inkml:trace contextRef="#ctx0" brushRef="#br0" timeOffset="80003.1743">13135 8235 772 0,'16'-2'364'0,"9"-5"-103"16,16 4-210-16,3 1-23 15,3 1-120 1</inkml:trace>
  <inkml:trace contextRef="#ctx0" brushRef="#br0" timeOffset="80371.1534">13699 8074 940 0,'-6'-5'452'0,"-8"-2"-171"16,3 2-101-16,-10 2-111 15,0 3-32 1,-2 6-35-16,-2 5-7 0,3 9-6 15,1 5 4-15,6 7-3 0,9 1 2 16,14 2 3-16,7-5-4 16,11-4 6-16,4-5 1 15,0-11 8 1,-8-5 13-16,-4-10 26 16,-5-8 42-16,-12-4 32 15,-6 0-16-15,-13-1-41 16,-11 5-52-16,-10 4-112 15,2 6-60-15</inkml:trace>
  <inkml:trace contextRef="#ctx0" brushRef="#br0" timeOffset="81145.0081">13228 9047 392 0,'-1'0'268'0,"5"0"4"16,8 0-82-16,9 0-33 15,21-5-15-15,3 5-9 0,9-5-44 16,1 2-17-16,-8 3-37 15,-5-4-3 1,-16 4-151-16</inkml:trace>
  <inkml:trace contextRef="#ctx0" brushRef="#br0" timeOffset="83239.9049">11210 9606 545 0,'-14'-10'377'15,"-10"-10"39"-15,1-6-169 16,10-9-117-16,9 0-43 16,18-5-51-16,6-1-3 15,9 8-3-15,1 5-3 0,2 18-11 16,-1 10-8-16,4 24-15 16,-4 10-1-16,-12 8-2 15,-6 3-3-15,-24 1 0 16,-9-4 2-1,-11 5 5-15,-3-1-21 0,3-9-73 16,0-4-37-16,2-18-4 16,6-8 28-16,8-8 99 15,8-3 52-15,17-2 38 16,1 0 10-16,10-1-12 16,7 5-12-16,1 5-30 15,6 4-11-15,0 7-8 16,-4-1-4-16,-6-4-34 15,-5-3-106-15</inkml:trace>
  <inkml:trace contextRef="#ctx0" brushRef="#br0" timeOffset="83440.721">11663 9605 1148 0,'0'1'523'16,"1"0"-223"-16,-3 0-174 15,0-2-43-15,1 1-41 16,0 0-91-16</inkml:trace>
  <inkml:trace contextRef="#ctx0" brushRef="#br0" timeOffset="84036.9589">12088 9251 740 0,'-10'-2'387'0,"-17"7"-105"16,-5 5-92-16,-6 25-106 0,1 17-30 0,7 21-33 15,6 6-8-15,15 3-2 16,9-6-2-16,18-9-4 15,7-7-1 1,11-15 1 0,5-8-47-16,1-21-178 0,4-9-142 15</inkml:trace>
  <inkml:trace contextRef="#ctx0" brushRef="#br0" timeOffset="84367.7052">12290 9505 938 0,'-9'-4'404'0,"-9"0"-232"16,0 3-52-16,3 10-85 15,-6 8-28-15,3 9-21 16,5 4-3-16,6 5 1 15,9 2 5-15,12-6 3 16,6-4 1-16,10-12 7 16,6-10 5-16,4-13 16 15,-1-8 9-15,-4-10 37 16,-6-2 18-16,-17-6 29 16,-5-1 9-16,-20 0-29 15,-8 2-30-15,-13 9-55 16,-5 5-25-16,8 12-107 15,5 4-92-15</inkml:trace>
  <inkml:trace contextRef="#ctx0" brushRef="#br0" timeOffset="84564.6646">12526 9741 1091 0,'-1'-2'536'0,"1"1"-190"16,-1-1-117-16,1 1-130 15,0 0-39-15,0 0-69 16,0-1-88-16</inkml:trace>
  <inkml:trace contextRef="#ctx0" brushRef="#br0" timeOffset="84867.6532">12741 9418 917 0,'-3'-7'476'15,"1"-1"-170"-15,0 8-87 16,-4 16-130-16,4 12-52 16,-2 10-31-16,4 7 4 0,4-4-2 15,0 2-2-15,2-3-6 16,-5-5-79-16,7-6-245 15</inkml:trace>
  <inkml:trace contextRef="#ctx0" brushRef="#br0" timeOffset="85164.7399">12805 9258 971 0,'9'2'423'15,"6"2"-204"-15,11 24-138 0,1 10-34 16,-5 20 1-16,6 4 4 15,-6 5-5-15,-9 1-9 16,-11-8-20-16,-14-2-7 16,-12-13-1-16,1-7-59 15,1-15-223-15</inkml:trace>
  <inkml:trace contextRef="#ctx0" brushRef="#br0" timeOffset="85724.0317">13172 9324 660 0,'-2'-7'342'0,"0"-6"-96"15,6-2-79-15,7 5-68 16,7 4-17-16,-1 4-25 16,6 7-18-16,-6 7-34 0,-3 2-5 15,-1 11 1 1,-13-1 8-16,-6 5 19 15,-4 3 1-15,-8-8 2 16,5-2-6-16,7-10-16 16,1-5-2-16,11-5 7 15,8 0 4-15,9-3 16 16,6-2 4-16,5 3 2 16,1 0 0-16,-11 1-5 0,-4-1-2 15,-12 1-4 1,-4-2-12-16,-3-2-496 0</inkml:trace>
  <inkml:trace contextRef="#ctx1" brushRef="#br0">19115 19044 0</inkml:trace>
  <inkml:trace contextRef="#ctx0" brushRef="#br0" timeOffset="93242.4046">14113 8951 387 0,'0'2'245'0,"8"6"37"0,0-2-96 16,16 0-46-16,11 0-14 16,9-6-47-16,14 0-25 15,6-3-25-15,0 0-9 16,-7-6-64-16,-9 2-65 15</inkml:trace>
  <inkml:trace contextRef="#ctx0" brushRef="#br0" timeOffset="93495.7857">14196 9093 684 0,'5'1'288'0,"8"-1"-126"16,11 1-41-16,17-1-27 16,2 0 7-16,13 2-33 15,-1 2-14-15,-5-1-19 16,-3 1-10-16,-9-4-19 15,-6-3-99-15</inkml:trace>
  <inkml:trace contextRef="#ctx0" brushRef="#br0" timeOffset="93831.383">15061 9135 1325 0,'0'-1'533'16,"0"1"-348"-1,3 1-82-15,-3-1-89 16,0 0-6-16,0 0-7 16,0 0-67-16,4 1-386 0</inkml:trace>
  <inkml:trace contextRef="#ctx0" brushRef="#br0" timeOffset="93990.733">15373 9188 1386 0,'-1'0'592'16,"-1"-1"-335"-16,0 0-109 15,2 0-103-15,0 0-30 0,0 0-77 16,0-1-98-1</inkml:trace>
  <inkml:trace contextRef="#ctx0" brushRef="#br0" timeOffset="94139.2077">15690 9236 1014 0,'0'0'537'0,"1"2"-118"0,-5-2-210 16,3 0-131-16,0 0-39 15,0 0-40 1,1 0-78-16</inkml:trace>
  <inkml:trace contextRef="#ctx0" brushRef="#br0" timeOffset="94260.4459">15925 9268 1235 0,'-5'0'615'0,"0"1"-207"15,0 1-203-15,-1-2-140 16,6 0-101-16</inkml:trace>
  <inkml:trace contextRef="#ctx0" brushRef="#br0" timeOffset="94901.8738">16629 9337 602 0,'0'1'295'0,"4"4"-49"0,10-1-84 0,17 5-52 15,9-4-8-15,12 1-53 31,1-4-19-31,-3-2-11 0,-4-1-5 0,-6-6-89 16,-5 0-90 0</inkml:trace>
  <inkml:trace contextRef="#ctx0" brushRef="#br0" timeOffset="95233.5262">16650 9541 850 0,'4'1'369'15,"4"0"-176"-15,15-1-75 16,9-1-9-16,21-2-23 16,7 2-18-16,-5-6-39 15,-3 4-8-15,-18 1-115 16,-9-6-95-16</inkml:trace>
  <inkml:trace contextRef="#ctx0" brushRef="#br0" timeOffset="95545.3432">16642 9228 570 0,'5'-10'316'16,"2"-3"-12"-16,10-1-189 15,2 1-18 1,9 4-16-16,3 3-6 16,1 7-48-16,-3 4-13 0,0 7-9 15,-2 1 2-15,-4 2 2 16,0 1 4-16,-4-2 19 15,4-5 7-15,4-4 16 16,-2-5 4-16,-2-14 1 16,-4-2-1-16,-11-11-48 15,-1 2-77-15</inkml:trace>
  <inkml:trace contextRef="#ctx0" brushRef="#br0" timeOffset="96053.1419">17473 9522 860 0,'0'-6'408'0,"3"-6"-163"16,6 5-145-16,8-8-85 16,1-4-10-16,7-12 29 0,-2-6 21 15,-1-8 29 1,1 3 5-16,-5 7-10 16,-5 5-14-16,-6 15-2 15,-10 2-1-15,0 9-17 16,0 2-14-16,-8 3-44 15,8 10-12-15,-1 17-2 16,4 15 6-16,1 22 13 16,1 6 2-16,4-2 6 15,3-1 0-15,3-19-39 0,4-10-69 16</inkml:trace>
  <inkml:trace contextRef="#ctx0" brushRef="#br0" timeOffset="96404.0997">17915 9502 816 0,'4'-2'392'16,"4"-6"-144"-16,7-1-105 15,-3-7-22-15,4-6-27 16,1-5-12-16,-6-9-10 16,1-2 1-16,-3-1-10 15,-3 5-19-15,-2 11-22 16,-1 9-13-16,-3 12-32 16,2 3-17-16,-4 10-12 15,-3 7 2-15,-3 19 16 16,4 11 23-16,4 17 11 15,0 0 1-15,6-8 2 16,-5-7 1-16,0-17 26 0,1-6-96 16,4-7-153-1</inkml:trace>
  <inkml:trace contextRef="#ctx0" brushRef="#br0" timeOffset="96580.278">18291 9660 1438 0,'-2'-1'617'0,"0"-2"-348"16,2 2-120-16,0 1-123 16,0 0-88-16</inkml:trace>
  <inkml:trace contextRef="#ctx0" brushRef="#br0" timeOffset="97163.4754">18665 9482 598 0,'-23'-11'393'16,"-14"-8"-3"-16,14-8-150 0,5-1-64 16,18-9-84-1,9-1-32-15,20 6-63 16,14 3-5-16,8 15 10 15,2 8-1-15,-25 19 5 16,-14-6-5-16,0 0 1 0,32 29 1 0,-29 16 14 16,-20 2 5-16,-45-13 2 15,-10-4 0 1,-3 1-12-16,8-6-5 0,21-7-12 31,15-6-10-31,17-10-7 16,8-2 1-16,15-2 16 0,7 0 8 15,15 0 10-15,4 0 1 0,2-3-3 16,-1-2-2 0,-4-2-48-16,-5-3-403 0</inkml:trace>
  <inkml:trace contextRef="#ctx0" brushRef="#br0" timeOffset="97976.255">19467 9191 921 0,'1'-4'489'15,"-1"-3"-154"-15,0 5-105 0,-1 2-155 16,-1 0-54-16,2 30-34 16,5 47 1-1,-3-18 13-15,-2 2 2 0,1-2 2 16,-1-10 2-16,-2-16 2 15,1-9 2-15,-2-17 3 16,1-3 13-16,2-7 28 16,0-10 3-16,0-9-1 15,-3-12-10-15,-4-17-18 16,2-11-7-16,1-11-5 16,-3 1-7-16,6 17-17 0,0 15-5 15,3 19-6 1,5 7 4-16,0 10 0 15,0 3-5-15,2 4-6 0,4 5-4 16,7 10 1-16,10 5 9 16,11 11 9-16,4 10 4 15,6 9 4-15,-3 2 0 16,-2 2 2-16,0-9 0 16,-8-10 2-1,-2-13 1-15,-5-10 7 0,-6-10 6 0,-4-13 16 16,-6-4 9-16,-7-20 27 15,-7-4 13 1,-1-8-9-16,-7-2-5 0,-4 3-29 16,-4 1-18-16,0 3-8 15,8 4-5 1,0 3-8-16,5 9-10 16,-2 9-20-16,1 6-23 0,3 8-65 15,0 3-40-15,0 5-158 16</inkml:trace>
  <inkml:trace contextRef="#ctx1" brushRef="#br0" timeOffset="13889.5742">9487 19044 0</inkml:trace>
  <inkml:trace contextRef="#ctx0" brushRef="#br0" timeOffset="107167.3066">1758 11041 627 0,'5'7'270'0,"9"4"-111"15,1-2-40-15,13-13-21 0,4-10 8 16,7-20-2-16,6-8 3 15,-5-17 15 1,-9-9-5-16,-9-3-20 16,-7-5-12-16,-15 3-12 15,2 12-3-15,-16 11-2 16,0 12-12-16,5 25-37 16,-5 3-25-16,10 29-32 15,4 7-1-15,10 19 8 16,7 18 9-16,15 13 13 0,5 8 1 15,8 3 4-15,0-6 5 16,-2-21 3-16,-5-12 2 16,-13-20-54-16,-1-9-41 15,-12-11-151-15</inkml:trace>
  <inkml:trace contextRef="#ctx0" brushRef="#br0" timeOffset="107334.765">2017 10964 873 0,'11'2'321'0,"13"6"-243"0,12 5-64 16,0 3-241-16</inkml:trace>
  <inkml:trace contextRef="#ctx0" brushRef="#br0" timeOffset="107495.4564">1678 10761 1318 0,'-7'-1'527'15,"-2"0"-313"-15,7 4-207 0,12 7-24 0,17 5-50 31,13 4-57-31</inkml:trace>
  <inkml:trace contextRef="#ctx0" brushRef="#br0" timeOffset="107780.5393">2386 11028 714 0,'15'8'352'16,"13"0"-121"-16,7-1-63 15,2-4-49-15,-9-8-33 0,-5-3-7 16,-7-4 3-16,-8-7 5 16,0-6 3-16,-15-8 0 15,-6-1-5-15,-6 5-10 16,-5 8-5-16,0 13-37 16,4 14-25-16,-1 12-26 15,8 13-11-15,9 11 2 16,5 4 7-16,14 8 13 15,-1-2 3-15,6 9 4 16,5-1 1-16,-8-1-9 16,-4-5-85-16,-2-11-262 15</inkml:trace>
  <inkml:trace contextRef="#ctx0" brushRef="#br0" timeOffset="108091.7235">3106 10972 814 0,'-6'4'446'15,"-3"8"-56"-15,-4 2-138 0,-1 7-122 16,-3-2-19 0,-7-3-47-16,1-3-17 15,-11-13-44-15,-1-7-27 0,0-6-65 16,2 1-19-16,12-2 17 15,6 0 21-15,15 1 64 16,6 2 11-16,11 7 16 16,7 4 4-16,6 6-5 15,3 5 5-15,-3 4 2 16,1 5 0-16,-5 4 0 16,0 2-5-16,-7-3 38 15,-1-4-99-15</inkml:trace>
  <inkml:trace contextRef="#ctx0" brushRef="#br0" timeOffset="112222.2295">4236 10845 825 0,'0'-1'389'0,"0"1"-205"16,0 11-65 0,7 26-80-16,2 13-30 0,8 27 10 15,3 12 5-15,-6 4 0 16,-5 1-7-16,-4-21-3 16,-3-10-2-16,-2-25 7 15,0-11-44-15,-2-19-164 16</inkml:trace>
  <inkml:trace contextRef="#ctx0" brushRef="#br0" timeOffset="112401.4631">4194 10789 736 0,'5'-11'381'0,"7"-13"-121"16,10 4-99-16,22 5-111 15,11 5-29-15,22 10-20 0,8 5-3 16,-1 8-59-16,3 0-121 16</inkml:trace>
  <inkml:trace contextRef="#ctx0" brushRef="#br0" timeOffset="112594.8732">4337 11155 976 0,'8'4'390'0,"18"6"-230"16,8 0-74-16,18 0-22 15,6-5-15-15,4-5 1 0,-1-1-103 16</inkml:trace>
  <inkml:trace contextRef="#ctx0" brushRef="#br0" timeOffset="112924.5854">4648 11510 576 0,'1'-10'332'16,"6"-11"-20"-16,2 0-132 16,0-2-68-16,3 5-14 15,-8 4-16-15,0 5-22 0,1 13-31 16,-2 9-9-16,1 15-18 15,0 9 1-15,-4 9 6 16,0-1-2-16,0-1 9 0,1-6-34 0,-1-12-112 31,1-2-118-31</inkml:trace>
  <inkml:trace contextRef="#ctx0" brushRef="#br0" timeOffset="113314.6511">4815 11502 1082 0,'5'-7'466'15,"13"-8"-251"-15,6 0-78 16,11 3-77-16,0 1-22 16,-5 4-25-16,-6 5-8 15,-11 7-14-15,-8 3-4 0,-8 9-3 16,-5 4 3-16,-10-1 14 16,1 2 5-16,1-5-2 15,3-8-4-15,12-1-19 16,1-2-3-16,11 2 3 15,4 2 5-15,8 2 12 16,-3 1 1-16,-12 4 1 16,-3 4 5-16,-17 5 12 15,-4 0 5-15,-11-4 10 16,-6-6-26-16,-2-13-136 0,5-3-102 16</inkml:trace>
  <inkml:trace contextRef="#ctx0" brushRef="#br0" timeOffset="113566.8814">5149 11684 1019 0,'8'0'475'0,"5"1"-143"0,6 5-252 16,3 6-31 0,3 6-25-16,-2 2-8 15,-2 5-7-15,0 3-52 16,-7-5-145-16,1-1-203 0</inkml:trace>
  <inkml:trace contextRef="#ctx0" brushRef="#br0" timeOffset="113730.4431">5372 11638 1177 0,'-13'12'510'15,"-16"14"-262"1,-6 7-89-16,0 8-81 16,-1 3-28-16,4-4-34 15,4-3-10-15,5-13-121 16,6-10-84-16</inkml:trace>
  <inkml:trace contextRef="#ctx0" brushRef="#br0" timeOffset="114164.6993">5834 11092 714 0,'1'0'375'16,"4"-1"-45"-16,14 4-218 15,7 2-34-15,14 2-22 0,9-2-13 16,9 1-26-16,3-2-2 16,-4-4-110-16,-5-3-143 15</inkml:trace>
  <inkml:trace contextRef="#ctx0" brushRef="#br0" timeOffset="114374.1746">5913 11259 951 0,'12'1'413'16,"5"1"-221"-16,15 1-74 15,9 0-11-15,6-2-44 16,3 2-20-16,-7-2-24 15,-3 0-89-15</inkml:trace>
  <inkml:trace contextRef="#ctx0" brushRef="#br0" timeOffset="114784.5017">6862 10786 870 0,'-1'0'416'0,"0"4"-178"0,-3 13-108 16,1 21-106-16,3 16-16 15,2 20 5 1,8 11-2-16,-4 11-2 15,1-4 3-15,-2-4-3 16,-3-13-1-16,1-28-14 0,1-11-21 0,-6-22-48 16,1-10-45-16</inkml:trace>
  <inkml:trace contextRef="#ctx0" brushRef="#br0" timeOffset="114994.2023">6717 10764 997 0,'9'-8'406'16,"22"-9"-254"-16,12 3-70 15,22 10-65-15,11 4-7 16,7 6-6-16,8 5-1 15,0 1-89-15</inkml:trace>
  <inkml:trace contextRef="#ctx0" brushRef="#br0" timeOffset="115245.2611">6882 11118 1091 0,'-1'0'406'0,"11"3"-299"0,6 1-36 15,20 2-9-15,10-1-15 16,6-3-25-16,7 1-4 15,-1 1-139-15</inkml:trace>
  <inkml:trace contextRef="#ctx0" brushRef="#br0" timeOffset="115555.9233">7118 11458 752 0,'1'-3'364'0,"3"-5"-128"16,0-3-96-16,2-5-70 16,2 0-14-16,1 1 4 15,2 6-5-15,-1 9-11 16,-1 5-6-16,-3 14-25 15,-1 8-5-15,-4 13-1 0,-1 6 0 16,0-2-3-16,-2 1 0 0,-1-9 1 16,2-6 9-16,3-10-100 15,3-6-71 1</inkml:trace>
  <inkml:trace contextRef="#ctx0" brushRef="#br0" timeOffset="115990.4749">7378 11425 1014 0,'5'-6'422'0,"6"-8"-264"15,7 7-49-15,4 7-69 0,5 3-22 0,3 6-17 32,-9 2-3-32,-8 7-4 15,-9 0 1-15,-14 3 6 16,-6 1 4-16,0-3 10 15,0-1 3-15,8-10-1 16,3-6-11-16,8-3-13 16,3-4-6-16,9 4-2 15,6 1 10-15,0 5 9 16,-1 9 1-16,-9 5 10 0,-6 8 13 16,-16 10 26-16,-9-4 7 15,-10-1 2-15,-3-7-4 0,2-20-65 16,5-7-89-1</inkml:trace>
  <inkml:trace contextRef="#ctx0" brushRef="#br0" timeOffset="116247.0989">7877 11245 1467 0,'3'1'575'0,"2"3"-402"16,-1-1-74-16,-4-3-69 15,0 0-78-15</inkml:trace>
  <inkml:trace contextRef="#ctx0" brushRef="#br0" timeOffset="116798.6003">8500 11112 854 0,'-6'-3'402'16,"-11"-2"-163"-16,-6 0-47 0,-1 7-65 16,-2 3-25-1,-4 3-38-15,3 8-24 16,3 10-42-16,4 9-15 15,10 11-8-15,9 2 3 16,8 2 15-16,10-5 7 16,14-9 0-16,0-12 1 15,12-14-64-15,1-9-76 0</inkml:trace>
  <inkml:trace contextRef="#ctx0" brushRef="#br0" timeOffset="117090.3935">8784 11230 772 0,'-16'-11'477'0,"-8"-7"-15"15,-7 7-264 1,-3-1-52-16,3 12-84 16,4 3-33-16,6 10-44 15,2 10-20-15,12 10-9 16,4 5 6-16,11 3 15 0,9-2 9 15,17-11 12-15,7-8 1 0,14-17-4 16,-4-10 1 0,-5-15 6-16,-12-5 6 15,-18-13 20-15,-2 2 8 16,-20-1 20-16,-4 1 1 16,-16 8-17-16,-4 4-24 15,-1 13-118-15,-1 8-98 0</inkml:trace>
  <inkml:trace contextRef="#ctx0" brushRef="#br0" timeOffset="117607.2241">9226 11194 449 0,'-5'-4'321'16,"-12"-5"57"-16,-8-1-70 16,-5 8-102-16,-3 0-47 15,15 3-95-15,-1 5-38 16,15 4-41-16,6 3-4 0,5 6 3 15,12 4 8-15,8 8 13 16,1 4 1-16,-3 5-1 16,-7 0 5-16,-16-7 49 15,-9-3 27-15,-22-9 25 16,-10-3 4-16,-4-11-33 16,-1-10-24-16,14-16-55 0,11-11-50 15,17-8-187 1,9-3-74-16</inkml:trace>
  <inkml:trace contextRef="#ctx0" brushRef="#br0" timeOffset="118273.7525">9553 11204 723 0,'-15'2'386'0,"-18"12"-84"16,5 5-125-16,1 14-98 0,12 8-29 15,14 6-25 1,8 3 0-16,23-12 5 0,1-8 3 0,19-19 1 16,5-9 0-1,-2-20 3-15,3-4 3 16,-18-19 7-16,-7-7 4 15,-16-9 6-15,-11-5-4 16,-8 0-8-16,-17-3-7 16,-11-5-14-16,-9-8-8 15,-12 9-12-15,-2 8-6 16,0 27-23-16,2 20-7 16,5 25-11-16,8 9-3 15,13 17 10-15,14 7 7 16,13 2 13-16,9 3 5 0,21-7 11 15,10-5 2-15,31-15 3 16,15-8-1-16,8-12-28 16,3-6-121-16</inkml:trace>
  <inkml:trace contextRef="#ctx0" brushRef="#br0" timeOffset="121657.2309">10297 11200 576 0,'-2'2'275'0,"2"2"-78"15,3 0-33-15,-3-4-38 16,1 0-9-16,29 6-41 15,51 6-17-15,-21-11-27 16,-1 0-11-16,-7-2-48 16,-7 0-76-16</inkml:trace>
  <inkml:trace contextRef="#ctx0" brushRef="#br0" timeOffset="121850.2312">10306 11386 1043 0,'3'0'399'16,"11"4"-254"-16,13 1-43 16,19 4-23-16,4 0-10 15,8-5-39-15,1-2-36 16</inkml:trace>
  <inkml:trace contextRef="#ctx0" brushRef="#br0" timeOffset="122522.7145">11264 10775 903 0,'0'0'373'16,"0"10"-220"-16,0 13-69 0,4 24-54 0,-2 10 19 16,6 12 15-16,-1-1-4 15,2-11-19-15,0-6-9 16,-1-17-14 0,-2-9 1-16,-1-14 17 15,-4-11 23-15,-1-13 14 16,-1-7 1-16,-2-12-14 15,-3-8-21-15,-6-14-16 16,-1-12-4-16,0-10-10 16,8 2-6-16,5 11-12 15,2 11-5-15,5 21-2 16,-1 7-1-16,4 11 3 0,0 5 1 16,9 0-1-1,6 3 2-15,17 1 2 16,11 1 1-16,22 3 0 0,8 0-22 15,7 1-67-15,3-1-27 16,1 0-163-16,-1-1-191 16</inkml:trace>
  <inkml:trace contextRef="#ctx0" brushRef="#br0" timeOffset="122986.8781">11552 10937 923 0,'0'-3'417'0,"5"-4"-212"16,5-3-59-16,13 3-86 16,8 2-27-16,8 10-19 15,2 4-4-15,-2 12-3 0,-14 2-2 16,-9 0-1-16,-13 2 1 15,-17 0 3-15,0 2 4 16,-14-2 3-16,4 1 0 16,-2-13 2-16,3 0 1 15,10-11 2-15,4-2 2 0,18 0 1 16,5-2-2-16,12 0-3 16,5 0-7-1,2-3-5-15,5 6-3 0,-1 0-27 16,2 3-91-16</inkml:trace>
  <inkml:trace contextRef="#ctx0" brushRef="#br0" timeOffset="123398.1473">11173 11461 573 0,'-6'0'288'0,"1"2"-90"15,5 1-49-15,0-3-34 16,17 4-5-16,66 4-8 16,-11-8-10-16,28 0-24 15,11-1-19-15,-4 1-18 16,-6 0-7-1,-22-1-11-15,-12 1 1 0,-15-4-13 16,-12-4-43-16,-19 1-162 16,-9-1-196-16</inkml:trace>
  <inkml:trace contextRef="#ctx0" brushRef="#br0" timeOffset="124242.6634">11348 11736 716 0,'3'-8'344'16,"3"-8"-135"-16,15-4-82 15,3 1-20-15,15 5-36 16,8 5-13-16,8 12-31 0,2 8-14 16,-9 8-11-16,-14 4-4 15,-28 8 3-15,-20 2 5 16,-28 7 5-16,-16 4 5 15,-7-5-7 1,7 0-1-16,15-15-18 16,14-10-12-16,21-5-23 15,10-5-6-15,18-2 42 0,10 1 17 0,15-5 48 16,4 2 21 0,9 0-14-1,-5 5 0-15,-10 1-17 16,-9-3-11-16,-20-5-6 15,-1-2-15-15,-10-4-117 16</inkml:trace>
  <inkml:trace contextRef="#ctx0" brushRef="#br0" timeOffset="126893.8752">12562 10903 591 0,'1'-5'348'0,"0"-3"-54"15,2 10-80-15,-7 28-102 16,-3 12-31-16,-1 25-22 16,-1 13-3-16,-1 11-8 15,0 4-8-15,1-7-19 16,6-11-5-16,3-26-5 15,3-16-2-15,7-14-42 16,1-13-53-16,3-10-187 16</inkml:trace>
  <inkml:trace contextRef="#ctx0" brushRef="#br0" timeOffset="127070.7955">12461 10960 811 0,'4'-5'354'0,"9"-5"-156"16,20 10-127-16,16 0-30 15,21 6-15-15,14 1-8 16,10 3 10-16,1-4-85 16</inkml:trace>
  <inkml:trace contextRef="#ctx0" brushRef="#br0" timeOffset="127295.8536">12448 11292 996 0,'3'0'375'0,"10"0"-255"0,12 3-39 16,24 0-44 0,7 1 7-16,5 1-20 15,2 1-35-15</inkml:trace>
  <inkml:trace contextRef="#ctx0" brushRef="#br0" timeOffset="127592.38">12781 11569 735 0,'0'-2'358'0,"-1"-1"-124"0,3-3-153 16,-2 4-40-16,0 1-30 15,5-3 0-15,9-2 30 16,26-28 7-16,-32 34 6 16,-3 7 5-16,-4 14-10 15,-2 2 1-15,-3 11 0 16,0 1-9-16,2-4-20 16,2 1-8-16,4-12-101 15,2-6-87-15</inkml:trace>
  <inkml:trace contextRef="#ctx0" brushRef="#br0" timeOffset="128121.0078">12971 11510 721 0,'6'-4'391'16,"0"-6"-64"-16,16 0-147 16,4-6-31-16,16 6-48 15,-1-1-25-15,1 9-53 16,-7 4-8-16,-14 5-7 16,-6 6 3-16,-19 1 9 15,-9-1 1-15,-14 1 1 16,2 1-3-16,1-6-6 15,8-2-3-15,11-5-25 16,5-2-9-16,15 1-10 16,2-1-2-16,10 1 21 15,-4 3 5-15,0 5 5 16,1 3 4-16,-12 8 9 0,-5 2 15 16,-17 3 17-1,-10 2 5-15,-14-6-1 0,1-2-10 16,-6-10-14-16,-1-8-63 15,10-10-489-15</inkml:trace>
  <inkml:trace contextRef="#ctx1" brushRef="#br0" timeOffset="43541.511">20426 18540 0,'0'0'0</inkml:trace>
  <inkml:trace contextRef="#ctx0" brushRef="#br0" timeOffset="136889.1365">13760 11219 774 0,'-11'-14'378'15,"10"-6"-144"-15,1-1-34 0,8-2-77 16,12 6-25-16,-3 1-40 15,4 3-20 1,4 14-31-16,2 10-14 16,-2 6-14-16,-2 6 0 0,-3 5 9 15,2-2 6-15,1-4 12 16,2-6 6-16,6-15 13 16,-4-7 6-16,-5-16 9 15,-7-5 3-15,-11-5-7 16,-1 3-6-16,-6 11-41 15,-6 4-50-15,-5 15-156 16,-3 10-145-16</inkml:trace>
  <inkml:trace contextRef="#ctx0" brushRef="#br0" timeOffset="137095.6227">13738 11441 1022 0,'8'-2'451'0,"5"-1"-193"15,25-2-136-15,11 0-29 16,23 3-25-16,5 1-19 16,-7 2-29-16,-7-4 1 15,-29-2-28-15,-5-6-79 0</inkml:trace>
  <inkml:trace contextRef="#ctx0" brushRef="#br0" timeOffset="137681.1361">14740 10960 897 0,'1'-3'384'15,"9"1"-205"-15,9 0-56 16,18 5-62-16,8 0-12 15,16 3-23-15,-1-3-10 16,0-1 1-16,-7-1 1 16,-18-7 9-16,-8-7 3 0,-16-3 2 15,-7-3-2-15,-9 2-14 16,-3 9-11-16,-11 8-8 16,-6 7 1-16,-5 14 1 15,2 5 1-15,3 11-3 16,5 5-4-16,10 6-6 15,6 5 4-15,10 6 2 16,4 3 1-16,1-3 6 16,0-7 2-16,-3-13-46 15,-2-11-36-15,-3-19-64 16,-2-7-107-16</inkml:trace>
  <inkml:trace contextRef="#ctx0" brushRef="#br0" timeOffset="137853.1896">14742 11186 919 0,'7'-3'426'0,"18"1"-161"16,10-1-97-16,24 7-78 16,5 1-29-16,1 4-40 15,-3-1-12-15,-10-3-143 16</inkml:trace>
  <inkml:trace contextRef="#ctx0" brushRef="#br0" timeOffset="138059.8567">15348 11343 1350 0,'-1'0'575'16,"-1"0"-323"-16,1 2-125 16,0-2-103-1,1 0-12-15,0 0-78 16,0 0-140-16</inkml:trace>
  <inkml:trace contextRef="#ctx0" brushRef="#br0" timeOffset="138687.0656">15870 11147 406 0,'5'-7'287'0,"8"-6"27"15,-1 2-62-15,-2-4-78 16,0 1-29-16,-9-3-26 16,-1-2-4-16,-9-4-14 15,-8 0-9-15,-7 3-32 16,-7 1-19-16,-9 11-33 0,5 6-15 16,-2 11-20-1,6 6-10-15,12 8-1 16,2 0 5-16,10 1 2 0,6-4 6 15,9-2 12-15,9-2 6 16,14-8 11-16,0-3 5 0,3-7 3 0,-4-5 2 31,-8-2-1-31,-3 1-3 16,-7 3-12-16,-2 5-9 16,1 7-11-16,2 9-2 15,6 12 7-15,4 5 5 0,-5 7 7 16,-1 0 4-16,-16-3 4 15,-8-2 5-15,-17-4 16 16,-10-2 13-16,-11-8 14 16,-3-7 6-16,1-16-3 15,4-9-10-15,15-14-44 16,9-7-49-16,21-2-162 16</inkml:trace>
  <inkml:trace contextRef="#ctx0" brushRef="#br0" timeOffset="139442.503">16498 10982 728 0,'0'-4'418'16,"2"-2"-96"-16,0 10-126 15,4 16-133 1,0 9-37-16,-3 11-14 16,0 7-1-16,-3 8-3 0,-3 1-3 15,-1 3 2 1,-1-4 0-16,-2-13 3 15,3-9 1-15,4-18 16 16,0-10 16-16,0-17 13 0,2-11 1 0,-1-18-8 16,-1-10-13-16,-4-15-6 31,-2-5-1-31,-1 5-10 0,5 5-6 16,4 22-6-16,0 13-1 15,3 16-11-15,4 10-2 16,0 14-8-16,5 7-2 15,8 10 9-15,0 2 3 0,11 6 2 16,5 2 1-16,10 6 1 16,0-3 1-16,-4-3 0 15,-3-4 2-15,-9-15 2 16,-5-3 4-16,-1-19 12 16,-1-6 6-16,-2-17 7 15,-2-8 1-15,-6-14 0 16,-1-1-10-16,-8-2 0 15,-1 6-9-15,-8 7 24 16,-5 3 6-16,-7 6-6 16,-3 3 4-16,2 8-41 0,-2 3-7 15,3 6 1-15,2 6-49 0,4 3-153 16,4 0-186-16</inkml:trace>
  <inkml:trace contextRef="#ctx1" brushRef="#br0" timeOffset="50064.0082">11746 19044 0,'0'0'0,"61"-118"0</inkml:trace>
  <inkml:trace contextRef="#ctx0" brushRef="#br0" timeOffset="143203.27">4208 12378 990 0,'-3'0'455'16,"-1"10"-217"-16,4 15-97 15,4 28-113-15,3 14-7 0,2 17 7 16,1 13 0-16,-2 7-6 16,-3-4 1-16,-5-11-3 15,-2-16-1-15,-2-22-2 16,2-10 1-16,2-21-41 16,0-11-60-16</inkml:trace>
  <inkml:trace contextRef="#ctx0" brushRef="#br0" timeOffset="143379.9895">4196 12483 675 0,'9'-8'350'15,"13"-6"-78"-15,26-1-164 16,13-2-25-16,19 8-45 0,5 2-19 15,-5 7-84-15,-3 5-302 16</inkml:trace>
  <inkml:trace contextRef="#ctx0" brushRef="#br0" timeOffset="143578.228">4200 12825 1077 0,'11'3'405'15,"9"-1"-289"-15,28 2-88 16,13-2 1-16,11-2-8 16,4 2-70-16</inkml:trace>
  <inkml:trace contextRef="#ctx0" brushRef="#br0" timeOffset="143865.2812">4525 13110 1026 0,'1'-2'381'15,"5"-6"-291"-15,5-2-30 16,5-5-24-16,1-3 2 0,-5-2 21 16,0 7 16-1,-7 6 3-15,-2 6-7 16,2 14-34-16,-2 10-18 0,1 12-9 16,-3 6 0-16,1 4-1 15,3-4-2-15,3-3-22 16,1-5-71-16,5-13-179 15</inkml:trace>
  <inkml:trace contextRef="#ctx0" brushRef="#br0" timeOffset="144239.5824">4728 13099 864 0,'3'-2'415'15,"2"-5"-126"-15,13 1-192 16,7 0-39-16,10-1-30 16,5 4-8-1,-6-1-10-15,-1 4-4 16,-14 6-3-16,-13-2 2 15,-1 6 4-15,-11-1 2 0,-3 3 2 16,5 0-4 0,-1-1-15-16,7 1-6 15,8 0-2-15,-9-2 3 16,14 5 3-16,-5 4 8 16,-10 0 31-16,3 6 25 0,-21-2 25 15,-10-1 2-15,-10-4-18 16,0-5-70-16,4-13-352 15</inkml:trace>
  <inkml:trace contextRef="#ctx0" brushRef="#br0" timeOffset="144598.5689">5094 13226 692 0,'0'-1'408'15,"0"1"-17"-15,1 5-253 0,-1-5-42 16,0 0-47 0,2 10-3-16,4 1-29 15,29 27-4-15,-15-38 3 0,0-2 0 16,-1-11 9-16,0-5 2 16,-4-5 11-16,-2 0 5 15,-4 5-3-15,-2 4 0 0,-3 13-15 16,1 6-9-16,0 17-7 15,1 7-4-15,3 18-4 16,1 7-2 0,4 8-1-16,-4 1-2 0,-11-5 53 15,-8-5 27-15,-19-5 29 16,-3-6 7-16,-5-13-35 16,3-8-15-16,4-25-63 15,4-11-61-15,12-26-170 16,11-2-150-16</inkml:trace>
  <inkml:trace contextRef="#ctx0" brushRef="#br0" timeOffset="144980.5018">5933 12769 709 0,'-1'1'414'0,"1"2"-5"16,6 1-216-16,-6-4-96 16,16 6-15-16,63 17-30 15,-22-11-15-15,6-5-22 16,-1-2-42-16,-11-2-257 15</inkml:trace>
  <inkml:trace contextRef="#ctx0" brushRef="#br0" timeOffset="145181.055">5973 12971 1153 0,'10'5'478'16,"15"0"-283"-16,13 2-30 16,18-1-66-16,6-3-31 15,0 2-10-15,-3-3-103 16</inkml:trace>
  <inkml:trace contextRef="#ctx0" brushRef="#br0" timeOffset="145573.0958">7024 12386 836 0,'-7'20'368'15,"-5"30"-152"-15,2 10-88 0,4 27-47 16,6 9-13-16,1 9-33 16,1-5-9-1,3-19-7-15,-5-14 1 16,1-32 3-16,3-9-65 16,0-26-258-16</inkml:trace>
  <inkml:trace contextRef="#ctx0" brushRef="#br0" timeOffset="145730.7751">6950 12409 905 0,'0'-6'448'0,"8"-12"-147"0,10 1-137 16,25-1-110-1,17-1-27-15,24 2-20 16,7 2-1-16,-2 6-129 15</inkml:trace>
  <inkml:trace contextRef="#ctx0" brushRef="#br0" timeOffset="145959.5005">6971 12690 1049 0,'5'1'431'15,"14"-2"-241"-15,11-2-92 16,35 2-64-16,15-2-6 16,11 3-15-16,-1 5-53 0</inkml:trace>
  <inkml:trace contextRef="#ctx0" brushRef="#br0" timeOffset="146246.8114">7304 13084 861 0,'1'-2'394'16,"1"-5"-160"-16,7-6-138 16,3-1-23-16,1-4-4 15,-1 3 6-15,-1 4 8 0,-4 3-6 16,0 12-23 0,-3 7-14-16,2 12-26 15,3 5-3-15,-2 7-1 0,-3-1 0 16,-3 0-2-16,-1-3 0 15,5-6-90-15,-1-8-88 0</inkml:trace>
  <inkml:trace contextRef="#ctx0" brushRef="#br0" timeOffset="146628.0858">7515 13077 879 0,'0'-3'473'16,"2"-3"-76"-16,12-2-265 16,4 4-47-16,10 5-54 15,4 1-15-15,1 6-11 16,-7-1-2-16,-9 2-1 15,-7 1 2-15,-16 2 6 16,-5 0 1-16,-1-4 1 0,0-1-9 0,10-3-29 31,3-3-11-31,11-1-9 16,4 0 4-16,4-1 26 0,2 2 8 16,-5 4 16-16,-6 4 8 15,-14 9 39-15,-14 2 12 0,-17 4 4 16,-9-2-2-1,-1-12-55-15,9-6-92 0</inkml:trace>
  <inkml:trace contextRef="#ctx0" brushRef="#br0" timeOffset="147253.4276">8495 12703 741 0,'-7'-4'387'0,"-12"-5"-89"15,-4 2-56-15,-2 3-76 16,-2 3-43-16,4 5-72 15,6 4-30-15,7 4-34 16,6 6-9-16,6 2-11 16,7 6 5-16,8 4 8 15,6 4 5-15,8 7 11 16,-1 0 4-16,-12-5 12 16,-11-2 8-16,-19-9 26 0,-9-6 6 15,-11-8 1-15,1-3-6 16,-2-8-36-16,3-3-36 15,7 0-90-15,1-10-74 16</inkml:trace>
  <inkml:trace contextRef="#ctx0" brushRef="#br0" timeOffset="147459.5604">8656 12782 1050 0,'0'2'449'0,"0"7"-237"16,4 6-57-16,1 14-73 16,1 7-7-16,2 5-24 15,-2 4-13-15,0-2-18 16,-2-4-3-16,1-10-47 16,-1-6-70-16,0-15-252 15</inkml:trace>
  <inkml:trace contextRef="#ctx0" brushRef="#br0" timeOffset="147776.0624">8037 12751 746 0,'0'0'468'0,"-1"0"-57"16,1 1-147-16,0-1-41 15,0 0-99-15,0 0-39 16,0 0-47-16,0 0 7 16,0 0-192-16</inkml:trace>
  <inkml:trace contextRef="#ctx0" brushRef="#br0" timeOffset="148253.8769">8685 12578 922 0,'2'-3'482'0,"4"1"-121"15,-4 0-93-15,-2 1-105 16,0 0-50-16,0-1-63 15,0 1-15-15,0 0-183 16</inkml:trace>
  <inkml:trace contextRef="#ctx0" brushRef="#br0" timeOffset="148683.6825">8877 12816 838 0,'7'7'407'0,"15"13"-148"16,-1 3-34-16,-1 6-80 15,-5 0-20-15,-14-2-31 16,-4-2-10-16,-5-5-21 16,0-2-9-16,4-8-14 15,-3-8-6-15,7-8-14 16,0-7-10-16,4-18-22 0,13-2-6 16,3-7 0-1,9 2 5-15,7 7 8 0,3 3 0 0,6 12 4 31,-1 7 3-31,-7 13 6 16,-8 9 9-16,-13 10 2 0,-3 5-1 16,-10 7 0-1,-1 1-6-15,-3-2 32 16,-5-1-74-16,3-10-250 16</inkml:trace>
  <inkml:trace contextRef="#ctx0" brushRef="#br0" timeOffset="149100.5138">9508 12875 1002 0,'-5'5'383'0,"0"10"-270"16,0 10-47-16,6 11-17 15,8 2 8-15,3-6-5 16,4-4-4-16,7-12-9 16,0-7-3-16,11-11 8 15,-1-7 12-15,3-18 0 16,-5-6 2-16,-5-12 2 16,-4-7-8-16,-12-13-4 15,-7-4-1-15,-20-9-1 16,-14-3 3-16,-17 14-20 15,-6 14-6-15,-2 26-20 16,-2 13-11-16,7 21 1 16,25 8-5-1,13-8-10-15,0 1 1 0,-14 33-1 16,20 6 3-16,32 4 9 0,27-17 4 16,29-6 5-16,3-7 5 15,0-12-120-15,-3-7 145 16</inkml:trace>
  <inkml:trace contextRef="#ctx0" brushRef="#br0" timeOffset="149586.2618">10302 12816 752 0,'4'-1'388'0,"10"0"-65"15,6 0-145-15,18 1-79 0,9 0-30 16,9 0-52 0,2-1-28-16,-6-5-220 15</inkml:trace>
  <inkml:trace contextRef="#ctx0" brushRef="#br0" timeOffset="149778.3935">10323 12947 784 0,'-1'1'392'0,"9"6"-91"31,7-3-83-31,10 3-55 15,17-1-28-15,7-7-59 16,10 1-30-16,-1 0 5 16,-6-6-98-16</inkml:trace>
  <inkml:trace contextRef="#ctx0" brushRef="#br0" timeOffset="150446.9821">11327 12497 857 0,'0'7'338'15,"1"14"-210"-15,-3 10-52 16,1 24-36-16,0 10 10 15,2 10-7-15,5 3-5 16,4-13-8-16,4-10-4 0,-3-22-3 16,1-18 21-16,-3-17 25 15,-3-15 9-15,-4-20 8 0,-1-6-16 16,-3-14-16 0,-5-4-8-16,-2-5-14 0,-4 2-6 15,2 10-20-15,-1 5-4 16,9 19 1-1,2-3-2-15,9 10-7 16,10 3-8-16,12-6-10 0,15 7-2 0,20-4 7 31,7 4 5-31,10 3 5 16,7 2 24-16,2 6-165 0,0-1-136 0</inkml:trace>
  <inkml:trace contextRef="#ctx0" brushRef="#br0" timeOffset="150791.682">11700 12634 784 0,'3'-5'309'0,"7"-7"-181"16,18 9-33-16,1-4-9 16,1 2 9-16,6 7-10 15,-14-2-18-15,-1 15-23 16,-4 6-7-16,-25 8-8 0,-10 9-3 0,-17 3-3 31,-6 3-3-31,7-6-8 16,5-9-2-16,16-8-8 15,11-5-8-15,16-15-12 0,4-2-3 16,26-8 2 0,5-5 8-16,8 5-50 15,3 4-112-15</inkml:trace>
  <inkml:trace contextRef="#ctx0" brushRef="#br0" timeOffset="151061.8921">11222 13170 604 0,'5'0'302'0,"13"-5"-40"15,9-1-162-15,28 0-41 16,18-2 2-16,28 3-5 16,11 1-10-16,6 1-13 15,-5 2 15-15,-14 0-157 0,-9-1-114 16</inkml:trace>
  <inkml:trace contextRef="#ctx0" brushRef="#br0" timeOffset="151453.2815">11508 13400 937 0,'12'-4'356'15,"17"0"-253"-15,12 0-12 16,10 5-18-16,2 5-12 16,-9 9-18-16,-10 7-1 0,-18 2 4 15,-16 3 1 1,-17 3-8-16,-16-1-3 16,-24 2-11-16,-3-2-6 0,-9-4-8 15,6-5 0-15,20-7-2 16,11-7-2-16,26-4-19 15,8-2-5-15,24-3 8 16,11 1 4-16,20-4 23 16,9 4 14-16,0 3-1 15,-1 0 1-15,-13 6 1 16,-7 0-7-16,-17-4-4 16,-9-1-6-16,-14-3 27 15</inkml:trace>
  <inkml:trace contextRef="#ctx0" brushRef="#br0" timeOffset="152154.2162">12462 12567 835 0,'-1'-4'447'0,"-3"-1"-158"16,-1 8-97-16,2 24-118 16,0 17-41-16,3 30 2 15,1 13 2-15,2 8-3 0,2-7-5 16,1-23-9-16,5-12-1 15,-5-29 3-15,1-5-13 16,-6-19-81 0,-6-12-78-16</inkml:trace>
  <inkml:trace contextRef="#ctx0" brushRef="#br0" timeOffset="152320.8975">12408 12578 1052 0,'9'-3'437'16,"13"-8"-256"0,13 2-48-16,24-5-60 0,7 1-25 15,12 3-32-15,2 3-6 16,-5 7-41-16,0 0-84 16</inkml:trace>
  <inkml:trace contextRef="#ctx0" brushRef="#br0" timeOffset="152537.4131">12493 12872 1015 0,'4'1'411'0,"9"4"-226"0,24-2-141 15,18 4-7-15,13-6-16 32,6-1-5-32,-2 0-142 15</inkml:trace>
  <inkml:trace contextRef="#ctx0" brushRef="#br0" timeOffset="152824.5215">12737 13150 857 0,'0'-5'384'0,"5"-2"-180"15,5-7-94-15,3 0-18 16,5-4 4-16,0 1 8 15,-6 5 1-15,1 4-13 16,-5 10-31-16,-1 11-15 16,1 10-32-16,-2 7-5 0,-2 12-7 15,-1-2 0-15,-2 3 3 16,2-4 23-16,1-10-144 16,0-6-68-16</inkml:trace>
  <inkml:trace contextRef="#ctx0" brushRef="#br0" timeOffset="153209.255">12968 13125 917 0,'-1'-2'476'0,"2"2"-129"0,9-3-211 16,10 0-43-1,9-2-60-15,2-2-11 16,1 1-12-16,-3 5-4 0,-4 7-6 16,-6-1-1-16,-11 3-7 15,-3 2-2 1,-5-2 2-16,-5 0 0 0,6 2-4 15,0-3-9 1,8 0-10-16,5 1 1 0,1 1 10 16,5 4 10-16,-9 1 15 15,0 2 6-15,-20 5 55 16,-9 3 17-16,-17 0 11 16,-13-2-1-16,2-6-59 15,3-7-76-15</inkml:trace>
  <inkml:trace contextRef="#ctx0" brushRef="#br0" timeOffset="153726.8693">13686 12842 966 0,'0'0'419'16,"0"2"-234"-16,-2 2-59 0,2-4-58 31,0 0-16-31,0-2-6 16,26-1-9-16,35-19-11 15,-27 6-3-15,-2-3-6 16,-2 4-2-16,-8 10 0 15,-2 1-1-15,-5 12 1 16,-3 8 2-16,0 13-5 16,-4 4 0-16,3 2-5 0,5 1-3 15,8-14-4-15,1-7-5 16,1-13-35-16,0-11-23 16,-8-11-49-16,-3 0-21 15,-9-6-64-15,-3 6-80 16</inkml:trace>
  <inkml:trace contextRef="#ctx0" brushRef="#br0" timeOffset="154047.189">13693 13135 583 0,'2'1'378'16,"4"0"-19"-16,17-1-116 15,11-4-19-15,21 2-73 0,11-4-36 16,5 3-47-16,2-1-18 15,-13 1-20 1,-10 2-8-16,-20-3 2 16,-11-5-2-16,-12 3 4 0,-5 3-41 15,-2 3-95 1</inkml:trace>
  <inkml:trace contextRef="#ctx0" brushRef="#br0" timeOffset="154713.5616">14695 12608 708 0,'-1'-1'361'15,"2"2"-103"-15,9 3-114 16,10 3-75-16,10 3-2 16,16-4 5-16,7 3-14 0,10-9-19 0,-3-5-7 15,-14-4-9 1,-5-6 2-16,-19-3 7 16,-10 2 0-16,-4 2-1 15,-10 1-6-15,-11 7-15 16,-4 4 2-16,-6 12-9 15,-3 9-3-15,6 21 0 16,4 8-7-16,2 14 1 16,6 9 1-16,2 5 4 15,5-1 1-15,2-15 5 16,3-10 1-16,-2-20 3 16,0-10-17-16,-2-10-97 15,2-4-70-15</inkml:trace>
  <inkml:trace contextRef="#ctx0" brushRef="#br0" timeOffset="154889.9041">14718 12921 1050 0,'6'0'447'15,"12"2"-232"-15,10 1-79 16,24 3-54-16,9 1-18 0,10 0-29 15,-2-1-15 1,-11-3-88-16,-8-2-136 0</inkml:trace>
  <inkml:trace contextRef="#ctx0" brushRef="#br0" timeOffset="155075.5087">15305 13078 1297 0,'-1'0'566'0,"-2"0"-283"15,6 1-194-15,-3-1-39 16,0 0-141-16,0 0-54 16</inkml:trace>
  <inkml:trace contextRef="#ctx0" brushRef="#br0" timeOffset="155647.1174">15787 12806 324 0,'4'0'276'16,"3"-3"79"-16,0-3-53 0,-2-1-80 31,-3-6-40-31,-4-2-57 16,-5-1-18-16,-12-3-34 0,-6 0-17 0,-10 9-36 15,1 5-19-15,6 10-16 32,5 5-7-32,9 7-9 0,0 1 1 15,7 5 1 1,5 1 2-16,10-4 7 15,6-3 2-15,11-10 5 0,6-5 4 16,1-5 8-16,5-4 2 16,-6 2-1-16,0 4-5 15,-4 9-1-15,-2 12 3 16,-5 13 11-16,-3 9 9 16,-14 2 3-16,-6-2 1 15,-21-6 1-15,-10-7 3 0,-12-5 3 16,-3-7 0-16,3-14 4 15,8-3-1-15,13-13-43 16,5-5-57-16,14-1-253 16</inkml:trace>
  <inkml:trace contextRef="#ctx0" brushRef="#br0" timeOffset="156367.278">16417 12584 966 0,'-4'-5'461'15,"-6"-5"-203"-15,6 18-177 16,0 11-40-16,7 29-57 15,2 10 6-15,3 23 11 16,3 9 7-16,-4-12 5 16,1-7 2-16,-1-24 2 15,-4-17 3-15,-2-17 26 16,-2-9 30-16,-6-16 13 16,1-10-2-16,-3-20-26 0,2-14-30 15,-2-25-15-15,-1-10-2 16,3 3-6-16,2 11-5 15,6 30-5-15,3 13 0 0,4 27-4 16,2 9 2 0,6 15-3-16,5 9-4 15,10 12 5-15,5 4 3 0,3 7 1 16,5 4 3 0,9 2-1-1,-1-7 1-15,6-8 0 0,-3-7 1 16,-16-21 6-16,1-5 2 0,-10-21 12 15,-5-10 3 1,-5-17 45-16,-7-10 20 0,-14-18 23 16,-4 0 4-1,-14 8-53-15,-2 5-23 0,5 24-34 16,-5 8-7-16,7 6-2 16,3 8-3-1,3 5-9-15,3 1-21 0,4 3-93 16,0-2-76-16,1 3-316 15</inkml:trace>
  <inkml:trace contextRef="#ctx1" brushRef="#br0" timeOffset="89750.1628">10637 19044 0</inkml:trace>
  <inkml:trace contextRef="#ctx0" brushRef="#br0" timeOffset="182948.998">2003 14415 835 0,'-11'-2'392'15,"-15"-1"-147"-15,-6 3-49 0,-8 4-61 16,0 7-34-16,-5 11-68 16,5 5-25-16,10 18-32 15,7 7-4 1,18 15 1-16,12 7 12 0,22 3 10 16,14-4 0-16,25-24-3 15,8-18-2-15,1-34 7 16,-4-17 4-16,-17-30 62 15,-13-8 37-15,-21-14 60 16,-15 0 16-16,-33 6-28 16,-12 5-31-16,-17 13-66 15,-5 7-26-15,3 16-50 16,5 6-44-16,18 15-128 16,10 3-148-16</inkml:trace>
  <inkml:trace contextRef="#ctx0" brushRef="#br0" timeOffset="183311.5895">2333 14771 795 0,'5'4'319'0,"3"5"-178"16,0 4-47-16,-4 4-14 15,-4 2-8-15,-7-3-19 16,-1-1-7-16,-5-12 10 16,2-3 1-16,4-12-19 15,1-10-17-15,11-5-39 16,6-3-6-16,9 1 12 15,6 8 12-15,7 6 21 16,-2 7-1-16,-1 11-3 16,-5 9-2-16,-11 9-9 0,-1 8-2 15,-4 8 1-15,1 0-27 16,3-1-327 0</inkml:trace>
  <inkml:trace contextRef="#ctx0" brushRef="#br0" timeOffset="183577.3477">2889 14795 819 0,'-8'-9'469'16,"-7"-6"-92"-16,-8-4-107 16,-4 1-43-1,-4 3-88-15,-2 5-50 16,4 15-64-16,3 7-23 15,4 12-19-15,6 6-3 0,14 7 4 16,6 0 5 0,12-5 9-16,9-2 2 0,3-14 2 15,3-6 0-15,3-10-9 16,-3-9-9-16,-4-9-99 16,-3-7-81-16</inkml:trace>
  <inkml:trace contextRef="#ctx0" brushRef="#br0" timeOffset="183697.1573">2707 14554 1181 0,'-8'-6'552'0,"-6"0"-245"15,5 5-85-15,5 1-132 16,4 0-53-16,6 2-62 0,5-2-81 16</inkml:trace>
  <inkml:trace contextRef="#ctx0" brushRef="#br0" timeOffset="184007.1458">3000 14653 1156 0,'-3'-1'414'0,"6"3"-349"15,12 3-52-15,7 0-26 16,10 0 5-16,6-1 8 0,-2-4 0 15,-6-2 0 1,-6 1 0-16,-13-2 14 16,-8 0 7-16,-14 3 5 15,-7 0 9-15,-9 10 8 16,-3 2 0-16,5 10-7 16,8 4-12-16,6 2-26 15,6 5-6-15,15 3-2 16,1-2 2-16,20-4 12 0,3-1-69 0,6-8-127 15,2-3-157 1</inkml:trace>
  <inkml:trace contextRef="#ctx0" brushRef="#br0" timeOffset="184360.9517">3522 14620 1119 0,'-9'-5'504'0,"-12"1"-228"15,1 2-107-15,1 6-108 0,2 5-36 32,10 4-41-32,7 2-9 15,6 5 8-15,10 1 3 16,3-4-44-16,-2-3-20 16,2-6-35-16,-4-3-17 15,-6-5 48-15,2 0 27 0,-12-1 48 16,-4 1 20-16,-9 4 17 15,-3 5 5-15,-4 6 4 16,2 6-2-16,6 5-17 16,0 0-12-16,13 5-10 15,2-3 1-15,17-5 8 16,3-6 4-16,1-9 11 0,3-7 5 16,-3-4 17-1,3-4 2-15,-2-3-1 16,-4-3-4-16,-7-2-68 15</inkml:trace>
  <inkml:trace contextRef="#ctx0" brushRef="#br0" timeOffset="184990.5546">5475 14877 1246 0,'-1'0'494'16,"-1"7"-359"-16,2 13-75 16,-1 28-69-16,1 16-4 15,7 34 22-15,4 15 10 16,4 8 3-16,-3-2-5 16,-5-19-1-16,-7-17-2 15,0-24 0-15,1-16 0 16,4-26-136-16,-3-12-158 15</inkml:trace>
  <inkml:trace contextRef="#ctx0" brushRef="#br0" timeOffset="185171.6821">5397 15000 985 0,'8'-6'401'0,"7"-4"-225"15,21 1-141 1,12 1-29-16,28-2-8 16,12 5 0-16,13 5-50 15,-3 1-115-15</inkml:trace>
  <inkml:trace contextRef="#ctx0" brushRef="#br0" timeOffset="185371.8509">5450 15233 989 0,'0'6'374'0,"0"4"-239"0,21-1-119 15,17 0 1 1,31-5 6-16,17-2-1 0,12 1-7 15,-9-1-53-15</inkml:trace>
  <inkml:trace contextRef="#ctx0" brushRef="#br0" timeOffset="185910.5692">5971 15732 440 0,'3'-9'351'16,"9"-5"39"-1,-9-4-127-15,-1 0-34 0,-2-3-70 16,-5 0-22 0,-4 0-30-16,-5 0-12 15,-10 3-25-15,4 7-17 16,-8 6-40-16,0 3-18 16,6 12-24-16,-2 2-5 15,13 9 2-15,9 6 9 16,15 0 10-16,3-4 6 0,14-3 2 15,1-9 2-15,-6-11 1 16,3-5 2-16,-13-9 6 16,-1 1 2-16,-5-2 3 15,-2 5 1-15,-7-1 2 16,0 4-5-16,0 12-16 16,-5 5-5-16,3 18-9 15,2 9 3-15,-4 10 10 16,3 7 3-16,1 1 5 15,1-3 0-15,2-12 4 16,1-8 0-16,-5-15 10 16,2-5-40-16,0-9-207 15,3-3-105-15</inkml:trace>
  <inkml:trace contextRef="#ctx0" brushRef="#br0" timeOffset="186305.9364">6098 15882 1039 0,'3'-5'456'16,"4"-4"-229"-16,14 2-134 15,8 1-37-15,8 6-38 16,1 6-14-16,-9 7-8 16,-10 3-2-16,-17 5 0 15,-6 1 6-15,-12 0 9 16,-4-2 5-16,-1-7 9 16,3-4-2-16,8-6-18 0,4-3-15 15,10-4-13-15,6-3 0 16,5 1 12-1,2 4 13-15,-3 4 6 16,-4 9 11-16,-10 5 23 16,-3 5 5-16,-16 3 1 15,-4 0-5-15,-5-8-39 16,3-5-82-16</inkml:trace>
  <inkml:trace contextRef="#ctx0" brushRef="#br0" timeOffset="186564.825">6461 15985 1174 0,'6'3'478'0,"6"5"-275"15,2-1-99-15,9 11-61 16,0 1-8-16,0 3-26 16,-2 4-2-16,-6-4 0 15,-2 0 9-15,-2-1-110 16,0-5-74-16</inkml:trace>
  <inkml:trace contextRef="#ctx0" brushRef="#br0" timeOffset="186714.8564">6700 15978 1069 0,'-11'10'534'0,"-7"0"-160"15,-6 12-212-15,-4 4-46 0,-4 0-63 16,2 5-18-16,4-2-27 16,6-4-51-1,7-4-155-15</inkml:trace>
  <inkml:trace contextRef="#ctx0" brushRef="#br0" timeOffset="187171.804">7032 15322 887 0,'1'0'429'0,"5"2"-133"0,13-2-192 15,8 0-41-15,22 0-33 16,9 0-8 0,4 1-14-16,2 4-3 15,-24-2-56-15,-11 2-77 16</inkml:trace>
  <inkml:trace contextRef="#ctx0" brushRef="#br0" timeOffset="187416.6973">7071 15499 995 0,'2'0'403'0,"13"1"-237"15,7-1-49-15,18-3-41 16,15-3 3-16,7 5-13 15,-4-3-13-15,-14 6-16 16,-10 0-9-16,-18-3-11 0,0 1-1 16,-10-5-79-16,-1 2-423 15</inkml:trace>
  <inkml:trace contextRef="#ctx0" brushRef="#br0" timeOffset="190929.8559">8099 14859 700 0,'-1'0'395'0,"-1"19"-42"15,-1 19-137-15,1 37-132 16,0 23-2-16,1 26-30 15,-2 4-19 1,2-1-15-16,-2-8-2 0,2-30 0 0,1-16 0 16,7-33-11-1,2-21-38-15,5-26-128 16,1-18-221-16</inkml:trace>
  <inkml:trace contextRef="#ctx0" brushRef="#br0" timeOffset="191089.8503">7914 15008 775 0,'4'0'350'15,"3"-2"-120"-15,29-1-155 16,15 2-37-16,39-6-4 16,13 5-8-16,6-1-14 15,1 1 0-15,-22 5-301 0</inkml:trace>
  <inkml:trace contextRef="#ctx0" brushRef="#br0" timeOffset="191298.402">8081 15520 1096 0,'0'0'467'0,"8"1"-217"16,15 1-162-16,29-4-72 16,14-3 3-16,12 0-5 15,-4-3-72-15</inkml:trace>
  <inkml:trace contextRef="#ctx0" brushRef="#br0" timeOffset="191594.1481">8387 15755 1067 0,'3'0'415'15,"1"-5"-287"-15,6-3-25 16,3-9-36-16,2-6-9 15,3-2-3-15,-4-1 5 16,-5 9 20-16,-2 8 0 16,-5 12-28-16,-1 9-6 15,1 19-28-15,0 6-8 0,1 10 4 16,1 0-6-16,1-6-3 16,1-7 0-1,1-15-59-15,1-5-62 0</inkml:trace>
  <inkml:trace contextRef="#ctx0" brushRef="#br0" timeOffset="191959.4137">8642 15694 827 0,'3'-3'462'16,"10"-8"-55"0,6-2-176-16,12 4-126 15,5 0-37-15,-5 4-52 0,-2 5-13 16,-14 7-16-16,-7 5-1 16,-15 7-1-1,-4 3 6-15,-7 1 17 0,-2-3 5 0,9-8-4 16,0-9-17-1,15-4-14-15,5-1-4 16,13-1 1-16,5 4 14 0,-7 5 1 16,-4 5 15-16,-16 10 36 15,-9 1 10 1,-13 8 16-16,-2-1-10 0,-6-13-31 16,1-2-67-16,5-14-460 15</inkml:trace>
  <inkml:trace contextRef="#ctx0" brushRef="#br0" timeOffset="192197.4406">9041 15861 918 0,'8'0'466'15,"13"4"-147"1,5 6-129-16,3 6-89 0,0 6-43 16,-4 5-29-1,-4-3-10-15,-2-5-10 0,-5-1-8 16,-4-6-123-16,0-5-105 0</inkml:trace>
  <inkml:trace contextRef="#ctx0" brushRef="#br0" timeOffset="192377.0353">9292 15880 1075 0,'-10'1'557'16,"-14"7"-151"-16,-6 2-154 0,-4 10-136 16,0 4-48-16,0 5-48 15,2-1-9-15,2-7-5 16,6 2-5-16,7-9-30 15,6-3-56-15,11-1-144 16</inkml:trace>
  <inkml:trace contextRef="#ctx0" brushRef="#br0" timeOffset="192857.1457">9701 15420 782 0,'1'0'384'15,"13"3"-95"-15,5-3-81 16,20 0-57-16,16 0-13 16,19-2-55-16,8-1-22 0,5-2-31 31,-5-1-28-31,-22-2-529 0</inkml:trace>
  <inkml:trace contextRef="#ctx0" brushRef="#br0" timeOffset="193232.9258">10593 14920 911 0,'-2'0'445'0,"-4"7"-163"0,2 14-97 16,6 29-123-1,4 14-18-15,12 31-20 16,-1 9-6-16,-2 0-1 16,0-3 0-16,-12-22 1 15,2-14 0-15,-5-21 23 16,-3-17-37-16,-1-21-124 0,-4-13-200 15</inkml:trace>
  <inkml:trace contextRef="#ctx0" brushRef="#br0" timeOffset="193394.681">10504 14972 1190 0,'7'-3'447'0,"25"-10"-322"16,16-5-43-16,22-1-36 15,11-1-11-15,5 9-28 16,3 8-1-16,-3 10-200 16</inkml:trace>
  <inkml:trace contextRef="#ctx0" brushRef="#br0" timeOffset="193601.215">10686 15327 1062 0,'0'-1'501'16,"9"1"-143"-16,11-1-260 16,24 0-93-16,12-3 2 15,18-1 0-15,5-2-69 16</inkml:trace>
  <inkml:trace contextRef="#ctx0" brushRef="#br0" timeOffset="193915.8455">10954 15589 1134 0,'2'-3'468'16,"0"-1"-243"-16,17-2-180 16,7 2-26-16,11-1-16 15,2-1-5-15,-7 8-4 16,-8 3-1-16,-24 13 10 16,-8 6 7-16,-18 8 9 15,-5 2 3-15,2-2-7 0,2-3-6 16,13-11-9-16,9-2-4 15,13-10 4-15,10-1 1 16,13-4 5-16,3-1 4 16,10-5-10-1,-4-3-65-15</inkml:trace>
  <inkml:trace contextRef="#ctx0" brushRef="#br0" timeOffset="194289.0005">11232 15599 941 0,'-2'-5'461'0,"7"-6"-141"0,8 3-169 15,7 0-98 1,9 5-22-16,4 3-24 15,-2 4-7 1,-5 8-5-16,-4 1-1 0,-17 6-4 16,-8 2 3-16,-9 0 6 15,-4-2 2-15,3-7 13 16,4-6-5-16,9-6-16 16,9-4-4-16,8-1-9 15,1 2 2-15,1 4 8 16,-2 4 3-16,-7 9 28 15,-5 6 34-15,-17 5 53 16,-8 5 6-16,-13-5-18 16,-3-3-22-16,9-11-131 15,3-11 227-15</inkml:trace>
  <inkml:trace contextRef="#ctx0" brushRef="#br0" timeOffset="194747.359">11966 15271 1257 0,'5'-2'513'0,"16"-2"-309"16,14 2-86 0,17-4-83-16,3 1-7 15,-4 2-20-15,-4 1 5 16,-13 3-72-16,-3 2-64 15,-6 2-183-15</inkml:trace>
  <inkml:trace contextRef="#ctx0" brushRef="#br0" timeOffset="194980.8042">11984 15466 888 0,'6'1'417'0,"3"-1"-143"0,24-1-113 16,5-5-32-1,14-1-14 1,4 0-24-16,2 7-45 16,-9-1-13-16,-1 2-20 15,-7 1-1-15,-9-4-81 16,-2-1-50-16</inkml:trace>
  <inkml:trace contextRef="#ctx0" brushRef="#br0" timeOffset="207085.9133">12901 15342 702 0,'-2'-1'426'0,"-4"1"-24"16,14 5-246-16,14 4-33 0,25 4-46 15,17-1-4-15,10-1-11 16,1-4-20-16,-4-7-13 16,-9-5-62-16</inkml:trace>
  <inkml:trace contextRef="#ctx0" brushRef="#br0" timeOffset="207548.6985">13658 15379 505 0,'11'-17'264'15,"5"-11"-76"-15,6-7-47 16,0-5 4 0,-3-2-5-16,-4-2-1 0,-5 7 1 15,-5 6 1-15,-6 16 6 16,0 9-13-16,-4 13-47 16,0 5-29-16,0 13-51 15,-1 7-9-15,3 18-2 16,3 11 2-16,0 9 1 15,8 1 1-15,1-10 3 0,0-9 1 16,0-16 0-16,-3-6 1 16,-2-13-84-1,0-6-67-15,3-6-352 16</inkml:trace>
  <inkml:trace contextRef="#ctx0" brushRef="#br0" timeOffset="207741.3355">14080 15556 1554 0,'-1'2'646'16,"-3"0"-392"-16,1-1-132 15,3-1-90-15,0 0-23 16,0 0-90-16,0 0-170 15</inkml:trace>
  <inkml:trace contextRef="#ctx0" brushRef="#br0" timeOffset="208215.49">14345 15431 760 0,'4'0'337'15,"6"-1"-152"-15,3-4-34 16,12-7-25-16,3-7-18 0,1-13-33 16,3-3-11-16,-5-4-5 15,-3-1 1-15,-8 4 2 16,-4-2 4-1,-7 14 11-15,-5 5-6 16,-7 15-23-16,-1 10-13 16,-2 19-35-16,2 12-11 15,1 23 3-15,2 11 4 0,10 6 5 16,4-4 2-16,8-14 2 16,4-11 0-16,-5-19-24 15,-2-6-52-15,0-14-140 16</inkml:trace>
  <inkml:trace contextRef="#ctx0" brushRef="#br0" timeOffset="208992.7515">15232 15113 836 0,'1'0'405'0,"3"-4"-168"0,-2 16-129 15,0 10-44-15,1 21-44 31,-1 10 1-31,-1 18 4 16,-1-1 1-16,-5-7-2 16,2-8-2-16,-2-24-4 15,5-9 0-15,4-15 29 16,-4-9 15-16,3-17 15 0,-3-7 6 0,-6-25-17 16,3-9-12-1,-6-14-15 1,2-2-9-16,6 10-14 0,0 12-5 15,1 27 3-15,3 13-5 16,2 15-8-16,2 8-1 16,9 13-6-16,7 6 3 0,13 9 3 15,7 4 0-15,9 6 1 16,4-1-1 0,-3-1 0-16,-2-4 0 15,-13-16 0-15,1-4 1 0,-12-15 2 16,0-7 3-16,-3-13 7 15,-6-9 4-15,1-14 3 16,-5-6-2-16,-3-8-1 16,-5-3-4-16,-11-1-1 15,-5 4 1-15,-10 17-4 16,-3 6-3-16,4 20-10 16,-2 4-4-16,6 5-7 15,6 6-2-15,1-2-3 16,4 0-44-16,2-2-119 15,3 2-86-15</inkml:trace>
  <inkml:trace contextRef="#ctx0" brushRef="#br0" timeOffset="211875.5135">5388 16654 959 0,'-3'7'406'0,"1"23"-198"15,1 17-60-15,1 31-41 16,2 6-17-16,6 15-44 16,3 0-17-16,0-10-13 0,1-5-2 15,-4-33 0 1,0-13-14-16,-4-24-91 15,-1-7-27-15,-3-9-320 16</inkml:trace>
  <inkml:trace contextRef="#ctx0" brushRef="#br0" timeOffset="212067.377">5377 16735 848 0,'0'-2'402'16,"3"-7"-143"-16,23-2-182 16,13 1-37-1,33-2-31-15,7 4-1 0,11 8-10 0,-1 2-81 16</inkml:trace>
  <inkml:trace contextRef="#ctx0" brushRef="#br0" timeOffset="212293.0697">5362 17020 935 0,'-2'4'398'0,"3"6"-179"15,15-3-59-15,19-6-39 16,11 0-9-16,17-5-50 16,5-3-24-16,5 4-59 15,-4-4-112-15</inkml:trace>
  <inkml:trace contextRef="#ctx0" brushRef="#br0" timeOffset="212784.061">6013 17243 512 0,'0'-9'341'0,"-5"-8"23"16,0-3-123-16,-6-2-92 15,-1 5-25-15,-2 2-45 16,-2 6-19-16,-7 11-39 16,-1 9-19-16,0 12-21 15,1 3-6-15,11 3-2 16,5-2 2-16,12-6 5 15,5-2 1-15,6-8 5 16,5-4 2-16,2-11 6 0,0-6 2 16,-3-6 6-1,-2-2 3-15,-6-2 4 0,-4 0 0 16,-3 7 4-16,0 7 7 16,-2 21 4-16,2 9 8 15,2 19 3-15,-3 2-6 16,-3 2-3-16,5-1-10 0,-4-10-5 15,3-6-3 1,3-15 1-16,-3 1-48 0,4-10-219 16,0-1-104-16</inkml:trace>
  <inkml:trace contextRef="#ctx0" brushRef="#br0" timeOffset="213188.5755">6131 17368 1068 0,'3'-3'448'16,"6"-2"-266"-16,7-2-55 15,10 7-73 1,7 0-18-16,0 2-19 0,-1 6-5 16,-8 4-1-16,-11 2 2 15,-11 2 4-15,-7 0 3 16,-4-6 1-16,-2 0-3 16,2-10-27-16,4 0-13 0,7-2-17 15,3-1-1-15,12 3 17 16,-2-1 7-1,-2 4 10-15,-5 4 6 16,-11 7 13-16,-5 7 5 16,-19 8 9-16,-1-3-3 0,-8-4 13 15,1-5-42-15,12-13-163 16,8-3-315-16</inkml:trace>
  <inkml:trace contextRef="#ctx0" brushRef="#br0" timeOffset="213588.8115">6463 17436 852 0,'0'3'393'15,"3"3"-184"-15,2 6-101 16,1 2-32-16,5-1-46 0,2 1-12 16,-1-3-10-16,2-4 0 15,0-11 2-15,-3-2 3 16,-1-10 5-16,0-1 1 16,-6 4 3-16,1 1 15 15,1 10 8-15,-3 4 0 0,4 8-6 16,0 7-18-1,2 13-12-15,0 5-3 0,-3 7 1 16,-1 3-5-16,-11 1 54 16,-7-1 21-16,-12-8 25 0,-3-4 13 15,-1-16-43-15,1-6-17 16,2-15-30 0,4-8-12-16,9-7-43 15,3-8-44-15,10 1-145 16</inkml:trace>
  <inkml:trace contextRef="#ctx0" brushRef="#br0" timeOffset="213982.9916">7087 17037 837 0,'1'0'424'0,"11"-2"-77"16,8-2-175-16,25 0-88 16,12 4-18-16,7 1-44 15,-1-2-8-15,-15 8-149 16,-10-3-146-16</inkml:trace>
  <inkml:trace contextRef="#ctx0" brushRef="#br0" timeOffset="214183.0902">7109 17190 763 0,'0'-3'455'15,"6"-2"-3"1,20 2-270-16,12-1-34 0,23 3-50 16,2 1-21-1,-7 5-39-15,-10 3 20 16,-16 0-103-16</inkml:trace>
  <inkml:trace contextRef="#ctx0" brushRef="#br0" timeOffset="214669.401">8108 16666 765 0,'-1'2'389'0,"-4"13"-64"15,-2 13-137-15,0 31-80 16,0 12 4-16,2 19-34 15,3 9-22-15,1 0-25 16,1-2-10-16,0-21-8 16,1-12-1-16,-1-27-30 15,-1-12-40-15,-6-15-133 0,0-7-258 16</inkml:trace>
  <inkml:trace contextRef="#ctx0" brushRef="#br0" timeOffset="214877.1352">8013 16699 856 0,'7'-9'411'16,"8"-7"-86"-16,24 1-258 15,16-3-22-15,26 4-22 16,-4 2-13-16,0 8-53 15,-6 6-120-15</inkml:trace>
  <inkml:trace contextRef="#ctx0" brushRef="#br0" timeOffset="215109.4214">7959 17011 1141 0,'11'2'475'0,"13"0"-275"16,27 0-71-16,22-6 2 0,14 2-45 15,-4-3-25 1,-16 5-35-16,-17 3-25 15,-19 1-490-15</inkml:trace>
  <inkml:trace contextRef="#ctx0" brushRef="#br0" timeOffset="215988.0943">8378 17391 679 0,'3'-2'314'0,"2"-4"-105"15,10-4-67-15,6-10-17 16,4-3-3-16,5-5-24 16,-3-1-13-16,-6 6-18 15,-6 6-8-15,-8 12-11 16,-2 12-6-16,-6 18-18 16,-3 11-6-16,-3 12-8 15,-4-3-1-15,4 1-3 16,0-9-26-16,6-11-159 15,1 2-122-15</inkml:trace>
  <inkml:trace contextRef="#ctx0" brushRef="#br0" timeOffset="216386.3987">8675 17281 723 0,'2'-5'420'0,"8"-9"-5"16,10 0-227 0,12 3-109-16,0 2-24 15,2 9-40-15,-3 6-9 16,-13 6-4-16,-3 5 2 15,-10 7 5-15,-5 0 3 16,-6 0 3-16,0-5 0 0,3-12-10 16,-4-3-8-16,7-6-20 15,1-2-5-15,7-1-1 0,4 3 5 16,-2 3 13 0,2 8 7-16,-12 10 21 15,-3 6 29-15,-13 6 18 16,-8-3 1-16,-6-6-8 15,-1-6-24-15,6-12-78 16,3-4-65-16</inkml:trace>
  <inkml:trace contextRef="#ctx0" brushRef="#br0" timeOffset="216841.2537">8964 17435 945 0,'-1'0'381'0,"2"6"-233"16,1-1-67-16,-2-5-24 15,0 0-1-15,24 10-7 16,34 28-10-16,-30-38-17 16,-1-5-5-16,-4-3 4 15,-5-6 3-15,-8-3 5 16,-2 1-2-16,-4 2 0 16,-1 2 9-16,-2 10-2 15,0 4-2-15,1 12-11 16,1 8-14-16,2 3-7 15,2 9 0-15,-5 10 3 16,-3 2 10-16,-11 14 44 16,-9-6 15-16,-10-11 22 0,-4-8-1 15,-5-19-28-15,1-7-13 16,9-15-28 0,6-7-27-16,10-12-74 15,6-6-61-15,10-6-238 0</inkml:trace>
  <inkml:trace contextRef="#ctx0" brushRef="#br0" timeOffset="217272.1365">9673 17047 727 0,'-1'2'398'0,"2"-4"-74"16,7 2-80-16,10-2-71 16,9-2-40-1,10 2-49-15,5 2-18 16,1 0-29-16,1 2-12 15,-6-1-6-15,-5-1-65 0,-4 0-159 16,-6 3-168 0</inkml:trace>
  <inkml:trace contextRef="#ctx0" brushRef="#br0" timeOffset="217510.7439">9711 17215 930 0,'3'1'420'16,"7"1"-176"-16,13-1-90 16,9-1 0-16,8 0-10 0,5 0-23 15,-2 3-39 1,-3 1-21-16,-4 1-35 0,-7-2-7 15,-7 1-87 1,-6-3-36-16</inkml:trace>
  <inkml:trace contextRef="#ctx0" brushRef="#br0" timeOffset="219074.4079">10578 16775 720 0,'-1'-2'355'15,"2"-3"-116"-15,21 4-134 16,14 1-23-16,22 0-30 16,9 0-4-16,5-1-19 15,-5-2-8-15,-14-1-1 16,-11 2 1-16,-19-2 4 0,-8 1 7 16,-15-3 8-16,-5-1 3 15,-14 4 3-15,-3 3 0 16,-8 10-8-16,-1 13-2 15,6 21-12-15,2 9-9 16,7 13-6-16,2 4-5 0,8 1 0 16,0 0-2-16,7-10-1 15,6-9 1-15,0-16-28 16,-1-13-42-16,-3-12-118 16,1-11-238-16</inkml:trace>
  <inkml:trace contextRef="#ctx0" brushRef="#br0" timeOffset="219264.9855">10612 17016 1129 0,'4'1'459'0,"11"-1"-261"0,11 0-54 15,23 2-57 1,6 0-9-16,13 4-43 0,0-3-13 15,-4 3-84-15,-3-1-104 16</inkml:trace>
  <inkml:trace contextRef="#ctx0" brushRef="#br0" timeOffset="219456.9963">11179 17292 1164 0,'3'0'452'16,"4"0"-318"-16,7 1-62 0,-5-4-59 0,3-3-97 16</inkml:trace>
  <inkml:trace contextRef="#ctx0" brushRef="#br0" timeOffset="220024.8496">11713 16962 348 0,'7'-2'286'15,"7"-5"87"-15,-2-1-75 16,-8-5-84-16,-2-4-31 15,-7-5-55-15,-4-2-22 16,-4-4-30-16,-2 3-15 16,-13 2-33-16,0 5-10 15,-12 15-16-15,-1 4-7 16,3 15-10-16,4 3-2 0,15 8-9 16,5 2 2-16,16 1 2 15,11 2 1-15,10-10 9 16,7-4 3-16,7-9 4 15,0-8 1-15,2-4 3 16,-4-4 1-16,-11-6 1 16,-2 7 0-16,-6 6-3 15,2 6-2-15,1 18 0 16,-4 4 4-16,-7 10 9 16,-8 5 3-16,-10 5 10 15,-5 2 5-15,-11-4 3 16,-4-1 1-16,-14-21 1 0,-3-8-4 15,5-22-13 1,6-17-31-16,16-16-93 16,11-4-73-16</inkml:trace>
  <inkml:trace contextRef="#ctx0" brushRef="#br0" timeOffset="220757.5135">12363 16856 1097 0,'0'-2'458'15,"0"2"-303"1,0 8-42-16,4 20-71 15,0 5-21-15,3 13 1 16,1 4-3-16,-5 4-3 0,1 0-2 16,-4-6-1-1,-3-6 1-15,0-20 5 0,-4-8 5 16,-1-14-1-16,-1-11-3 16,-4-13-11-16,5-10-7 15,1-11-7-15,2-5-1 16,6-2 1-16,1 3 2 15,3 6 14-15,2 5 11 16,2 14 19-16,1 4 4 0,-3 14-9 16,1 6-7-16,4 9-17 0,5 3-5 15,10 8-2-15,4-2-2 16,11 7-1-16,2 7-1 16,4 4-1-1,-4 2 1-15,-8 2 2 16,-3-2-1-16,-12-8 2 15,0-4-1-15,-3-13 2 16,0-11 2-16,1-12 7 16,-2-12 3-16,2-17 2 15,-7-6 2-15,-1-12-3 0,-4-2 0 0,-11-2 7 16,0 5 21 0,-8 10 8-16,-4 7-2 15,-1 17-10-15,-2 4-26 0,2 13-16 16,4 0-6-1,5 7-101 1,3 4-86-16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5-11-26T08:33:34.534"/>
    </inkml:context>
    <inkml:brush xml:id="br0">
      <inkml:brushProperty name="width" value="0.05292" units="cm"/>
      <inkml:brushProperty name="height" value="0.05292" units="cm"/>
      <inkml:brushProperty name="color" value="#FF0000"/>
    </inkml:brush>
  </inkml:definitions>
  <inkml:trace contextRef="#ctx0" brushRef="#br0">1820 9403 778 0,'8'0'319'0,"16"-3"-145"0,15-10-30 16,18-24 7-16,-2-15-1 16,0-22-40-16,-9-5-6 15,-18-10-1-15,-8 0-9 16,-11-6-10-16,-7 0-16 16,0 13-23-16,-3 12 3 0,-8 32-7 15,4 17-16-15,-3 21-37 16,5 15-21-16,3 24-10 15,0 12 11-15,15 29 21 16,4 9 6-16,16 10 1 16,4 0 2-16,-2-11 2 15,1-6 3-15,-3-26-56 16,-2-9-47-16,0-23-170 16,-8-10-126-16</inkml:trace>
  <inkml:trace contextRef="#ctx0" brushRef="#br0" timeOffset="153.4487">2082 9130 631 0,'4'3'342'16,"13"3"-34"-16,12 3-214 16,26 3-87-16,13-1 0 15,11-3 70 1,-7 1-147-16</inkml:trace>
  <inkml:trace contextRef="#ctx0" brushRef="#br0" timeOffset="312.9413">1810 8959 1543 0,'-7'3'580'0,"-4"3"-452"16,4-2-68-16,14 3-63 15,7-2-13-15,20 3-97 16,15 4-146-16</inkml:trace>
  <inkml:trace contextRef="#ctx0" brushRef="#br0" timeOffset="601.3611">2547 9209 1050 0,'8'4'379'16,"14"1"-300"0,6 0-45-16,6-6 0 15,3-4 2-15,-6-9 24 0,-3-4 8 0,-13-9 42 32,-8 2 13-32,-16-6-14 15,-10 3-3-15,-5 9-38 16,-7-1-41-16,5 13-37 15,7 7-18-15,2 17-27 0,5 12 16 16,3 24 11-16,-2 6 9 16,3 15 12-16,4 2 5 15,4-8 2-15,1-5 2 16,13-15-72-16,-4-11-86 0</inkml:trace>
  <inkml:trace contextRef="#ctx0" brushRef="#br0" timeOffset="918.215">3389 9089 1014 0,'-12'15'498'31,"-10"9"-189"-31,-7 11-179 16,-5 2-37-16,-3-9-57 0,2-4-2 0,2-16-21 31,2-7-25-31,3-7-50 16,7-8-17-16,9-4-9 15,1-3 27-15,14 3 56 16,1 2 16-16,7 5 26 16,9 9-3-16,7 11-6 15,4 8 0-15,5 12 8 0,-1 2 4 16,0 2 2-16,-5-3-2 15,0-6 40-15,-10-6-23 16</inkml:trace>
  <inkml:trace contextRef="#ctx0" brushRef="#br0" timeOffset="1533.0103">4416 10218 1054 0,'-1'22'405'31,"0"-11"-277"-31,1 1-85 0,-3 69-28 16,4 17 7-16,6 34 7 0,-2-26-5 16,-5-12-4-16,-1-10-3 15,-6-20-1-15,2-11 0 16,-1-19-36-16,0-7-104 15</inkml:trace>
  <inkml:trace contextRef="#ctx0" brushRef="#br0" timeOffset="1737.4954">4305 10391 902 0,'23'-7'349'0,"30"-9"-233"16,9 2-49-16,21 4-27 15,5 1-8-15,10 7-22 16,6 1-38-16</inkml:trace>
  <inkml:trace contextRef="#ctx0" brushRef="#br0" timeOffset="1942.7712">4412 10727 1430 0,'2'-1'515'16,"14"1"-427"-16,7-1-63 15,24 0-30-15,15 0 1 0,10 0 7 16,6 2-42 0</inkml:trace>
  <inkml:trace contextRef="#ctx0" brushRef="#br0" timeOffset="2416.9742">5005 10973 338 0,'5'-3'256'0,"1"-9"63"16,6 0-66-16,-5-3-56 15,-2-1-15-15,-7-1-36 16,-2 0-20-16,-8 1-27 0,1-1-11 16,-8 7-30-16,-4 3-19 0,-4 11-33 31,-6 5-16-31,4 13-14 0,10 1 2 16,10 6 10-16,9-3 1 15,8-7 1-15,9 0 1 16,11-12 1-16,-1 0 0 15,6-9 3-15,-8-5 1 16,-5-6 4-16,-5-3 1 0,-5 4 7 16,-5 0-1-16,-5 7-8 0,1 7-4 15,0 17-5 1,-1 5-1-16,2 13 6 16,-1 7 3-16,-2 7 1 15,1 4 1-15,1-1 2 16,-1-4 0-16,4-17 3 15,2-8-27-15,4-15-198 16</inkml:trace>
  <inkml:trace contextRef="#ctx0" brushRef="#br0" timeOffset="2809.7607">5194 11182 942 0,'1'-5'463'16,"0"-9"-160"-16,6 0-143 0,14 3-108 16,4 2-23-16,13 9-18 15,5 3-4-15,-11 13-7 16,-7 2-4-16,-16 6-4 15,-9 5 2-15,-12-5 6 16,-4-2 6 0,2-12 3-16,3-4-19 15,13-6-15-15,10 0-1 16,5 0-1-16,4-1 18 0,-2 5 9 16,-3 7 0-16,-5 11 11 15,-3 8 10-15,-13 5 21 16,-11 1 7-16,-22-5-2 15,-10-9-3-15,-7-14-44 16,12-4-50-16</inkml:trace>
  <inkml:trace contextRef="#ctx0" brushRef="#br0" timeOffset="3438.2722">4473 10032 652 0,'-2'0'395'31,"2"0"-19"-31,11 1-256 16,8 1-40-16,26-2-46 15,13-2 1-15,28 2-3 16,15 0-6-16,-4 5-10 16,-1 1-5-16,-13 2-4 0,-17-2 4 0,-12-3-95 31,-10-2-63-31,-25-4-65 0,-8-4-17 15,-23-10 111-15,-3-2 89 16,-12-6 123-16,2 5 42 16,9 6 21-16,3 5-16 15,13 9-62-15,4 4-29 16,11 8-39-16,-5 1-9 16,16 9 5-16,0 1 22 0,-5 1 31 0,3 4 17 15,-24-1 29-15,-9 2-14 16,-11-2-23-16,2-2-17 15,-3-6-112 1,4-3-183-16</inkml:trace>
  <inkml:trace contextRef="#ctx0" brushRef="#br0" timeOffset="3889.3609">6001 10649 660 0,'3'0'351'0,"8"-2"-73"16,5-3-70-16,16-2-65 15,9-2-29-15,12 1-46 0,7-2-19 16,0-2-28 0,-4 7-8-16,-11 5-83 15,-12 4-74-15</inkml:trace>
  <inkml:trace contextRef="#ctx0" brushRef="#br0" timeOffset="4134.0711">6034 10812 787 0,'0'0'355'0,"10"3"-137"16,5-2-65-16,20-1-38 16,10 1 3-1,15-1-20-15,5-1-18 0,-3 0-32 16,-8-1-13-16,-17 1-19 16,-8-2 17-16,-15 1-140 0</inkml:trace>
  <inkml:trace contextRef="#ctx0" brushRef="#br0" timeOffset="6140.911">7344 9993 868 0,'-11'0'400'15,"-22"9"-182"-15,-13 11-65 16,-15 38-73-16,-5 25-26 16,9 41-24-16,9 19 0 0,29 9-8 15,20-2-5-15,34-24-7 16,12-18-1-16,29-34 0 16,6-18-1-16,1-29-29 15,4-8-102-15</inkml:trace>
  <inkml:trace contextRef="#ctx0" brushRef="#br0" timeOffset="6368.7342">7388 10631 1083 0,'3'3'428'0,"7"1"-252"16,14 0-111-1,12-3-13-15,22-2 1 16,13-3-2-16,8-3 13 0,-2 0-114 0</inkml:trace>
  <inkml:trace contextRef="#ctx0" brushRef="#br0" timeOffset="6707.4682">7952 10680 735 0,'1'-8'410'0,"2"-9"-31"16,9-10-254 0,6-2-32-16,5-7-11 15,0-4 7-15,-3 1-3 16,-5-3 3-16,-6 5-19 16,-2 6-19-16,-5 14-26 15,-2 14-18-15,-2 19-14 16,-1 15-1-16,0 19 0 0,3 6 4 15,10 16 2 1,-1 0 2-16,5 3 1 16,1-2 3-16,-5-20-92 0,3-12-152 15</inkml:trace>
  <inkml:trace contextRef="#ctx0" brushRef="#br0" timeOffset="6878.6393">8405 10893 1139 0,'-3'-1'626'16,"2"-1"-32"-16,0 1-488 0,1 0-46 16,0 0-104-16,0-1-112 15</inkml:trace>
  <inkml:trace contextRef="#ctx0" brushRef="#br0" timeOffset="7266.4197">8631 10712 805 0,'7'-8'382'16,"6"-11"-149"-16,6-7-56 15,1-4-56-15,-3-5-19 16,-2-3-14-16,-5-2-7 15,-3 1-26-15,-3 7-11 0,-3 11-21 16,-1 15-14-16,-1 20-8 16,-1 12-1-16,5 20-4 15,5 5 3-15,2 15 3 16,4 1 1-16,-5 2 3 16,2-1 1-16,-6-19 41 15,3-8-106-15</inkml:trace>
  <inkml:trace contextRef="#ctx0" brushRef="#br0" timeOffset="7907.3658">9402 10505 751 0,'-2'-4'456'16,"-3"7"-11"-16,-1 14-324 15,-1 11-51-15,3 21-55 16,-4 9 0-16,0 8 1 16,1 4-2-16,4-11 0 15,3-12 0-15,5-19-3 16,0-14 8-16,-1-27 3 15,0-11-1-15,-2-24 2 16,3-9-5-16,-2-14 7 16,-4-5 11-16,-6 9 7 15,-2 9-3-15,1 22-1 16,5 15-6-16,5 18-16 16,-1 7-5-16,3 16-12 15,6 6-7-15,14 13 3 16,7 2 3-16,15 3-1 15,7-3 1-15,6-8 1 0,2-7 0 16,-8-14 6-16,-7-9 3 16,-19-17 8-16,-4-9 6 15,-10-16 30-15,-3-6 13 16,-5-6 9-16,-8 4-2 16,-10-1-30-16,1 5-18 15,-3 12-27-15,-1 3-39 16,4 20-159-16,-1 7 70 0</inkml:trace>
  <inkml:trace contextRef="#ctx0" brushRef="#br0" timeOffset="8170.9048">9841 9963 1104 0,'9'-5'480'0,"23"2"-260"0,10 15-81 15,19 34-78 1,12 19-10-16,-3 39-1 16,-5 15-11-16,-28 8-13 0,-19 2 1 15,-34-6-4-15,-15-6 2 16,-12-21 0-1,-7-15-1-15,21-40-4 0,2-16-77 16</inkml:trace>
  <inkml:trace contextRef="#ctx0" brushRef="#br0" timeOffset="8629.5967">10745 10572 992 0,'0'-3'451'0,"0"5"-225"0,6 8-88 15,-3 17-103-15,2 9-10 16,-2 13 1-16,0 3-2 16,0 0-4-16,2-6-2 15,2-14-1-15,1-10 2 16,2-19 8-16,4-5-1 0,2-16-45 16,3-3-71-16</inkml:trace>
  <inkml:trace contextRef="#ctx0" brushRef="#br0" timeOffset="8823.3508">10719 10423 962 0,'-3'-1'565'0,"2"-1"-29"0,1 0-331 15,0 1-149 1,0 1-26-16,0-1-161 16,10-1-208-16</inkml:trace>
  <inkml:trace contextRef="#ctx0" brushRef="#br0" timeOffset="9292.8391">10551 10118 461 0,'-1'0'362'0,"-2"-2"73"16,3 1-136-16,0 0-137 16,0 0-60-16,30 0-76 15,62 2-6-15,-19 0-4 16,4 1-5-16,0 3-4 16,-4 1-27-16,-13-2-100 15,-14 1-22-15,-24-3-25 16,-11-2 28-16,-14-4 92 15,-9-4 21-15,-6-8 26 16,-8 1 4-16,11 0 29 16,4 1 13-16,4 9 14 0,12 3-2 15,0 6-16-15,2 2-5 16,9 5 16-16,-2 4 24 16,-3 5 35-16,-3 3 13 15,-12 2 1-15,-5-4-16 16,-9-3-38-16,-1-3 0 15,9-7-250-15</inkml:trace>
  <inkml:trace contextRef="#ctx0" brushRef="#br0" timeOffset="9845.6178">11656 10496 989 0,'-4'-3'493'0,"2"2"-205"16,-3 12-110-16,-4 12-124 15,5 12-44-15,-1 23-9 0,5 1 2 16,3 2 2-16,9-1 0 16,4-16-98-1,-1-12-106-15</inkml:trace>
  <inkml:trace contextRef="#ctx0" brushRef="#br0" timeOffset="10007.5903">11379 10700 1204 0,'11'-3'512'16,"8"1"-233"-1,25-4-160-15,15 1-14 16,19-3-20-16,-2-2-23 0,0-1-14 16,-7 3-58-1</inkml:trace>
  <inkml:trace contextRef="#ctx0" brushRef="#br0" timeOffset="10504.4292">12630 9869 1097 0,'-22'17'410'0,"-30"31"-308"15,-5 16-35-15,0 30-30 16,13 18-7-16,24 17-16 16,14 5-3-16,21-6-2 15,9-13 2-15,21-23 2 16,16-11 1-16,17-33 1 16,3-15 14-16,3-27-114 15</inkml:trace>
  <inkml:trace contextRef="#ctx0" brushRef="#br0" timeOffset="10886.98">12886 10241 935 0,'5'1'380'16,"4"0"-210"-1,15 2-103-15,9-2-9 0,12-2-7 16,6-4-5 0,-5-4-18-16,-2 1-3 15,-15 0-6-15,-12-1-5 16,-4 7-14-16,-10 2-6 0,-3 12-1 15,0 4 0-15,-12 14 8 16,4 8 3-16,-6 8-1 16,2 9-1-16,8 2 0 15,-3-3-1-15,9-3 1 16,1-9 1-16,4-6 0 16,0-4 6-16,5-11-140 0,-5-6-126 15</inkml:trace>
  <inkml:trace contextRef="#ctx0" brushRef="#br0" timeOffset="11052.2552">12904 10505 1283 0,'4'-1'488'0,"5"4"-363"15,18-3-55-15,20 3-57 16,8 2-2-1,14-2-4-15,-5 2 1 16</inkml:trace>
  <inkml:trace contextRef="#ctx0" brushRef="#br0" timeOffset="11257.033">13499 10706 969 0,'-2'-3'535'15,"1"-3"-98"1,-1 0-224-16,3 0-137 16,2 0-28-16,4-1-193 15,2 0-378-15</inkml:trace>
  <inkml:trace contextRef="#ctx0" brushRef="#br0" timeOffset="12445.9059">14574 10278 1061 0,'0'-4'491'16,"-1"-1"-216"0,2 18-190-16,3 17-61 15,2 25-34-15,0 9 6 16,5 6 9-16,-4-3 5 0,0-10 2 15,-1-9 1-15,-7-17 4 16,0-9 3-16,0-21 20 16,-2-9 4-16,1-16-5 0,1-7-3 15,-7-16-21 1,3-7-4-16,0-12-4 16,0-2-1-16,5 3-5 15,-3 10-3-15,5 22-4 16,-1 12 0-16,4 21-6 15,4 10 1-15,2 18-1 0,8 11 0 16,5 13 7 0,9 4 1-16,11 0 3 15,4-8 1-15,5-12 1 0,-2-10 2 16,-7-12 3 0,-5-9 3-16,-9-13 10 15,-4-5 4-15,-8-15 35 0,-2-4 14 16,-8-14 19-1,-8-9 4-15,-6-2-35 16,-9 5-20-16,-4 18-55 0,2 6-54 16,-2 20-291-16</inkml:trace>
  <inkml:trace contextRef="#ctx0" brushRef="#br0" timeOffset="12875.5722">15216 9894 911 0,'29'23'344'0,"20"20"-240"16,22 27-61-16,4 19 6 15,-11 25 9-15,-10 5 4 16,-31-2 13 0,-19-8 11-16,-27-20 40 0,-15-10 20 15,-16-10-15-15,-1-10-18 0,9-23-45 16,9-12-48 0,19-29-206-16,13-12-208 0</inkml:trace>
  <inkml:trace contextRef="#ctx0" brushRef="#br0" timeOffset="13284.4987">16134 10393 1171 0,'3'-3'543'0,"4"-3"-229"16,-2 4-118 0,1 2-119-16,-1 1-25 15,1 2-31-15,-3-2-10 16,0-1-112-16,-3 0-93 0</inkml:trace>
  <inkml:trace contextRef="#ctx0" brushRef="#br0" timeOffset="13557.7399">16175 10589 1281 0,'-1'15'477'0,"0"9"-343"0,4 24-116 32,3 12-7-32,0 20-7 15,-2 7 3-15,-9-2 9 0,-7-5 2 0,-8-17 7 16,-3-7-5 0,-5-13 2-1,0-7 4-15,1-19 15 16,-1-11 7-16,5-15-13 0,1-12-30 15,5-18-100-15,9-3-73 16,8-12-207-16</inkml:trace>
  <inkml:trace contextRef="#ctx0" brushRef="#br0" timeOffset="14141.3634">15925 9972 871 0,'-6'0'379'16,"-1"4"-228"-16,7-3-51 16,20 5-63-16,13-3-15 15,23-2 5-15,12 2 7 16,18-2-7-16,2 3-1 15,-4 2-4-15,-7-2-4 16,-25-4 2-16,-7 0-1 0,-27-4 10 16,-7-5-1-16,-7 2-13 15,-11-6-15 1,2 1-40-16,-2 4-20 16,-6-4-33-16,2 2-5 0,-1-1 8 15,1 0 12-15,5 6 22 16,3 3 14-16,5 3 42 15,-2-1 15-15,0 0 46 16,0 0 14-16,3 12-4 16,39 42 6-16,-26-24 5 0,-4 0 14 15,-8-2 48-15,-10-3 11 16,-17-3-11-16,-5-2-23 16,1 0-61-16,1-5-15 15,11-6-230 1</inkml:trace>
  <inkml:trace contextRef="#ctx0" brushRef="#br0" timeOffset="38373.3636">13985 10361 315 0,'3'-1'255'15,"4"0"23"-15,0-5-38 16,-2-3-17-16,-1-3-25 16,0-3-18-16,-4-3-32 15,-4-2-14-15,-7-5-27 16,-3 2-11-16,-9-4-37 15,-1 4-22-15,-2 11-47 0,1 8-22 16,2 14-34-16,-1 10-6 16,3 11 8-16,6 6 13 15,10 1 23-15,5-2 7 16,9-11 0 0,5-7-1-16,7-10 4 0,3-5 3 15,5-11 12 1,0-6 3-16,-1-7 6 0,-2-1 3 15,-9 4 4-15,-5 2 3 16,-8 4 8-16,-4 3 8 16,-4 4-7-16,-3 5-6 15,-3 4-12-15,-1 3-8 16,7 3-8-16,0-1-3 0,6 7-6 16,2 2-2-1,7 11 4-15,7 11-1 0,-1 8 7 0,-3 4 4 16,-14 1 4-1,-12-3 8-15,-15-4 13 16,-8-3 6-16,-4-18 20 0,1-12 12 16,6-25-6-1,5-11-11-15,12-8-32 16,6 3-25-16,8 14-139 0,-1 7-89 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3T08:58:12.402"/>
    </inkml:context>
    <inkml:brush xml:id="br0">
      <inkml:brushProperty name="width" value="0.05292" units="cm"/>
      <inkml:brushProperty name="height" value="0.05292" units="cm"/>
    </inkml:brush>
  </inkml:definitions>
  <inkml:trace contextRef="#ctx0" brushRef="#br0">18436 8501 368 0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02E92-A738-47ED-8A8B-64D8FCF760F7}" type="datetimeFigureOut">
              <a:rPr lang="en-US" smtClean="0"/>
              <a:t>11/26/2025</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21535-0E7A-43C8-B6D3-BEAAED91F258}" type="slidenum">
              <a:rPr lang="en-US" smtClean="0"/>
              <a:t>‹#›</a:t>
            </a:fld>
            <a:endParaRPr lang="en-US"/>
          </a:p>
        </p:txBody>
      </p:sp>
    </p:spTree>
    <p:extLst>
      <p:ext uri="{BB962C8B-B14F-4D97-AF65-F5344CB8AC3E}">
        <p14:creationId xmlns:p14="http://schemas.microsoft.com/office/powerpoint/2010/main" val="287406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2372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957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0981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4799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5315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309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856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442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70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606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3452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203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300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427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A86A91-7BFF-72AE-8388-E9C0A82781CE}"/>
              </a:ext>
            </a:extLst>
          </p:cNvPr>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1C234ECF-E7A0-80AC-C0D1-176C8851DDAE}"/>
              </a:ext>
            </a:extLst>
          </p:cNvPr>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0DBC5C3F-1F96-2777-9589-6AA9C8415071}"/>
              </a:ext>
            </a:extLst>
          </p:cNvPr>
          <p:cNvSpPr>
            <a:spLocks noGrp="1"/>
          </p:cNvSpPr>
          <p:nvPr>
            <p:ph type="dt" sz="half" idx="10"/>
          </p:nvPr>
        </p:nvSpPr>
        <p:spPr/>
        <p:txBody>
          <a:bodyPr/>
          <a:lstStyle/>
          <a:p>
            <a:fld id="{D7936391-0D85-40B2-81A0-D1C16231206E}" type="datetimeFigureOut">
              <a:rPr lang="en-US" smtClean="0"/>
              <a:t>11/26/2025</a:t>
            </a:fld>
            <a:endParaRPr lang="en-US"/>
          </a:p>
        </p:txBody>
      </p:sp>
      <p:sp>
        <p:nvSpPr>
          <p:cNvPr id="5" name="Θέση υποσέλιδου 4">
            <a:extLst>
              <a:ext uri="{FF2B5EF4-FFF2-40B4-BE49-F238E27FC236}">
                <a16:creationId xmlns:a16="http://schemas.microsoft.com/office/drawing/2014/main" id="{EE57B455-BFD0-7826-2279-9455BBD79F8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F13AC98-0DF8-BC18-A329-9E13395572EE}"/>
              </a:ext>
            </a:extLst>
          </p:cNvPr>
          <p:cNvSpPr>
            <a:spLocks noGrp="1"/>
          </p:cNvSpPr>
          <p:nvPr>
            <p:ph type="sldNum" sz="quarter" idx="12"/>
          </p:nvPr>
        </p:nvSpPr>
        <p:spPr/>
        <p:txBody>
          <a:bodyPr/>
          <a:lstStyle/>
          <a:p>
            <a:fld id="{F5D0F691-0B97-4C3A-A17A-2188B8CD7874}" type="slidenum">
              <a:rPr lang="en-US" smtClean="0"/>
              <a:t>‹#›</a:t>
            </a:fld>
            <a:endParaRPr lang="en-US"/>
          </a:p>
        </p:txBody>
      </p:sp>
    </p:spTree>
    <p:extLst>
      <p:ext uri="{BB962C8B-B14F-4D97-AF65-F5344CB8AC3E}">
        <p14:creationId xmlns:p14="http://schemas.microsoft.com/office/powerpoint/2010/main" val="1138215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4E60B7-8C48-202B-75CE-F22AA5F51A9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3F0DE1B5-BDE9-8652-604A-A259594E67F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D628271-63E6-B1B5-5120-CBC6AA7CCAD6}"/>
              </a:ext>
            </a:extLst>
          </p:cNvPr>
          <p:cNvSpPr>
            <a:spLocks noGrp="1"/>
          </p:cNvSpPr>
          <p:nvPr>
            <p:ph type="dt" sz="half" idx="10"/>
          </p:nvPr>
        </p:nvSpPr>
        <p:spPr/>
        <p:txBody>
          <a:bodyPr/>
          <a:lstStyle/>
          <a:p>
            <a:fld id="{D7936391-0D85-40B2-81A0-D1C16231206E}" type="datetimeFigureOut">
              <a:rPr lang="en-US" smtClean="0"/>
              <a:t>11/26/2025</a:t>
            </a:fld>
            <a:endParaRPr lang="en-US"/>
          </a:p>
        </p:txBody>
      </p:sp>
      <p:sp>
        <p:nvSpPr>
          <p:cNvPr id="5" name="Θέση υποσέλιδου 4">
            <a:extLst>
              <a:ext uri="{FF2B5EF4-FFF2-40B4-BE49-F238E27FC236}">
                <a16:creationId xmlns:a16="http://schemas.microsoft.com/office/drawing/2014/main" id="{230F2E70-7936-F89A-F219-FF9DA79B653A}"/>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7E04CB2-6AE5-1F91-D1B3-81D895B7895E}"/>
              </a:ext>
            </a:extLst>
          </p:cNvPr>
          <p:cNvSpPr>
            <a:spLocks noGrp="1"/>
          </p:cNvSpPr>
          <p:nvPr>
            <p:ph type="sldNum" sz="quarter" idx="12"/>
          </p:nvPr>
        </p:nvSpPr>
        <p:spPr/>
        <p:txBody>
          <a:bodyPr/>
          <a:lstStyle/>
          <a:p>
            <a:fld id="{F5D0F691-0B97-4C3A-A17A-2188B8CD7874}" type="slidenum">
              <a:rPr lang="en-US" smtClean="0"/>
              <a:t>‹#›</a:t>
            </a:fld>
            <a:endParaRPr lang="en-US"/>
          </a:p>
        </p:txBody>
      </p:sp>
    </p:spTree>
    <p:extLst>
      <p:ext uri="{BB962C8B-B14F-4D97-AF65-F5344CB8AC3E}">
        <p14:creationId xmlns:p14="http://schemas.microsoft.com/office/powerpoint/2010/main" val="189361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637967D-F825-9CCE-254E-7B5F8824E31D}"/>
              </a:ext>
            </a:extLst>
          </p:cNvPr>
          <p:cNvSpPr>
            <a:spLocks noGrp="1"/>
          </p:cNvSpPr>
          <p:nvPr>
            <p:ph type="title" orient="vert"/>
          </p:nvPr>
        </p:nvSpPr>
        <p:spPr>
          <a:xfrm>
            <a:off x="6543676" y="365125"/>
            <a:ext cx="1971675"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E5B72D02-8182-BED1-BC1E-81B70A3CB0E3}"/>
              </a:ext>
            </a:extLst>
          </p:cNvPr>
          <p:cNvSpPr>
            <a:spLocks noGrp="1"/>
          </p:cNvSpPr>
          <p:nvPr>
            <p:ph type="body" orient="vert" idx="1"/>
          </p:nvPr>
        </p:nvSpPr>
        <p:spPr>
          <a:xfrm>
            <a:off x="628651"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304B7D9B-CAC8-6288-A673-65ECBEEEBCA5}"/>
              </a:ext>
            </a:extLst>
          </p:cNvPr>
          <p:cNvSpPr>
            <a:spLocks noGrp="1"/>
          </p:cNvSpPr>
          <p:nvPr>
            <p:ph type="dt" sz="half" idx="10"/>
          </p:nvPr>
        </p:nvSpPr>
        <p:spPr/>
        <p:txBody>
          <a:bodyPr/>
          <a:lstStyle/>
          <a:p>
            <a:fld id="{D7936391-0D85-40B2-81A0-D1C16231206E}" type="datetimeFigureOut">
              <a:rPr lang="en-US" smtClean="0"/>
              <a:t>11/26/2025</a:t>
            </a:fld>
            <a:endParaRPr lang="en-US"/>
          </a:p>
        </p:txBody>
      </p:sp>
      <p:sp>
        <p:nvSpPr>
          <p:cNvPr id="5" name="Θέση υποσέλιδου 4">
            <a:extLst>
              <a:ext uri="{FF2B5EF4-FFF2-40B4-BE49-F238E27FC236}">
                <a16:creationId xmlns:a16="http://schemas.microsoft.com/office/drawing/2014/main" id="{40DBDBC3-B2F1-507C-28DD-9E39B5B71CE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C82ED42C-6022-1D6A-2D8F-1F58EC54C702}"/>
              </a:ext>
            </a:extLst>
          </p:cNvPr>
          <p:cNvSpPr>
            <a:spLocks noGrp="1"/>
          </p:cNvSpPr>
          <p:nvPr>
            <p:ph type="sldNum" sz="quarter" idx="12"/>
          </p:nvPr>
        </p:nvSpPr>
        <p:spPr/>
        <p:txBody>
          <a:bodyPr/>
          <a:lstStyle/>
          <a:p>
            <a:fld id="{F5D0F691-0B97-4C3A-A17A-2188B8CD7874}" type="slidenum">
              <a:rPr lang="en-US" smtClean="0"/>
              <a:t>‹#›</a:t>
            </a:fld>
            <a:endParaRPr lang="en-US"/>
          </a:p>
        </p:txBody>
      </p:sp>
    </p:spTree>
    <p:extLst>
      <p:ext uri="{BB962C8B-B14F-4D97-AF65-F5344CB8AC3E}">
        <p14:creationId xmlns:p14="http://schemas.microsoft.com/office/powerpoint/2010/main" val="286154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4733366"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6" y="4421082"/>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1D8BD707-D9CF-40AE-B4C6-C98DA3205C09}" type="datetimeFigureOut">
              <a:rPr lang="en-US" smtClean="0"/>
              <a:pPr/>
              <a:t>11/26/2025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Footer Placeholder 4"/>
          <p:cNvSpPr>
            <a:spLocks noGrp="1"/>
          </p:cNvSpPr>
          <p:nvPr>
            <p:ph type="ftr" sz="quarter" idx="11"/>
          </p:nvPr>
        </p:nvSpPr>
        <p:spPr>
          <a:xfrm>
            <a:off x="5303520" y="5719968"/>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7" y="5719968"/>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05127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1"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1"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99252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1"/>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6" y="4267202"/>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5608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568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2"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6"/>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464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33509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91593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2" y="601885"/>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6"/>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3"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809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047F7F-BEBC-53F7-F522-F50A8388656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5489B565-28DF-6A01-792E-239438BCEAB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E067FE88-ABDB-F08C-AE03-E09EC5EF4AF0}"/>
              </a:ext>
            </a:extLst>
          </p:cNvPr>
          <p:cNvSpPr>
            <a:spLocks noGrp="1"/>
          </p:cNvSpPr>
          <p:nvPr>
            <p:ph type="dt" sz="half" idx="10"/>
          </p:nvPr>
        </p:nvSpPr>
        <p:spPr/>
        <p:txBody>
          <a:bodyPr/>
          <a:lstStyle/>
          <a:p>
            <a:fld id="{D7936391-0D85-40B2-81A0-D1C16231206E}" type="datetimeFigureOut">
              <a:rPr lang="en-US" smtClean="0"/>
              <a:t>11/26/2025</a:t>
            </a:fld>
            <a:endParaRPr lang="en-US"/>
          </a:p>
        </p:txBody>
      </p:sp>
      <p:sp>
        <p:nvSpPr>
          <p:cNvPr id="5" name="Θέση υποσέλιδου 4">
            <a:extLst>
              <a:ext uri="{FF2B5EF4-FFF2-40B4-BE49-F238E27FC236}">
                <a16:creationId xmlns:a16="http://schemas.microsoft.com/office/drawing/2014/main" id="{8D12568C-20A2-2454-508B-339E9AA4457C}"/>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03819608-C015-12F1-6B41-EADD95DDD373}"/>
              </a:ext>
            </a:extLst>
          </p:cNvPr>
          <p:cNvSpPr>
            <a:spLocks noGrp="1"/>
          </p:cNvSpPr>
          <p:nvPr>
            <p:ph type="sldNum" sz="quarter" idx="12"/>
          </p:nvPr>
        </p:nvSpPr>
        <p:spPr/>
        <p:txBody>
          <a:bodyPr/>
          <a:lstStyle/>
          <a:p>
            <a:fld id="{F5D0F691-0B97-4C3A-A17A-2188B8CD7874}" type="slidenum">
              <a:rPr lang="en-US" smtClean="0"/>
              <a:t>‹#›</a:t>
            </a:fld>
            <a:endParaRPr lang="en-US"/>
          </a:p>
        </p:txBody>
      </p:sp>
    </p:spTree>
    <p:extLst>
      <p:ext uri="{BB962C8B-B14F-4D97-AF65-F5344CB8AC3E}">
        <p14:creationId xmlns:p14="http://schemas.microsoft.com/office/powerpoint/2010/main" val="3391322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Rectangle 101"/>
          <p:cNvSpPr/>
          <p:nvPr/>
        </p:nvSpPr>
        <p:spPr>
          <a:xfrm>
            <a:off x="905572" y="601885"/>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9"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1" y="4133090"/>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6" name="Footer Placeholder 5"/>
          <p:cNvSpPr>
            <a:spLocks noGrp="1"/>
          </p:cNvSpPr>
          <p:nvPr>
            <p:ph type="ftr" sz="quarter" idx="11"/>
          </p:nvPr>
        </p:nvSpPr>
        <p:spPr>
          <a:xfrm>
            <a:off x="4641448" y="5724837"/>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73205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48575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7"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47769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11/26/2025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7663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19437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29535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5588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79863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95615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17365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71AFF7-4B9F-CCC8-43FF-BEFE50A8549D}"/>
              </a:ext>
            </a:extLst>
          </p:cNvPr>
          <p:cNvSpPr>
            <a:spLocks noGrp="1"/>
          </p:cNvSpPr>
          <p:nvPr>
            <p:ph type="title"/>
          </p:nvPr>
        </p:nvSpPr>
        <p:spPr>
          <a:xfrm>
            <a:off x="623888" y="1709741"/>
            <a:ext cx="78867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BDF725E6-FA7D-299A-FA25-77599C30FB52}"/>
              </a:ext>
            </a:extLst>
          </p:cNvPr>
          <p:cNvSpPr>
            <a:spLocks noGrp="1"/>
          </p:cNvSpPr>
          <p:nvPr>
            <p:ph type="body" idx="1"/>
          </p:nvPr>
        </p:nvSpPr>
        <p:spPr>
          <a:xfrm>
            <a:off x="623888" y="4589466"/>
            <a:ext cx="78867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20C1752-EC9C-2E75-3949-75C197FCF32D}"/>
              </a:ext>
            </a:extLst>
          </p:cNvPr>
          <p:cNvSpPr>
            <a:spLocks noGrp="1"/>
          </p:cNvSpPr>
          <p:nvPr>
            <p:ph type="dt" sz="half" idx="10"/>
          </p:nvPr>
        </p:nvSpPr>
        <p:spPr/>
        <p:txBody>
          <a:bodyPr/>
          <a:lstStyle/>
          <a:p>
            <a:fld id="{D7936391-0D85-40B2-81A0-D1C16231206E}" type="datetimeFigureOut">
              <a:rPr lang="en-US" smtClean="0"/>
              <a:t>11/26/2025</a:t>
            </a:fld>
            <a:endParaRPr lang="en-US"/>
          </a:p>
        </p:txBody>
      </p:sp>
      <p:sp>
        <p:nvSpPr>
          <p:cNvPr id="5" name="Θέση υποσέλιδου 4">
            <a:extLst>
              <a:ext uri="{FF2B5EF4-FFF2-40B4-BE49-F238E27FC236}">
                <a16:creationId xmlns:a16="http://schemas.microsoft.com/office/drawing/2014/main" id="{28894AB2-C876-0D49-DDA7-22AFC9EE3263}"/>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BA50879-E5B1-D89A-DE0F-2202B25FA7A7}"/>
              </a:ext>
            </a:extLst>
          </p:cNvPr>
          <p:cNvSpPr>
            <a:spLocks noGrp="1"/>
          </p:cNvSpPr>
          <p:nvPr>
            <p:ph type="sldNum" sz="quarter" idx="12"/>
          </p:nvPr>
        </p:nvSpPr>
        <p:spPr/>
        <p:txBody>
          <a:bodyPr/>
          <a:lstStyle/>
          <a:p>
            <a:fld id="{F5D0F691-0B97-4C3A-A17A-2188B8CD7874}" type="slidenum">
              <a:rPr lang="en-US" smtClean="0"/>
              <a:t>‹#›</a:t>
            </a:fld>
            <a:endParaRPr lang="en-US"/>
          </a:p>
        </p:txBody>
      </p:sp>
    </p:spTree>
    <p:extLst>
      <p:ext uri="{BB962C8B-B14F-4D97-AF65-F5344CB8AC3E}">
        <p14:creationId xmlns:p14="http://schemas.microsoft.com/office/powerpoint/2010/main" val="865958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3267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625785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625690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8127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9BEBD6-4D15-FAA0-E723-C438B50FFFB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370466E6-6200-A93C-3DF9-B80D47223656}"/>
              </a:ext>
            </a:extLst>
          </p:cNvPr>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05BB0EFA-F8C8-9500-7D23-C4CCAC2886EB}"/>
              </a:ext>
            </a:extLst>
          </p:cNvPr>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F0B9E7A3-4E61-02BE-A9E8-14BE5713A1C1}"/>
              </a:ext>
            </a:extLst>
          </p:cNvPr>
          <p:cNvSpPr>
            <a:spLocks noGrp="1"/>
          </p:cNvSpPr>
          <p:nvPr>
            <p:ph type="dt" sz="half" idx="10"/>
          </p:nvPr>
        </p:nvSpPr>
        <p:spPr/>
        <p:txBody>
          <a:bodyPr/>
          <a:lstStyle/>
          <a:p>
            <a:fld id="{D7936391-0D85-40B2-81A0-D1C16231206E}" type="datetimeFigureOut">
              <a:rPr lang="en-US" smtClean="0"/>
              <a:t>11/26/2025</a:t>
            </a:fld>
            <a:endParaRPr lang="en-US"/>
          </a:p>
        </p:txBody>
      </p:sp>
      <p:sp>
        <p:nvSpPr>
          <p:cNvPr id="6" name="Θέση υποσέλιδου 5">
            <a:extLst>
              <a:ext uri="{FF2B5EF4-FFF2-40B4-BE49-F238E27FC236}">
                <a16:creationId xmlns:a16="http://schemas.microsoft.com/office/drawing/2014/main" id="{01F59390-0FBC-F0E7-0962-655F7EA6435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4107AD65-47CE-4B4B-F783-776683EC1313}"/>
              </a:ext>
            </a:extLst>
          </p:cNvPr>
          <p:cNvSpPr>
            <a:spLocks noGrp="1"/>
          </p:cNvSpPr>
          <p:nvPr>
            <p:ph type="sldNum" sz="quarter" idx="12"/>
          </p:nvPr>
        </p:nvSpPr>
        <p:spPr/>
        <p:txBody>
          <a:bodyPr/>
          <a:lstStyle/>
          <a:p>
            <a:fld id="{F5D0F691-0B97-4C3A-A17A-2188B8CD7874}" type="slidenum">
              <a:rPr lang="en-US" smtClean="0"/>
              <a:t>‹#›</a:t>
            </a:fld>
            <a:endParaRPr lang="en-US"/>
          </a:p>
        </p:txBody>
      </p:sp>
    </p:spTree>
    <p:extLst>
      <p:ext uri="{BB962C8B-B14F-4D97-AF65-F5344CB8AC3E}">
        <p14:creationId xmlns:p14="http://schemas.microsoft.com/office/powerpoint/2010/main" val="276471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F6FCE2-2DE5-5FB0-A9B5-D184C0F68865}"/>
              </a:ext>
            </a:extLst>
          </p:cNvPr>
          <p:cNvSpPr>
            <a:spLocks noGrp="1"/>
          </p:cNvSpPr>
          <p:nvPr>
            <p:ph type="title"/>
          </p:nvPr>
        </p:nvSpPr>
        <p:spPr>
          <a:xfrm>
            <a:off x="629841" y="365128"/>
            <a:ext cx="78867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63FDECC-ABD9-D46C-EE7C-5D3FA422CCEE}"/>
              </a:ext>
            </a:extLst>
          </p:cNvPr>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7C649CE1-E858-7ED9-408F-36C8C33714FB}"/>
              </a:ext>
            </a:extLst>
          </p:cNvPr>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DD62029C-7306-71B2-3114-29A05BD2988D}"/>
              </a:ext>
            </a:extLst>
          </p:cNvPr>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BAD755C-E08D-60F7-8CE1-630180655B42}"/>
              </a:ext>
            </a:extLst>
          </p:cNvPr>
          <p:cNvSpPr>
            <a:spLocks noGrp="1"/>
          </p:cNvSpPr>
          <p:nvPr>
            <p:ph sz="quarter" idx="4"/>
          </p:nvPr>
        </p:nvSpPr>
        <p:spPr>
          <a:xfrm>
            <a:off x="4629151"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6E5D53EE-62CD-6491-77F1-413F2769EAC1}"/>
              </a:ext>
            </a:extLst>
          </p:cNvPr>
          <p:cNvSpPr>
            <a:spLocks noGrp="1"/>
          </p:cNvSpPr>
          <p:nvPr>
            <p:ph type="dt" sz="half" idx="10"/>
          </p:nvPr>
        </p:nvSpPr>
        <p:spPr/>
        <p:txBody>
          <a:bodyPr/>
          <a:lstStyle/>
          <a:p>
            <a:fld id="{D7936391-0D85-40B2-81A0-D1C16231206E}" type="datetimeFigureOut">
              <a:rPr lang="en-US" smtClean="0"/>
              <a:t>11/26/2025</a:t>
            </a:fld>
            <a:endParaRPr lang="en-US"/>
          </a:p>
        </p:txBody>
      </p:sp>
      <p:sp>
        <p:nvSpPr>
          <p:cNvPr id="8" name="Θέση υποσέλιδου 7">
            <a:extLst>
              <a:ext uri="{FF2B5EF4-FFF2-40B4-BE49-F238E27FC236}">
                <a16:creationId xmlns:a16="http://schemas.microsoft.com/office/drawing/2014/main" id="{02B6FFEC-2A4A-4177-F33F-A30D628FBCAB}"/>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5CC65A5B-D7B5-5709-C8B4-1370E54282C4}"/>
              </a:ext>
            </a:extLst>
          </p:cNvPr>
          <p:cNvSpPr>
            <a:spLocks noGrp="1"/>
          </p:cNvSpPr>
          <p:nvPr>
            <p:ph type="sldNum" sz="quarter" idx="12"/>
          </p:nvPr>
        </p:nvSpPr>
        <p:spPr/>
        <p:txBody>
          <a:bodyPr/>
          <a:lstStyle/>
          <a:p>
            <a:fld id="{F5D0F691-0B97-4C3A-A17A-2188B8CD7874}" type="slidenum">
              <a:rPr lang="en-US" smtClean="0"/>
              <a:t>‹#›</a:t>
            </a:fld>
            <a:endParaRPr lang="en-US"/>
          </a:p>
        </p:txBody>
      </p:sp>
    </p:spTree>
    <p:extLst>
      <p:ext uri="{BB962C8B-B14F-4D97-AF65-F5344CB8AC3E}">
        <p14:creationId xmlns:p14="http://schemas.microsoft.com/office/powerpoint/2010/main" val="337976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11BEC9-C3C7-D0FE-4B2D-52993151507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1656CE4C-8D97-C9A9-3271-90016AF1A4F4}"/>
              </a:ext>
            </a:extLst>
          </p:cNvPr>
          <p:cNvSpPr>
            <a:spLocks noGrp="1"/>
          </p:cNvSpPr>
          <p:nvPr>
            <p:ph type="dt" sz="half" idx="10"/>
          </p:nvPr>
        </p:nvSpPr>
        <p:spPr/>
        <p:txBody>
          <a:bodyPr/>
          <a:lstStyle/>
          <a:p>
            <a:fld id="{D7936391-0D85-40B2-81A0-D1C16231206E}" type="datetimeFigureOut">
              <a:rPr lang="en-US" smtClean="0"/>
              <a:t>11/26/2025</a:t>
            </a:fld>
            <a:endParaRPr lang="en-US"/>
          </a:p>
        </p:txBody>
      </p:sp>
      <p:sp>
        <p:nvSpPr>
          <p:cNvPr id="4" name="Θέση υποσέλιδου 3">
            <a:extLst>
              <a:ext uri="{FF2B5EF4-FFF2-40B4-BE49-F238E27FC236}">
                <a16:creationId xmlns:a16="http://schemas.microsoft.com/office/drawing/2014/main" id="{26CCB0AD-AFED-2407-F264-EDF73C079D67}"/>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68D3364D-F49C-4262-F853-26E45E1D32C7}"/>
              </a:ext>
            </a:extLst>
          </p:cNvPr>
          <p:cNvSpPr>
            <a:spLocks noGrp="1"/>
          </p:cNvSpPr>
          <p:nvPr>
            <p:ph type="sldNum" sz="quarter" idx="12"/>
          </p:nvPr>
        </p:nvSpPr>
        <p:spPr/>
        <p:txBody>
          <a:bodyPr/>
          <a:lstStyle/>
          <a:p>
            <a:fld id="{F5D0F691-0B97-4C3A-A17A-2188B8CD7874}" type="slidenum">
              <a:rPr lang="en-US" smtClean="0"/>
              <a:t>‹#›</a:t>
            </a:fld>
            <a:endParaRPr lang="en-US"/>
          </a:p>
        </p:txBody>
      </p:sp>
    </p:spTree>
    <p:extLst>
      <p:ext uri="{BB962C8B-B14F-4D97-AF65-F5344CB8AC3E}">
        <p14:creationId xmlns:p14="http://schemas.microsoft.com/office/powerpoint/2010/main" val="5323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BE7A80B-F99F-E02A-9C00-0C1654D68903}"/>
              </a:ext>
            </a:extLst>
          </p:cNvPr>
          <p:cNvSpPr>
            <a:spLocks noGrp="1"/>
          </p:cNvSpPr>
          <p:nvPr>
            <p:ph type="dt" sz="half" idx="10"/>
          </p:nvPr>
        </p:nvSpPr>
        <p:spPr/>
        <p:txBody>
          <a:bodyPr/>
          <a:lstStyle/>
          <a:p>
            <a:fld id="{D7936391-0D85-40B2-81A0-D1C16231206E}" type="datetimeFigureOut">
              <a:rPr lang="en-US" smtClean="0"/>
              <a:t>11/26/2025</a:t>
            </a:fld>
            <a:endParaRPr lang="en-US"/>
          </a:p>
        </p:txBody>
      </p:sp>
      <p:sp>
        <p:nvSpPr>
          <p:cNvPr id="3" name="Θέση υποσέλιδου 2">
            <a:extLst>
              <a:ext uri="{FF2B5EF4-FFF2-40B4-BE49-F238E27FC236}">
                <a16:creationId xmlns:a16="http://schemas.microsoft.com/office/drawing/2014/main" id="{22C8A570-AE57-053C-F0A2-4CAFFC240DCF}"/>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BFE22016-C652-D5B1-3D9A-31659CED26D6}"/>
              </a:ext>
            </a:extLst>
          </p:cNvPr>
          <p:cNvSpPr>
            <a:spLocks noGrp="1"/>
          </p:cNvSpPr>
          <p:nvPr>
            <p:ph type="sldNum" sz="quarter" idx="12"/>
          </p:nvPr>
        </p:nvSpPr>
        <p:spPr/>
        <p:txBody>
          <a:bodyPr/>
          <a:lstStyle/>
          <a:p>
            <a:fld id="{F5D0F691-0B97-4C3A-A17A-2188B8CD7874}" type="slidenum">
              <a:rPr lang="en-US" smtClean="0"/>
              <a:t>‹#›</a:t>
            </a:fld>
            <a:endParaRPr lang="en-US"/>
          </a:p>
        </p:txBody>
      </p:sp>
    </p:spTree>
    <p:extLst>
      <p:ext uri="{BB962C8B-B14F-4D97-AF65-F5344CB8AC3E}">
        <p14:creationId xmlns:p14="http://schemas.microsoft.com/office/powerpoint/2010/main" val="403014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A9A129-1B4C-0A06-9D24-B5F28753C35E}"/>
              </a:ext>
            </a:extLst>
          </p:cNvPr>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982DA10B-577E-81FD-52CD-D1D84900F348}"/>
              </a:ext>
            </a:extLst>
          </p:cNvPr>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A1322E26-3C5D-A02E-7CA4-E47A396D801E}"/>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44D21B0-9B27-A7C4-E788-F14C129EC01C}"/>
              </a:ext>
            </a:extLst>
          </p:cNvPr>
          <p:cNvSpPr>
            <a:spLocks noGrp="1"/>
          </p:cNvSpPr>
          <p:nvPr>
            <p:ph type="dt" sz="half" idx="10"/>
          </p:nvPr>
        </p:nvSpPr>
        <p:spPr/>
        <p:txBody>
          <a:bodyPr/>
          <a:lstStyle/>
          <a:p>
            <a:fld id="{D7936391-0D85-40B2-81A0-D1C16231206E}" type="datetimeFigureOut">
              <a:rPr lang="en-US" smtClean="0"/>
              <a:t>11/26/2025</a:t>
            </a:fld>
            <a:endParaRPr lang="en-US"/>
          </a:p>
        </p:txBody>
      </p:sp>
      <p:sp>
        <p:nvSpPr>
          <p:cNvPr id="6" name="Θέση υποσέλιδου 5">
            <a:extLst>
              <a:ext uri="{FF2B5EF4-FFF2-40B4-BE49-F238E27FC236}">
                <a16:creationId xmlns:a16="http://schemas.microsoft.com/office/drawing/2014/main" id="{BE4B026F-83E9-AD8C-1B7A-585909082731}"/>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8AFAE2E1-560B-16E4-A655-EB51660FB2F0}"/>
              </a:ext>
            </a:extLst>
          </p:cNvPr>
          <p:cNvSpPr>
            <a:spLocks noGrp="1"/>
          </p:cNvSpPr>
          <p:nvPr>
            <p:ph type="sldNum" sz="quarter" idx="12"/>
          </p:nvPr>
        </p:nvSpPr>
        <p:spPr/>
        <p:txBody>
          <a:bodyPr/>
          <a:lstStyle/>
          <a:p>
            <a:fld id="{F5D0F691-0B97-4C3A-A17A-2188B8CD7874}" type="slidenum">
              <a:rPr lang="en-US" smtClean="0"/>
              <a:t>‹#›</a:t>
            </a:fld>
            <a:endParaRPr lang="en-US"/>
          </a:p>
        </p:txBody>
      </p:sp>
    </p:spTree>
    <p:extLst>
      <p:ext uri="{BB962C8B-B14F-4D97-AF65-F5344CB8AC3E}">
        <p14:creationId xmlns:p14="http://schemas.microsoft.com/office/powerpoint/2010/main" val="338516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CA447F-E390-79F3-02F9-7BDB6C5AA0A1}"/>
              </a:ext>
            </a:extLst>
          </p:cNvPr>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D14B3666-624C-879C-C5D0-0FBB10CF4602}"/>
              </a:ext>
            </a:extLst>
          </p:cNvPr>
          <p:cNvSpPr>
            <a:spLocks noGrp="1"/>
          </p:cNvSpPr>
          <p:nvPr>
            <p:ph type="pic" idx="1"/>
          </p:nvPr>
        </p:nvSpPr>
        <p:spPr>
          <a:xfrm>
            <a:off x="3887391" y="987428"/>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Θέση κειμένου 3">
            <a:extLst>
              <a:ext uri="{FF2B5EF4-FFF2-40B4-BE49-F238E27FC236}">
                <a16:creationId xmlns:a16="http://schemas.microsoft.com/office/drawing/2014/main" id="{1B99E98A-3FC0-6F30-F62F-01BDE9CF5331}"/>
              </a:ext>
            </a:extLst>
          </p:cNvPr>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1739876-7C6D-58F3-839E-8DA77301E8F3}"/>
              </a:ext>
            </a:extLst>
          </p:cNvPr>
          <p:cNvSpPr>
            <a:spLocks noGrp="1"/>
          </p:cNvSpPr>
          <p:nvPr>
            <p:ph type="dt" sz="half" idx="10"/>
          </p:nvPr>
        </p:nvSpPr>
        <p:spPr/>
        <p:txBody>
          <a:bodyPr/>
          <a:lstStyle/>
          <a:p>
            <a:fld id="{D7936391-0D85-40B2-81A0-D1C16231206E}" type="datetimeFigureOut">
              <a:rPr lang="en-US" smtClean="0"/>
              <a:t>11/26/2025</a:t>
            </a:fld>
            <a:endParaRPr lang="en-US"/>
          </a:p>
        </p:txBody>
      </p:sp>
      <p:sp>
        <p:nvSpPr>
          <p:cNvPr id="6" name="Θέση υποσέλιδου 5">
            <a:extLst>
              <a:ext uri="{FF2B5EF4-FFF2-40B4-BE49-F238E27FC236}">
                <a16:creationId xmlns:a16="http://schemas.microsoft.com/office/drawing/2014/main" id="{BA1923CB-89F2-FDA8-D306-87646552C394}"/>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312AFD7A-1DFD-B05B-CAD6-F2280FB19644}"/>
              </a:ext>
            </a:extLst>
          </p:cNvPr>
          <p:cNvSpPr>
            <a:spLocks noGrp="1"/>
          </p:cNvSpPr>
          <p:nvPr>
            <p:ph type="sldNum" sz="quarter" idx="12"/>
          </p:nvPr>
        </p:nvSpPr>
        <p:spPr/>
        <p:txBody>
          <a:bodyPr/>
          <a:lstStyle/>
          <a:p>
            <a:fld id="{F5D0F691-0B97-4C3A-A17A-2188B8CD7874}" type="slidenum">
              <a:rPr lang="en-US" smtClean="0"/>
              <a:t>‹#›</a:t>
            </a:fld>
            <a:endParaRPr lang="en-US"/>
          </a:p>
        </p:txBody>
      </p:sp>
    </p:spTree>
    <p:extLst>
      <p:ext uri="{BB962C8B-B14F-4D97-AF65-F5344CB8AC3E}">
        <p14:creationId xmlns:p14="http://schemas.microsoft.com/office/powerpoint/2010/main" val="157320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4794038-7B2A-D318-D463-21C127992B07}"/>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7B8531E9-B852-C08B-EA3D-F99E16AD35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39136A28-B76B-F688-E6AD-2E17EE0D0095}"/>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936391-0D85-40B2-81A0-D1C16231206E}" type="datetimeFigureOut">
              <a:rPr lang="en-US" smtClean="0"/>
              <a:t>11/26/2025</a:t>
            </a:fld>
            <a:endParaRPr lang="en-US"/>
          </a:p>
        </p:txBody>
      </p:sp>
      <p:sp>
        <p:nvSpPr>
          <p:cNvPr id="5" name="Θέση υποσέλιδου 4">
            <a:extLst>
              <a:ext uri="{FF2B5EF4-FFF2-40B4-BE49-F238E27FC236}">
                <a16:creationId xmlns:a16="http://schemas.microsoft.com/office/drawing/2014/main" id="{22160C3F-CF9B-1A73-A0EA-161141266C1D}"/>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E65CD741-0D52-9EB6-D5D0-1DD90226438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5D0F691-0B97-4C3A-A17A-2188B8CD7874}" type="slidenum">
              <a:rPr lang="en-US" smtClean="0"/>
              <a:t>‹#›</a:t>
            </a:fld>
            <a:endParaRPr lang="en-US"/>
          </a:p>
        </p:txBody>
      </p:sp>
    </p:spTree>
    <p:extLst>
      <p:ext uri="{BB962C8B-B14F-4D97-AF65-F5344CB8AC3E}">
        <p14:creationId xmlns:p14="http://schemas.microsoft.com/office/powerpoint/2010/main" val="4162521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66" name="Rectangle 65"/>
          <p:cNvSpPr/>
          <p:nvPr/>
        </p:nvSpPr>
        <p:spPr>
          <a:xfrm>
            <a:off x="457200" y="333489"/>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738351"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1"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4"/>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11/26/2025</a:t>
            </a:fld>
            <a:endParaRPr lang="en-US" dirty="0"/>
          </a:p>
        </p:txBody>
      </p:sp>
      <p:sp>
        <p:nvSpPr>
          <p:cNvPr id="5" name="Footer Placeholder 4"/>
          <p:cNvSpPr>
            <a:spLocks noGrp="1"/>
          </p:cNvSpPr>
          <p:nvPr>
            <p:ph type="ftr" sz="quarter" idx="3"/>
          </p:nvPr>
        </p:nvSpPr>
        <p:spPr>
          <a:xfrm>
            <a:off x="4641448" y="5852162"/>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3"/>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31291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11/26/2025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13074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customXml" Target="../ink/ink2.xml"/><Relationship Id="rId5" Type="http://schemas.openxmlformats.org/officeDocument/2006/relationships/image" Target="../media/image110.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6.emf"/><Relationship Id="rId5" Type="http://schemas.openxmlformats.org/officeDocument/2006/relationships/customXml" Target="../ink/ink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7.emf"/><Relationship Id="rId4" Type="http://schemas.openxmlformats.org/officeDocument/2006/relationships/customXml" Target="../ink/ink4.xml"/></Relationships>
</file>

<file path=ppt/slides/_rels/slide2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9.png"/><Relationship Id="rId7" Type="http://schemas.openxmlformats.org/officeDocument/2006/relationships/image" Target="NULL"/><Relationship Id="rId2" Type="http://schemas.openxmlformats.org/officeDocument/2006/relationships/notesSlide" Target="../notesSlides/notesSlide3.xml"/><Relationship Id="rId1" Type="http://schemas.openxmlformats.org/officeDocument/2006/relationships/slideLayout" Target="../slideLayouts/slideLayout13.xml"/><Relationship Id="rId10" Type="http://schemas.openxmlformats.org/officeDocument/2006/relationships/image" Target="../media/image20.png"/><Relationship Id="rId9" Type="http://schemas.openxmlformats.org/officeDocument/2006/relationships/image" Target="../media/image1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emf"/><Relationship Id="rId5" Type="http://schemas.openxmlformats.org/officeDocument/2006/relationships/customXml" Target="../ink/ink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9.png"/><Relationship Id="rId7" Type="http://schemas.openxmlformats.org/officeDocument/2006/relationships/customXml" Target="../ink/ink7.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customXml" Target="../ink/ink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emf"/><Relationship Id="rId5" Type="http://schemas.openxmlformats.org/officeDocument/2006/relationships/customXml" Target="../ink/ink8.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23.png"/><Relationship Id="rId7" Type="http://schemas.openxmlformats.org/officeDocument/2006/relationships/customXml" Target="../ink/ink10.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customXml" Target="../ink/ink9.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0.png"/><Relationship Id="rId4" Type="http://schemas.openxmlformats.org/officeDocument/2006/relationships/customXml" Target="../ink/ink11.xml"/></Relationships>
</file>

<file path=ppt/slides/_rels/slide3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1" y="1371600"/>
            <a:ext cx="7995150" cy="5181600"/>
          </a:xfrm>
        </p:spPr>
        <p:txBody>
          <a:bodyPr>
            <a:normAutofit lnSpcReduction="10000"/>
          </a:bodyPr>
          <a:lstStyle/>
          <a:p>
            <a:r>
              <a:rPr lang="el-GR" dirty="0">
                <a:latin typeface="Calibri" panose="020F0502020204030204" pitchFamily="34" charset="0"/>
                <a:cs typeface="Calibri" panose="020F0502020204030204" pitchFamily="34" charset="0"/>
              </a:rPr>
              <a:t>Όλοι έχετε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δει</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ηλεκτρικές δυνάμεις γύρω σας</a:t>
            </a:r>
          </a:p>
          <a:p>
            <a:pPr lvl="1"/>
            <a:r>
              <a:rPr lang="el-GR" sz="2000" b="1" dirty="0">
                <a:latin typeface="Calibri" panose="020F0502020204030204" pitchFamily="34" charset="0"/>
                <a:cs typeface="Calibri" panose="020F0502020204030204" pitchFamily="34" charset="0"/>
              </a:rPr>
              <a:t>Τρίψτε</a:t>
            </a:r>
            <a:r>
              <a:rPr lang="el-GR" sz="2000" dirty="0">
                <a:latin typeface="Calibri" panose="020F0502020204030204" pitchFamily="34" charset="0"/>
                <a:cs typeface="Calibri" panose="020F0502020204030204" pitchFamily="34" charset="0"/>
              </a:rPr>
              <a:t> ένα μπαλόνι στα μαλλιά σας και θα δείτε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ότι έλκει κομματάκια χαρτιού</a:t>
            </a:r>
          </a:p>
          <a:p>
            <a:r>
              <a:rPr lang="el-GR" dirty="0">
                <a:latin typeface="Calibri" panose="020F0502020204030204" pitchFamily="34" charset="0"/>
                <a:cs typeface="Calibri" panose="020F0502020204030204" pitchFamily="34" charset="0"/>
              </a:rPr>
              <a:t>Μια τέτοια συμπεριφορά της ύλης αναφέρεται ως </a:t>
            </a:r>
            <a:r>
              <a:rPr lang="el-GR" b="1" dirty="0">
                <a:latin typeface="Calibri" panose="020F0502020204030204" pitchFamily="34" charset="0"/>
                <a:cs typeface="Calibri" panose="020F0502020204030204" pitchFamily="34" charset="0"/>
              </a:rPr>
              <a:t>ηλεκτρική φόρτιση</a:t>
            </a:r>
          </a:p>
          <a:p>
            <a:pPr lvl="1"/>
            <a:r>
              <a:rPr lang="el-GR" sz="2000" dirty="0">
                <a:latin typeface="Calibri" panose="020F0502020204030204" pitchFamily="34" charset="0"/>
                <a:cs typeface="Calibri" panose="020F0502020204030204" pitchFamily="34" charset="0"/>
              </a:rPr>
              <a:t>Κατά την τριβή, επιφανειακά ηλεκτρόνια μεταφέρονται από τα μαλλιά στο μπαλόνι</a:t>
            </a:r>
          </a:p>
          <a:p>
            <a:pPr lvl="1"/>
            <a:r>
              <a:rPr lang="el-GR" sz="2000" dirty="0">
                <a:latin typeface="Calibri" panose="020F0502020204030204" pitchFamily="34" charset="0"/>
                <a:cs typeface="Calibri" panose="020F0502020204030204" pitchFamily="34" charset="0"/>
              </a:rPr>
              <a:t>Το μπαλόνι αποκτά έτσι </a:t>
            </a:r>
            <a:r>
              <a:rPr lang="el-GR" sz="2000" b="1" dirty="0">
                <a:latin typeface="Calibri" panose="020F0502020204030204" pitchFamily="34" charset="0"/>
                <a:cs typeface="Calibri" panose="020F0502020204030204" pitchFamily="34" charset="0"/>
              </a:rPr>
              <a:t>αρνητικό</a:t>
            </a:r>
            <a:r>
              <a:rPr lang="el-GR" sz="2000" dirty="0">
                <a:latin typeface="Calibri" panose="020F0502020204030204" pitchFamily="34" charset="0"/>
                <a:cs typeface="Calibri" panose="020F0502020204030204" pitchFamily="34" charset="0"/>
              </a:rPr>
              <a:t> φορτίο (πλεόνασμα ηλεκτρονίων), ενώ τα μαλλιά μένουν φορτισμένα </a:t>
            </a:r>
            <a:r>
              <a:rPr lang="el-GR" sz="2000" b="1" dirty="0">
                <a:latin typeface="Calibri" panose="020F0502020204030204" pitchFamily="34" charset="0"/>
                <a:cs typeface="Calibri" panose="020F0502020204030204" pitchFamily="34" charset="0"/>
              </a:rPr>
              <a:t>θετικά</a:t>
            </a:r>
          </a:p>
          <a:p>
            <a:pPr lvl="1"/>
            <a:r>
              <a:rPr lang="el-GR" sz="2000" dirty="0">
                <a:latin typeface="Calibri" panose="020F0502020204030204" pitchFamily="34" charset="0"/>
                <a:cs typeface="Calibri" panose="020F0502020204030204" pitchFamily="34" charset="0"/>
              </a:rPr>
              <a:t>Όταν πλησιάσουμε το φορτισμένο μπαλόνι στα κομμάτια χαρτί (που ήταν αρχικά ουδέτερα), μετακινούνται ελάχιστα τα φορτία μέσα στο χαρτί, έτσι ώστε η πλευρά του χαρτιού που είναι προς το μπαλόνι να έλκεται από αυτό</a:t>
            </a:r>
          </a:p>
          <a:p>
            <a:pPr lvl="1"/>
            <a:r>
              <a:rPr lang="el-GR" sz="2000" dirty="0">
                <a:latin typeface="Calibri" panose="020F0502020204030204" pitchFamily="34" charset="0"/>
                <a:cs typeface="Calibri" panose="020F0502020204030204" pitchFamily="34" charset="0"/>
              </a:rPr>
              <a:t>Όσο περισσότερο τρίβουμε το μπαλόνι στα μαλλιά μας, τόσο μεγαλύτερη ποσότητα φορτισμένων σωματιδίων μεταφέρεται</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3307" r="30161" b="2135"/>
          <a:stretch/>
        </p:blipFill>
        <p:spPr>
          <a:xfrm>
            <a:off x="7010399" y="673421"/>
            <a:ext cx="1723102" cy="1676400"/>
          </a:xfrm>
          <a:prstGeom prst="rect">
            <a:avLst/>
          </a:prstGeom>
          <a:ln>
            <a:noFill/>
          </a:ln>
          <a:effectLst>
            <a:softEdge rad="112500"/>
          </a:effectLst>
        </p:spPr>
      </p:pic>
    </p:spTree>
    <p:extLst>
      <p:ext uri="{BB962C8B-B14F-4D97-AF65-F5344CB8AC3E}">
        <p14:creationId xmlns:p14="http://schemas.microsoft.com/office/powerpoint/2010/main" val="22648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86179-AB27-1725-C752-2CC68EB538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BFC08-BEB2-FA07-893D-31F337F5FA47}"/>
              </a:ext>
            </a:extLst>
          </p:cNvPr>
          <p:cNvSpPr>
            <a:spLocks noGrp="1"/>
          </p:cNvSpPr>
          <p:nvPr>
            <p:ph type="title"/>
          </p:nvPr>
        </p:nvSpPr>
        <p:spPr/>
        <p:txBody>
          <a:bodyPr>
            <a:normAutofit fontScale="90000"/>
          </a:bodyPr>
          <a:lstStyle/>
          <a:p>
            <a:r>
              <a:rPr lang="el-GR" dirty="0"/>
              <a:t>Ηλεκτρική Δύναμη</a:t>
            </a:r>
          </a:p>
        </p:txBody>
      </p:sp>
      <p:sp>
        <p:nvSpPr>
          <p:cNvPr id="3" name="Content Placeholder 2">
            <a:extLst>
              <a:ext uri="{FF2B5EF4-FFF2-40B4-BE49-F238E27FC236}">
                <a16:creationId xmlns:a16="http://schemas.microsoft.com/office/drawing/2014/main" id="{EE36825A-A72E-BD5D-6E35-E447DBE3D048}"/>
              </a:ext>
            </a:extLst>
          </p:cNvPr>
          <p:cNvSpPr>
            <a:spLocks noGrp="1"/>
          </p:cNvSpPr>
          <p:nvPr>
            <p:ph idx="1"/>
          </p:nvPr>
        </p:nvSpPr>
        <p:spPr>
          <a:xfrm>
            <a:off x="738352" y="1371600"/>
            <a:ext cx="7948449" cy="5257800"/>
          </a:xfrm>
        </p:spPr>
        <p:txBody>
          <a:bodyPr>
            <a:normAutofit/>
          </a:bodyPr>
          <a:lstStyle/>
          <a:p>
            <a:pPr>
              <a:lnSpc>
                <a:spcPct val="90000"/>
              </a:lnSpc>
              <a:spcBef>
                <a:spcPts val="480"/>
              </a:spcBef>
            </a:pPr>
            <a:r>
              <a:rPr lang="el-GR" dirty="0">
                <a:latin typeface="Calibri" panose="020F0502020204030204" pitchFamily="34" charset="0"/>
                <a:ea typeface="Calibri" panose="020F0502020204030204" pitchFamily="34" charset="0"/>
                <a:cs typeface="Calibri" panose="020F0502020204030204" pitchFamily="34" charset="0"/>
              </a:rPr>
              <a:t>Η </a:t>
            </a:r>
            <a:r>
              <a:rPr lang="el-GR" b="1" dirty="0">
                <a:latin typeface="Calibri" panose="020F0502020204030204" pitchFamily="34" charset="0"/>
                <a:ea typeface="Calibri" panose="020F0502020204030204" pitchFamily="34" charset="0"/>
                <a:cs typeface="Calibri" panose="020F0502020204030204" pitchFamily="34" charset="0"/>
              </a:rPr>
              <a:t>ηλεκτρική φόρτιση</a:t>
            </a:r>
            <a:r>
              <a:rPr lang="el-GR" dirty="0">
                <a:latin typeface="Calibri" panose="020F0502020204030204" pitchFamily="34" charset="0"/>
                <a:ea typeface="Calibri" panose="020F0502020204030204" pitchFamily="34" charset="0"/>
                <a:cs typeface="Calibri" panose="020F0502020204030204" pitchFamily="34" charset="0"/>
              </a:rPr>
              <a:t> ενός σώματος δεν είναι τίποτε άλλο από </a:t>
            </a:r>
            <a:r>
              <a:rPr lang="el-GR" b="1" dirty="0">
                <a:latin typeface="Calibri" panose="020F0502020204030204" pitchFamily="34" charset="0"/>
                <a:ea typeface="Calibri" panose="020F0502020204030204" pitchFamily="34" charset="0"/>
                <a:cs typeface="Calibri" panose="020F0502020204030204" pitchFamily="34" charset="0"/>
              </a:rPr>
              <a:t>πλεόνασμα ή έλλειμμα ηλεκτρονίων</a:t>
            </a:r>
            <a:r>
              <a:rPr lang="el-GR" dirty="0">
                <a:latin typeface="Calibri" panose="020F0502020204030204" pitchFamily="34" charset="0"/>
                <a:ea typeface="Calibri" panose="020F0502020204030204" pitchFamily="34" charset="0"/>
                <a:cs typeface="Calibri" panose="020F0502020204030204" pitchFamily="34" charset="0"/>
              </a:rPr>
              <a:t>:</a:t>
            </a:r>
          </a:p>
          <a:p>
            <a:pPr lvl="1">
              <a:lnSpc>
                <a:spcPct val="90000"/>
              </a:lnSpc>
              <a:spcBef>
                <a:spcPts val="480"/>
              </a:spcBef>
            </a:pPr>
            <a:r>
              <a:rPr lang="el-GR" dirty="0">
                <a:latin typeface="Calibri" panose="020F0502020204030204" pitchFamily="34" charset="0"/>
                <a:ea typeface="Calibri" panose="020F0502020204030204" pitchFamily="34" charset="0"/>
                <a:cs typeface="Calibri" panose="020F0502020204030204" pitchFamily="34" charset="0"/>
              </a:rPr>
              <a:t>αν ένα σώμα </a:t>
            </a:r>
            <a:r>
              <a:rPr lang="el-GR" b="1" dirty="0">
                <a:latin typeface="Calibri" panose="020F0502020204030204" pitchFamily="34" charset="0"/>
                <a:ea typeface="Calibri" panose="020F0502020204030204" pitchFamily="34" charset="0"/>
                <a:cs typeface="Calibri" panose="020F0502020204030204" pitchFamily="34" charset="0"/>
              </a:rPr>
              <a:t>χάσει</a:t>
            </a:r>
            <a:r>
              <a:rPr lang="el-GR" dirty="0">
                <a:latin typeface="Calibri" panose="020F0502020204030204" pitchFamily="34" charset="0"/>
                <a:ea typeface="Calibri" panose="020F0502020204030204" pitchFamily="34" charset="0"/>
                <a:cs typeface="Calibri" panose="020F0502020204030204" pitchFamily="34" charset="0"/>
              </a:rPr>
              <a:t> ηλεκτρόνια </a:t>
            </a:r>
            <a:r>
              <a:rPr lang="el-GR"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l-GR" dirty="0">
                <a:latin typeface="Calibri" panose="020F0502020204030204" pitchFamily="34" charset="0"/>
                <a:ea typeface="Calibri" panose="020F0502020204030204" pitchFamily="34" charset="0"/>
                <a:cs typeface="Calibri" panose="020F0502020204030204" pitchFamily="34" charset="0"/>
              </a:rPr>
              <a:t> μένει με περισσότερα πρωτόνια </a:t>
            </a:r>
            <a:r>
              <a:rPr lang="el-GR"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l-GR" dirty="0">
                <a:latin typeface="Calibri" panose="020F0502020204030204" pitchFamily="34" charset="0"/>
                <a:ea typeface="Calibri" panose="020F0502020204030204" pitchFamily="34" charset="0"/>
                <a:cs typeface="Calibri" panose="020F0502020204030204" pitchFamily="34" charset="0"/>
              </a:rPr>
              <a:t> φορτίζεται </a:t>
            </a:r>
            <a:r>
              <a:rPr lang="el-GR" b="1" dirty="0">
                <a:latin typeface="Calibri" panose="020F0502020204030204" pitchFamily="34" charset="0"/>
                <a:ea typeface="Calibri" panose="020F0502020204030204" pitchFamily="34" charset="0"/>
                <a:cs typeface="Calibri" panose="020F0502020204030204" pitchFamily="34" charset="0"/>
              </a:rPr>
              <a:t>θετικά</a:t>
            </a:r>
            <a:endParaRPr lang="el-GR" dirty="0">
              <a:latin typeface="Calibri" panose="020F0502020204030204" pitchFamily="34" charset="0"/>
              <a:ea typeface="Calibri" panose="020F0502020204030204" pitchFamily="34" charset="0"/>
              <a:cs typeface="Calibri" panose="020F0502020204030204" pitchFamily="34" charset="0"/>
            </a:endParaRPr>
          </a:p>
          <a:p>
            <a:pPr lvl="1">
              <a:lnSpc>
                <a:spcPct val="90000"/>
              </a:lnSpc>
              <a:spcBef>
                <a:spcPts val="480"/>
              </a:spcBef>
            </a:pPr>
            <a:r>
              <a:rPr lang="el-GR" dirty="0">
                <a:latin typeface="Calibri" panose="020F0502020204030204" pitchFamily="34" charset="0"/>
                <a:ea typeface="Calibri" panose="020F0502020204030204" pitchFamily="34" charset="0"/>
                <a:cs typeface="Calibri" panose="020F0502020204030204" pitchFamily="34" charset="0"/>
              </a:rPr>
              <a:t>αν </a:t>
            </a:r>
            <a:r>
              <a:rPr lang="el-GR" b="1" dirty="0">
                <a:latin typeface="Calibri" panose="020F0502020204030204" pitchFamily="34" charset="0"/>
                <a:ea typeface="Calibri" panose="020F0502020204030204" pitchFamily="34" charset="0"/>
                <a:cs typeface="Calibri" panose="020F0502020204030204" pitchFamily="34" charset="0"/>
              </a:rPr>
              <a:t>κερδίσει</a:t>
            </a:r>
            <a:r>
              <a:rPr lang="el-GR" dirty="0">
                <a:latin typeface="Calibri" panose="020F0502020204030204" pitchFamily="34" charset="0"/>
                <a:ea typeface="Calibri" panose="020F0502020204030204" pitchFamily="34" charset="0"/>
                <a:cs typeface="Calibri" panose="020F0502020204030204" pitchFamily="34" charset="0"/>
              </a:rPr>
              <a:t> ηλεκτρόνια </a:t>
            </a:r>
            <a:r>
              <a:rPr lang="el-GR"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l-GR" dirty="0">
                <a:latin typeface="Calibri" panose="020F0502020204030204" pitchFamily="34" charset="0"/>
                <a:ea typeface="Calibri" panose="020F0502020204030204" pitchFamily="34" charset="0"/>
                <a:cs typeface="Calibri" panose="020F0502020204030204" pitchFamily="34" charset="0"/>
              </a:rPr>
              <a:t> έχει περισσότερα αρνητικά φορτία </a:t>
            </a:r>
            <a:r>
              <a:rPr lang="el-GR"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l-GR" dirty="0">
                <a:latin typeface="Calibri" panose="020F0502020204030204" pitchFamily="34" charset="0"/>
                <a:ea typeface="Calibri" panose="020F0502020204030204" pitchFamily="34" charset="0"/>
                <a:cs typeface="Calibri" panose="020F0502020204030204" pitchFamily="34" charset="0"/>
              </a:rPr>
              <a:t> φορτίζεται </a:t>
            </a:r>
            <a:r>
              <a:rPr lang="el-GR" b="1" dirty="0">
                <a:latin typeface="Calibri" panose="020F0502020204030204" pitchFamily="34" charset="0"/>
                <a:ea typeface="Calibri" panose="020F0502020204030204" pitchFamily="34" charset="0"/>
                <a:cs typeface="Calibri" panose="020F0502020204030204" pitchFamily="34" charset="0"/>
              </a:rPr>
              <a:t>αρνητικά</a:t>
            </a:r>
            <a:r>
              <a:rPr lang="en-US" b="1" dirty="0">
                <a:latin typeface="Calibri" panose="020F0502020204030204" pitchFamily="34" charset="0"/>
                <a:ea typeface="Calibri" panose="020F0502020204030204" pitchFamily="34" charset="0"/>
                <a:cs typeface="Calibri" panose="020F0502020204030204" pitchFamily="34" charset="0"/>
              </a:rPr>
              <a:t/>
            </a:r>
            <a:br>
              <a:rPr lang="en-US" b="1" dirty="0">
                <a:latin typeface="Calibri" panose="020F0502020204030204" pitchFamily="34" charset="0"/>
                <a:ea typeface="Calibri" panose="020F0502020204030204" pitchFamily="34" charset="0"/>
                <a:cs typeface="Calibri" panose="020F0502020204030204" pitchFamily="34" charset="0"/>
              </a:rPr>
            </a:br>
            <a:endParaRPr lang="el-GR" dirty="0">
              <a:latin typeface="Calibri" panose="020F0502020204030204" pitchFamily="34" charset="0"/>
              <a:ea typeface="Calibri" panose="020F0502020204030204" pitchFamily="34" charset="0"/>
              <a:cs typeface="Calibri" panose="020F0502020204030204" pitchFamily="34" charset="0"/>
            </a:endParaRPr>
          </a:p>
          <a:p>
            <a:pPr>
              <a:lnSpc>
                <a:spcPct val="90000"/>
              </a:lnSpc>
              <a:spcBef>
                <a:spcPts val="480"/>
              </a:spcBef>
            </a:pPr>
            <a:r>
              <a:rPr lang="el-GR" dirty="0">
                <a:latin typeface="Calibri" panose="020F0502020204030204" pitchFamily="34" charset="0"/>
                <a:ea typeface="Calibri" panose="020F0502020204030204" pitchFamily="34" charset="0"/>
                <a:cs typeface="Calibri" panose="020F0502020204030204" pitchFamily="34" charset="0"/>
              </a:rPr>
              <a:t>Η </a:t>
            </a:r>
            <a:r>
              <a:rPr lang="el-GR" b="1" dirty="0">
                <a:latin typeface="Calibri" panose="020F0502020204030204" pitchFamily="34" charset="0"/>
                <a:ea typeface="Calibri" panose="020F0502020204030204" pitchFamily="34" charset="0"/>
                <a:cs typeface="Calibri" panose="020F0502020204030204" pitchFamily="34" charset="0"/>
              </a:rPr>
              <a:t>μεταφορά φορτίων</a:t>
            </a:r>
            <a:r>
              <a:rPr lang="el-GR" dirty="0">
                <a:latin typeface="Calibri" panose="020F0502020204030204" pitchFamily="34" charset="0"/>
                <a:ea typeface="Calibri" panose="020F0502020204030204" pitchFamily="34" charset="0"/>
                <a:cs typeface="Calibri" panose="020F0502020204030204" pitchFamily="34" charset="0"/>
              </a:rPr>
              <a:t> γίνεται κυρίως με δύο τρόπους:</a:t>
            </a:r>
          </a:p>
          <a:p>
            <a:pPr lvl="1">
              <a:lnSpc>
                <a:spcPct val="90000"/>
              </a:lnSpc>
              <a:spcBef>
                <a:spcPts val="480"/>
              </a:spcBef>
            </a:pPr>
            <a:r>
              <a:rPr lang="el-GR" b="1" dirty="0">
                <a:latin typeface="Calibri" panose="020F0502020204030204" pitchFamily="34" charset="0"/>
                <a:ea typeface="Calibri" panose="020F0502020204030204" pitchFamily="34" charset="0"/>
                <a:cs typeface="Calibri" panose="020F0502020204030204" pitchFamily="34" charset="0"/>
              </a:rPr>
              <a:t>Μεταφορά ηλεκτρονίων</a:t>
            </a:r>
            <a:r>
              <a:rPr lang="el-GR" dirty="0">
                <a:latin typeface="Calibri" panose="020F0502020204030204" pitchFamily="34" charset="0"/>
                <a:ea typeface="Calibri" panose="020F0502020204030204" pitchFamily="34" charset="0"/>
                <a:cs typeface="Calibri" panose="020F0502020204030204" pitchFamily="34" charset="0"/>
              </a:rPr>
              <a:t>: π.χ. με τριβή δύο υλικών (το ένα δίνει, το άλλο παίρνει ηλεκτρόνια) ή με επαφή ενός φορτισμένου σώματος με ένα ουδέτερο (τα ηλεκτρόνια «τρέχουν» από το ένα στο άλλο)</a:t>
            </a:r>
          </a:p>
          <a:p>
            <a:pPr lvl="1">
              <a:lnSpc>
                <a:spcPct val="90000"/>
              </a:lnSpc>
              <a:spcBef>
                <a:spcPts val="480"/>
              </a:spcBef>
            </a:pPr>
            <a:r>
              <a:rPr lang="el-GR" b="1" dirty="0">
                <a:latin typeface="Calibri" panose="020F0502020204030204" pitchFamily="34" charset="0"/>
                <a:ea typeface="Calibri" panose="020F0502020204030204" pitchFamily="34" charset="0"/>
                <a:cs typeface="Calibri" panose="020F0502020204030204" pitchFamily="34" charset="0"/>
              </a:rPr>
              <a:t>Κίνηση ιόντων</a:t>
            </a:r>
            <a:r>
              <a:rPr lang="el-GR" dirty="0">
                <a:latin typeface="Calibri" panose="020F0502020204030204" pitchFamily="34" charset="0"/>
                <a:ea typeface="Calibri" panose="020F0502020204030204" pitchFamily="34" charset="0"/>
                <a:cs typeface="Calibri" panose="020F0502020204030204" pitchFamily="34" charset="0"/>
              </a:rPr>
              <a:t> (φορτισμένων ατόμων ή μορίων) σε υγρά, όπου ολόκληρα φορτισμένα σωματίδια κινούνται και μεταφέρουν φορτίο</a:t>
            </a:r>
          </a:p>
        </p:txBody>
      </p:sp>
    </p:spTree>
    <p:extLst>
      <p:ext uri="{BB962C8B-B14F-4D97-AF65-F5344CB8AC3E}">
        <p14:creationId xmlns:p14="http://schemas.microsoft.com/office/powerpoint/2010/main" val="370116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2" y="1371600"/>
            <a:ext cx="7895601" cy="5105400"/>
          </a:xfrm>
        </p:spPr>
        <p:txBody>
          <a:bodyPr>
            <a:normAutofit/>
          </a:bodyPr>
          <a:lstStyle/>
          <a:p>
            <a:r>
              <a:rPr lang="el-GR" dirty="0">
                <a:latin typeface="Calibri" panose="020F0502020204030204" pitchFamily="34" charset="0"/>
                <a:cs typeface="Calibri" panose="020F0502020204030204" pitchFamily="34" charset="0"/>
              </a:rPr>
              <a:t>Πειράματα έδειξαν ότι υπάρχουν </a:t>
            </a:r>
            <a:r>
              <a:rPr lang="el-GR" b="1" dirty="0">
                <a:latin typeface="Calibri" panose="020F0502020204030204" pitchFamily="34" charset="0"/>
                <a:cs typeface="Calibri" panose="020F0502020204030204" pitchFamily="34" charset="0"/>
              </a:rPr>
              <a:t>δυο</a:t>
            </a:r>
            <a:r>
              <a:rPr lang="el-GR" dirty="0">
                <a:latin typeface="Calibri" panose="020F0502020204030204" pitchFamily="34" charset="0"/>
                <a:cs typeface="Calibri" panose="020F0502020204030204" pitchFamily="34" charset="0"/>
              </a:rPr>
              <a:t> είδη ηλεκτρικού φορτίου </a:t>
            </a:r>
          </a:p>
          <a:p>
            <a:endParaRPr lang="en-US"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Όπως είπαμε ήδη, ονομάστηκαν (αυθαίρετα) </a:t>
            </a:r>
            <a:r>
              <a:rPr lang="el-GR" b="1" i="1" dirty="0">
                <a:latin typeface="Calibri" panose="020F0502020204030204" pitchFamily="34" charset="0"/>
                <a:cs typeface="Calibri" panose="020F0502020204030204" pitchFamily="34" charset="0"/>
              </a:rPr>
              <a:t>θετικό</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και </a:t>
            </a:r>
            <a:r>
              <a:rPr lang="el-GR" b="1" i="1" dirty="0">
                <a:latin typeface="Calibri" panose="020F0502020204030204" pitchFamily="34" charset="0"/>
                <a:cs typeface="Calibri" panose="020F0502020204030204" pitchFamily="34" charset="0"/>
              </a:rPr>
              <a:t>αρνητικό</a:t>
            </a:r>
            <a:r>
              <a:rPr lang="el-GR" dirty="0">
                <a:latin typeface="Calibri" panose="020F0502020204030204" pitchFamily="34" charset="0"/>
                <a:cs typeface="Calibri" panose="020F0502020204030204" pitchFamily="34" charset="0"/>
              </a:rPr>
              <a:t> φορτίο</a:t>
            </a:r>
          </a:p>
          <a:p>
            <a:pPr lvl="1"/>
            <a:r>
              <a:rPr lang="el-GR" dirty="0">
                <a:latin typeface="Calibri" panose="020F0502020204030204" pitchFamily="34" charset="0"/>
                <a:cs typeface="Calibri" panose="020F0502020204030204" pitchFamily="34" charset="0"/>
              </a:rPr>
              <a:t>Τα </a:t>
            </a:r>
            <a:r>
              <a:rPr lang="el-GR" b="1" dirty="0">
                <a:latin typeface="Calibri" panose="020F0502020204030204" pitchFamily="34" charset="0"/>
                <a:cs typeface="Calibri" panose="020F0502020204030204" pitchFamily="34" charset="0"/>
              </a:rPr>
              <a:t>ηλεκτρόνια</a:t>
            </a:r>
            <a:r>
              <a:rPr lang="el-GR"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ή και άλλα σωματίδια) έχουν </a:t>
            </a:r>
            <a:r>
              <a:rPr lang="el-GR" b="1" dirty="0">
                <a:latin typeface="Calibri" panose="020F0502020204030204" pitchFamily="34" charset="0"/>
                <a:cs typeface="Calibri" panose="020F0502020204030204" pitchFamily="34" charset="0"/>
              </a:rPr>
              <a:t>αρνητικό φορτίο</a:t>
            </a:r>
          </a:p>
          <a:p>
            <a:pPr lvl="1"/>
            <a:r>
              <a:rPr lang="el-GR" dirty="0">
                <a:latin typeface="Calibri" panose="020F0502020204030204" pitchFamily="34" charset="0"/>
                <a:cs typeface="Calibri" panose="020F0502020204030204" pitchFamily="34" charset="0"/>
              </a:rPr>
              <a:t>Τα </a:t>
            </a:r>
            <a:r>
              <a:rPr lang="el-GR" b="1" dirty="0">
                <a:latin typeface="Calibri" panose="020F0502020204030204" pitchFamily="34" charset="0"/>
                <a:cs typeface="Calibri" panose="020F0502020204030204" pitchFamily="34" charset="0"/>
              </a:rPr>
              <a:t>πρωτόνια</a:t>
            </a:r>
            <a:r>
              <a:rPr lang="el-GR" dirty="0">
                <a:latin typeface="Calibri" panose="020F0502020204030204" pitchFamily="34" charset="0"/>
                <a:cs typeface="Calibri" panose="020F0502020204030204" pitchFamily="34" charset="0"/>
              </a:rPr>
              <a:t> (ή και άλλα σωματίδια) έχουν </a:t>
            </a:r>
            <a:br>
              <a:rPr lang="el-GR" dirty="0">
                <a:latin typeface="Calibri" panose="020F0502020204030204" pitchFamily="34" charset="0"/>
                <a:cs typeface="Calibri" panose="020F0502020204030204" pitchFamily="34" charset="0"/>
              </a:rPr>
            </a:br>
            <a:r>
              <a:rPr lang="el-GR" b="1" dirty="0">
                <a:latin typeface="Calibri" panose="020F0502020204030204" pitchFamily="34" charset="0"/>
                <a:cs typeface="Calibri" panose="020F0502020204030204" pitchFamily="34" charset="0"/>
              </a:rPr>
              <a:t>θετικό φορτίο</a:t>
            </a:r>
          </a:p>
          <a:p>
            <a:pPr lvl="1"/>
            <a:endParaRPr lang="el-GR" b="1" dirty="0">
              <a:latin typeface="Calibri" panose="020F0502020204030204" pitchFamily="34" charset="0"/>
              <a:cs typeface="Calibri" panose="020F0502020204030204" pitchFamily="34" charset="0"/>
            </a:endParaRPr>
          </a:p>
          <a:p>
            <a:r>
              <a:rPr lang="el-GR" b="1" dirty="0">
                <a:latin typeface="Calibri" panose="020F0502020204030204" pitchFamily="34" charset="0"/>
                <a:cs typeface="Calibri" panose="020F0502020204030204" pitchFamily="34" charset="0"/>
              </a:rPr>
              <a:t>Φορτία ίδιου προσήμου απωθούνται</a:t>
            </a:r>
          </a:p>
          <a:p>
            <a:r>
              <a:rPr lang="el-GR" b="1" dirty="0">
                <a:latin typeface="Calibri" panose="020F0502020204030204" pitchFamily="34" charset="0"/>
                <a:cs typeface="Calibri" panose="020F0502020204030204" pitchFamily="34" charset="0"/>
              </a:rPr>
              <a:t>Φορτία αντίθετου προσήμου έλκονται</a:t>
            </a:r>
          </a:p>
          <a:p>
            <a:endParaRPr lang="el-GR" dirty="0">
              <a:latin typeface="Calibri" panose="020F0502020204030204" pitchFamily="34" charset="0"/>
              <a:cs typeface="Calibri" panose="020F0502020204030204" pitchFamily="34" charset="0"/>
            </a:endParaRPr>
          </a:p>
        </p:txBody>
      </p:sp>
      <p:grpSp>
        <p:nvGrpSpPr>
          <p:cNvPr id="15" name="Group 14"/>
          <p:cNvGrpSpPr/>
          <p:nvPr/>
        </p:nvGrpSpPr>
        <p:grpSpPr>
          <a:xfrm>
            <a:off x="6248402" y="4419600"/>
            <a:ext cx="2385551" cy="2057400"/>
            <a:chOff x="6785106" y="4800600"/>
            <a:chExt cx="1848845" cy="1676400"/>
          </a:xfrm>
        </p:grpSpPr>
        <p:grpSp>
          <p:nvGrpSpPr>
            <p:cNvPr id="12" name="Group 11"/>
            <p:cNvGrpSpPr/>
            <p:nvPr/>
          </p:nvGrpSpPr>
          <p:grpSpPr>
            <a:xfrm>
              <a:off x="6785106" y="4800600"/>
              <a:ext cx="1848845" cy="1676400"/>
              <a:chOff x="6800244" y="4800600"/>
              <a:chExt cx="1848845" cy="167640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35875"/>
              <a:stretch/>
            </p:blipFill>
            <p:spPr>
              <a:xfrm>
                <a:off x="6800244" y="4959282"/>
                <a:ext cx="1581756" cy="1517718"/>
              </a:xfrm>
              <a:prstGeom prst="rect">
                <a:avLst/>
              </a:prstGeom>
            </p:spPr>
          </p:pic>
          <p:sp>
            <p:nvSpPr>
              <p:cNvPr id="11" name="Rounded Rectangle 10"/>
              <p:cNvSpPr/>
              <p:nvPr/>
            </p:nvSpPr>
            <p:spPr>
              <a:xfrm>
                <a:off x="8221387" y="4800600"/>
                <a:ext cx="427702"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mbria" panose="02040503050406030204"/>
                </a:endParaRPr>
              </a:p>
            </p:txBody>
          </p:sp>
        </p:grpSp>
        <p:sp>
          <p:nvSpPr>
            <p:cNvPr id="13" name="Rounded Rectangle 12"/>
            <p:cNvSpPr/>
            <p:nvPr/>
          </p:nvSpPr>
          <p:spPr>
            <a:xfrm>
              <a:off x="8351080" y="5556216"/>
              <a:ext cx="99551"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mbria" panose="02040503050406030204"/>
              </a:endParaRPr>
            </a:p>
          </p:txBody>
        </p:sp>
        <p:sp>
          <p:nvSpPr>
            <p:cNvPr id="14" name="Rounded Rectangle 13"/>
            <p:cNvSpPr/>
            <p:nvPr/>
          </p:nvSpPr>
          <p:spPr>
            <a:xfrm>
              <a:off x="8324887" y="6293724"/>
              <a:ext cx="99551"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latin typeface="Cambria" panose="02040503050406030204"/>
              </a:endParaRPr>
            </a:p>
          </p:txBody>
        </p:sp>
      </p:grpSp>
    </p:spTree>
    <p:extLst>
      <p:ext uri="{BB962C8B-B14F-4D97-AF65-F5344CB8AC3E}">
        <p14:creationId xmlns:p14="http://schemas.microsoft.com/office/powerpoint/2010/main" val="41141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667300" cy="5257800"/>
          </a:xfrm>
        </p:spPr>
        <p:txBody>
          <a:bodyPr>
            <a:normAutofit/>
          </a:bodyPr>
          <a:lstStyle/>
          <a:p>
            <a:r>
              <a:rPr lang="el-GR" b="1" dirty="0">
                <a:latin typeface="Calibri" panose="020F0502020204030204" pitchFamily="34" charset="0"/>
                <a:cs typeface="Calibri" panose="020F0502020204030204" pitchFamily="34" charset="0"/>
              </a:rPr>
              <a:t>Αρχή Διατήρησης του ηλεκτρικού φορτίου</a:t>
            </a:r>
          </a:p>
          <a:p>
            <a:pPr lvl="1"/>
            <a:r>
              <a:rPr lang="el-GR" dirty="0">
                <a:latin typeface="Calibri" panose="020F0502020204030204" pitchFamily="34" charset="0"/>
                <a:cs typeface="Calibri" panose="020F0502020204030204" pitchFamily="34" charset="0"/>
              </a:rPr>
              <a:t>…σε απομονωμένο σύστημα</a:t>
            </a:r>
          </a:p>
          <a:p>
            <a:pPr lvl="1"/>
            <a:r>
              <a:rPr lang="el-GR" dirty="0">
                <a:latin typeface="Calibri" panose="020F0502020204030204" pitchFamily="34" charset="0"/>
                <a:cs typeface="Calibri" panose="020F0502020204030204" pitchFamily="34" charset="0"/>
              </a:rPr>
              <a:t>Φόρτιση = μεταφορά ηλεκτρονίων…</a:t>
            </a:r>
          </a:p>
          <a:p>
            <a:pPr lvl="2"/>
            <a:r>
              <a:rPr lang="el-GR" dirty="0">
                <a:latin typeface="Calibri" panose="020F0502020204030204" pitchFamily="34" charset="0"/>
                <a:cs typeface="Calibri" panose="020F0502020204030204" pitchFamily="34" charset="0"/>
              </a:rPr>
              <a:t>…όχι δημιουργία/καταστροφή φορτίου!</a:t>
            </a:r>
          </a:p>
          <a:p>
            <a:pPr lvl="1"/>
            <a:endParaRPr lang="el-GR" sz="1050" dirty="0">
              <a:latin typeface="Calibri" panose="020F0502020204030204" pitchFamily="34" charset="0"/>
              <a:cs typeface="Calibri" panose="020F0502020204030204" pitchFamily="34" charset="0"/>
            </a:endParaRPr>
          </a:p>
          <a:p>
            <a:pPr lvl="1"/>
            <a:endParaRPr lang="el-GR" sz="1050" dirty="0">
              <a:latin typeface="Calibri" panose="020F0502020204030204" pitchFamily="34" charset="0"/>
              <a:cs typeface="Calibri" panose="020F0502020204030204" pitchFamily="34" charset="0"/>
            </a:endParaRPr>
          </a:p>
          <a:p>
            <a:pPr lvl="1"/>
            <a:endParaRPr lang="el-GR" sz="105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Μεταφορά φορτίου από ένα σώμα σε ένα άλλο</a:t>
            </a:r>
          </a:p>
          <a:p>
            <a:pPr lvl="2"/>
            <a:r>
              <a:rPr lang="el-GR" dirty="0">
                <a:latin typeface="Calibri" panose="020F0502020204030204" pitchFamily="34" charset="0"/>
                <a:cs typeface="Calibri" panose="020F0502020204030204" pitchFamily="34" charset="0"/>
              </a:rPr>
              <a:t>Το ένα φορτίζεται </a:t>
            </a:r>
            <a:r>
              <a:rPr lang="el-GR" b="1" dirty="0">
                <a:latin typeface="Calibri" panose="020F0502020204030204" pitchFamily="34" charset="0"/>
                <a:cs typeface="Calibri" panose="020F0502020204030204" pitchFamily="34" charset="0"/>
              </a:rPr>
              <a:t>θετικά (πλεόνασμα θετικού φορτίου)</a:t>
            </a:r>
            <a:r>
              <a:rPr lang="el-GR" dirty="0">
                <a:latin typeface="Calibri" panose="020F0502020204030204" pitchFamily="34" charset="0"/>
                <a:cs typeface="Calibri" panose="020F0502020204030204" pitchFamily="34" charset="0"/>
              </a:rPr>
              <a:t>, το άλλο </a:t>
            </a:r>
            <a:r>
              <a:rPr lang="el-GR" b="1" dirty="0">
                <a:latin typeface="Calibri" panose="020F0502020204030204" pitchFamily="34" charset="0"/>
                <a:cs typeface="Calibri" panose="020F0502020204030204" pitchFamily="34" charset="0"/>
              </a:rPr>
              <a:t>αρνητικά (πλεόνασμα αρνητικού φορτίου)</a:t>
            </a:r>
          </a:p>
          <a:p>
            <a:pPr lvl="2"/>
            <a:endParaRPr lang="el-GR" sz="1100" b="1" dirty="0">
              <a:latin typeface="Calibri" panose="020F0502020204030204" pitchFamily="34" charset="0"/>
              <a:cs typeface="Calibri" panose="020F0502020204030204" pitchFamily="34" charset="0"/>
            </a:endParaRPr>
          </a:p>
          <a:p>
            <a:pPr lvl="2"/>
            <a:r>
              <a:rPr lang="el-GR" dirty="0">
                <a:latin typeface="Calibri" panose="020F0502020204030204" pitchFamily="34" charset="0"/>
                <a:cs typeface="Calibri" panose="020F0502020204030204" pitchFamily="34" charset="0"/>
              </a:rPr>
              <a:t>Ξέρουμε πλέον ότι – στα μέταλλα – τα </a:t>
            </a:r>
            <a:r>
              <a:rPr lang="el-GR" b="1" dirty="0">
                <a:latin typeface="Calibri" panose="020F0502020204030204" pitchFamily="34" charset="0"/>
                <a:cs typeface="Calibri" panose="020F0502020204030204" pitchFamily="34" charset="0"/>
              </a:rPr>
              <a:t>ελεύθερα</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ηλεκτρόνια </a:t>
            </a:r>
            <a:r>
              <a:rPr lang="el-GR" dirty="0">
                <a:latin typeface="Calibri" panose="020F0502020204030204" pitchFamily="34" charset="0"/>
                <a:cs typeface="Calibri" panose="020F0502020204030204" pitchFamily="34" charset="0"/>
              </a:rPr>
              <a:t>μεταφέρουν φορτίο, τα οποία μεταφέρονται από ένα μέταλλο σε ένα άλλο (ή μετακινούνται μέσα στο ίδιο το υλικό), δημιουργώντας θετική ή αρνητική φόρτιση</a:t>
            </a:r>
          </a:p>
        </p:txBody>
      </p:sp>
    </p:spTree>
    <p:extLst>
      <p:ext uri="{BB962C8B-B14F-4D97-AF65-F5344CB8AC3E}">
        <p14:creationId xmlns:p14="http://schemas.microsoft.com/office/powerpoint/2010/main" val="23907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105400"/>
              </a:xfrm>
            </p:spPr>
            <p:txBody>
              <a:bodyPr>
                <a:normAutofit/>
              </a:bodyPr>
              <a:lstStyle/>
              <a:p>
                <a:r>
                  <a:rPr lang="el-GR" b="1" dirty="0">
                    <a:latin typeface="Calibri" panose="020F0502020204030204" pitchFamily="34" charset="0"/>
                    <a:cs typeface="Calibri" panose="020F0502020204030204" pitchFamily="34" charset="0"/>
                  </a:rPr>
                  <a:t>Αρχή Διατήρησης του ηλεκτρικού φορτίου</a:t>
                </a:r>
              </a:p>
              <a:p>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1909, ο </a:t>
                </a:r>
                <a:r>
                  <a:rPr lang="en-US" dirty="0">
                    <a:latin typeface="Calibri" panose="020F0502020204030204" pitchFamily="34" charset="0"/>
                    <a:cs typeface="Calibri" panose="020F0502020204030204" pitchFamily="34" charset="0"/>
                  </a:rPr>
                  <a:t>R. Milikan </a:t>
                </a:r>
                <a:r>
                  <a:rPr lang="el-GR" dirty="0">
                    <a:latin typeface="Calibri" panose="020F0502020204030204" pitchFamily="34" charset="0"/>
                    <a:cs typeface="Calibri" panose="020F0502020204030204" pitchFamily="34" charset="0"/>
                  </a:rPr>
                  <a:t>ανακάλυψε ότι το ηλεκτρικό φορτίο </a:t>
                </a:r>
                <a14:m>
                  <m:oMath xmlns:m="http://schemas.openxmlformats.org/officeDocument/2006/math">
                    <m:r>
                      <a:rPr lang="en-US" b="0" i="1" smtClean="0">
                        <a:latin typeface="Cambria Math" panose="02040503050406030204" pitchFamily="18" charset="0"/>
                      </a:rPr>
                      <m:t>𝑞</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απαντάται </a:t>
                </a:r>
                <a:r>
                  <a:rPr lang="el-GR" b="1" dirty="0">
                    <a:latin typeface="Calibri" panose="020F0502020204030204" pitchFamily="34" charset="0"/>
                    <a:cs typeface="Calibri" panose="020F0502020204030204" pitchFamily="34" charset="0"/>
                  </a:rPr>
                  <a:t>στη φύση </a:t>
                </a:r>
                <a:r>
                  <a:rPr lang="el-GR" dirty="0">
                    <a:latin typeface="Calibri" panose="020F0502020204030204" pitchFamily="34" charset="0"/>
                    <a:cs typeface="Calibri" panose="020F0502020204030204" pitchFamily="34" charset="0"/>
                  </a:rPr>
                  <a:t>σε </a:t>
                </a:r>
                <a:r>
                  <a:rPr lang="el-GR" b="1" dirty="0">
                    <a:latin typeface="Calibri" panose="020F0502020204030204" pitchFamily="34" charset="0"/>
                    <a:cs typeface="Calibri" panose="020F0502020204030204" pitchFamily="34" charset="0"/>
                  </a:rPr>
                  <a:t>ακέραια</a:t>
                </a:r>
                <a:r>
                  <a:rPr lang="el-GR" dirty="0">
                    <a:latin typeface="Calibri" panose="020F0502020204030204" pitchFamily="34" charset="0"/>
                    <a:cs typeface="Calibri" panose="020F0502020204030204" pitchFamily="34" charset="0"/>
                  </a:rPr>
                  <a:t> πολλαπλάσια ενός στοιχειώδους ηλεκτρικού φορτίου </a:t>
                </a:r>
                <a14:m>
                  <m:oMath xmlns:m="http://schemas.openxmlformats.org/officeDocument/2006/math">
                    <m:r>
                      <a:rPr lang="en-US" b="0" i="1" smtClean="0">
                        <a:latin typeface="Cambria Math" panose="02040503050406030204" pitchFamily="18" charset="0"/>
                      </a:rPr>
                      <m:t>𝑒</m:t>
                    </m:r>
                  </m:oMath>
                </a14:m>
                <a:r>
                  <a:rPr lang="en-US" dirty="0">
                    <a:latin typeface="Calibri" panose="020F0502020204030204" pitchFamily="34" charset="0"/>
                    <a:cs typeface="Calibri" panose="020F0502020204030204" pitchFamily="34" charset="0"/>
                  </a:rPr>
                  <a:t>: </a:t>
                </a:r>
                <a:endParaRPr lang="en-US" i="1" dirty="0">
                  <a:latin typeface="Calibri" panose="020F0502020204030204" pitchFamily="34" charset="0"/>
                  <a:cs typeface="Calibri" panose="020F0502020204030204" pitchFamily="34" charset="0"/>
                </a:endParaRPr>
              </a:p>
              <a:p>
                <a:pPr marL="68580" indent="0">
                  <a:buNone/>
                </a:pPr>
                <a:endParaRPr lang="el-GR"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ℤ</m:t>
                      </m:r>
                    </m:oMath>
                  </m:oMathPara>
                </a14:m>
                <a:endParaRPr lang="en-US" dirty="0">
                  <a:latin typeface="Calibri" panose="020F0502020204030204" pitchFamily="34" charset="0"/>
                  <a:cs typeface="Calibri" panose="020F0502020204030204" pitchFamily="34" charset="0"/>
                </a:endParaRPr>
              </a:p>
              <a:p>
                <a:pPr lvl="1"/>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Λέμε ότι το ηλεκτρικό φορτίο είναι </a:t>
                </a:r>
                <a:r>
                  <a:rPr lang="el-GR" b="1" dirty="0">
                    <a:latin typeface="Calibri" panose="020F0502020204030204" pitchFamily="34" charset="0"/>
                    <a:cs typeface="Calibri" panose="020F0502020204030204" pitchFamily="34" charset="0"/>
                  </a:rPr>
                  <a:t>κβαντισμένο</a:t>
                </a:r>
              </a:p>
              <a:p>
                <a:pPr lvl="1"/>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Ηλεκτρόνιο</a:t>
                </a:r>
                <a:r>
                  <a:rPr lang="el-GR" dirty="0">
                    <a:latin typeface="Calibri" panose="020F0502020204030204" pitchFamily="34" charset="0"/>
                    <a:cs typeface="Calibri" panose="020F0502020204030204" pitchFamily="34" charset="0"/>
                  </a:rPr>
                  <a:t>: φορτίο </a:t>
                </a:r>
                <a:r>
                  <a:rPr lang="el-GR" sz="2800" b="1" dirty="0">
                    <a:latin typeface="Calibri" panose="020F0502020204030204" pitchFamily="34" charset="0"/>
                    <a:cs typeface="Calibri" panose="020F0502020204030204" pitchFamily="34" charset="0"/>
                  </a:rPr>
                  <a:t>-</a:t>
                </a:r>
                <a14:m>
                  <m:oMath xmlns:m="http://schemas.openxmlformats.org/officeDocument/2006/math">
                    <m:r>
                      <a:rPr lang="en-US" sz="2800" b="1" i="1" dirty="0">
                        <a:latin typeface="Cambria Math" panose="02040503050406030204" pitchFamily="18" charset="0"/>
                      </a:rPr>
                      <m:t>𝒆</m:t>
                    </m:r>
                    <m:r>
                      <a:rPr lang="en-US" sz="2800" b="1" i="1" dirty="0">
                        <a:latin typeface="Cambria Math" panose="02040503050406030204" pitchFamily="18" charset="0"/>
                      </a:rPr>
                      <m:t> </m:t>
                    </m:r>
                  </m:oMath>
                </a14:m>
                <a:r>
                  <a:rPr lang="en-US" sz="2800" b="1" dirty="0">
                    <a:latin typeface="Calibri" panose="020F0502020204030204" pitchFamily="34" charset="0"/>
                    <a:cs typeface="Calibri" panose="020F0502020204030204" pitchFamily="34" charset="0"/>
                  </a:rPr>
                  <a:t> </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Πρωτόνιο</a:t>
                </a:r>
                <a:r>
                  <a:rPr lang="el-GR" dirty="0">
                    <a:latin typeface="Calibri" panose="020F0502020204030204" pitchFamily="34" charset="0"/>
                    <a:cs typeface="Calibri" panose="020F0502020204030204" pitchFamily="34" charset="0"/>
                  </a:rPr>
                  <a:t>: φορτίο </a:t>
                </a:r>
                <a:r>
                  <a:rPr lang="el-GR" sz="2800" b="1" dirty="0">
                    <a:latin typeface="Calibri" panose="020F0502020204030204" pitchFamily="34" charset="0"/>
                    <a:cs typeface="Calibri" panose="020F0502020204030204" pitchFamily="34" charset="0"/>
                  </a:rPr>
                  <a:t>+</a:t>
                </a:r>
                <a14:m>
                  <m:oMath xmlns:m="http://schemas.openxmlformats.org/officeDocument/2006/math">
                    <m:r>
                      <a:rPr lang="en-US" sz="2800" b="1" i="1" dirty="0">
                        <a:latin typeface="Cambria Math" panose="02040503050406030204" pitchFamily="18" charset="0"/>
                      </a:rPr>
                      <m:t>𝒆</m:t>
                    </m:r>
                  </m:oMath>
                </a14:m>
                <a:endParaRPr lang="el-GR" b="1"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105400"/>
              </a:xfrm>
              <a:blipFill>
                <a:blip r:embed="rId2"/>
                <a:stretch>
                  <a:fillRect t="-955"/>
                </a:stretch>
              </a:blipFill>
            </p:spPr>
            <p:txBody>
              <a:bodyPr/>
              <a:lstStyle/>
              <a:p>
                <a:r>
                  <a:rPr lang="en-US">
                    <a:noFill/>
                  </a:rPr>
                  <a:t> </a:t>
                </a:r>
              </a:p>
            </p:txBody>
          </p:sp>
        </mc:Fallback>
      </mc:AlternateContent>
    </p:spTree>
    <p:extLst>
      <p:ext uri="{BB962C8B-B14F-4D97-AF65-F5344CB8AC3E}">
        <p14:creationId xmlns:p14="http://schemas.microsoft.com/office/powerpoint/2010/main" val="332771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2" y="1371600"/>
            <a:ext cx="7872249" cy="5257800"/>
          </a:xfrm>
        </p:spPr>
        <p:txBody>
          <a:bodyPr>
            <a:normAutofit fontScale="92500"/>
          </a:bodyPr>
          <a:lstStyle/>
          <a:p>
            <a:r>
              <a:rPr lang="el-GR" sz="2600" b="1" dirty="0">
                <a:latin typeface="Calibri" panose="020F0502020204030204" pitchFamily="34" charset="0"/>
                <a:cs typeface="Calibri" panose="020F0502020204030204" pitchFamily="34" charset="0"/>
              </a:rPr>
              <a:t>Κατηγοριοποίηση υλικών</a:t>
            </a:r>
          </a:p>
          <a:p>
            <a:endParaRPr lang="el-GR" sz="900" b="1" dirty="0">
              <a:latin typeface="Calibri" panose="020F0502020204030204" pitchFamily="34" charset="0"/>
              <a:cs typeface="Calibri" panose="020F0502020204030204" pitchFamily="34" charset="0"/>
            </a:endParaRPr>
          </a:p>
          <a:p>
            <a:r>
              <a:rPr lang="el-GR" b="1" i="1" dirty="0">
                <a:latin typeface="Calibri" panose="020F0502020204030204" pitchFamily="34" charset="0"/>
                <a:cs typeface="Calibri" panose="020F0502020204030204" pitchFamily="34" charset="0"/>
              </a:rPr>
              <a:t>Αγωγοί: </a:t>
            </a:r>
            <a:r>
              <a:rPr lang="el-GR" dirty="0">
                <a:latin typeface="Calibri" panose="020F0502020204030204" pitchFamily="34" charset="0"/>
                <a:cs typeface="Calibri" panose="020F0502020204030204" pitchFamily="34" charset="0"/>
              </a:rPr>
              <a:t>υλικά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χαλκός, αλουμίνιο, άργυρος, </a:t>
            </a:r>
            <a:r>
              <a:rPr lang="el-GR" dirty="0" err="1">
                <a:latin typeface="Calibri" panose="020F0502020204030204" pitchFamily="34" charset="0"/>
                <a:cs typeface="Calibri" panose="020F0502020204030204" pitchFamily="34" charset="0"/>
              </a:rPr>
              <a:t>κλπ</a:t>
            </a:r>
            <a:r>
              <a:rPr lang="el-GR" dirty="0">
                <a:latin typeface="Calibri" panose="020F0502020204030204" pitchFamily="34" charset="0"/>
                <a:cs typeface="Calibri" panose="020F0502020204030204" pitchFamily="34" charset="0"/>
              </a:rPr>
              <a:t>) όπου κάποια ηλεκτρόνια είναι ελεύθερα και δεν είναι δεσμευμένα σε άτομα, και μπορούν να κινηθούν σχετικά ελεύθερα στο υλικό</a:t>
            </a:r>
          </a:p>
          <a:p>
            <a:pPr lvl="1"/>
            <a:r>
              <a:rPr lang="el-GR" dirty="0">
                <a:latin typeface="Calibri" panose="020F0502020204030204" pitchFamily="34" charset="0"/>
                <a:cs typeface="Calibri" panose="020F0502020204030204" pitchFamily="34" charset="0"/>
              </a:rPr>
              <a:t>Όταν φορτιστούν, το φορτίο κατανέμεται άμεσα σε όλη την επιφάνεια του υλικού</a:t>
            </a:r>
          </a:p>
          <a:p>
            <a:r>
              <a:rPr lang="el-GR" b="1" i="1" dirty="0">
                <a:latin typeface="Calibri" panose="020F0502020204030204" pitchFamily="34" charset="0"/>
                <a:cs typeface="Calibri" panose="020F0502020204030204" pitchFamily="34" charset="0"/>
              </a:rPr>
              <a:t>Μονωτές: </a:t>
            </a:r>
            <a:r>
              <a:rPr lang="el-GR" dirty="0">
                <a:latin typeface="Calibri" panose="020F0502020204030204" pitchFamily="34" charset="0"/>
                <a:cs typeface="Calibri" panose="020F0502020204030204" pitchFamily="34" charset="0"/>
              </a:rPr>
              <a:t>υλικά (γυαλί, ξύλο, </a:t>
            </a:r>
            <a:r>
              <a:rPr lang="el-GR" dirty="0" err="1">
                <a:latin typeface="Calibri" panose="020F0502020204030204" pitchFamily="34" charset="0"/>
                <a:cs typeface="Calibri" panose="020F0502020204030204" pitchFamily="34" charset="0"/>
              </a:rPr>
              <a:t>κλπ</a:t>
            </a:r>
            <a:r>
              <a:rPr lang="el-GR" dirty="0">
                <a:latin typeface="Calibri" panose="020F0502020204030204" pitchFamily="34" charset="0"/>
                <a:cs typeface="Calibri" panose="020F0502020204030204" pitchFamily="34" charset="0"/>
              </a:rPr>
              <a:t>) που όλα τα ηλεκτρόνια τους είναι δεσμευμένα σε άτομα και δεν μπορούν να κινηθούν ελεύθερα</a:t>
            </a:r>
          </a:p>
          <a:p>
            <a:pPr lvl="1"/>
            <a:r>
              <a:rPr lang="el-GR" dirty="0">
                <a:latin typeface="Calibri" panose="020F0502020204030204" pitchFamily="34" charset="0"/>
                <a:cs typeface="Calibri" panose="020F0502020204030204" pitchFamily="34" charset="0"/>
              </a:rPr>
              <a:t>Όταν φορτιστούν, το φορτίο κατανέμεται σε μια συγκεκριμένη περιοχή</a:t>
            </a:r>
          </a:p>
          <a:p>
            <a:r>
              <a:rPr lang="el-GR" b="1" i="1" dirty="0">
                <a:latin typeface="Calibri" panose="020F0502020204030204" pitchFamily="34" charset="0"/>
                <a:cs typeface="Calibri" panose="020F0502020204030204" pitchFamily="34" charset="0"/>
              </a:rPr>
              <a:t>Ημιαγωγοί: </a:t>
            </a:r>
            <a:r>
              <a:rPr lang="el-GR" dirty="0">
                <a:latin typeface="Calibri" panose="020F0502020204030204" pitchFamily="34" charset="0"/>
                <a:cs typeface="Calibri" panose="020F0502020204030204" pitchFamily="34" charset="0"/>
              </a:rPr>
              <a:t>με προσθήκη συγκεκριμένης ποσότητας ατόμων στο υλικό (πυρίτιο, γερμάνιο), εναλλάσσονται από αγωγοί σε μονωτές</a:t>
            </a:r>
            <a:endParaRPr lang="el-GR"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93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2" y="1371600"/>
            <a:ext cx="7872249" cy="5257800"/>
          </a:xfrm>
        </p:spPr>
        <p:txBody>
          <a:bodyPr>
            <a:normAutofit/>
          </a:bodyPr>
          <a:lstStyle/>
          <a:p>
            <a:r>
              <a:rPr lang="el-GR" b="1" dirty="0">
                <a:latin typeface="Calibri" panose="020F0502020204030204" pitchFamily="34" charset="0"/>
                <a:cs typeface="Calibri" panose="020F0502020204030204" pitchFamily="34" charset="0"/>
              </a:rPr>
              <a:t>Κατηγοριοποίηση υλικών</a:t>
            </a: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900" b="1" dirty="0">
              <a:latin typeface="Calibri" panose="020F0502020204030204" pitchFamily="34" charset="0"/>
              <a:cs typeface="Calibri" panose="020F0502020204030204" pitchFamily="34" charset="0"/>
            </a:endParaRPr>
          </a:p>
          <a:p>
            <a:endParaRPr lang="en-US" sz="400" b="1" dirty="0">
              <a:latin typeface="Calibri" panose="020F0502020204030204" pitchFamily="34" charset="0"/>
              <a:cs typeface="Calibri" panose="020F0502020204030204" pitchFamily="34" charset="0"/>
            </a:endParaRPr>
          </a:p>
          <a:p>
            <a:endParaRPr lang="en-US" sz="300" b="1" dirty="0">
              <a:latin typeface="Calibri" panose="020F0502020204030204" pitchFamily="34" charset="0"/>
              <a:cs typeface="Calibri" panose="020F0502020204030204" pitchFamily="34" charset="0"/>
            </a:endParaRPr>
          </a:p>
          <a:p>
            <a:r>
              <a:rPr lang="el-GR" sz="2000" dirty="0">
                <a:latin typeface="Calibri" panose="020F0502020204030204" pitchFamily="34" charset="0"/>
                <a:cs typeface="Calibri" panose="020F0502020204030204" pitchFamily="34" charset="0"/>
              </a:rPr>
              <a:t>Φορτισμένα σωματίδια ασκούν δυνάμεις έλξης/άπωσης μεταξύ τους</a:t>
            </a:r>
          </a:p>
          <a:p>
            <a:r>
              <a:rPr lang="el-GR" sz="2000" b="1" dirty="0">
                <a:latin typeface="Calibri" panose="020F0502020204030204" pitchFamily="34" charset="0"/>
                <a:cs typeface="Calibri" panose="020F0502020204030204" pitchFamily="34" charset="0"/>
              </a:rPr>
              <a:t>Ερώτημα: </a:t>
            </a:r>
            <a:r>
              <a:rPr lang="el-GR" sz="2000" dirty="0">
                <a:latin typeface="Calibri" panose="020F0502020204030204" pitchFamily="34" charset="0"/>
                <a:cs typeface="Calibri" panose="020F0502020204030204" pitchFamily="34" charset="0"/>
              </a:rPr>
              <a:t>πόση είναι αυτή η δύναμη?</a:t>
            </a:r>
          </a:p>
          <a:p>
            <a:r>
              <a:rPr lang="el-GR" sz="2000" b="1" dirty="0">
                <a:latin typeface="Calibri" panose="020F0502020204030204" pitchFamily="34" charset="0"/>
                <a:cs typeface="Calibri" panose="020F0502020204030204" pitchFamily="34" charset="0"/>
              </a:rPr>
              <a:t>Απάντηση: </a:t>
            </a:r>
            <a:r>
              <a:rPr lang="el-GR" sz="2000" dirty="0">
                <a:latin typeface="Calibri" panose="020F0502020204030204" pitchFamily="34" charset="0"/>
                <a:cs typeface="Calibri" panose="020F0502020204030204" pitchFamily="34" charset="0"/>
              </a:rPr>
              <a:t>Νόμος του </a:t>
            </a:r>
            <a:r>
              <a:rPr lang="en-US" sz="2000" dirty="0">
                <a:latin typeface="Calibri" panose="020F0502020204030204" pitchFamily="34" charset="0"/>
                <a:cs typeface="Calibri" panose="020F0502020204030204" pitchFamily="34" charset="0"/>
              </a:rPr>
              <a:t>Coulomb!</a:t>
            </a:r>
            <a:endParaRPr lang="el-GR" sz="2000"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E886654B-6FA1-4926-AF42-16F014E922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444" b="35604"/>
          <a:stretch/>
        </p:blipFill>
        <p:spPr bwMode="auto">
          <a:xfrm>
            <a:off x="902575" y="1828802"/>
            <a:ext cx="7338850" cy="33276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36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3" end="23"/>
                                            </p:txEl>
                                          </p:spTgt>
                                        </p:tgtEl>
                                        <p:attrNameLst>
                                          <p:attrName>style.visibility</p:attrName>
                                        </p:attrNameLst>
                                      </p:cBhvr>
                                      <p:to>
                                        <p:strVal val="visible"/>
                                      </p:to>
                                    </p:set>
                                    <p:animEffect transition="in" filter="fade">
                                      <p:cBhvr>
                                        <p:cTn id="7" dur="500"/>
                                        <p:tgtEl>
                                          <p:spTgt spid="3">
                                            <p:txEl>
                                              <p:pRg st="23" end="2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4" end="24"/>
                                            </p:txEl>
                                          </p:spTgt>
                                        </p:tgtEl>
                                        <p:attrNameLst>
                                          <p:attrName>style.visibility</p:attrName>
                                        </p:attrNameLst>
                                      </p:cBhvr>
                                      <p:to>
                                        <p:strVal val="visible"/>
                                      </p:to>
                                    </p:set>
                                    <p:animEffect transition="in" filter="fade">
                                      <p:cBhvr>
                                        <p:cTn id="10" dur="500"/>
                                        <p:tgtEl>
                                          <p:spTgt spid="3">
                                            <p:txEl>
                                              <p:pRg st="24" end="2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5" end="25"/>
                                            </p:txEl>
                                          </p:spTgt>
                                        </p:tgtEl>
                                        <p:attrNameLst>
                                          <p:attrName>style.visibility</p:attrName>
                                        </p:attrNameLst>
                                      </p:cBhvr>
                                      <p:to>
                                        <p:strVal val="visible"/>
                                      </p:to>
                                    </p:set>
                                    <p:animEffect transition="in" filter="fade">
                                      <p:cBhvr>
                                        <p:cTn id="13" dur="500"/>
                                        <p:tgtEl>
                                          <p:spTgt spid="3">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948449" cy="5105400"/>
              </a:xfrm>
            </p:spPr>
            <p:txBody>
              <a:bodyPr>
                <a:normAutofit lnSpcReduction="10000"/>
              </a:bodyPr>
              <a:lstStyle/>
              <a:p>
                <a:r>
                  <a:rPr lang="el-GR" b="1" dirty="0">
                    <a:latin typeface="Calibri" panose="020F0502020204030204" pitchFamily="34" charset="0"/>
                    <a:cs typeface="Calibri" panose="020F0502020204030204" pitchFamily="34" charset="0"/>
                  </a:rPr>
                  <a:t>Ο νόμος του </a:t>
                </a:r>
                <a:r>
                  <a:rPr lang="en-US" b="1" dirty="0">
                    <a:latin typeface="Calibri" panose="020F0502020204030204" pitchFamily="34" charset="0"/>
                    <a:cs typeface="Calibri" panose="020F0502020204030204" pitchFamily="34" charset="0"/>
                  </a:rPr>
                  <a:t>Coulomb</a:t>
                </a:r>
              </a:p>
              <a:p>
                <a:pPr lvl="1"/>
                <a:r>
                  <a:rPr lang="en-US" dirty="0">
                    <a:latin typeface="Calibri" panose="020F0502020204030204" pitchFamily="34" charset="0"/>
                    <a:cs typeface="Calibri" panose="020F0502020204030204" pitchFamily="34" charset="0"/>
                  </a:rPr>
                  <a:t>O Charles Coulomb </a:t>
                </a:r>
                <a:r>
                  <a:rPr lang="el-GR" dirty="0">
                    <a:latin typeface="Calibri" panose="020F0502020204030204" pitchFamily="34" charset="0"/>
                    <a:cs typeface="Calibri" panose="020F0502020204030204" pitchFamily="34" charset="0"/>
                  </a:rPr>
                  <a:t>ανακάλυψε πειραματικά το </a:t>
                </a:r>
                <a:r>
                  <a:rPr lang="el-GR" b="1" dirty="0">
                    <a:latin typeface="Calibri" panose="020F0502020204030204" pitchFamily="34" charset="0"/>
                    <a:cs typeface="Calibri" panose="020F0502020204030204" pitchFamily="34" charset="0"/>
                  </a:rPr>
                  <a:t>μέτρο</a:t>
                </a:r>
                <a:r>
                  <a:rPr lang="el-GR" dirty="0">
                    <a:latin typeface="Calibri" panose="020F0502020204030204" pitchFamily="34" charset="0"/>
                    <a:cs typeface="Calibri" panose="020F0502020204030204" pitchFamily="34" charset="0"/>
                  </a:rPr>
                  <a:t> των ηλεκτρικών δυνάμεων ανάμεσα σε </a:t>
                </a:r>
                <a:r>
                  <a:rPr lang="el-GR" b="1" dirty="0">
                    <a:latin typeface="Calibri" panose="020F0502020204030204" pitchFamily="34" charset="0"/>
                    <a:cs typeface="Calibri" panose="020F0502020204030204" pitchFamily="34" charset="0"/>
                  </a:rPr>
                  <a:t>ακίνητα φορτισμένα σωματίδια</a:t>
                </a:r>
              </a:p>
              <a:p>
                <a:pPr lvl="1"/>
                <a:endParaRPr lang="el-GR" sz="105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Από τα πειράματά του προέκυψε ότι: </a:t>
                </a:r>
                <a:r>
                  <a:rPr lang="el-GR" b="1" dirty="0">
                    <a:latin typeface="Calibri" panose="020F0502020204030204" pitchFamily="34" charset="0"/>
                    <a:cs typeface="Calibri" panose="020F0502020204030204" pitchFamily="34" charset="0"/>
                  </a:rPr>
                  <a:t>η ηλεκτρική δύναμη ανάμεσα σε δυο ακίνητα φορτισμένα σωματίδια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r>
                      <a:rPr lang="en-US" b="1" i="1" smtClean="0">
                        <a:latin typeface="Cambria Math" panose="02040503050406030204" pitchFamily="18" charset="0"/>
                      </a:rPr>
                      <m:t>, </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oMath>
                </a14:m>
                <a:r>
                  <a:rPr lang="el-GR" b="1" dirty="0">
                    <a:latin typeface="Calibri" panose="020F0502020204030204" pitchFamily="34" charset="0"/>
                    <a:cs typeface="Calibri" panose="020F0502020204030204" pitchFamily="34" charset="0"/>
                  </a:rPr>
                  <a:t> (μηδενικού μεγέθους</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σημειακά) που απέχουν απόσταση </a:t>
                </a:r>
                <a14:m>
                  <m:oMath xmlns:m="http://schemas.openxmlformats.org/officeDocument/2006/math">
                    <m:r>
                      <a:rPr lang="en-US" b="1" i="1" smtClean="0">
                        <a:latin typeface="Cambria Math" panose="02040503050406030204" pitchFamily="18" charset="0"/>
                      </a:rPr>
                      <m:t>𝒓</m:t>
                    </m:r>
                  </m:oMath>
                </a14:m>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μεταξύ τους δίνεται από τη σχέση </a:t>
                </a:r>
                <a:r>
                  <a:rPr lang="en-US" b="1" i="1" dirty="0">
                    <a:latin typeface="Calibri" panose="020F0502020204030204" pitchFamily="34" charset="0"/>
                    <a:cs typeface="Calibri" panose="020F0502020204030204" pitchFamily="34" charset="0"/>
                  </a:rPr>
                  <a:t/>
                </a:r>
                <a:br>
                  <a:rPr lang="en-US" b="1" i="1" dirty="0">
                    <a:latin typeface="Calibri" panose="020F0502020204030204" pitchFamily="34" charset="0"/>
                    <a:cs typeface="Calibri" panose="020F0502020204030204" pitchFamily="34" charset="0"/>
                  </a:rPr>
                </a:br>
                <a:r>
                  <a:rPr lang="el-GR" b="1" i="1" dirty="0">
                    <a:latin typeface="Calibri" panose="020F0502020204030204" pitchFamily="34" charset="0"/>
                    <a:cs typeface="Calibri" panose="020F0502020204030204" pitchFamily="34" charset="0"/>
                  </a:rPr>
                  <a:t/>
                </a:r>
                <a:br>
                  <a:rPr lang="el-GR" b="1" i="1" dirty="0">
                    <a:latin typeface="Calibri" panose="020F0502020204030204" pitchFamily="34" charset="0"/>
                    <a:cs typeface="Calibri" panose="020F0502020204030204" pitchFamily="34" charset="0"/>
                  </a:rPr>
                </a:b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𝒆</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𝒆</m:t>
                        </m:r>
                      </m:sub>
                    </m:sSub>
                    <m:f>
                      <m:fPr>
                        <m:ctrlPr>
                          <a:rPr lang="en-US" b="1" i="1" smtClean="0">
                            <a:latin typeface="Cambria Math" panose="02040503050406030204" pitchFamily="18" charset="0"/>
                          </a:rPr>
                        </m:ctrlPr>
                      </m:fPr>
                      <m:num>
                        <m:d>
                          <m:dPr>
                            <m:begChr m:val="|"/>
                            <m:end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r>
                          <a:rPr lang="en-US" b="1" i="1" smtClean="0">
                            <a:latin typeface="Cambria Math" panose="02040503050406030204" pitchFamily="18" charset="0"/>
                          </a:rPr>
                          <m:t>|</m:t>
                        </m:r>
                      </m:num>
                      <m:den>
                        <m:sSup>
                          <m:sSupPr>
                            <m:ctrlPr>
                              <a:rPr lang="en-US" b="1" i="1" smtClean="0">
                                <a:latin typeface="Cambria Math" panose="02040503050406030204" pitchFamily="18" charset="0"/>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den>
                    </m:f>
                  </m:oMath>
                </a14:m>
                <a:endParaRPr lang="el-GR" b="1" i="1" dirty="0">
                  <a:latin typeface="Calibri" panose="020F0502020204030204" pitchFamily="34" charset="0"/>
                  <a:cs typeface="Calibri" panose="020F0502020204030204" pitchFamily="34" charset="0"/>
                </a:endParaRPr>
              </a:p>
              <a:p>
                <a:pPr lvl="1"/>
                <a:endParaRPr lang="el-GR" sz="1600" b="1" dirty="0">
                  <a:latin typeface="Calibri" panose="020F0502020204030204" pitchFamily="34" charset="0"/>
                  <a:cs typeface="Calibri" panose="020F0502020204030204" pitchFamily="34" charset="0"/>
                </a:endParaRPr>
              </a:p>
              <a:p>
                <a:pPr marL="365760" lvl="1" indent="0">
                  <a:buNone/>
                </a:pPr>
                <a:r>
                  <a:rPr lang="el-GR" b="1" dirty="0">
                    <a:latin typeface="Calibri" panose="020F0502020204030204" pitchFamily="34" charset="0"/>
                    <a:cs typeface="Calibri" panose="020F0502020204030204" pitchFamily="34" charset="0"/>
                  </a:rPr>
                  <a:t>     όπου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𝒆</m:t>
                        </m:r>
                      </m:sub>
                    </m:sSub>
                  </m:oMath>
                </a14:m>
                <a:r>
                  <a:rPr lang="el-GR" b="1" dirty="0">
                    <a:latin typeface="Calibri" panose="020F0502020204030204" pitchFamily="34" charset="0"/>
                    <a:cs typeface="Calibri" panose="020F0502020204030204" pitchFamily="34" charset="0"/>
                  </a:rPr>
                  <a:t> ονομάζεται </a:t>
                </a:r>
                <a:r>
                  <a:rPr lang="el-GR" dirty="0">
                    <a:latin typeface="Calibri" panose="020F0502020204030204" pitchFamily="34" charset="0"/>
                    <a:cs typeface="Calibri" panose="020F0502020204030204" pitchFamily="34" charset="0"/>
                  </a:rPr>
                  <a:t>σταθερά του </a:t>
                </a:r>
                <a:r>
                  <a:rPr lang="en-US" dirty="0">
                    <a:latin typeface="Calibri" panose="020F0502020204030204" pitchFamily="34" charset="0"/>
                    <a:cs typeface="Calibri" panose="020F0502020204030204" pitchFamily="34" charset="0"/>
                  </a:rPr>
                  <a:t>Coulomb</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Πειράματα έδειξαν ότι η ηλεκτρική δύναμη είναι </a:t>
                </a:r>
                <a:r>
                  <a:rPr lang="el-GR" b="1" dirty="0">
                    <a:latin typeface="Calibri" panose="020F0502020204030204" pitchFamily="34" charset="0"/>
                    <a:cs typeface="Calibri" panose="020F0502020204030204" pitchFamily="34" charset="0"/>
                  </a:rPr>
                  <a:t>συντηρητική</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948449" cy="5105400"/>
              </a:xfrm>
              <a:blipFill>
                <a:blip r:embed="rId2"/>
                <a:stretch>
                  <a:fillRect t="-1671" r="-613" b="-955"/>
                </a:stretch>
              </a:blipFill>
            </p:spPr>
            <p:txBody>
              <a:bodyPr/>
              <a:lstStyle/>
              <a:p>
                <a:r>
                  <a:rPr lang="en-US">
                    <a:noFill/>
                  </a:rPr>
                  <a:t> </a:t>
                </a:r>
              </a:p>
            </p:txBody>
          </p:sp>
        </mc:Fallback>
      </mc:AlternateContent>
    </p:spTree>
    <p:extLst>
      <p:ext uri="{BB962C8B-B14F-4D97-AF65-F5344CB8AC3E}">
        <p14:creationId xmlns:p14="http://schemas.microsoft.com/office/powerpoint/2010/main" val="338344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5334000"/>
              </a:xfrm>
            </p:spPr>
            <p:txBody>
              <a:bodyPr>
                <a:normAutofit/>
              </a:bodyPr>
              <a:lstStyle/>
              <a:p>
                <a:r>
                  <a:rPr lang="el-GR" b="1" dirty="0">
                    <a:latin typeface="Calibri" panose="020F0502020204030204" pitchFamily="34" charset="0"/>
                    <a:cs typeface="Calibri" panose="020F0502020204030204" pitchFamily="34" charset="0"/>
                  </a:rPr>
                  <a:t>Ο νόμος του </a:t>
                </a:r>
                <a:r>
                  <a:rPr lang="en-US" b="1" dirty="0">
                    <a:latin typeface="Calibri" panose="020F0502020204030204" pitchFamily="34" charset="0"/>
                    <a:cs typeface="Calibri" panose="020F0502020204030204" pitchFamily="34" charset="0"/>
                  </a:rPr>
                  <a:t>Coulomb</a:t>
                </a:r>
                <a:endParaRPr lang="el-GR" dirty="0">
                  <a:latin typeface="Calibri" panose="020F0502020204030204" pitchFamily="34" charset="0"/>
                  <a:cs typeface="Calibri" panose="020F0502020204030204" pitchFamily="34" charset="0"/>
                </a:endParaRPr>
              </a:p>
              <a:p>
                <a:r>
                  <a:rPr lang="el-GR" sz="2200" b="1" dirty="0">
                    <a:latin typeface="Calibri" panose="020F0502020204030204" pitchFamily="34" charset="0"/>
                    <a:cs typeface="Calibri" panose="020F0502020204030204" pitchFamily="34" charset="0"/>
                  </a:rPr>
                  <a:t>Σταθερά </a:t>
                </a:r>
                <a14:m>
                  <m:oMath xmlns:m="http://schemas.openxmlformats.org/officeDocument/2006/math">
                    <m:sSub>
                      <m:sSubPr>
                        <m:ctrlPr>
                          <a:rPr lang="en-US" sz="2200" b="1" i="1">
                            <a:latin typeface="Cambria Math" panose="02040503050406030204" pitchFamily="18" charset="0"/>
                          </a:rPr>
                        </m:ctrlPr>
                      </m:sSubPr>
                      <m:e>
                        <m:r>
                          <a:rPr lang="en-US" sz="2200" b="1" i="1">
                            <a:latin typeface="Cambria Math" panose="02040503050406030204" pitchFamily="18" charset="0"/>
                          </a:rPr>
                          <m:t>𝒌</m:t>
                        </m:r>
                      </m:e>
                      <m:sub>
                        <m:r>
                          <a:rPr lang="en-US" sz="2200" b="1" i="1">
                            <a:latin typeface="Cambria Math" panose="02040503050406030204" pitchFamily="18" charset="0"/>
                          </a:rPr>
                          <m:t>𝒆</m:t>
                        </m:r>
                      </m:sub>
                    </m:sSub>
                  </m:oMath>
                </a14:m>
                <a:endParaRPr lang="en-US" sz="2200" b="1" i="1" dirty="0">
                  <a:latin typeface="Calibri" panose="020F0502020204030204" pitchFamily="34" charset="0"/>
                  <a:cs typeface="Calibri" panose="020F0502020204030204" pitchFamily="34" charset="0"/>
                </a:endParaRPr>
              </a:p>
              <a:p>
                <a:pPr lvl="1"/>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𝑒</m:t>
                        </m:r>
                      </m:sub>
                    </m:sSub>
                    <m:r>
                      <a:rPr lang="el-GR"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9×</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9</m:t>
                        </m:r>
                      </m:sup>
                    </m:sSup>
                    <m:r>
                      <a:rPr lang="en-US" sz="2000" i="1">
                        <a:latin typeface="Cambria Math" panose="02040503050406030204" pitchFamily="18" charset="0"/>
                        <a:ea typeface="Cambria Math" panose="02040503050406030204" pitchFamily="18" charset="0"/>
                      </a:rPr>
                      <m:t> </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𝑁</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𝑚</m:t>
                            </m:r>
                          </m:e>
                          <m:sup>
                            <m:r>
                              <a:rPr lang="en-US" sz="2000" i="1">
                                <a:latin typeface="Cambria Math" panose="02040503050406030204" pitchFamily="18" charset="0"/>
                                <a:ea typeface="Cambria Math" panose="02040503050406030204" pitchFamily="18" charset="0"/>
                              </a:rPr>
                              <m:t>2</m:t>
                            </m:r>
                          </m:sup>
                        </m:sSup>
                      </m:num>
                      <m:den>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𝐶</m:t>
                            </m:r>
                          </m:e>
                          <m:sup>
                            <m:r>
                              <a:rPr lang="en-US" sz="2000" i="1">
                                <a:latin typeface="Cambria Math" panose="02040503050406030204" pitchFamily="18" charset="0"/>
                                <a:ea typeface="Cambria Math" panose="02040503050406030204" pitchFamily="18" charset="0"/>
                              </a:rPr>
                              <m:t>2</m:t>
                            </m:r>
                          </m:sup>
                        </m:sSup>
                      </m:den>
                    </m:f>
                  </m:oMath>
                </a14:m>
                <a:r>
                  <a:rPr lang="el-GR" sz="2000" i="1" dirty="0">
                    <a:latin typeface="Calibri" panose="020F0502020204030204" pitchFamily="34" charset="0"/>
                    <a:cs typeface="Calibri" panose="020F0502020204030204" pitchFamily="34" charset="0"/>
                  </a:rPr>
                  <a:t> </a:t>
                </a:r>
                <a:r>
                  <a:rPr lang="en-US" sz="2000" i="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(περίπου)</a:t>
                </a:r>
                <a:endParaRPr lang="en-US" sz="2000" dirty="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Επίσης, γράφεται ως </a:t>
                </a:r>
                <a:endParaRPr lang="en-US" sz="2000"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𝑘</m:t>
                          </m:r>
                        </m:e>
                        <m:sub>
                          <m:r>
                            <a:rPr lang="en-US" sz="2000" i="1">
                              <a:latin typeface="Cambria Math" panose="02040503050406030204" pitchFamily="18" charset="0"/>
                            </a:rPr>
                            <m:t>𝑒</m:t>
                          </m:r>
                        </m:sub>
                      </m:sSub>
                      <m:r>
                        <a:rPr lang="el-GR" sz="2000" i="1">
                          <a:latin typeface="Cambria Math" panose="02040503050406030204" pitchFamily="18" charset="0"/>
                        </a:rPr>
                        <m:t>=</m:t>
                      </m:r>
                      <m:f>
                        <m:fPr>
                          <m:ctrlPr>
                            <a:rPr lang="el-GR" sz="2000" i="1">
                              <a:latin typeface="Cambria Math" panose="02040503050406030204" pitchFamily="18" charset="0"/>
                            </a:rPr>
                          </m:ctrlPr>
                        </m:fPr>
                        <m:num>
                          <m:r>
                            <a:rPr lang="el-GR" sz="2000" i="1">
                              <a:latin typeface="Cambria Math" panose="02040503050406030204" pitchFamily="18" charset="0"/>
                            </a:rPr>
                            <m:t>1</m:t>
                          </m:r>
                        </m:num>
                        <m:den>
                          <m:r>
                            <a:rPr lang="el-GR" sz="2000" i="1">
                              <a:latin typeface="Cambria Math" panose="02040503050406030204" pitchFamily="18" charset="0"/>
                            </a:rPr>
                            <m:t>4</m:t>
                          </m:r>
                          <m:r>
                            <a:rPr lang="el-GR" sz="2000" i="1">
                              <a:latin typeface="Cambria Math" panose="02040503050406030204" pitchFamily="18" charset="0"/>
                            </a:rPr>
                            <m:t>𝜋</m:t>
                          </m:r>
                          <m:sSub>
                            <m:sSubPr>
                              <m:ctrlPr>
                                <a:rPr lang="el-GR" sz="2000" i="1">
                                  <a:latin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𝜖</m:t>
                              </m:r>
                            </m:e>
                            <m:sub>
                              <m:r>
                                <a:rPr lang="el-GR" sz="2000" i="1">
                                  <a:latin typeface="Cambria Math" panose="02040503050406030204" pitchFamily="18" charset="0"/>
                                </a:rPr>
                                <m:t>0</m:t>
                              </m:r>
                            </m:sub>
                          </m:sSub>
                        </m:den>
                      </m:f>
                    </m:oMath>
                  </m:oMathPara>
                </a14:m>
                <a:endParaRPr lang="en-US" sz="2000" dirty="0">
                  <a:latin typeface="Calibri" panose="020F0502020204030204" pitchFamily="34" charset="0"/>
                </a:endParaRPr>
              </a:p>
              <a:p>
                <a:pPr marL="365760" lvl="1" indent="0">
                  <a:buNone/>
                </a:pP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όπου </a:t>
                </a:r>
                <a14:m>
                  <m:oMath xmlns:m="http://schemas.openxmlformats.org/officeDocument/2006/math">
                    <m:sSub>
                      <m:sSubPr>
                        <m:ctrlPr>
                          <a:rPr lang="el-GR" sz="2000" i="1">
                            <a:latin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𝜖</m:t>
                        </m:r>
                      </m:e>
                      <m:sub>
                        <m:r>
                          <a:rPr lang="el-GR" sz="2000" i="1">
                            <a:latin typeface="Cambria Math" panose="02040503050406030204" pitchFamily="18" charset="0"/>
                          </a:rPr>
                          <m:t>0</m:t>
                        </m:r>
                      </m:sub>
                    </m:sSub>
                  </m:oMath>
                </a14:m>
                <a:r>
                  <a:rPr lang="en-US" sz="2000" dirty="0">
                    <a:latin typeface="Calibri" panose="020F0502020204030204" pitchFamily="34" charset="0"/>
                    <a:ea typeface="Cambria Math" panose="02040503050406030204" pitchFamily="18" charset="0"/>
                    <a:cs typeface="Calibri" panose="020F0502020204030204" pitchFamily="34" charset="0"/>
                  </a:rPr>
                  <a:t> </a:t>
                </a:r>
                <a:r>
                  <a:rPr lang="el-GR" sz="2000" dirty="0">
                    <a:latin typeface="Calibri" panose="020F0502020204030204" pitchFamily="34" charset="0"/>
                    <a:ea typeface="Cambria Math" panose="02040503050406030204" pitchFamily="18" charset="0"/>
                    <a:cs typeface="Calibri" panose="020F0502020204030204" pitchFamily="34" charset="0"/>
                  </a:rPr>
                  <a:t>η </a:t>
                </a:r>
                <a:r>
                  <a:rPr lang="el-GR" sz="2000" b="1" dirty="0">
                    <a:latin typeface="Calibri" panose="020F0502020204030204" pitchFamily="34" charset="0"/>
                    <a:ea typeface="Cambria Math" panose="02040503050406030204" pitchFamily="18" charset="0"/>
                    <a:cs typeface="Calibri" panose="020F0502020204030204" pitchFamily="34" charset="0"/>
                  </a:rPr>
                  <a:t>διηλεκτρική σταθερά του κενού</a:t>
                </a:r>
                <a:endParaRPr lang="el-GR" sz="20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Μονάδα μέτρησης ηλεκτρ. δύναμης στο </a:t>
                </a:r>
                <a:r>
                  <a:rPr lang="en-US" sz="2200" dirty="0">
                    <a:latin typeface="Calibri" panose="020F0502020204030204" pitchFamily="34" charset="0"/>
                    <a:cs typeface="Calibri" panose="020F0502020204030204" pitchFamily="34" charset="0"/>
                  </a:rPr>
                  <a:t>S.I. : Newton (N)</a:t>
                </a:r>
              </a:p>
              <a:p>
                <a:r>
                  <a:rPr lang="el-GR" sz="2200" dirty="0">
                    <a:latin typeface="Calibri" panose="020F0502020204030204" pitchFamily="34" charset="0"/>
                    <a:cs typeface="Calibri" panose="020F0502020204030204" pitchFamily="34" charset="0"/>
                  </a:rPr>
                  <a:t>Το μικρότερο ελεύθερο φορτίο που έχει βρεθεί στη φύση είναι </a:t>
                </a:r>
                <a:endParaRPr lang="en-US" sz="2200" i="1" dirty="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𝑒</m:t>
                      </m:r>
                      <m:r>
                        <a:rPr lang="en-US" sz="2200" i="1">
                          <a:latin typeface="Cambria Math" panose="02040503050406030204" pitchFamily="18" charset="0"/>
                        </a:rPr>
                        <m:t>=1.602×</m:t>
                      </m:r>
                      <m:sSup>
                        <m:sSupPr>
                          <m:ctrlPr>
                            <a:rPr lang="en-US" sz="2200" i="1">
                              <a:latin typeface="Cambria Math" panose="02040503050406030204" pitchFamily="18" charset="0"/>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10</m:t>
                          </m:r>
                        </m:e>
                        <m:sup>
                          <m:r>
                            <a:rPr lang="en-US" sz="2200" i="1">
                              <a:latin typeface="Cambria Math" panose="02040503050406030204" pitchFamily="18" charset="0"/>
                              <a:ea typeface="Cambria Math" panose="02040503050406030204" pitchFamily="18" charset="0"/>
                            </a:rPr>
                            <m:t>−19</m:t>
                          </m:r>
                        </m:sup>
                      </m:sSup>
                      <m:r>
                        <a:rPr lang="en-US" sz="2200" i="1">
                          <a:latin typeface="Cambria Math" panose="02040503050406030204" pitchFamily="18" charset="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𝐶</m:t>
                      </m:r>
                    </m:oMath>
                  </m:oMathPara>
                </a14:m>
                <a:endParaRPr lang="el-GR" sz="2200" dirty="0">
                  <a:latin typeface="Calibri" panose="020F0502020204030204" pitchFamily="34" charset="0"/>
                  <a:cs typeface="Calibri" panose="020F0502020204030204" pitchFamily="34" charset="0"/>
                </a:endParaRPr>
              </a:p>
              <a:p>
                <a:pPr lvl="1"/>
                <a14:m>
                  <m:oMath xmlns:m="http://schemas.openxmlformats.org/officeDocument/2006/math">
                    <m:r>
                      <a:rPr lang="en-US" sz="2000" b="1" i="1">
                        <a:latin typeface="Cambria Math" panose="02040503050406030204" pitchFamily="18" charset="0"/>
                        <a:ea typeface="Cambria Math" panose="02040503050406030204" pitchFamily="18" charset="0"/>
                      </a:rPr>
                      <m:t>𝑪</m:t>
                    </m:r>
                    <m:r>
                      <a:rPr lang="en-US" sz="2000" b="1" i="1">
                        <a:latin typeface="Cambria Math" panose="02040503050406030204" pitchFamily="18" charset="0"/>
                        <a:ea typeface="Cambria Math" panose="02040503050406030204" pitchFamily="18" charset="0"/>
                      </a:rPr>
                      <m:t>=</m:t>
                    </m:r>
                    <m:r>
                      <a:rPr lang="en-US" sz="2000" b="1">
                        <a:latin typeface="Cambria Math" panose="02040503050406030204" pitchFamily="18" charset="0"/>
                        <a:ea typeface="Cambria Math" panose="02040503050406030204" pitchFamily="18" charset="0"/>
                      </a:rPr>
                      <m:t>𝐂𝐨𝐮𝐥𝐨𝐦𝐛</m:t>
                    </m:r>
                    <m:r>
                      <a:rPr lang="en-US" sz="2000" b="1" i="1">
                        <a:latin typeface="Cambria Math" panose="02040503050406030204" pitchFamily="18" charset="0"/>
                        <a:ea typeface="Cambria Math" panose="02040503050406030204" pitchFamily="18" charset="0"/>
                      </a:rPr>
                      <m:t>:</m:t>
                    </m:r>
                  </m:oMath>
                </a14:m>
                <a:r>
                  <a:rPr lang="el-GR" sz="2000" b="1" dirty="0">
                    <a:latin typeface="Calibri" panose="020F0502020204030204" pitchFamily="34" charset="0"/>
                    <a:cs typeface="Calibri" panose="020F0502020204030204" pitchFamily="34" charset="0"/>
                  </a:rPr>
                  <a:t> μονάδα μέτρησης φορτίου</a:t>
                </a:r>
              </a:p>
              <a:p>
                <a:pPr lvl="1"/>
                <a:r>
                  <a:rPr lang="el-GR" sz="2000" dirty="0">
                    <a:latin typeface="Calibri" panose="020F0502020204030204" pitchFamily="34" charset="0"/>
                    <a:cs typeface="Calibri" panose="020F0502020204030204" pitchFamily="34" charset="0"/>
                  </a:rPr>
                  <a:t>Μη θεμελιώδης μονάδα μέτρησης</a:t>
                </a:r>
              </a:p>
              <a:p>
                <a:pPr lvl="2"/>
                <a:r>
                  <a:rPr lang="el-GR" sz="1800" dirty="0">
                    <a:latin typeface="Calibri" panose="020F0502020204030204" pitchFamily="34" charset="0"/>
                    <a:cs typeface="Calibri" panose="020F0502020204030204" pitchFamily="34" charset="0"/>
                  </a:rPr>
                  <a:t>Εξαρτάται από άλλες μονάδες που θα δούμε στη συνέχεια</a:t>
                </a:r>
                <a:endParaRPr lang="en-US" sz="18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5334000"/>
              </a:xfrm>
              <a:blipFill>
                <a:blip r:embed="rId2"/>
                <a:stretch>
                  <a:fillRect t="-914"/>
                </a:stretch>
              </a:blipFill>
            </p:spPr>
            <p:txBody>
              <a:bodyPr/>
              <a:lstStyle/>
              <a:p>
                <a:r>
                  <a:rPr lang="en-US">
                    <a:noFill/>
                  </a:rPr>
                  <a:t> </a:t>
                </a:r>
              </a:p>
            </p:txBody>
          </p:sp>
        </mc:Fallback>
      </mc:AlternateContent>
    </p:spTree>
    <p:extLst>
      <p:ext uri="{BB962C8B-B14F-4D97-AF65-F5344CB8AC3E}">
        <p14:creationId xmlns:p14="http://schemas.microsoft.com/office/powerpoint/2010/main" val="202456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4569730"/>
              </a:xfrm>
            </p:spPr>
            <p:txBody>
              <a:bodyPr>
                <a:normAutofit/>
              </a:bodyPr>
              <a:lstStyle/>
              <a:p>
                <a:r>
                  <a:rPr lang="el-GR" b="1" dirty="0">
                    <a:latin typeface="Calibri" panose="020F0502020204030204" pitchFamily="34" charset="0"/>
                    <a:cs typeface="Calibri" panose="020F0502020204030204" pitchFamily="34" charset="0"/>
                  </a:rPr>
                  <a:t>Ο νόμος του </a:t>
                </a:r>
                <a:r>
                  <a:rPr lang="en-US" b="1" dirty="0">
                    <a:latin typeface="Calibri" panose="020F0502020204030204" pitchFamily="34" charset="0"/>
                    <a:cs typeface="Calibri" panose="020F0502020204030204" pitchFamily="34" charset="0"/>
                  </a:rPr>
                  <a:t>Coulomb – </a:t>
                </a:r>
                <a:r>
                  <a:rPr lang="el-GR" b="1" dirty="0">
                    <a:latin typeface="Calibri" panose="020F0502020204030204" pitchFamily="34" charset="0"/>
                    <a:cs typeface="Calibri" panose="020F0502020204030204" pitchFamily="34" charset="0"/>
                  </a:rPr>
                  <a:t>Διανυσματική μορφή</a:t>
                </a:r>
                <a:r>
                  <a:rPr lang="en-US" sz="500" b="1" dirty="0">
                    <a:latin typeface="Calibri" panose="020F0502020204030204" pitchFamily="34" charset="0"/>
                    <a:cs typeface="Calibri" panose="020F0502020204030204" pitchFamily="34" charset="0"/>
                  </a:rPr>
                  <a:t/>
                </a:r>
                <a:br>
                  <a:rPr lang="en-US" sz="500" b="1" dirty="0">
                    <a:latin typeface="Calibri" panose="020F0502020204030204" pitchFamily="34" charset="0"/>
                    <a:cs typeface="Calibri" panose="020F0502020204030204" pitchFamily="34" charset="0"/>
                  </a:rPr>
                </a:br>
                <a14:m>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𝑘</m:t>
                        </m:r>
                      </m:e>
                      <m:sub>
                        <m:r>
                          <a:rPr lang="en-US" b="0" i="1">
                            <a:latin typeface="Cambria Math" panose="02040503050406030204" pitchFamily="18" charset="0"/>
                          </a:rPr>
                          <m:t>𝑒</m:t>
                        </m:r>
                      </m:sub>
                    </m:sSub>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b="0" i="1">
                                <a:latin typeface="Cambria Math" panose="02040503050406030204" pitchFamily="18" charset="0"/>
                              </a:rPr>
                              <m:t>𝑞</m:t>
                            </m:r>
                          </m:e>
                          <m:sub>
                            <m:r>
                              <a:rPr lang="en-US" b="0" i="1">
                                <a:latin typeface="Cambria Math" panose="02040503050406030204" pitchFamily="18" charset="0"/>
                              </a:rPr>
                              <m:t>2</m:t>
                            </m:r>
                          </m:sub>
                        </m:sSub>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sSub>
                      <m:sSubPr>
                        <m:ctrlPr>
                          <a:rPr lang="el-GR" b="1" i="1" smtClean="0">
                            <a:latin typeface="Cambria Math" panose="02040503050406030204" pitchFamily="18" charset="0"/>
                          </a:rPr>
                        </m:ctrlPr>
                      </m:sSubPr>
                      <m:e>
                        <m:acc>
                          <m:accPr>
                            <m:chr m:val="⃗"/>
                            <m:ctrlPr>
                              <a:rPr lang="en-US" b="1" i="1">
                                <a:latin typeface="Cambria Math" panose="02040503050406030204" pitchFamily="18" charset="0"/>
                              </a:rPr>
                            </m:ctrlPr>
                          </m:accPr>
                          <m:e>
                            <m:r>
                              <a:rPr lang="en-US" b="1" i="0">
                                <a:latin typeface="Cambria Math" panose="02040503050406030204" pitchFamily="18" charset="0"/>
                              </a:rPr>
                              <m:t>𝐫</m:t>
                            </m:r>
                          </m:e>
                        </m:acc>
                      </m:e>
                      <m:sub>
                        <m:r>
                          <a:rPr lang="en-US" b="1" i="0" smtClean="0">
                            <a:latin typeface="Cambria Math" panose="02040503050406030204" pitchFamily="18" charset="0"/>
                          </a:rPr>
                          <m:t>𝟏𝟐</m:t>
                        </m:r>
                      </m:sub>
                    </m:sSub>
                  </m:oMath>
                </a14:m>
                <a:endParaRPr lang="el-GR" b="1" dirty="0">
                  <a:latin typeface="Calibri" panose="020F0502020204030204" pitchFamily="34" charset="0"/>
                  <a:cs typeface="Calibri" panose="020F0502020204030204" pitchFamily="34" charset="0"/>
                </a:endParaRPr>
              </a:p>
              <a:p>
                <a:pPr marL="365760" lvl="1" indent="0">
                  <a:buNone/>
                </a:pPr>
                <a:r>
                  <a:rPr lang="el-GR" sz="2000" dirty="0">
                    <a:latin typeface="Calibri" panose="020F0502020204030204" pitchFamily="34" charset="0"/>
                    <a:cs typeface="Calibri" panose="020F0502020204030204" pitchFamily="34" charset="0"/>
                  </a:rPr>
                  <a:t>με </a:t>
                </a:r>
                <a14:m>
                  <m:oMath xmlns:m="http://schemas.openxmlformats.org/officeDocument/2006/math">
                    <m:sSub>
                      <m:sSubPr>
                        <m:ctrlPr>
                          <a:rPr lang="el-GR"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𝑟</m:t>
                            </m:r>
                          </m:e>
                        </m:acc>
                      </m:e>
                      <m:sub>
                        <m:r>
                          <a:rPr lang="en-US" sz="2000" i="1">
                            <a:latin typeface="Cambria Math" panose="02040503050406030204" pitchFamily="18" charset="0"/>
                          </a:rPr>
                          <m:t>12</m:t>
                        </m:r>
                      </m:sub>
                    </m:sSub>
                  </m:oMath>
                </a14:m>
                <a:r>
                  <a:rPr lang="el-GR" sz="2000" dirty="0">
                    <a:latin typeface="Calibri" panose="020F0502020204030204" pitchFamily="34" charset="0"/>
                    <a:cs typeface="Calibri" panose="020F0502020204030204" pitchFamily="34" charset="0"/>
                  </a:rPr>
                  <a:t> το μοναδιαίο διάνυσμα από το φορτίο 1 στο φορτίο 2</a:t>
                </a:r>
              </a:p>
              <a:p>
                <a:pPr marL="365760" lvl="1" indent="0">
                  <a:buNone/>
                </a:pPr>
                <a:r>
                  <a:rPr lang="el-GR" sz="2000" dirty="0">
                    <a:latin typeface="Calibri" panose="020F0502020204030204" pitchFamily="34" charset="0"/>
                    <a:cs typeface="Calibri" panose="020F0502020204030204" pitchFamily="34" charset="0"/>
                  </a:rPr>
                  <a:t>Σπάνια θα χρησιμοποιούμε αυτή τη γραφή</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έχουμε καλύτερες)</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και μόνο για να εξάγουμε θεωρητικά αποτελέσματα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569730"/>
              </a:xfrm>
              <a:blipFill>
                <a:blip r:embed="rId2"/>
                <a:stretch>
                  <a:fillRect t="-1067"/>
                </a:stretch>
              </a:blipFill>
            </p:spPr>
            <p:txBody>
              <a:bodyPr/>
              <a:lstStyle/>
              <a:p>
                <a:r>
                  <a:rPr lang="en-US">
                    <a:noFill/>
                  </a:rPr>
                  <a:t> </a:t>
                </a:r>
              </a:p>
            </p:txBody>
          </p:sp>
        </mc:Fallback>
      </mc:AlternateContent>
      <p:grpSp>
        <p:nvGrpSpPr>
          <p:cNvPr id="6" name="Group 5"/>
          <p:cNvGrpSpPr/>
          <p:nvPr/>
        </p:nvGrpSpPr>
        <p:grpSpPr>
          <a:xfrm>
            <a:off x="1447802" y="3429000"/>
            <a:ext cx="6565025" cy="3079888"/>
            <a:chOff x="1447800" y="3429000"/>
            <a:chExt cx="6565025" cy="3079888"/>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98" t="2531" r="2281" b="1339"/>
            <a:stretch/>
          </p:blipFill>
          <p:spPr>
            <a:xfrm>
              <a:off x="1447800" y="3429000"/>
              <a:ext cx="6565025" cy="307988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662920" y="5517720"/>
                <a:ext cx="3372840" cy="438120"/>
              </p14:xfrm>
            </p:contentPart>
          </mc:Choice>
          <mc:Fallback xmlns="">
            <p:pic>
              <p:nvPicPr>
                <p:cNvPr id="5" name="Ink 4"/>
                <p:cNvPicPr/>
                <p:nvPr/>
              </p:nvPicPr>
              <p:blipFill>
                <a:blip r:embed="rId5"/>
                <a:stretch>
                  <a:fillRect/>
                </a:stretch>
              </p:blipFill>
              <p:spPr>
                <a:xfrm>
                  <a:off x="2653560" y="5508360"/>
                  <a:ext cx="3391560" cy="45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2407680" y="5436360"/>
              <a:ext cx="1155960" cy="777600"/>
            </p14:xfrm>
          </p:contentPart>
        </mc:Choice>
        <mc:Fallback xmlns="">
          <p:pic>
            <p:nvPicPr>
              <p:cNvPr id="7" name="Ink 6"/>
              <p:cNvPicPr/>
              <p:nvPr/>
            </p:nvPicPr>
            <p:blipFill>
              <a:blip r:embed="rId7"/>
              <a:stretch>
                <a:fillRect/>
              </a:stretch>
            </p:blipFill>
            <p:spPr>
              <a:xfrm>
                <a:off x="2398320" y="5427000"/>
                <a:ext cx="1174680" cy="796320"/>
              </a:xfrm>
              <a:prstGeom prst="rect">
                <a:avLst/>
              </a:prstGeom>
            </p:spPr>
          </p:pic>
        </mc:Fallback>
      </mc:AlternateContent>
    </p:spTree>
    <p:extLst>
      <p:ext uri="{BB962C8B-B14F-4D97-AF65-F5344CB8AC3E}">
        <p14:creationId xmlns:p14="http://schemas.microsoft.com/office/powerpoint/2010/main" val="7368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3</a:t>
            </a:r>
            <a:r>
              <a:rPr lang="el-GR" baseline="30000" dirty="0"/>
              <a:t>η</a:t>
            </a:r>
            <a:r>
              <a:rPr lang="el-GR" dirty="0"/>
              <a:t> Ενότητα</a:t>
            </a:r>
            <a:br>
              <a:rPr lang="el-GR" dirty="0"/>
            </a:br>
            <a:r>
              <a:rPr lang="el-GR" dirty="0"/>
              <a:t>Ηλεκτρισμός</a:t>
            </a:r>
          </a:p>
        </p:txBody>
      </p:sp>
      <p:sp>
        <p:nvSpPr>
          <p:cNvPr id="8" name="TextBox 7">
            <a:extLst>
              <a:ext uri="{FF2B5EF4-FFF2-40B4-BE49-F238E27FC236}">
                <a16:creationId xmlns:a16="http://schemas.microsoft.com/office/drawing/2014/main" id="{0D757663-0A8E-0E5F-EF98-AE9CEEB584F9}"/>
              </a:ext>
            </a:extLst>
          </p:cNvPr>
          <p:cNvSpPr txBox="1"/>
          <p:nvPr/>
        </p:nvSpPr>
        <p:spPr>
          <a:xfrm>
            <a:off x="152400" y="4863405"/>
            <a:ext cx="4285172" cy="600164"/>
          </a:xfrm>
          <a:prstGeom prst="rect">
            <a:avLst/>
          </a:prstGeom>
          <a:noFill/>
        </p:spPr>
        <p:txBody>
          <a:bodyPr wrap="square" rtlCol="0">
            <a:spAutoFit/>
          </a:bodyPr>
          <a:lstStyle/>
          <a:p>
            <a:pPr algn="just"/>
            <a:r>
              <a:rPr lang="el-GR" sz="1100" b="1" dirty="0">
                <a:solidFill>
                  <a:prstClr val="black"/>
                </a:solidFill>
                <a:latin typeface="Cambria" panose="02040503050406030204" pitchFamily="18" charset="0"/>
              </a:rPr>
              <a:t>Εικόνα: Σε μια επιτραπέζια μπάλα πλάσματος, οι χρωματιστές γραμμές που βγαίνουν από τη σφαίρα αποδεικνύουν την ύπαρξη ισχυρού ηλεκτρικού πεδίου. </a:t>
            </a:r>
            <a:endParaRPr lang="en-US" sz="1100" b="1" dirty="0">
              <a:solidFill>
                <a:prstClr val="black"/>
              </a:solidFill>
              <a:latin typeface="Cambria" panose="02040503050406030204" pitchFamily="18" charset="0"/>
            </a:endParaRPr>
          </a:p>
        </p:txBody>
      </p:sp>
      <p:pic>
        <p:nvPicPr>
          <p:cNvPr id="9" name="Picture 3">
            <a:extLst>
              <a:ext uri="{FF2B5EF4-FFF2-40B4-BE49-F238E27FC236}">
                <a16:creationId xmlns:a16="http://schemas.microsoft.com/office/drawing/2014/main" id="{D6C5E8DF-4D28-7F68-8B88-47FD627F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83801"/>
            <a:ext cx="4191000" cy="3179604"/>
          </a:xfrm>
          <a:prstGeom prst="rect">
            <a:avLst/>
          </a:prstGeom>
          <a:ln>
            <a:noFill/>
          </a:ln>
          <a:effectLst>
            <a:softEdge rad="112500"/>
          </a:effectLst>
        </p:spPr>
      </p:pic>
    </p:spTree>
    <p:extLst>
      <p:ext uri="{BB962C8B-B14F-4D97-AF65-F5344CB8AC3E}">
        <p14:creationId xmlns:p14="http://schemas.microsoft.com/office/powerpoint/2010/main" val="3702079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96" t="1943" r="1486" b="3135"/>
          <a:stretch/>
        </p:blipFill>
        <p:spPr>
          <a:xfrm>
            <a:off x="4231562" y="3429000"/>
            <a:ext cx="4424758" cy="3081528"/>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4569730"/>
              </a:xfrm>
            </p:spPr>
            <p:txBody>
              <a:bodyPr/>
              <a:lstStyle/>
              <a:p>
                <a:r>
                  <a:rPr lang="el-GR" b="1" dirty="0">
                    <a:latin typeface="Calibri" panose="020F0502020204030204" pitchFamily="34" charset="0"/>
                    <a:cs typeface="Calibri" panose="020F0502020204030204" pitchFamily="34" charset="0"/>
                  </a:rPr>
                  <a:t>Παράδειγμα:</a:t>
                </a:r>
              </a:p>
              <a:p>
                <a:r>
                  <a:rPr lang="el-GR" dirty="0">
                    <a:latin typeface="Calibri" panose="020F0502020204030204" pitchFamily="34" charset="0"/>
                    <a:cs typeface="Calibri" panose="020F0502020204030204" pitchFamily="34" charset="0"/>
                  </a:rPr>
                  <a:t>Τρία φορτισμένα σωματίδια βρίσκονται επάνω στον </a:t>
                </a:r>
                <a14:m>
                  <m:oMath xmlns:m="http://schemas.openxmlformats.org/officeDocument/2006/math">
                    <m:r>
                      <a:rPr lang="en-US" i="1" dirty="0" smtClean="0">
                        <a:latin typeface="Cambria Math" panose="02040503050406030204" pitchFamily="18" charset="0"/>
                        <a:cs typeface="Calibri" panose="020F0502020204030204" pitchFamily="34" charset="0"/>
                      </a:rPr>
                      <m:t>𝑥</m:t>
                    </m:r>
                  </m:oMath>
                </a14:m>
                <a:r>
                  <a:rPr lang="el-GR" dirty="0">
                    <a:latin typeface="Calibri" panose="020F0502020204030204" pitchFamily="34" charset="0"/>
                    <a:cs typeface="Calibri" panose="020F0502020204030204" pitchFamily="34" charset="0"/>
                  </a:rPr>
                  <a:t>-άξονα όπως στο σχήμα. 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=15 </m:t>
                    </m:r>
                    <m:r>
                      <a:rPr lang="el-GR" b="0" i="1" smtClean="0">
                        <a:latin typeface="Cambria Math" panose="02040503050406030204" pitchFamily="18" charset="0"/>
                      </a:rPr>
                      <m:t>𝜇</m:t>
                    </m:r>
                    <m:r>
                      <a:rPr lang="en-US" b="0" i="1" smtClean="0">
                        <a:latin typeface="Cambria Math" panose="02040503050406030204" pitchFamily="18" charset="0"/>
                      </a:rPr>
                      <m:t>𝐶</m:t>
                    </m:r>
                  </m:oMath>
                </a14:m>
                <a:r>
                  <a:rPr lang="en-US" b="0" dirty="0">
                    <a:latin typeface="Calibri" panose="020F0502020204030204" pitchFamily="34" charset="0"/>
                    <a:cs typeface="Calibri" panose="020F0502020204030204" pitchFamily="34" charset="0"/>
                  </a:rPr>
                  <a:t> </a:t>
                </a:r>
                <a:r>
                  <a:rPr lang="el-GR" b="0" dirty="0">
                    <a:latin typeface="Calibri" panose="020F0502020204030204" pitchFamily="34" charset="0"/>
                    <a:cs typeface="Calibri" panose="020F0502020204030204" pitchFamily="34" charset="0"/>
                  </a:rPr>
                  <a:t>βρίσκεται </a:t>
                </a:r>
                <a:r>
                  <a:rPr lang="el-GR" dirty="0">
                    <a:latin typeface="Calibri" panose="020F0502020204030204" pitchFamily="34" charset="0"/>
                    <a:cs typeface="Calibri" panose="020F0502020204030204" pitchFamily="34" charset="0"/>
                  </a:rPr>
                  <a:t>«</a:t>
                </a:r>
                <a:r>
                  <a:rPr lang="el-GR" b="0" dirty="0">
                    <a:latin typeface="Calibri" panose="020F0502020204030204" pitchFamily="34" charset="0"/>
                    <a:cs typeface="Calibri" panose="020F0502020204030204" pitchFamily="34" charset="0"/>
                  </a:rPr>
                  <a:t>δεμένο» στη θέση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 </m:t>
                    </m:r>
                    <m:r>
                      <a:rPr lang="en-US" b="0" i="1" smtClean="0">
                        <a:latin typeface="Cambria Math" panose="02040503050406030204" pitchFamily="18" charset="0"/>
                      </a:rPr>
                      <m:t>𝑚</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a:t>
                </a:r>
                <a:r>
                  <a:rPr lang="en-US" dirty="0">
                    <a:latin typeface="Calibri" panose="020F0502020204030204" pitchFamily="34" charset="0"/>
                    <a:cs typeface="Calibri" panose="020F0502020204030204" pitchFamily="34" charset="0"/>
                  </a:rPr>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=6 </m:t>
                    </m:r>
                    <m:r>
                      <a:rPr lang="el-GR" b="0" i="1" smtClean="0">
                        <a:latin typeface="Cambria Math" panose="02040503050406030204" pitchFamily="18" charset="0"/>
                      </a:rPr>
                      <m:t>𝜇</m:t>
                    </m:r>
                    <m:r>
                      <a:rPr lang="en-US" b="0" i="1" smtClean="0">
                        <a:latin typeface="Cambria Math" panose="02040503050406030204" pitchFamily="18" charset="0"/>
                      </a:rPr>
                      <m:t>𝐶</m:t>
                    </m:r>
                    <m:r>
                      <a:rPr lang="el-GR" b="0" i="0" smtClean="0">
                        <a:latin typeface="Cambria Math" panose="02040503050406030204" pitchFamily="18" charset="0"/>
                      </a:rPr>
                      <m:t> </m:t>
                    </m:r>
                  </m:oMath>
                </a14:m>
                <a:r>
                  <a:rPr lang="el-GR" dirty="0">
                    <a:latin typeface="Calibri" panose="020F0502020204030204" pitchFamily="34" charset="0"/>
                    <a:cs typeface="Calibri" panose="020F0502020204030204" pitchFamily="34" charset="0"/>
                  </a:rPr>
                  <a:t>βρίσκεται «δεμένο» στην αρχή των αξόνων</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και η συνισταμένη των δυνάμεων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l-GR" dirty="0">
                    <a:latin typeface="Calibri" panose="020F0502020204030204" pitchFamily="34" charset="0"/>
                    <a:cs typeface="Calibri" panose="020F0502020204030204" pitchFamily="34" charset="0"/>
                  </a:rPr>
                  <a:t> είναι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μηδέν.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Βρείτε τη θέση του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4569730"/>
              </a:xfrm>
              <a:blipFill>
                <a:blip r:embed="rId4"/>
                <a:stretch>
                  <a:fillRect t="-106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937440" y="4787280"/>
              <a:ext cx="3028320" cy="2068920"/>
            </p14:xfrm>
          </p:contentPart>
        </mc:Choice>
        <mc:Fallback>
          <p:pic>
            <p:nvPicPr>
              <p:cNvPr id="5" name="Ink 4"/>
              <p:cNvPicPr/>
              <p:nvPr/>
            </p:nvPicPr>
            <p:blipFill>
              <a:blip r:embed="rId6"/>
              <a:stretch>
                <a:fillRect/>
              </a:stretch>
            </p:blipFill>
            <p:spPr>
              <a:xfrm>
                <a:off x="927720" y="4778640"/>
                <a:ext cx="3048120" cy="2086920"/>
              </a:xfrm>
              <a:prstGeom prst="rect">
                <a:avLst/>
              </a:prstGeom>
            </p:spPr>
          </p:pic>
        </mc:Fallback>
      </mc:AlternateContent>
    </p:spTree>
    <p:extLst>
      <p:ext uri="{BB962C8B-B14F-4D97-AF65-F5344CB8AC3E}">
        <p14:creationId xmlns:p14="http://schemas.microsoft.com/office/powerpoint/2010/main" val="1977079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699754"/>
            <a:ext cx="3819524" cy="2285781"/>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2" y="1371600"/>
            <a:ext cx="7872249" cy="4569730"/>
          </a:xfrm>
        </p:spPr>
        <p:txBody>
          <a:bodyPr/>
          <a:lstStyle/>
          <a:p>
            <a:r>
              <a:rPr lang="el-GR" b="1" dirty="0">
                <a:latin typeface="Calibri" panose="020F0502020204030204" pitchFamily="34" charset="0"/>
                <a:cs typeface="Calibri" panose="020F0502020204030204" pitchFamily="34" charset="0"/>
              </a:rPr>
              <a:t>Παράδειγμα – Λύση:</a:t>
            </a:r>
          </a:p>
        </p:txBody>
      </p:sp>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618120" y="769320"/>
              <a:ext cx="7934040" cy="6086880"/>
            </p14:xfrm>
          </p:contentPart>
        </mc:Choice>
        <mc:Fallback>
          <p:pic>
            <p:nvPicPr>
              <p:cNvPr id="4" name="Ink 3"/>
              <p:cNvPicPr/>
              <p:nvPr/>
            </p:nvPicPr>
            <p:blipFill>
              <a:blip r:embed="rId5"/>
              <a:stretch>
                <a:fillRect/>
              </a:stretch>
            </p:blipFill>
            <p:spPr>
              <a:xfrm>
                <a:off x="612360" y="762120"/>
                <a:ext cx="7947000" cy="6103440"/>
              </a:xfrm>
              <a:prstGeom prst="rect">
                <a:avLst/>
              </a:prstGeom>
            </p:spPr>
          </p:pic>
        </mc:Fallback>
      </mc:AlternateContent>
    </p:spTree>
    <p:extLst>
      <p:ext uri="{BB962C8B-B14F-4D97-AF65-F5344CB8AC3E}">
        <p14:creationId xmlns:p14="http://schemas.microsoft.com/office/powerpoint/2010/main" val="1744758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5486402" y="4157671"/>
            <a:ext cx="3152619" cy="2319331"/>
            <a:chOff x="5486400" y="4157669"/>
            <a:chExt cx="3152619" cy="2319331"/>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948" t="4471" r="-43" b="57521"/>
            <a:stretch/>
          </p:blipFill>
          <p:spPr>
            <a:xfrm>
              <a:off x="5486400" y="4483593"/>
              <a:ext cx="3117714" cy="1993407"/>
            </a:xfrm>
            <a:prstGeom prst="rect">
              <a:avLst/>
            </a:prstGeom>
          </p:spPr>
        </p:pic>
        <p:cxnSp>
          <p:nvCxnSpPr>
            <p:cNvPr id="8" name="Straight Arrow Connector 7"/>
            <p:cNvCxnSpPr/>
            <p:nvPr/>
          </p:nvCxnSpPr>
          <p:spPr>
            <a:xfrm>
              <a:off x="7239000" y="5791200"/>
              <a:ext cx="1066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239000" y="4648200"/>
              <a:ext cx="0" cy="1143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705600" y="4665813"/>
              <a:ext cx="488579" cy="11253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14362" y="4683648"/>
              <a:ext cx="1091930" cy="1086475"/>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6706292" y="4665813"/>
              <a:ext cx="1599508" cy="1"/>
            </a:xfrm>
            <a:prstGeom prst="line">
              <a:avLst/>
            </a:prstGeom>
            <a:ln w="28575">
              <a:prstDash val="sys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8141575" y="5867019"/>
                  <a:ext cx="497444"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a:solidFill>
                                  <a:srgbClr val="92D050"/>
                                </a:solidFill>
                                <a:latin typeface="Cambria Math" panose="02040503050406030204" pitchFamily="18" charset="0"/>
                              </a:rPr>
                            </m:ctrlPr>
                          </m:sSubPr>
                          <m:e>
                            <m:acc>
                              <m:accPr>
                                <m:chr m:val="⃗"/>
                                <m:ctrlPr>
                                  <a:rPr lang="en-US" b="1" i="1">
                                    <a:solidFill>
                                      <a:srgbClr val="92D050"/>
                                    </a:solidFill>
                                    <a:latin typeface="Cambria Math" panose="02040503050406030204" pitchFamily="18" charset="0"/>
                                  </a:rPr>
                                </m:ctrlPr>
                              </m:accPr>
                              <m:e>
                                <m:r>
                                  <a:rPr lang="en-US" b="1" i="1">
                                    <a:solidFill>
                                      <a:srgbClr val="92D050"/>
                                    </a:solidFill>
                                    <a:latin typeface="Cambria Math" panose="02040503050406030204" pitchFamily="18" charset="0"/>
                                  </a:rPr>
                                  <m:t>𝑭</m:t>
                                </m:r>
                              </m:e>
                            </m:acc>
                          </m:e>
                          <m:sub>
                            <m:sSub>
                              <m:sSubPr>
                                <m:ctrlPr>
                                  <a:rPr lang="en-US" b="1" i="1">
                                    <a:solidFill>
                                      <a:srgbClr val="92D050"/>
                                    </a:solidFill>
                                    <a:latin typeface="Cambria Math" panose="02040503050406030204" pitchFamily="18" charset="0"/>
                                  </a:rPr>
                                </m:ctrlPr>
                              </m:sSubPr>
                              <m:e>
                                <m:r>
                                  <a:rPr lang="en-US" b="1" i="1">
                                    <a:solidFill>
                                      <a:srgbClr val="92D050"/>
                                    </a:solidFill>
                                    <a:latin typeface="Cambria Math" panose="02040503050406030204" pitchFamily="18" charset="0"/>
                                  </a:rPr>
                                  <m:t>𝟏𝟑</m:t>
                                </m:r>
                              </m:e>
                              <m:sub>
                                <m:r>
                                  <a:rPr lang="en-US" b="1" i="1">
                                    <a:solidFill>
                                      <a:srgbClr val="92D050"/>
                                    </a:solidFill>
                                    <a:latin typeface="Cambria Math" panose="02040503050406030204" pitchFamily="18" charset="0"/>
                                  </a:rPr>
                                  <m:t>𝒙</m:t>
                                </m:r>
                              </m:sub>
                            </m:sSub>
                          </m:sub>
                        </m:sSub>
                      </m:oMath>
                    </m:oMathPara>
                  </a14:m>
                  <a:endParaRPr lang="el-GR" b="1" dirty="0">
                    <a:solidFill>
                      <a:srgbClr val="92D050"/>
                    </a:solidFill>
                    <a:latin typeface="Cambria" panose="02040503050406030204"/>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141575" y="5867019"/>
                  <a:ext cx="497444" cy="341825"/>
                </a:xfrm>
                <a:prstGeom prst="rect">
                  <a:avLst/>
                </a:prstGeom>
                <a:blipFill rotWithShape="0">
                  <a:blip r:embed="rId7"/>
                  <a:stretch>
                    <a:fillRect l="-11111" b="-877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297452" y="4313675"/>
                  <a:ext cx="500650" cy="370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a:solidFill>
                                  <a:srgbClr val="92D050"/>
                                </a:solidFill>
                                <a:latin typeface="Cambria Math" panose="02040503050406030204" pitchFamily="18" charset="0"/>
                              </a:rPr>
                            </m:ctrlPr>
                          </m:sSubPr>
                          <m:e>
                            <m:acc>
                              <m:accPr>
                                <m:chr m:val="⃗"/>
                                <m:ctrlPr>
                                  <a:rPr lang="en-US" b="1" i="1">
                                    <a:solidFill>
                                      <a:srgbClr val="92D050"/>
                                    </a:solidFill>
                                    <a:latin typeface="Cambria Math" panose="02040503050406030204" pitchFamily="18" charset="0"/>
                                  </a:rPr>
                                </m:ctrlPr>
                              </m:accPr>
                              <m:e>
                                <m:r>
                                  <a:rPr lang="en-US" b="1" i="1">
                                    <a:solidFill>
                                      <a:srgbClr val="92D050"/>
                                    </a:solidFill>
                                    <a:latin typeface="Cambria Math" panose="02040503050406030204" pitchFamily="18" charset="0"/>
                                  </a:rPr>
                                  <m:t>𝑭</m:t>
                                </m:r>
                              </m:e>
                            </m:acc>
                          </m:e>
                          <m:sub>
                            <m:sSub>
                              <m:sSubPr>
                                <m:ctrlPr>
                                  <a:rPr lang="en-US" b="1" i="1">
                                    <a:solidFill>
                                      <a:srgbClr val="92D050"/>
                                    </a:solidFill>
                                    <a:latin typeface="Cambria Math" panose="02040503050406030204" pitchFamily="18" charset="0"/>
                                  </a:rPr>
                                </m:ctrlPr>
                              </m:sSubPr>
                              <m:e>
                                <m:r>
                                  <a:rPr lang="en-US" b="1" i="1">
                                    <a:solidFill>
                                      <a:srgbClr val="92D050"/>
                                    </a:solidFill>
                                    <a:latin typeface="Cambria Math" panose="02040503050406030204" pitchFamily="18" charset="0"/>
                                  </a:rPr>
                                  <m:t>𝟏𝟑</m:t>
                                </m:r>
                              </m:e>
                              <m:sub>
                                <m:r>
                                  <a:rPr lang="en-US" b="1" i="1">
                                    <a:solidFill>
                                      <a:srgbClr val="92D050"/>
                                    </a:solidFill>
                                    <a:latin typeface="Cambria Math" panose="02040503050406030204" pitchFamily="18" charset="0"/>
                                  </a:rPr>
                                  <m:t>𝒚</m:t>
                                </m:r>
                              </m:sub>
                            </m:sSub>
                          </m:sub>
                        </m:sSub>
                      </m:oMath>
                    </m:oMathPara>
                  </a14:m>
                  <a:endParaRPr lang="el-GR" b="1" dirty="0">
                    <a:solidFill>
                      <a:srgbClr val="92D050"/>
                    </a:solidFill>
                    <a:latin typeface="Cambria" panose="02040503050406030204"/>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97452" y="4313675"/>
                  <a:ext cx="500650" cy="370294"/>
                </a:xfrm>
                <a:prstGeom prst="rect">
                  <a:avLst/>
                </a:prstGeom>
                <a:blipFill rotWithShape="0">
                  <a:blip r:embed="rId8"/>
                  <a:stretch>
                    <a:fillRect l="-9756" r="-3659" b="-15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722295" y="4157669"/>
                  <a:ext cx="1276632" cy="4560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rPr>
                          <m:t>∑</m:t>
                        </m:r>
                        <m:r>
                          <a:rPr lang="en-US" sz="2400" i="1">
                            <a:solidFill>
                              <a:srgbClr val="FF0000"/>
                            </a:solidFill>
                            <a:latin typeface="Cambria Math" panose="02040503050406030204" pitchFamily="18" charset="0"/>
                          </a:rPr>
                          <m:t>𝐹</m:t>
                        </m:r>
                        <m:r>
                          <a:rPr lang="en-US" sz="2400" i="1">
                            <a:solidFill>
                              <a:srgbClr val="FF0000"/>
                            </a:solidFill>
                            <a:latin typeface="Cambria Math" panose="02040503050406030204" pitchFamily="18" charset="0"/>
                          </a:rPr>
                          <m:t>=</m:t>
                        </m:r>
                        <m:sSub>
                          <m:sSubPr>
                            <m:ctrlPr>
                              <a:rPr lang="en-US" sz="2400" i="1">
                                <a:solidFill>
                                  <a:srgbClr val="FF0000"/>
                                </a:solidFill>
                                <a:latin typeface="Cambria Math" panose="02040503050406030204" pitchFamily="18" charset="0"/>
                              </a:rPr>
                            </m:ctrlPr>
                          </m:sSubPr>
                          <m:e>
                            <m:acc>
                              <m:accPr>
                                <m:chr m:val="⃗"/>
                                <m:ctrlPr>
                                  <a:rPr lang="en-US" sz="2400" i="1">
                                    <a:solidFill>
                                      <a:srgbClr val="FF0000"/>
                                    </a:solidFill>
                                    <a:latin typeface="Cambria Math" panose="02040503050406030204" pitchFamily="18" charset="0"/>
                                  </a:rPr>
                                </m:ctrlPr>
                              </m:accPr>
                              <m:e>
                                <m:r>
                                  <a:rPr lang="en-US" sz="2400" i="1">
                                    <a:solidFill>
                                      <a:srgbClr val="FF0000"/>
                                    </a:solidFill>
                                    <a:latin typeface="Cambria Math" panose="02040503050406030204" pitchFamily="18" charset="0"/>
                                  </a:rPr>
                                  <m:t>𝐹</m:t>
                                </m:r>
                              </m:e>
                            </m:acc>
                          </m:e>
                          <m:sub>
                            <m:sSub>
                              <m:sSubPr>
                                <m:ctrlPr>
                                  <a:rPr lang="en-US" sz="2400" i="1">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𝑞</m:t>
                                </m:r>
                              </m:e>
                              <m:sub>
                                <m:r>
                                  <a:rPr lang="en-US" sz="2400" i="1">
                                    <a:solidFill>
                                      <a:srgbClr val="FF0000"/>
                                    </a:solidFill>
                                    <a:latin typeface="Cambria Math" panose="02040503050406030204" pitchFamily="18" charset="0"/>
                                  </a:rPr>
                                  <m:t>3</m:t>
                                </m:r>
                              </m:sub>
                            </m:sSub>
                          </m:sub>
                        </m:sSub>
                      </m:oMath>
                    </m:oMathPara>
                  </a14:m>
                  <a:endParaRPr lang="el-GR" sz="2400" dirty="0">
                    <a:solidFill>
                      <a:srgbClr val="FF0000"/>
                    </a:solidFill>
                    <a:latin typeface="Cambria" panose="02040503050406030204"/>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722295" y="4157669"/>
                  <a:ext cx="1276632" cy="456087"/>
                </a:xfrm>
                <a:prstGeom prst="rect">
                  <a:avLst/>
                </a:prstGeom>
                <a:blipFill rotWithShape="0">
                  <a:blip r:embed="rId9"/>
                  <a:stretch>
                    <a:fillRect/>
                  </a:stretch>
                </a:blipFill>
              </p:spPr>
              <p:txBody>
                <a:bodyPr/>
                <a:lstStyle/>
                <a:p>
                  <a:r>
                    <a:rPr lang="el-GR">
                      <a:noFill/>
                    </a:rPr>
                    <a:t> </a:t>
                  </a:r>
                </a:p>
              </p:txBody>
            </p:sp>
          </mc:Fallback>
        </mc:AlternateContent>
      </p:grpSp>
      <p:sp>
        <p:nvSpPr>
          <p:cNvPr id="2" name="Title 1"/>
          <p:cNvSpPr>
            <a:spLocks noGrp="1"/>
          </p:cNvSpPr>
          <p:nvPr>
            <p:ph type="title"/>
          </p:nvPr>
        </p:nvSpPr>
        <p:spPr/>
        <p:txBody>
          <a:bodyPr>
            <a:normAutofit fontScale="90000"/>
          </a:bodyPr>
          <a:lstStyle/>
          <a:p>
            <a:r>
              <a:rPr lang="el-GR" dirty="0"/>
              <a:t>Ηλεκτρική Δύναμη</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6941" y="703118"/>
            <a:ext cx="3548483" cy="3408337"/>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4569730"/>
              </a:xfrm>
            </p:spPr>
            <p:txBody>
              <a:bodyPr>
                <a:normAutofit/>
              </a:bodyPr>
              <a:lstStyle/>
              <a:p>
                <a:r>
                  <a:rPr lang="el-GR" b="1" dirty="0">
                    <a:latin typeface="Calibri" panose="020F0502020204030204" pitchFamily="34" charset="0"/>
                    <a:cs typeface="Calibri" panose="020F0502020204030204" pitchFamily="34" charset="0"/>
                  </a:rPr>
                  <a:t>Παράδειγμα:</a:t>
                </a:r>
              </a:p>
              <a:p>
                <a:r>
                  <a:rPr lang="el-GR" dirty="0" err="1">
                    <a:latin typeface="Calibri" panose="020F0502020204030204" pitchFamily="34" charset="0"/>
                    <a:cs typeface="Calibri" panose="020F0502020204030204" pitchFamily="34" charset="0"/>
                  </a:rPr>
                  <a:t>Τρια</a:t>
                </a:r>
                <a:r>
                  <a:rPr lang="el-GR" dirty="0">
                    <a:latin typeface="Calibri" panose="020F0502020204030204" pitchFamily="34" charset="0"/>
                    <a:cs typeface="Calibri" panose="020F0502020204030204" pitchFamily="34" charset="0"/>
                  </a:rPr>
                  <a:t> σημειακά φορτία </a:t>
                </a:r>
                <a:r>
                  <a:rPr lang="el-GR" dirty="0" err="1">
                    <a:latin typeface="Calibri" panose="020F0502020204030204" pitchFamily="34" charset="0"/>
                    <a:cs typeface="Calibri" panose="020F0502020204030204" pitchFamily="34" charset="0"/>
                  </a:rPr>
                  <a:t>βρίσκο</a:t>
                </a:r>
                <a:r>
                  <a:rPr lang="en-US" dirty="0">
                    <a:latin typeface="Calibri" panose="020F0502020204030204" pitchFamily="34" charset="0"/>
                    <a:cs typeface="Calibri" panose="020F0502020204030204" pitchFamily="34" charset="0"/>
                  </a:rPr>
                  <a:t>-</a:t>
                </a:r>
                <a:br>
                  <a:rPr lang="en-US" dirty="0">
                    <a:latin typeface="Calibri" panose="020F0502020204030204" pitchFamily="34" charset="0"/>
                    <a:cs typeface="Calibri" panose="020F0502020204030204" pitchFamily="34" charset="0"/>
                  </a:rPr>
                </a:br>
                <a:r>
                  <a:rPr lang="el-GR" dirty="0" err="1">
                    <a:latin typeface="Calibri" panose="020F0502020204030204" pitchFamily="34" charset="0"/>
                    <a:cs typeface="Calibri" panose="020F0502020204030204" pitchFamily="34" charset="0"/>
                  </a:rPr>
                  <a:t>νται</a:t>
                </a:r>
                <a:r>
                  <a:rPr lang="el-GR" dirty="0">
                    <a:latin typeface="Calibri" panose="020F0502020204030204" pitchFamily="34" charset="0"/>
                    <a:cs typeface="Calibri" panose="020F0502020204030204" pitchFamily="34" charset="0"/>
                  </a:rPr>
                  <a:t> στις γωνίες ενός ισοσκελούς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ορθογωνίου τριγώνου όπως στο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σχήμα.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Δίνεται ότι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r>
                      <a:rPr lang="en-US" b="0" i="1" smtClean="0">
                        <a:latin typeface="Cambria Math" panose="02040503050406030204" pitchFamily="18" charset="0"/>
                      </a:rPr>
                      <m:t>=5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b="0" i="1" dirty="0">
                    <a:latin typeface="Calibri" panose="020F0502020204030204" pitchFamily="34" charset="0"/>
                    <a:cs typeface="Calibri" panose="020F0502020204030204" pitchFamily="34" charset="0"/>
                  </a:rPr>
                  <a:t/>
                </a:r>
                <a:br>
                  <a:rPr lang="en-US" b="0" i="1" dirty="0">
                    <a:latin typeface="Calibri" panose="020F0502020204030204" pitchFamily="34" charset="0"/>
                    <a:cs typeface="Calibri" panose="020F0502020204030204" pitchFamily="34" charset="0"/>
                  </a:rPr>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=−2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0" smtClean="0">
                        <a:latin typeface="Cambria Math" panose="02040503050406030204" pitchFamily="18" charset="0"/>
                      </a:rPr>
                      <m:t> </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και </a:t>
                </a:r>
                <a14:m>
                  <m:oMath xmlns:m="http://schemas.openxmlformats.org/officeDocument/2006/math">
                    <m:r>
                      <a:rPr lang="el-GR" b="0" i="1" smtClean="0">
                        <a:latin typeface="Cambria Math" panose="02040503050406030204" pitchFamily="18" charset="0"/>
                      </a:rPr>
                      <m:t>𝛼</m:t>
                    </m:r>
                    <m:r>
                      <a:rPr lang="el-GR" b="0" i="1" smtClean="0">
                        <a:latin typeface="Cambria Math" panose="02040503050406030204" pitchFamily="18" charset="0"/>
                      </a:rPr>
                      <m:t>=0.1 </m:t>
                    </m:r>
                    <m:r>
                      <a:rPr lang="en-US" b="0" i="1" smtClean="0">
                        <a:latin typeface="Cambria Math" panose="02040503050406030204" pitchFamily="18" charset="0"/>
                      </a:rPr>
                      <m:t>𝑚</m:t>
                    </m:r>
                  </m:oMath>
                </a14:m>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Βρείτε τη συνισταμένη ηλεκτρική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δύναμη που ασκείται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4569730"/>
              </a:xfrm>
              <a:blipFill>
                <a:blip r:embed="rId10"/>
                <a:stretch>
                  <a:fillRect t="-1067"/>
                </a:stretch>
              </a:blipFill>
            </p:spPr>
            <p:txBody>
              <a:bodyPr/>
              <a:lstStyle/>
              <a:p>
                <a:r>
                  <a:rPr lang="en-US">
                    <a:noFill/>
                  </a:rPr>
                  <a:t> </a:t>
                </a:r>
              </a:p>
            </p:txBody>
          </p:sp>
        </mc:Fallback>
      </mc:AlternateContent>
      <p:cxnSp>
        <p:nvCxnSpPr>
          <p:cNvPr id="27" name="Elbow Connector 26"/>
          <p:cNvCxnSpPr/>
          <p:nvPr/>
        </p:nvCxnSpPr>
        <p:spPr>
          <a:xfrm rot="5400000">
            <a:off x="6643641" y="3234235"/>
            <a:ext cx="2212663" cy="6486"/>
          </a:xfrm>
          <a:prstGeom prst="bentConnector2">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4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9"/>
            <a:ext cx="2686422" cy="2580323"/>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8776"/>
                <a:ext cx="7872249" cy="45697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2000" dirty="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3</m:t>
                        </m:r>
                      </m:sub>
                    </m:sSub>
                    <m:r>
                      <a:rPr lang="en-US" sz="2000" i="1">
                        <a:latin typeface="Cambria Math" panose="02040503050406030204" pitchFamily="18" charset="0"/>
                      </a:rPr>
                      <m:t>=5 </m:t>
                    </m:r>
                    <m:r>
                      <a:rPr lang="el-GR" sz="2000" i="1">
                        <a:latin typeface="Cambria Math" panose="02040503050406030204" pitchFamily="18" charset="0"/>
                      </a:rPr>
                      <m:t>𝜇</m:t>
                    </m:r>
                    <m:r>
                      <a:rPr lang="en-US" sz="2000" i="1">
                        <a:latin typeface="Cambria Math" panose="02040503050406030204" pitchFamily="18" charset="0"/>
                      </a:rPr>
                      <m:t>𝐶</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2</m:t>
                        </m:r>
                      </m:sub>
                    </m:sSub>
                    <m:r>
                      <a:rPr lang="en-US" sz="2000" i="1">
                        <a:latin typeface="Cambria Math" panose="02040503050406030204" pitchFamily="18" charset="0"/>
                      </a:rPr>
                      <m:t>=−2 </m:t>
                    </m:r>
                    <m:r>
                      <a:rPr lang="el-GR" sz="2000" i="1">
                        <a:latin typeface="Cambria Math" panose="02040503050406030204" pitchFamily="18" charset="0"/>
                      </a:rPr>
                      <m:t>𝜇</m:t>
                    </m:r>
                    <m:r>
                      <a:rPr lang="en-US" sz="2000" i="1">
                        <a:latin typeface="Cambria Math" panose="02040503050406030204" pitchFamily="18" charset="0"/>
                      </a:rPr>
                      <m:t>𝐶</m:t>
                    </m:r>
                    <m:r>
                      <a:rPr lang="en-US" sz="2000">
                        <a:latin typeface="Cambria Math" panose="02040503050406030204" pitchFamily="18" charset="0"/>
                      </a:rPr>
                      <m:t> </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και </a:t>
                </a:r>
                <a14:m>
                  <m:oMath xmlns:m="http://schemas.openxmlformats.org/officeDocument/2006/math">
                    <m:r>
                      <a:rPr lang="el-GR" sz="2000" i="1">
                        <a:latin typeface="Cambria Math" panose="02040503050406030204" pitchFamily="18" charset="0"/>
                      </a:rPr>
                      <m:t>𝛼</m:t>
                    </m:r>
                    <m:r>
                      <a:rPr lang="el-GR" sz="2000" i="1">
                        <a:latin typeface="Cambria Math" panose="02040503050406030204" pitchFamily="18" charset="0"/>
                      </a:rPr>
                      <m:t>=0.1 </m:t>
                    </m:r>
                    <m:r>
                      <a:rPr lang="en-US" sz="2000" i="1">
                        <a:latin typeface="Cambria Math" panose="02040503050406030204" pitchFamily="18" charset="0"/>
                      </a:rPr>
                      <m:t>𝑚</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Βρείτε τη συνισταμένη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3</m:t>
                        </m:r>
                      </m:sub>
                    </m:sSub>
                  </m:oMath>
                </a14:m>
                <a:r>
                  <a:rPr lang="en-US" sz="2000" dirty="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8776"/>
                <a:ext cx="7872249" cy="4569730"/>
              </a:xfrm>
              <a:blipFill>
                <a:blip r:embed="rId4"/>
                <a:stretch>
                  <a:fillRect t="-106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563040" y="572760"/>
              <a:ext cx="7953840" cy="6283440"/>
            </p14:xfrm>
          </p:contentPart>
        </mc:Choice>
        <mc:Fallback>
          <p:pic>
            <p:nvPicPr>
              <p:cNvPr id="4" name="Ink 3"/>
              <p:cNvPicPr/>
              <p:nvPr/>
            </p:nvPicPr>
            <p:blipFill>
              <a:blip r:embed="rId6"/>
              <a:stretch>
                <a:fillRect/>
              </a:stretch>
            </p:blipFill>
            <p:spPr>
              <a:xfrm>
                <a:off x="555480" y="565200"/>
                <a:ext cx="7966440" cy="6300360"/>
              </a:xfrm>
              <a:prstGeom prst="rect">
                <a:avLst/>
              </a:prstGeom>
            </p:spPr>
          </p:pic>
        </mc:Fallback>
      </mc:AlternateContent>
    </p:spTree>
    <p:extLst>
      <p:ext uri="{BB962C8B-B14F-4D97-AF65-F5344CB8AC3E}">
        <p14:creationId xmlns:p14="http://schemas.microsoft.com/office/powerpoint/2010/main" val="2611135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9"/>
            <a:ext cx="2686422" cy="2580323"/>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8776"/>
                <a:ext cx="7872249" cy="45697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2000" dirty="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3</m:t>
                        </m:r>
                      </m:sub>
                    </m:sSub>
                    <m:r>
                      <a:rPr lang="en-US" sz="2000" i="1">
                        <a:latin typeface="Cambria Math" panose="02040503050406030204" pitchFamily="18" charset="0"/>
                      </a:rPr>
                      <m:t>=5 </m:t>
                    </m:r>
                    <m:r>
                      <a:rPr lang="el-GR" sz="2000" i="1">
                        <a:latin typeface="Cambria Math" panose="02040503050406030204" pitchFamily="18" charset="0"/>
                      </a:rPr>
                      <m:t>𝜇</m:t>
                    </m:r>
                    <m:r>
                      <a:rPr lang="en-US" sz="2000" i="1">
                        <a:latin typeface="Cambria Math" panose="02040503050406030204" pitchFamily="18" charset="0"/>
                      </a:rPr>
                      <m:t>𝐶</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2</m:t>
                        </m:r>
                      </m:sub>
                    </m:sSub>
                    <m:r>
                      <a:rPr lang="en-US" sz="2000" i="1">
                        <a:latin typeface="Cambria Math" panose="02040503050406030204" pitchFamily="18" charset="0"/>
                      </a:rPr>
                      <m:t>=−2 </m:t>
                    </m:r>
                    <m:r>
                      <a:rPr lang="el-GR" sz="2000" i="1">
                        <a:latin typeface="Cambria Math" panose="02040503050406030204" pitchFamily="18" charset="0"/>
                      </a:rPr>
                      <m:t>𝜇</m:t>
                    </m:r>
                    <m:r>
                      <a:rPr lang="en-US" sz="2000" i="1">
                        <a:latin typeface="Cambria Math" panose="02040503050406030204" pitchFamily="18" charset="0"/>
                      </a:rPr>
                      <m:t>𝐶</m:t>
                    </m:r>
                    <m:r>
                      <a:rPr lang="en-US" sz="2000">
                        <a:latin typeface="Cambria Math" panose="02040503050406030204" pitchFamily="18" charset="0"/>
                      </a:rPr>
                      <m:t> </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και </a:t>
                </a:r>
                <a14:m>
                  <m:oMath xmlns:m="http://schemas.openxmlformats.org/officeDocument/2006/math">
                    <m:r>
                      <a:rPr lang="el-GR" sz="2000" i="1">
                        <a:latin typeface="Cambria Math" panose="02040503050406030204" pitchFamily="18" charset="0"/>
                      </a:rPr>
                      <m:t>𝛼</m:t>
                    </m:r>
                    <m:r>
                      <a:rPr lang="el-GR" sz="2000" i="1">
                        <a:latin typeface="Cambria Math" panose="02040503050406030204" pitchFamily="18" charset="0"/>
                      </a:rPr>
                      <m:t>=0.1 </m:t>
                    </m:r>
                    <m:r>
                      <a:rPr lang="en-US" sz="2000" i="1">
                        <a:latin typeface="Cambria Math" panose="02040503050406030204" pitchFamily="18" charset="0"/>
                      </a:rPr>
                      <m:t>𝑚</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Βρείτε τη συνισταμένη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3</m:t>
                        </m:r>
                      </m:sub>
                    </m:sSub>
                  </m:oMath>
                </a14:m>
                <a:r>
                  <a:rPr lang="en-US" sz="2000" dirty="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8776"/>
                <a:ext cx="7872249" cy="4569730"/>
              </a:xfrm>
              <a:blipFill>
                <a:blip r:embed="rId4"/>
                <a:stretch>
                  <a:fillRect t="-106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2512440" y="5817600"/>
              <a:ext cx="531720" cy="524520"/>
            </p14:xfrm>
          </p:contentPart>
        </mc:Choice>
        <mc:Fallback xmlns="">
          <p:pic>
            <p:nvPicPr>
              <p:cNvPr id="6" name="Ink 5"/>
              <p:cNvPicPr/>
              <p:nvPr/>
            </p:nvPicPr>
            <p:blipFill>
              <a:blip r:embed="rId6"/>
              <a:stretch>
                <a:fillRect/>
              </a:stretch>
            </p:blipFill>
            <p:spPr>
              <a:xfrm>
                <a:off x="2503080" y="5808240"/>
                <a:ext cx="55044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597600" y="539280"/>
              <a:ext cx="7935480" cy="6316920"/>
            </p14:xfrm>
          </p:contentPart>
        </mc:Choice>
        <mc:Fallback>
          <p:pic>
            <p:nvPicPr>
              <p:cNvPr id="4" name="Ink 3"/>
              <p:cNvPicPr/>
              <p:nvPr/>
            </p:nvPicPr>
            <p:blipFill>
              <a:blip r:embed="rId8"/>
              <a:stretch>
                <a:fillRect/>
              </a:stretch>
            </p:blipFill>
            <p:spPr>
              <a:xfrm>
                <a:off x="587880" y="531360"/>
                <a:ext cx="7950600" cy="6334200"/>
              </a:xfrm>
              <a:prstGeom prst="rect">
                <a:avLst/>
              </a:prstGeom>
            </p:spPr>
          </p:pic>
        </mc:Fallback>
      </mc:AlternateContent>
    </p:spTree>
    <p:extLst>
      <p:ext uri="{BB962C8B-B14F-4D97-AF65-F5344CB8AC3E}">
        <p14:creationId xmlns:p14="http://schemas.microsoft.com/office/powerpoint/2010/main" val="1680984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9"/>
            <a:ext cx="2686422" cy="2580323"/>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8776"/>
                <a:ext cx="7872249" cy="456973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p>
              <a:p>
                <a:r>
                  <a:rPr lang="el-GR" sz="2000" dirty="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3</m:t>
                        </m:r>
                      </m:sub>
                    </m:sSub>
                    <m:r>
                      <a:rPr lang="en-US" sz="2000" i="1">
                        <a:latin typeface="Cambria Math" panose="02040503050406030204" pitchFamily="18" charset="0"/>
                      </a:rPr>
                      <m:t>=5 </m:t>
                    </m:r>
                    <m:r>
                      <a:rPr lang="el-GR" sz="2000" i="1">
                        <a:latin typeface="Cambria Math" panose="02040503050406030204" pitchFamily="18" charset="0"/>
                      </a:rPr>
                      <m:t>𝜇</m:t>
                    </m:r>
                    <m:r>
                      <a:rPr lang="en-US" sz="2000" i="1">
                        <a:latin typeface="Cambria Math" panose="02040503050406030204" pitchFamily="18" charset="0"/>
                      </a:rPr>
                      <m:t>𝐶</m:t>
                    </m:r>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2</m:t>
                        </m:r>
                      </m:sub>
                    </m:sSub>
                    <m:r>
                      <a:rPr lang="en-US" sz="2000" i="1">
                        <a:latin typeface="Cambria Math" panose="02040503050406030204" pitchFamily="18" charset="0"/>
                      </a:rPr>
                      <m:t>=−2 </m:t>
                    </m:r>
                    <m:r>
                      <a:rPr lang="el-GR" sz="2000" i="1">
                        <a:latin typeface="Cambria Math" panose="02040503050406030204" pitchFamily="18" charset="0"/>
                      </a:rPr>
                      <m:t>𝜇</m:t>
                    </m:r>
                    <m:r>
                      <a:rPr lang="en-US" sz="2000" i="1">
                        <a:latin typeface="Cambria Math" panose="02040503050406030204" pitchFamily="18" charset="0"/>
                      </a:rPr>
                      <m:t>𝐶</m:t>
                    </m:r>
                    <m:r>
                      <a:rPr lang="en-US" sz="2000">
                        <a:latin typeface="Cambria Math" panose="02040503050406030204" pitchFamily="18" charset="0"/>
                      </a:rPr>
                      <m:t> </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και </a:t>
                </a:r>
                <a14:m>
                  <m:oMath xmlns:m="http://schemas.openxmlformats.org/officeDocument/2006/math">
                    <m:r>
                      <a:rPr lang="el-GR" sz="2000" i="1">
                        <a:latin typeface="Cambria Math" panose="02040503050406030204" pitchFamily="18" charset="0"/>
                      </a:rPr>
                      <m:t>𝛼</m:t>
                    </m:r>
                    <m:r>
                      <a:rPr lang="el-GR" sz="2000" i="1">
                        <a:latin typeface="Cambria Math" panose="02040503050406030204" pitchFamily="18" charset="0"/>
                      </a:rPr>
                      <m:t>=0.1 </m:t>
                    </m:r>
                    <m:r>
                      <a:rPr lang="en-US" sz="2000" i="1">
                        <a:latin typeface="Cambria Math" panose="02040503050406030204" pitchFamily="18" charset="0"/>
                      </a:rPr>
                      <m:t>𝑚</m:t>
                    </m:r>
                  </m:oMath>
                </a14:m>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Βρείτε τη συνισταμένη </a:t>
                </a:r>
                <a:br>
                  <a:rPr lang="el-GR" sz="2000" dirty="0">
                    <a:latin typeface="Calibri" panose="020F0502020204030204" pitchFamily="34" charset="0"/>
                    <a:cs typeface="Calibri" panose="020F0502020204030204" pitchFamily="34" charset="0"/>
                  </a:rPr>
                </a:br>
                <a:r>
                  <a:rPr lang="el-GR" sz="2000" dirty="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a:latin typeface="Cambria Math" panose="02040503050406030204" pitchFamily="18" charset="0"/>
                          </a:rPr>
                        </m:ctrlPr>
                      </m:sSubPr>
                      <m:e>
                        <m:r>
                          <a:rPr lang="en-US" sz="2000" i="1">
                            <a:latin typeface="Cambria Math" panose="02040503050406030204" pitchFamily="18" charset="0"/>
                          </a:rPr>
                          <m:t>𝑞</m:t>
                        </m:r>
                      </m:e>
                      <m:sub>
                        <m:r>
                          <a:rPr lang="en-US" sz="2000" i="1">
                            <a:latin typeface="Cambria Math" panose="02040503050406030204" pitchFamily="18" charset="0"/>
                          </a:rPr>
                          <m:t>3</m:t>
                        </m:r>
                      </m:sub>
                    </m:sSub>
                  </m:oMath>
                </a14:m>
                <a:r>
                  <a:rPr lang="en-US" sz="2000" dirty="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8776"/>
                <a:ext cx="7872249" cy="4569730"/>
              </a:xfrm>
              <a:blipFill>
                <a:blip r:embed="rId4"/>
                <a:stretch>
                  <a:fillRect t="-106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642600" y="3083760"/>
              <a:ext cx="5318640" cy="1050480"/>
            </p14:xfrm>
          </p:contentPart>
        </mc:Choice>
        <mc:Fallback>
          <p:pic>
            <p:nvPicPr>
              <p:cNvPr id="4" name="Ink 3"/>
              <p:cNvPicPr/>
              <p:nvPr/>
            </p:nvPicPr>
            <p:blipFill>
              <a:blip r:embed="rId6"/>
              <a:stretch>
                <a:fillRect/>
              </a:stretch>
            </p:blipFill>
            <p:spPr>
              <a:xfrm>
                <a:off x="632160" y="3072960"/>
                <a:ext cx="5338080" cy="1070640"/>
              </a:xfrm>
              <a:prstGeom prst="rect">
                <a:avLst/>
              </a:prstGeom>
            </p:spPr>
          </p:pic>
        </mc:Fallback>
      </mc:AlternateContent>
    </p:spTree>
    <p:extLst>
      <p:ext uri="{BB962C8B-B14F-4D97-AF65-F5344CB8AC3E}">
        <p14:creationId xmlns:p14="http://schemas.microsoft.com/office/powerpoint/2010/main" val="2491740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Ηλεκτρικά Πεδία</a:t>
            </a:r>
          </a:p>
          <a:p>
            <a:endParaRPr lang="el-GR" dirty="0"/>
          </a:p>
          <a:p>
            <a:endParaRPr lang="el-GR" dirty="0"/>
          </a:p>
        </p:txBody>
      </p:sp>
      <p:sp>
        <p:nvSpPr>
          <p:cNvPr id="5" name="TextBox 4"/>
          <p:cNvSpPr txBox="1"/>
          <p:nvPr/>
        </p:nvSpPr>
        <p:spPr>
          <a:xfrm>
            <a:off x="152400" y="4863407"/>
            <a:ext cx="428517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kumimoji="0" lang="el-GR" sz="1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sym typeface="Wingdings" panose="05000000000000000000" pitchFamily="2" charset="2"/>
              </a:rPr>
              <a:t> (</a:t>
            </a: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sym typeface="Wingdings" panose="05000000000000000000" pitchFamily="2" charset="2"/>
              </a:rPr>
              <a:t>Courtesy of Resonance Research Corporation)</a:t>
            </a: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4"/>
            <a:ext cx="4191000" cy="3440343"/>
          </a:xfrm>
          <a:prstGeom prst="rect">
            <a:avLst/>
          </a:prstGeom>
          <a:ln>
            <a:noFill/>
          </a:ln>
          <a:effectLst>
            <a:softEdge rad="112500"/>
          </a:effectLst>
        </p:spPr>
      </p:pic>
    </p:spTree>
    <p:extLst>
      <p:ext uri="{BB962C8B-B14F-4D97-AF65-F5344CB8AC3E}">
        <p14:creationId xmlns:p14="http://schemas.microsoft.com/office/powerpoint/2010/main" val="4235453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b="1" dirty="0">
                <a:effectLst>
                  <a:outerShdw blurRad="38100" dist="38100" dir="2700000" algn="tl">
                    <a:srgbClr val="000000">
                      <a:alpha val="43137"/>
                    </a:srgbClr>
                  </a:outerShdw>
                </a:effectLst>
              </a:rPr>
              <a:t>Ηλεκτρικά Πεδία</a:t>
            </a:r>
          </a:p>
          <a:p>
            <a:endParaRPr lang="el-GR" dirty="0"/>
          </a:p>
          <a:p>
            <a:endParaRPr lang="el-GR" dirty="0"/>
          </a:p>
        </p:txBody>
      </p:sp>
      <p:sp>
        <p:nvSpPr>
          <p:cNvPr id="5" name="TextBox 4"/>
          <p:cNvSpPr txBox="1"/>
          <p:nvPr/>
        </p:nvSpPr>
        <p:spPr>
          <a:xfrm>
            <a:off x="152400" y="4863407"/>
            <a:ext cx="4285172"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kumimoji="0" lang="el-GR" sz="1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sym typeface="Wingdings" panose="05000000000000000000" pitchFamily="2" charset="2"/>
              </a:rPr>
              <a:t> (</a:t>
            </a:r>
            <a:r>
              <a:rPr kumimoji="0" lang="en-US" sz="1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sym typeface="Wingdings" panose="05000000000000000000" pitchFamily="2" charset="2"/>
              </a:rPr>
              <a:t>Courtesy of Resonance Research Corporation)</a:t>
            </a:r>
            <a:endParaRPr kumimoji="0" lang="en-US" sz="12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4"/>
            <a:ext cx="4191000" cy="3440343"/>
          </a:xfrm>
          <a:prstGeom prst="rect">
            <a:avLst/>
          </a:prstGeom>
          <a:ln>
            <a:noFill/>
          </a:ln>
          <a:effectLst>
            <a:softEdge rad="112500"/>
          </a:effectLst>
        </p:spPr>
      </p:pic>
    </p:spTree>
    <p:extLst>
      <p:ext uri="{BB962C8B-B14F-4D97-AF65-F5344CB8AC3E}">
        <p14:creationId xmlns:p14="http://schemas.microsoft.com/office/powerpoint/2010/main" val="3084936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2" y="1371600"/>
            <a:ext cx="7872249" cy="5257800"/>
          </a:xfrm>
        </p:spPr>
        <p:txBody>
          <a:bodyPr>
            <a:normAutofit/>
          </a:bodyPr>
          <a:lstStyle/>
          <a:p>
            <a:r>
              <a:rPr lang="el-GR" b="1" dirty="0">
                <a:latin typeface="Calibri" panose="020F0502020204030204" pitchFamily="34" charset="0"/>
                <a:cs typeface="Calibri" panose="020F0502020204030204" pitchFamily="34" charset="0"/>
              </a:rPr>
              <a:t>Ηλεκτρικό πεδίο</a:t>
            </a:r>
            <a:endParaRPr lang="en-US"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Πώς «γνωρίζει» ένα φορτισμένο σωματίδιο την παρουσία ενός άλλου φορτισμένου σωματιδίου ώστε να αναπτυχθεί δύναμη </a:t>
            </a:r>
            <a:r>
              <a:rPr lang="en-US" dirty="0">
                <a:latin typeface="Calibri" panose="020F0502020204030204" pitchFamily="34" charset="0"/>
                <a:cs typeface="Calibri" panose="020F0502020204030204" pitchFamily="34" charset="0"/>
              </a:rPr>
              <a:t>Coulomb </a:t>
            </a:r>
            <a:r>
              <a:rPr lang="el-GR" dirty="0">
                <a:latin typeface="Calibri" panose="020F0502020204030204" pitchFamily="34" charset="0"/>
                <a:cs typeface="Calibri" panose="020F0502020204030204" pitchFamily="34" charset="0"/>
              </a:rPr>
              <a:t>μεταξύ τους; </a:t>
            </a:r>
          </a:p>
          <a:p>
            <a:pPr lvl="2"/>
            <a:r>
              <a:rPr lang="el-GR" dirty="0">
                <a:latin typeface="Calibri" panose="020F0502020204030204" pitchFamily="34" charset="0"/>
                <a:cs typeface="Calibri" panose="020F0502020204030204" pitchFamily="34" charset="0"/>
              </a:rPr>
              <a:t>Για να απαντήσουμε σε αυτό χρειαζόμαστε την έννοια του </a:t>
            </a:r>
            <a:r>
              <a:rPr lang="el-GR" b="1" dirty="0">
                <a:latin typeface="Calibri" panose="020F0502020204030204" pitchFamily="34" charset="0"/>
                <a:cs typeface="Calibri" panose="020F0502020204030204" pitchFamily="34" charset="0"/>
              </a:rPr>
              <a:t>πεδίου</a:t>
            </a:r>
            <a:endParaRPr lang="en-US"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 έννοια του πεδίου αναπτύχθηκε από τον </a:t>
            </a:r>
            <a:r>
              <a:rPr lang="en-US" dirty="0">
                <a:latin typeface="Calibri" panose="020F0502020204030204" pitchFamily="34" charset="0"/>
                <a:cs typeface="Calibri" panose="020F0502020204030204" pitchFamily="34" charset="0"/>
              </a:rPr>
              <a:t>M. Faraday (1845)</a:t>
            </a:r>
            <a:endParaRPr lang="el-GR"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Ηλεκτρικό πεδίο </a:t>
            </a:r>
            <a:r>
              <a:rPr lang="el-GR" dirty="0">
                <a:latin typeface="Calibri" panose="020F0502020204030204" pitchFamily="34" charset="0"/>
                <a:cs typeface="Calibri" panose="020F0502020204030204" pitchFamily="34" charset="0"/>
              </a:rPr>
              <a:t>υπάρχει σε μια περιοχή του χώρου γύρω από ένα φορτισμένο σωματίδιο…</a:t>
            </a:r>
          </a:p>
          <a:p>
            <a:pPr lvl="2"/>
            <a:r>
              <a:rPr lang="el-GR" dirty="0">
                <a:latin typeface="Calibri" panose="020F0502020204030204" pitchFamily="34" charset="0"/>
                <a:cs typeface="Calibri" panose="020F0502020204030204" pitchFamily="34" charset="0"/>
              </a:rPr>
              <a:t>…που λέγεται </a:t>
            </a:r>
            <a:r>
              <a:rPr lang="el-GR" b="1" i="1" dirty="0">
                <a:latin typeface="Calibri" panose="020F0502020204030204" pitchFamily="34" charset="0"/>
                <a:cs typeface="Calibri" panose="020F0502020204030204" pitchFamily="34" charset="0"/>
              </a:rPr>
              <a:t>πηγή φορτίου</a:t>
            </a:r>
            <a:endParaRPr lang="en-US" b="1" i="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αντιλαμβανόμαστε όταν ένα άλλο (αρκετά μικρότερου φορτίου) φορτισμένο σωματίδιο εισέρχεται στο ηλεκτρικό πεδίο και τότε μια ηλεκτρική δύναμη ασκείται πάνω του</a:t>
            </a:r>
          </a:p>
        </p:txBody>
      </p:sp>
    </p:spTree>
    <p:extLst>
      <p:ext uri="{BB962C8B-B14F-4D97-AF65-F5344CB8AC3E}">
        <p14:creationId xmlns:p14="http://schemas.microsoft.com/office/powerpoint/2010/main" val="193005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5105400"/>
              </a:xfrm>
            </p:spPr>
            <p:txBody>
              <a:bodyPr>
                <a:normAutofit fontScale="92500"/>
              </a:bodyPr>
              <a:lstStyle/>
              <a:p>
                <a:r>
                  <a:rPr lang="el-GR" sz="2600" b="1" dirty="0">
                    <a:latin typeface="Calibri" panose="020F0502020204030204" pitchFamily="34" charset="0"/>
                    <a:cs typeface="Calibri" panose="020F0502020204030204" pitchFamily="34" charset="0"/>
                  </a:rPr>
                  <a:t>Ηλεκτρικό πεδίο</a:t>
                </a:r>
                <a:endParaRPr lang="en-US" sz="2600"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Ορίζουμε το </a:t>
                </a:r>
                <a:r>
                  <a:rPr lang="el-GR" b="1" dirty="0">
                    <a:latin typeface="Calibri" panose="020F0502020204030204" pitchFamily="34" charset="0"/>
                    <a:cs typeface="Calibri" panose="020F0502020204030204" pitchFamily="34" charset="0"/>
                  </a:rPr>
                  <a:t>διάνυσμα του ηλεκτρικού πεδίου </a:t>
                </a:r>
                <a14:m>
                  <m:oMath xmlns:m="http://schemas.openxmlformats.org/officeDocument/2006/math">
                    <m:acc>
                      <m:accPr>
                        <m:chr m:val="⃗"/>
                        <m:ctrlPr>
                          <a:rPr lang="el-GR" b="1" i="1" smtClean="0">
                            <a:latin typeface="Cambria Math" panose="02040503050406030204" pitchFamily="18" charset="0"/>
                          </a:rPr>
                        </m:ctrlPr>
                      </m:accPr>
                      <m:e>
                        <m:r>
                          <a:rPr lang="en-US" b="1" i="1" smtClean="0">
                            <a:latin typeface="Cambria Math" panose="02040503050406030204" pitchFamily="18" charset="0"/>
                          </a:rPr>
                          <m:t>𝑬</m:t>
                        </m:r>
                      </m:e>
                    </m:acc>
                  </m:oMath>
                </a14:m>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σε ένα σημείο του χώρου ως η ηλεκτρική δύναμη που ασκείται σε ένα μικρό φορτίο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𝟎</m:t>
                        </m:r>
                      </m:sub>
                    </m:sSub>
                  </m:oMath>
                </a14:m>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που βρίσκεται στο σημείο αυτό</a:t>
                </a:r>
                <a:r>
                  <a:rPr lang="en-US" b="1"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δια το φορτίο αυτό </a:t>
                </a:r>
                <a:endParaRPr lang="en-US" b="1"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den>
                      </m:f>
                    </m:oMath>
                  </m:oMathPara>
                </a14:m>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Άρα το διάνυσμα του ηλεκτρικού πεδίου έχει την </a:t>
                </a:r>
                <a:r>
                  <a:rPr lang="el-GR" b="1" dirty="0">
                    <a:latin typeface="Calibri" panose="020F0502020204030204" pitchFamily="34" charset="0"/>
                    <a:cs typeface="Calibri" panose="020F0502020204030204" pitchFamily="34" charset="0"/>
                  </a:rPr>
                  <a:t>ίδια κατεύθυνση με τη δύναμη </a:t>
                </a:r>
                <a:r>
                  <a:rPr lang="el-GR" dirty="0">
                    <a:latin typeface="Calibri" panose="020F0502020204030204" pitchFamily="34" charset="0"/>
                    <a:cs typeface="Calibri" panose="020F0502020204030204" pitchFamily="34" charset="0"/>
                  </a:rPr>
                  <a:t>που θα ασκούνταν σε ένα μικρό </a:t>
                </a:r>
                <a:r>
                  <a:rPr lang="el-GR" b="1" dirty="0">
                    <a:latin typeface="Calibri" panose="020F0502020204030204" pitchFamily="34" charset="0"/>
                    <a:cs typeface="Calibri" panose="020F0502020204030204" pitchFamily="34" charset="0"/>
                  </a:rPr>
                  <a:t>θετικό</a:t>
                </a:r>
                <a:r>
                  <a:rPr lang="el-GR" dirty="0">
                    <a:latin typeface="Calibri" panose="020F0502020204030204" pitchFamily="34" charset="0"/>
                    <a:cs typeface="Calibri" panose="020F0502020204030204" pitchFamily="34" charset="0"/>
                  </a:rPr>
                  <a:t> φορτίο </a:t>
                </a:r>
                <a14:m>
                  <m:oMath xmlns:m="http://schemas.openxmlformats.org/officeDocument/2006/math">
                    <m:sSub>
                      <m:sSubPr>
                        <m:ctrlPr>
                          <a:rPr lang="el-GR" i="1">
                            <a:latin typeface="Cambria Math" panose="02040503050406030204" pitchFamily="18" charset="0"/>
                          </a:rPr>
                        </m:ctrlPr>
                      </m:sSubPr>
                      <m:e>
                        <m:r>
                          <a:rPr lang="en-US" b="0" i="1">
                            <a:latin typeface="Cambria Math" panose="02040503050406030204" pitchFamily="18" charset="0"/>
                          </a:rPr>
                          <m:t>𝑞</m:t>
                        </m:r>
                      </m:e>
                      <m:sub>
                        <m:r>
                          <a:rPr lang="en-US" b="0" i="1">
                            <a:latin typeface="Cambria Math" panose="02040503050406030204" pitchFamily="18" charset="0"/>
                          </a:rPr>
                          <m:t>0</m:t>
                        </m:r>
                      </m:sub>
                    </m:sSub>
                  </m:oMath>
                </a14:m>
                <a:r>
                  <a:rPr lang="el-GR" dirty="0">
                    <a:latin typeface="Calibri" panose="020F0502020204030204" pitchFamily="34" charset="0"/>
                    <a:cs typeface="Calibri" panose="020F0502020204030204" pitchFamily="34" charset="0"/>
                  </a:rPr>
                  <a:t> </a:t>
                </a:r>
              </a:p>
              <a:p>
                <a:pPr lvl="1"/>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Ένα ηλεκτρικό πεδίο υπάρχει σε ένα σημείο του χώρου αν ένα φορτισμένο σωματίδιο (με μικρό φορτίο</a:t>
                </a:r>
                <a:r>
                  <a:rPr lang="en-US" dirty="0">
                    <a:latin typeface="Calibri" panose="020F0502020204030204" pitchFamily="34" charset="0"/>
                    <a:cs typeface="Calibri" panose="020F0502020204030204" pitchFamily="34" charset="0"/>
                  </a:rPr>
                  <a:t>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oMath>
                </a14:m>
                <a:r>
                  <a:rPr lang="el-GR" dirty="0">
                    <a:latin typeface="Calibri" panose="020F0502020204030204" pitchFamily="34" charset="0"/>
                    <a:cs typeface="Calibri" panose="020F0502020204030204" pitchFamily="34" charset="0"/>
                  </a:rPr>
                  <a:t>) υφίσταται μια ηλεκτρική δύναμη </a:t>
                </a:r>
                <a:r>
                  <a:rPr lang="en-US" i="1" dirty="0">
                    <a:latin typeface="Calibri" panose="020F0502020204030204" pitchFamily="34" charset="0"/>
                    <a:cs typeface="Calibri" panose="020F0502020204030204" pitchFamily="34" charset="0"/>
                  </a:rPr>
                  <a:t/>
                </a:r>
                <a:br>
                  <a:rPr lang="en-US" i="1" dirty="0">
                    <a:latin typeface="Calibri" panose="020F0502020204030204" pitchFamily="34" charset="0"/>
                    <a:cs typeface="Calibri" panose="020F0502020204030204" pitchFamily="34" charset="0"/>
                  </a:rPr>
                </a:br>
                <a:endParaRPr lang="en-US"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5105400"/>
              </a:xfrm>
              <a:blipFill>
                <a:blip r:embed="rId3"/>
                <a:stretch>
                  <a:fillRect t="-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orizontal Scroll 3"/>
              <p:cNvSpPr/>
              <p:nvPr/>
            </p:nvSpPr>
            <p:spPr>
              <a:xfrm>
                <a:off x="5638802" y="5334000"/>
                <a:ext cx="2971799" cy="1143000"/>
              </a:xfrm>
              <a:prstGeom prst="horizontalScroll">
                <a:avLst>
                  <a:gd name="adj" fmla="val 877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mbria" panose="02040503050406030204"/>
                    <a:ea typeface="+mn-ea"/>
                    <a:cs typeface="+mn-cs"/>
                  </a:rPr>
                  <a:t>Το </a:t>
                </a:r>
                <a14:m>
                  <m:oMath xmlns:m="http://schemas.openxmlformats.org/officeDocument/2006/math">
                    <m:sSub>
                      <m:sSubPr>
                        <m:ctrlPr>
                          <a:rPr kumimoji="0" lang="aa-ET"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sSubPr>
                      <m:e>
                        <m:r>
                          <a:rPr kumimoji="0" lang="aa-ET"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𝑞</m:t>
                        </m:r>
                      </m:e>
                      <m:sub>
                        <m:r>
                          <a:rPr kumimoji="0" lang="aa-ET"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0</m:t>
                        </m:r>
                      </m:sub>
                    </m:sSub>
                  </m:oMath>
                </a14:m>
                <a:r>
                  <a:rPr kumimoji="0" lang="aa-ET" sz="1800" b="0" i="0" u="none" strike="noStrike" kern="1200" cap="none" spc="0" normalizeH="0" baseline="0" noProof="0" dirty="0">
                    <a:ln>
                      <a:noFill/>
                    </a:ln>
                    <a:solidFill>
                      <a:prstClr val="black"/>
                    </a:solidFill>
                    <a:effectLst/>
                    <a:uLnTx/>
                    <a:uFillTx/>
                    <a:latin typeface="Cambria" panose="02040503050406030204"/>
                    <a:ea typeface="+mn-ea"/>
                    <a:cs typeface="+mn-cs"/>
                  </a:rPr>
                  <a:t> </a:t>
                </a:r>
                <a:r>
                  <a:rPr kumimoji="0" lang="el-GR" sz="1800" b="0" i="0" u="none" strike="noStrike" kern="1200" cap="none" spc="0" normalizeH="0" baseline="0" noProof="0" dirty="0">
                    <a:ln>
                      <a:noFill/>
                    </a:ln>
                    <a:solidFill>
                      <a:prstClr val="black"/>
                    </a:solidFill>
                    <a:effectLst/>
                    <a:uLnTx/>
                    <a:uFillTx/>
                    <a:latin typeface="Cambria" panose="02040503050406030204"/>
                    <a:ea typeface="+mn-ea"/>
                    <a:cs typeface="+mn-cs"/>
                  </a:rPr>
                  <a:t>αποκαλείται συχνά και «δοκιμαστικό φορτίο»</a:t>
                </a: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mc:Choice>
        <mc:Fallback xmlns="">
          <p:sp>
            <p:nvSpPr>
              <p:cNvPr id="4" name="Horizontal Scroll 3"/>
              <p:cNvSpPr>
                <a:spLocks noRot="1" noChangeAspect="1" noMove="1" noResize="1" noEditPoints="1" noAdjustHandles="1" noChangeArrowheads="1" noChangeShapeType="1" noTextEdit="1"/>
              </p:cNvSpPr>
              <p:nvPr/>
            </p:nvSpPr>
            <p:spPr>
              <a:xfrm>
                <a:off x="5638802" y="5334000"/>
                <a:ext cx="2971799" cy="1143000"/>
              </a:xfrm>
              <a:prstGeom prst="horizontalScroll">
                <a:avLst>
                  <a:gd name="adj" fmla="val 8779"/>
                </a:avLst>
              </a:prstGeom>
              <a:blipFill>
                <a:blip r:embed="rId4"/>
                <a:stretch>
                  <a:fillRect/>
                </a:stretch>
              </a:blipFill>
              <a:ln w="19050"/>
            </p:spPr>
            <p:txBody>
              <a:bodyPr/>
              <a:lstStyle/>
              <a:p>
                <a:r>
                  <a:rPr lang="en-US">
                    <a:noFill/>
                  </a:rPr>
                  <a:t> </a:t>
                </a:r>
              </a:p>
            </p:txBody>
          </p:sp>
        </mc:Fallback>
      </mc:AlternateContent>
    </p:spTree>
    <p:extLst>
      <p:ext uri="{BB962C8B-B14F-4D97-AF65-F5344CB8AC3E}">
        <p14:creationId xmlns:p14="http://schemas.microsoft.com/office/powerpoint/2010/main" val="78550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b="1" dirty="0"/>
              <a:t>Ηλεκτρομαγνητισμός</a:t>
            </a:r>
          </a:p>
          <a:p>
            <a:r>
              <a:rPr lang="el-GR" dirty="0"/>
              <a:t>Ηλεκτρική Δύναμη</a:t>
            </a:r>
          </a:p>
          <a:p>
            <a:endParaRPr lang="el-GR" dirty="0"/>
          </a:p>
          <a:p>
            <a:endParaRPr lang="el-GR" dirty="0"/>
          </a:p>
        </p:txBody>
      </p:sp>
      <p:sp>
        <p:nvSpPr>
          <p:cNvPr id="5" name="TextBox 4"/>
          <p:cNvSpPr txBox="1"/>
          <p:nvPr/>
        </p:nvSpPr>
        <p:spPr>
          <a:xfrm>
            <a:off x="152400" y="4863407"/>
            <a:ext cx="4285172" cy="1200329"/>
          </a:xfrm>
          <a:prstGeom prst="rect">
            <a:avLst/>
          </a:prstGeom>
          <a:noFill/>
        </p:spPr>
        <p:txBody>
          <a:bodyPr wrap="square" rtlCol="0">
            <a:spAutoFit/>
          </a:bodyPr>
          <a:lstStyle/>
          <a:p>
            <a:pPr algn="just"/>
            <a:r>
              <a:rPr lang="el-GR" sz="1200" b="1" dirty="0">
                <a:solidFill>
                  <a:prstClr val="black"/>
                </a:solidFill>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solidFill>
                  <a:prstClr val="black"/>
                </a:solidFill>
                <a:latin typeface="Cambria" panose="02040503050406030204" pitchFamily="18" charset="0"/>
                <a:sym typeface="Wingdings" panose="05000000000000000000" pitchFamily="2" charset="2"/>
              </a:rPr>
              <a:t> (</a:t>
            </a:r>
            <a:r>
              <a:rPr lang="en-US" sz="1200" b="1" dirty="0">
                <a:solidFill>
                  <a:prstClr val="black"/>
                </a:solidFill>
                <a:latin typeface="Cambria" panose="02040503050406030204" pitchFamily="18" charset="0"/>
                <a:sym typeface="Wingdings" panose="05000000000000000000" pitchFamily="2" charset="2"/>
              </a:rPr>
              <a:t>Courtesy of Resonance Research Corporation)</a:t>
            </a:r>
            <a:endParaRPr lang="en-US" sz="1200" b="1" dirty="0">
              <a:solidFill>
                <a:prstClr val="black"/>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4"/>
            <a:ext cx="4191000" cy="3440343"/>
          </a:xfrm>
          <a:prstGeom prst="rect">
            <a:avLst/>
          </a:prstGeom>
          <a:ln>
            <a:noFill/>
          </a:ln>
          <a:effectLst>
            <a:softEdge rad="112500"/>
          </a:effectLst>
        </p:spPr>
      </p:pic>
    </p:spTree>
    <p:extLst>
      <p:ext uri="{BB962C8B-B14F-4D97-AF65-F5344CB8AC3E}">
        <p14:creationId xmlns:p14="http://schemas.microsoft.com/office/powerpoint/2010/main" val="615147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5257800"/>
              </a:xfrm>
            </p:spPr>
            <p:txBody>
              <a:bodyPr>
                <a:normAutofit/>
              </a:bodyPr>
              <a:lstStyle/>
              <a:p>
                <a:r>
                  <a:rPr lang="el-GR" b="1" dirty="0">
                    <a:latin typeface="Calibri" panose="020F0502020204030204" pitchFamily="34" charset="0"/>
                    <a:cs typeface="Calibri" panose="020F0502020204030204" pitchFamily="34" charset="0"/>
                  </a:rPr>
                  <a:t>Ηλεκτρικό πεδίο</a:t>
                </a:r>
                <a:endParaRPr lang="en-US" sz="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r>
                      <a:rPr lang="en-US" b="0" i="1" smtClean="0">
                        <a:latin typeface="Cambria Math" panose="02040503050406030204" pitchFamily="18" charset="0"/>
                      </a:rPr>
                      <m:t>&gt;0</m:t>
                    </m:r>
                  </m:oMath>
                </a14:m>
                <a:r>
                  <a:rPr lang="el-GR" dirty="0">
                    <a:latin typeface="Calibri" panose="020F0502020204030204" pitchFamily="34" charset="0"/>
                    <a:cs typeface="Calibri" panose="020F0502020204030204" pitchFamily="34" charset="0"/>
                  </a:rPr>
                  <a:t>, η ηλεκτρ. δύναμη έχει την ίδια κατεύθυνση με το διάνυσμα του ηλεκτρ. πεδίου στο σημείο του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m:t>
                        </m:r>
                      </m:sub>
                    </m:sSub>
                  </m:oMath>
                </a14:m>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Αν το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0</m:t>
                        </m:r>
                      </m:sub>
                    </m:sSub>
                    <m:r>
                      <a:rPr lang="el-GR" b="0" i="1" smtClean="0">
                        <a:latin typeface="Cambria Math" panose="02040503050406030204" pitchFamily="18" charset="0"/>
                      </a:rPr>
                      <m:t>&lt;0</m:t>
                    </m:r>
                  </m:oMath>
                </a14:m>
                <a:r>
                  <a:rPr lang="el-GR" dirty="0">
                    <a:latin typeface="Calibri" panose="020F0502020204030204" pitchFamily="34" charset="0"/>
                    <a:cs typeface="Calibri" panose="020F0502020204030204" pitchFamily="34" charset="0"/>
                  </a:rPr>
                  <a:t>, το διάνυσμα του ηλεκτρ. πεδίου στο σημείο του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0</m:t>
                        </m:r>
                      </m:sub>
                    </m:sSub>
                  </m:oMath>
                </a14:m>
                <a:r>
                  <a:rPr lang="el-GR" dirty="0">
                    <a:latin typeface="Calibri" panose="020F0502020204030204" pitchFamily="34" charset="0"/>
                    <a:cs typeface="Calibri" panose="020F0502020204030204" pitchFamily="34" charset="0"/>
                  </a:rPr>
                  <a:t> και η ηλεκτρική δύναμη έχουν αντίθετες κατευθύνσεις</a:t>
                </a:r>
              </a:p>
              <a:p>
                <a:pPr lvl="1"/>
                <a:r>
                  <a:rPr lang="el-GR" dirty="0">
                    <a:latin typeface="Calibri" panose="020F0502020204030204" pitchFamily="34" charset="0"/>
                    <a:cs typeface="Calibri" panose="020F0502020204030204" pitchFamily="34" charset="0"/>
                  </a:rPr>
                  <a:t>Το ηλεκτρικό πεδίο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l-GR" dirty="0">
                    <a:latin typeface="Calibri" panose="020F0502020204030204" pitchFamily="34" charset="0"/>
                    <a:cs typeface="Calibri" panose="020F0502020204030204" pitchFamily="34" charset="0"/>
                  </a:rPr>
                  <a:t> σε ένα σημείο </a:t>
                </a:r>
                <a:r>
                  <a:rPr lang="en-US"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λόγω της παρουσίας </a:t>
                </a:r>
                <a:r>
                  <a:rPr lang="el-GR" b="1" dirty="0">
                    <a:latin typeface="Calibri" panose="020F0502020204030204" pitchFamily="34" charset="0"/>
                    <a:cs typeface="Calibri" panose="020F0502020204030204" pitchFamily="34" charset="0"/>
                  </a:rPr>
                  <a:t>πηγής φορτίου </a:t>
                </a:r>
                <a14:m>
                  <m:oMath xmlns:m="http://schemas.openxmlformats.org/officeDocument/2006/math">
                    <m:r>
                      <a:rPr lang="en-US" b="0" i="1" smtClean="0">
                        <a:latin typeface="Cambria Math" panose="02040503050406030204" pitchFamily="18" charset="0"/>
                      </a:rPr>
                      <m:t>𝑞</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σε απόσταση </a:t>
                </a:r>
                <a14:m>
                  <m:oMath xmlns:m="http://schemas.openxmlformats.org/officeDocument/2006/math">
                    <m:r>
                      <a:rPr lang="aa-ET" i="1" dirty="0" smtClean="0">
                        <a:latin typeface="Cambria Math" panose="02040503050406030204" pitchFamily="18" charset="0"/>
                        <a:cs typeface="Calibri" panose="020F0502020204030204" pitchFamily="34" charset="0"/>
                      </a:rPr>
                      <m:t>𝑟</m:t>
                    </m:r>
                  </m:oMath>
                </a14:m>
                <a:r>
                  <a:rPr lang="el-GR" dirty="0">
                    <a:latin typeface="Calibri" panose="020F0502020204030204" pitchFamily="34" charset="0"/>
                    <a:cs typeface="Calibri" panose="020F0502020204030204" pitchFamily="34" charset="0"/>
                  </a:rPr>
                  <a:t> από το σημείο </a:t>
                </a:r>
                <a:r>
                  <a:rPr lang="aa-ET"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δίνεται ως </a:t>
                </a:r>
                <a:r>
                  <a:rPr lang="en-US" i="1" dirty="0">
                    <a:latin typeface="Calibri" panose="020F0502020204030204" pitchFamily="34" charset="0"/>
                    <a:cs typeface="Calibri" panose="020F0502020204030204" pitchFamily="34" charset="0"/>
                  </a:rPr>
                  <a:t/>
                </a:r>
                <a:br>
                  <a:rPr lang="en-US" i="1" dirty="0">
                    <a:latin typeface="Calibri" panose="020F0502020204030204" pitchFamily="34" charset="0"/>
                    <a:cs typeface="Calibri" panose="020F0502020204030204" pitchFamily="34" charset="0"/>
                  </a:rPr>
                </a:b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𝐸</m:t>
                        </m:r>
                      </m:e>
                    </m:acc>
                    <m:sSub>
                      <m:sSubPr>
                        <m:ctrlPr>
                          <a:rPr lang="aa-ET" b="0" i="1" smtClean="0">
                            <a:latin typeface="Cambria Math" panose="02040503050406030204" pitchFamily="18" charset="0"/>
                          </a:rPr>
                        </m:ctrlPr>
                      </m:sSubPr>
                      <m:e>
                        <m:r>
                          <a:rPr lang="aa-ET" b="0" i="1" smtClean="0">
                            <a:latin typeface="Cambria Math" panose="02040503050406030204" pitchFamily="18" charset="0"/>
                          </a:rPr>
                          <m:t>𝑞</m:t>
                        </m:r>
                      </m:e>
                      <m:sub>
                        <m:r>
                          <a:rPr lang="aa-ET" b="0" i="1" smtClean="0">
                            <a:latin typeface="Cambria Math" panose="02040503050406030204" pitchFamily="18" charset="0"/>
                          </a:rPr>
                          <m:t>0</m:t>
                        </m:r>
                      </m:sub>
                    </m:sSub>
                    <m:r>
                      <a:rPr lang="en-US" b="0" i="1" smtClean="0">
                        <a:latin typeface="Cambria Math" panose="02040503050406030204" pitchFamily="18" charset="0"/>
                      </a:rPr>
                      <m:t>=</m:t>
                    </m:r>
                    <m:sSub>
                      <m:sSubPr>
                        <m:ctrlPr>
                          <a:rPr lang="aa-ET" b="0" i="1" smtClean="0">
                            <a:latin typeface="Cambria Math" panose="02040503050406030204" pitchFamily="18" charset="0"/>
                          </a:rPr>
                        </m:ctrlPr>
                      </m:sSubPr>
                      <m:e>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𝐹</m:t>
                            </m:r>
                          </m:e>
                        </m:acc>
                      </m:e>
                      <m:sub>
                        <m:r>
                          <a:rPr lang="aa-ET" b="0" i="1" smtClean="0">
                            <a:latin typeface="Cambria Math" panose="02040503050406030204" pitchFamily="18" charset="0"/>
                          </a:rPr>
                          <m:t>𝑒</m:t>
                        </m:r>
                      </m:sub>
                    </m:sSub>
                    <m:r>
                      <a:rPr lang="aa-ET" b="0" i="1" smtClean="0">
                        <a:latin typeface="Cambria Math" panose="02040503050406030204" pitchFamily="18" charset="0"/>
                      </a:rPr>
                      <m:t>⇒</m:t>
                    </m:r>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𝐸</m:t>
                        </m:r>
                      </m:e>
                    </m:acc>
                    <m:sSub>
                      <m:sSubPr>
                        <m:ctrlPr>
                          <a:rPr lang="aa-ET" i="1" dirty="0" smtClean="0">
                            <a:latin typeface="Cambria Math" panose="02040503050406030204" pitchFamily="18" charset="0"/>
                          </a:rPr>
                        </m:ctrlPr>
                      </m:sSubPr>
                      <m:e>
                        <m:r>
                          <a:rPr lang="aa-ET" b="0" i="1" dirty="0" smtClean="0">
                            <a:latin typeface="Cambria Math" panose="02040503050406030204" pitchFamily="18" charset="0"/>
                          </a:rPr>
                          <m:t>𝑞</m:t>
                        </m:r>
                      </m:e>
                      <m:sub>
                        <m:r>
                          <a:rPr lang="aa-ET" b="0" i="1" dirty="0" smtClean="0">
                            <a:latin typeface="Cambria Math" panose="02040503050406030204" pitchFamily="18" charset="0"/>
                          </a:rPr>
                          <m:t>0</m:t>
                        </m:r>
                      </m:sub>
                    </m:sSub>
                    <m:r>
                      <a:rPr lang="aa-ET" b="0" i="1" dirty="0"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m:t>
                        </m:r>
                      </m:sub>
                    </m:sSub>
                    <m:f>
                      <m:fPr>
                        <m:ctrlPr>
                          <a:rPr lang="en-US" i="1">
                            <a:latin typeface="Cambria Math" panose="02040503050406030204" pitchFamily="18" charset="0"/>
                          </a:rPr>
                        </m:ctrlPr>
                      </m:fPr>
                      <m:num>
                        <m:r>
                          <a:rPr lang="en-US" b="0" i="1" smtClean="0">
                            <a:latin typeface="Cambria Math" panose="02040503050406030204" pitchFamily="18" charset="0"/>
                          </a:rPr>
                          <m:t>𝑞</m:t>
                        </m:r>
                        <m:sSub>
                          <m:sSubPr>
                            <m:ctrlPr>
                              <a:rPr lang="aa-ET" b="0" i="1" smtClean="0">
                                <a:latin typeface="Cambria Math" panose="02040503050406030204" pitchFamily="18" charset="0"/>
                              </a:rPr>
                            </m:ctrlPr>
                          </m:sSubPr>
                          <m:e>
                            <m:r>
                              <a:rPr lang="aa-ET" b="0" i="1" smtClean="0">
                                <a:latin typeface="Cambria Math" panose="02040503050406030204" pitchFamily="18" charset="0"/>
                              </a:rPr>
                              <m:t>𝑞</m:t>
                            </m:r>
                          </m:e>
                          <m:sub>
                            <m:r>
                              <a:rPr lang="aa-ET" b="0" i="1" smtClean="0">
                                <a:latin typeface="Cambria Math" panose="02040503050406030204" pitchFamily="18" charset="0"/>
                              </a:rPr>
                              <m:t>0</m:t>
                            </m:r>
                          </m:sub>
                        </m:sSub>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acc>
                      <m:accPr>
                        <m:chr m:val="⃗"/>
                        <m:ctrlPr>
                          <a:rPr lang="en-US" i="1" smtClean="0">
                            <a:latin typeface="Cambria Math" panose="02040503050406030204" pitchFamily="18" charset="0"/>
                          </a:rPr>
                        </m:ctrlPr>
                      </m:accPr>
                      <m:e>
                        <m:r>
                          <a:rPr lang="en-US" b="1" i="0" smtClean="0">
                            <a:latin typeface="Cambria Math" panose="02040503050406030204" pitchFamily="18" charset="0"/>
                          </a:rPr>
                          <m:t>𝐫</m:t>
                        </m:r>
                      </m:e>
                    </m:acc>
                    <m:r>
                      <a:rPr lang="aa-ET" b="1" i="1" smtClean="0">
                        <a:latin typeface="Cambria Math" panose="02040503050406030204" pitchFamily="18" charset="0"/>
                      </a:rPr>
                      <m:t>⇒</m:t>
                    </m:r>
                    <m:acc>
                      <m:accPr>
                        <m:chr m:val="⃗"/>
                        <m:ctrlPr>
                          <a:rPr lang="aa-ET" b="1" i="1" smtClean="0">
                            <a:latin typeface="Cambria Math" panose="02040503050406030204" pitchFamily="18" charset="0"/>
                          </a:rPr>
                        </m:ctrlPr>
                      </m:accPr>
                      <m:e>
                        <m:r>
                          <a:rPr lang="aa-ET" b="0" i="1" smtClean="0">
                            <a:latin typeface="Cambria Math" panose="02040503050406030204" pitchFamily="18" charset="0"/>
                          </a:rPr>
                          <m:t>𝐸</m:t>
                        </m:r>
                      </m:e>
                    </m:acc>
                    <m:r>
                      <a:rPr lang="aa-ET" b="1"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
                      <m:fPr>
                        <m:ctrlPr>
                          <a:rPr lang="en-US" i="1">
                            <a:latin typeface="Cambria Math" panose="02040503050406030204" pitchFamily="18" charset="0"/>
                          </a:rPr>
                        </m:ctrlPr>
                      </m:fPr>
                      <m:num>
                        <m:r>
                          <a:rPr lang="en-US" i="1">
                            <a:latin typeface="Cambria Math" panose="02040503050406030204" pitchFamily="18" charset="0"/>
                          </a:rPr>
                          <m:t>𝑞</m:t>
                        </m:r>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acc>
                      <m:accPr>
                        <m:chr m:val="⃗"/>
                        <m:ctrlPr>
                          <a:rPr lang="en-US" i="1">
                            <a:latin typeface="Cambria Math" panose="02040503050406030204" pitchFamily="18" charset="0"/>
                          </a:rPr>
                        </m:ctrlPr>
                      </m:accPr>
                      <m:e>
                        <m:r>
                          <a:rPr lang="en-US" b="1">
                            <a:latin typeface="Cambria Math" panose="02040503050406030204" pitchFamily="18" charset="0"/>
                          </a:rPr>
                          <m:t>𝐫</m:t>
                        </m:r>
                      </m:e>
                    </m:acc>
                  </m:oMath>
                </a14:m>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με </a:t>
                </a:r>
                <a14:m>
                  <m:oMath xmlns:m="http://schemas.openxmlformats.org/officeDocument/2006/math">
                    <m:acc>
                      <m:accPr>
                        <m:chr m:val="⃗"/>
                        <m:ctrlPr>
                          <a:rPr lang="el-GR" b="1" i="1" dirty="0" smtClean="0">
                            <a:latin typeface="Cambria Math" panose="02040503050406030204" pitchFamily="18" charset="0"/>
                            <a:cs typeface="Calibri" panose="020F0502020204030204" pitchFamily="34" charset="0"/>
                          </a:rPr>
                        </m:ctrlPr>
                      </m:accPr>
                      <m:e>
                        <m:r>
                          <a:rPr lang="aa-ET" b="1" i="0" dirty="0" smtClean="0">
                            <a:latin typeface="Cambria Math" panose="02040503050406030204" pitchFamily="18" charset="0"/>
                            <a:cs typeface="Calibri" panose="020F0502020204030204" pitchFamily="34" charset="0"/>
                          </a:rPr>
                          <m:t>𝐫</m:t>
                        </m:r>
                      </m:e>
                    </m:acc>
                    <m:r>
                      <a:rPr lang="aa-ET" i="1" dirty="0" smtClean="0">
                        <a:latin typeface="Cambria Math" panose="02040503050406030204" pitchFamily="18" charset="0"/>
                        <a:cs typeface="Calibri" panose="020F0502020204030204" pitchFamily="34" charset="0"/>
                      </a:rPr>
                      <m:t> </m:t>
                    </m:r>
                  </m:oMath>
                </a14:m>
                <a:r>
                  <a:rPr lang="el-GR" dirty="0">
                    <a:latin typeface="Calibri" panose="020F0502020204030204" pitchFamily="34" charset="0"/>
                    <a:cs typeface="Calibri" panose="020F0502020204030204" pitchFamily="34" charset="0"/>
                  </a:rPr>
                  <a:t>το γνωστό μοναδιαίο διάνυσμα που είδαμε νωρίτερα</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a:t>
                </a:r>
                <a:r>
                  <a:rPr lang="el-GR" b="1" dirty="0">
                    <a:latin typeface="Calibri" panose="020F0502020204030204" pitchFamily="34" charset="0"/>
                    <a:cs typeface="Calibri" panose="020F0502020204030204" pitchFamily="34" charset="0"/>
                  </a:rPr>
                  <a:t>μέτρο</a:t>
                </a:r>
                <a:r>
                  <a:rPr lang="el-GR" dirty="0">
                    <a:latin typeface="Calibri" panose="020F0502020204030204" pitchFamily="34" charset="0"/>
                    <a:cs typeface="Calibri" panose="020F0502020204030204" pitchFamily="34" charset="0"/>
                  </a:rPr>
                  <a:t> του ηλεκτρικού πεδίου στο σημείο </a:t>
                </a:r>
                <a:r>
                  <a:rPr lang="en-US"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δίνεται ως</a:t>
                </a:r>
                <a:endParaRPr lang="el-GR" sz="900"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d>
                        <m:dPr>
                          <m:begChr m:val="|"/>
                          <m:endChr m:val="|"/>
                          <m:ctrlPr>
                            <a:rPr lang="el-GR" b="0" i="1" smtClean="0">
                              <a:latin typeface="Cambria Math" panose="02040503050406030204" pitchFamily="18" charset="0"/>
                            </a:rPr>
                          </m:ctrlPr>
                        </m:dPr>
                        <m:e>
                          <m:acc>
                            <m:accPr>
                              <m:chr m:val="⃗"/>
                              <m:ctrlPr>
                                <a:rPr lang="en-US" b="0" i="1" smtClean="0">
                                  <a:latin typeface="Cambria Math" panose="02040503050406030204" pitchFamily="18" charset="0"/>
                                  <a:cs typeface="Calibri" panose="020F0502020204030204" pitchFamily="34" charset="0"/>
                                </a:rPr>
                              </m:ctrlPr>
                            </m:accPr>
                            <m:e>
                              <m:r>
                                <a:rPr lang="en-US" b="0" i="1" smtClean="0">
                                  <a:latin typeface="Cambria Math" panose="02040503050406030204" pitchFamily="18" charset="0"/>
                                  <a:cs typeface="Calibri" panose="020F0502020204030204" pitchFamily="34" charset="0"/>
                                </a:rPr>
                                <m:t>𝐸</m:t>
                              </m:r>
                            </m:e>
                          </m:acc>
                        </m:e>
                      </m:d>
                      <m:r>
                        <a:rPr lang="el-GR" b="0" i="1" smtClean="0">
                          <a:latin typeface="Cambria Math" panose="02040503050406030204" pitchFamily="18" charset="0"/>
                        </a:rPr>
                        <m:t>=</m:t>
                      </m:r>
                      <m:r>
                        <a:rPr lang="en-US" b="0" i="1" smtClean="0">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f>
                        <m:fPr>
                          <m:ctrlPr>
                            <a:rPr lang="en-US" i="1">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i="1">
                                  <a:latin typeface="Cambria Math" panose="02040503050406030204" pitchFamily="18" charset="0"/>
                                </a:rPr>
                                <m:t>𝑞</m:t>
                              </m:r>
                            </m:e>
                          </m:d>
                        </m:num>
                        <m:den>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2</m:t>
                              </m:r>
                            </m:sup>
                          </m:sSup>
                        </m:den>
                      </m:f>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5257800"/>
              </a:xfrm>
              <a:blipFill>
                <a:blip r:embed="rId3"/>
                <a:stretch>
                  <a:fillRect t="-927" r="-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Horizontal Scroll 3"/>
              <p:cNvSpPr/>
              <p:nvPr/>
            </p:nvSpPr>
            <p:spPr>
              <a:xfrm>
                <a:off x="6705600" y="762000"/>
                <a:ext cx="1752600" cy="8137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l-G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acc>
                    </m:oMath>
                  </m:oMathPara>
                </a14:m>
                <a:endParaRPr kumimoji="0" lang="el-GR" sz="2400" b="0" i="0" u="none" strike="noStrike" kern="1200" cap="none" spc="0" normalizeH="0" baseline="0" noProof="0">
                  <a:ln>
                    <a:noFill/>
                  </a:ln>
                  <a:solidFill>
                    <a:prstClr val="black"/>
                  </a:solidFill>
                  <a:effectLst/>
                  <a:uLnTx/>
                  <a:uFillTx/>
                  <a:latin typeface="Cambria" panose="02040503050406030204"/>
                  <a:ea typeface="+mn-ea"/>
                  <a:cs typeface="+mn-cs"/>
                </a:endParaRPr>
              </a:p>
            </p:txBody>
          </p:sp>
        </mc:Choice>
        <mc:Fallback xmlns="">
          <p:sp>
            <p:nvSpPr>
              <p:cNvPr id="4" name="Horizontal Scroll 3"/>
              <p:cNvSpPr>
                <a:spLocks noRot="1" noChangeAspect="1" noMove="1" noResize="1" noEditPoints="1" noAdjustHandles="1" noChangeArrowheads="1" noChangeShapeType="1" noTextEdit="1"/>
              </p:cNvSpPr>
              <p:nvPr/>
            </p:nvSpPr>
            <p:spPr>
              <a:xfrm>
                <a:off x="6705600" y="762000"/>
                <a:ext cx="1752600" cy="813708"/>
              </a:xfrm>
              <a:prstGeom prst="horizontalScroll">
                <a:avLst/>
              </a:prstGeom>
              <a:blipFill>
                <a:blip r:embed="rId4"/>
                <a:stretch>
                  <a:fillRect/>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Horizontal Scroll 4"/>
              <p:cNvSpPr/>
              <p:nvPr/>
            </p:nvSpPr>
            <p:spPr>
              <a:xfrm>
                <a:off x="5638802" y="5638800"/>
                <a:ext cx="2971799" cy="1143000"/>
              </a:xfrm>
              <a:prstGeom prst="horizontalScroll">
                <a:avLst>
                  <a:gd name="adj" fmla="val 877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mbria" panose="02040503050406030204"/>
                    <a:ea typeface="+mn-ea"/>
                    <a:cs typeface="+mn-cs"/>
                  </a:rPr>
                  <a:t>Ηλεκτρικό πεδίο αποκλειστικά εξαρτώμενο από την πηγή φορτίου </a:t>
                </a:r>
                <a14:m>
                  <m:oMath xmlns:m="http://schemas.openxmlformats.org/officeDocument/2006/math">
                    <m:r>
                      <a:rPr kumimoji="0" lang="aa-ET"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𝑞</m:t>
                    </m:r>
                  </m:oMath>
                </a14:m>
                <a:r>
                  <a:rPr kumimoji="0" lang="el-GR" sz="1800" b="0" i="0" u="none" strike="noStrike" kern="1200" cap="none" spc="0" normalizeH="0" baseline="0" noProof="0" dirty="0">
                    <a:ln>
                      <a:noFill/>
                    </a:ln>
                    <a:solidFill>
                      <a:prstClr val="black"/>
                    </a:solidFill>
                    <a:effectLst/>
                    <a:uLnTx/>
                    <a:uFillTx/>
                    <a:latin typeface="Cambria" panose="02040503050406030204"/>
                    <a:ea typeface="+mn-ea"/>
                    <a:cs typeface="+mn-cs"/>
                  </a:rPr>
                  <a:t>!</a:t>
                </a:r>
                <a:endParaRPr kumimoji="0" lang="en-US" sz="1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mc:Choice>
        <mc:Fallback xmlns="">
          <p:sp>
            <p:nvSpPr>
              <p:cNvPr id="5" name="Horizontal Scroll 4"/>
              <p:cNvSpPr>
                <a:spLocks noRot="1" noChangeAspect="1" noMove="1" noResize="1" noEditPoints="1" noAdjustHandles="1" noChangeArrowheads="1" noChangeShapeType="1" noTextEdit="1"/>
              </p:cNvSpPr>
              <p:nvPr/>
            </p:nvSpPr>
            <p:spPr>
              <a:xfrm>
                <a:off x="5638802" y="5638800"/>
                <a:ext cx="2971799" cy="1143000"/>
              </a:xfrm>
              <a:prstGeom prst="horizontalScroll">
                <a:avLst>
                  <a:gd name="adj" fmla="val 8779"/>
                </a:avLst>
              </a:prstGeom>
              <a:blipFill>
                <a:blip r:embed="rId5"/>
                <a:stretch>
                  <a:fillRect r="-204"/>
                </a:stretch>
              </a:blipFill>
              <a:ln w="19050"/>
            </p:spPr>
            <p:txBody>
              <a:bodyPr/>
              <a:lstStyle/>
              <a:p>
                <a:r>
                  <a:rPr lang="en-US">
                    <a:noFill/>
                  </a:rPr>
                  <a:t> </a:t>
                </a:r>
              </a:p>
            </p:txBody>
          </p:sp>
        </mc:Fallback>
      </mc:AlternateContent>
      <p:sp>
        <p:nvSpPr>
          <p:cNvPr id="7" name="Rounded Rectangle 6"/>
          <p:cNvSpPr/>
          <p:nvPr/>
        </p:nvSpPr>
        <p:spPr>
          <a:xfrm>
            <a:off x="5442856" y="4332514"/>
            <a:ext cx="1447800" cy="6858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a:ea typeface="+mn-ea"/>
              <a:cs typeface="+mn-cs"/>
            </a:endParaRPr>
          </a:p>
        </p:txBody>
      </p:sp>
      <p:cxnSp>
        <p:nvCxnSpPr>
          <p:cNvPr id="9" name="Straight Connector 8"/>
          <p:cNvCxnSpPr/>
          <p:nvPr/>
        </p:nvCxnSpPr>
        <p:spPr>
          <a:xfrm flipV="1">
            <a:off x="3505200" y="4572000"/>
            <a:ext cx="304800" cy="2286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572000" y="4332514"/>
            <a:ext cx="381000" cy="31568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23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2" y="1371600"/>
            <a:ext cx="7872249" cy="4493530"/>
          </a:xfrm>
        </p:spPr>
        <p:txBody>
          <a:bodyPr>
            <a:normAutofit/>
          </a:bodyPr>
          <a:lstStyle/>
          <a:p>
            <a:r>
              <a:rPr lang="el-GR" b="1" dirty="0">
                <a:latin typeface="Calibri" panose="020F0502020204030204" pitchFamily="34" charset="0"/>
                <a:cs typeface="Calibri" panose="020F0502020204030204" pitchFamily="34" charset="0"/>
              </a:rPr>
              <a:t>Ηλεκτρικό πεδίο</a:t>
            </a:r>
            <a:endParaRPr lang="en-US" b="1" dirty="0">
              <a:latin typeface="Calibri" panose="020F0502020204030204" pitchFamily="34" charset="0"/>
              <a:cs typeface="Calibri" panose="020F0502020204030204" pitchFamily="34" charset="0"/>
            </a:endParaRPr>
          </a:p>
          <a:p>
            <a:pPr marL="365760" lvl="1" indent="0">
              <a:buNone/>
            </a:pPr>
            <a:endParaRPr lang="el-GR" dirty="0">
              <a:latin typeface="Calibri" panose="020F0502020204030204" pitchFamily="34" charset="0"/>
              <a:cs typeface="Calibri" panose="020F0502020204030204" pitchFamily="34" charset="0"/>
            </a:endParaRPr>
          </a:p>
        </p:txBody>
      </p:sp>
      <p:grpSp>
        <p:nvGrpSpPr>
          <p:cNvPr id="11" name="Group 10"/>
          <p:cNvGrpSpPr/>
          <p:nvPr/>
        </p:nvGrpSpPr>
        <p:grpSpPr>
          <a:xfrm>
            <a:off x="533399" y="2032908"/>
            <a:ext cx="8077200" cy="4045492"/>
            <a:chOff x="533399" y="2032908"/>
            <a:chExt cx="8077200" cy="404549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 y="2032908"/>
              <a:ext cx="8077200" cy="4045492"/>
            </a:xfrm>
            <a:prstGeom prst="rect">
              <a:avLst/>
            </a:prstGeom>
          </p:spPr>
        </p:pic>
        <p:cxnSp>
          <p:nvCxnSpPr>
            <p:cNvPr id="6" name="Straight Arrow Connector 5"/>
            <p:cNvCxnSpPr/>
            <p:nvPr/>
          </p:nvCxnSpPr>
          <p:spPr>
            <a:xfrm>
              <a:off x="2790825" y="30416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683250" y="33337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78125" y="501650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38800" y="5302250"/>
              <a:ext cx="152400" cy="0"/>
            </a:xfrm>
            <a:prstGeom prst="straightConnector1">
              <a:avLst/>
            </a:prstGeom>
            <a:ln w="28575">
              <a:solidFill>
                <a:schemeClr val="tx1"/>
              </a:solidFill>
              <a:tailEnd type="triangle" w="sm"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6636960" y="3060360"/>
              <a:ext cx="360" cy="360"/>
            </p14:xfrm>
          </p:contentPart>
        </mc:Choice>
        <mc:Fallback xmlns="">
          <p:pic>
            <p:nvPicPr>
              <p:cNvPr id="5" name="Ink 4"/>
              <p:cNvPicPr/>
              <p:nvPr/>
            </p:nvPicPr>
            <p:blipFill>
              <a:blip r:embed="rId5"/>
              <a:stretch>
                <a:fillRect/>
              </a:stretch>
            </p:blipFill>
            <p:spPr>
              <a:xfrm>
                <a:off x="6627600" y="3051000"/>
                <a:ext cx="19080" cy="19080"/>
              </a:xfrm>
              <a:prstGeom prst="rect">
                <a:avLst/>
              </a:prstGeom>
            </p:spPr>
          </p:pic>
        </mc:Fallback>
      </mc:AlternateContent>
      <mc:AlternateContent xmlns:mc="http://schemas.openxmlformats.org/markup-compatibility/2006" xmlns:a14="http://schemas.microsoft.com/office/drawing/2010/main">
        <mc:Choice Requires="a14">
          <p:sp>
            <p:nvSpPr>
              <p:cNvPr id="12" name="Horizontal Scroll 11"/>
              <p:cNvSpPr/>
              <p:nvPr/>
            </p:nvSpPr>
            <p:spPr>
              <a:xfrm>
                <a:off x="6636960" y="762000"/>
                <a:ext cx="1821240" cy="813708"/>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l-G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l-GR"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acc>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𝑒</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𝑞</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acc>
                    </m:oMath>
                  </m:oMathPara>
                </a14:m>
                <a:endParaRPr kumimoji="0" lang="el-GR" sz="2400" b="0" i="0" u="none" strike="noStrike" kern="1200" cap="none" spc="0" normalizeH="0" baseline="0" noProof="0">
                  <a:ln>
                    <a:noFill/>
                  </a:ln>
                  <a:solidFill>
                    <a:prstClr val="black"/>
                  </a:solidFill>
                  <a:effectLst/>
                  <a:uLnTx/>
                  <a:uFillTx/>
                  <a:latin typeface="Cambria" panose="02040503050406030204"/>
                  <a:ea typeface="+mn-ea"/>
                  <a:cs typeface="+mn-cs"/>
                </a:endParaRPr>
              </a:p>
            </p:txBody>
          </p:sp>
        </mc:Choice>
        <mc:Fallback xmlns="">
          <p:sp>
            <p:nvSpPr>
              <p:cNvPr id="12" name="Horizontal Scroll 11"/>
              <p:cNvSpPr>
                <a:spLocks noRot="1" noChangeAspect="1" noMove="1" noResize="1" noEditPoints="1" noAdjustHandles="1" noChangeArrowheads="1" noChangeShapeType="1" noTextEdit="1"/>
              </p:cNvSpPr>
              <p:nvPr/>
            </p:nvSpPr>
            <p:spPr>
              <a:xfrm>
                <a:off x="6636960" y="762000"/>
                <a:ext cx="1821240" cy="813708"/>
              </a:xfrm>
              <a:prstGeom prst="horizontalScroll">
                <a:avLst/>
              </a:prstGeom>
              <a:blipFill>
                <a:blip r:embed="rId6"/>
                <a:stretch>
                  <a:fillRect/>
                </a:stretch>
              </a:blipFill>
              <a:ln w="28575"/>
            </p:spPr>
            <p:txBody>
              <a:bodyPr/>
              <a:lstStyle/>
              <a:p>
                <a:r>
                  <a:rPr lang="en-US">
                    <a:noFill/>
                  </a:rPr>
                  <a:t> </a:t>
                </a:r>
              </a:p>
            </p:txBody>
          </p:sp>
        </mc:Fallback>
      </mc:AlternateContent>
      <p:sp>
        <p:nvSpPr>
          <p:cNvPr id="7" name="Horizontal Scroll 6"/>
          <p:cNvSpPr/>
          <p:nvPr/>
        </p:nvSpPr>
        <p:spPr>
          <a:xfrm>
            <a:off x="609602" y="6017530"/>
            <a:ext cx="3955311" cy="5089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rPr>
              <a:t>Θετική πηγή φορτίου </a:t>
            </a: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sym typeface="Wingdings" panose="05000000000000000000" pitchFamily="2" charset="2"/>
              </a:rPr>
              <a:t> φορά πεδίου ακτινικά «προς τα έξω»</a:t>
            </a:r>
            <a:endParaRPr kumimoji="0" lang="en-US" sz="14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
        <p:nvSpPr>
          <p:cNvPr id="13" name="Horizontal Scroll 12"/>
          <p:cNvSpPr/>
          <p:nvPr/>
        </p:nvSpPr>
        <p:spPr>
          <a:xfrm>
            <a:off x="4697819" y="6009945"/>
            <a:ext cx="3955311" cy="508908"/>
          </a:xfrm>
          <a:prstGeom prst="horizontalScroll">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rPr>
              <a:t>Αρνητική πηγή φορτίου </a:t>
            </a:r>
            <a:r>
              <a:rPr kumimoji="0" lang="el-GR" sz="1400" b="0" i="0" u="none" strike="noStrike" kern="1200" cap="none" spc="0" normalizeH="0" baseline="0" noProof="0" dirty="0">
                <a:ln>
                  <a:noFill/>
                </a:ln>
                <a:solidFill>
                  <a:prstClr val="black"/>
                </a:solidFill>
                <a:effectLst/>
                <a:uLnTx/>
                <a:uFillTx/>
                <a:latin typeface="Cambria" panose="02040503050406030204"/>
                <a:ea typeface="+mn-ea"/>
                <a:cs typeface="+mn-cs"/>
                <a:sym typeface="Wingdings" panose="05000000000000000000" pitchFamily="2" charset="2"/>
              </a:rPr>
              <a:t> φορά πεδίου ακτινικά «προς τα μέσα»</a:t>
            </a:r>
            <a:endParaRPr kumimoji="0" lang="en-US" sz="14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2337480" y="3688834"/>
              <a:ext cx="4368120" cy="2483366"/>
            </p14:xfrm>
          </p:contentPart>
        </mc:Choice>
        <mc:Fallback xmlns="">
          <p:pic>
            <p:nvPicPr>
              <p:cNvPr id="15" name="Ink 14"/>
              <p:cNvPicPr/>
              <p:nvPr/>
            </p:nvPicPr>
            <p:blipFill>
              <a:blip r:embed="rId8"/>
              <a:stretch>
                <a:fillRect/>
              </a:stretch>
            </p:blipFill>
            <p:spPr>
              <a:xfrm>
                <a:off x="2328120" y="3679474"/>
                <a:ext cx="4386839" cy="2502087"/>
              </a:xfrm>
              <a:prstGeom prst="rect">
                <a:avLst/>
              </a:prstGeom>
            </p:spPr>
          </p:pic>
        </mc:Fallback>
      </mc:AlternateContent>
    </p:spTree>
    <p:extLst>
      <p:ext uri="{BB962C8B-B14F-4D97-AF65-F5344CB8AC3E}">
        <p14:creationId xmlns:p14="http://schemas.microsoft.com/office/powerpoint/2010/main" val="365250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p:sp>
        <p:nvSpPr>
          <p:cNvPr id="3" name="Content Placeholder 2"/>
          <p:cNvSpPr>
            <a:spLocks noGrp="1"/>
          </p:cNvSpPr>
          <p:nvPr>
            <p:ph idx="1"/>
          </p:nvPr>
        </p:nvSpPr>
        <p:spPr>
          <a:xfrm>
            <a:off x="738352" y="1371600"/>
            <a:ext cx="7872249" cy="4493530"/>
          </a:xfrm>
        </p:spPr>
        <p:txBody>
          <a:bodyPr>
            <a:normAutofit/>
          </a:bodyPr>
          <a:lstStyle/>
          <a:p>
            <a:r>
              <a:rPr lang="el-GR" b="1" dirty="0">
                <a:latin typeface="Calibri" panose="020F0502020204030204" pitchFamily="34" charset="0"/>
                <a:cs typeface="Calibri" panose="020F0502020204030204" pitchFamily="34" charset="0"/>
              </a:rPr>
              <a:t>Ηλεκτρικό πεδίο</a:t>
            </a:r>
            <a:endParaRPr lang="aa-ET"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Για τρια τυχαία σημεία γύρω από την πηγή φορτίου, το διάνυσμα του ηλεκτρικού πεδίου φαίνεται παρακάτω</a:t>
            </a:r>
            <a:endParaRPr lang="en-US" dirty="0">
              <a:latin typeface="Calibri" panose="020F0502020204030204" pitchFamily="34" charset="0"/>
              <a:cs typeface="Calibri" panose="020F0502020204030204" pitchFamily="34" charset="0"/>
            </a:endParaRPr>
          </a:p>
          <a:p>
            <a:pPr marL="365760" lvl="1" indent="0">
              <a:buNone/>
            </a:pPr>
            <a:endParaRPr lang="el-GR" dirty="0">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3"/>
          <a:stretch>
            <a:fillRect/>
          </a:stretch>
        </p:blipFill>
        <p:spPr>
          <a:xfrm>
            <a:off x="685802" y="2888564"/>
            <a:ext cx="7752507" cy="3131236"/>
          </a:xfrm>
          <a:prstGeom prst="rect">
            <a:avLst/>
          </a:prstGeom>
        </p:spPr>
      </p:pic>
      <mc:AlternateContent xmlns:mc="http://schemas.openxmlformats.org/markup-compatibility/2006" xmlns:p14="http://schemas.microsoft.com/office/powerpoint/2010/main">
        <mc:Choice Requires="p14">
          <p:contentPart p14:bwMode="auto" r:id="rId4">
            <p14:nvContentPartPr>
              <p14:cNvPr id="16" name="Ink 15"/>
              <p14:cNvContentPartPr/>
              <p14:nvPr/>
            </p14:nvContentPartPr>
            <p14:xfrm>
              <a:off x="1287720" y="3723840"/>
              <a:ext cx="6694200" cy="1849680"/>
            </p14:xfrm>
          </p:contentPart>
        </mc:Choice>
        <mc:Fallback xmlns="">
          <p:pic>
            <p:nvPicPr>
              <p:cNvPr id="16" name="Ink 15"/>
              <p:cNvPicPr/>
              <p:nvPr/>
            </p:nvPicPr>
            <p:blipFill>
              <a:blip r:embed="rId5"/>
              <a:stretch>
                <a:fillRect/>
              </a:stretch>
            </p:blipFill>
            <p:spPr>
              <a:xfrm>
                <a:off x="1278360" y="3714480"/>
                <a:ext cx="6712920" cy="1868400"/>
              </a:xfrm>
              <a:prstGeom prst="rect">
                <a:avLst/>
              </a:prstGeom>
            </p:spPr>
          </p:pic>
        </mc:Fallback>
      </mc:AlternateContent>
    </p:spTree>
    <p:extLst>
      <p:ext uri="{BB962C8B-B14F-4D97-AF65-F5344CB8AC3E}">
        <p14:creationId xmlns:p14="http://schemas.microsoft.com/office/powerpoint/2010/main" val="703667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5334000"/>
              </a:xfrm>
            </p:spPr>
            <p:txBody>
              <a:bodyPr>
                <a:normAutofit lnSpcReduction="10000"/>
              </a:bodyPr>
              <a:lstStyle/>
              <a:p>
                <a:r>
                  <a:rPr lang="el-GR" b="1" dirty="0">
                    <a:latin typeface="Calibri" panose="020F0502020204030204" pitchFamily="34" charset="0"/>
                    <a:cs typeface="Calibri" panose="020F0502020204030204" pitchFamily="34" charset="0"/>
                  </a:rPr>
                  <a:t>Ηλεκτρικό πεδίο</a:t>
                </a:r>
                <a:endParaRPr lang="en-US"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Τι συμβαίνει αν έχουμε πολλές πηγές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oMath>
                </a14:m>
                <a:r>
                  <a:rPr lang="el-GR" dirty="0">
                    <a:latin typeface="Calibri" panose="020F0502020204030204" pitchFamily="34" charset="0"/>
                    <a:cs typeface="Calibri" panose="020F0502020204030204" pitchFamily="34" charset="0"/>
                  </a:rPr>
                  <a:t>;</a:t>
                </a:r>
                <a:endParaRPr lang="aa-ET"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Πως υπολογίζουμε το ηλεκτρικό πεδίο στο σημείο </a:t>
                </a:r>
                <a:r>
                  <a:rPr lang="aa-ET" dirty="0">
                    <a:latin typeface="Calibri" panose="020F0502020204030204" pitchFamily="34" charset="0"/>
                    <a:cs typeface="Calibri" panose="020F0502020204030204" pitchFamily="34" charset="0"/>
                  </a:rPr>
                  <a:t>P?</a:t>
                </a:r>
                <a:endParaRPr lang="el-GR" dirty="0">
                  <a:latin typeface="Calibri" panose="020F0502020204030204" pitchFamily="34" charset="0"/>
                  <a:cs typeface="Calibri" panose="020F0502020204030204" pitchFamily="34" charset="0"/>
                </a:endParaRPr>
              </a:p>
              <a:p>
                <a:pPr lvl="1"/>
                <a:endParaRPr lang="en-US" sz="14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Ηλεκτρικό πεδίο: διανυσματικό μέγεθος</a:t>
                </a:r>
                <a:br>
                  <a:rPr lang="el-GR"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b="0" i="1" smtClean="0">
                              <a:latin typeface="Cambria Math" panose="02040503050406030204" pitchFamily="18" charset="0"/>
                            </a:rPr>
                          </m:ctrlPr>
                        </m:sSubPr>
                        <m:e>
                          <m:acc>
                            <m:accPr>
                              <m:chr m:val="⃗"/>
                              <m:ctrlPr>
                                <a:rPr lang="el-GR" i="1">
                                  <a:latin typeface="Cambria Math" panose="02040503050406030204" pitchFamily="18" charset="0"/>
                                </a:rPr>
                              </m:ctrlPr>
                            </m:accPr>
                            <m:e>
                              <m:r>
                                <a:rPr lang="en-US" i="1">
                                  <a:latin typeface="Cambria Math" panose="02040503050406030204" pitchFamily="18" charset="0"/>
                                </a:rPr>
                                <m:t>𝐸</m:t>
                              </m:r>
                            </m:e>
                          </m:acc>
                        </m:e>
                        <m:sub>
                          <m:r>
                            <a:rPr lang="en-US" b="0" i="1" smtClean="0">
                              <a:latin typeface="Cambria Math" panose="02040503050406030204" pitchFamily="18" charset="0"/>
                            </a:rPr>
                            <m:t>𝑃</m:t>
                          </m:r>
                        </m:sub>
                      </m:sSub>
                      <m:r>
                        <a:rPr lang="en-US" i="1">
                          <a:latin typeface="Cambria Math" panose="02040503050406030204" pitchFamily="18" charset="0"/>
                        </a:rPr>
                        <m:t>=</m:t>
                      </m:r>
                      <m:sSub>
                        <m:sSubPr>
                          <m:ctrlPr>
                            <a:rPr lang="aa-ET" b="0" i="1" smtClean="0">
                              <a:latin typeface="Cambria Math" panose="02040503050406030204" pitchFamily="18" charset="0"/>
                            </a:rPr>
                          </m:ctrlPr>
                        </m:sSubPr>
                        <m:e>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𝐸</m:t>
                              </m:r>
                            </m:e>
                          </m:acc>
                        </m:e>
                        <m:sub>
                          <m:sSub>
                            <m:sSubPr>
                              <m:ctrlPr>
                                <a:rPr lang="aa-ET" b="0" i="1" smtClean="0">
                                  <a:latin typeface="Cambria Math" panose="02040503050406030204" pitchFamily="18" charset="0"/>
                                </a:rPr>
                              </m:ctrlPr>
                            </m:sSubPr>
                            <m:e>
                              <m:r>
                                <a:rPr lang="aa-ET" b="0" i="1" smtClean="0">
                                  <a:latin typeface="Cambria Math" panose="02040503050406030204" pitchFamily="18" charset="0"/>
                                </a:rPr>
                                <m:t>𝑞</m:t>
                              </m:r>
                            </m:e>
                            <m:sub>
                              <m:r>
                                <a:rPr lang="aa-ET" b="0" i="1" smtClean="0">
                                  <a:latin typeface="Cambria Math" panose="02040503050406030204" pitchFamily="18" charset="0"/>
                                </a:rPr>
                                <m:t>1</m:t>
                              </m:r>
                            </m:sub>
                          </m:sSub>
                        </m:sub>
                      </m:sSub>
                      <m:r>
                        <a:rPr lang="aa-ET" b="0" i="1" smtClean="0">
                          <a:latin typeface="Cambria Math" panose="02040503050406030204" pitchFamily="18" charset="0"/>
                        </a:rPr>
                        <m:t>+</m:t>
                      </m:r>
                      <m:sSub>
                        <m:sSubPr>
                          <m:ctrlPr>
                            <a:rPr lang="aa-ET" b="1" i="1" dirty="0" smtClean="0">
                              <a:latin typeface="Cambria Math" panose="02040503050406030204" pitchFamily="18" charset="0"/>
                            </a:rPr>
                          </m:ctrlPr>
                        </m:sSubPr>
                        <m:e>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𝐸</m:t>
                              </m:r>
                            </m:e>
                          </m:acc>
                        </m:e>
                        <m:sub>
                          <m:sSub>
                            <m:sSubPr>
                              <m:ctrlPr>
                                <a:rPr lang="aa-ET" i="1" dirty="0" smtClean="0">
                                  <a:latin typeface="Cambria Math" panose="02040503050406030204" pitchFamily="18" charset="0"/>
                                </a:rPr>
                              </m:ctrlPr>
                            </m:sSubPr>
                            <m:e>
                              <m:r>
                                <a:rPr lang="aa-ET" b="0" i="1" dirty="0" smtClean="0">
                                  <a:latin typeface="Cambria Math" panose="02040503050406030204" pitchFamily="18" charset="0"/>
                                </a:rPr>
                                <m:t>𝑞</m:t>
                              </m:r>
                            </m:e>
                            <m:sub>
                              <m:r>
                                <a:rPr lang="aa-ET" b="0" i="1" dirty="0" smtClean="0">
                                  <a:latin typeface="Cambria Math" panose="02040503050406030204" pitchFamily="18" charset="0"/>
                                </a:rPr>
                                <m:t>2</m:t>
                              </m:r>
                            </m:sub>
                          </m:sSub>
                        </m:sub>
                      </m:sSub>
                      <m:r>
                        <a:rPr lang="aa-ET" b="1" i="1" dirty="0" smtClean="0">
                          <a:latin typeface="Cambria Math" panose="02040503050406030204" pitchFamily="18" charset="0"/>
                        </a:rPr>
                        <m:t>+</m:t>
                      </m:r>
                      <m:sSub>
                        <m:sSubPr>
                          <m:ctrlPr>
                            <a:rPr lang="aa-ET" b="1" i="1" dirty="0" smtClean="0">
                              <a:latin typeface="Cambria Math" panose="02040503050406030204" pitchFamily="18" charset="0"/>
                            </a:rPr>
                          </m:ctrlPr>
                        </m:sSubPr>
                        <m:e>
                          <m:acc>
                            <m:accPr>
                              <m:chr m:val="⃗"/>
                              <m:ctrlPr>
                                <a:rPr lang="aa-ET" b="0" i="1" dirty="0" smtClean="0">
                                  <a:latin typeface="Cambria Math" panose="02040503050406030204" pitchFamily="18" charset="0"/>
                                </a:rPr>
                              </m:ctrlPr>
                            </m:accPr>
                            <m:e>
                              <m:r>
                                <a:rPr lang="aa-ET" b="0" i="1" dirty="0" smtClean="0">
                                  <a:latin typeface="Cambria Math" panose="02040503050406030204" pitchFamily="18" charset="0"/>
                                </a:rPr>
                                <m:t>𝐸</m:t>
                              </m:r>
                            </m:e>
                          </m:acc>
                        </m:e>
                        <m:sub>
                          <m:sSub>
                            <m:sSubPr>
                              <m:ctrlPr>
                                <a:rPr lang="aa-ET" i="1" dirty="0" smtClean="0">
                                  <a:latin typeface="Cambria Math" panose="02040503050406030204" pitchFamily="18" charset="0"/>
                                </a:rPr>
                              </m:ctrlPr>
                            </m:sSubPr>
                            <m:e>
                              <m:r>
                                <a:rPr lang="aa-ET" b="0" i="1" dirty="0" smtClean="0">
                                  <a:latin typeface="Cambria Math" panose="02040503050406030204" pitchFamily="18" charset="0"/>
                                </a:rPr>
                                <m:t>𝑞</m:t>
                              </m:r>
                            </m:e>
                            <m:sub>
                              <m:r>
                                <a:rPr lang="aa-ET" b="0" i="1" dirty="0" smtClean="0">
                                  <a:latin typeface="Cambria Math" panose="02040503050406030204" pitchFamily="18" charset="0"/>
                                </a:rPr>
                                <m:t>3</m:t>
                              </m:r>
                            </m:sub>
                          </m:sSub>
                        </m:sub>
                      </m:sSub>
                      <m:r>
                        <a:rPr lang="aa-ET" b="1" i="1" dirty="0" smtClean="0">
                          <a:latin typeface="Cambria Math" panose="02040503050406030204" pitchFamily="18" charset="0"/>
                        </a:rPr>
                        <m:t>+⋯</m:t>
                      </m:r>
                      <m:r>
                        <a:rPr lang="aa-ET" b="0" i="1" smtClean="0">
                          <a:latin typeface="Cambria Math" panose="02040503050406030204" pitchFamily="18" charset="0"/>
                        </a:rPr>
                        <m:t>=</m:t>
                      </m:r>
                      <m:nary>
                        <m:naryPr>
                          <m:chr m:val="∑"/>
                          <m:supHide m:val="on"/>
                          <m:ctrlPr>
                            <a:rPr lang="aa-ET" b="0" i="1" smtClean="0">
                              <a:latin typeface="Cambria Math" panose="02040503050406030204" pitchFamily="18" charset="0"/>
                            </a:rPr>
                          </m:ctrlPr>
                        </m:naryPr>
                        <m:sub>
                          <m:r>
                            <a:rPr lang="aa-ET" b="0" i="1" smtClean="0">
                              <a:latin typeface="Cambria Math" panose="02040503050406030204" pitchFamily="18" charset="0"/>
                            </a:rPr>
                            <m:t>𝑖</m:t>
                          </m:r>
                        </m:sub>
                        <m:sup/>
                        <m:e>
                          <m:sSub>
                            <m:sSubPr>
                              <m:ctrlPr>
                                <a:rPr lang="aa-ET" b="0" i="1" smtClean="0">
                                  <a:latin typeface="Cambria Math" panose="02040503050406030204" pitchFamily="18" charset="0"/>
                                </a:rPr>
                              </m:ctrlPr>
                            </m:sSubPr>
                            <m:e>
                              <m:acc>
                                <m:accPr>
                                  <m:chr m:val="⃗"/>
                                  <m:ctrlPr>
                                    <a:rPr lang="aa-ET" b="0" i="1" smtClean="0">
                                      <a:latin typeface="Cambria Math" panose="02040503050406030204" pitchFamily="18" charset="0"/>
                                    </a:rPr>
                                  </m:ctrlPr>
                                </m:accPr>
                                <m:e>
                                  <m:r>
                                    <a:rPr lang="aa-ET" b="0" i="1" smtClean="0">
                                      <a:latin typeface="Cambria Math" panose="02040503050406030204" pitchFamily="18" charset="0"/>
                                    </a:rPr>
                                    <m:t>𝐸</m:t>
                                  </m:r>
                                </m:e>
                              </m:acc>
                            </m:e>
                            <m:sub>
                              <m:r>
                                <a:rPr lang="aa-ET" b="0" i="1" smtClean="0">
                                  <a:latin typeface="Cambria Math" panose="02040503050406030204" pitchFamily="18" charset="0"/>
                                </a:rPr>
                                <m:t> </m:t>
                              </m:r>
                              <m:sSub>
                                <m:sSubPr>
                                  <m:ctrlPr>
                                    <a:rPr lang="aa-ET" b="0" i="1" smtClean="0">
                                      <a:latin typeface="Cambria Math" panose="02040503050406030204" pitchFamily="18" charset="0"/>
                                    </a:rPr>
                                  </m:ctrlPr>
                                </m:sSubPr>
                                <m:e>
                                  <m:r>
                                    <a:rPr lang="aa-ET" b="0" i="1" smtClean="0">
                                      <a:latin typeface="Cambria Math" panose="02040503050406030204" pitchFamily="18" charset="0"/>
                                    </a:rPr>
                                    <m:t>𝑞</m:t>
                                  </m:r>
                                </m:e>
                                <m:sub>
                                  <m:r>
                                    <a:rPr lang="aa-ET" b="0" i="1" smtClean="0">
                                      <a:latin typeface="Cambria Math" panose="02040503050406030204" pitchFamily="18" charset="0"/>
                                    </a:rPr>
                                    <m:t>𝑖</m:t>
                                  </m:r>
                                </m:sub>
                              </m:sSub>
                            </m:sub>
                          </m:sSub>
                        </m:e>
                      </m:nary>
                      <m:r>
                        <a:rPr lang="aa-ET"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𝑖</m:t>
                                  </m:r>
                                </m:sub>
                              </m:sSub>
                            </m:num>
                            <m:den>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acc>
                            <m:accPr>
                              <m:chr m:val="⃗"/>
                              <m:ctrlPr>
                                <a:rPr lang="en-US" i="1">
                                  <a:latin typeface="Cambria Math" panose="02040503050406030204" pitchFamily="18" charset="0"/>
                                </a:rPr>
                              </m:ctrlPr>
                            </m:accPr>
                            <m:e>
                              <m:sSub>
                                <m:sSubPr>
                                  <m:ctrlPr>
                                    <a:rPr lang="en-US" b="1" i="1" smtClean="0">
                                      <a:latin typeface="Cambria Math" panose="02040503050406030204" pitchFamily="18" charset="0"/>
                                    </a:rPr>
                                  </m:ctrlPr>
                                </m:sSubPr>
                                <m:e>
                                  <m:r>
                                    <a:rPr lang="en-US" b="1" i="0" smtClean="0">
                                      <a:latin typeface="Cambria Math" panose="02040503050406030204" pitchFamily="18" charset="0"/>
                                    </a:rPr>
                                    <m:t>𝐫</m:t>
                                  </m:r>
                                </m:e>
                                <m:sub>
                                  <m:r>
                                    <a:rPr lang="en-US" b="1" i="0" smtClean="0">
                                      <a:latin typeface="Cambria Math" panose="02040503050406030204" pitchFamily="18" charset="0"/>
                                    </a:rPr>
                                    <m:t>𝐢</m:t>
                                  </m:r>
                                </m:sub>
                              </m:sSub>
                            </m:e>
                          </m:acc>
                        </m:e>
                      </m:nary>
                    </m:oMath>
                  </m:oMathPara>
                </a14:m>
                <a:endParaRPr lang="el-GR" dirty="0">
                  <a:latin typeface="Calibri" panose="020F0502020204030204" pitchFamily="34" charset="0"/>
                  <a:cs typeface="Calibri" panose="020F0502020204030204" pitchFamily="34" charset="0"/>
                </a:endParaRPr>
              </a:p>
              <a:p>
                <a:pPr marL="365760" lvl="1" indent="0">
                  <a:buNone/>
                </a:pPr>
                <a:endParaRPr lang="en-US" sz="1100" dirty="0">
                  <a:latin typeface="Calibri" panose="020F0502020204030204" pitchFamily="34" charset="0"/>
                  <a:cs typeface="Calibri" panose="020F0502020204030204" pitchFamily="34" charset="0"/>
                </a:endParaRPr>
              </a:p>
              <a:p>
                <a:pPr marL="365760" lvl="1" indent="0">
                  <a:buNone/>
                </a:pPr>
                <a:r>
                  <a:rPr lang="el-GR" dirty="0">
                    <a:latin typeface="Calibri" panose="020F0502020204030204" pitchFamily="34" charset="0"/>
                    <a:cs typeface="Calibri" panose="020F0502020204030204" pitchFamily="34" charset="0"/>
                  </a:rPr>
                  <a:t>όπου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𝑖</m:t>
                        </m:r>
                      </m:sub>
                    </m:sSub>
                  </m:oMath>
                </a14:m>
                <a:r>
                  <a:rPr lang="el-GR" dirty="0">
                    <a:latin typeface="Calibri" panose="020F0502020204030204" pitchFamily="34" charset="0"/>
                    <a:cs typeface="Calibri" panose="020F0502020204030204" pitchFamily="34" charset="0"/>
                  </a:rPr>
                  <a:t> η απόσταση της </a:t>
                </a:r>
                <a14:m>
                  <m:oMath xmlns:m="http://schemas.openxmlformats.org/officeDocument/2006/math">
                    <m:r>
                      <a:rPr lang="aa-ET" i="1" dirty="0" smtClean="0">
                        <a:latin typeface="Cambria Math" panose="02040503050406030204" pitchFamily="18" charset="0"/>
                        <a:cs typeface="Calibri" panose="020F0502020204030204" pitchFamily="34" charset="0"/>
                      </a:rPr>
                      <m:t>𝑖</m:t>
                    </m:r>
                    <m:r>
                      <a:rPr lang="aa-ET" i="1" dirty="0" smtClean="0">
                        <a:latin typeface="Cambria Math" panose="02040503050406030204" pitchFamily="18" charset="0"/>
                        <a:cs typeface="Calibri" panose="020F0502020204030204" pitchFamily="34" charset="0"/>
                      </a:rPr>
                      <m:t>−</m:t>
                    </m:r>
                  </m:oMath>
                </a14:m>
                <a:r>
                  <a:rPr lang="el-GR" dirty="0">
                    <a:latin typeface="Calibri" panose="020F0502020204030204" pitchFamily="34" charset="0"/>
                    <a:cs typeface="Calibri" panose="020F0502020204030204" pitchFamily="34" charset="0"/>
                  </a:rPr>
                  <a:t>οστής πηγής φορτίου </a:t>
                </a:r>
                <a14:m>
                  <m:oMath xmlns:m="http://schemas.openxmlformats.org/officeDocument/2006/math">
                    <m:sSub>
                      <m:sSubPr>
                        <m:ctrlPr>
                          <a:rPr lang="aa-ET" i="1" dirty="0">
                            <a:latin typeface="Cambria Math" panose="02040503050406030204" pitchFamily="18" charset="0"/>
                          </a:rPr>
                        </m:ctrlPr>
                      </m:sSubPr>
                      <m:e>
                        <m:r>
                          <a:rPr lang="aa-ET" i="1" dirty="0">
                            <a:latin typeface="Cambria Math" panose="02040503050406030204" pitchFamily="18" charset="0"/>
                          </a:rPr>
                          <m:t>𝑞</m:t>
                        </m:r>
                      </m:e>
                      <m:sub>
                        <m:r>
                          <a:rPr lang="aa-ET" i="1" dirty="0">
                            <a:latin typeface="Cambria Math" panose="02040503050406030204" pitchFamily="18" charset="0"/>
                          </a:rPr>
                          <m:t>𝑖</m:t>
                        </m:r>
                      </m:sub>
                    </m:sSub>
                  </m:oMath>
                </a14:m>
                <a:r>
                  <a:rPr lang="el-GR" dirty="0">
                    <a:latin typeface="Calibri" panose="020F0502020204030204" pitchFamily="34" charset="0"/>
                    <a:cs typeface="Calibri" panose="020F0502020204030204" pitchFamily="34" charset="0"/>
                  </a:rPr>
                  <a:t> από ένα σημείο </a:t>
                </a:r>
                <a:r>
                  <a:rPr lang="en-US" dirty="0">
                    <a:latin typeface="Calibri" panose="020F0502020204030204" pitchFamily="34" charset="0"/>
                    <a:cs typeface="Calibri" panose="020F0502020204030204" pitchFamily="34" charset="0"/>
                  </a:rPr>
                  <a:t>P </a:t>
                </a:r>
                <a:r>
                  <a:rPr lang="el-GR" dirty="0">
                    <a:latin typeface="Calibri" panose="020F0502020204030204" pitchFamily="34" charset="0"/>
                    <a:cs typeface="Calibri" panose="020F0502020204030204" pitchFamily="34" charset="0"/>
                  </a:rPr>
                  <a:t>και </a:t>
                </a:r>
                <a14:m>
                  <m:oMath xmlns:m="http://schemas.openxmlformats.org/officeDocument/2006/math">
                    <m:acc>
                      <m:accPr>
                        <m:chr m:val="⃗"/>
                        <m:ctrlPr>
                          <a:rPr lang="en-US" i="1">
                            <a:latin typeface="Cambria Math" panose="02040503050406030204" pitchFamily="18" charset="0"/>
                          </a:rPr>
                        </m:ctrlPr>
                      </m:accPr>
                      <m:e>
                        <m:sSub>
                          <m:sSubPr>
                            <m:ctrlPr>
                              <a:rPr lang="en-US" b="1" i="1">
                                <a:latin typeface="Cambria Math" panose="02040503050406030204" pitchFamily="18" charset="0"/>
                              </a:rPr>
                            </m:ctrlPr>
                          </m:sSubPr>
                          <m:e>
                            <m:r>
                              <a:rPr lang="en-US" b="1">
                                <a:latin typeface="Cambria Math" panose="02040503050406030204" pitchFamily="18" charset="0"/>
                              </a:rPr>
                              <m:t>𝐫</m:t>
                            </m:r>
                          </m:e>
                          <m:sub>
                            <m:r>
                              <a:rPr lang="en-US" b="1">
                                <a:latin typeface="Cambria Math" panose="02040503050406030204" pitchFamily="18" charset="0"/>
                              </a:rPr>
                              <m:t>𝐢</m:t>
                            </m:r>
                          </m:sub>
                        </m:sSub>
                      </m:e>
                    </m:acc>
                  </m:oMath>
                </a14:m>
                <a:r>
                  <a:rPr lang="el-GR" dirty="0">
                    <a:latin typeface="Calibri" panose="020F0502020204030204" pitchFamily="34" charset="0"/>
                    <a:cs typeface="Calibri" panose="020F0502020204030204" pitchFamily="34" charset="0"/>
                  </a:rPr>
                  <a:t> το μοναδιαίο διάνυσμα από τη </a:t>
                </a:r>
                <a14:m>
                  <m:oMath xmlns:m="http://schemas.openxmlformats.org/officeDocument/2006/math">
                    <m:r>
                      <a:rPr lang="aa-ET" i="1" dirty="0">
                        <a:latin typeface="Cambria Math" panose="02040503050406030204" pitchFamily="18" charset="0"/>
                        <a:cs typeface="Calibri" panose="020F0502020204030204" pitchFamily="34" charset="0"/>
                      </a:rPr>
                      <m:t>𝑖</m:t>
                    </m:r>
                    <m:r>
                      <a:rPr lang="aa-ET" i="1" dirty="0">
                        <a:latin typeface="Cambria Math" panose="02040503050406030204" pitchFamily="18" charset="0"/>
                        <a:cs typeface="Calibri" panose="020F0502020204030204" pitchFamily="34" charset="0"/>
                      </a:rPr>
                      <m:t>−</m:t>
                    </m:r>
                  </m:oMath>
                </a14:m>
                <a:r>
                  <a:rPr lang="el-GR" dirty="0">
                    <a:latin typeface="Calibri" panose="020F0502020204030204" pitchFamily="34" charset="0"/>
                    <a:cs typeface="Calibri" panose="020F0502020204030204" pitchFamily="34" charset="0"/>
                  </a:rPr>
                  <a:t>οστή πηγή</a:t>
                </a:r>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φορτίου </a:t>
                </a:r>
                <a14:m>
                  <m:oMath xmlns:m="http://schemas.openxmlformats.org/officeDocument/2006/math">
                    <m:sSub>
                      <m:sSubPr>
                        <m:ctrlPr>
                          <a:rPr lang="aa-ET" b="0" i="1" dirty="0" smtClean="0">
                            <a:latin typeface="Cambria Math" panose="02040503050406030204" pitchFamily="18" charset="0"/>
                          </a:rPr>
                        </m:ctrlPr>
                      </m:sSubPr>
                      <m:e>
                        <m:r>
                          <a:rPr lang="aa-ET" i="1" dirty="0" smtClean="0">
                            <a:latin typeface="Cambria Math" panose="02040503050406030204" pitchFamily="18" charset="0"/>
                          </a:rPr>
                          <m:t>𝑞</m:t>
                        </m:r>
                      </m:e>
                      <m:sub>
                        <m:r>
                          <a:rPr lang="aa-ET" b="0" i="1" dirty="0" smtClean="0">
                            <a:latin typeface="Cambria Math" panose="02040503050406030204" pitchFamily="18" charset="0"/>
                          </a:rPr>
                          <m:t>𝑖</m:t>
                        </m:r>
                      </m:sub>
                    </m:sSub>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στο σημείο </a:t>
                </a:r>
                <a:r>
                  <a:rPr lang="en-US" dirty="0">
                    <a:latin typeface="Calibri" panose="020F0502020204030204" pitchFamily="34" charset="0"/>
                    <a:cs typeface="Calibri" panose="020F0502020204030204" pitchFamily="34" charset="0"/>
                  </a:rPr>
                  <a:t>P</a:t>
                </a:r>
                <a:endParaRPr lang="el-GR" dirty="0">
                  <a:latin typeface="Calibri" panose="020F0502020204030204" pitchFamily="34" charset="0"/>
                  <a:cs typeface="Calibri" panose="020F0502020204030204" pitchFamily="34" charset="0"/>
                </a:endParaRPr>
              </a:p>
              <a:p>
                <a:pPr lvl="1"/>
                <a:endParaRPr lang="el-GR" sz="12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Προσθέτουμε διανυσματικά τις επιμέρους συνεισφορές</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Πολλές φορές, η ανάλυση σε συνιστώσες είναι πολύ βολική!</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5334000"/>
              </a:xfrm>
              <a:blipFill>
                <a:blip r:embed="rId3"/>
                <a:stretch>
                  <a:fillRect t="-1600"/>
                </a:stretch>
              </a:blipFill>
            </p:spPr>
            <p:txBody>
              <a:bodyPr/>
              <a:lstStyle/>
              <a:p>
                <a:r>
                  <a:rPr lang="en-US">
                    <a:noFill/>
                  </a:rPr>
                  <a:t> </a:t>
                </a:r>
              </a:p>
            </p:txBody>
          </p:sp>
        </mc:Fallback>
      </mc:AlternateContent>
    </p:spTree>
    <p:extLst>
      <p:ext uri="{BB962C8B-B14F-4D97-AF65-F5344CB8AC3E}">
        <p14:creationId xmlns:p14="http://schemas.microsoft.com/office/powerpoint/2010/main" val="219940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geeksforgeeks.org/wp-content/uploads/20210707200611/ZScascsZC.png"/>
          <p:cNvPicPr>
            <a:picLocks noChangeAspect="1" noChangeArrowheads="1"/>
          </p:cNvPicPr>
          <p:nvPr/>
        </p:nvPicPr>
        <p:blipFill rotWithShape="1">
          <a:blip r:embed="rId3">
            <a:extLst>
              <a:ext uri="{28A0092B-C50C-407E-A947-70E740481C1C}">
                <a14:useLocalDpi xmlns:a14="http://schemas.microsoft.com/office/drawing/2010/main" val="0"/>
              </a:ext>
            </a:extLst>
          </a:blip>
          <a:srcRect l="2323" t="1818" b="1818"/>
          <a:stretch/>
        </p:blipFill>
        <p:spPr bwMode="auto">
          <a:xfrm>
            <a:off x="1981200" y="2471058"/>
            <a:ext cx="51054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l-GR" dirty="0"/>
              <a:t>Ηλεκτρικά Πεδία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2" y="1371600"/>
                <a:ext cx="7872249" cy="5334000"/>
              </a:xfrm>
            </p:spPr>
            <p:txBody>
              <a:bodyPr>
                <a:normAutofit/>
              </a:bodyPr>
              <a:lstStyle/>
              <a:p>
                <a:r>
                  <a:rPr lang="el-GR" b="1" dirty="0">
                    <a:latin typeface="Calibri" panose="020F0502020204030204" pitchFamily="34" charset="0"/>
                    <a:cs typeface="Calibri" panose="020F0502020204030204" pitchFamily="34" charset="0"/>
                  </a:rPr>
                  <a:t>Ηλεκτρικό πεδίο</a:t>
                </a:r>
                <a:endParaRPr lang="en-US"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Τι συμβαίνει αν έχουμε πολλές πηγές φορτίου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oMath>
                </a14:m>
                <a:r>
                  <a:rPr lang="el-GR" dirty="0">
                    <a:latin typeface="Calibri" panose="020F0502020204030204" pitchFamily="34" charset="0"/>
                    <a:cs typeface="Calibri" panose="020F0502020204030204" pitchFamily="34" charset="0"/>
                  </a:rPr>
                  <a:t>;</a:t>
                </a:r>
              </a:p>
              <a:p>
                <a:pPr lvl="1"/>
                <a:r>
                  <a:rPr lang="el-GR" dirty="0">
                    <a:latin typeface="Calibri" panose="020F0502020204030204" pitchFamily="34" charset="0"/>
                    <a:cs typeface="Calibri" panose="020F0502020204030204" pitchFamily="34" charset="0"/>
                  </a:rPr>
                  <a:t>Δείτε μια γεωμετρική προσέγγιση</a:t>
                </a:r>
                <a:endParaRPr lang="aa-ET"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2" y="1371600"/>
                <a:ext cx="7872249" cy="5334000"/>
              </a:xfrm>
              <a:blipFill>
                <a:blip r:embed="rId4"/>
                <a:stretch>
                  <a:fillRect t="-914"/>
                </a:stretch>
              </a:blipFill>
            </p:spPr>
            <p:txBody>
              <a:bodyPr/>
              <a:lstStyle/>
              <a:p>
                <a:r>
                  <a:rPr lang="en-US">
                    <a:noFill/>
                  </a:rPr>
                  <a:t> </a:t>
                </a:r>
              </a:p>
            </p:txBody>
          </p:sp>
        </mc:Fallback>
      </mc:AlternateContent>
      <p:sp>
        <p:nvSpPr>
          <p:cNvPr id="4" name="Arc 3"/>
          <p:cNvSpPr/>
          <p:nvPr/>
        </p:nvSpPr>
        <p:spPr>
          <a:xfrm>
            <a:off x="4800600" y="2514600"/>
            <a:ext cx="2590800" cy="762000"/>
          </a:xfrm>
          <a:prstGeom prst="arc">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a:off x="6887839" y="2895600"/>
                <a:ext cx="1509323" cy="53021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aa-ET" sz="2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Σ</m:t>
                      </m:r>
                      <m:sSub>
                        <m:sSubPr>
                          <m:ctrlPr>
                            <a:rPr kumimoji="0" lang="aa-ET"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aa-ET"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aa-ET"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acc>
                        </m:e>
                        <m:sub>
                          <m:sSub>
                            <m:sSubPr>
                              <m:ctrlPr>
                                <a:rPr kumimoji="0" lang="aa-ET"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aa-ET"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e>
                            <m:sub>
                              <m:r>
                                <a:rPr kumimoji="0" lang="el-GR"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ub>
                          </m:sSub>
                        </m:sub>
                      </m:sSub>
                      <m:r>
                        <a:rPr kumimoji="0" lang="aa-ET"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aa-ET"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aa-ET"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aa-ET"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𝐸</m:t>
                              </m:r>
                            </m:e>
                          </m:acc>
                        </m:e>
                        <m:sub>
                          <m:r>
                            <a:rPr kumimoji="0" lang="aa-ET"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sub>
                      </m:sSub>
                    </m:oMath>
                  </m:oMathPara>
                </a14:m>
                <a:endParaRPr kumimoji="0" lang="en-US" sz="28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87839" y="2895600"/>
                <a:ext cx="1509323" cy="53021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879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Συνεχίζεται... </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21046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BD324-E575-6C9C-238C-4FAFE832E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196845-FE4C-4E5C-97E4-1756562B4EF8}"/>
              </a:ext>
            </a:extLst>
          </p:cNvPr>
          <p:cNvSpPr>
            <a:spLocks noGrp="1"/>
          </p:cNvSpPr>
          <p:nvPr>
            <p:ph type="ctrTitle"/>
          </p:nvPr>
        </p:nvSpPr>
        <p:spPr/>
        <p:txBody>
          <a:bodyPr/>
          <a:lstStyle/>
          <a:p>
            <a:r>
              <a:rPr lang="el-GR" dirty="0"/>
              <a:t>Φυσική για Μηχανικούς</a:t>
            </a:r>
          </a:p>
        </p:txBody>
      </p:sp>
      <p:sp>
        <p:nvSpPr>
          <p:cNvPr id="3" name="Subtitle 2">
            <a:extLst>
              <a:ext uri="{FF2B5EF4-FFF2-40B4-BE49-F238E27FC236}">
                <a16:creationId xmlns:a16="http://schemas.microsoft.com/office/drawing/2014/main" id="{FE477C72-93A1-2F0B-0551-82F77957DB95}"/>
              </a:ext>
            </a:extLst>
          </p:cNvPr>
          <p:cNvSpPr>
            <a:spLocks noGrp="1"/>
          </p:cNvSpPr>
          <p:nvPr>
            <p:ph type="subTitle" idx="1"/>
          </p:nvPr>
        </p:nvSpPr>
        <p:spPr/>
        <p:txBody>
          <a:bodyPr>
            <a:normAutofit/>
          </a:bodyPr>
          <a:lstStyle/>
          <a:p>
            <a:r>
              <a:rPr lang="el-GR" b="1" dirty="0">
                <a:effectLst>
                  <a:outerShdw blurRad="38100" dist="38100" dir="2700000" algn="tl">
                    <a:srgbClr val="000000">
                      <a:alpha val="43137"/>
                    </a:srgbClr>
                  </a:outerShdw>
                </a:effectLst>
              </a:rPr>
              <a:t>Ηλεκτρομαγνητισμός</a:t>
            </a:r>
          </a:p>
          <a:p>
            <a:r>
              <a:rPr lang="el-GR" dirty="0"/>
              <a:t>Ηλεκτρική Δύναμη</a:t>
            </a:r>
          </a:p>
          <a:p>
            <a:endParaRPr lang="el-GR" dirty="0"/>
          </a:p>
          <a:p>
            <a:endParaRPr lang="el-GR" dirty="0"/>
          </a:p>
        </p:txBody>
      </p:sp>
      <p:sp>
        <p:nvSpPr>
          <p:cNvPr id="5" name="TextBox 4">
            <a:extLst>
              <a:ext uri="{FF2B5EF4-FFF2-40B4-BE49-F238E27FC236}">
                <a16:creationId xmlns:a16="http://schemas.microsoft.com/office/drawing/2014/main" id="{3BFB1BBF-2618-E982-1290-1B4B992AEEBB}"/>
              </a:ext>
            </a:extLst>
          </p:cNvPr>
          <p:cNvSpPr txBox="1"/>
          <p:nvPr/>
        </p:nvSpPr>
        <p:spPr>
          <a:xfrm>
            <a:off x="152400" y="4863407"/>
            <a:ext cx="4285172" cy="1200329"/>
          </a:xfrm>
          <a:prstGeom prst="rect">
            <a:avLst/>
          </a:prstGeom>
          <a:noFill/>
        </p:spPr>
        <p:txBody>
          <a:bodyPr wrap="square" rtlCol="0">
            <a:spAutoFit/>
          </a:bodyPr>
          <a:lstStyle/>
          <a:p>
            <a:pPr algn="just"/>
            <a:r>
              <a:rPr lang="el-GR" sz="1200" b="1" dirty="0">
                <a:solidFill>
                  <a:prstClr val="black"/>
                </a:solidFill>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solidFill>
                  <a:prstClr val="black"/>
                </a:solidFill>
                <a:latin typeface="Cambria" panose="02040503050406030204" pitchFamily="18" charset="0"/>
                <a:sym typeface="Wingdings" panose="05000000000000000000" pitchFamily="2" charset="2"/>
              </a:rPr>
              <a:t> (</a:t>
            </a:r>
            <a:r>
              <a:rPr lang="en-US" sz="1200" b="1" dirty="0">
                <a:solidFill>
                  <a:prstClr val="black"/>
                </a:solidFill>
                <a:latin typeface="Cambria" panose="02040503050406030204" pitchFamily="18" charset="0"/>
                <a:sym typeface="Wingdings" panose="05000000000000000000" pitchFamily="2" charset="2"/>
              </a:rPr>
              <a:t>Courtesy of Resonance Research Corporation)</a:t>
            </a:r>
            <a:endParaRPr lang="en-US" sz="1200" b="1" dirty="0">
              <a:solidFill>
                <a:prstClr val="black"/>
              </a:solidFill>
              <a:latin typeface="Cambria" panose="02040503050406030204" pitchFamily="18" charset="0"/>
            </a:endParaRPr>
          </a:p>
        </p:txBody>
      </p:sp>
      <p:pic>
        <p:nvPicPr>
          <p:cNvPr id="4" name="Picture 3">
            <a:extLst>
              <a:ext uri="{FF2B5EF4-FFF2-40B4-BE49-F238E27FC236}">
                <a16:creationId xmlns:a16="http://schemas.microsoft.com/office/drawing/2014/main" id="{19120245-C22D-2623-07E9-B6FB4D898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4"/>
            <a:ext cx="4191000" cy="3440343"/>
          </a:xfrm>
          <a:prstGeom prst="rect">
            <a:avLst/>
          </a:prstGeom>
          <a:ln>
            <a:noFill/>
          </a:ln>
          <a:effectLst>
            <a:softEdge rad="112500"/>
          </a:effectLst>
        </p:spPr>
      </p:pic>
    </p:spTree>
    <p:extLst>
      <p:ext uri="{BB962C8B-B14F-4D97-AF65-F5344CB8AC3E}">
        <p14:creationId xmlns:p14="http://schemas.microsoft.com/office/powerpoint/2010/main" val="418920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Ηλεκτρομαγνητισμός</a:t>
            </a:r>
          </a:p>
        </p:txBody>
      </p:sp>
      <p:sp>
        <p:nvSpPr>
          <p:cNvPr id="3" name="Content Placeholder 2"/>
          <p:cNvSpPr>
            <a:spLocks noGrp="1"/>
          </p:cNvSpPr>
          <p:nvPr>
            <p:ph idx="1"/>
          </p:nvPr>
        </p:nvSpPr>
        <p:spPr>
          <a:xfrm>
            <a:off x="738350" y="1371600"/>
            <a:ext cx="7719850" cy="5181600"/>
          </a:xfrm>
        </p:spPr>
        <p:txBody>
          <a:bodyPr>
            <a:normAutofit/>
          </a:bodyPr>
          <a:lstStyle/>
          <a:p>
            <a:r>
              <a:rPr lang="el-GR" dirty="0">
                <a:latin typeface="Calibri" panose="020F0502020204030204" pitchFamily="34" charset="0"/>
                <a:cs typeface="Calibri" panose="020F0502020204030204" pitchFamily="34" charset="0"/>
              </a:rPr>
              <a:t>Μελέτη των φαινομένων που σχετίζονται με τον </a:t>
            </a:r>
            <a:r>
              <a:rPr lang="el-GR" b="1" dirty="0">
                <a:latin typeface="Calibri" panose="020F0502020204030204" pitchFamily="34" charset="0"/>
                <a:cs typeface="Calibri" panose="020F0502020204030204" pitchFamily="34" charset="0"/>
              </a:rPr>
              <a:t>ηλεκτρισμό</a:t>
            </a:r>
            <a:r>
              <a:rPr lang="el-GR" dirty="0">
                <a:latin typeface="Calibri" panose="020F0502020204030204" pitchFamily="34" charset="0"/>
                <a:cs typeface="Calibri" panose="020F0502020204030204" pitchFamily="34" charset="0"/>
              </a:rPr>
              <a:t> και το </a:t>
            </a:r>
            <a:r>
              <a:rPr lang="el-GR" b="1" dirty="0">
                <a:latin typeface="Calibri" panose="020F0502020204030204" pitchFamily="34" charset="0"/>
                <a:cs typeface="Calibri" panose="020F0502020204030204" pitchFamily="34" charset="0"/>
              </a:rPr>
              <a:t>μαγνητισμό</a:t>
            </a:r>
          </a:p>
          <a:p>
            <a:r>
              <a:rPr lang="el-GR" dirty="0">
                <a:latin typeface="Calibri" panose="020F0502020204030204" pitchFamily="34" charset="0"/>
                <a:cs typeface="Calibri" panose="020F0502020204030204" pitchFamily="34" charset="0"/>
              </a:rPr>
              <a:t>Νόμοι του Ηλεκτρομαγνητισμού</a:t>
            </a:r>
          </a:p>
          <a:p>
            <a:pPr lvl="1"/>
            <a:r>
              <a:rPr lang="el-GR" dirty="0">
                <a:latin typeface="Calibri" panose="020F0502020204030204" pitchFamily="34" charset="0"/>
                <a:cs typeface="Calibri" panose="020F0502020204030204" pitchFamily="34" charset="0"/>
              </a:rPr>
              <a:t>Πανταχού παρόντες: </a:t>
            </a:r>
            <a:r>
              <a:rPr lang="en-US" dirty="0">
                <a:latin typeface="Calibri" panose="020F0502020204030204" pitchFamily="34" charset="0"/>
                <a:cs typeface="Calibri" panose="020F0502020204030204" pitchFamily="34" charset="0"/>
              </a:rPr>
              <a:t>smartphones, </a:t>
            </a:r>
            <a:r>
              <a:rPr lang="el-GR" dirty="0">
                <a:latin typeface="Calibri" panose="020F0502020204030204" pitchFamily="34" charset="0"/>
                <a:cs typeface="Calibri" panose="020F0502020204030204" pitchFamily="34" charset="0"/>
              </a:rPr>
              <a:t>τηλεοράσεις, ηλεκτροκινητήρες, Η/Υ, επιταχυντές σωματιδίων, κ.α.</a:t>
            </a:r>
          </a:p>
          <a:p>
            <a:r>
              <a:rPr lang="el-GR" dirty="0">
                <a:latin typeface="Calibri" panose="020F0502020204030204" pitchFamily="34" charset="0"/>
                <a:cs typeface="Calibri" panose="020F0502020204030204" pitchFamily="34" charset="0"/>
              </a:rPr>
              <a:t>Ηλεκτρικός </a:t>
            </a:r>
            <a:r>
              <a:rPr lang="el-GR" dirty="0">
                <a:latin typeface="Calibri" panose="020F0502020204030204" pitchFamily="34" charset="0"/>
                <a:cs typeface="Calibri" panose="020F0502020204030204" pitchFamily="34" charset="0"/>
                <a:sym typeface="Wingdings" panose="05000000000000000000" pitchFamily="2" charset="2"/>
              </a:rPr>
              <a:t> ήλεκτρο</a:t>
            </a:r>
            <a:r>
              <a:rPr lang="en-US" dirty="0">
                <a:latin typeface="Calibri" panose="020F0502020204030204" pitchFamily="34" charset="0"/>
                <a:cs typeface="Calibri" panose="020F0502020204030204" pitchFamily="34" charset="0"/>
                <a:sym typeface="Wingdings" panose="05000000000000000000" pitchFamily="2" charset="2"/>
              </a:rPr>
              <a:t> (</a:t>
            </a:r>
            <a:r>
              <a:rPr lang="el-GR" dirty="0">
                <a:latin typeface="Calibri" panose="020F0502020204030204" pitchFamily="34" charset="0"/>
                <a:cs typeface="Calibri" panose="020F0502020204030204" pitchFamily="34" charset="0"/>
                <a:sym typeface="Wingdings" panose="05000000000000000000" pitchFamily="2" charset="2"/>
              </a:rPr>
              <a:t>αρχ. Ελλ.) </a:t>
            </a:r>
            <a:r>
              <a:rPr lang="en-US" dirty="0">
                <a:latin typeface="Calibri" panose="020F0502020204030204" pitchFamily="34" charset="0"/>
                <a:cs typeface="Calibri" panose="020F0502020204030204" pitchFamily="34" charset="0"/>
                <a:sym typeface="Wingdings" panose="05000000000000000000" pitchFamily="2" charset="2"/>
              </a:rPr>
              <a:t>=</a:t>
            </a:r>
            <a:r>
              <a:rPr lang="el-GR" dirty="0">
                <a:latin typeface="Calibri" panose="020F0502020204030204" pitchFamily="34" charset="0"/>
                <a:cs typeface="Calibri" panose="020F0502020204030204" pitchFamily="34" charset="0"/>
                <a:sym typeface="Wingdings" panose="05000000000000000000" pitchFamily="2" charset="2"/>
              </a:rPr>
              <a:t> κεχριμπάρι (απολιθωμένη ρητίνη, παράγωγο των κωνοφόρων δένδρων)</a:t>
            </a:r>
          </a:p>
          <a:p>
            <a:r>
              <a:rPr lang="el-GR" dirty="0">
                <a:latin typeface="Calibri" panose="020F0502020204030204" pitchFamily="34" charset="0"/>
                <a:cs typeface="Calibri" panose="020F0502020204030204" pitchFamily="34" charset="0"/>
                <a:sym typeface="Wingdings" panose="05000000000000000000" pitchFamily="2" charset="2"/>
              </a:rPr>
              <a:t>Μαγνητικός  Μαγνησία Μ. Ασίας (σημερινή </a:t>
            </a:r>
            <a:r>
              <a:rPr lang="el-GR" dirty="0" err="1">
                <a:latin typeface="Calibri" panose="020F0502020204030204" pitchFamily="34" charset="0"/>
                <a:cs typeface="Calibri" panose="020F0502020204030204" pitchFamily="34" charset="0"/>
                <a:sym typeface="Wingdings" panose="05000000000000000000" pitchFamily="2" charset="2"/>
              </a:rPr>
              <a:t>Μανίσα</a:t>
            </a:r>
            <a:r>
              <a:rPr lang="el-GR" dirty="0">
                <a:latin typeface="Calibri" panose="020F0502020204030204" pitchFamily="34" charset="0"/>
                <a:cs typeface="Calibri" panose="020F0502020204030204" pitchFamily="34" charset="0"/>
                <a:sym typeface="Wingdings" panose="05000000000000000000" pitchFamily="2" charset="2"/>
              </a:rPr>
              <a:t>, κοντά στη Σμύρνη)  περιοχή που βρέθηκε για πρώτη φορά ο μαγνητίτης</a:t>
            </a:r>
          </a:p>
          <a:p>
            <a:r>
              <a:rPr lang="el-GR" u="sng" dirty="0">
                <a:latin typeface="Calibri" panose="020F0502020204030204" pitchFamily="34" charset="0"/>
                <a:cs typeface="Calibri" panose="020F0502020204030204" pitchFamily="34" charset="0"/>
                <a:sym typeface="Wingdings" panose="05000000000000000000" pitchFamily="2" charset="2"/>
              </a:rPr>
              <a:t>Στόχος μας</a:t>
            </a:r>
            <a:r>
              <a:rPr lang="el-GR" dirty="0">
                <a:latin typeface="Calibri" panose="020F0502020204030204" pitchFamily="34" charset="0"/>
                <a:cs typeface="Calibri" panose="020F0502020204030204" pitchFamily="34" charset="0"/>
                <a:sym typeface="Wingdings" panose="05000000000000000000" pitchFamily="2" charset="2"/>
              </a:rPr>
              <a:t>: να αναπτύξουμε μοντέλα κατανόησης των ηλεκτρικών φαινομένων μέσω </a:t>
            </a:r>
            <a:r>
              <a:rPr lang="el-GR" b="1" dirty="0">
                <a:latin typeface="Calibri" panose="020F0502020204030204" pitchFamily="34" charset="0"/>
                <a:cs typeface="Calibri" panose="020F0502020204030204" pitchFamily="34" charset="0"/>
                <a:sym typeface="Wingdings" panose="05000000000000000000" pitchFamily="2" charset="2"/>
              </a:rPr>
              <a:t>φορτίων και δυνάμεων</a:t>
            </a:r>
          </a:p>
        </p:txBody>
      </p:sp>
    </p:spTree>
    <p:extLst>
      <p:ext uri="{BB962C8B-B14F-4D97-AF65-F5344CB8AC3E}">
        <p14:creationId xmlns:p14="http://schemas.microsoft.com/office/powerpoint/2010/main" val="3713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Ηλεκτρική Δύναμη</a:t>
            </a:r>
          </a:p>
          <a:p>
            <a:endParaRPr lang="el-GR" dirty="0"/>
          </a:p>
          <a:p>
            <a:endParaRPr lang="el-GR" dirty="0"/>
          </a:p>
        </p:txBody>
      </p:sp>
      <p:sp>
        <p:nvSpPr>
          <p:cNvPr id="5" name="TextBox 4"/>
          <p:cNvSpPr txBox="1"/>
          <p:nvPr/>
        </p:nvSpPr>
        <p:spPr>
          <a:xfrm>
            <a:off x="152400" y="4863407"/>
            <a:ext cx="4285172" cy="1200329"/>
          </a:xfrm>
          <a:prstGeom prst="rect">
            <a:avLst/>
          </a:prstGeom>
          <a:noFill/>
        </p:spPr>
        <p:txBody>
          <a:bodyPr wrap="square" rtlCol="0">
            <a:spAutoFit/>
          </a:bodyPr>
          <a:lstStyle/>
          <a:p>
            <a:pPr algn="just"/>
            <a:r>
              <a:rPr lang="el-GR" sz="1200" b="1" dirty="0">
                <a:solidFill>
                  <a:prstClr val="black"/>
                </a:solidFill>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solidFill>
                  <a:prstClr val="black"/>
                </a:solidFill>
                <a:latin typeface="Cambria" panose="02040503050406030204" pitchFamily="18" charset="0"/>
                <a:sym typeface="Wingdings" panose="05000000000000000000" pitchFamily="2" charset="2"/>
              </a:rPr>
              <a:t> (</a:t>
            </a:r>
            <a:r>
              <a:rPr lang="en-US" sz="1200" b="1" dirty="0">
                <a:solidFill>
                  <a:prstClr val="black"/>
                </a:solidFill>
                <a:latin typeface="Cambria" panose="02040503050406030204" pitchFamily="18" charset="0"/>
                <a:sym typeface="Wingdings" panose="05000000000000000000" pitchFamily="2" charset="2"/>
              </a:rPr>
              <a:t>Courtesy of Resonance Research Corporation)</a:t>
            </a:r>
            <a:endParaRPr lang="en-US" sz="1200" b="1" dirty="0">
              <a:solidFill>
                <a:prstClr val="black"/>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4"/>
            <a:ext cx="4191000" cy="3440343"/>
          </a:xfrm>
          <a:prstGeom prst="rect">
            <a:avLst/>
          </a:prstGeom>
          <a:ln>
            <a:noFill/>
          </a:ln>
          <a:effectLst>
            <a:softEdge rad="112500"/>
          </a:effectLst>
        </p:spPr>
      </p:pic>
    </p:spTree>
    <p:extLst>
      <p:ext uri="{BB962C8B-B14F-4D97-AF65-F5344CB8AC3E}">
        <p14:creationId xmlns:p14="http://schemas.microsoft.com/office/powerpoint/2010/main" val="2583047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Ηλεκτρομαγνητισμός</a:t>
            </a:r>
          </a:p>
          <a:p>
            <a:r>
              <a:rPr lang="el-GR" b="1" dirty="0">
                <a:effectLst>
                  <a:outerShdw blurRad="38100" dist="38100" dir="2700000" algn="tl">
                    <a:srgbClr val="000000">
                      <a:alpha val="43137"/>
                    </a:srgbClr>
                  </a:outerShdw>
                </a:effectLst>
              </a:rPr>
              <a:t>Ηλεκτρική Δύναμη</a:t>
            </a:r>
          </a:p>
          <a:p>
            <a:endParaRPr lang="el-GR" dirty="0"/>
          </a:p>
          <a:p>
            <a:endParaRPr lang="el-GR" dirty="0"/>
          </a:p>
        </p:txBody>
      </p:sp>
      <p:sp>
        <p:nvSpPr>
          <p:cNvPr id="5" name="TextBox 4"/>
          <p:cNvSpPr txBox="1"/>
          <p:nvPr/>
        </p:nvSpPr>
        <p:spPr>
          <a:xfrm>
            <a:off x="152400" y="4863407"/>
            <a:ext cx="4285172" cy="1200329"/>
          </a:xfrm>
          <a:prstGeom prst="rect">
            <a:avLst/>
          </a:prstGeom>
          <a:noFill/>
        </p:spPr>
        <p:txBody>
          <a:bodyPr wrap="square" rtlCol="0">
            <a:spAutoFit/>
          </a:bodyPr>
          <a:lstStyle/>
          <a:p>
            <a:pPr algn="just"/>
            <a:r>
              <a:rPr lang="el-GR" sz="1200" b="1" dirty="0">
                <a:solidFill>
                  <a:prstClr val="black"/>
                </a:solidFill>
                <a:latin typeface="Cambria" panose="02040503050406030204" pitchFamily="18" charset="0"/>
              </a:rPr>
              <a:t>Εικόνα: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a:solidFill>
                  <a:prstClr val="black"/>
                </a:solidFill>
                <a:latin typeface="Cambria" panose="02040503050406030204" pitchFamily="18" charset="0"/>
                <a:sym typeface="Wingdings" panose="05000000000000000000" pitchFamily="2" charset="2"/>
              </a:rPr>
              <a:t> (</a:t>
            </a:r>
            <a:r>
              <a:rPr lang="en-US" sz="1200" b="1" dirty="0">
                <a:solidFill>
                  <a:prstClr val="black"/>
                </a:solidFill>
                <a:latin typeface="Cambria" panose="02040503050406030204" pitchFamily="18" charset="0"/>
                <a:sym typeface="Wingdings" panose="05000000000000000000" pitchFamily="2" charset="2"/>
              </a:rPr>
              <a:t>Courtesy of Resonance Research Corporation)</a:t>
            </a:r>
            <a:endParaRPr lang="en-US" sz="1200" b="1" dirty="0">
              <a:solidFill>
                <a:prstClr val="black"/>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4"/>
            <a:ext cx="4191000" cy="3440343"/>
          </a:xfrm>
          <a:prstGeom prst="rect">
            <a:avLst/>
          </a:prstGeom>
          <a:ln>
            <a:noFill/>
          </a:ln>
          <a:effectLst>
            <a:softEdge rad="112500"/>
          </a:effectLst>
        </p:spPr>
      </p:pic>
    </p:spTree>
    <p:extLst>
      <p:ext uri="{BB962C8B-B14F-4D97-AF65-F5344CB8AC3E}">
        <p14:creationId xmlns:p14="http://schemas.microsoft.com/office/powerpoint/2010/main" val="1435726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778E4-9753-15AD-0838-FAFAC3C73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8975F5-E5CE-1899-A740-986DD2797DAD}"/>
              </a:ext>
            </a:extLst>
          </p:cNvPr>
          <p:cNvSpPr>
            <a:spLocks noGrp="1"/>
          </p:cNvSpPr>
          <p:nvPr>
            <p:ph type="title"/>
          </p:nvPr>
        </p:nvSpPr>
        <p:spPr/>
        <p:txBody>
          <a:bodyPr>
            <a:normAutofit fontScale="90000"/>
          </a:bodyPr>
          <a:lstStyle/>
          <a:p>
            <a:r>
              <a:rPr lang="el-GR" dirty="0"/>
              <a:t>Ηλεκτρική Δύναμη</a:t>
            </a:r>
          </a:p>
        </p:txBody>
      </p:sp>
      <p:sp>
        <p:nvSpPr>
          <p:cNvPr id="3" name="Content Placeholder 2">
            <a:extLst>
              <a:ext uri="{FF2B5EF4-FFF2-40B4-BE49-F238E27FC236}">
                <a16:creationId xmlns:a16="http://schemas.microsoft.com/office/drawing/2014/main" id="{166C0080-808D-25D5-B421-AA25338519A1}"/>
              </a:ext>
            </a:extLst>
          </p:cNvPr>
          <p:cNvSpPr>
            <a:spLocks noGrp="1"/>
          </p:cNvSpPr>
          <p:nvPr>
            <p:ph idx="1"/>
          </p:nvPr>
        </p:nvSpPr>
        <p:spPr>
          <a:xfrm>
            <a:off x="738352" y="1371600"/>
            <a:ext cx="7995151" cy="5257800"/>
          </a:xfrm>
        </p:spPr>
        <p:txBody>
          <a:bodyPr>
            <a:normAutofit/>
          </a:bodyPr>
          <a:lstStyle/>
          <a:p>
            <a:r>
              <a:rPr lang="el-GR" dirty="0">
                <a:latin typeface="Calibri" panose="020F0502020204030204" pitchFamily="34" charset="0"/>
                <a:ea typeface="Calibri" panose="020F0502020204030204" pitchFamily="34" charset="0"/>
                <a:cs typeface="Calibri" panose="020F0502020204030204" pitchFamily="34" charset="0"/>
              </a:rPr>
              <a:t>Η ύλη γύρω μας αποτελείται από </a:t>
            </a:r>
            <a:r>
              <a:rPr lang="el-GR" b="1" dirty="0">
                <a:latin typeface="Calibri" panose="020F0502020204030204" pitchFamily="34" charset="0"/>
                <a:ea typeface="Calibri" panose="020F0502020204030204" pitchFamily="34" charset="0"/>
                <a:cs typeface="Calibri" panose="020F0502020204030204" pitchFamily="34" charset="0"/>
              </a:rPr>
              <a:t>άτομα</a:t>
            </a:r>
            <a:r>
              <a:rPr lang="el-GR" dirty="0">
                <a:latin typeface="Calibri" panose="020F0502020204030204" pitchFamily="34" charset="0"/>
                <a:ea typeface="Calibri" panose="020F0502020204030204" pitchFamily="34" charset="0"/>
                <a:cs typeface="Calibri" panose="020F0502020204030204" pitchFamily="34" charset="0"/>
              </a:rPr>
              <a:t> </a:t>
            </a:r>
          </a:p>
          <a:p>
            <a:r>
              <a:rPr lang="el-GR" dirty="0">
                <a:latin typeface="Calibri" panose="020F0502020204030204" pitchFamily="34" charset="0"/>
                <a:ea typeface="Calibri" panose="020F0502020204030204" pitchFamily="34" charset="0"/>
                <a:cs typeface="Calibri" panose="020F0502020204030204" pitchFamily="34" charset="0"/>
              </a:rPr>
              <a:t>Κάθε άτομο έχει έναν πολύ μικρό, </a:t>
            </a:r>
            <a:r>
              <a:rPr lang="el-GR" b="1" dirty="0">
                <a:solidFill>
                  <a:srgbClr val="FF0000"/>
                </a:solidFill>
                <a:latin typeface="Calibri" panose="020F0502020204030204" pitchFamily="34" charset="0"/>
                <a:ea typeface="Calibri" panose="020F0502020204030204" pitchFamily="34" charset="0"/>
                <a:cs typeface="Calibri" panose="020F0502020204030204" pitchFamily="34" charset="0"/>
              </a:rPr>
              <a:t>θετικά</a:t>
            </a:r>
            <a:r>
              <a:rPr lang="el-GR" dirty="0">
                <a:latin typeface="Calibri" panose="020F0502020204030204" pitchFamily="34" charset="0"/>
                <a:ea typeface="Calibri" panose="020F0502020204030204" pitchFamily="34" charset="0"/>
                <a:cs typeface="Calibri" panose="020F0502020204030204" pitchFamily="34" charset="0"/>
              </a:rPr>
              <a:t> </a:t>
            </a:r>
            <a:br>
              <a:rPr lang="el-GR" dirty="0">
                <a:latin typeface="Calibri" panose="020F0502020204030204" pitchFamily="34" charset="0"/>
                <a:ea typeface="Calibri" panose="020F0502020204030204" pitchFamily="34" charset="0"/>
                <a:cs typeface="Calibri" panose="020F0502020204030204" pitchFamily="34" charset="0"/>
              </a:rPr>
            </a:br>
            <a:r>
              <a:rPr lang="el-GR" dirty="0">
                <a:latin typeface="Calibri" panose="020F0502020204030204" pitchFamily="34" charset="0"/>
                <a:ea typeface="Calibri" panose="020F0502020204030204" pitchFamily="34" charset="0"/>
                <a:cs typeface="Calibri" panose="020F0502020204030204" pitchFamily="34" charset="0"/>
              </a:rPr>
              <a:t>φορτισμένο πυρήνα (περιέχει </a:t>
            </a:r>
            <a:r>
              <a:rPr lang="el-GR" b="1" dirty="0">
                <a:solidFill>
                  <a:srgbClr val="FF0000"/>
                </a:solidFill>
                <a:latin typeface="Calibri" panose="020F0502020204030204" pitchFamily="34" charset="0"/>
                <a:ea typeface="Calibri" panose="020F0502020204030204" pitchFamily="34" charset="0"/>
                <a:cs typeface="Calibri" panose="020F0502020204030204" pitchFamily="34" charset="0"/>
              </a:rPr>
              <a:t>πρωτόνια</a:t>
            </a:r>
            <a:r>
              <a:rPr lang="el-GR" dirty="0">
                <a:latin typeface="Calibri" panose="020F0502020204030204" pitchFamily="34" charset="0"/>
                <a:ea typeface="Calibri" panose="020F0502020204030204" pitchFamily="34" charset="0"/>
                <a:cs typeface="Calibri" panose="020F0502020204030204" pitchFamily="34" charset="0"/>
              </a:rPr>
              <a:t> </a:t>
            </a:r>
            <a:br>
              <a:rPr lang="el-GR" dirty="0">
                <a:latin typeface="Calibri" panose="020F0502020204030204" pitchFamily="34" charset="0"/>
                <a:ea typeface="Calibri" panose="020F0502020204030204" pitchFamily="34" charset="0"/>
                <a:cs typeface="Calibri" panose="020F0502020204030204" pitchFamily="34" charset="0"/>
              </a:rPr>
            </a:br>
            <a:r>
              <a:rPr lang="el-GR" dirty="0">
                <a:latin typeface="Calibri" panose="020F0502020204030204" pitchFamily="34" charset="0"/>
                <a:ea typeface="Calibri" panose="020F0502020204030204" pitchFamily="34" charset="0"/>
                <a:cs typeface="Calibri" panose="020F0502020204030204" pitchFamily="34" charset="0"/>
              </a:rPr>
              <a:t>και ουδέτερα </a:t>
            </a:r>
            <a:r>
              <a:rPr lang="el-GR"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νετρόνια</a:t>
            </a:r>
            <a:r>
              <a:rPr lang="el-GR" dirty="0">
                <a:latin typeface="Calibri" panose="020F0502020204030204" pitchFamily="34" charset="0"/>
                <a:ea typeface="Calibri" panose="020F0502020204030204" pitchFamily="34" charset="0"/>
                <a:cs typeface="Calibri" panose="020F0502020204030204" pitchFamily="34" charset="0"/>
              </a:rPr>
              <a:t>) και γύρω του κινούνται </a:t>
            </a:r>
            <a:br>
              <a:rPr lang="el-GR" dirty="0">
                <a:latin typeface="Calibri" panose="020F0502020204030204" pitchFamily="34" charset="0"/>
                <a:ea typeface="Calibri" panose="020F0502020204030204" pitchFamily="34" charset="0"/>
                <a:cs typeface="Calibri" panose="020F0502020204030204" pitchFamily="34" charset="0"/>
              </a:rPr>
            </a:br>
            <a:r>
              <a:rPr lang="el-GR" b="1"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ηλεκτρόνια</a:t>
            </a:r>
            <a:r>
              <a:rPr lang="el-GR" dirty="0">
                <a:latin typeface="Calibri" panose="020F0502020204030204" pitchFamily="34" charset="0"/>
                <a:ea typeface="Calibri" panose="020F0502020204030204" pitchFamily="34" charset="0"/>
                <a:cs typeface="Calibri" panose="020F0502020204030204" pitchFamily="34" charset="0"/>
              </a:rPr>
              <a:t> που έχουν </a:t>
            </a:r>
            <a:r>
              <a:rPr lang="el-GR" b="1" dirty="0">
                <a:solidFill>
                  <a:schemeClr val="accent1">
                    <a:lumMod val="60000"/>
                    <a:lumOff val="40000"/>
                  </a:schemeClr>
                </a:solidFill>
                <a:latin typeface="Calibri" panose="020F0502020204030204" pitchFamily="34" charset="0"/>
                <a:ea typeface="Calibri" panose="020F0502020204030204" pitchFamily="34" charset="0"/>
                <a:cs typeface="Calibri" panose="020F0502020204030204" pitchFamily="34" charset="0"/>
              </a:rPr>
              <a:t>αρνητικό</a:t>
            </a:r>
            <a:r>
              <a:rPr lang="el-GR" dirty="0">
                <a:latin typeface="Calibri" panose="020F0502020204030204" pitchFamily="34" charset="0"/>
                <a:ea typeface="Calibri" panose="020F0502020204030204" pitchFamily="34" charset="0"/>
                <a:cs typeface="Calibri" panose="020F0502020204030204" pitchFamily="34" charset="0"/>
              </a:rPr>
              <a:t> φορτίο</a:t>
            </a:r>
          </a:p>
          <a:p>
            <a:r>
              <a:rPr lang="el-GR" dirty="0">
                <a:latin typeface="Calibri" panose="020F0502020204030204" pitchFamily="34" charset="0"/>
                <a:ea typeface="Calibri" panose="020F0502020204030204" pitchFamily="34" charset="0"/>
                <a:cs typeface="Calibri" panose="020F0502020204030204" pitchFamily="34" charset="0"/>
              </a:rPr>
              <a:t>Στα ουδέτερα άτομα, ο αριθμός πρωτονίων = αριθμός ηλεκτρονίων, οπότε τα συνολικά φορτία «ισορροπούν»</a:t>
            </a:r>
            <a:r>
              <a:rPr lang="en-US" dirty="0">
                <a:latin typeface="Calibri" panose="020F0502020204030204" pitchFamily="34" charset="0"/>
                <a:ea typeface="Calibri" panose="020F0502020204030204" pitchFamily="34" charset="0"/>
                <a:cs typeface="Calibri" panose="020F0502020204030204" pitchFamily="34" charset="0"/>
              </a:rPr>
              <a:t>…</a:t>
            </a:r>
          </a:p>
          <a:p>
            <a:pPr lvl="1"/>
            <a:r>
              <a:rPr lang="en-US" dirty="0">
                <a:latin typeface="Calibri" panose="020F0502020204030204" pitchFamily="34" charset="0"/>
                <a:ea typeface="Calibri" panose="020F0502020204030204" pitchFamily="34" charset="0"/>
                <a:cs typeface="Calibri" panose="020F0502020204030204" pitchFamily="34" charset="0"/>
              </a:rPr>
              <a:t>…</a:t>
            </a:r>
            <a:r>
              <a:rPr lang="el-GR" dirty="0">
                <a:latin typeface="Calibri" panose="020F0502020204030204" pitchFamily="34" charset="0"/>
                <a:ea typeface="Calibri" panose="020F0502020204030204" pitchFamily="34" charset="0"/>
                <a:cs typeface="Calibri" panose="020F0502020204030204" pitchFamily="34" charset="0"/>
              </a:rPr>
              <a:t>και το σώμα ονομάζεται </a:t>
            </a:r>
            <a:r>
              <a:rPr lang="el-GR" b="1" dirty="0">
                <a:latin typeface="Calibri" panose="020F0502020204030204" pitchFamily="34" charset="0"/>
                <a:ea typeface="Calibri" panose="020F0502020204030204" pitchFamily="34" charset="0"/>
                <a:cs typeface="Calibri" panose="020F0502020204030204" pitchFamily="34" charset="0"/>
              </a:rPr>
              <a:t>ηλεκτρικά ουδέτερο</a:t>
            </a:r>
          </a:p>
          <a:p>
            <a:r>
              <a:rPr lang="el-GR" dirty="0">
                <a:latin typeface="Calibri" panose="020F0502020204030204" pitchFamily="34" charset="0"/>
                <a:ea typeface="Calibri" panose="020F0502020204030204" pitchFamily="34" charset="0"/>
                <a:cs typeface="Calibri" panose="020F0502020204030204" pitchFamily="34" charset="0"/>
              </a:rPr>
              <a:t>Σε ορισμένα υλικά, όπως τα μέταλλα, μερικά ηλεκτρόνια δεν είναι «δεμένα» σε ένα συγκεκριμένο άτομο, αλλά κινούνται σχετικά ελεύθερα μέσα στο υλικό</a:t>
            </a:r>
          </a:p>
          <a:p>
            <a:pPr lvl="1"/>
            <a:r>
              <a:rPr lang="el-GR" dirty="0">
                <a:latin typeface="Calibri" panose="020F0502020204030204" pitchFamily="34" charset="0"/>
                <a:ea typeface="Calibri" panose="020F0502020204030204" pitchFamily="34" charset="0"/>
                <a:cs typeface="Calibri" panose="020F0502020204030204" pitchFamily="34" charset="0"/>
              </a:rPr>
              <a:t>Ονομάζονται </a:t>
            </a:r>
            <a:r>
              <a:rPr lang="el-GR" b="1" dirty="0">
                <a:latin typeface="Calibri" panose="020F0502020204030204" pitchFamily="34" charset="0"/>
                <a:ea typeface="Calibri" panose="020F0502020204030204" pitchFamily="34" charset="0"/>
                <a:cs typeface="Calibri" panose="020F0502020204030204" pitchFamily="34" charset="0"/>
              </a:rPr>
              <a:t>ελεύθερα ηλεκτρόνια</a:t>
            </a:r>
            <a:r>
              <a:rPr lang="el-GR" dirty="0">
                <a:latin typeface="Calibri" panose="020F0502020204030204" pitchFamily="34" charset="0"/>
                <a:ea typeface="Calibri" panose="020F0502020204030204" pitchFamily="34" charset="0"/>
                <a:cs typeface="Calibri" panose="020F0502020204030204" pitchFamily="34" charset="0"/>
              </a:rPr>
              <a:t> και είναι υπεύθυνα για το έλλειμα ή πλεόνασμα φορτίου στα μέταλλα</a:t>
            </a:r>
          </a:p>
        </p:txBody>
      </p:sp>
      <p:pic>
        <p:nvPicPr>
          <p:cNvPr id="1026" name="Picture 2">
            <a:extLst>
              <a:ext uri="{FF2B5EF4-FFF2-40B4-BE49-F238E27FC236}">
                <a16:creationId xmlns:a16="http://schemas.microsoft.com/office/drawing/2014/main" id="{9880C403-92A9-AFC5-E5A9-C6D210E8F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2" y="533400"/>
            <a:ext cx="2254885"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4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pic>
        <p:nvPicPr>
          <p:cNvPr id="1026" name="Picture 2" descr="How electricity works, atom, neutrons, proton, nucleus atomic structu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4680138" cy="263652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1028" name="Picture 4" descr="free electron atom how electricity work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2" y="3733802"/>
            <a:ext cx="4910455" cy="276626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5469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3.xml><?xml version="1.0" encoding="utf-8"?>
<a:theme xmlns:a="http://schemas.openxmlformats.org/drawingml/2006/main" name="Theme1">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TotalTime>
  <Words>1151</Words>
  <Application>Microsoft Office PowerPoint</Application>
  <PresentationFormat>On-screen Show (4:3)</PresentationFormat>
  <Paragraphs>231</Paragraphs>
  <Slides>35</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Aptos</vt:lpstr>
      <vt:lpstr>Aptos Display</vt:lpstr>
      <vt:lpstr>Arial</vt:lpstr>
      <vt:lpstr>Calibri</vt:lpstr>
      <vt:lpstr>Cambria</vt:lpstr>
      <vt:lpstr>Cambria Math</vt:lpstr>
      <vt:lpstr>Wingdings</vt:lpstr>
      <vt:lpstr>Wingdings 2</vt:lpstr>
      <vt:lpstr>Θέμα του Office</vt:lpstr>
      <vt:lpstr>Theme2</vt:lpstr>
      <vt:lpstr>Theme1</vt:lpstr>
      <vt:lpstr>PowerPoint Presentation</vt:lpstr>
      <vt:lpstr>3η Ενότητα Ηλεκτρισμός</vt:lpstr>
      <vt:lpstr>Φυσική για Μηχανικούς</vt:lpstr>
      <vt:lpstr>Φυσική για Μηχανικούς</vt:lpstr>
      <vt:lpstr>Ηλεκτρομαγνητισμός</vt:lpstr>
      <vt:lpstr>Φυσική για Μηχανικούς</vt:lpstr>
      <vt:lpstr>Φυσική για Μηχανικούς</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Φυσική για Μηχανικούς</vt:lpstr>
      <vt:lpstr>Φυσική για Μηχανικούς</vt:lpstr>
      <vt:lpstr>Ηλεκτρικά Πεδία</vt:lpstr>
      <vt:lpstr>Ηλεκτρικά Πεδία</vt:lpstr>
      <vt:lpstr>Ηλεκτρικά Πεδία</vt:lpstr>
      <vt:lpstr>Ηλεκτρικά Πεδία</vt:lpstr>
      <vt:lpstr>Ηλεκτρικά Πεδία</vt:lpstr>
      <vt:lpstr>Ηλεκτρικά Πεδία</vt:lpstr>
      <vt:lpstr>Ηλεκτρικά Πεδία</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Kafentzis</dc:creator>
  <cp:lastModifiedBy>Anna Sfakianaki</cp:lastModifiedBy>
  <cp:revision>5</cp:revision>
  <dcterms:created xsi:type="dcterms:W3CDTF">2025-11-25T22:21:26Z</dcterms:created>
  <dcterms:modified xsi:type="dcterms:W3CDTF">2025-11-26T09:07:40Z</dcterms:modified>
</cp:coreProperties>
</file>