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5.xml" ContentType="application/vnd.openxmlformats-officedocument.presentationml.notesSlide+xml"/>
  <Override PartName="/ppt/ink/ink5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9"/>
  </p:notesMasterIdLst>
  <p:sldIdLst>
    <p:sldId id="675" r:id="rId3"/>
    <p:sldId id="676" r:id="rId4"/>
    <p:sldId id="677" r:id="rId5"/>
    <p:sldId id="678" r:id="rId6"/>
    <p:sldId id="679" r:id="rId7"/>
    <p:sldId id="680" r:id="rId8"/>
    <p:sldId id="681" r:id="rId9"/>
    <p:sldId id="682" r:id="rId10"/>
    <p:sldId id="683" r:id="rId11"/>
    <p:sldId id="684" r:id="rId12"/>
    <p:sldId id="685" r:id="rId13"/>
    <p:sldId id="686" r:id="rId14"/>
    <p:sldId id="687" r:id="rId15"/>
    <p:sldId id="688" r:id="rId16"/>
    <p:sldId id="689" r:id="rId17"/>
    <p:sldId id="690" r:id="rId18"/>
    <p:sldId id="691" r:id="rId19"/>
    <p:sldId id="692" r:id="rId20"/>
    <p:sldId id="693" r:id="rId21"/>
    <p:sldId id="694" r:id="rId22"/>
    <p:sldId id="695" r:id="rId23"/>
    <p:sldId id="696" r:id="rId24"/>
    <p:sldId id="697" r:id="rId25"/>
    <p:sldId id="698" r:id="rId26"/>
    <p:sldId id="699" r:id="rId27"/>
    <p:sldId id="294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3C785A-25B8-4C40-B1C9-D489F53F88AA}" v="134" dt="2025-11-23T23:08:46.7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13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microsoft.com/office/2016/11/relationships/changesInfo" Target="changesInfos/changesInfo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fentzis Georgios" userId="0fad1e94-8729-4dd9-a94a-3efaf92f008a" providerId="ADAL" clId="{3CFF4B7D-55FB-4E45-A4D6-93D3A9418B71}"/>
    <pc:docChg chg="undo redo custSel addSld modSld modMainMaster">
      <pc:chgData name="Kafentzis Georgios" userId="0fad1e94-8729-4dd9-a94a-3efaf92f008a" providerId="ADAL" clId="{3CFF4B7D-55FB-4E45-A4D6-93D3A9418B71}" dt="2025-11-23T23:09:18.769" v="202" actId="14100"/>
      <pc:docMkLst>
        <pc:docMk/>
      </pc:docMkLst>
      <pc:sldChg chg="modSp add mod">
        <pc:chgData name="Kafentzis Georgios" userId="0fad1e94-8729-4dd9-a94a-3efaf92f008a" providerId="ADAL" clId="{3CFF4B7D-55FB-4E45-A4D6-93D3A9418B71}" dt="2025-11-13T23:56:47.317" v="11" actId="20577"/>
        <pc:sldMkLst>
          <pc:docMk/>
          <pc:sldMk cId="1128594533" sldId="294"/>
        </pc:sldMkLst>
        <pc:spChg chg="mod">
          <ac:chgData name="Kafentzis Georgios" userId="0fad1e94-8729-4dd9-a94a-3efaf92f008a" providerId="ADAL" clId="{3CFF4B7D-55FB-4E45-A4D6-93D3A9418B71}" dt="2025-11-13T23:56:47.317" v="11" actId="20577"/>
          <ac:spMkLst>
            <pc:docMk/>
            <pc:sldMk cId="1128594533" sldId="294"/>
            <ac:spMk id="4" creationId="{00000000-0000-0000-0000-000000000000}"/>
          </ac:spMkLst>
        </pc:spChg>
      </pc:sldChg>
      <pc:sldChg chg="add">
        <pc:chgData name="Kafentzis Georgios" userId="0fad1e94-8729-4dd9-a94a-3efaf92f008a" providerId="ADAL" clId="{3CFF4B7D-55FB-4E45-A4D6-93D3A9418B71}" dt="2025-11-13T23:54:16.540" v="1"/>
        <pc:sldMkLst>
          <pc:docMk/>
          <pc:sldMk cId="3943442237" sldId="675"/>
        </pc:sldMkLst>
      </pc:sldChg>
      <pc:sldChg chg="add">
        <pc:chgData name="Kafentzis Georgios" userId="0fad1e94-8729-4dd9-a94a-3efaf92f008a" providerId="ADAL" clId="{3CFF4B7D-55FB-4E45-A4D6-93D3A9418B71}" dt="2025-11-13T23:54:16.540" v="1"/>
        <pc:sldMkLst>
          <pc:docMk/>
          <pc:sldMk cId="1553426703" sldId="676"/>
        </pc:sldMkLst>
      </pc:sldChg>
      <pc:sldChg chg="addSp delSp modSp add mod">
        <pc:chgData name="Kafentzis Georgios" userId="0fad1e94-8729-4dd9-a94a-3efaf92f008a" providerId="ADAL" clId="{3CFF4B7D-55FB-4E45-A4D6-93D3A9418B71}" dt="2025-11-23T22:08:03.339" v="13"/>
        <pc:sldMkLst>
          <pc:docMk/>
          <pc:sldMk cId="384553751" sldId="677"/>
        </pc:sldMkLst>
        <pc:grpChg chg="del">
          <ac:chgData name="Kafentzis Georgios" userId="0fad1e94-8729-4dd9-a94a-3efaf92f008a" providerId="ADAL" clId="{3CFF4B7D-55FB-4E45-A4D6-93D3A9418B71}" dt="2025-11-23T22:08:03.145" v="12" actId="478"/>
          <ac:grpSpMkLst>
            <pc:docMk/>
            <pc:sldMk cId="384553751" sldId="677"/>
            <ac:grpSpMk id="8" creationId="{00000000-0000-0000-0000-000000000000}"/>
          </ac:grpSpMkLst>
        </pc:grpChg>
        <pc:picChg chg="add mod">
          <ac:chgData name="Kafentzis Georgios" userId="0fad1e94-8729-4dd9-a94a-3efaf92f008a" providerId="ADAL" clId="{3CFF4B7D-55FB-4E45-A4D6-93D3A9418B71}" dt="2025-11-23T22:08:03.339" v="13"/>
          <ac:picMkLst>
            <pc:docMk/>
            <pc:sldMk cId="384553751" sldId="677"/>
            <ac:picMk id="9" creationId="{5D568EBE-BF12-01EB-00F9-15B1E18E0E10}"/>
          </ac:picMkLst>
        </pc:picChg>
      </pc:sldChg>
      <pc:sldChg chg="modSp add modAnim">
        <pc:chgData name="Kafentzis Georgios" userId="0fad1e94-8729-4dd9-a94a-3efaf92f008a" providerId="ADAL" clId="{3CFF4B7D-55FB-4E45-A4D6-93D3A9418B71}" dt="2025-11-23T22:54:35.411" v="71" actId="20577"/>
        <pc:sldMkLst>
          <pc:docMk/>
          <pc:sldMk cId="842730777" sldId="678"/>
        </pc:sldMkLst>
        <pc:spChg chg="mod">
          <ac:chgData name="Kafentzis Georgios" userId="0fad1e94-8729-4dd9-a94a-3efaf92f008a" providerId="ADAL" clId="{3CFF4B7D-55FB-4E45-A4D6-93D3A9418B71}" dt="2025-11-23T22:54:35.411" v="71" actId="20577"/>
          <ac:spMkLst>
            <pc:docMk/>
            <pc:sldMk cId="842730777" sldId="678"/>
            <ac:spMk id="3" creationId="{00000000-0000-0000-0000-000000000000}"/>
          </ac:spMkLst>
        </pc:spChg>
      </pc:sldChg>
      <pc:sldChg chg="add">
        <pc:chgData name="Kafentzis Georgios" userId="0fad1e94-8729-4dd9-a94a-3efaf92f008a" providerId="ADAL" clId="{3CFF4B7D-55FB-4E45-A4D6-93D3A9418B71}" dt="2025-11-13T23:54:16.540" v="1"/>
        <pc:sldMkLst>
          <pc:docMk/>
          <pc:sldMk cId="2109769440" sldId="679"/>
        </pc:sldMkLst>
      </pc:sldChg>
      <pc:sldChg chg="add">
        <pc:chgData name="Kafentzis Georgios" userId="0fad1e94-8729-4dd9-a94a-3efaf92f008a" providerId="ADAL" clId="{3CFF4B7D-55FB-4E45-A4D6-93D3A9418B71}" dt="2025-11-13T23:54:16.540" v="1"/>
        <pc:sldMkLst>
          <pc:docMk/>
          <pc:sldMk cId="805835985" sldId="680"/>
        </pc:sldMkLst>
      </pc:sldChg>
      <pc:sldChg chg="modSp add mod">
        <pc:chgData name="Kafentzis Georgios" userId="0fad1e94-8729-4dd9-a94a-3efaf92f008a" providerId="ADAL" clId="{3CFF4B7D-55FB-4E45-A4D6-93D3A9418B71}" dt="2025-11-23T22:56:51.397" v="85" actId="1076"/>
        <pc:sldMkLst>
          <pc:docMk/>
          <pc:sldMk cId="2233060139" sldId="681"/>
        </pc:sldMkLst>
        <pc:spChg chg="mod">
          <ac:chgData name="Kafentzis Georgios" userId="0fad1e94-8729-4dd9-a94a-3efaf92f008a" providerId="ADAL" clId="{3CFF4B7D-55FB-4E45-A4D6-93D3A9418B71}" dt="2025-11-23T22:56:51.397" v="85" actId="1076"/>
          <ac:spMkLst>
            <pc:docMk/>
            <pc:sldMk cId="2233060139" sldId="681"/>
            <ac:spMk id="7" creationId="{00000000-0000-0000-0000-000000000000}"/>
          </ac:spMkLst>
        </pc:spChg>
        <pc:spChg chg="mod">
          <ac:chgData name="Kafentzis Georgios" userId="0fad1e94-8729-4dd9-a94a-3efaf92f008a" providerId="ADAL" clId="{3CFF4B7D-55FB-4E45-A4D6-93D3A9418B71}" dt="2025-11-23T22:56:49.592" v="84" actId="14100"/>
          <ac:spMkLst>
            <pc:docMk/>
            <pc:sldMk cId="2233060139" sldId="681"/>
            <ac:spMk id="8" creationId="{00000000-0000-0000-0000-000000000000}"/>
          </ac:spMkLst>
        </pc:spChg>
      </pc:sldChg>
      <pc:sldChg chg="add">
        <pc:chgData name="Kafentzis Georgios" userId="0fad1e94-8729-4dd9-a94a-3efaf92f008a" providerId="ADAL" clId="{3CFF4B7D-55FB-4E45-A4D6-93D3A9418B71}" dt="2025-11-13T23:54:16.540" v="1"/>
        <pc:sldMkLst>
          <pc:docMk/>
          <pc:sldMk cId="1484625356" sldId="682"/>
        </pc:sldMkLst>
      </pc:sldChg>
      <pc:sldChg chg="modSp add mod">
        <pc:chgData name="Kafentzis Georgios" userId="0fad1e94-8729-4dd9-a94a-3efaf92f008a" providerId="ADAL" clId="{3CFF4B7D-55FB-4E45-A4D6-93D3A9418B71}" dt="2025-11-23T22:58:41.714" v="91" actId="167"/>
        <pc:sldMkLst>
          <pc:docMk/>
          <pc:sldMk cId="2919775756" sldId="683"/>
        </pc:sldMkLst>
        <pc:spChg chg="mod">
          <ac:chgData name="Kafentzis Georgios" userId="0fad1e94-8729-4dd9-a94a-3efaf92f008a" providerId="ADAL" clId="{3CFF4B7D-55FB-4E45-A4D6-93D3A9418B71}" dt="2025-11-23T22:58:29.742" v="88" actId="20577"/>
          <ac:spMkLst>
            <pc:docMk/>
            <pc:sldMk cId="2919775756" sldId="683"/>
            <ac:spMk id="3" creationId="{00000000-0000-0000-0000-000000000000}"/>
          </ac:spMkLst>
        </pc:spChg>
        <pc:picChg chg="mod">
          <ac:chgData name="Kafentzis Georgios" userId="0fad1e94-8729-4dd9-a94a-3efaf92f008a" providerId="ADAL" clId="{3CFF4B7D-55FB-4E45-A4D6-93D3A9418B71}" dt="2025-11-23T22:58:41.714" v="91" actId="167"/>
          <ac:picMkLst>
            <pc:docMk/>
            <pc:sldMk cId="2919775756" sldId="683"/>
            <ac:picMk id="1026" creationId="{00000000-0000-0000-0000-000000000000}"/>
          </ac:picMkLst>
        </pc:picChg>
      </pc:sldChg>
      <pc:sldChg chg="modSp add mod">
        <pc:chgData name="Kafentzis Georgios" userId="0fad1e94-8729-4dd9-a94a-3efaf92f008a" providerId="ADAL" clId="{3CFF4B7D-55FB-4E45-A4D6-93D3A9418B71}" dt="2025-11-23T23:00:42.759" v="140" actId="1037"/>
        <pc:sldMkLst>
          <pc:docMk/>
          <pc:sldMk cId="2311896684" sldId="684"/>
        </pc:sldMkLst>
        <pc:spChg chg="mod">
          <ac:chgData name="Kafentzis Georgios" userId="0fad1e94-8729-4dd9-a94a-3efaf92f008a" providerId="ADAL" clId="{3CFF4B7D-55FB-4E45-A4D6-93D3A9418B71}" dt="2025-11-23T23:00:42.759" v="140" actId="1037"/>
          <ac:spMkLst>
            <pc:docMk/>
            <pc:sldMk cId="2311896684" sldId="684"/>
            <ac:spMk id="5" creationId="{992DD9A3-7521-FBF8-3BF5-89535069CFA1}"/>
          </ac:spMkLst>
        </pc:spChg>
        <pc:spChg chg="mod">
          <ac:chgData name="Kafentzis Georgios" userId="0fad1e94-8729-4dd9-a94a-3efaf92f008a" providerId="ADAL" clId="{3CFF4B7D-55FB-4E45-A4D6-93D3A9418B71}" dt="2025-11-23T23:00:42.759" v="140" actId="1037"/>
          <ac:spMkLst>
            <pc:docMk/>
            <pc:sldMk cId="2311896684" sldId="684"/>
            <ac:spMk id="7" creationId="{E4AB4C6F-6B42-DEFB-E5C1-E84A6A4324B2}"/>
          </ac:spMkLst>
        </pc:spChg>
        <pc:spChg chg="mod">
          <ac:chgData name="Kafentzis Georgios" userId="0fad1e94-8729-4dd9-a94a-3efaf92f008a" providerId="ADAL" clId="{3CFF4B7D-55FB-4E45-A4D6-93D3A9418B71}" dt="2025-11-23T23:00:42.759" v="140" actId="1037"/>
          <ac:spMkLst>
            <pc:docMk/>
            <pc:sldMk cId="2311896684" sldId="684"/>
            <ac:spMk id="9" creationId="{9A7F34A1-2071-BA80-19AE-D697FD2DB9F9}"/>
          </ac:spMkLst>
        </pc:spChg>
        <pc:spChg chg="mod">
          <ac:chgData name="Kafentzis Georgios" userId="0fad1e94-8729-4dd9-a94a-3efaf92f008a" providerId="ADAL" clId="{3CFF4B7D-55FB-4E45-A4D6-93D3A9418B71}" dt="2025-11-23T23:00:42.759" v="140" actId="1037"/>
          <ac:spMkLst>
            <pc:docMk/>
            <pc:sldMk cId="2311896684" sldId="684"/>
            <ac:spMk id="11" creationId="{7A3F61B0-67AC-6553-CC32-9FC0F51FB89F}"/>
          </ac:spMkLst>
        </pc:spChg>
        <pc:spChg chg="mod">
          <ac:chgData name="Kafentzis Georgios" userId="0fad1e94-8729-4dd9-a94a-3efaf92f008a" providerId="ADAL" clId="{3CFF4B7D-55FB-4E45-A4D6-93D3A9418B71}" dt="2025-11-23T23:00:42.759" v="140" actId="1037"/>
          <ac:spMkLst>
            <pc:docMk/>
            <pc:sldMk cId="2311896684" sldId="684"/>
            <ac:spMk id="13" creationId="{38112B82-38AA-ACC3-D657-9E98DC6DED56}"/>
          </ac:spMkLst>
        </pc:spChg>
      </pc:sldChg>
      <pc:sldChg chg="modSp add mod">
        <pc:chgData name="Kafentzis Georgios" userId="0fad1e94-8729-4dd9-a94a-3efaf92f008a" providerId="ADAL" clId="{3CFF4B7D-55FB-4E45-A4D6-93D3A9418B71}" dt="2025-11-23T23:00:58.064" v="169" actId="1035"/>
        <pc:sldMkLst>
          <pc:docMk/>
          <pc:sldMk cId="3430491605" sldId="685"/>
        </pc:sldMkLst>
        <pc:spChg chg="mod">
          <ac:chgData name="Kafentzis Georgios" userId="0fad1e94-8729-4dd9-a94a-3efaf92f008a" providerId="ADAL" clId="{3CFF4B7D-55FB-4E45-A4D6-93D3A9418B71}" dt="2025-11-23T23:00:48.200" v="161" actId="1037"/>
          <ac:spMkLst>
            <pc:docMk/>
            <pc:sldMk cId="3430491605" sldId="685"/>
            <ac:spMk id="4" creationId="{229C89BB-D36A-7DAA-3DC8-EEC1A1BC86C8}"/>
          </ac:spMkLst>
        </pc:spChg>
        <pc:spChg chg="mod">
          <ac:chgData name="Kafentzis Georgios" userId="0fad1e94-8729-4dd9-a94a-3efaf92f008a" providerId="ADAL" clId="{3CFF4B7D-55FB-4E45-A4D6-93D3A9418B71}" dt="2025-11-23T23:00:48.200" v="161" actId="1037"/>
          <ac:spMkLst>
            <pc:docMk/>
            <pc:sldMk cId="3430491605" sldId="685"/>
            <ac:spMk id="5" creationId="{1B5F3ECB-E208-0165-86FA-FA1B85DDA0C1}"/>
          </ac:spMkLst>
        </pc:spChg>
        <pc:spChg chg="mod">
          <ac:chgData name="Kafentzis Georgios" userId="0fad1e94-8729-4dd9-a94a-3efaf92f008a" providerId="ADAL" clId="{3CFF4B7D-55FB-4E45-A4D6-93D3A9418B71}" dt="2025-11-23T23:00:58.064" v="169" actId="1035"/>
          <ac:spMkLst>
            <pc:docMk/>
            <pc:sldMk cId="3430491605" sldId="685"/>
            <ac:spMk id="6" creationId="{DBB9BAE8-F00C-45FC-29A7-AA6344C1C3E2}"/>
          </ac:spMkLst>
        </pc:spChg>
        <pc:spChg chg="mod">
          <ac:chgData name="Kafentzis Georgios" userId="0fad1e94-8729-4dd9-a94a-3efaf92f008a" providerId="ADAL" clId="{3CFF4B7D-55FB-4E45-A4D6-93D3A9418B71}" dt="2025-11-23T23:00:58.064" v="169" actId="1035"/>
          <ac:spMkLst>
            <pc:docMk/>
            <pc:sldMk cId="3430491605" sldId="685"/>
            <ac:spMk id="8" creationId="{2928B541-3AD3-AFF1-90A1-47F9D2335BE9}"/>
          </ac:spMkLst>
        </pc:spChg>
        <pc:spChg chg="mod">
          <ac:chgData name="Kafentzis Georgios" userId="0fad1e94-8729-4dd9-a94a-3efaf92f008a" providerId="ADAL" clId="{3CFF4B7D-55FB-4E45-A4D6-93D3A9418B71}" dt="2025-11-23T23:00:58.064" v="169" actId="1035"/>
          <ac:spMkLst>
            <pc:docMk/>
            <pc:sldMk cId="3430491605" sldId="685"/>
            <ac:spMk id="10" creationId="{0EEAF3D0-BF72-3022-3B2C-DC0E0F92B682}"/>
          </ac:spMkLst>
        </pc:spChg>
      </pc:sldChg>
      <pc:sldChg chg="add">
        <pc:chgData name="Kafentzis Georgios" userId="0fad1e94-8729-4dd9-a94a-3efaf92f008a" providerId="ADAL" clId="{3CFF4B7D-55FB-4E45-A4D6-93D3A9418B71}" dt="2025-11-13T23:54:16.540" v="1"/>
        <pc:sldMkLst>
          <pc:docMk/>
          <pc:sldMk cId="2570754845" sldId="686"/>
        </pc:sldMkLst>
      </pc:sldChg>
      <pc:sldChg chg="modSp add mod">
        <pc:chgData name="Kafentzis Georgios" userId="0fad1e94-8729-4dd9-a94a-3efaf92f008a" providerId="ADAL" clId="{3CFF4B7D-55FB-4E45-A4D6-93D3A9418B71}" dt="2025-11-23T23:01:31.090" v="171" actId="14100"/>
        <pc:sldMkLst>
          <pc:docMk/>
          <pc:sldMk cId="3443754482" sldId="687"/>
        </pc:sldMkLst>
        <pc:picChg chg="mod">
          <ac:chgData name="Kafentzis Georgios" userId="0fad1e94-8729-4dd9-a94a-3efaf92f008a" providerId="ADAL" clId="{3CFF4B7D-55FB-4E45-A4D6-93D3A9418B71}" dt="2025-11-23T23:01:31.090" v="171" actId="14100"/>
          <ac:picMkLst>
            <pc:docMk/>
            <pc:sldMk cId="3443754482" sldId="687"/>
            <ac:picMk id="4" creationId="{425478CB-F659-C5B2-BA93-CF5867042E4A}"/>
          </ac:picMkLst>
        </pc:picChg>
      </pc:sldChg>
      <pc:sldChg chg="add">
        <pc:chgData name="Kafentzis Georgios" userId="0fad1e94-8729-4dd9-a94a-3efaf92f008a" providerId="ADAL" clId="{3CFF4B7D-55FB-4E45-A4D6-93D3A9418B71}" dt="2025-11-13T23:54:16.540" v="1"/>
        <pc:sldMkLst>
          <pc:docMk/>
          <pc:sldMk cId="83618272" sldId="688"/>
        </pc:sldMkLst>
      </pc:sldChg>
      <pc:sldChg chg="add modAnim">
        <pc:chgData name="Kafentzis Georgios" userId="0fad1e94-8729-4dd9-a94a-3efaf92f008a" providerId="ADAL" clId="{3CFF4B7D-55FB-4E45-A4D6-93D3A9418B71}" dt="2025-11-23T23:02:12.552" v="172"/>
        <pc:sldMkLst>
          <pc:docMk/>
          <pc:sldMk cId="1215193933" sldId="689"/>
        </pc:sldMkLst>
      </pc:sldChg>
      <pc:sldChg chg="add modAnim">
        <pc:chgData name="Kafentzis Georgios" userId="0fad1e94-8729-4dd9-a94a-3efaf92f008a" providerId="ADAL" clId="{3CFF4B7D-55FB-4E45-A4D6-93D3A9418B71}" dt="2025-11-23T23:02:37.947" v="173"/>
        <pc:sldMkLst>
          <pc:docMk/>
          <pc:sldMk cId="1757716626" sldId="690"/>
        </pc:sldMkLst>
      </pc:sldChg>
      <pc:sldChg chg="modSp add">
        <pc:chgData name="Kafentzis Georgios" userId="0fad1e94-8729-4dd9-a94a-3efaf92f008a" providerId="ADAL" clId="{3CFF4B7D-55FB-4E45-A4D6-93D3A9418B71}" dt="2025-11-23T23:03:49.540" v="174" actId="114"/>
        <pc:sldMkLst>
          <pc:docMk/>
          <pc:sldMk cId="1987199211" sldId="691"/>
        </pc:sldMkLst>
        <pc:spChg chg="mod">
          <ac:chgData name="Kafentzis Georgios" userId="0fad1e94-8729-4dd9-a94a-3efaf92f008a" providerId="ADAL" clId="{3CFF4B7D-55FB-4E45-A4D6-93D3A9418B71}" dt="2025-11-23T23:03:49.540" v="174" actId="114"/>
          <ac:spMkLst>
            <pc:docMk/>
            <pc:sldMk cId="1987199211" sldId="691"/>
            <ac:spMk id="3" creationId="{00000000-0000-0000-0000-000000000000}"/>
          </ac:spMkLst>
        </pc:spChg>
      </pc:sldChg>
      <pc:sldChg chg="modSp add">
        <pc:chgData name="Kafentzis Georgios" userId="0fad1e94-8729-4dd9-a94a-3efaf92f008a" providerId="ADAL" clId="{3CFF4B7D-55FB-4E45-A4D6-93D3A9418B71}" dt="2025-11-23T23:06:40.610" v="187"/>
        <pc:sldMkLst>
          <pc:docMk/>
          <pc:sldMk cId="2268582117" sldId="692"/>
        </pc:sldMkLst>
        <pc:spChg chg="mod">
          <ac:chgData name="Kafentzis Georgios" userId="0fad1e94-8729-4dd9-a94a-3efaf92f008a" providerId="ADAL" clId="{3CFF4B7D-55FB-4E45-A4D6-93D3A9418B71}" dt="2025-11-23T23:06:40.610" v="187"/>
          <ac:spMkLst>
            <pc:docMk/>
            <pc:sldMk cId="2268582117" sldId="692"/>
            <ac:spMk id="3" creationId="{00000000-0000-0000-0000-000000000000}"/>
          </ac:spMkLst>
        </pc:spChg>
      </pc:sldChg>
      <pc:sldChg chg="modSp add mod modAnim">
        <pc:chgData name="Kafentzis Georgios" userId="0fad1e94-8729-4dd9-a94a-3efaf92f008a" providerId="ADAL" clId="{3CFF4B7D-55FB-4E45-A4D6-93D3A9418B71}" dt="2025-11-23T23:09:18.769" v="202" actId="14100"/>
        <pc:sldMkLst>
          <pc:docMk/>
          <pc:sldMk cId="1845935086" sldId="693"/>
        </pc:sldMkLst>
        <pc:spChg chg="mod">
          <ac:chgData name="Kafentzis Georgios" userId="0fad1e94-8729-4dd9-a94a-3efaf92f008a" providerId="ADAL" clId="{3CFF4B7D-55FB-4E45-A4D6-93D3A9418B71}" dt="2025-11-23T23:08:46.796" v="201" actId="113"/>
          <ac:spMkLst>
            <pc:docMk/>
            <pc:sldMk cId="1845935086" sldId="693"/>
            <ac:spMk id="3" creationId="{00000000-0000-0000-0000-000000000000}"/>
          </ac:spMkLst>
        </pc:spChg>
        <pc:grpChg chg="mod">
          <ac:chgData name="Kafentzis Georgios" userId="0fad1e94-8729-4dd9-a94a-3efaf92f008a" providerId="ADAL" clId="{3CFF4B7D-55FB-4E45-A4D6-93D3A9418B71}" dt="2025-11-23T23:09:18.769" v="202" actId="14100"/>
          <ac:grpSpMkLst>
            <pc:docMk/>
            <pc:sldMk cId="1845935086" sldId="693"/>
            <ac:grpSpMk id="7" creationId="{2E5F7728-083C-FC1B-0C42-7E3E188570C5}"/>
          </ac:grpSpMkLst>
        </pc:grpChg>
      </pc:sldChg>
      <pc:sldChg chg="add">
        <pc:chgData name="Kafentzis Georgios" userId="0fad1e94-8729-4dd9-a94a-3efaf92f008a" providerId="ADAL" clId="{3CFF4B7D-55FB-4E45-A4D6-93D3A9418B71}" dt="2025-11-13T23:54:16.540" v="1"/>
        <pc:sldMkLst>
          <pc:docMk/>
          <pc:sldMk cId="1162838456" sldId="694"/>
        </pc:sldMkLst>
      </pc:sldChg>
      <pc:sldChg chg="add">
        <pc:chgData name="Kafentzis Georgios" userId="0fad1e94-8729-4dd9-a94a-3efaf92f008a" providerId="ADAL" clId="{3CFF4B7D-55FB-4E45-A4D6-93D3A9418B71}" dt="2025-11-13T23:54:16.540" v="1"/>
        <pc:sldMkLst>
          <pc:docMk/>
          <pc:sldMk cId="2968340199" sldId="695"/>
        </pc:sldMkLst>
      </pc:sldChg>
      <pc:sldChg chg="add">
        <pc:chgData name="Kafentzis Georgios" userId="0fad1e94-8729-4dd9-a94a-3efaf92f008a" providerId="ADAL" clId="{3CFF4B7D-55FB-4E45-A4D6-93D3A9418B71}" dt="2025-11-13T23:54:16.540" v="1"/>
        <pc:sldMkLst>
          <pc:docMk/>
          <pc:sldMk cId="3159688765" sldId="696"/>
        </pc:sldMkLst>
      </pc:sldChg>
      <pc:sldChg chg="add">
        <pc:chgData name="Kafentzis Georgios" userId="0fad1e94-8729-4dd9-a94a-3efaf92f008a" providerId="ADAL" clId="{3CFF4B7D-55FB-4E45-A4D6-93D3A9418B71}" dt="2025-11-13T23:54:16.540" v="1"/>
        <pc:sldMkLst>
          <pc:docMk/>
          <pc:sldMk cId="1393791910" sldId="697"/>
        </pc:sldMkLst>
      </pc:sldChg>
      <pc:sldChg chg="add">
        <pc:chgData name="Kafentzis Georgios" userId="0fad1e94-8729-4dd9-a94a-3efaf92f008a" providerId="ADAL" clId="{3CFF4B7D-55FB-4E45-A4D6-93D3A9418B71}" dt="2025-11-13T23:54:16.540" v="1"/>
        <pc:sldMkLst>
          <pc:docMk/>
          <pc:sldMk cId="3757102375" sldId="698"/>
        </pc:sldMkLst>
      </pc:sldChg>
      <pc:sldChg chg="add">
        <pc:chgData name="Kafentzis Georgios" userId="0fad1e94-8729-4dd9-a94a-3efaf92f008a" providerId="ADAL" clId="{3CFF4B7D-55FB-4E45-A4D6-93D3A9418B71}" dt="2025-11-13T23:54:16.540" v="1"/>
        <pc:sldMkLst>
          <pc:docMk/>
          <pc:sldMk cId="3825260533" sldId="699"/>
        </pc:sldMkLst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1-26T09:56:54.539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12655 12579 139 0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9T08:47:22.4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1814 9637 511 0,'1'-6'324'0,"0"-5"39"0,0 0-160 16,2 16-76-16,0 7-23 15,0 21-37-15,1 14-5 0,-1 20-9 16,2 7-6-16,-3 1-19 15,1-2-8-15,-2-14-6 16,-1-6-1-16,-1-16-1 16,1-10 1-16,-3-17 15 15,0-11 7-15,-2-23 6 16,-4-13 0-16,-9-24-17 16,-2-12-7-16,-2-11-11 15,4-1-5-15,10 12-3 16,3 11-4-16,8 20-7 15,4 8 1-15,9 10 0 16,6 0 0-16,12 9 5 16,7 1-2-16,17-1 1 15,7 6 1-15,12 2 4 16,0 7-64-16,0 6-368 16</inkml:trace>
  <inkml:trace contextRef="#ctx0" brushRef="#br0" timeOffset="344.52">2127 9940 1083 0,'-3'0'449'0,"1"7"-278"15,0 7-58-15,2 15-61 16,10 7-13-16,-2 1-6 16,7 4-6-16,3-14-7 15,1-7-5-15,7-18 3 16,1-9 2-16,-4-20 10 15,-1-8 3-15,-11 3-1 16,-5-6-2-16,-3 10-11 16,2 6-83-16</inkml:trace>
  <inkml:trace contextRef="#ctx0" brushRef="#br0" timeOffset="782.59">2544 9960 781 0,'-2'-2'322'0,"2"2"-200"15,-2 2-32-15,1-2-33 16,0 0-7-16,-8 22-3 16,-17 34 1-16,18-24-13 15,6-1-6-15,8-5-13 16,4-1-2-16,3-6-1 15,4-3 2-15,-3-9 3 16,0-6 1-16,2-7 5 16,-4-8 0-16,5-5 1 15,-5-4 1-15,-4-4-3 16,0-2-1-16,-6 3-8 16,-2 3-3-16,0 10-9 15,-2 6-6-15,-2 11-6 16,1 6-3-16,3 8 1 15,4 5 5-15,6 5 3 16,2-3 2-16,9-11 3 0,3-2 4 16,5-13 27-16,-3-10 36 15,-4-4 30-15,-8-7 17 16,-11 0-15-16,-2 1-32 16,-5 1-30-16,-1-1-30 15,1 3-233-15,4 4-339 16</inkml:trace>
  <inkml:trace contextRef="#ctx0" brushRef="#br0" timeOffset="1140.08">2983 10062 806 0,'1'3'359'0,"0"1"-169"15,9 3-53-15,10 3-50 16,-3-1-17-16,4-4-16 15,-1 1-3-15,-1-8-4 16,3-3 0-16,-2-5-7 16,-1-2-3-16,-4-5-4 15,-1-5-4-15,-9-7-1 16,-5-1 1-16,-13 7-8 16,-4 6-6-16,-11 15-11 0,-1 8-4 15,3 13-1-15,-2 3 0 16,12 6-4-16,1 3-1 15,9 2-2-15,6 5 4 0,4 6 7 16,6-1 5 0,4 0 4-16,1-2-1 15,-1-8-2-15,-2-4-1 16,-2-11-2-16,-3-6-31 0,1-12-238 16</inkml:trace>
  <inkml:trace contextRef="#ctx0" brushRef="#br0" timeOffset="1350.03">3367 9950 860 0,'0'-2'468'0,"-3"-4"-110"16,2 11-116-16,0-5-125 0,0 10-42 15,0 56-43-15,3-24-7 16,2 4-11-1,0-1-5-15,4-5-5 16,1-9-38-16,1-12-173 16,2-10-218-16</inkml:trace>
  <inkml:trace contextRef="#ctx0" brushRef="#br0" timeOffset="1484.4">3482 9611 1312 0,'-3'-5'500'0,"-7"-3"-378"0,10 5-69 16,3 4-107-16,6 9-178 15</inkml:trace>
  <inkml:trace contextRef="#ctx0" brushRef="#br0" timeOffset="1832.03">3623 9788 822 0,'10'-20'378'0,"11"-25"-162"16,1 4-53-16,1 2-60 16,-6 1-23-16,-5 9-20 0,-4 3 1 0,-8 7 4 31,0 1 1-31,-6 12-19 0,-2 2-12 15,3 14-28-15,1 9-8 16,4 13-7-16,6 7 0 0,4 16 2 31,9 8 1-31,6 14 3 0,-1 4 2 0,-2-10 2 32,-10-3 2-32,-14-19 4 15,-7-6 2-15,-14-11 10 16,-4-7 7-16,-5-17 5 15,-1-7-4-15,3-18-34 0,5-5-55 16,14-7-237-16</inkml:trace>
  <inkml:trace contextRef="#ctx0" brushRef="#br0" timeOffset="2473.59">4231 10134 573 0,'3'-10'340'15,"-3"-1"-63"-15,0-6-72 16,-3 3-27-16,-5 2-49 16,-2-6-22-16,-7 10-44 15,-3-3-20-15,-2 7-27 16,3 4-13-16,-3 4-9 15,3 6-3-15,4 6-1 16,4 9 2-16,10 1 4 16,3-2 2-16,12-6 2 0,5-4 2 15,7-8 4-15,0-5 2 16,-2-7 2 0,-1-5 0-16,-6-6 1 0,-7-2 0 15,3-3 0-15,-6 1-1 16,-1 5-1-16,1 6-2 0,-7 7-7 15,-2 6-1 1,1 4-5-16,1-7 1 0,0 0 2 16,2 10 0-1,-1 4 2-15,49 28 1 0,-27-38 1 16,5-4 3-16,-6-6 3 16,-1-5 2-16,-1-7 1 15,-5 1 1-15,-3-4-1 16,-4 1 0-16,-3 0 2 15,-2-1 0-15,0 0-9 16,2 3-3-16,-4 0-7 16,5 3-2-16,-3 10 2 15,1 7 4-15,3 17 13 16,-3 6 8-16,1 12 22 16,-4 6 6-16,-1 14 0 15,-4 6-3-15,0 13-16 0,4 2-6 16,0-9-11-16,8-2-1 15,7-27-4-15,3-8-2 16,3-14-2-16,6-8-35 16,-4-10-185-16,2-9-313 15</inkml:trace>
  <inkml:trace contextRef="#ctx0" brushRef="#br0" timeOffset="2638.03">4634 10183 990 0,'3'-5'431'0,"8"-9"-228"16,2 2-69-16,14 3-72 15,3 2-26-15,9 7-27 16,0-1-59-16</inkml:trace>
  <inkml:trace contextRef="#ctx0" brushRef="#br0" timeOffset="2964.56">5005 9991 1017 0,'-13'-4'474'16,"-10"0"-193"-16,5 3-185 16,3 4-48-16,3 6-55 0,10 2-16 15,3 4 1-15,7 0 3 16,9-2 9-16,0 0 5 0,2-4-6 15,2-4-17-15,-8-4-21 16,-4 0-4-16,-9 0 3 16,-9-2 21-16,-8 2 33 15,-2 1 13-15,-8 0 36 16,10 4 12 0,0-2 9-16,4 7-7 15,15-1-16-15,1 1-7 16,15 7-4-16,1-3 2 15,0-1-6-15,8-2-6 0,-1-9-13 16,5-3 26 0</inkml:trace>
  <inkml:trace contextRef="#ctx0" brushRef="#br0" timeOffset="6044.1">5859 10030 544 0,'-1'-8'305'0,"3"-5"-71"0,6 3-88 0,5 6-24 15,7 10-51-15,-6 7-21 16,1 10-11 0,-3 3-7-16,-7 4-8 15,-3 1-2-15,-2-5-2 16,-6-5 0-16,6-11 15 0,-1-8 8 0,0-13-1 16,3-9-3-16,4-11-23 15,5-1-10-15,7 5-9 31,-1 4-1-31,4 9 0 0,1 4 1 16,7 8 6-16,4 1 2 16,-4 3 3-16,-1 6 0 15,-16 2-1-15,-5 6 0 16,-6 11 0 0,-1 2 2-16,-7 9-1 0,-2-2-2 15,-1-7-61-15,1-2-95 0</inkml:trace>
  <inkml:trace contextRef="#ctx0" brushRef="#br0" timeOffset="6209.96">6079 9748 1192 0,'-2'-10'483'16,"-4"-7"-291"-16,6 9-166 0,3 7-38 15,10 13-103-15,5 6-206 16</inkml:trace>
  <inkml:trace contextRef="#ctx0" brushRef="#br0" timeOffset="6584.02">6568 10047 592 0,'-1'-3'338'0,"-1"-8"-36"15,-2 3-128-15,0 3-26 16,-7-3-36-16,1 4-23 16,-10 4-46-16,2 6-16 15,-2 9-29-15,1 3-13 16,12 9-9-16,2 2 1 0,9 1 8 15,9 1 5-15,11-6 10 16,3-4 0 0,10-12 9-16,0-7 3 0,-7-13 13 15,-8-10 7-15,-13-11 33 16,-5-7 19-16,-21-10 15 16,-10-6 1-16,-16-12-25 15,-2-1-18-15,16 1-29 16,12 9-9-16,17 12-24 15,8 9-13-15,21 12-19 16,9 4-53-16,15 14-204 16</inkml:trace>
  <inkml:trace contextRef="#ctx0" brushRef="#br0" timeOffset="7028.75">6813 10007 543 0,'2'0'350'15,"3"-6"-4"-15,3 6-158 0,-1 8-53 16,3 6-44-16,-1 9-14 16,-7 2-35-16,2-1-9 15,-4-3-11-15,0-4-6 16,2-8-3-16,1-6 10 16,2-10 9-1,0-5 2-15,5-13-4 0,8 2-12 16,1-3-13-16,8-1-2 0,3 3 2 15,1 2 2-15,-6 10 11 16,2 8 5-16,-14 21 8 16,-6 6 4-16,-8 12-1 15,-5 3-4 1,0 0-8 0,1-3-7-16,6-3-97 0,6-6-244 0</inkml:trace>
  <inkml:trace contextRef="#ctx0" brushRef="#br0" timeOffset="42087.07">8140 10085 410 0,'4'-5'282'0,"4"-6"-12"15,-5-3-54-15,-3 2-16 0,-7-6-26 16,-6 2-12-16,-3-2-21 16,-4 0-19-16,-6 6-47 15,-2 3-26-15,-3 11-49 16,-3 5-16 0,10 17-18-16,7 5-1 15,11 1 6-15,12 1 8 0,18-5 7 16,4-7 5-1,12-8 6-15,-2-8-3 0,-4-10-164 16,-9-6-224-16</inkml:trace>
  <inkml:trace contextRef="#ctx0" brushRef="#br0" timeOffset="42192.75">8073 9668 838 0,'-1'-4'328'0,"-2"2"-253"15,3 4-53-15</inkml:trace>
  <inkml:trace contextRef="#ctx0" brushRef="#br0" timeOffset="42585.97">8302 9907 1030 0,'11'0'377'0,"14"-2"-313"0,1 1-16 16,6-1-25-16,2 2-9 16,0 2-6-16,-7-1-1 15,-7 1-3-15,-9-2 0 16,-13 0-12-16,-8 3-3 16,-13 9-2-16,-4 6-2 15,-3 5 9-15,4 6 1 0,9-3 0 16,6-1 0-16,11-3 0 15,3-5 4-15,14-6 8 16,1-4 7-16,10-7 9 16,5-4 2-16,2-9 3 15,-1-5 0-15,-7-7-1 16,-3-2-2-16,-6 1-6 16,-3 6-4-16,-7 10-10 15,-1 8 6-15,-5 9 11 16,-2 11 3-16,3 9 9 15,2-2-8-15,8 4-13 16,8-6-2-16,9-6-155 0</inkml:trace>
  <inkml:trace contextRef="#ctx0" brushRef="#br0" timeOffset="42942.64">9345 9942 799 0,'5'1'292'0,"12"2"-186"16,9-1-29-16,9-1 8 15,12 2-6-15,0-6-43 16,-2-3-12-16,-8 1-5 16,-12-2-1-16,-11 2 14 15,-9 2-3-15,-17 0-13 16,-3 1-7-16,-7 7-23 16,-1 5-2-16,6 9 3 15,2 7 2-15,8 4 2 0,3-1 1 16,10 0 5-16,1-2-3 15,14-2-291-15</inkml:trace>
  <inkml:trace contextRef="#ctx0" brushRef="#br0" timeOffset="43192.58">9980 10085 683 0,'-5'-8'428'0,"-5"-8"-28"0,-9-1-160 16,-2 4-41-16,-4 0-86 15,-1 4-42-15,2 12-66 16,4 2-18-16,5 15-19 16,2 5-2-16,11 5 9 15,2-1 4-15,7-2 6 16,5-8 3-16,16-12 7 16,5-5 5-16,4-12 11 15,3-5 6-15,-17-5 9 16,-6 0 4-16,-17 1-35 15,-8-2-237-15</inkml:trace>
  <inkml:trace contextRef="#ctx0" brushRef="#br0" timeOffset="43740.18">10657 10056 523 0,'0'9'232'0,"-4"8"-113"16,2 6-31-16,-10 1-31 16,5 3-13-16,0-7-16 0,1-3-7 15,3-11 12-15,-1-7 2 16,3-13-2-16,1-6-1 16,11-13-20-16,5-5-1 15,8-1 27-15,4 5 24 16,4 7 28-16,-4 10 3 15,-5 14-23-15,-4 8-24 16,-5 18-23-16,0 7-2 0,-7 6-4 16,-4 5-1-16,2 0-96 15,3-4-217-15</inkml:trace>
  <inkml:trace contextRef="#ctx0" brushRef="#br0" timeOffset="44053.46">10928 9885 1094 0,'4'-26'453'0,"18"-12"-263"15,7 4-44-15,16 9-61 16,5 15-20-16,-2 10-39 16,-1 5-11-16,-11 28-8 15,-8 11 1-15,-3 14 4 16,-9 6 1-16,-7-11 1 15,-1-6-1-15,-7-13-4 16,1-8 0-16,0-9 1 0,-2-6 10 16,-8-12 7-16,-7-5 0 15,-9-4-6-15,-4-4-12 16,-7 6-13-16,4 3-6 16,-4 6-3-16,5 6 0 15,8 4-33-15,5 1-54 16,17 0-197-16</inkml:trace>
  <inkml:trace contextRef="#ctx0" brushRef="#br0" timeOffset="44353.53">11650 9995 472 0,'7'2'286'0,"6"2"10"15,-5 4-78-15,-5 5-45 16,-3 0-29-16,-7 6-48 15,-4 2-23-15,-15-1-27 16,-4 0-10-16,-10-6-11 16,5-4-4-16,0-8-14 15,1-5-22-15,15-11-45 16,-3 0-12-16,15-6-4 16,7 3 15-16,14 2 36 0,2 0 15 15,7 5 23-15,2 5 11 16,1 7 11-16,-1 8-3 15,-1 11-9 1,2 4-6-16,-8 3-6 0,-1 1-1 16,-3-3-123-1</inkml:trace>
  <inkml:trace contextRef="#ctx0" brushRef="#br0" timeOffset="44495.36">11550 9714 1148 0,'-3'-7'479'0,"1"-4"-304"0,4 6-100 0,10 10-94 15,5 6-11 1</inkml:trace>
  <inkml:trace contextRef="#ctx0" brushRef="#br0" timeOffset="44796.45">11771 9947 1003 0,'1'-4'411'0,"8"-4"-247"16,1-1-57-16,22 2-61 16,5 6-13-16,3 0-22 15,10 2-5-15,-14 0 0 0,-5-1 2 0,-13-1 4 16,-6 0 11-1,-13-2-5-15,-10-2-3 0,-7 7-14 16,-5 4-14 0,1 11-8-16,1 4 0 15,11 3 1-15,4 4 2 0,8-2 7 16,6 2 7-16,8-3-103 31,5-1-58-31,11-4-132 16,6-2-57-16</inkml:trace>
  <inkml:trace contextRef="#ctx0" brushRef="#br0" timeOffset="45081.68">12341 10105 383 0,'8'-12'321'0,"7"-10"5"0,-16-1-25 15,-11 4-20-15,-12-2-95 0,-5 7-35 32,-2 3-82-32,3 4-37 15,5 15-42-15,6 0-18 16,5 15-9-16,4 5 3 15,12-4 12-15,4 6 8 0,4-11 4 16,2-7 5-16,6-6 6 16,2-11 4-16,9-9 4 15,8 2-2-15,5-13-4 16,5 5 0-16,3 3 0 16,-2 0 5-16,-13 9 25 15,-7 4 11-15,-21 5 11 16,-8 10 6-16,-13 9-11 15,-8-1-9-15,-7 7-11 16,2-2-52-16</inkml:trace>
  <inkml:trace contextRef="#ctx0" brushRef="#br0" timeOffset="45931.97">13272 9961 700 0,'-3'-4'412'15,"0"-3"-52"-15,5 2-214 16,8 0-57-16,20 4-62 16,7 0-10-16,16 1-12 15,2 3-1-15,-5 2 0 0,-10-2 0 16,-12 1 3-16,-14 0-1 15,-11-1 1-15,-5 0 0 16,-13 5-5-16,0 3-2 16,-5 2-4-16,4 1-3 15,9 8-21-15,5 0-11 16,11 0-9 0,7 6 0-16,10-10 20 0,4-2 12 0,2-5 10 15,1-8 3-15,5-6 4 16,1-9 4-16,0-4 6 15,-5-3 2-15,-10-5 11 16,-5 3 8-16,-15-5 15 16,-4 2 6-16,-9 3 5 15,-8-2-7-15,-3 11-23 16,-2 4-12-16,2 7-23 16,1 10-8-16,1 5-2 15,6 4 0-15,1 5-2 16,4-4 1-16,8 2-1 15,5-1 2-15,9-3 9 0,5-2 3 16,9-7 8-16,-3-5 3 16,5-5 7-16,-6-5 0 15,-2-9 2 1,1-2 1-16,-6-3-3 0,-2 0 1 16,-10 5-2-16,-3 2-1 15,-3 7-7-15,-2 4-6 16,-1 3-17-16,2 0-4 15,0 0-1-15,0 5 3 0,1 16 11 16,10 24 3 0,6-30 7-16,4-2 6 15,4-5 22-15,3-5 10 16,-2-3 10-16,0-3 11 16,-6-10 10-16,-3-2-1 15,-3-6-4-15,-7 0-12 0,-6-1-32 16,-2 3-58-16,-5 3-375 15</inkml:trace>
  <inkml:trace contextRef="#ctx0" brushRef="#br0" timeOffset="46437.21">14931 9890 771 0,'-17'7'354'16,"-21"14"-174"-16,0 3-68 0,16 12-81 0,6 3-27 31,17-9-10-31,14 0 1 16,17-12 13-16,11-6 15 0,5-8 35 0,-1-5 29 15,-12-10 43-15,-14-4 11 16,-21-2-9-16,-11-2-25 0,-24-1-54 16,-8 4-25-16,-8 6-28 15,3 7-11-15,18 9-112 16,9 4-142-16</inkml:trace>
  <inkml:trace contextRef="#ctx0" brushRef="#br0" timeOffset="46644.97">15150 9916 818 0,'11'-7'341'0,"20"-6"-208"0,4 4-29 16,7 6-58-16,2 3-13 15,-12 4-18-15,-5 1-5 16,-11-1-3-16,-8 0-57 16,-13 0-134-16,-8 2-99 15</inkml:trace>
  <inkml:trace contextRef="#ctx0" brushRef="#br0" timeOffset="46775.25">15230 9942 542 0,'-3'6'273'0,"-2"4"-77"16,4 2-36-16,1 9-48 15,1-2-23-15,8 3-40 16,1 4-11-16,5-6-14 16,6 2-44-16</inkml:trace>
  <inkml:trace contextRef="#ctx0" brushRef="#br0" timeOffset="47037.6">15887 9986 1110 0,'-15'6'451'0,"-23"7"-277"0,-6 3-33 16,-6-2-62-16,2-1-17 15,7-7-31-15,2-5-8 16,13-5-11-16,3-7-12 15,8-5-30-15,7-2-10 16,7-3-11-16,3 1 2 16,13 8 8-16,3 4 8 0,8 10 28 15,-1 4 10-15,2 12 23 16,1 6 1 0,2 6-10-16,-2-1-4 0,-4 0-4 15,-8-7-19 1</inkml:trace>
  <inkml:trace contextRef="#ctx0" brushRef="#br0" timeOffset="47164.84">15751 9623 1041 0,'0'0'401'15,"2"2"-283"1,5 8-165-16</inkml:trace>
  <inkml:trace contextRef="#ctx0" brushRef="#br0" timeOffset="47703.33">16293 9890 741 0,'-8'0'345'16,"-19"-2"-147"-16,-6 2-54 15,-7 16-78-15,4 3-25 16,4 5-34-16,14 9-11 16,15 2-15-16,-1-7-1 15,14-3 3-15,8-3 3 16,7-16 14 0,6-3 6-16,0-5 15 0,-8-7 17 0,-16 2 35 15,-9-3 8-15,-22 0-14 16,-7 1-18-1,-6 8-45-15,1 1-35 16</inkml:trace>
  <inkml:trace contextRef="#ctx0" brushRef="#br0" timeOffset="47905.58">16475 9907 1003 0,'1'-10'493'0,"5"-6"-171"16,-3 10-178-16,-2 12-54 0,1 17-61 31,-2 5-22-31,0 15-2 16,-2-2 2-16,1 3-2 0,-2 0 6 0,3-6-148 16,0-1-190-16</inkml:trace>
  <inkml:trace contextRef="#ctx0" brushRef="#br0" timeOffset="48094.68">16580 9854 1182 0,'0'-2'520'0,"2"2"-297"0,-2 13-86 15,8 23-99-15,-2 9-22 16,0 18 2-16,6 5-2 15,-7 3-4-15,2-1 0 16,-6-9-5-16,5-7-4 16,2-20-105-16,-4-11-73 15</inkml:trace>
  <inkml:trace contextRef="#ctx0" brushRef="#br0" timeOffset="48614.5">16678 10058 1018 0,'7'-7'367'0,"13"3"-307"16,12 2-40-16,10 3-25 15,8 7-1-15,5-2-13 16,-2 2-17-16,-3-6-16 16,-9 1 1-16,-13-6 21 15,-4-5 27-15,-10 0 58 16,0-5 31-16,-7 3 58 15,2 0 22-15,-9-5-7 0,-7-3-19 16,-5 1-58-16,-5 0-30 16,-2 5-42-16,0 7-15 15,-2 5-15-15,-3 5-3 16,5 10-4 0,7 4-1-16,7 3 1 0,10-2 2 15,8-1 8-15,2 0 6 16,2-8 10-16,3-3 2 0,0-8 2 15,1-6-2-15,0-2-9 16,-4-5-2 0,-5 4 0-16,-1 1 2 0,-6 2 5 15,-4 5-8-15,0 2-16 16,-2-1-2-16,1 0-1 16,0 0 9-16,0 0 15 15,11 11 3-15,45 28 6 16,-30-31 5-16,0-5 13 15,-3-4 7-15,-5-6 16 16,-3-4 6-16,-4-4-2 16,-7-6-5-16,-4 0-24 15,-4 3-92-15</inkml:trace>
  <inkml:trace contextRef="#ctx0" brushRef="#br0" timeOffset="49408.32">18099 9862 875 0,'6'-5'395'16,"14"-1"-193"-16,3 6-55 15,1 13-73-15,-3 7-27 16,-13 11-26-16,-9 4-2 16,-14 3-5-16,-5-1 0 15,1-7-5-15,3-7-3 0,9-12-6 16,7-7 0-16,13-12 0 15,4-4-1-15,8-11 4 16,2-2 0-16,-1 0 0 16,-2-2 1-1,-5 3 1-15,-4 5 1 16,-6 8 2-16,-4 6-6 16,-5 9-12-16,-2 4-4 0,-3 6-5 15,4 4 4 1,4 3 11-16,6 1 2 0,9-3 4 15,5-4 2 1,3-6 6-16,-1-5 0 0,0-6 5 16,-3-7-1-1,-6-4 1-15,-2-4 1 0,-9 0-5 16,-1 0-1-16,-2 4-7 16,-1 7-5-16,1 6-20 0,-2 2-3 15,-1-2-1-15,0 0 2 16,1 16 15-16,10 34 1 0,5-32 5 15,4-4 3 1,8-3 4 0,1-5 6-16,4-6 9 15,-4-3 5-15,-9-9 5 16,-2-4 0-16,-7-2-9 16,-2 1-6-16,-5-3-86 15,-1 3-109-15</inkml:trace>
  <inkml:trace contextRef="#ctx0" brushRef="#br0" timeOffset="49518.56">18618 9762 674 0,'-5'-8'443'0,"-4"-7"-19"15,5 7-232-15,1 3-71 16,4 5-121-16,2 4-78 16</inkml:trace>
  <inkml:trace contextRef="#ctx0" brushRef="#br0" timeOffset="49709.08">18879 9749 1049 0,'1'0'443'0,"4"4"-252"16,-1 12-59-16,-1 21-75 16,-3 14-3-16,0 18-18 15,3 11-10-15,1 4-13 16,2 2-10-16,1-5 1 15,2-7 1-15,10-13-189 16,-9-22-226-16</inkml:trace>
  <inkml:trace contextRef="#ctx0" brushRef="#br0" timeOffset="49859.36">18856 9994 894 0,'5'-4'372'0,"16"-4"-209"0,8 6-73 16,4 0-56-16,8 3-10 16,4 4-10-16,3-5-130 0</inkml:trace>
  <inkml:trace contextRef="#ctx0" brushRef="#br0" timeOffset="50134.55">19442 9916 539 0,'3'3'317'16,"-1"2"-52"-16,-7 6-66 15,-4 4-14-15,-8 4-40 16,-5 3-21-16,-10-5-52 16,-3-5-17-16,-5-11-20 15,0-4-5-15,11-6 1 0,0-8-2 16,8-5-10-16,6-1-9 16,6-5-16-1,5 5-8-15,10 7-10 16,4 5-7-16,9 7 0 0,3 8 7 15,7 9 18 1,3 5 12-16,0 6 12 0,0 1-2 16,-5 1-2-16,-4-3-2 0,-9-8-2 15,0 1-2 1,-5-6 22 0,0-1-123-16</inkml:trace>
  <inkml:trace contextRef="#ctx0" brushRef="#br0" timeOffset="50759.91">19518 9877 495 0,'5'-3'234'0,"9"-5"-84"0,7 2-45 16,7 4-37-16,6 2-10 16,4 1-17-16,1 2-10 15,-9-3-8-15,-5-2 0 16,-12-1 5-16,-9 2 6 16,-16 2-5-16,-8 2-1 15,-11 7-8-15,-2 1-10 16,5 8-5-16,6 4-5 15,10 4-6-15,4 2-1 0,12 0-1 16,9-5 3-16,15-5 2 16,7-7-1-16,11-5 4 15,5-3 1-15,0-10 2 16,0-2 0-16,-12-8 1 16,-1-4 1-16,-7-4 4 15,-9-6 5-15,-5-5 12 16,-7-1 6-16,-12 2 25 15,-1 8 3-15,-12 12-11 16,-1 7-7-16,-1 14-40 16,2 7-9-16,6 11-11 15,2 4 0-15,7 2 7 16,5-1 6-16,4-9 6 16,3-4 4-16,6-10 4 15,4-7 2-15,9-4 1 16,4-4-3-16,5-1-3 0,-1 0-2 15,3-2 12-15,-2 7 20 16,-8 4 29-16,-4 7 12 16,-14 7-4-16,-8 2-13 15,-13-1-23-15,-10 2-10 16,-15 0 7-16,-3 2-78 16</inkml:trace>
  <inkml:trace contextRef="#ctx0" brushRef="#br0" timeOffset="51310.81">20858 9910 378 0,'6'8'216'16,"0"12"-36"-16,-1 0-23 16,-1-1-51-16,-4-1-16 15,0-6-23-15,-1-5-5 16,-4-7 41-16,4-6 3 15,1-8-3-15,0-5-8 16,3-10-60-16,3 0-13 16,7-6-16-16,6 5-1 15,8 6 15-15,1 6 5 16,4 14 11 0,-4 5-3-16,-5 16-20 0,-15-4-2 15,-6 17-8-15,-1 5 3 0,-4 4 12 16,5 7-75-1</inkml:trace>
  <inkml:trace contextRef="#ctx0" brushRef="#br0" timeOffset="51731.2">21380 10010 760 0,'1'-11'353'15,"3"-10"-132"1,-4 0-42-16,-6-4-41 15,2 4-20-15,-10-1-44 16,1 5-29-16,-5 7-35 0,-7 6-10 0,2 10-18 16,-1 7-6-16,2 10-10 15,5 3-1-15,11 3 9 16,6-4 9-16,13-3 15 16,8-1 5-16,5-9 10 15,4-6 4-15,-3-6 5 16,-6-9 1-16,-6-6 4 15,-2-4-2-15,-7-6-2 16,1 2-1-16,-5 3-9 16,-1 2-4-16,-1 8-13 15,0 3-19-15,5 13-10 16,-5 2 0-16,4 7 7 16,-1 4 15-16,3-4 10 15,6 4 4-15,6-6 26 16,6-5 10-16,0-1 26 0,0-7 8 15,-5-6-4 1,-14-3 0 0,-1 4-18-16,-1 2-13 0,-3-22-48 0,-5-2-81 15</inkml:trace>
  <inkml:trace contextRef="#ctx0" brushRef="#br0" timeOffset="52262.41">22284 9807 711 0,'-8'6'270'0,"-10"10"-183"0,6 7-36 16,10 12-13-16,3 0 10 15,15 0 11-15,5 1 7 16,6-13 14-16,1-4 1 16,0-19-1-16,2-6-8 15,-3-11-10-15,2-9 0 16,-13-11-7-16,-10-10-4 16,-15-15-11-16,-13-7-3 0,-11-9-12 15,-3 1-4-15,-6 15-27 16,2 9-7-16,3 27-6 15,-1 16-7-15,10 10 0 16,8 8-9-16,17 13-4 31,10 2 5-31,18 10 19 0,7 2 14 0,8 4-164 16,7 1-155-16</inkml:trace>
  <inkml:trace contextRef="#ctx0" brushRef="#br0" timeOffset="52528.18">22895 9947 747 0,'-7'3'349'0,"-5"7"-138"15,-9-3-43-15,-5 1-71 16,-2-1-19-16,-8-7-34 16,0-5-11-16,3-7-6 0,3-1-2 15,8-9-7-15,6 0-5 16,8-2-16-16,4 0-10 15,13 9-13-15,5 5-8 16,8 10-2-16,5 6 8 16,-3 12 36-16,0 7 19 15,1 7 39-15,0 6 7 0,-9-5-13 16,0-4-9-16,-3-6-23 16,-5-7-8-16,2-6-133 15</inkml:trace>
  <inkml:trace contextRef="#ctx0" brushRef="#br0" timeOffset="53525.07">1957 11155 236 0,'0'-9'175'0,"0"-6"51"16,-6 5 5-16,-16 0-6 15,-3 6-27-15,-9 5-68 16,1 3-34-16,9 13-54 16,3 7-19-16,13 9-26 15,8 4-4-15,15 2-5 16,10 1 4-16,14-13 8 16,2-5 5-16,5-17 12 15,-4-9 10-15,-12-16 21 16,-9-10 8-1,-15-13 9-15,-11-8-1 16,-8-8-11-16,-7-3-7 0,-7-8-15 16,6-3-8-1,7 2-22-15,7 5-13 16,23 22-22-16,9 12-20 0,12 26-150 16,6 11-129-16</inkml:trace>
  <inkml:trace contextRef="#ctx0" brushRef="#br0" timeOffset="53871.98">2150 11140 772 0,'4'0'314'0,"3"-3"-191"15,7 3-36-15,6 4-13 16,2 3 0-16,5 9 3 16,-2 3-1-16,-9 3-8 0,-4-3-9 15,-10-3-15-15,-1-4-7 16,-1-9-5-16,0-3 10 16,0-9-4-16,0-5-10 15,0-10-18-15,7 0-17 16,11 0-10-16,6 3 4 15,6 12-2-15,1 1-1 0,-4 10 3 16,-3 7 0-16,-6 7 8 16,-3 4 4-1,-7 7 2-15,-1 0 26 0,-6-1-332 16</inkml:trace>
  <inkml:trace contextRef="#ctx0" brushRef="#br0" timeOffset="54096.25">2660 11048 999 0,'1'-2'461'0,"3"-4"-230"0,-2 9-81 16,-2-3-91-16,3 7-26 16,0 23-2-16,44 59 1 15,-33-21-8-15,-5 5-3 16,-1-2-7-16,-4-4-2 15,-2-12-3-15,-1-11-26 16,-1-12-137-16,-2-4-160 16</inkml:trace>
  <inkml:trace contextRef="#ctx0" brushRef="#br0" timeOffset="54228.99">2749 11307 909 0,'8'-4'398'0,"1"-4"-186"0,13 5-161 16,4 2-25-16,9 4-28 16,4 1-119-16</inkml:trace>
  <inkml:trace contextRef="#ctx0" brushRef="#br0" timeOffset="54371.42">3062 11155 851 0,'-3'-8'445'0,"-6"-8"-108"15,3 4-64-15,4 10-125 0,-3 4-48 16,5 10-75 0,0 3-24-16,3 10-3 15,7 3 1-15,-6 4-24 0,6 7-107 16</inkml:trace>
  <inkml:trace contextRef="#ctx0" brushRef="#br0" timeOffset="54811.95">3476 11285 666 0,'0'-13'379'0,"-1"-13"-80"16,-8 2-86-16,-4 2-24 15,-5 3-50-15,-4 5-19 16,-2 8-47-16,-1 1-24 0,1 9-32 15,2 0-12-15,3 9-13 16,3 4-4 0,9 4-5-16,1 2-1 0,14-1 3 15,5-6 3-15,9-5 7 16,9-7 5-16,2-4 4 16,1-6 4-16,-3-6 3 0,-11-3 0 0,-7-5-2 15,-6 5-2-15,-7 4-6 16,0 4-7-16,-1 8-13 15,1 6-4-15,-6 7-4 16,6 4 6-16,4 4 9 16,5-1 3-16,10-3 7 15,3-3 2-15,2-10 7 16,1-5 6-16,0-14 5 16,0-2 2-16,-7-7 5 15,-1 0-3-15,-9-2-41 16,-6 2-89-16</inkml:trace>
  <inkml:trace contextRef="#ctx0" brushRef="#br0" timeOffset="55141.35">3820 11277 751 0,'8'4'357'0,"11"4"-138"0,2-5-22 15,5 1-35 1,-5-5-34-16,-1-5-36 0,2 1-25 0,-4-6-27 16,1-3-5-16,-6-2-4 31,-5-5-2-31,-8-1-1 16,-5-2-2-16,-5 2-13 15,-10 5-12-15,-1 10-13 16,-2 7-7-16,-1 14-6 15,14 5 4 1,4-10 10-16,1 2 4 0,-13 46 15 0,7 13 7 16,10 13 8-1,2-15 2-15,8-1-6 16,-4-4-4-16,2-9-3 16,2-4-33-16</inkml:trace>
  <inkml:trace contextRef="#ctx0" brushRef="#br0" timeOffset="55878.63">4205 11114 820 0,'-2'-2'408'0,"2"4"-177"16,8 3-77-16,18 20-101 15,8 8-14-15,9 26 14 16,3 10 0-16,-9 12-7 0,-10-5-9 16,-26-6-8-16,-8-4-2 15,-25-13-6-15,-4-4-1 16,-5-20 10-1,-1-17 3-15,11-32-44 0,6-18-20 16,14-29-27-16,8-9-6 16,13-14 37-16,7 2 15 0,17 7 14 15,9 8 2-15,13 24-2 16,2 7 0-16,-9 23-6 16,-5 4-6-16,-16 13-16 15,1 7-59-15,-8 3-89 16,-1 4-18-16,-3-1 16 15,-3-1 60-15,-1 1 92 16,-3 0 24-16,-2 1 60 16,0-1 35-16,-4 2 55 15,-1-1 15-15,-3-1-34 16,-1 0-25-16,-1-3-48 16,0-5-17-16,2-3-18 15,4-5-6-15,-4 4-10 16,1-2-8-16,5-24-14 15,45-25-3-15,-30 36 2 16,-2 7 3-16,-5 10-3 16,-4 4 0-16,-3 11 1 0,1 2 4 15,-4 7 12-15,-2 0 16 16,3 0-318-16</inkml:trace>
  <inkml:trace contextRef="#ctx0" brushRef="#br0" timeOffset="56197.21">5020 11220 941 0,'0'4'366'16,"0"9"-247"-16,1 1-37 0,9 7-28 16,2-1-3-16,8-5-10 15,5 0-7-15,3-9-1 16,2-6 4-16,-2-11 7 15,-2-8 3-15,-5-14 2 16,-2-4-2-16,-10-13-3 16,-5-1 1-16,-13-7-5 15,-13-10-4-15,-19-15-8 16,-1-1-8-16,-3 11-3 0,2 19 0 16,18 32-4-16,5 9-9 15,13 20-21 1,6 6-8-16,15 12-5 0,9 6 7 15,18 8-37-15,10 4-73 16</inkml:trace>
  <inkml:trace contextRef="#ctx0" brushRef="#br0" timeOffset="56734.11">5573 11038 930 0,'-9'-3'384'0,"-5"0"-240"16,4 3-43-16,-2 2-63 16,8 5-21-16,-1 2-23 15,3 0-6-15,9 5 0 16,4-2 2-16,8-1 6 15,1 0 4-15,-1-8 5 0,-2 3 3 16,-9-6 6-16,-3 0 5 16,-6 1-6-1,-7-1-2-15,-8 2-5 0,-5 2-7 16,1 5 0-16,-1 0-2 16,6 2-1-16,6 0-2 15,8 4 9 1,1-1 6-16,13 3 6 0,-3-2 4 15,5-5-1-15,6 0-2 16,0-7 4-16,5-3 2 16,2-9 2-16,1-6 1 15,-2-8-1-15,0-2-3 16,-3-3-1-16,-6-1-1 16,-5 2-4-16,-3 6 0 0,-8 5-8 15,0 11-5-15,-2 6-2 16,-2 4 0-16,0-5-1 15,1 6 2 1,1 18-1-16,4 33 0 0,-2-28 13 16,-1-2-105-1,0-3-216-15</inkml:trace>
  <inkml:trace contextRef="#ctx0" brushRef="#br0" timeOffset="56903.61">5808 10858 1192 0,'-3'-11'562'0,"-5"-8"-237"32,0 4-89-32,7 12-145 0,1 3-44 15,2 15-128-15,6 8-21 16</inkml:trace>
  <inkml:trace contextRef="#ctx0" brushRef="#br0" timeOffset="57588.18">6980 11011 523 0,'0'-7'355'16,"0"-6"-31"-16,-6 3-100 16,-4-3-48-16,-4 6-66 15,-3 2-23-15,4 6-45 0,-4 3-24 16,8 11-35-16,5 3-11 16,3 4-6-16,9 1 3 15,6-4 12-15,4-3 6 16,7-5 7-16,1-3-2 15,-7-6-6-15,-2-3-8 16,-12-1-8-16,-6-3-1 16,-12-1 1-16,-2 4 7 15,-8 0 8-15,0 1 2 16,0 4 5-16,8 5 1 0,1-1 1 16,8 7 2-16,8 5 4 15,-1-1 3-15,9 5 4 16,2-1-1-1,3-7 2-15,5-1 2 0,12-9 3 16,1-8 5-16,5-11 0 16,3-2-2-16,-4-9-1 15,-3-3 0-15,-7 0 4 16,-3-2 4-16,-13 7 6 16,-6 7 11-16,-5 8 13 15,0 8-7-15,0 6-13 0,0 5-13 16,0 8-21-1,0 0 1-15,3 9 0 0,1 1-1 16,3-2-177-16,-3 1-288 16</inkml:trace>
  <inkml:trace contextRef="#ctx0" brushRef="#br0" timeOffset="57760.54">7233 10774 1010 0,'-3'-11'496'0,"-3"-8"-147"16,6 7-250-16,3 4-63 0,6 8-59 15,3 7-11-15,8 9-159 16,-2 6-137 0</inkml:trace>
  <inkml:trace contextRef="#ctx0" brushRef="#br0" timeOffset="57903.39">7365 10975 418 0,'8'19'336'15,"5"10"39"-15,-2 1-132 0,2 0-56 16,1-9-76-16,1 0-13 16,4-12 24-16,1-6 9 15,-2-7-3-15,0-10-21 16,-7-3-60-16,-1-4-41 16,-4-7-171-16,5 7-171 0</inkml:trace>
  <inkml:trace contextRef="#ctx0" brushRef="#br0" timeOffset="58346.75">7947 11003 598 0,'-5'14'401'16,"1"16"-16"-16,-11-3-145 16,0-1-48-16,-2-3-83 15,-10-7-28-15,6-1-48 16,2-3-6-16,-3-7-5 15,3-5 0-15,0-5-12 16,1-7-18-16,9-4-26 16,3 0-13-16,12 0-8 15,5-2 11-15,4 1 12 16,4 4 8-16,3 8 0 16,-5 8-2-16,-3 6 8 15,-3 5 11 16,-7-7 32-31,2 1 15 0,10 27 7 0,8 0-6 0,10 6-17 16,-7-21-7-16,9-9-1 0,-2-8 3 16,-3-12 6-16,0-6 1 0,-3-6-2 15,-2-4-3 1,-4 0 1-16,-7 0-1 16,-8 7-4-1,-5 6 1-15,-2 9 1 0,0 4-4 16,0 5 0-1,0-6-4-15,0 1-5 16,2 20 2-16,10 36-2 16,-6-27 39-16</inkml:trace>
  <inkml:trace contextRef="#ctx0" brushRef="#br0" timeOffset="59210.53">9993 11440 855 0,'-2'-2'420'0,"-5"-4"-163"0,-1 15-143 16,0 14-35-16,-7 21-43 15,-5 15-1-15,0 23 15 16,-5 9 2-16,2 12-11 16,5-6-12-16,3-23-12 15,5-15-4 1,2-35 6-16,6-8 7 16,2-15 37-16,-2-11 3 15,4-17-6-15,2-14-7 16,2-27-37-16,12-7-6 15,-2-13-3-15,5 5-3 16,8 15-8-16,-2 10-3 0,6 21-1 16,-3 7-1-16,-10 19-7 15,-3 10-3-15,-5 21 3 0,4 9 6 16,5 21 12-16,2 10 6 16,5 17 2-1,2 9-4-15,-5-2 1 16,1-2-2-16,-8-20 0 0,-5-10-34 15,-2-16-133-15,-5-12-104 16</inkml:trace>
  <inkml:trace contextRef="#ctx0" brushRef="#br0" timeOffset="59362.01">9799 11790 1226 0,'-4'-2'463'15,"12"2"-334"-15,12 0-60 0,20 5-50 16,25 6 0 0,10 0-3-16,6 1-52 0</inkml:trace>
  <inkml:trace contextRef="#ctx0" brushRef="#br0" timeOffset="59917.21">9425 11848 665 0,'-25'1'332'0,"-28"-5"-94"0,3-13-30 15,22-19-69-15,8-8-46 16,18-8-80-16,16 1-22 15,16 6-17-15,13 6 10 16,11 11 24-16,4 9 13 16,9 16 13-16,-3 10-10 15,-7 22-12-15,-10 11-4 16,-30 17 4-16,-19 8 1 16,-36 16 3-16,-13 6 0 15,-16-4-5-15,0-13 1 0,9-24 1 16,8-15 2-16,9-24-1 15,8-7-3-15,13-18-5 16,0-7-5-16,22-5-6 16,9-3 10-16,15 8 15 15,6 3 9-15,2 16 25 16,3 7-7-16,2 20-10 0,0 8-6 16,2 1-15-16,-3 0 9 15,-2-5-220-15</inkml:trace>
  <inkml:trace contextRef="#ctx0" brushRef="#br0" timeOffset="60517.89">10781 11778 740 0,'-4'-5'360'16,"-9"-8"-116"-16,-2 2-38 15,-19 1-66-15,-6 3-29 0,-6 8-57 32,-3 5-22-32,11 6-32 15,10 7-11-15,19 4-13 16,9 3-4-16,22 6 6 16,10 3 7-16,18 2 8 15,3-2 2-15,-9-2 5 0,-5-3 3 16,-24-10 7-16,-7-1 8 15,-10-5 15-15,-11-7 7 16,-10-4 7-16,-9-4-1 16,-12-11-10-16,-1-3-7 15,7-2-63-15,10-3-43 16,14 4-106-16,5 6-86 0,13 6-71 16</inkml:trace>
  <inkml:trace contextRef="#ctx0" brushRef="#br0" timeOffset="60697.62">10875 11849 957 0,'-2'-7'463'0,"1"-2"-171"16,-3 4-83-16,3 17-115 15,1 11-39-15,0 12-50 16,0 5 1-16,5 4 2 0,-3-8-34 15,4-9-436-15</inkml:trace>
  <inkml:trace contextRef="#ctx0" brushRef="#br0" timeOffset="60848.73">10941 11526 1098 0,'-1'-5'465'0,"-1"-8"-272"0,0 6-100 16,5 9-112-16,0 5-17 16,5 7-181-16</inkml:trace>
  <inkml:trace contextRef="#ctx0" brushRef="#br0" timeOffset="61096.87">11029 11945 504 0,'1'17'313'15,"1"18"-29"-15,-2-13-77 16,0-6-18-16,-2-6-31 0,2-6-3 16,0-7-29-1,0-4-19-15,0 6-43 0,6-16-34 16,28-40-32-16,-8 25-7 16,2 8-4-16,3 6-4 15,-5 9 12-15,-4 12 6 16,-5 15 15-1,-5 5 8-15,0 8-5 0,0 6-3 0,-4-3-5 32,0-2 0-32,-6-8-115 0</inkml:trace>
  <inkml:trace contextRef="#ctx0" brushRef="#br0" timeOffset="61560.95">11817 11347 902 0,'-23'20'362'0,"-28"29"-233"16,1 14-38-16,9 19-39 15,3 6-12-15,20 15-15 0,11 2-4 16,23-3-1-16,13-9 1 16,10-28-1-16,8-9 1 15,8-20-1-15,2-11 0 16,2-17-95-16,0-11-132 15</inkml:trace>
  <inkml:trace contextRef="#ctx0" brushRef="#br0" timeOffset="61949.56">12064 11494 865 0,'0'-5'407'0,"2"3"-178"16,6 10-76-16,2 21-75 15,2 13-6-15,2 19 3 16,-4 6-7-16,1 16-18 16,-2 3-11-16,-7-11-15 15,3-6-4-15,-2-23-9 16,0-16-25-16,2-16-97 16,1-13-79-16,2-17-133 15,3-7 4-15,3-15 85 16,1-5 76-16,3-2 132 15,-1 2 23-15,-1 11 80 16,-3 9 51-16,-8 18 56 0,-8 5 8 16,-12 10-37-16,-2 3-34 15,0 7-37-15,2 3-6 16,4 2-30-16,5-2-12 16,4-1-15-16,0-7-2 15,8-2 1-15,2 4 2 0,3-7-1 16,8 6-2-1,3-3-8-15,8-3-3 0,16-2-192 16</inkml:trace>
  <inkml:trace contextRef="#ctx0" brushRef="#br0" timeOffset="62214.33">12409 11853 889 0,'10'0'429'0,"8"2"-157"16,15 13-106-16,4 6-19 15,9 10-40-15,0 7-22 0,-3-2-41 16,-8-3-11-1,-6-6-19-15,-7-10-2 16,-6-7-111-16,-2-4-94 16</inkml:trace>
  <inkml:trace contextRef="#ctx0" brushRef="#br0" timeOffset="62352.53">12789 11838 693 0,'-10'0'444'0,"-14"3"12"16,-4 9-192-16,-7 8-125 15,-3 7-46-15,-9 5-57 16,-3 0-14-16,7-4-36 16,6-2-65-16</inkml:trace>
  <inkml:trace contextRef="#ctx0" brushRef="#br0" timeOffset="62633.53">12843 11302 1054 0,'22'18'431'0,"19"15"-246"0,16 38-70 16,11 15 8-16,-7 25 5 15,-12 11-15-15,-24 5-25 16,-24-3-18-16,-26-4-28 16,-17-11-4-16,-13-22-11 15,-3-8-1-15,2-34-35 16,9-14-89-16</inkml:trace>
  <inkml:trace contextRef="#ctx0" brushRef="#br0" timeOffset="84971.75">2104 13347 857 0,'-15'-6'374'0,"-24"-3"-186"16,-1 6-63-16,-11 10-66 15,4 11-23 1,5 13-40-16,10 5-14 16,18 5-5-16,11-1 1 15,19 0 11-15,9-5 4 0,20-8 7 16,8-5 2-16,-4-14 3 15,-7-2 2-15,-9-6 6 16,-14-2 5 0,-13-1 28-16,-6-4 14 0,-21 0 17 15,-9 0 1-15,-14 10-24 16,-10 5-15-16,-2 11-22 16,0 3-6-16,15 8-5 15,11 1-3-15,17 5-5 16,13 1-2-16,14-5-5 15,11-1 2-15,15-5 2 16,3-3 2-16,8-1 16 0,-4-4-85 16</inkml:trace>
  <inkml:trace contextRef="#ctx0" brushRef="#br0" timeOffset="85122.9">1596 13617 1229 0,'-1'-2'471'16,"-3"-1"-370"-16,9 2-76 0,-5 1-47 15,11 1-77-15</inkml:trace>
  <inkml:trace contextRef="#ctx0" brushRef="#br0" timeOffset="85291.39">2118 13719 1094 0,'9'4'423'15,"12"4"-274"-15,16 18-110 0,5 11-7 16,9 20-11-16,0 9-8 16,-8-2-16-16,-4-3-73 15,-7-14-343-15</inkml:trace>
  <inkml:trace contextRef="#ctx0" brushRef="#br0" timeOffset="85465.42">2521 13681 762 0,'-11'-3'474'0,"-17"1"-33"0,-6 13-199 15,-17 18-142-15,-5 14-42 0,-4 20-24 16,2 5-14-16,4 2-11 15,9-5-4 1,20-12-94-16,6-7-121 16</inkml:trace>
  <inkml:trace contextRef="#ctx0" brushRef="#br0" timeOffset="86068.22">2848 13869 917 0,'-16'-20'455'16,"-6"-12"-172"-16,-7 1-109 0,0 2-36 16,2 13-69-16,-3 6-28 15,3 11-36-15,1 7-12 16,4 7-19-16,1 7-1 0,12 9 3 15,6 3 4 1,9 5 8 0,7-5 0-16,8-12 2 0,4-7-1 0,10-13 6 15,0-3 2 1,-2-8 6-16,-3-7 5 16,-7-6 5-16,-3-3 1 15,-1-1 3-15,-9 2 0 16,-8 6-1-16,-2 6-5 0,-3 11-11 15,-3 8-5 1,0 10-5-16,2 3 1 16,4 5 3-16,8 2-1 0,9-3 0 15,5 0 0-15,8-9 1 16,-1-8 2-16,3-7 4 16,-4-11 5-16,-6-7 6 15,-3-7 3-15,-8-5 6 16,-2-1 6-16,0-2 24 15,-1 6 6-15,-2 9 8 16,-3 8-6-16,-3 11-27 16,-3 9-5-16,3 17-14 15,1 5-2-15,1 19 0 16,7 4-3-16,-8 3-3 16,2-2 0-16,1-1 0 15,-2-3 0-15,3-10-1 0,1-3-1 16,4-16 9-16,-1-8-86 15,2-13-244-15</inkml:trace>
  <inkml:trace contextRef="#ctx0" brushRef="#br0" timeOffset="86200.8">3143 13991 779 0,'0'-1'412'0,"2"1"-95"15,5-1-180-15,-7 1-117 16,19 0-17-16,46-6-58 15,-22 3-130-15</inkml:trace>
  <inkml:trace contextRef="#ctx0" brushRef="#br0" timeOffset="86514.34">3645 13743 911 0,'-6'-4'428'0,"-10"-3"-182"16,-3 1-60-16,-4 5-80 15,5 1-44-15,3 6-53 0,3 2-13 16,9 1-19-16,0 1-7 16,10-2-8-16,1-1 0 15,0-1 3-15,5-2 0 16,-4-2 2-16,1 0 3 16,-3-2 15-16,-6-1 3 0,-4 1 8 15,2 0 1-15,0 0-3 16,-7 2 4-1,-6 5 10-15,-25 27 3 16,34-16 15-16,1 2 7 16,8 4 10-16,0 0 4 15,11-4-2-15,3-4-3 16,8-10-12-16,5-6-6 16,3-5-110-16</inkml:trace>
  <inkml:trace contextRef="#ctx0" brushRef="#br0" timeOffset="87006.68">4877 13885 418 0,'6'-8'261'16,"4"-9"2"-16,0-3-39 0,-4-2-30 15,-5-2-5-15,-2 1-8 16,-8-2-1 0,-15 3-29-16,-6 4-24 15,-12 9-56-15,0 9-27 16,4 13-36-16,5 8-9 0,14 9-8 15,6 2 1-15,13 5-3 16,7-4 1-16,11-5 1 16,9-6 2-16,8-12 5 15,-1-6 0-15,3-12-48 16,-5-5-94-16</inkml:trace>
  <inkml:trace contextRef="#ctx0" brushRef="#br0" timeOffset="87126.97">4838 13554 1169 0,'-9'-10'455'0,"-6"-6"-320"0,5 4-84 15,8 1-156-15,4 7-326 16</inkml:trace>
  <inkml:trace contextRef="#ctx0" brushRef="#br0" timeOffset="87530.16">5003 13701 754 0,'9'1'349'16,"14"3"-136"-16,6-1-46 0,0-7-62 15,-1 1-18-15,-5-4-40 16,-3-1-13-16,-5 0-12 16,-3 0 0-16,-9 2 8 15,-3-1 3-15,-13 6 5 16,-6 1-4-16,-7 9-16 15,-2 5-9-15,2 7-12 16,7 4-4-16,6 4 0 16,8 3 2-16,9 3 2 15,3 0 2-15,11-2 1 16,-1-7 0-16,11-10 4 0,1-10 2 16,3-13 3-1,3-8 2-15,-1-10 2 0,-3-4 0 16,-2-4 0-16,-4-2 3 15,-13 4 4-15,-1 4 13 16,-9 15 32-16,-4 7 3 16,-2 16 0-1,-2 5-13-15,-2 12-31 0,7 6-5 16,1 0-8-16,4 2-5 16,8-7-41-16,7-4-214 15</inkml:trace>
  <inkml:trace contextRef="#ctx0" brushRef="#br0" timeOffset="88173.7">6420 13338 1057 0,'0'-2'430'16,"5"9"-275"-16,-1 16-59 15,7 32-65-15,2 13 0 16,-3 15-2-16,0 4 2 0,-2 0-10 15,-3-7-3 1,-1-12-7-16,-1-13-2 16,0-24-5-16,-1-14-7 0,1-17-58 15,3-9-35 1,1-21-48-16,3-8 0 0,12-11 15 16,3-1 31-16,6 7 51 15,-4 6 19-15,-8 17 74 16,-7 7 19-16,-10 10 23 15,-2 7 3-15,-11 6-22 16,-6 6-11-16,-10 4-21 16,-4 2-14-16,6 1-16 15,1-1-4-15,13-2 1 16,8 0 3-16,10-3 6 16,10 0 3-16,17-4-4 15,6-2-3-15,13-7 14 16,6 0-67-16</inkml:trace>
  <inkml:trace contextRef="#ctx0" brushRef="#br0" timeOffset="88420.08">6949 13725 877 0,'0'0'375'16,"2"1"-155"-16,19 4-147 15,5-2-23-15,15-3-1 16,15 4-17-16,4-2-19 16,-1-1-4-16,-3 4-9 15,-13-2-71-15,-20-1-224 16</inkml:trace>
  <inkml:trace contextRef="#ctx0" brushRef="#br0" timeOffset="88601.82">6956 13884 791 0,'0'3'394'0,"3"3"-83"0,6 0-139 16,21 1-63-16,8-4-1 15,15 3-11 1,5-2-17-16,-5 0-12 0,-3 1-20 0,-12-4-29 16,-8 0-2-16,-18-4-157 15</inkml:trace>
  <inkml:trace contextRef="#ctx0" brushRef="#br0" timeOffset="89766.6">7615 13621 577 0,'-2'-3'308'15,"1"-3"-63"-15,1-7-70 16,13-3-60-16,8 0-6 0,11-5 6 16,9 6-18-16,11 8-18 15,-4 7-20-15,1 8-39 31,-6 5-2-31,-13 7-1 0,-9-2 1 0,-15 5 5 16,-10 3 2-16,-14-2 0 31,3-2-3-31,-2-5-5 0,6-4-1 0,8-9-12 32,0-1-9-32,7-5-8 0,-4 1-1 15,0 1 4-15,21 1 8 16,36 13 3-16,-28 1 3 15,-13 9 13-15,-5 3 11 16,-21 8 13-16,-9 3 4 16,-13-2-3-16,-3-2-9 15,-3-12-8-15,5-7-3 16,5-15-9-16,1-1-19 16,11-7-146-16,4-1-116 0</inkml:trace>
  <inkml:trace contextRef="#ctx0" brushRef="#br0" timeOffset="100886.37">8746 13487 754 0,'5'0'306'0,"-1"3"-165"0,2 7-47 16,2 14-20-16,-2 3-4 16,2 7-23-16,-6-4-10 0,-2-5-12 15,-2-10-3-15,-2-9 8 16,2-3 5-16,-2-14-2 15,2-4-2-15,5-12-27 16,5-3-10-16,9-4-11 16,1 2-2-16,6 4 8 15,-4 5 1 1,0 12-27-16,-2 5-57 0</inkml:trace>
  <inkml:trace contextRef="#ctx0" brushRef="#br0" timeOffset="101152.56">9264 13529 788 0,'2'2'359'15,"-2"6"-164"1,-8 2-29-16,-15 6-60 0,-12 3-29 16,-12 3-39-16,1 5-10 15,4-10-6-15,8-3 0 16,11-12 0-16,9-7-9 15,9-7-22-15,6-5-13 0,13-4-14 16,4 2 1-16,12 7 8 16,2 4 5-16,4 10 5 15,0 9 6-15,-1 12 10 16,-6 3 3-16,-2 4 5 16,-2-6 6-16,-5-4-239 15</inkml:trace>
  <inkml:trace contextRef="#ctx0" brushRef="#br0" timeOffset="101533.6">9552 13597 673 0,'1'-5'335'0,"-1"-5"-92"16,0 3-39-16,-10 4-73 16,-4 0-34-16,-9 2-60 15,-4 1-19-15,0 4-13 16,-1 0-4-16,8 8-15 15,6 0-11-15,11 9-1 16,8 0 3-16,15 4 16 0,1-3 8 16,10-6 7-16,-2-1 1 15,-1-11 2 1,2-5 3-16,-4-12 5 16,0-7 2-16,-3-11 1 0,-7-9-3 15,-7-13-1 1,-6-11 1-16,-9-8 4 0,-6 7 0 15,2 14 1-15,-1 17-4 16,3 26-16-16,2 10-3 16,2 25-7-16,2 11-3 15,5 18 6 1,6 5 0-16,6 5 1 0,4-3 2 16,0-5 1-16,1-4-60 0</inkml:trace>
  <inkml:trace contextRef="#ctx0" brushRef="#br0" timeOffset="101808.42">8594 13957 885 0,'9'-5'331'0,"26"-4"-216"15,23 0-39-15,45-4-4 16,24 0 18-16,40 5 1 16,13 2-8-16,9 8-22 15,-14 4-15-15,-33-1-30 16,-20-1-70-16,-43-9-307 15</inkml:trace>
  <inkml:trace contextRef="#ctx0" brushRef="#br0" timeOffset="102672.09">9103 14183 646 0,'-13'-2'268'0,"-19"6"-125"0,-4 2-18 15,-1 10-35-15,1 6-15 16,14 7-56-16,6 5-26 16,16 0-10-1,8-1 0-15,15-11 10 0,8-6 4 16,8-17 9-16,6-8 5 0,-3-16 4 15,-3-2 2 1,-8-3 6-16,-7-4 3 16,-11 9 25-16,-4 5 14 0,-6 11 7 15,-2 9 2-15,4 12-24 16,-2 4-15-16,0 12-14 16,3 1-7-16,-7-2-4 15,5-2-2 1,1-10-4-16,3-5-1 0,5-14 2 0,-1-9-3 15,3-10 1-15,0-2-2 16,5 1-1-16,-4 2 0 16,-1 9-2-1,-7 5 0-15,-4 12 4 0,4 6 5 16,-9 5 8-16,6 7 1 0,-1-3-4 16,-4-2-3-16,0-5-6 15,1-8-3 1,1-11-3-1,4-9-3-15,11-5-2 0,-1-3 1 0,8 1 2 32,0 7 2-32,-3 4 3 0,-2 4 16 0,-4 10 32 31,0 5 16-31,-5 6 22 16,0 5-6-16,-2 0-22 15,-4 0-16-15,1 0-19 0,-5-4-8 16,-2 5-121-16</inkml:trace>
  <inkml:trace contextRef="#ctx0" brushRef="#br0" timeOffset="104177.82">10724 13739 797 0,'8'-8'343'0,"18"-3"-175"16,0 11-45-16,-4 16-38 15,0 12-6-15,-15 17-18 16,-8 6-6-16,-13 5-14 15,-1 0-12-15,-3-16-14 16,7-8-7-16,11-16-16 0,4-11-5 0,12-8-8 31,-4-14 2-31,6-9 9 0,0-6 5 16,1-5 7-16,3 1 2 16,-3-2 0-16,-3 3 0 15,2 5-2-15,-6 5-1 0,-4 11-3 16,-3 10 0-1,-5 8 2-15,-3 11 1 0,-2 9 5 16,5 6-2 0,3 6-1-16,8-1 0 0,9-1-2 15,4-3 0-15,11-8-1 16,3-3 0-16,8-11-1 16,4-5-1-16,-8-10 2 15,1-8 2-15,-7-14 3 16,-3 0 1-16,-3-7 5 15,-8-1 2-15,-11 11 3 16,-9 3 20-16,-7 15-2 16,-6 7-3-16,-10 15-5 15,-4 7-19-15,-5 7-2 16,2 0 1-16,6-4 0 16,3-3-1-16,6-13 5 15,0-7 3-15,4-11 0 16,4-10-2-16,4-6-12 0,1 0-6 15,10-3-5-15,-5 3 0 16,8 4 4 0,-3 1-1-16,1 14-4 0,0 6 2 15,2 15 5-15,5 10 6 16,7 9 5-16,2 1 1 16,-1-6-4-16,1-2-2 15,1-10 0-15,-2-8 0 16,2-9 5-16,-1-4 2 15,-4-16 4-15,-1-5 1 16,-5-8 2-16,-1-7-2 0,0 2-4 16,-3 2-4-16,-3 14-8 15,1 11-2-15,-4 21 6 16,-4 10 6-16,6 18 8 16,-1 7 3-16,0 3-5 15,0-4-2-15,-3-12-2 16,1-6 19-16</inkml:trace>
  <inkml:trace contextRef="#ctx0" brushRef="#br0" timeOffset="105786.85">12653 13935 479 0,'2'-5'306'0,"1"-8"1"0,-1 1-45 16,-2-4-73-16,-2-3-33 15,-9 0-48-15,-3-2-19 0,-12 0-28 16,-5 4-14-16,1 11-33 15,-2 6-11-15,6 14-21 16,4 11-2-16,10 12 2 16,7 3 4-16,15 3 4 15,10-7 0-15,11-12 0 16,7-9-2-16,3-10-10 16,-3-8-27-16,-8-15-113 15,-7-4-94-15</inkml:trace>
  <inkml:trace contextRef="#ctx0" brushRef="#br0" timeOffset="105881.1">12638 13681 581 0,'-3'-8'286'0,"-2"-2"-99"0,-1 0-68 15,4 10-82-15,-2 5-19 16</inkml:trace>
  <inkml:trace contextRef="#ctx0" brushRef="#br0" timeOffset="106310.2">12808 13836 880 0,'0'2'345'0,"1"2"-206"0,10 3-78 16,15-1-16-16,2 0-5 15,15-5-17-15,-4-2-8 0,-4-4-5 16,-4-3-3-1,-13 2-39-15,-4-2-1 16,-11 3 0-16,-8 1 0 0,-10 7 33 16,-5 6 0-16,-8 10 1 15,-1 6 4 1,5 7-1-16,3-1 0 0,16 1-4 16,5-2-2-16,11-9 3 0,5-3 5 15,9-4 14 1,2-7 9-16,7-9 9 15,-2-6 2-15,0-12-6 16,-5-6-5-16,-5-9-6 0,0 0-1 16,-8-4 4-1,-5 5 19-15,-8 12 28 16,2 7 4-16,-7 17-11 16,3 8-24-16,-5 16-32 15,0 2-6-15,8 6-1 0,0 2 2 0,15-6-77 31,2 0-438-31</inkml:trace>
  <inkml:trace contextRef="#ctx0" brushRef="#br0" timeOffset="106775.78">14111 13694 644 0,'0'4'296'0,"9"15"-115"15,-8 10-88-15,-7 19-16 16,-2 9 4-16,-9 4 1 15,-2-3-10-15,3-9-37 16,2-10-9-16,4-19-8 16,6-5 9-16,2-23 10 15,3-5 0-15,5-15 1 0,2-11-8 16,8-20-5-16,0-13 1 16,3-8-6-16,0 2-3 15,-1 17 5 1,0 10 11-16,-2 19 33 15,-3 11 0-15,-3 17-9 16,-2 11-15-16,2 22-33 0,5 7-1 16,5 13-1-16,9 10-1 0,5 7 1 15,-1 1-3-15,-4-3 0 16,-8-11-1 0,-8-15-97-16,-5-6-84 15</inkml:trace>
  <inkml:trace contextRef="#ctx0" brushRef="#br0" timeOffset="106935.27">14147 13894 902 0,'-7'-2'415'16,"-2"-4"-147"0,6 2-77-16,7 0-68 15,10 1-40-15,17 4-73 16,6 0-9-16,16 4-45 0,6-1-111 0</inkml:trace>
  <inkml:trace contextRef="#ctx0" brushRef="#br0" timeOffset="107156.05">14707 13708 855 0,'-1'-2'360'0,"12"2"-181"15,7 0-85-15,26 6-45 0,9-1-7 0,6 4-21 16,-4-1-10-16,-12 2 7 16,-7 2-80-16,-19-3-334 15</inkml:trace>
  <inkml:trace contextRef="#ctx0" brushRef="#br0" timeOffset="107314.13">14720 13874 1113 0,'13'4'479'0,"19"4"-264"15,10 0-22-15,14 3-89 16,2-2-28-16,-6-2-48 15,-7 0-42-15</inkml:trace>
  <inkml:trace contextRef="#ctx0" brushRef="#br0" timeOffset="107709.27">15445 13517 1015 0,'-8'8'384'0,"-11"4"-272"15,-2 10-25-15,-2 4-19 16,3-1-17-16,10 5-37 16,6 1-5-16,17-1-6 0,11 0-4 15,19-10 4-15,5-3 0 16,9-9 0-16,-8-4 5 15,-4-3-61-15,-12-3-47 16,-15-8-232-16</inkml:trace>
  <inkml:trace contextRef="#ctx0" brushRef="#br0" timeOffset="107918.17">15632 13462 745 0,'-1'9'355'16,"0"7"-145"-1,4 17-86-15,1 6-5 16,1 8-24-16,4 5-5 16,-9 6-20-16,0 4-10 15,3 4-21-15,-6-5-9 16,5-11 6-16,2-8 5 0,1-19 1 16,4-8 0-16,-5-13 14 15,-2-4-88-15</inkml:trace>
  <inkml:trace contextRef="#ctx0" brushRef="#br0" timeOffset="114104.88">16507 13747 400 0,'4'-8'265'0,"1"-6"-12"16,10-3-67-16,6 3-29 15,6 5-27-15,0 4-15 0,-3 15-44 16,-5 5-16-16,-14 13-21 15,-8 7-6-15,-12 4-1 16,-8 6-3-16,6-4-9 16,0-5-5-16,7-15-24 15,13-10-8 1,5-18-10-16,7-9 0 0,8-14 20 16,0-3 7-16,3-3 8 15,1 1 2-15,-3 7 0 16,-1-1 0-16,-8 7 1 0,-2 7 4 15,-9 7-2-15,-4 6-5 16,-3 11-2 0,-4 3-1-16,0 9 0 0,3 5 6 15,8 1-3-15,9-1-2 16,13-3 9-16,9-5-36 16,6-9-54-1,4-4-3-15,1-9-9 0,-4-6 36 16,-7-8 57-16,-1-4 4 15,-5-1 5-15,-4 0 6 0,-6 8 22 32,-9 5 23-32,-10 10 12 15,-10 7-4-15,-7 8-16 0,-8 3-23 16,1 1-12-16,6-1-3 0,4-8 0 16,1-4-4-1,7-10-11-15,1-3-8 16,5-5-14-16,5-3 0 0,7 0 9 15,-2-2 4-15,2 6 2 16,-2 2-2-16,-1 6-6 16,5 3 0-16,4 8 4 15,-5 4 3-15,2 6 8 16,-2 3 2-16,2-1 1 16,0-1 1-16,3-6 3 15,0-5 3-15,0-8 5 0,2-6 3 16,-3-7-2-16,-1-4-2 15,-1 8-14-15,-1 5-3 16,-5 9-2 0,-1 10 0-16,-5 3 6 0,-1 4 42 15</inkml:trace>
  <inkml:trace contextRef="#ctx0" brushRef="#br0" timeOffset="114582.35">18436 13736 764 0,'-7'6'404'0,"-15"8"-87"0,-7 7-90 15,-11 9-90-15,-5-1-36 16,-1-4-53-16,4-4-12 0,4-16-11 15,5-7-2 1,16-12-15 0,-2-5-9-16,10-14-18 0,7 1-7 0,4-4 6 15,9 5 1-15,9 13 20 16,3 5 9 0,6 18 6-16,0 10 4 15,3 17-9 1,1 6-2-16,-3 8 1 0,0 0-1 15,-3-2 4-15,-6-12-67 16,-6-14-287-16</inkml:trace>
  <inkml:trace contextRef="#ctx0" brushRef="#br0" timeOffset="114700.76">18273 13570 846 0,'-4'-2'426'0,"-4"-3"-138"15,0 3-163-15,8 13-120 16,5 0-71-16</inkml:trace>
  <inkml:trace contextRef="#ctx0" brushRef="#br0" timeOffset="114972.97">18526 13803 630 0,'4'8'369'0,"7"6"-46"16,1-1-77-16,1-5-103 15,0-2-36-15,2-7-43 0,3-4-10 16,-5-12-9-16,1-3-6 16,-7-5-17-16,-7-3-11 15,-7 5-17-15,-5 3-9 0,-5 16-10 32,-4 4 2-32,3 11 0 0,-1 8 3 15,4 10 8-15,6 5 1 0,3 10 10 16,3 3 1-16,7 6 2 15,-1-5 1-15,4-7-1 16,-3-5 1-16,4-11-36 0,5-3-51 16</inkml:trace>
  <inkml:trace contextRef="#ctx0" brushRef="#br0" timeOffset="115275.04">19196 13772 831 0,'-7'9'426'0,"-9"11"-148"15,-8 3-30-15,-8 6-121 16,-2-5-40-16,4-7-44 16,3-3-9-16,5-17-5 15,5-4-5-15,0-10-18 16,2-5-8-16,5 0-17 15,5 0 0-15,6-2 3 16,6 2 0-16,8 6-3 16,2 3 3-16,3 13 10 15,-1 7 7-15,-3 12 23 16,0 6 4-16,2 7 2 16,-1 5-4-16,0-4-12 15,3-2-96-15</inkml:trace>
  <inkml:trace contextRef="#ctx0" brushRef="#br0" timeOffset="115736.09">19978 13618 645 0,'8'-20'282'0,"11"-21"-103"15,9-2-16-15,12 5 18 16,5 4 10-16,4 14-27 15,-1 10-36-15,-8 23-78 0,-3 11-16 16,-7 19-17-16,-5 9 0 16,-7 6 11-16,-7-1-2 15,-5-1-8-15,-3-5-3 16,-3-14-7-16,3-4 2 16,-1-20-5-16,1-9-15 15,0-15-34-15,-7-10-9 16,-15-11-6-16,-11 1 12 15,-12 8 21-15,-3 7 3 0,1 16 5 16,4 5 1 0,7 5 6-16,8 2 17 0,19-3-187 15</inkml:trace>
  <inkml:trace contextRef="#ctx0" brushRef="#br0" timeOffset="116029.93">20815 13742 777 0,'3'-8'372'0,"-1"-9"-131"0,-5 1-44 16,-7 0-56-1,-6 3-24-15,-9 6-43 0,-4 2-18 16,-3 5-27-16,-1 5-14 15,6 5-17-15,6 8 1 16,13 4-6-16,8 3 2 16,14 1 4-16,8-7 1 15,11-3 5-15,3-4 3 16,1-10 2-16,-2-1-5 0,-9-7-105 16,-4-2-94-16</inkml:trace>
  <inkml:trace contextRef="#ctx0" brushRef="#br0" timeOffset="116165.93">20944 13665 587 0,'3'-6'384'0,"5"-3"-20"0,-5 2-157 15,3 6-58-15,-1 3-94 16,-3 6-34-16,-1 11-32 16,3 1 0-16,-4 12-8 15,0 1-83-15</inkml:trace>
  <inkml:trace contextRef="#ctx0" brushRef="#br0" timeOffset="116464.53">21182 13716 677 0,'0'0'374'0,"-1"2"-8"16,1 10-261-1,-1 4-35-15,-2 2-14 16,1 4-7-16,-4-4-19 0,1-3-4 0,0-3-2 15,0-7 9-15,3-7 7 32,0-8 1-32,1-10-6 0,1-4-12 0,5-3-19 15,5 0-3-15,7 5-2 16,2 1-3-16,4 9 10 16,3 5 9-1,-2 7 8-15,-1 7 4 16,-3 7-2-16,-8 1-8 0,-2 5-8 15,-3 4-2 1,-3 4-51-16,2 1-83 16</inkml:trace>
  <inkml:trace contextRef="#ctx0" brushRef="#br0" timeOffset="116750.79">21651 13862 434 0,'6'-7'302'0,"1"-7"31"15,0-2-58-15,-3 0-79 0,-1-2-29 16,-2-5-46-16,-1-3-14 16,-8-1-16-1,-5-1-5-15,-5 8-20 0,-5 4-14 16,1 10-27-16,-6 6-14 16,4 5-11-1,2 3-4-15,3 7-3 16,10 3 1-16,10 7 3 0,4 2 3 15,13 1 1-15,4-1 2 16,7-6 1 0,5-4 1-16,-2-15 7 0,1-3-32 15,-6-12-97 1,-3-4-73-16</inkml:trace>
  <inkml:trace contextRef="#ctx0" brushRef="#br0" timeOffset="116861.05">21569 13436 666 0,'-3'-7'337'31,"-5"-8"-99"-31,3 3-75 16,5 10-109-16,3 2-30 15,6 7-166-15</inkml:trace>
  <inkml:trace contextRef="#ctx0" brushRef="#br0" timeOffset="117129.08">21851 13628 1044 0,'4'4'450'0,"3"4"-257"16,4 3-38-16,-1 9-66 15,-3 0-25-15,-4 7-18 16,-2-1-9-16,-1-4-15 0,2 1-5 16,2-6-4-16,-1-7 6 15,3-7 33-15,0-5 11 16,6-11 10-16,0-4-5 15,7-5-27-15,0-1-3 16,-4 0 14-16,0 5 3 16,-8 6-4-16,-1 1-7 15,-1 5-28-15,-5 1-11 16,-3 4-109-16,0 5 264 16</inkml:trace>
  <inkml:trace contextRef="#ctx0" brushRef="#br0" timeOffset="118202.28">2295 15827 464 0,'-28'-10'263'16,"-38"-17"-48"-16,9-13 1 0,9-16-76 16,11-3-36-16,27-2-53 15,13 2-8-15,27 10 8 16,14 6 5-16,20 22 4 16,5 16 0-16,6 25-11 15,-10 16-3-15,-16 12-1 16,-17 7 2-16,-33 10 4 31,-21 5 0-31,-32 17-6 0,-8 2-10 0,-6-12-15 16,4-13-2-16,12-39-4 0,11-18-14 31,11-22-20-31,8-10-7 0,19-15-10 0,1-1 6 16,18-2 3-16,14 6 7 15,12 20 8-15,5 11 5 16,6 25 14-1,-3 14-1-15,-7 14 1 0,-5 2 14 0,-3-3-184 16</inkml:trace>
  <inkml:trace contextRef="#ctx0" brushRef="#br0" timeOffset="118570.53">2757 15727 761 0,'0'-6'426'0,"0"-6"-64"16,-1 10-162-16,-4 17-100 16,-4 7-38-16,-4 20-36 0,-3 7 0 15,-4 7-7-15,2 3-6 16,0-13-4-16,3-8-1 16,5-23 8-16,2-11 3 15,8-16-2-15,1-11 1 16,6-20-9-16,3-11 0 15,3-20 2-15,2-4-2 16,8 5-5-16,4 3-3 0,3 22 2 16,1 11 3-16,-4 23 3 15,-1 12-1-15,-5 12-2 16,-2 10 0-16,4 5 4 16,-3 3 3-16,7 15 0 15,-4 5-3-15,-3 9-2 16,-1 9-2-16,-9-3 7 15,-2-3-66-15,-2-11-297 16</inkml:trace>
  <inkml:trace contextRef="#ctx0" brushRef="#br0" timeOffset="118727.17">2711 15816 1193 0,'5'-2'519'0,"5"-4"-251"15,22 6-184-15,11 2-29 16,12 4-38-16,11 5 27 0,-5-2-18 16</inkml:trace>
  <inkml:trace contextRef="#ctx0" brushRef="#br0" timeOffset="119264.1">3815 15688 556 0,'-8'-6'299'0,"-15"-9"-38"0,-9 5-47 16,-15-4-29-16,-2 6-27 16,0 6-61-16,7 2-22 0,13 11-52 15,5 2-15 1,19 10-25-16,3 3-5 16,21 7 0-16,10 4 6 15,16 3 16-15,6-1 2 16,-7-6 7-16,-8-6 4 15,-21-8 15-15,-8-2 19 0,-21-4 14 16,-15-2 2 0,-15-5-11-16,-5-4-21 0,6-2-21 0,13-2-40 15,17-5-97 1,8-3-57-16,13-11-197 16</inkml:trace>
  <inkml:trace contextRef="#ctx0" brushRef="#br0" timeOffset="119410.16">3909 15680 647 0,'4'4'383'16,"8"5"-60"-16,-10 14-120 15,0 2-46-15,-2 13-65 16,0 0-25-16,0 0-42 16,1-1-6-16,3-9-110 15,-4-6-205-15</inkml:trace>
  <inkml:trace contextRef="#ctx0" brushRef="#br0" timeOffset="119566.54">3839 15450 1170 0,'0'-5'502'16,"0"-5"-280"-16,2 6-120 0,3 6-107 15,6 5-19-15,7 6-61 16,6 9-51-16,7 11-171 15,1 8-108-15</inkml:trace>
  <inkml:trace contextRef="#ctx0" brushRef="#br0" timeOffset="119770.57">4081 15824 462 0,'2'16'313'0,"2"22"28"16,-3-5-45-16,-1-14-70 16,0-3-28-16,-3-14-41 15,3-4-18-15,-2-13-47 16,5-4-21-16,6-9-49 15,5-4-13-15,10-1-10 16,1 1-3-16,2 12-14 16,-1 7-5-16,2 19 4 15,-3 9 4-15,-9 18 18 0,-1 5 8 16,-12 7 0-16,1-5-2 16,0-5-99-16,0-5-420 15</inkml:trace>
  <inkml:trace contextRef="#ctx0" brushRef="#br0" timeOffset="120188.79">4974 15319 658 0,'-28'15'356'0,"-34"27"-53"0,-3 13-142 0,7 19-80 15,8 9-17-15,21 10-27 16,19 5-17 0,18 4-12-16,15-7-3 15,18-20 0-15,10-12 1 16,6-29 19-1,-2-11-46-15,-3-13-233 0</inkml:trace>
  <inkml:trace contextRef="#ctx0" brushRef="#br0" timeOffset="120561.36">5119 15454 1188 0,'-2'-1'475'0,"-3"1"-292"0,5 20-131 15,6 8-21-15,2 16-6 16,2 8 6-16,3 7-6 16,-1 2-4-16,-2 4-4 0,-4-7-3 15,-1-11-2 1,-1-8-1-16,-2-16-16 0,2-11-35 16,-1-13-69-16,2-10-30 15,6-15-29-15,5-4 13 0,7-6 47 16,1 2 25-16,-7 9 49 31,-3 5 28-31,-14 16 50 0,-7 4 9 16,-14 11 28-16,-6 5 9 15,-1 7-11-15,1-1-4 16,11-2-35-16,7-3-23 16,13-3-20-1,11-1-3-15,17-4 5 0,6-1 4 16,4-5-40-1,3 3-74-15</inkml:trace>
  <inkml:trace contextRef="#ctx0" brushRef="#br0" timeOffset="120703.35">5540 15764 1101 0,'9'3'425'0,"11"7"-316"16,5 6-21-16,4 10-34 15,-3 5-22-15,3 1-13 16,-5-2-45-16,-9-7-233 16</inkml:trace>
  <inkml:trace contextRef="#ctx0" brushRef="#br0" timeOffset="120847.87">5738 15764 1176 0,'-22'6'523'15,"-13"6"-247"-15,-8 11-150 16,-1 1-36-16,9 6-47 16,3-4 1-16,11-5-194 15</inkml:trace>
  <inkml:trace contextRef="#ctx0" brushRef="#br0" timeOffset="121198.26">5993 15269 1054 0,'6'-2'440'0,"21"15"-240"16,6 17-75-16,13 40-71 16,10 15-5-16,-4 15-12 0,-8 4 3 15,-33-5 10 1,-12-2-1-16,-21-12-11 15,-5-12-9-15,4-31-93 16,4-11-83-16</inkml:trace>
  <inkml:trace contextRef="#ctx0" brushRef="#br0" timeOffset="121481.3">6746 15681 497 0,'12'-5'339'0,"22"-5"42"0,3 3-167 15,7 5-102-15,4 6-39 16,-4 0-48-16,2 4 4 16,-9 0-173-16</inkml:trace>
  <inkml:trace contextRef="#ctx0" brushRef="#br0" timeOffset="121655.71">6755 15774 709 0,'0'3'390'0,"5"2"-12"15,10 0-143-15,17-1-54 16,8-2-28-16,11 2-72 0,5 3-26 16,2-1-11-16,0 4-95 15</inkml:trace>
  <inkml:trace contextRef="#ctx0" brushRef="#br0" timeOffset="122243.96">7798 15337 907 0,'-10'-3'398'15,"-17"-1"-193"-15,6 7-74 0,6 11-61 16,1 6-25-16,16 18-32 16,7 2-12-16,19 13-8 15,0-13 3 16,-15-19 5-31,1 0 1 0,40 55 5 0,-3 2 0 0,-21-3 2 16,-34-24 3-16,-22-4 2 16,-6-4 1-1,-14-17-7-15,-3-12-2 0,3-18-15 16,5-17-25-16,21-18-10 16,18-7-5-16,18-19 10 15,16 2 22-15,12-3 29 0,3 4 10 16,3 9 14-16,-9 2 8 15,-12 6 12-15,-13 0 8 16,-16 8 10 0,-10 6-6-16,-13 14-27 0,-5 7-20 0,-7 15-30 15,-5 8-3 1,2 12-146-16</inkml:trace>
  <inkml:trace contextRef="#ctx0" brushRef="#br0" timeOffset="122763.04">8491 15648 542 0,'-15'-4'316'15,"-8"-2"-44"-15,-8 1-109 16,-2 0-4-16,1 5-48 16,5 1-24-16,13 8-45 15,2 2-35-15,10 4-16 16,10 6-1-16,8 3 8 0,14 6 5 15,14 8 12-15,-5 0 1 16,-2 4 4-16,-11-1 2 16,-21-4 15-16,-5-4 6 15,-20-6 3-15,-6-6 1 16,-3-18-54-16,-5-4-74 16</inkml:trace>
  <inkml:trace contextRef="#ctx0" brushRef="#br0" timeOffset="122978.13">8723 15678 938 0,'-2'2'434'0,"-3"9"-149"16,-4 2-135-16,1 14-68 0,-1 1-20 15,5 10-35-15,3 2-10 16,1 0 5-16,3 2-79 16,0-15-202-16</inkml:trace>
  <inkml:trace contextRef="#ctx0" brushRef="#br0" timeOffset="123132.11">8590 15433 1178 0,'0'-2'448'16,"-1"-4"-303"-1,5 8-152-15,-4-2-14 16,0 0-120-16,13 9-160 0</inkml:trace>
  <inkml:trace contextRef="#ctx0" brushRef="#br0" timeOffset="123396.45">8867 15807 436 0,'4'14'279'16,"-3"12"26"-16,1 2-129 15,-2-5-5-15,-6-3-34 16,6-5-33-16,-6-12-35 0,6-3-11 16,3-18-13-16,0-7-5 15,9-7-27-15,-2-5-7 16,15 7-9-16,1 3-4 15,7 6 3-15,2 6 7 0,-7 11 21 32,-1 8 12-32,-6 18 35 0,-6 4 8 15,-7 14 0-15,-6 2-3 0,-5 3-34 16,-3-5-11 0,3-10-147-1</inkml:trace>
  <inkml:trace contextRef="#ctx0" brushRef="#br0" timeOffset="123818.13">9772 15196 573 0,'-22'2'320'0,"-24"12"-26"15,-9 8-86-15,-12 28-40 16,7 16-24-16,11 28-30 0,9 10-21 16,25 10-26-16,15 3-8 15,23-5-26-15,14-12-7 16,20-25-8-16,3-19-5 15,6-26-9-15,-5-13-51 16</inkml:trace>
  <inkml:trace contextRef="#ctx0" brushRef="#br0" timeOffset="124209.97">9804 15583 770 0,'7'-10'387'16,"1"-8"-103"-16,20 0-129 16,4-3-23-16,14 11-51 0,5 3-31 15,-5 8-42-15,-4 5-4 16,-24 4-6-16,-7 8 1 15,-21 3 3 1,-14 6 1-16,-7 2 5 0,-1-2-1 16,5-8-8-16,11-7-10 0,16-5-10 15,12-5-2 1,15 4 3-16,9 3 8 0,7 9 3 16,-4 3 1-16,-10 8 4 15,-13 2 6-15,-24-1 23 16,-10 2 6-16,-24 1 7 15,-7-5-2-15,2-10-5 16,-1-10-57-16</inkml:trace>
  <inkml:trace contextRef="#ctx0" brushRef="#br0" timeOffset="124431.07">10278 15674 1076 0,'8'0'463'0,"8"0"-248"16,15 15-102-16,2 6-20 16,8 7-40-16,-5 5-14 15,-5 2-22-15,-5-3 12 0,-10-2-137 16,-1-7-108-16</inkml:trace>
  <inkml:trace contextRef="#ctx0" brushRef="#br0" timeOffset="124588.67">10581 15692 1108 0,'-13'3'519'15,"-20"9"-209"-15,-1 4-100 0,-9 8-102 16,3 4-29-16,3 7-43 15,3 2-13-15,7 1-37 16,0-1-76-16</inkml:trace>
  <inkml:trace contextRef="#ctx0" brushRef="#br0" timeOffset="124986.06">10627 15248 1186 0,'13'-1'476'16,"22"11"-312"-16,4 22-49 16,14 43-70-16,6 15 3 15,-3 14 21-15,-3 0 10 16,-30-6 8-16,-18-3-4 15,-29-7-29-15,-13-10-7 0,0-25-11 16,0-13-5-16,6-21-3 16,3-7-11-16,2-11-102 15,4-3-72-15</inkml:trace>
  <inkml:trace contextRef="#ctx0" brushRef="#br0" timeOffset="128182.95">11391 14933 974 0,'-6'4'386'15,"-6"21"-255"-15,4 21-52 0,4 53-49 16,5 33-1 0,3 41-7-16,0 16-3 15,-3 7-6-15,-8 2-2 0,0-10-2 16,-4-15 0-16,-3-21-1 16,1-26 0-1,2-25-1-15,7-12 1 16,1-33 3-16,0-13-16 15</inkml:trace>
  <inkml:trace contextRef="#ctx0" brushRef="#br0" timeOffset="128486.82">11530 16828 657 0,'4'0'386'0,"11"8"37"0,3 5-260 16,12 13-73-16,1 4-18 16,-4-2-43-16,-2 2-12 15,-5-4-128-15</inkml:trace>
  <inkml:trace contextRef="#ctx0" brushRef="#br0" timeOffset="128647.05">11747 16760 842 0,'-17'15'457'16,"-10"8"-64"-16,-13 11-250 0,-1 3-33 15,1 1-62 1,2-5-23-16,21-9-119 0,5-5-151 16</inkml:trace>
  <inkml:trace contextRef="#ctx0" brushRef="#br0" timeOffset="128841.49">11821 16816 1217 0,'3'0'480'0,"8"-3"-293"15,17 7-152-15,5 7-16 0,6 1-29 16,-3-2-86-16</inkml:trace>
  <inkml:trace contextRef="#ctx0" brushRef="#br0" timeOffset="128998.02">11828 16919 1036 0,'-2'2'470'0,"4"1"-209"16,9 4-104-16,10 1-87 15,10-1-22-15,7-1-28 0,4 3 8 16,-1-3-505-16</inkml:trace>
  <inkml:trace contextRef="#ctx0" brushRef="#br0" timeOffset="129552.36">12271 16887 617 0,'-12'-11'302'0,"-8"-16"-117"15,10-4-39-15,6 0-87 16,8 1-16-16,8 7 1 16,3 6 4-16,7 12 11 15,5 7-3-15,2 18-25 0,-4 2 3 16,-10 11 11-16,-10 3 1 15,-16 1 0-15,-8 2-5 16,-8-8-14-16,2-5-4 16,1-14-7-16,6-5-7 0,7-8-12 15,3-2-5-15,10-4-11 16,1 1 4-16,8 5 9 16,5 4 5-16,-1 9 9 15,1 2 2-15,3 2-3 16,-4-1-20-16</inkml:trace>
  <inkml:trace contextRef="#ctx0" brushRef="#br0" timeOffset="129695.76">12549 16967 1134 0,'0'1'564'15,"0"1"-199"-15,-1 2-195 16,0-4-49-16,0 0-103 15,0-1-103-15</inkml:trace>
  <inkml:trace contextRef="#ctx0" brushRef="#br0" timeOffset="130087.83">12572 16752 921 0,'8'-4'404'16,"17"-6"-216"-16,0 5-35 0,5 5-65 15,-1 4-20-15,-10 8-24 16,-1-1-8-16,-14 3-16 15,0 5-5 1,-3 1-4-16,-5 3-1 0,-6-2-15 16,0-5-22-16,7-9-41 15,3-6-6-15,13-1 10 0,1-3 17 16,-4 0 36-16,8 4 1 16,-1 7-1-1,-2 3 10-15,-4 11 34 0,-12 0 16 16,-14 1 20-16,-8-3-2 15,-3-6-19 1,0-10-7-16,4-11-167 16</inkml:trace>
  <inkml:trace contextRef="#ctx0" brushRef="#br0" timeOffset="130524.46">12842 15815 856 0,'8'4'360'15,"8"0"-187"-15,15 3-105 16,10 1-4-16,12-1-27 16,2 0-13-16,-2 0-115 15</inkml:trace>
  <inkml:trace contextRef="#ctx0" brushRef="#br0" timeOffset="130689.14">12862 15980 725 0,'2'0'393'15,"12"0"-21"-15,7-1-186 0,20 1-68 16,10 4-25-16,6 6-49 15,1 1 6-15</inkml:trace>
  <inkml:trace contextRef="#ctx0" brushRef="#br0" timeOffset="131420.75">13993 15471 1084 0,'-29'-5'448'16,"-30"-2"-288"-16,6 8-45 0,16 10-76 15,11 6-34-15,18 6-31 16,9 3-3-1,24 9-1-15,12 5 10 0,26 10 16 16,8 0 3 0,-3 8 6-16,-7-3 3 15,-30-3 6-15,-15-4 3 0,-23-8 12 16,-16-7 4 0,-21-7 8-16,-6-10 1 15,-16-18-20 1,4-10-18-16,12-14-63 0,12-2-34 15,29-8-21-15,15-5 7 0,22-6 48 16,12-2 35-16,15-2 47 16,6 4 22-1,-3 5 22-15,-9 3 4 0,-22 10 32 16,-20 3-5-16,-27 3-14 16,-16 6-13-16,-19 8-61 15,0 9-15-15,7 12-109 16,10 10-191-16</inkml:trace>
  <inkml:trace contextRef="#ctx0" brushRef="#br0" timeOffset="131911.2">14663 15726 439 0,'-2'-5'309'15,"-2"-7"57"-15,-9-4-102 0,-4 7-78 16,-4 1-27-16,-10 5-67 16,4 7-31-16,1 6-44 15,4 4-19-15,16 7-20 16,9 2 1-16,18 7 4 15,11 1 7-15,1 1 10 16,2-1 1-16,-12-2 4 16,-11-2 4-16,-7-1 13 15,-10-1 9-15,-14-3 5 16,-9-4 3-16,-13-11-2 16,1-7-8-16,8-9-40 15,8-8-64-15,19-6-198 0</inkml:trace>
  <inkml:trace contextRef="#ctx0" brushRef="#br0" timeOffset="132079.91">14762 15726 941 0,'1'1'476'0,"2"4"-147"16,-2 9-147-16,-1 8-50 15,2 12-53-15,-1 8-22 0,-1 3-37 16,3-1-8-16,-1-9-29 15,1-3-75-15,-2-16-254 16</inkml:trace>
  <inkml:trace contextRef="#ctx0" brushRef="#br0" timeOffset="132225.41">14726 15526 1158 0,'2'2'449'0,"-2"-3"-321"0,1 1-90 16,-1 0-156-16,0 0-198 16</inkml:trace>
  <inkml:trace contextRef="#ctx0" brushRef="#br0" timeOffset="132484.6">14924 15761 833 0,'9'18'464'0,"6"18"-110"0,-8 1-138 15,-2 2-51-15,-10-4-74 16,0-5-24-16,-2-7-31 16,1-8-9-16,5-8-5 15,1-8-1 1,4-13-10-16,4-6-9 16,7-12-26-16,5 1-3 0,4 0 1 15,3 4 5-15,-4 11 11 16,2 4 1-1,-2 14 9-15,-7 6 10 0,-1 17 27 16,-5 3 5-16,-9 4-1 16,1 1-9-16,-1-3-13 15,-1-2-44-15</inkml:trace>
  <inkml:trace contextRef="#ctx0" brushRef="#br0" timeOffset="132942.11">15772 15267 506 0,'-28'6'310'0,"-18"9"-14"0,-10 22-115 15,3 13-21-15,4 20-61 16,3 3-30-16,17 12-38 0,9 3-2 16,25 8 2-1,16 1 0-15,16-21-4 0,4-10-4 16,12-27-6-16,-2-11 5 15</inkml:trace>
  <inkml:trace contextRef="#ctx0" brushRef="#br0" timeOffset="134370.64">16135 15559 751 0,'-8'-3'397'31,"-12"-3"-90"-31,-8 4-102 16,-6 9-85-16,-5 6-35 0,-3 14-49 0,2 7-24 31,16 14-26-31,7 2-6 16,23 7-1-16,14-1 1 0,20-8 5 16,10-10 3-16,0-19 7 15,0-11 5-15,-15-15 15 16,-15-5 10-16,-12-11 20 15,-11-1 11-15,-12 0 9 16,-7 6-4-16,-18 9-18 16,-1 5-12-16,3 8-31 15,9 3-23-15,20 2-223 16</inkml:trace>
  <inkml:trace contextRef="#ctx0" brushRef="#br0" timeOffset="134579.73">16307 15937 1295 0,'-4'3'600'16,"-5"-3"-248"-16,3 4-154 15,1-4-118-15,3 0-33 0,6 0-168 16</inkml:trace>
  <inkml:trace contextRef="#ctx0" brushRef="#br0" timeOffset="135173.13">16665 15775 295 0,'6'-7'254'15,"6"-9"82"-15,-1 0-58 0,-2-3-57 16,-2 2-29 0,-9-1-41-16,-5-3-9 15,-11 4-21-15,-2 2-18 0,-7 5-36 16,-3 8-23-16,0 3-39 15,3 7-8-15,6 8-14 16,6 5-4-16,8 4-5 16,2-1 1-1,13 2 1-15,3-9 4 0,8-5 8 16,8-9-6-16,-3-10-13 0,3-3-3 16,-2-5-2-1,-8 1 8-15,-7 1 25 0,-6 4 4 16,-4 8-3-16,0 2 0 15,-1 12-5-15,2 1 1 16,6 7 7-16,5 6 2 16,1 5 0-16,-3 1 1 15,-13-1 14-15,-7-4 15 16,-11-3 18-16,-5-6 4 0,0-9-3 16,1-7-13-1,0-11-47-15,11-3-64 16</inkml:trace>
  <inkml:trace contextRef="#ctx0" brushRef="#br0" timeOffset="135532.44">16871 15332 1058 0,'8'14'444'16,"6"14"-224"-16,12 25-103 0,4 10 14 15,5 16-14-15,-1 2-22 16,-8 2-42-16,-7 4-15 0,-18-9-17 16,-6-9 0-16,-18-22-1 15,-6-11-1 1,-7-18-22 0,-5-7-35-16,2-3-76 15,4-4-64-15</inkml:trace>
  <inkml:trace contextRef="#ctx0" brushRef="#br0" timeOffset="136046.01">17522 15750 526 0,'4'-10'328'0,"0"-12"-17"0,6-3-128 16,-5-4-34-1,10-1-32-15,7 9-16 16,3 10-31-16,11 12-7 15,-5 21-35-15,0 7-12 16,-5 10-6-16,-1 1-1 0,0-5 0 16,-1-6-1-1,2-18 5-15,-2-6 4 0,-5-17 14 16,-5-6 8 0,-9-9 3-16,-6-2-2 0,-13 3-54 15,-5 2-53-15,0 10-174 16</inkml:trace>
  <inkml:trace contextRef="#ctx0" brushRef="#br0" timeOffset="136282.31">17508 15960 722 0,'-1'4'370'15,"-1"7"-113"-15,11-6-66 0,4 2-17 16,14-4-19-16,9-5-17 16,18 1-32-16,10-1-21 15,7 2-37-15,-9 0-14 16,-16-2-20 0,-12 2-4-16,-16-1-49 15,-5 1-93-15</inkml:trace>
  <inkml:trace contextRef="#ctx0" brushRef="#br0" timeOffset="141032.75">18499 15428 953 0,'0'0'408'15,"-1"-1"-228"-15,-1 5-42 16,1-4-59-16,-4 11-20 15,-23 52-23-15,16-26-10 16,9 1-13-16,1-6-7 0,21-4-2 16,1-7 1-16,9-11 2 15,6-2 3-15,-2-2-13 16,3-5-49-16,-5-1-149 16,-2 0-170-16</inkml:trace>
  <inkml:trace contextRef="#ctx0" brushRef="#br0" timeOffset="141223.04">18696 15429 856 0,'-5'-5'408'0,"-8"5"-161"16,4 12-75-16,0 20-88 0,4 12-22 16,3 9-22-16,2 3-6 15,0-1-10-15,2-6-3 16,4 2-8-16,-1-4-4 15,2-9-1-15,-3-2 1 16,-2-14-12-16,-3-11-60 16</inkml:trace>
  <inkml:trace contextRef="#ctx0" brushRef="#br0" timeOffset="141400.84">18911 15935 1069 0,'0'-1'601'15,"0"-3"-43"1,0 4-404-16,0 0-55 16,0 0-73-16,-1-1-73 15</inkml:trace>
  <inkml:trace contextRef="#ctx0" brushRef="#br0" timeOffset="141880.01">19480 15551 752 0,'-7'-9'396'0,"-5"-7"-85"0,-2 3-64 0,-9 4-73 0,-1 9-50 16,-11 11-75 0,-1 8-23-16,-2 8-30 15,5 7-9 1,10 9-6-16,6 0 0 0,17 10 3 0,6-2 3 16,20-3-4-1,8-5-9-15,10-15-23 16,2-11 2-16,-4-18 14 15,-11-6 20-15,-14-11 49 16,-5-2 22-16,-16-4 48 16,-7 2 4-16,-23 5-15 15,-7 4-20-15,-5 8-31 16,2 3-103-16</inkml:trace>
  <inkml:trace contextRef="#ctx0" brushRef="#br0" timeOffset="142750.37">20171 15657 874 0,'-14'-3'414'0,"-18"-3"-162"16,-2 4-67-16,2 7-95 0,1 7-37 15,10 10-59-15,5 2-10 16,13 8-8-16,8 2 2 16,7-1 12-16,8-3 5 15,6-10 9-15,1-6 5 0,4-14 4 16,0-4 2-1,-7-10-6-15,-3-7-1 16,-5 0-3-16,-5-6-2 16,2 1 3-16,-3 1-2 15,3 5-3-15,-1 6-3 0,-4 9-9 16,0 6 3 0,-2 12 6-16,-2 7 2 0,-4 4 11 15,-3 5-2 1,-3 1-2-16,0-3 0 15,5-5-2-15,1-7 0 0,0-14 22 16,4-4 4-16,2-16 4 16,3-6-2-16,7-7-23 15,3 2-6-15,4 4-4 16,3 6 5-16,-2 10 15 16,-1 6 12-16,-9 6 24 0,-6 7 5 15,-5 8-2-15,-3 3-6 16,-2 4-18-16,0 0-10 15,-1-7-11 1,0-5-4-16,9-8-8 16,-2-6-7-16,7-12-14 0,5-2-4 0,-1-7 3 15,6 2 8-15,0 2 9 16,1 2 1 0,-1 8-2-16,-1 3-1 15,-3 10 7-15,-3 5 12 16,-4 7 13-16,1 5 5 15,-4 3-3-15,-3 0 0 16,0-1 6-16,-4-2-2 16,1-4 0-16,-1-4-7 0,0-6-28 15,0-4-72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12-09T08:51:52.03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1762 9620 553 0,'-1'-4'307'16,"2"-1"-72"-16,7 0-52 0,16-1-64 15,13 4-21-15,29-1-20 16,4-1-16-16,10 6-30 0,-5 1-12 16,-20 4-13-16,-5 5 7 31,-21-2-139-31,-5 1-167 0</inkml:trace>
  <inkml:trace contextRef="#ctx0" brushRef="#br0" timeOffset="161.39">1813 9754 784 0,'8'3'327'0,"23"0"-166"15,14-1-41-15,29 1-24 16,2-1-26-16,1 3-46 15,-8 2-6-15,-19 4-116 16,-9 0-152-16</inkml:trace>
  <inkml:trace contextRef="#ctx0" brushRef="#br0" timeOffset="320.2">1810 9992 831 0,'-11'10'416'0,"-15"6"-142"16,25-4-142-16,14-4-30 16,26-2-48-16,14-3-11 15,18-2-16-15,5 3-8 16,1-4-165-16</inkml:trace>
  <inkml:trace contextRef="#ctx0" brushRef="#br0" timeOffset="696.42">2726 9764 884 0,'-18'-7'388'0,"-20"-8"-188"15,-2 2-60-15,4 8-58 16,-1 5-27-16,9 10-42 15,5 5-13-15,11 3-15 0,7 3-7 16,12 2 1-16,8 0 6 16,9 1 13-16,4-3 6 15,6-5 3-15,-2-4 3 16,-6-10-5-16,0 1-5 16,-20-4 0-16,-8 1-2 15,-13 3 0-15,-9-1 4 16,-5 11 6-16,1-1 6 0,1 5 13 15,6 1 1-15,10-4-6 16,8 3-5-16,11-3-6 16,7 0 3-16,13-5 4 15,1-5-3-15,7 0-21 16,3-4-51-16,-6-5-270 16</inkml:trace>
  <inkml:trace contextRef="#ctx0" brushRef="#br0" timeOffset="824.19">2658 9620 1103 0,'-6'-3'450'0,"-6"-4"-314"15,5 7-81-15,11 14-69 16,3 0-101-16</inkml:trace>
  <inkml:trace contextRef="#ctx0" brushRef="#br0" timeOffset="1107.73">2821 10010 803 0,'14'5'390'0,"13"8"-150"15,6-5-92-15,3-8-33 16,1-4-47-16,-3-4-17 16,-6-10-20-16,-4-1-2 15,-4-4 3-15,-13-7 2 16,-10 0-4-16,-9-3-2 15,-11 4-16-15,-5 8-11 0,-7 14-3 16,2 10-4-16,0 13-1 16,7 5 2-16,12 10-3 15,9 6-1-15,9 6 6 16,4 1 3-16,7 2 1 16,-3-1 0-16,1 1 30 15,2-1-94-15</inkml:trace>
  <inkml:trace contextRef="#ctx0" brushRef="#br0" timeOffset="1708.61">3431 9940 661 0,'-3'-20'366'0,"-5"-14"-63"16,-4 2-116-16,-5 2-26 16,-6 10-35-16,-1 5-22 0,-4 12-54 15,3 6-20 1,-2 14-36-16,4 10-12 16,7 10-9-16,2 0 1 0,14-4 9 15,7-2 5-15,8-9 8 16,5-5 3-16,7-9 5 0,1-6 5 15,3-12 5 1,2-1 1-16,-7-8 0 16,-3-3-1-16,-7 2-1 15,-7-4-1-15,-5 4-2 16,-3 4-6-16,-1 9-15 0,0 7-10 16,-1 11-9-1,1 6 0-15,2 6 10 16,7 2 8-16,9-1 10 0,0-3 3 15,6-7 7-15,-3-6 2 0,0-10 8 16,-1-8 3-16,0-7 6 31,0-5 3-31,-1-10 7 0,0 0 6 16,-7-2 24-16,-2 1 10 16,-9 11 6-16,-1 7-9 15,-1 15-39-15,-3 10-18 16,2 22-23-1,-3 9-3-15,2 12 4 0,0 3 2 0,3 4 3 32,3 1 1-32,4-3 2 0,3-3 0 15,5-12 2-15,0-10 2 16,0-18-128-16,-3-8-87 16</inkml:trace>
  <inkml:trace contextRef="#ctx0" brushRef="#br0" timeOffset="1827.97">3752 10045 725 0,'0'0'404'0,"7"-4"-48"15,7-1-226-15,14-1-109 16,8-1-28-16,9 0-310 16</inkml:trace>
  <inkml:trace contextRef="#ctx0" brushRef="#br0" timeOffset="2172.23">4307 9787 1005 0,'-18'-7'502'0,"-11"-6"-182"16,-7 3-143-16,1 3-51 16,5 7-85-16,3 0-33 15,10 9-36-15,7 1-8 16,10 7-1-16,6 1 4 15,9-2 18-15,4-1 6 16,3-6 9-16,0-1 4 0,-4-5-7 16,-3 0-15-16,-7-3-18 15,-8 1-4-15,-11 4 3 16,-8-2 13 0,-7 8 18-16,-1-1 10 15,6 5 19-15,5 1 11 0,11 3 19 16,7 3-1-16,14-4 1 15,7 1 0-15,7-10-5 16,8-6-5-16,1-6-12 16,0-5 8-16,0-3-205 15</inkml:trace>
  <inkml:trace contextRef="#ctx0" brushRef="#br0" timeOffset="2721.73">5307 9856 623 0,'-3'-9'376'16,"-6"-11"-13"-16,-3 2-75 15,-9-1-81-15,1 3-31 16,-11 7-63-16,-2 2-30 0,-2 9-55 15,-3 4-28 1,15 16-34 0,9 7-1-16,12 6 7 15,7 9 11-15,10-8 15 16,4-8 2-16,11-9-4 0,0-5-16 16,5-10-91-1,-1-6-62-15</inkml:trace>
  <inkml:trace contextRef="#ctx0" brushRef="#br0" timeOffset="2845.12">5309 9596 736 0,'-8'-6'474'0,"-8"-9"0"0,6 9-326 16,5 5-86 0,3 4-131-16,4 4-147 0</inkml:trace>
  <inkml:trace contextRef="#ctx0" brushRef="#br0" timeOffset="3295.5">5414 9744 1170 0,'-1'0'491'0,"8"0"-287"0,1 2-83 0,13 1-82 16,8-1-13-1,4-2-11-15,2 0-5 0,-5-2-3 16,-4 1 0-1,-7-2 0-15,-6 0 4 16,-10-2 2 0,-7 3-3-16,-15 3-10 15,-6 4-5-15,-3 10-5 16,-2 4 2-16,3 10 2 16,4 3 1-16,9 9-2 0,6-1 1 15,9 0 4-15,9-3 2 16,8-10 6-16,5-8 3 15,10-13 2-15,4-7 0 16,3-9-1-16,1-9 0 16,-1-4 0-16,0-9 0 15,-7-5 1-15,-5 0 3 16,-14-1 0-16,-5 11 2 16,-9 11 22-16,-6 7 2 0,-2 10 0 15,-1 5-1-15,-1 9-27 16,1 3-5-16,7 9-4 15,1-2-2-15,4 2 1 16,5-3-1-16,3-8-50 16,-1-1-62-16,2-7-223 15</inkml:trace>
  <inkml:trace contextRef="#ctx0" brushRef="#br0" timeOffset="3505.74">6211 9750 1489 0,'-1'-1'622'0,"1"1"-366"0,-1-3-81 16,1 3-101-16,0 0-31 15,0 0-38-15,0 0-35 16,0 0-151-16,0 0-113 0</inkml:trace>
  <inkml:trace contextRef="#ctx0" brushRef="#br0" timeOffset="3912.08">6221 9970 793 0,'-1'0'525'15,"1"3"7"-15,0 0-253 0,0-3-43 16,0 0-65 0,0 0-23-16,0 0-26 0,0 0-14 15,0 0-34-15,0 0-17 16,0 0-22-16,0 0-8 16,0 0-65-16,0 0 126 15</inkml:trace>
  <inkml:trace contextRef="#ctx0" brushRef="#br0" timeOffset="6364.78">7467 9731 1041 0,'3'0'443'15,"9"5"-248"-15,12 7-76 0,27 24-91 16,13 11-1-16,18 16-9 16,1 6-4-16,-14-11-6 0,-12-2-43 15,-21-13-259-15</inkml:trace>
  <inkml:trace contextRef="#ctx0" brushRef="#br0" timeOffset="6571.21">7995 9697 1167 0,'-16'0'503'0,"-18"6"-279"15,1 10-65-15,-8 16-84 0,-3 12-26 16,-13 17-24-16,-3 5-8 16,5-1-8-16,7-7-3 15,19-20-62-15,11-11-61 16,19-15-330-16</inkml:trace>
  <inkml:trace contextRef="#ctx0" brushRef="#br0" timeOffset="8208.34">8254 10392 403 0,'10'-7'262'0,"10"-4"-35"16,-1-4-47-16,-3-3-19 0,-6-1-35 15,-2-3-8-15,-7-1-2 16,0 0-3 0,-7 1-11-16,-5 1-11 0,-12 5-31 15,-8 5-18 1,-9 14-31-16,-1 6-12 0,3 14-17 15,4 5-5-15,16 7-2 16,6 2 1-16,15 5 9 16,2-5 9-16,15-11 7 15,7-4 1-15,13-15 0 16,11-7 1-16,-6-16 5 16,-7-8 3-16,-13-13 8 15,-9-1 3-15,-7 1-2 16,-3 3 20-16,-10 10 21 15,-10 6 4-15,4 18 2 16,-1 6-20-16,8 13-26 0,0 9-8 16,8 9-5-1,7 2-1-15,13 1-1 16,10-5 0-16,10-14-14 16,5-12-85-16</inkml:trace>
  <inkml:trace contextRef="#ctx0" brushRef="#br0" timeOffset="11503.54">8850 9886 653 0,'8'-1'286'0,"30"0"-131"15,10 1-92-15,23 2-35 0,8 4-8 31</inkml:trace>
  <inkml:trace contextRef="#ctx0" brushRef="#br0" timeOffset="11695.11">8874 10032 1056 0,'10'5'416'0,"20"3"-265"16,12-2-31-16,13 1-10 15,4-3-35-15,-4 0-47 16,-2 0 21-16</inkml:trace>
  <inkml:trace contextRef="#ctx0" brushRef="#br0" timeOffset="12318.09">9790 10033 854 0,'13'2'286'15,"37"-4"-247"-15,22 0-8 0,68 1 36 16,26-5 24-16,71 6 11 15,29 4-3-15,24 3-20 16,16 4-21-16,-31 3-33 16,-18-1-5-16,-56-3-5 15,-33 0 0-15,-62-7-73 16,-23-3-135-16</inkml:trace>
  <inkml:trace contextRef="#ctx0" brushRef="#br0" timeOffset="12900.9">10268 9622 335 0,'-19'-9'262'0,"-12"-16"61"16,7-8-90-16,12-13-102 15,15-8-37-15,24-2-55 16,9 3-7-16,16 12 22 15,6 14 7-15,-1 20 6 16,7 14-10-16,-9 27-25 16,-13 8-1-16,-38 18-6 0,-25 5-2 15,-36 5-6-15,-9-2-3 16,8-9-6-16,10-5-1 16,28-20-2-16,7-10-5 15,17-13-8-15,9-8 3 16,15-1 8-16,10-4 9 15,5-2 10-15,5 2-4 16,-5 1-8-16,-2 3-50 16</inkml:trace>
  <inkml:trace contextRef="#ctx0" brushRef="#br0" timeOffset="13215.25">10739 9666 892 0,'4'1'364'0,"4"6"-211"15,1 2-76-15,-2 9-33 16,1 5-8-16,-3 2-12 16,-6-2-2-16,-1-4-3 0,-5-6 0 15,7-10 15-15,4-4 5 16,6-13 9-16,2-4-2 15,4-7-19-15,0-1-8 16,8 6 1-16,5-2 14 16,-1 9 18-1,1 5 6-15,-10 8-5 0,-4 8-15 0,-4 10-16 16,-5 8-5-16,-4 4-7 16,-2 2-48-1</inkml:trace>
  <inkml:trace contextRef="#ctx0" brushRef="#br0" timeOffset="13439.03">11333 9590 1104 0,'-1'-5'505'0,"0"-2"-248"16,0 6-93-16,-1 12-108 0,5 10-34 15,1 15-17 1,2 5 0-16,3 7 1 16,2-1 1-16,-1-4-1 0,2-7 19 15,-2-12-197-15</inkml:trace>
  <inkml:trace contextRef="#ctx0" brushRef="#br0" timeOffset="13590.97">11214 9714 966 0,'0'-7'467'16,"7"-1"-169"-16,14 3-168 0,7 2-55 0,19 4-48 31,5 1-13-31,1 4-2 0,2 0-66 0,-5 2-222 16</inkml:trace>
  <inkml:trace contextRef="#ctx0" brushRef="#br0" timeOffset="13800.72">11710 9678 753 0,'2'-9'334'0,"5"-10"-141"15,0-5-37 1,5-6-25-16,-1 3-6 0,0-4-7 0,-1-3 1 16,-5 8-7-1,-5 0-9-15,0 14-36 0,-3 7-22 16,1 13-37-1,1 9-10-15,0 13-12 16,3 10 0-16,3 7 7 0,4 2 1 16,5 2 6-1,1-2 1-15,5-7-105 0</inkml:trace>
  <inkml:trace contextRef="#ctx0" brushRef="#br0" timeOffset="14228.81">11100 10302 895 0,'2'1'425'0,"2"1"-193"16,-4 3-47-16,-1-5-95 15,0 0-30-15,-11 24-28 16,-10 35-10-16,23-27-14 16,11-3-6-16,16-5 0 15,0-5-2-15,10-10 1 16,0 1 0-16,-10-11-48 16,0-2-59-16,-9-11-168 15,-2-4-138-15</inkml:trace>
  <inkml:trace contextRef="#ctx0" brushRef="#br0" timeOffset="14354.27">11342 10312 454 0,'-2'-9'350'16,"-3"-6"58"-16,1 4-106 16,3 16-156-16,-2 8-42 15,3 18-68-15,-1 12-14 16,0 13-4-16,3 4-3 0,-2-3-3 16,1-9 1-16,4-10-1 15,0-5 24-15</inkml:trace>
  <inkml:trace contextRef="#ctx0" brushRef="#br0" timeOffset="15021.42">12720 9832 862 0,'1'-13'410'0,"4"-12"-172"16,5-4-108-1,10-1-34-15,13 0-18 0,6 4-13 16,3 14-7 0,13 9 0-16,-1 18-24 15,-4 12-1-15,-2 21-2 16,-19 10-3-16,-14 14-9 16,-3 0-4-16,-7-10-2 15,-2-7-2-15,-3-18 1 16,-3-10 0-16,2-14 0 15,-1-6 5-15,-4-18-17 0,-2-2-5 16,-10-15-5-16,-8-6-5 16,1-1 14-16,-2-1 2 15,9 12-11 1,2 8-15-16,1 27-3 0,-1 11 0 16,-4 15 13-16,1 8 15 15,-1 1 8 1,-1-2 1-16,6-8 1 0,3-5 1 15,3-14-24-15,0-7-19 16</inkml:trace>
  <inkml:trace contextRef="#ctx0" brushRef="#br0" timeOffset="17820.03">13827 10038 920 0,'4'2'387'16,"6"3"-224"-16,-2 8-40 16,-7 12-37-16,-4 4-25 15,-8 7-30-15,-2-2-12 16</inkml:trace>
  <inkml:trace contextRef="#ctx0" brushRef="#br0" timeOffset="18314.86">14432 9750 647 0,'9'0'366'16,"7"3"-46"-16,3 15-182 15,-3 8-29-15,-6 11-37 16,-3 3-13-16,-6 1-19 16,-1-8-10-16,0-10-15 15,0-8-5-15,1-14 11 16,2-6 3-16,6-17 2 0,3-9 0 16,5-6-17-16,1 1-3 15,3 6 15-15,-1 8 6 16,4 8 4-16,-3 5 5 15,2 14-17-15,0 4-4 16,-3 13-1-16,1 6-4 16,-7 7-5-16,-5 2-4 0,-13-2-6 15,-2 1-27-15,-3-3-199 16</inkml:trace>
  <inkml:trace contextRef="#ctx0" brushRef="#br0" timeOffset="19343.52">15096 9786 590 0,'6'0'287'0,"3"0"-98"0,16-3-72 15,5 1-9-15,16 2-45 16,7 2-23-16,4 2-22 16,-4 4-75-16</inkml:trace>
  <inkml:trace contextRef="#ctx0" brushRef="#br0" timeOffset="19516.7">15106 9911 1020 0,'-1'0'421'0,"1"1"-255"0,11 3-37 15,24 0-72-15,16 0-15 16,24 2-30-16,6-4-8 15,1-2-175-15</inkml:trace>
  <inkml:trace contextRef="#ctx0" brushRef="#br0" timeOffset="19807.06">15878 9711 834 0,'-10'-8'410'16,"-15"-7"-146"-16,-1 5-68 0,-7 8-106 16,1 7-44-16,3 12-57 15,4 6-18-15,10 14-8 16,7 3 4-16,16 3 12 16,9-5 7-16,22-8 12 15,6-10 6-15,9-19 9 16,1-6 17-16,-12-18 45 15,-6-6 14-15,-19-5 14 16,-13 0-12-16,-22 5-54 16,-12 6-26-16,-15 11-99 15,0 2-78-15</inkml:trace>
  <inkml:trace contextRef="#ctx0" brushRef="#br0" timeOffset="19968.68">16184 9926 1077 0,'0'5'482'15,"-4"13"-223"-15,-7 4-65 0,-8 4-95 16,-4 2-30-16,9 3-115 16,-3-7-106-1</inkml:trace>
  <inkml:trace contextRef="#ctx0" brushRef="#br0" timeOffset="20231.8">16429 9820 654 0,'8'-19'424'0,"1"-21"8"15,5 9-206-15,-3 4-32 16,-4 5-46-16,3 5-18 0,-9 8-37 31,-1 8-26-31,2 10-40 0,-2 11-17 0,3 12-13 16,3 4 2 0,1 7 4-16,2 3-8 15,2-9-206-15</inkml:trace>
  <inkml:trace contextRef="#ctx0" brushRef="#br0" timeOffset="20414.42">16758 9956 1082 0,'7'2'489'0,"4"8"-211"0,-4 5-156 15,-5 3-33-15,-12 5-36 0,-13-2-17 16,-10-1-81-16,-3-2-101 0</inkml:trace>
  <inkml:trace contextRef="#ctx0" brushRef="#br0" timeOffset="20814.77">17094 9742 692 0,'1'-12'403'16,"3"-10"-51"-16,8 0-109 15,4 4-87-15,10 3-40 16,6 9-42-16,-1 9-28 0,-8 9-35 16,-10 9-3-16,-22 11-1 15,-13 2 0-15,-14 9 0 16,4 2 0-16,8-4-6 15,10-7-1-15,17-11-2 16,5-9-4-16,19-9-1 16,0-4 0-16,7-1-62 15,3-1-57-15,-4 1-374 16</inkml:trace>
  <inkml:trace contextRef="#ctx0" brushRef="#br0" timeOffset="20949.06">17563 9946 802 0,'0'11'479'0,"-1"8"-17"16,-8 5-228-16,0-1-62 15,-13-2-64-15,1 3-40 16,-1-2-154-16</inkml:trace>
  <inkml:trace contextRef="#ctx0" brushRef="#br0" timeOffset="21497.38">17836 9714 432 0,'-2'-7'307'0,"0"-11"40"0,2 2-136 0,12 1-74 15,7 0-11 1,12 11-25-16,5 3-14 16,3 8-45-16,-8 4-18 15,-8 3-17-15,-7 2-3 0,-11 1 2 16,-5 1 4-16,-12-2 5 15,-7 0 3 1,0-5 3-16,4-2-6 16,10-5-10-16,9 0-4 0,7-3-3 15,2 4 0-15,5 6 5 0,-3 2 0 16,-6 9-1 0,-9 0 1-16,-10 3 2 0,-10 2 7 15,-7-4-113 1,0-8-193-16</inkml:trace>
  <inkml:trace contextRef="#ctx0" brushRef="#br0" timeOffset="21664.1">18355 9988 775 0,'5'11'485'16,"2"4"-10"-16,-8 4-242 15,-10-2-64-15,-14 0-68 0,-6 1-33 16,-5 3-69-16,2 0-135 16</inkml:trace>
  <inkml:trace contextRef="#ctx0" brushRef="#br0" timeOffset="21919.04">18764 9943 1304 0,'-1'2'616'0,"-1"-4"-235"15,3 4-262-15,-1-2-63 16,0-2-101-16,0 1-90 16</inkml:trace>
  <inkml:trace contextRef="#ctx0" brushRef="#br0" timeOffset="22064.19">19023 9943 1417 0,'1'2'581'0,"0"-4"-376"0,0 2-90 15,-1 0-130-15,0-1-93 0</inkml:trace>
  <inkml:trace contextRef="#ctx0" brushRef="#br0" timeOffset="22217.18">19275 9939 1093 0,'6'0'591'16,"3"0"-152"-16,-1-1-166 15,-1 1-65-15,-1-1-91 16,0 1-39-16,-3 0-60 16,-3 0-88-16</inkml:trace>
  <inkml:trace contextRef="#ctx0" brushRef="#br0" timeOffset="23649.32">7389 11480 996 0,'0'-3'478'16,"-1"0"-209"-16,6-1-67 15,-5 4-116-15,27 8-45 16,61 30-32-16,-17-2-1 0,9 14-2 15,-5 8-1-15,-20 6-65 16,-12 0-88-16,-13-5-376 16</inkml:trace>
  <inkml:trace contextRef="#ctx0" brushRef="#br0" timeOffset="23883.64">8022 11430 811 0,'-6'-2'406'0,"-15"2"-134"15,-5 8-41-15,-5 19-81 16,-6 5-32-16,-10 11-49 16,-3 8-17-16,-12 3-30 15,0 0-9-15,7-2-23 16,7-5-67-16,19-13-158 0,5-8-185 15</inkml:trace>
  <inkml:trace contextRef="#ctx0" brushRef="#br0" timeOffset="24383.53">8332 11964 933 0,'-9'-1'432'0,"-15"-10"-188"16,-5 5-45-16,-6 4-89 15,1 3-49-15,5 22-76 16,5 1-16-16,13 5-2 16,9 2 6-16,12-6 19 15,12 5 8-15,13-4 0 16,3-10 1-16,0-11 5 0,-8-9 4 15,-7-11 21-15,-10-7 8 16,-12-9 32-16,-5-4 15 16,-16-11 14-16,-5-4-3 15,-8-21-29-15,0-1-21 16,9-4-35-16,11 8-10 16,20 17-14-16,10 9-2 15,10 17-4-15,3 4 0 0,4 18 5 16,0 5-1-16,5 11-96 15,7 11-139-15</inkml:trace>
  <inkml:trace contextRef="#ctx0" brushRef="#br0" timeOffset="24855.21">8844 11758 537 0,'1'-2'310'0,"12"-4"-13"15,5 1-90-15,23 0-80 16,9-1-31-16,11 6-59 16,4 0-20-16,-9 6-54 15,-7 2-86-15</inkml:trace>
  <inkml:trace contextRef="#ctx0" brushRef="#br0" timeOffset="25035.18">8875 11901 795 0,'7'2'422'0,"8"0"-46"16,21 1-238-16,10-1-13 15,17 1-45-15,1 1-20 16,-6-3-71-16,-1 3-49 16</inkml:trace>
  <inkml:trace contextRef="#ctx0" brushRef="#br0" timeOffset="25639.94">9812 11921 830 0,'12'-3'294'16,"11"-1"-189"-16,37 3-84 16,26 2 11-16,40 2 27 15,22 3 10-15,31 2 14 16,13-5 13-16,22 0-2 15,-4-3-23-15,-13-8-39 16,-12-1-53-16</inkml:trace>
  <inkml:trace contextRef="#ctx0" brushRef="#br0" timeOffset="26676.38">10450 11479 552 0,'6'-7'300'0,"5"-2"-47"16,4 3-39-16,6 11-68 15,3 10-35-15,0 15-59 0,-3 3-9 16,-12 8-2-16,-6-1-2 15,-8-4-9-15,-3-4-6 16,-2-11-10-16,3-7-3 16,1-13-2-16,4-6-9 15,4-15-11-15,4-10-6 16,11-8-9-16,7-3 6 16,13-1 1-16,6 8 2 0,-3 5 27 15,0 7 12-15,-12 21 21 16,-6 6 14-16,-4 19 4 15,-7 8 2-15,-1 2-6 16,-3 1-10-16,-1 1 2 16,5-3-92-16</inkml:trace>
  <inkml:trace contextRef="#ctx0" brushRef="#br0" timeOffset="28968.71">10506 12219 765 0,'-10'-8'373'0,"-6"-6"-112"16,3-1-70-16,14-4-78 0,12 4-31 16,19-5-46-16,16 2-15 15,14 5-3-15,1 5 0 16,-5 16-10 0,-13 7-5-16,-21 20-3 0,-18 5 7 15,-26 15 4-15,-10 8 2 16,-18 5 2-16,-1-10-3 15,4-21-3-15,7-13 2 0,15-25 3 16,13-2-8 0,15-6-13-16,10-2-3 15,23 6 3-15,4 0 10 16,7 6 25-16,-3 7 1 16,-5 1-5-16,3 3-4 0,2-3-26 15</inkml:trace>
  <inkml:trace contextRef="#ctx0" brushRef="#br0" timeOffset="29571.95">11778 11624 727 0,'0'-11'334'0,"3"-15"-133"0,8-2-45 15,13 0-19-15,3 1-4 0,5 12-29 16,1 7-14-16,4 23-39 15,2 18-15 1,-1 21 2-16,-4 14 5 0,-12 16 2 0,-5 0-7 31,-7-4-12-31,0-13-6 0,4-26-5 16,-3-11-2-16,-2-22-7 16,-1-8 1-16,-7-15 3 0,-1-8 1 0,-10-17 11 31,-13-6 0-31,-12-4-5 15,-6 3-4-15,-5 23-11 0,2 16 1 16,1 31 4-16,-3 12 1 16,5 17 3-16,6 0-3 15,11-10-84-15,15-3-9 16</inkml:trace>
  <inkml:trace contextRef="#ctx0" brushRef="#br0" timeOffset="32743.43">12999 11878 647 0,'1'3'328'16,"-1"4"-75"-16,-5 10-79 15,-11 11-80-15,-7 0-18 16,5 12-96-16</inkml:trace>
  <inkml:trace contextRef="#ctx0" brushRef="#br0" timeOffset="33216.25">13631 11602 508 0,'1'-5'342'15,"14"-1"31"-15,2 5-180 16,2 11-116-16,1 11-18 16,-10 11-22-16,-2 7-4 15,-11 6-2-15,-1 0-4 16,-3-7-2-16,-1-8-3 16,8-17 6-16,0-10-6 15,2-19-14 1,7-10-4-16,6-15-10 0,5-5 0 0,4 0 4 15,0 6-1 1,0 12 15-16,3 13 7 0,-4 15 15 16,-1 9 4-16,-1 18-13 15,-4 3-4-15,-2 7-7 16,-2 2-3-16,-1-4-30 16,0-2-84-16</inkml:trace>
  <inkml:trace contextRef="#ctx0" brushRef="#br0" timeOffset="33393.61">14370 11600 711 0,'7'-3'400'0,"10"-4"-37"0,9 2-188 0,16 2-104 16,3 4-28-16,4 1 1 15,-4 7-97 1,-13-2-247-16</inkml:trace>
  <inkml:trace contextRef="#ctx0" brushRef="#br0" timeOffset="33564.53">14434 11706 799 0,'1'4'389'0,"4"-1"-117"16,19 2-104-16,9-1-22 0,14 0-47 16,3 2-32-1,-7 1-62-15,-4-1-84 16</inkml:trace>
  <inkml:trace contextRef="#ctx0" brushRef="#br0" timeOffset="35293.33">15248 11493 761 0,'-17'0'268'0,"-19"7"-238"0,6 7-34 0,8 13-24 16,6 8-2-1,18 5 2-15,4 1 5 16,16-6 27-16,13-6 30 16,14-16 59-16,8-11 31 15,4-18 65-15,-10-9 9 16,-20-12-8-16,-11-1-19 15,-23-3-67-15,-9 0-32 0,-13 2-50 16,-7 5-17-16,0 12-30 0,2 12-81 16,2 17-237-1</inkml:trace>
  <inkml:trace contextRef="#ctx0" brushRef="#br0" timeOffset="35461.8">15699 11676 676 0,'3'4'336'0,"0"8"-67"0,-8 7-123 15,-13 9-63 1,-4 5-15-16,-8 4-14 0,8 2-136 16</inkml:trace>
  <inkml:trace contextRef="#ctx0" brushRef="#br0" timeOffset="35714.32">15949 11690 677 0,'7'-18'355'0,"8"-19"-73"15,0-6-78-15,5 0-68 16,-4 4-21-16,-6 7-27 15,-6 5-8-15,-4 15-11 16,-2 7-23-16,-2 11-34 16,3 9-12-16,-3 15-15 15,5 9 12-15,5 8 7 16,1 3 2-16,2-6-35 16,0-3-84-16</inkml:trace>
  <inkml:trace contextRef="#ctx0" brushRef="#br0" timeOffset="35865">16430 11722 925 0,'-2'11'388'0,"-9"11"-230"0,-4 1-39 15,-6 1-60-15,1 2-27 16</inkml:trace>
  <inkml:trace contextRef="#ctx0" brushRef="#br0" timeOffset="36224.38">16775 11563 864 0,'-3'-17'390'15,"-5"-18"-161"-15,17 4-139 16,10 5-24-16,13 4-10 0,6 10-12 16,7 13-19-1,-3 6-8-15,-11 15-21 16,-8 1-3-16,-22 6 7 15,-6 6 3-15,-23 2 4 16,-9-2 1-16,-4 1-2 16,4-7-1-16,20-9-4 0,13-5 1 0,19-10 2 31,9 1 0-31,10-5 3 0,4 2-1 0,-1-1 19 31,-2-2-62-31,-5 1-287 0</inkml:trace>
  <inkml:trace contextRef="#ctx0" brushRef="#br0" timeOffset="36361.08">17283 11668 973 0,'-1'6'448'16,"-3"8"-184"-16,0 4-69 0,-5 10-80 16,-4-2-33-16,0 1-63 15,0-1-89-15</inkml:trace>
  <inkml:trace contextRef="#ctx0" brushRef="#br0" timeOffset="36746.78">17565 11476 754 0,'10'-8'341'15,"18"-9"-126"-15,0-3-24 16,9 8-43-16,5 9-25 16,-8 6-65-16,-3 12-21 15,-17 2-18-15,-12 1 1 0,-14 2-1 16,-7-1 2-1,-4-1-5-15,1-1-1 0,13-8-9 16,8-6-4-16,12 1-4 16,11-4-3-16,8 2 0 15,4 3 1-15,-4 4-1 16,-6 3 1-16,-17-1 4 16,-11 5 1-16,-26 1 5 15,-10 1 1-15,-11-2-31 16,3-2-70-16</inkml:trace>
  <inkml:trace contextRef="#ctx0" brushRef="#br0" timeOffset="36919.71">18084 11673 1202 0,'0'0'503'0,"3"6"-288"0,-3 4-68 0,-7 3-80 15,-4 7-15 1,-4 7-26-16,-2 1-15 0,-6 4-139 16</inkml:trace>
  <inkml:trace contextRef="#ctx0" brushRef="#br0" timeOffset="37123.15">18601 11674 1254 0,'0'-2'551'0,"0"-3"-293"0,-1 3-99 15,1 2-114-15,0 0-50 16,0 0-233-16</inkml:trace>
  <inkml:trace contextRef="#ctx0" brushRef="#br0" timeOffset="37277.08">18845 11685 1244 0,'-1'-2'521'0,"2"1"-320"0,1-1-80 0,-2 2-76 15,0 0-78-15,0 0-447 16</inkml:trace>
  <inkml:trace contextRef="#ctx0" brushRef="#br0" timeOffset="37422.8">19168 11726 1443 0,'0'0'584'0,"0"2"-378"15,0 3-57-15,-1-5-77 0,0 0-24 32,-1 0-23-32,1 0-48 0,0 0-567 15</inkml:trace>
  <inkml:trace contextRef="#ctx0" brushRef="#br0" timeOffset="45043.06">2108 13378 523 0,'-15'-12'325'16,"-7"-5"-55"-16,-7 1-64 0,-8 3-33 16,-9 9-70-16,-8 1-26 15,1 11-55-15,3 9-22 16,19 14-31-16,8 6-11 16,17 2-1-16,10 1 8 15,21-6 19-15,10-8 8 16,21-8 10-16,1-8 4 15,-2-8 3-15,-5-3 4 16,-22-6 6-16,-7 1 9 16,-17-2 6-16,-8 1-2 15,-14 5-8-15,-8 2-11 0,-16 7-9 16,-4 7-1-16,-2 10-6 16,1 5-4-16,16 11-10 15,6 2-1-15,14 4 5 16,12 0 6-16,17-9 7 15,7-5 2-15,18-15 6 16,6-8-2-16,5-14 3 16,2-7 2-16,-11-12-1 15,-3-4 1-15,-8-4-1 16,-7 0 1-16,-6 9-2 0,-10 5 0 16,-9 14 28-16,-1 5 0 15,-4 10 5 1,0 6 1-16,-1 10-31 15,1-1-2-15,6 4-8 0,4-2 4 16,4-7-124 0,1-4-124-16</inkml:trace>
  <inkml:trace contextRef="#ctx0" brushRef="#br0" timeOffset="45177.38">2187 13407 756 0,'-4'0'323'0,"4"1"-168"16,0 2-122-16</inkml:trace>
  <inkml:trace contextRef="#ctx0" brushRef="#br0" timeOffset="45425.39">2411 13652 834 0,'2'8'331'0,"3"11"-202"16,0 5-22-16,4 4-13 15,3 0-15-15,6-1-30 0,0-3-5 16,1-8-3-16,-4-6 2 15,0-12 2-15,-3-6-1 16,-4-10-3-16,3-3-7 16,-1-1-32-16,-3-2-73 15</inkml:trace>
  <inkml:trace contextRef="#ctx0" brushRef="#br0" timeOffset="45835.3">3023 13604 724 0,'-1'13'379'0,"-8"10"-87"0,-4 8-61 15,-3 1-91-15,-6-1-33 0,-4 0-59 0,-2-5-15 32,-3-10-11-32,3-7-1 15,4-15-49-15,4-3-29 0,8-6-35 16,4-2-9-16,6 1 35 15,2 2 23-15,5 3 17 16,2 4 3-16,6 7 7 16,4 6 3-16,7 9 12 15,4 5 3-15,2 2 5 0,1-2-1 0,-3-3 3 32,-1-6 1-32,-4-10 5 15,-4-3 2-15,4-14-1 16,-5-4 0-16,3-7 0 15,-1 0-1-15,-8 3 0 16,-1 1-24-16,-7 12 62 16,-1 6 17-16,-1 13 22 15,-1 9 35-15,5 10-60 16,-1 2-18-16,5 1-26 0,5-1-10 16</inkml:trace>
  <inkml:trace contextRef="#ctx0" brushRef="#br0" timeOffset="46483.58">4399 13174 903 0,'0'0'383'15,"1"11"-201"-15,4 15-84 16,4 33-64-16,0 18 3 15,1 16-8-15,-1 3 0 16,-1-13-6-16,-1-9-6 16,0-20-7-16,-1-9-10 0,2-20-52 15,0-8-23-15,8-20-92 16,3-9-42-16,7-19-20 16,7-3 18-16,0-4 94 15,-2 1 57-15,-9 11 140 16,-6 6 45-16,-16 12 58 15,-7 5 14-15,-15 10-45 16,-9 6-30-16,-3 5-39 16,-1 1-19-16,12 0-31 0,7 2-17 15,9-2-21 1,5 0-1-16,10-3 6 0,8 2 5 16,13-2 5-16,9-5-1 15,8-1 40-15,2-7-92 16</inkml:trace>
  <inkml:trace contextRef="#ctx0" brushRef="#br0" timeOffset="46705.28">4999 13596 975 0,'4'0'355'0,"12"4"-276"16,10 1-50-16,26-2-13 16,5 6-2-16,11-4-4 15,-5 1 1-15,-16 1-14 16,-1-1-73-16</inkml:trace>
  <inkml:trace contextRef="#ctx0" brushRef="#br0" timeOffset="46868.78">5051 13723 1083 0,'8'3'454'15,"8"3"-231"-15,21-2-93 16,8 1-17 0,10-5-28-16,2 2-38 15,-3-2-25 1,-5 3-32-16</inkml:trace>
  <inkml:trace contextRef="#ctx0" brushRef="#br0" timeOffset="47620.21">6092 13358 591 0,'-25'-8'354'0,"-26"-16"-29"0,7-3-81 15,19-8-107-15,10 0-51 16,14 5-82-16,8 3-17 16,15 5-21-16,7 7-4 15,16 11 16-15,4 4 6 16,4 15 11-16,-5 2 7 16,-20 11 7-16,-14 7 5 0,-36 17 1 15,-15 4-1 1,-10 6-4-16,-2-1-2 0,22-19-2 15,7-7-3 1,17-20-3-16,7-7 0 0,12-5-1 16,10-3 1-16,9 1 3 15,4 1-1-15,2-2-1 16,-2 2 1-16,-4-5 2 16,-4-1 1-16,-15 0 12 15,-4-3 5-15,-12 2 7 16,-5-7 0-16,2-5-10 15,-2-3-7-15,8-1-13 16,8 2-5-16,8 0-6 16,2 3-3-16,2 4 0 15,-1 1 24-15,-2 9 32 16,0 4 19-16,1 9 30 0,-4 6-15 16,-2 9-18-16,-1 4-15 15,-4 4-21 1,-1-1-6-16,-2-4-62 0,-2-1-85 15</inkml:trace>
  <inkml:trace contextRef="#ctx0" brushRef="#br0" timeOffset="47830.28">5949 13725 953 0,'0'0'400'0,"-1"0"-230"16,8 2-68-16,-4-2-59 16,28 0-15-16,111 3-14 0,-33-6-1 15,13 0 0-15,-1-1-1 16,-16 3-25 0,-13 1-106-16</inkml:trace>
  <inkml:trace contextRef="#ctx0" brushRef="#br0" timeOffset="48244.41">6083 14056 753 0,'0'-7'341'0,"10"-8"-107"0,8-4-123 16,20-1-29-16,5 2 4 0,12 9-5 16,0 8-8-1,-12 16 7-15,-4 10 5 0,-15 16-10 0,-3 7-4 16,-7 10-17 0,-5 1-8-16,-2-2-6 0,-3-4-8 31,3-19-15-31,4-8-4 15,-6-25 1-15,0-10-6 0,-7-14-10 16,-4-14-2-16,-4-3-6 16,-5-2 4-16,-5 10 5 15,-2 11 1-15,-10 20 2 16,-2 7 1-16,-7 15 5 16,-3 4-1-16,4-1-2 0,2 2-1 15,13-10-123-15,9-8-99 16</inkml:trace>
  <inkml:trace contextRef="#ctx0" brushRef="#br0" timeOffset="48650.84">7142 13636 1076 0,'0'1'398'0,"5"3"-302"0,16-3-46 16,33-2-27-16,13-2-2 15,24-2-12-15,3 0-3 16,-1 5 0-16,-5 0 60 15,-15 4-203 1,-18 1-106-16</inkml:trace>
  <inkml:trace contextRef="#ctx0" brushRef="#br0" timeOffset="48845.06">7290 13733 702 0,'-5'1'337'0,"3"3"-122"16,10 1-104 0,23 0-72-16,7 1-14 15,19-3-6-15,6-2-6 0,6 0-3 16,3-1 2-16,-11-2-36 16,-6-4-91-16</inkml:trace>
  <inkml:trace contextRef="#ctx0" brushRef="#br0" timeOffset="48978.99">7813 13597 650 0,'8'0'399'16,"6"1"-46"-16,2 8-134 0,1 4-32 15,-9 9-36 1,-2 4-9-16,-9 4-35 16,-6 6-16-16,-7-4-33 15,-6 0-118-15</inkml:trace>
  <inkml:trace contextRef="#ctx0" brushRef="#br0" timeOffset="49507.42">8553 13480 874 0,'14'-19'344'0,"25"-21"-187"16,5 4-16-16,7 12-25 15,4 12-15-15,-9 22-41 16,-2 16-2-16,-8 25 7 0,-6 5 2 16,-7 7-17-16,-7 0-13 15,-8-3-11-15,-3-3-5 16,-2-7-5-16,0-7-4 15,-2-19-1-15,0-10 0 16,-1-14-10-16,-1-12-12 16,-2-16-8-16,-5-3-5 0,-4-3 5 15,-4 5 9 1,-9 16-3-16,3 11 7 16,-10 13 9-16,-4 7 2 0,-4 9 10 15,2 0-5-15,13-5-5 16,6-4-61-16,22-13-191 15</inkml:trace>
  <inkml:trace contextRef="#ctx0" brushRef="#br0" timeOffset="49729.1">9369 13604 1097 0,'8'-2'421'0,"9"-1"-261"15,16 2-138-15,12 1-7 16,6 2-2-16,-1-2-4 16,-5 3-36-16,-6 0-91 15</inkml:trace>
  <inkml:trace contextRef="#ctx0" brushRef="#br0" timeOffset="49893.88">9414 13713 1044 0,'6'3'410'15,"14"1"-259"-15,7 2-20 0,13-1-19 16,4-1-21-16,-2-3-45 0,2 1-10 31</inkml:trace>
  <inkml:trace contextRef="#ctx0" brushRef="#br0" timeOffset="51574.08">10405 13445 470 0,'-20'-7'307'0,"-19"-12"43"0,1-4-141 0,12-15-84 16,7-1-23-16,19-2-62 31,9-2-28-31,19 9-31 0,5 3-1 16,4 15 12-1,6 9 7-15,-3 13 7 16,0 13 4-16,-19 10 9 16,-10 6 6-16,-28 17 6 15,-18 7-1-15,-10 5-12 16,2 0-6-16,13-17-9 0,13-8-5 16,22-18-6-16,7-10-2 15,16-6 2-15,7-4 5 16,2-1 3-16,8 4 1 15,-2-1 0-15,-2 1 1 16,-13-2 3-16,-11-2 9 16,-17 0 9-16,-4-2 4 0,-9-10 3 15,2 1-6 1,1-11-9-16,3-3-7 0,12 1-16 16,9 1-5-16,12 5-8 15,4 5-1-15,2 10 29 16,-3 3 16-16,-6 8 42 15,-7 3 20-15,-3 9-2 16,-4 1-8-16,2 3-30 16,5 2-15-16,-6-5-14 15,4-1-4-15,-1-7-110 16,4 0-118-16</inkml:trace>
  <inkml:trace contextRef="#ctx0" brushRef="#br0" timeOffset="51792.43">10221 13784 811 0,'-5'-5'421'16,"-2"-5"-124"-16,10 3-114 15,25 1-92-15,8 0-34 16,35 0-18-16,20 2-5 0,25-1-7 15,8 2-5 1,-6 3-9-16,-12 0-27 16,-22 1-136-16,-14 2-166 0</inkml:trace>
  <inkml:trace contextRef="#ctx0" brushRef="#br0" timeOffset="52030.63">10471 13908 872 0,'-1'1'390'0,"1"4"-147"0,5 11-105 16,6 13-53-16,3 11 4 15,-1 9-17-15,-7-1-20 0,-1-2-20 16,-5-2-6-16,-1-6-12 15,3-8-27-15,1-15-102 16,4-11-98 0</inkml:trace>
  <inkml:trace contextRef="#ctx0" brushRef="#br0" timeOffset="52192.75">10719 14071 378 0,'0'-1'258'15,"-5"1"9"-15,-8 2-25 0,-10 12-74 16,-4 2-25-16,-1-1-40 15,5 2-17 1,14-4-27-16,6 0-7 16,15 0-9-16,7-2-5 15,14-2-7-15,2-3-7 0,13-5-12 0,9-2-43 16</inkml:trace>
  <inkml:trace contextRef="#ctx0" brushRef="#br0" timeOffset="52487.93">11464 13593 1021 0,'9'0'411'16,"9"-1"-249"-16,8-1-54 16,16-1-56-16,4 3-12 15,4-4-29-15,-4 1-17 16,-4 3-268-16</inkml:trace>
  <inkml:trace contextRef="#ctx0" brushRef="#br0" timeOffset="52644.88">11438 13730 990 0,'0'0'443'0,"9"-2"-160"0,13 1-141 0,26-2-74 16,10 0 2-16,8 2-31 15,-2-1 49-15</inkml:trace>
  <inkml:trace contextRef="#ctx0" brushRef="#br0" timeOffset="54823.7">13302 5917 603 0,'5'-10'279'15,"13"-14"-79"-15,14-5-44 0,22-13-32 16,15-2-17-16,7 1-55 16,-7 3-21-16,-13 13-15 15,-12 5-1-15,-20 13-94 16,0 9-113-16</inkml:trace>
  <inkml:trace contextRef="#ctx0" brushRef="#br0" timeOffset="55027.11">13364 6013 749 0,'0'0'337'16,"7"-5"-138"-16,8-1-65 15,20-10-55-15,11-9 3 16,19-6-21-16,1-6-15 15,-3-5-18-15,-5 0-10 0,-3 4-149 16</inkml:trace>
  <inkml:trace contextRef="#ctx0" brushRef="#br0" timeOffset="55307.03">13894 5071 898 0,'0'-3'405'0,"0"-5"-200"15,2 11-122-15,4 9-28 16,11 21-32-16,6 13 0 15,6 25 0-15,0 6-4 16,-2 4-5-16,-5-5 0 16,-5-19-177-16,-3-9-139 15</inkml:trace>
  <inkml:trace contextRef="#ctx0" brushRef="#br0" timeOffset="55516.42">14192 5374 298 0,'5'-13'199'15,"7"-14"47"-15,-3 12-13 16,-9 12-13-16,-4 5-33 16,-11 12-61-16,-6 2-29 15,-9 10-33-15,-3 1-11 16,1 2-24-16,5 3-9 0,19-5-6 16,9-4-2-16,22-8-3 15,10-6 1 1,13-4 0-16,7-6 2 0,-1-9 1 15,-3 3 1-15,-4-6-44 16</inkml:trace>
  <inkml:trace contextRef="#ctx0" brushRef="#br0" timeOffset="56874.48">12388 13185 926 0,'-15'-12'372'0,"-16"-22"-239"15,9 0-44-15,20 1-51 16,7-4-25-16,21 9-30 16,6 5-3-16,11 15 11 15,2 9 5-15,1 18 9 16,-7 10 2-16,-19 7 4 16,-18 8 3-16,-31 9 3 15,-17 5-1-15,-11 6-5 16,8-3-2-16,18-14-8 0,16-10-3 15,19-20-3 1,10-4 0-16,14-8 3 0,8-5 2 16,12 0 2-16,5-4-1 15,2-3 2-15,-5 0-1 16,-18-1 2-16,-5 4 1 16,-18 1 2-16,-4 3 1 0,-5 5 2 15,-5-4 3-15,-3 4 4 16,1-2 4-16,2-3 5 15,5-1-2-15,1-13-6 16,6-4-8-16,12-10-11 16,-3 1-4-16,11 0 0 15,2 4 2-15,-2 9 15 16,-2 8 10-16,-8 16 21 16,-8 9 4-16,-3 18-7 15,-2 6-6-15,3 4-20 16,0-1-16-16,3-6-256 15</inkml:trace>
  <inkml:trace contextRef="#ctx0" brushRef="#br0" timeOffset="57095.18">12233 13694 996 0,'5'-1'373'16,"22"-4"-242"-16,15 2-59 15,37-6 7-15,26 4 8 0,12-2-22 16,9 1-19 0,-7 3-2-16,-12-1-121 0</inkml:trace>
  <inkml:trace contextRef="#ctx0" brushRef="#br0" timeOffset="57490.16">12384 13965 748 0,'6'-6'361'16,"3"-4"-52"-16,21 0-236 0,10-1-14 15,17 8-10-15,3 2-13 16,-3 7-23-16,-11 7-2 0,-17 3-3 16,-14 0-2-16,-21 4 5 15,-7-3 2-15,-13-1 7 16,-4-6 4-16,7-6-4 15,4-3-6 1,12-4-20-16,13-1-9 16,14 3-7-16,7 1 3 15,6 5 19-15,0 7 8 0,-11 10 35 16,-8 0 14-16,-14 12 14 16,-9 1 5-16,-20 3-22 15,-8 0-14 1,-13-15-40-16,0-10-62 15</inkml:trace>
  <inkml:trace contextRef="#ctx0" brushRef="#br0" timeOffset="58386.41">13714 13523 806 0,'-18'-4'372'0,"-20"2"-161"16,-2 6-34-16,-3 5-82 16,5 10-27-16,9 2-45 15,9 4-21-15,20 5-8 16,9-2-5-16,16-3 8 0,10-1 0 15,6-11 4-15,-4-8 9 16,3-8 0-16,-9-6 6 16,-9-9 2-16,-1-2 0 15,-7-2-3-15,-2-3-3 16,-4 7-6-16,-2 5-10 16,-3 12-7-16,1 7 3 15,-4 9 6-15,-3 3 7 16,-3 7 7-1,3 0-3-15,2-3-3 0,2-3-1 16,4-9 0-16,2-9 1 16,8-12-1-16,3-6 0 0,5-12-3 15,0 2-1-15,0 6-2 16,0 0-1-16,-3 15 3 16,-3 4 11-16,-8 9 25 15,-5 8 7-15,-9 6 3 16,1 4-10-16,-6-2-21 15,6-1-7-15,5-10-18 16,4-8-5-16,9-14-6 16,8-5 0-16,10-6 11 15,0-1 4-15,-2 1 3 16,-4 1 1-16,-4 6 1 16,-2 5 6-16,-4 13 31 15,0 10 20-15,-8 13 25 16,1 6 3-16,-3 7-21 0,-6-4-17 15,0-5-22-15,2-2 409 16</inkml:trace>
  <inkml:trace contextRef="#ctx0" brushRef="#br0" timeOffset="63501.59">14954 13740 731 0,'0'13'320'15,"0"7"-161"-15,-15 14-79 0,-3 0-18 16</inkml:trace>
  <inkml:trace contextRef="#ctx0" brushRef="#br0" timeOffset="63805.18">15700 13574 541 0,'-7'-13'370'0,"-10"-13"36"15,-4 3-182 1,-1 10-125-16,-4 6-38 16,3 10-52-16,-3 8-17 15,9 10-23-15,3 3-2 16,11 3 5-16,6 2 5 15,10-3 12-15,8-3 7 0,3-6 8 16,0-5 5 0,0-7 10-16,-1-1-8 0,1-8-209 15</inkml:trace>
  <inkml:trace contextRef="#ctx0" brushRef="#br0" timeOffset="64091.18">15878 13618 772 0,'-2'5'339'0,"0"6"-170"15,1 3-16-15,1-1-53 16,-1-1-25-16,1-3-36 16,0-4-2-16,-4-7 7 15,3-3-1-15,1 4-7 16,0-4-8-16,7-19-18 15,16-35-3-15,1 35-6 16,0-5 0-16,7 14 9 16,0 6 5-16,-6 9 7 15,0 14 0-15,-11 1-8 16,0 8-4-16,-9 3-4 0,2 3 9 16,-4 0-164-16,4 1-186 15</inkml:trace>
  <inkml:trace contextRef="#ctx0" brushRef="#br0" timeOffset="64338.62">16508 13627 763 0,'-7'-7'410'0,"-8"-10"-115"0,-5 1-100 15,-2 3-38-15,-11-4-59 16,1 4-28-16,0 11-39 15,-2-4-18-15,10 15-20 16,3 5-5-16,9 2 8 16,7 9 2-16,9-2 11 15,6-3 1-15,11-2 0 16,6-1-2-16,10-4-1 16,5-2-24-16,-5-9-191 15,0-2-164-15</inkml:trace>
  <inkml:trace contextRef="#ctx0" brushRef="#br0" timeOffset="64474.57">16360 13351 977 0,'-11'-5'442'0,"-7"-6"-219"0,5 5-87 16,11 6-120-16,4 7-58 0</inkml:trace>
  <inkml:trace contextRef="#ctx0" brushRef="#br0" timeOffset="64783.42">16568 13509 941 0,'-1'-1'430'0,"1"-1"-211"16,6 1-100-16,-6 1-78 15,15 0-23-15,56 8-1 16,-30-5-6-16,0 4-5 0,-7 0 1 16,-17-3-3-16,-4 1 0 15,-16-1-2 1,-6 2 1-16,-12-3-2 0,-6 2-1 16,-1 3-5-16,1 3-6 15,12 5-4-15,7 0 0 16,14 4 5-16,8 0 4 15,11 2-26 1,5-2-27-16,3-4-149 0,2-1-92 16</inkml:trace>
  <inkml:trace contextRef="#ctx0" brushRef="#br0" timeOffset="65117.05">17169 13494 774 0,'-13'-10'403'15,"-11"-7"-127"-15,1 5-69 0,7 14-109 16,4 4-51-16,4 8-51 16,4 2-12-16,6 6-2 15,5-2 5-15,10-1 12 16,2 0 2-16,-4-11 5 16,-3 0 0-16,-5-6 0 0,-6-2 2 15,-5 0-2-15,-9 0 1 16,-9-2-4-16,4 2-3 15,-4 6-6-15,2-1-5 16,7 8-5 0,-2-1 0-16,15 3 25 0,9 2 19 15,3 0 30 1,10 0 14-16,-1-5 14 0,0-3-9 0,4-5-17 16,-9-4-10-1,3-3-91-15,1 2-503 16</inkml:trace>
  <inkml:trace contextRef="#ctx0" brushRef="#br0" timeOffset="65904.11">6022 15219 1124 0,'7'-1'453'16,"13"7"-291"-16,17 13-56 15,22 26-58-15,11 13-10 16,9 11-15-16,-7-2-6 15,-15-9-7-15,-10-10-2 16,-11-8-121-16,-1-7-182 16</inkml:trace>
  <inkml:trace contextRef="#ctx0" brushRef="#br0" timeOffset="66094.89">6627 15190 950 0,'-14'0'442'0,"-23"4"-174"16,-5 4-64-16,0 15-83 16,-4 3-27-16,-7 17-48 0,-4 10-17 15,-11 8-16-15,4 4-3 16,9-10-6-16,7-4-53 16,15-10-129-16,8-3-110 15</inkml:trace>
  <inkml:trace contextRef="#ctx0" brushRef="#br0" timeOffset="66566.89">6822 15870 658 0,'-32'-8'69'0,"21"0"73"15,10 1 14-15,-9-12 8 0,17-1-7 32,-3-3 1-32,-4 1-5 0,-7 4-15 15,-8 0-13-15,-5 6-37 0,-8 0-19 16,-8 11-44-16,-1 3-19 0,-1 12-20 15,7 7-11 1,9 7-5 0,9 2 3-16,13 0 10 15,10-2 9-15,10-9 12 0,6-8 4 0,11-11 2 16,1-5-1-16,-5-10 2 16,-3 0 1-16,-11-7 2 31,-3 2 1-31,-6 3-4 0,-4 4-4 0,-1 11-14 15,-3 1-3-15,4 10-3 16,4 5 3-16,8 4 9 16,2 4 0-16,7 0-43 15,0-5-89-15</inkml:trace>
  <inkml:trace contextRef="#ctx0" brushRef="#br0" timeOffset="66794.23">7160 15492 1024 0,'8'3'398'0,"18"-1"-254"16,11 0-42-16,-1 0-25 31,-19 0-17-31,2-1-39 0,50 0-8 0,-5 4-61 16,-7-2-56-16</inkml:trace>
  <inkml:trace contextRef="#ctx0" brushRef="#br0" timeOffset="66975.6">7256 15644 857 0,'0'0'424'16,"12"4"-89"-16,12 2-123 15,11 1-75-15,4 2-15 16,8 0-62-16,-3-1-13 16,-1-6-13-16,-1 3-96 15</inkml:trace>
  <inkml:trace contextRef="#ctx0" brushRef="#br0" timeOffset="67896.23">8133 15652 739 0,'0'0'325'16,"0"-3"-75"-16,40 4-265 0,21 3-16 15,50-8 51-15,32 0 26 16,52-8 34-16,31 1 6 16,33 4-27-1,6-1-16-15,-2 4-25 16,-15 3-6-16,-37 1-2 0,-24 3-2 15,-41 9 16-15,-22 2-74 16</inkml:trace>
  <inkml:trace contextRef="#ctx0" brushRef="#br0" timeOffset="68477.87">8807 15164 735 0,'-21'-21'344'16,"-12"-14"-140"-16,14-10-104 16,9 2-28-16,27-1-21 15,8 1 7-15,14 14 14 16,8 6-1-16,3 21-14 0,4 11-25 16,-6 20-29-16,-10 9-3 15,-30 14-3-15,-17 2 0 16,-34 9 3-16,-8 2 1 15,2-4 3-15,2-9 2 16,24-20 5-16,8-10 2 16,9-21-4-16,12-1-6 15,12-5 4-15,5-1 1 0,18 6 5 16,3 3 3-16,2 7-8 16,2 1-2-16,-11 3-89 15,-4-1-156-15</inkml:trace>
  <inkml:trace contextRef="#ctx0" brushRef="#br0" timeOffset="68800.2">9291 15148 1165 0,'4'0'429'0,"3"5"-341"0,0 7-33 16,-2 11-9-16,0 5-2 15,-5 4-4-15,-5-2-3 16,1-5-14-16,-1-5-5 16,5-12-2-16,5-8 1 15,5-15-4-15,5-8-2 16,6-8-7-16,3-2-4 16,5 3-4-16,-1 6 8 0,-1 7 18 15,0 9 5 1,-8 11 7-16,-6 7-5 15,-6 16-9-15,-5 4-2 0,-2 12-5 16,-1 0-2 0,0-1-1-16,3-5-48 0,6-7-213 15</inkml:trace>
  <inkml:trace contextRef="#ctx0" brushRef="#br0" timeOffset="69224.42">9918 15048 1272 0,'0'6'498'16,"-1"9"-334"-16,1 8-59 0,1 19-54 15,1 4-5 1,1 6-17-16,2 0-8 0,-2-5 7 16,-1-4-89-16,0-15-199 15</inkml:trace>
  <inkml:trace contextRef="#ctx0" brushRef="#br0" timeOffset="69369.57">9761 15269 1169 0,'8'-3'460'0,"15"1"-321"16,11-1-50-16,11 1-57 15,9 2-16-15,6 4-105 16,-4 0-106-16</inkml:trace>
  <inkml:trace contextRef="#ctx0" brushRef="#br0" timeOffset="69569.58">10269 15227 642 0,'8'-16'406'0,"0"-13"-19"16,9-3-129-16,-3-3-33 15,-2 3-64-15,2 1-27 16,-6 7-44-16,-3 5-9 15,-3 7-34-15,-4 9-26 0,2 17-24 16,2 9-9-16,1 15 4 16,5 2 6-16,0 8 5 15,1 2-57 1,-1 9-238-16</inkml:trace>
  <inkml:trace contextRef="#ctx0" brushRef="#br0" timeOffset="69902.6">9468 15775 904 0,'0'0'454'16,"-6"0"-107"-16,-3 7-185 0,-6 12-86 15,-3 5-11 1,5 12-18-16,2 2-18 0,11 0-16 16,6 0-1-16,11-9-2 15,10-1 1-15,10-12 0 16,3-7-2-16,4-8-50 15,-2-4-53-15,0-8-179 16,-5-6-201-16</inkml:trace>
  <inkml:trace contextRef="#ctx0" brushRef="#br0" timeOffset="70044.45">9755 15824 645 0,'-3'0'397'0,"-6"7"-29"15,0 7-105-15,1 14-108 16,0 6-42-16,3 10-41 15,4 5-19-15,7-2-21 0,0-2-7 16,2-1 10-16,3-10-96 16,4 2-45-16</inkml:trace>
  <inkml:trace contextRef="#ctx0" brushRef="#br0" timeOffset="70880.65">11357 15288 595 0,'-22'-7'316'0,"-24"-10"-34"0,5-4-88 16,17-2-72-16,6-2-26 15,18-1-76-15,9 0-20 16,19 3-1-16,11 6 4 16,10 7 21-16,6 10 3 15,-3 10-14-15,-7 6-5 0,-22 14-3 16,-15 3 4-16,-31 12 1 16,-13 4 1-16,-10 6-3 15,-1 2-3-15,15-13 1 16,7-9-2-16,15-17-3 15,9-10 0-15,11-3 3 16,9-2 3-16,12-3 3 16,5 4-1-16,4-2-4 15,0 2-2-15,1-2-1 0,-1-1 1 16,-9-1 4-16,-7-3 3 16,-10-3-3-16,-8-7-1 15,-7-5-4-15,-5-3-2 16,2-4 0-16,4 2 1 15,5 1-5-15,5 0-3 16,4 6 6-16,1 2 3 16,4 8 14-16,-3 6 8 15,1 8 8-15,0 4 5 16,-8 7 3-16,0 7 1 16,-3 2-9-16,-5 2-5 15,6 0-12 1,2-5-2-16,-1-9-106 0,6-4-76 15</inkml:trace>
  <inkml:trace contextRef="#ctx0" brushRef="#br0" timeOffset="71077.48">11278 15644 1204 0,'-3'-2'483'0,"8"-2"-307"16,8-2-87-16,27 2-53 16,21-1-13-16,33 3-9 15,12 0-4-15,5 0-64 16,1 2-81-16</inkml:trace>
  <inkml:trace contextRef="#ctx0" brushRef="#br0" timeOffset="71496.75">11297 15847 1070 0,'0'-5'428'0,"5"-8"-275"16,8-1-53-1,21-1-35-15,11 2-19 0,23 9-22 16,6 1-8-16,-4 8-6 16,-12 5-2-16,-28 4-8 15,-15 5-1-15,-26 7-2 16,-7 3 1-16,-11-1 4 16,-3-4 7-16,4-13 1 15,10-5-5-15,16-6-17 16,11-3-10-16,21 0-7 15,5 1 2-15,6 6 16 16,-2 5 6-16,-9 7 12 16,-2 4 12-16,-10 5 22 15,-13 0 19-15,-16 4 34 16,-13 0 5-16,-25-9-6 16,-8-4-17-16,-13-19-33 0,-2-6-12 15,18-13-128-15,14-3-32 16</inkml:trace>
  <inkml:trace contextRef="#ctx0" brushRef="#br0" timeOffset="71784.45">12937 15540 911 0,'1'17'465'15,"-1"10"-114"-15,-19 15-172 0,-12 1-41 16,-14-1-50-16,-3-3-131 16</inkml:trace>
  <inkml:trace contextRef="#ctx0" brushRef="#br0" timeOffset="72287.66">13491 15346 986 0,'12'-1'444'0,"7"-3"-207"0,-3 19-143 16,-1 13-24-16,-10 13-35 0,-5 4-2 15,-9-2-3 1,-3-7-2-16,3-18-6 0,2-4-5 0,9-14 1 31,7-7-2-31,9-16-7 16,10-5-3-16,4-7-8 16,0-5-2-16,1 12 3 15,-7 5 1-15,1 14 5 16,-2 15 3-16,-9 15-1 0,-4 10 1 15,-10 6-6 1,-2-1-2-16,1-3-100 16,2-6-109-16</inkml:trace>
  <inkml:trace contextRef="#ctx0" brushRef="#br0" timeOffset="72440">14051 15363 1183 0,'13'-6'467'16,"22"-4"-310"-16,3 4-85 0,1 4-32 16,5 4-22-16,1 2-93 15,-1 0-126-15</inkml:trace>
  <inkml:trace contextRef="#ctx0" brushRef="#br0" timeOffset="72591.28">14116 15485 1086 0,'0'1'491'16,"0"-1"-182"-16,5 5-165 15,-5-5-68-15,14-1-19 16,60-3-29-16,-19 0-63 16,18-5-260-16</inkml:trace>
  <inkml:trace contextRef="#ctx0" brushRef="#br0" timeOffset="72864.89">14915 15269 836 0,'-25'-20'423'15,"-30"-16"-112"-15,5 9-102 0,11 17-103 16,2 10-32-16,15 18-57 0,4 8-12 15,12 11-7 1,6 6 3-16,15 3 13 16,10-4 2-16,13-9 18 15,8-10 3-15,6-17 14 0,-3-9 7 16,-7-12-5 0,-11-5-1-16,-17-8-15 15,-4 0-10-15,-14 3-102 16,-1 9-83-16</inkml:trace>
  <inkml:trace contextRef="#ctx0" brushRef="#br0" timeOffset="73003.92">15110 15402 776 0,'1'7'459'16,"2"11"-19"-16,0 6-155 0,-7 2-102 31,-4 3-47-31,-4 0-76 0,-3-4-27 15</inkml:trace>
  <inkml:trace contextRef="#ctx0" brushRef="#br0" timeOffset="73356.89">15320 15286 944 0,'2'-21'436'16,"4"-16"-182"-16,3 0-109 16,2 5-33-16,1 9-29 15,0 9-24-15,-6 11-31 16,1 10-7-16,-7 18-24 16,0 14-7-16,0 17 9 0,0 1 3 15,10 1 24-15,2-7-66 16</inkml:trace>
  <inkml:trace contextRef="#ctx0" brushRef="#br0" timeOffset="73536.72">15783 15526 625 0,'2'5'397'16,"0"6"21"-16,-7 4-140 0,-16-1-90 15,-6 2-43-15,-13 1-74 16,8 0-20-16,9-5-128 16</inkml:trace>
  <inkml:trace contextRef="#ctx0" brushRef="#br0" timeOffset="73905.03">16066 15191 761 0,'-3'-8'338'0,"8"-8"-135"0,4 3-57 0,11 7-16 16,6 0-1-16,6 6-25 16,2 6-28-16,-1 7-40 15,-6 6-18-15,-23 7-7 16,-8 4-7-16,-18 11-3 16,-9 2 1-16,3 2-2 0,6 2 2 15,15-13-1 1,7-9-3-16,16-11-9 15,9-10-6-15,10-2-94 16,9 0-97-16</inkml:trace>
  <inkml:trace contextRef="#ctx0" brushRef="#br0" timeOffset="74040.17">16621 15525 1036 0,'1'4'528'16,"1"3"-151"-16,-7 6-193 0,-7-1-45 15,-1 1-65 1,-1 2-26-16,3-3-32 0,2-1-82 0</inkml:trace>
  <inkml:trace contextRef="#ctx0" brushRef="#br0" timeOffset="74208.57">16950 15484 1281 0,'0'-1'561'15,"0"-7"-295"-15,0 2-119 0,-1 4-100 0,1 0-37 32,0 2-148-32,0-2-197 0</inkml:trace>
  <inkml:trace contextRef="#ctx0" brushRef="#br0" timeOffset="74332.5">17095 15486 1416 0,'0'0'585'0,"1"-1"-377"15,2 1-59-15,-3-1-97 16,0 0-38-16,0 0-164 16</inkml:trace>
  <inkml:trace contextRef="#ctx0" brushRef="#br0" timeOffset="74505.35">17354 15482 799 0,'3'-2'539'0,"3"0"65"0,-1 1-222 0,-5 1-132 32,0 0-54-32,0 0-82 0,0 0-31 0,0 0-30 0,0 0-14 15,0 0-13-15,0 0-48 16,0 0-155-16</inkml:trace>
  <inkml:trace contextRef="#ctx0" brushRef="#br0" timeOffset="75087.78">5864 17111 1013 0,'8'-9'526'15,"11"-7"-173"-15,10 6-111 16,15 23-153 0,9 13-35-16,17 25-20 0,5 8-8 15,-1 8-7-15,-9-1-1 16,-21-13-122-16,-9-7-113 16,-15-13-144-16</inkml:trace>
  <inkml:trace contextRef="#ctx0" brushRef="#br0" timeOffset="75252.63">6471 17115 1204 0,'-13'4'544'0,"-16"12"-239"16,-7 8-102-16,-17 19-93 0,-5 9-25 16,-12 4-44-16,3 2-13 15,14-6-30-15,8-8-77 16,12-4-145-16</inkml:trace>
  <inkml:trace contextRef="#ctx0" brushRef="#br0" timeOffset="75679.23">6817 17482 963 0,'-21'1'423'15,"-20"4"-235"-15,6 4-51 16,13 11-77-16,11 2-28 15,13 5-14-15,9-1 3 0,14-7 12 0,8 1-3 16,5-12-1-16,-5-6 2 16,-11-9 34-16,-6-7 19 0,-15-9 10 31,-1-3 1-31,-8-13-34 16,-5-9-19-16,-2-17-14 15,-3-8-6-15,7-9-9 16,8 5-5-16,6 11-8 15,10 10-6-15,6 25-5 16,-1 6-5-16,5 21-5 16,6 14 9-16,9 16-233 15,5 7-358-15</inkml:trace>
  <inkml:trace contextRef="#ctx0" brushRef="#br0" timeOffset="75902.77">7265 17323 929 0,'8'-3'418'0,"15"-3"-158"15,3 1-114-15,8-1-49 16,4 2-28-16,0 3-49 15,2 1 0-15,-2 0-115 16,-6 3-139-16</inkml:trace>
  <inkml:trace contextRef="#ctx0" brushRef="#br0" timeOffset="76045.35">7366 17434 998 0,'2'4'499'0,"1"4"-126"15,9 0-205-15,6-1-20 16,10-7-61-16,10 1-35 16,12-3-91-16,-4-5-159 0</inkml:trace>
  <inkml:trace contextRef="#ctx0" brushRef="#br0" timeOffset="76509.23">8439 17450 885 0,'-12'0'367'0,"-13"-2"-207"0,8-1-29 0,13 2-31 31,8-7-25-31,34-5-18 0,24-4-19 0,63-1-14 31,33 5 13-31,54 7 7 0,21 6 5 16,16 9 0-16,1 3-3 0,-16-2-22 16,-22-2-8-1,-24-9-5-15,-11-5 0 16,-38-7 14-16,-6-2-64 15,-38 2-233-15</inkml:trace>
  <inkml:trace contextRef="#ctx0" brushRef="#br0" timeOffset="77008.7">9417 16981 556 0,'3'-6'361'0,"5"-3"-7"0,2 7-123 16,-5 12-116-16,1 7-46 15,-2 9-39-15,-3 4-4 16,-2 0-1-16,-2 2-1 15,1-13-3-15,2-4-5 0,6-10 2 16,3-9 6-16,5-12 0 16,2-8 1-16,6-8-7 15,2-4-8-15,5 0 5 16,2 4 15-16,0 10 16 16,-1 10 10-16,-3 18 2 15,-3 12-13-15,-7 13-15 16,-3 3-7-16,-9 5-14 15,-5 1 17-15,-3 0-226 16</inkml:trace>
  <inkml:trace contextRef="#ctx0" brushRef="#br0" timeOffset="77558.7">9378 17755 1134 0,'0'-15'458'0,"3"-17"-253"0,9 2-60 16,10 9-36-1,6 4-12-15,14 16-46 0,6 4-22 16,1 17-20-16,-5 9-7 16,-20 4-1-16,-16 8 0 15,-23 7-1-15,-10 3 1 16,-16-1-2-16,0-6 4 16,3-20-53-16,3-9-4 0,14-16-3 31,9-3-7-31,12-9 50 0,3-2 19 0,17-1 25 15,9 2 6 1,13 6 11-16,10 8-15 16,8 10-19-16,-4 2-5 15,-4 1-11-15</inkml:trace>
  <inkml:trace contextRef="#ctx0" brushRef="#br0" timeOffset="78397.12">11441 17045 900 0,'-9'-11'392'0,"-7"-19"-219"0,10-6-50 16,18-2-76-16,9-2-11 15,13 8 7-15,5 9 5 0,7 16-4 16,2 10-17-16,-6 17-30 16,-5 4-5-1,-24 8-4-15,-11 4-1 0,-22 2 2 16,-14 5 2-1,-10-1 8-15,0-3 1 16,9-7 3-16,7-6 0 0,18-8-4 16,7-2 1-16,14-5 8 15,9-1 5-15,12-1 8 16,3-2-2-16,9-1-8 16,-1-1-4-16,-5-7-1 15,-4-1 0-15,-9-6 2 16,-3-3 2-16,-11 1 4 15,-4-2 3-15,-6-1 1 16,-2-1-1-16,1-3-7 0,0-2-3 16,5-3-9-16,6 2-5 15,4 2-4-15,5 3-1 16,3 8 5-16,0 4 7 16,0 9 16-1,-5 6 10-15,-5 11 11 0,-3 2 2 16,-4 6-8-16,0 3-6 15,-4-2-10-15,3-2-8 16,1-4-179-16</inkml:trace>
  <inkml:trace contextRef="#ctx0" brushRef="#br0" timeOffset="78636.07">11346 17475 903 0,'-4'-2'444'0,"8"-3"-123"0,10 4-184 16,32-2-89-16,22-2-6 16,29 0-5-16,12 0 3 15,10-1-7-15,1 1-3 16,-6 4-88-16,-8 1-98 15</inkml:trace>
  <inkml:trace contextRef="#ctx0" brushRef="#br0" timeOffset="79019.16">11538 17634 944 0,'1'-3'386'15,"7"-5"-201"-15,12-1-73 0,17 2-31 16,7 0-6-16,6 3-23 16,0 4-18-16,-10 5-15 15,-5 4-6-15,-17 4-15 0,-6-1-2 16,-20 2 2-16,-6 2 2 15,-7 2 9 1,-2-1 2-16,8-5-1 16,5-4-7-16,9-3-9 15,4 0-3-15,13 0 4 16,-1 0 5-16,7 6 18 16,-3 3 1-16,-14 4 17 15,-3 3 11-15,-19 3 2 0,-6 2 3 16,-9-6-13-16,-4-4-1 0,-1-18-94 31,4-11-72-31</inkml:trace>
  <inkml:trace contextRef="#ctx0" brushRef="#br0" timeOffset="79241.28">12557 17340 929 0,'17'1'472'0,"10"2"-145"16,-7 11-153-16,2 5-24 0,-14 13-60 16,-6 3-23-16,-10 3-31 15,-13 0-27-15,-11-6-45 16</inkml:trace>
  <inkml:trace contextRef="#ctx0" brushRef="#br0" timeOffset="79763.2">13185 17139 1155 0,'10'1'430'16,"13"9"-317"-16,1 12-33 0,-9 15-23 15,-3 8-3-15,-11 4-8 16,-3-1-2-16,-5-16-4 15,-1-7-6-15,6-15-12 16,2-10 0-16,5-17-3 16,7-7-4-16,4-10-6 0,6-3-8 15,5 6-3-15,1 8 1 16,-4 13 1-16,-2 9 2 16,-7 15 6-1,-1 7 1-15,-5 12 0 0,1 4 0 16,2-1-4-16,-4-3 13 15,4-10-145-15,0-5-82 0</inkml:trace>
  <inkml:trace contextRef="#ctx0" brushRef="#br0" timeOffset="79922.92">13822 17230 1083 0,'17'-5'456'0,"12"-3"-245"0,15 4-157 16,2 3-8-16,5 6-42 16,-3 2-60-16</inkml:trace>
  <inkml:trace contextRef="#ctx0" brushRef="#br0" timeOffset="80089.52">13746 17403 1409 0,'3'0'525'0,"17"1"-398"15,8-1-49-15,20-1-22 0,12 3-21 0,13-1-108 32,6 1 10-32</inkml:trace>
  <inkml:trace contextRef="#ctx0" brushRef="#br0" timeOffset="80453.92">14681 17179 963 0,'-17'-7'450'0,"-18"-1"-189"16,0 7-59-16,0 4-93 16,6 12-43-16,7 9-52 15,5 4-5-15,19 9-1 16,10 1 2-16,18-2 3 15,9-5 1-15,1-12 5 16,2-9 1-16,-7-17 5 16,0-9 2-16,-5-13-1 15,-6-5 3-15,-9-3-8 16,-9 2-31-16,-8 5-104 0,-8 8-76 16</inkml:trace>
  <inkml:trace contextRef="#ctx0" brushRef="#br0" timeOffset="80602.07">15013 17309 896 0,'6'13'502'0,"3"9"-147"16,-16 8-107-16,-9 1-53 0,-13 0-109 16,-4-5 4-16,6-4-205 15</inkml:trace>
  <inkml:trace contextRef="#ctx0" brushRef="#br0" timeOffset="80932.69">15395 17332 545 0,'3'-26'346'16,"3"-20"-62"-16,0 1-52 16,0 3-27-16,-1 14-34 15,1 11-13 1,-4 17-46-16,-4 6-31 15,0 17-56-15,-2 9-24 16,1 7 3-16,3 5 0 0,2-2-30 16,3-3-65-16,4-8-260 15</inkml:trace>
  <inkml:trace contextRef="#ctx0" brushRef="#br0" timeOffset="81076.61">15674 17400 751 0,'10'3'460'0,"5"0"-9"0,-6 11-259 0,-4 4-22 16,-12 5-65-16,-4 0-27 15,-4-1-19-15,-1 0-101 0</inkml:trace>
  <inkml:trace contextRef="#ctx0" brushRef="#br0" timeOffset="81449.83">16010 17157 672 0,'3'-8'335'16,"7"-7"-80"-16,5 2-109 0,13 6-28 16,2 2 15-16,6 6 0 15,0 2-27-15,-6 9-51 16,-6 5-22-16,-17 7-14 16,-10 7-1-16,-18 4 1 15,-7-2 1-15,-5 3-1 16,5-2-5-16,10-10-5 15,6-1-2-15,15-12-2 16,1-4-1-16,12-4-1 16,5-5 1-16,10-2-28 15,7 1-70-15,5 3-132 16,2 2-143-16</inkml:trace>
  <inkml:trace contextRef="#ctx0" brushRef="#br0" timeOffset="81565">16522 17377 766 0,'6'0'501'0,"5"2"-51"15,-3 5-169-15,-6 7-76 16,-6 5-78-16,0 0-26 16,-13 5-37-16,-2 1-16 15,-5-3-73-15,-3 1-98 16</inkml:trace>
  <inkml:trace contextRef="#ctx0" brushRef="#br0" timeOffset="81844.78">16975 17373 1071 0,'-3'-3'530'16,"-4"2"-162"-16,4 1-154 15,2 0-117-15,0 0-40 16,0 0-26-16,0 0-66 0,1 0-167 16</inkml:trace>
  <inkml:trace contextRef="#ctx0" brushRef="#br0" timeOffset="81987.89">17225 17385 1033 0,'-1'0'531'16,"-3"4"-138"-16,-1-3-148 16,4-1-139-16,0 0-39 15,0 0-74-15,-1 0-71 0,2 0-213 16</inkml:trace>
  <inkml:trace contextRef="#ctx0" brushRef="#br0" timeOffset="82158.42">17422 17399 1312 0,'2'0'600'15,"0"-2"-269"-15,1 5-62 0,-3-3-100 16,0 0-38-16,0 0-60 0,0 0-22 0,0 0-27 15,0 0-25 1,0 0-231-16</inkml:trace>
  <inkml:trace contextRef="#ctx0" brushRef="#br0" timeOffset="100893.03">18032 15264 680 0,'0'0'335'15,"7"-1"-88"1,6 1-68-16,23 0-51 16,9 0-29-16,15 2-54 15,1-1-14-15,-6 2-15 16,-5-1 5-16,-15 0-129 15,-8 1-173-15</inkml:trace>
  <inkml:trace contextRef="#ctx0" brushRef="#br0" timeOffset="101055.95">18027 15388 637 0,'3'6'362'0,"-1"9"-46"15,23-4-146-15,14-7-18 0,22-1-37 16,11-2-27 0,5-1-27-16,-8 2-1 15,-17 5-71-15</inkml:trace>
  <inkml:trace contextRef="#ctx0" brushRef="#br0" timeOffset="102597.95">19073 15386 894 0,'-16'5'320'15,"-9"2"-287"-15,18 3-24 16,48 4-21-16,39 0-2 16,65 3 7-16,39-1 47 15,43-9 74-15,-58-6 18 16,-85-1 12-16,2 1-41 16,238-10-61-16,-34-6-15 0,-73-1-80 0,-142 2-151 15</inkml:trace>
  <inkml:trace contextRef="#ctx0" brushRef="#br0" timeOffset="103132.06">19439 14947 556 0,'-27'-10'303'15,"-27"-12"-46"-15,6-6-37 0,15-11-71 0,16 2-35 16,24-2-79-16,14 3-30 16,20 7-9-16,10 5 8 0,2 16 19 15,0 8 11 1,-11 21 4-16,-14 6-5 0,-16 16 13 15,-21 5 3-15,-28 15-6 16,-10 2-3-16,-13-4-18 31,8-10-9-31,19-22-9 16,12-7-8-16,26-14-3 16,16-1 1-16,17-6 3 15,6 1 5-15,3 2 3 16,-8-3-3-16,-4 6-39 15,-3-3-93-15</inkml:trace>
  <inkml:trace contextRef="#ctx0" brushRef="#br0" timeOffset="103416.22">19688 14960 878 0,'7'2'408'16,"5"6"-150"-16,-2 15-133 15,-5 5-6-15,-8 3-22 16,-7-1-16-16,-4-4-33 16,0-4-12-16,7-8-23 15,7-6-2-15,7-17-6 16,7-7-3-16,11-12-2 16,5-3-5-16,6 3-1 15,2 3 2-15,-2 13 4 16,-6 2 8-16,-8 16 31 15,-7 7 11-15,-14 7 10 16,-1 7-4-16,-4-2-27 16,2 2 13-16,9-2-191 0</inkml:trace>
  <inkml:trace contextRef="#ctx0" brushRef="#br0" timeOffset="103611.63">20161 14943 1384 0,'0'4'572'0,"1"5"-354"16,0 7-64-16,0 10-86 15,5 2-15-15,1 8-18 16,0-3-11-16,2-1-11 16,-2-2 4-16,0-9-146 15,-2-3-108-15</inkml:trace>
  <inkml:trace contextRef="#ctx0" brushRef="#br0" timeOffset="103761.03">20043 15091 1124 0,'5'1'461'0,"8"-1"-276"15,8 0-87-15,15 0-47 0,3 1-21 16,5-1-106-16,-3-1-102 15</inkml:trace>
  <inkml:trace contextRef="#ctx0" brushRef="#br0" timeOffset="103926.45">20481 14837 793 0,'0'-13'534'0,"2"-12"13"0,6 12-220 15,-3 22-177-15,3 12-60 16,-8 19-53-16,0 12 6 15,2 4-6 1,-2 5-5-16,7-5-12 0,-2-10 7 0,1-6-166 16,2-8-111-16</inkml:trace>
  <inkml:trace contextRef="#ctx0" brushRef="#br0" timeOffset="104386.13">20204 15727 1001 0,'-22'-11'529'0,"-14"-9"-142"15,-8 8-194-15,2 4-52 16,5 11-92-16,3 6-28 15,10 15-32-15,2 6-5 16,11 15 0-16,10 7-1 0,16 0 5 16,12 0 1-16,11-20 4 15,8-7 3-15,7-21 4 16,-2-6 4-16,-9-10 7 16,-12-4-4-1,-28-7 84-15,-17-3 7 0,-32 0 2 16,-7 4 5-16,-2 8-77 15,8 8-52-15</inkml:trace>
  <inkml:trace contextRef="#ctx0" brushRef="#br0" timeOffset="105002.6">21293 15266 905 0,'-7'10'366'0,"-8"16"-224"16,-1 9-41-16,3 5-35 0,4 4-18 15,5-12-30 1,4-8-6-16,5-8 0 0,1-11 5 15,3-7 12-15,-3-9 5 16,-6-14 3-16,-6-5-4 16,-5-1-11-16,0 1-3 15,2 8 6-15,1 5 1 0,3 4-3 16,4 6-6 0,9 1-22-16,6-1-7 15,13 4-1-15,8-2 1 16,8 2 7-16,-1 2 2 15,-4-3 3-15,-5 1 3 16,-7-2 2-16,-5-1 3 16,-6 1-1-16,-7-1 0 0,-7 6 12 15,-1 6 5 1,-4 12 14-16,-1 11 9 0,-3 12 6 16,1 6-1-1,9 0-10-15,2-3-10 16,10-13-64-16,-1-8-80 0</inkml:trace>
  <inkml:trace contextRef="#ctx0" brushRef="#br0" timeOffset="105482.56">18053 17165 868 0,'7'-2'378'0,"20"3"-154"16,9 0-138-16,23 4-37 16,3 3-13-16,0-4 2 15,-2 8-68-15</inkml:trace>
  <inkml:trace contextRef="#ctx0" brushRef="#br0" timeOffset="105655.3">18088 17276 838 0,'-3'3'423'15,"7"5"-106"-15,10 3-106 16,24 0-84-16,11 2-33 15,17-3-54-15,-1-4-14 16,-4-5-169-16</inkml:trace>
  <inkml:trace contextRef="#ctx0" brushRef="#br0" timeOffset="106217.4">19192 16744 731 0,'-4'6'317'0,"-6"16"-127"15,1 9-92-15,2 17-29 16,0 6-10-16,6-5-29 0,0-7-9 15,2-18-5-15,6-5 1 16,-2-19-7-16,-1-3-11 16,-4-20-11-16,-3-11-3 15,-5-5 5-15,-4-6 9 16,5 7 5-16,1 3 0 16,6 7-3-16,7 5-2 0,5 9-10 15,5 2-5-15,13 9-3 16,6 4 1-16,9 7 7 15,2 0 7-15,-4 6 4 16,-6-5 2-16,-15 1-2 16,0 5 23-16,-14 1 22 15,-1 8 11-15,-4 2 10 16,-5 0-21-16,-1 4-17 16,0-5-45-16,2-3-382 15</inkml:trace>
  <inkml:trace contextRef="#ctx0" brushRef="#br0" timeOffset="106529.65">19589 16866 1139 0,'8'2'449'16,"7"5"-309"-1,-3 5-31-15,-3 11-41 0,-3 5-14 16,-3 0-18-1,-3-3-7-15,1-11-9 0,0-2-4 16,4-12-2-16,2-6-2 16,4-14 0-16,2-9-3 0,3-5-6 15,1-2-2-15,5 2 0 16,2 9 10-16,4 12 18 16,-1 8 18-16,-1 12 20 15,-2 5-4-15,-5 11-8 16,0 6-15-16,-11 1-17 15,-4 3-6-15,-8-1-73 16,-9-5-109-16</inkml:trace>
  <inkml:trace contextRef="#ctx0" brushRef="#br0" timeOffset="106750.98">19081 17248 1311 0,'0'-2'481'0,"13"-6"-369"0,16-2-44 16,39-2-28-16,25-2-6 16,38 4 15-16,9-2-7 0,9 5-1 31,-16 4 6-31,-24 3 5 0,-20 4-90 0,-40 8-246 15</inkml:trace>
  <inkml:trace contextRef="#ctx0" brushRef="#br0" timeOffset="107191.72">19385 17452 1089 0,'8'-2'432'31,"4"-4"-254"-31,15 3-94 0,9-1-12 16,14 4-13-16,5 2-21 0,0 11-21 15,-6 0-1 1,-21 4-3-16,-12 0-1 16,-24 3-1-16,-10 3 0 0,-14-5 2 15,-2 6 1-15,6-13 1 16,5-6-3-16,14-5-16 16,9-1-5-1,13-3-6-15,8 4 0 0,6 8 11 0,0-3 2 16,-9 11 3-16,-9 1 19 15,-22 5 37-15,-12 6 15 16,-17-1 18-16,-6-6-9 16,2-16-28-16,5-11-16 15,13-11-69-15,6-5-461 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0-12-01T08:35:15.948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16381 3882 664 0,'-3'-5'214'0,"-3"-1"-214"16,3-4-188-16,-1-2 16 15,1 1 158-15,-1 1 114 16,0 0 247-16,-1 2-22 0,3 2-163 16,-5 3-81-16,-3 3-22 15,0 3-5-15,-6 7-2 16,2 1-3-16,-1 4-9 16,0 1-4-16,4 0 0 15,0-1-1-15,5 2-8 16,3-1-4-16,1 2-1 15,3 1 4-15,9 1 2 16,5 1 1-16,9-2-5 16,2-7-3-16,4-4-8 15,1-3-2-15,-1-9 0 16,-2 1 0-16,-9-7 3 16,-5-6 0-16,-7-2 3 15,-7 1 1-15,-10 0 2 16,-4 3 2-16,-11 1-3 15,-4 2-3-15,0 6-8 16,-1 3-3-16,7 4-6 16,2 3-2-16,6-2 1 0,4 5 0 15,5-1 1-15,0 0 2 16,4 4 5-16,1-1 0 16,2 1 4-16,3 1-3 15,6 0-2-15,2-2-2 16,6-3-2-16,0-3-1 15,2-6 0-15,-1-2 0 0,0-7 1 16,-2-4 1-16,-2-5 4 16,-1 3 0-16,-6-1 3 15,-4 0 1-15,-4 6-2 16,-5-1-1-16,-7 5-7 16,-3 4 0-16,-4 4-5 15,-2 3-1-15,4 9 2 16,0 0 2-16,9 4 2 15,3 4 1-15,8-5-1 16,6 0 0-16,5-4 0 16,3-4 0-16,2-3 5 15,-2-1 4-15,-3-5 10 16,-1 2 6-16,-8 0 6 16,-2 0-3-16,0 2-18 15,-3-2-40-15</inkml:trace>
  <inkml:trace contextRef="#ctx0" brushRef="#br0" timeOffset="1528.1099">23010 3950 1506 0,'-2'-4'202'0,"0"0"-157"15,-2 0-20-15,3 3-19 16,0 0-9-16,0 0-5 15,0 0 3-15,-8-5 23 0,-2 4 23 16,-26-35 39-16,30 33 6 16,4 3-11-16,3 2-18 15,-4 6-38-15,4 1-15 16,-3 8-6-16,-2-2-3 16,0 5 2-16,1-2 1 0,3-2 1 15,2-1 0 1,5-7 1-16,2-2 0 0,4-3 11 15,-2-5 6-15,7-5 11 16,-2-1 0-16,5-5-5 16,2 3-5-16,-6-1-6 15,-2-4 0-15,-9 2 2 16,-1 1 2-16,-6 2-1 16,-5-1-2-16,-5 0-5 15,-1 0-3-15,-3-1-3 16,2 4-1-16,-1 1-1 15,2 2 2-15,3 5 2 16,-3 1 0-16,5 9 2 16,-3 2-2-16,3 7-4 15,2 5 0-15,2 5-5 16,0 0 1-16,4-4 2 16,4-2-1-16,3-8 3 0,3 1 1 15,3-5 2-15,3-3-1 16,3-7 2-16,-1-4 3 15,0-5 1-15,-2-2 1 16,-2-2 0-16,0 1-1 16,-4 1-2-16,-3-2-3 15,-7-1-4-15,-1-1-4 16,-9 2-4-16,-3 0 0 16,-4 4 1-16,-5 1 2 0,-1 4 3 15,1 2 0-15,1 5 3 16,6 1 1-16,7 3 1 15,1-2 2-15,7 4-4 16,-2-1 1-16,4 3-2 16,2 6-3-16,4 1 0 15,1 0 1-15,2-2 0 16,3-2 2-16,-1-7 0 16,3 1 0-16,-1-4 2 15,1-4 1-15,-1-6 5 16,1-5 2-16,0-1 1 15,-1-2 0-15,-5 0-1 16,-5 3-1-16,-6-3 0 16,-6 1-2-16,-8 3-5 15,-2 0-3-15,-5 7-4 16,-2 0 0-16,-1 5 6 16,0 0 2-16,8 3 8 15,6-1 3-15,8 1-3 0,3 0-2 16,3-2-27-16,-3-3-54 15</inkml:trace>
  <inkml:trace contextRef="#ctx0" brushRef="#br0" timeOffset="19751.23">16388 4406 1114 0,'-5'-9'367'0,"-6"-5"-169"0,7 3-3 16,7 11-37-16,5 5-20 16,9 14-57-16,6 7-26 15,6 7-27-15,5 2-11 16,-5-3-4-16,1-1 0 16,-7-7-28-16,-7-6-41 15,-5-5-135-15</inkml:trace>
  <inkml:trace contextRef="#ctx0" brushRef="#br0" timeOffset="19955.68">16636 4321 1480 0,'-7'5'252'0,"-11"11"-61"15,2 4-42-15,-11 13-52 16,0 4-16-16,-12 0-36 15,-2 4-12-15,2-8-15 16,18-16-8 0,11-9-19-16,0 0-45 0,-7 14-141 15,10-13-138-15</inkml:trace>
  <inkml:trace contextRef="#ctx0" brushRef="#br0" timeOffset="20150.16">16640 4457 1437 0,'7'-5'228'16,"13"-2"-68"-16,7 5-58 15,10 2-63-15,0 1-19 16,-3-1-35-16,-5 0-56 0</inkml:trace>
  <inkml:trace contextRef="#ctx0" brushRef="#br0" timeOffset="20342.99">16727 4533 1404 0,'-2'4'221'15,"-3"4"-73"-15,13 1-54 16,11 4-12-16,6-4-31 16,5-6-14-16,7-3-24 15,6-1-29-15,8-6-76 16,0-1-65-16</inkml:trace>
  <inkml:trace contextRef="#ctx0" brushRef="#br0" timeOffset="20598.49">17251 4417 964 0,'-7'0'461'16,"-8"0"-237"-16,-4-2-30 15,-3 5-41-15,-1-1-29 16,3 10-38-16,4 5-30 16,5 5-30-16,5 7-4 15,9-2-6-15,1 0 4 0,11-10 12 16,9-4 9-16,8-10 21 15,6-3 8-15,-5-10 20 16,-2-7 5-16,-15-9-2 16,-11 2-8-16,-17 7-31 15,-11 4-16-15,-9 11-101 16,-1-4 319-16</inkml:trace>
  <inkml:trace contextRef="#ctx0" brushRef="#br0" timeOffset="21392.8">22349 4314 1396 0,'-3'-1'272'16,"6"-1"40"-16,-2 4-187 16,-1-2-20-16,2 1-45 15,19 24-23-15,40 42-17 16,-34-34-3-16,0 2-5 16,0-5-1-16,-8-10-4 15,2 5-24-15,-6-11-89 16,1-4-76-16</inkml:trace>
  <inkml:trace contextRef="#ctx0" brushRef="#br0" timeOffset="21601.24">22618 4299 1457 0,'-6'0'238'0,"-8"0"-45"15,-8 12-85-15,0 13-9 16,-9 15-4-16,-3 6-21 16,-3 2-20-16,5-9-13 0,14-7-29 15,2-8-13-15,12-6-75 16,2-6-56-16</inkml:trace>
  <inkml:trace contextRef="#ctx0" brushRef="#br0" timeOffset="21826.54">22745 4387 1414 0,'5'-4'253'0,"10"-3"-16"15,3 0-81-15,9 5-94 16,-2 1-17-16,-3 2-36 16,1 4-22-16,-6 0-87 0,0 4-115 15</inkml:trace>
  <inkml:trace contextRef="#ctx0" brushRef="#br0" timeOffset="21975.46">22778 4480 1564 0,'-3'4'276'16,"6"2"-124"-16,5 2-51 0,14-2-37 15,9-5-20-15,4 1-69 16,6-1-65-16</inkml:trace>
  <inkml:trace contextRef="#ctx0" brushRef="#br0" timeOffset="22441.35">23256 4258 1437 0,'2'-2'248'0,"-2"-2"-50"16,0 4-69-16,0 0-21 16,-1 0-40-16,0 0-16 15,0 0-17-15,-3 21 2 16,1 37-4-16,2-24-2 15,2 0-5-15,-1 3-11 0,-1-7-7 16,1-15 0 0,0-8 4-1,1 1 1-15,2 14 8 0,7-9 3 0,-2-11 9 16,2-2 6-16,-1-7 3 16,3 4-3-16,3-2-3 15,-5-9-5-15,7 6-10 16,-4-1-2-16,1 2-7 15,0 7-3-15,1 7-5 16,2 1-2-16,2 2-2 16,2-3-37-16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2-11-28T06:07:31.627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16381 3882 664 0,'-3'-5'214'0,"-3"-1"-214"16,3-4-188-16,-1-2 16 15,1 1 158-15,-1 1 114 16,0 0 247-16,-1 2-22 0,3 2-163 16,-5 3-81-16,-3 3-22 15,0 3-5-15,-6 7-2 16,2 1-3-16,-1 4-9 16,0 1-4-16,4 0 0 15,0-1-1-15,5 2-8 16,3-1-4-16,1 2-1 15,3 1 4-15,9 1 2 16,5 1 1-16,9-2-5 16,2-7-3-16,4-4-8 15,1-3-2-15,-1-9 0 16,-2 1 0-16,-9-7 3 16,-5-6 0-16,-7-2 3 15,-7 1 1-15,-10 0 2 16,-4 3 2-16,-11 1-3 15,-4 2-3-15,0 6-8 16,-1 3-3-16,7 4-6 16,2 3-2-16,6-2 1 0,4 5 0 15,5-1 1-15,0 0 2 16,4 4 5-16,1-1 0 16,2 1 4-16,3 1-3 15,6 0-2-15,2-2-2 16,6-3-2-16,0-3-1 15,2-6 0-15,-1-2 0 0,0-7 1 16,-2-4 1-16,-2-5 4 16,-1 3 0-16,-6-1 3 15,-4 0 1-15,-4 6-2 16,-5-1-1-16,-7 5-7 16,-3 4 0-16,-4 4-5 15,-2 3-1-15,4 9 2 16,0 0 2-16,9 4 2 15,3 4 1-15,8-5-1 16,6 0 0-16,5-4 0 16,3-4 0-16,2-3 5 15,-2-1 4-15,-3-5 10 16,-1 2 6-16,-8 0 6 16,-2 0-3-16,0 2-18 15,-3-2-40-15</inkml:trace>
  <inkml:trace contextRef="#ctx0" brushRef="#br0" timeOffset="0.97">23010 3950 1506 0,'-2'-4'202'0,"0"0"-157"15,-2 0-20-15,3 3-19 16,0 0-9-16,0 0-5 15,0 0 3-15,-8-5 23 0,-2 4 23 16,-26-35 39-16,30 33 6 16,4 3-11-16,3 2-18 15,-4 6-38-15,4 1-15 16,-3 8-6-16,-2-2-3 16,0 5 2-16,1-2 1 0,3-2 1 15,2-1 0 1,5-7 1-16,2-2 0 0,4-3 11 15,-2-5 6-15,7-5 11 16,-2-1 0-16,5-5-5 16,2 3-5-16,-6-1-6 15,-2-4 0-15,-9 2 2 16,-1 1 2-16,-6 2-1 16,-5-1-2-16,-5 0-5 15,-1 0-3-15,-3-1-3 16,2 4-1-16,-1 1-1 15,2 2 2-15,3 5 2 16,-3 1 0-16,5 9 2 16,-3 2-2-16,3 7-4 15,2 5 0-15,2 5-5 16,0 0 1-16,4-4 2 16,4-2-1-16,3-8 3 0,3 1 1 15,3-5 2-15,3-3-1 16,3-7 2-16,-1-4 3 15,0-5 1-15,-2-2 1 16,-2-2 0-16,0 1-1 16,-4 1-2-16,-3-2-3 15,-7-1-4-15,-1-1-4 16,-9 2-4-16,-3 0 0 16,-4 4 1-16,-5 1 2 0,-1 4 3 15,1 2 0-15,1 5 3 16,6 1 1-16,7 3 1 15,1-2 2-15,7 4-4 16,-2-1 1-16,4 3-2 16,2 6-3-16,4 1 0 15,1 0 1-15,2-2 0 16,3-2 2-16,-1-7 0 16,3 1 0-16,-1-4 2 15,1-4 1-15,-1-6 5 16,1-5 2-16,0-1 1 15,-1-2 0-15,-5 0-1 16,-5 3-1-16,-6-3 0 16,-6 1-2-16,-8 3-5 15,-2 0-3-15,-5 7-4 16,-2 0 0-16,-1 5 6 16,0 0 2-16,8 3 8 15,6-1 3-15,8 1-3 0,3 0-2 16,3-2-27-16,-3-3-54 15</inkml:trace>
  <inkml:trace contextRef="#ctx0" brushRef="#br0" timeOffset="1.97">16388 4406 1114 0,'-5'-9'367'0,"-6"-5"-169"0,7 3-3 16,7 11-37-16,5 5-20 16,9 14-57-16,6 7-26 15,6 7-27-15,5 2-11 16,-5-3-4-16,1-1 0 16,-7-7-28-16,-7-6-41 15,-5-5-135-15</inkml:trace>
  <inkml:trace contextRef="#ctx0" brushRef="#br0" timeOffset="2.96">16636 4321 1480 0,'-7'5'252'0,"-11"11"-61"15,2 4-42-15,-11 13-52 16,0 4-16-16,-12 0-36 15,-2 4-12-15,2-8-15 16,18-16-8 0,11-9-19-16,0 0-45 0,-7 14-141 15,10-13-138-15</inkml:trace>
  <inkml:trace contextRef="#ctx0" brushRef="#br0" timeOffset="3.97">16640 4457 1437 0,'7'-5'228'16,"13"-2"-68"-16,7 5-58 15,10 2-63-15,0 1-19 16,-3-1-35-16,-5 0-56 0</inkml:trace>
  <inkml:trace contextRef="#ctx0" brushRef="#br0" timeOffset="4.97">16727 4533 1404 0,'-2'4'221'15,"-3"4"-73"-15,13 1-54 16,11 4-12-16,6-4-31 16,5-6-14-16,7-3-24 15,6-1-29-15,8-6-76 16,0-1-65-16</inkml:trace>
  <inkml:trace contextRef="#ctx0" brushRef="#br0" timeOffset="5.97">17251 4417 964 0,'-7'0'461'16,"-8"0"-237"-16,-4-2-30 15,-3 5-41-15,-1-1-29 16,3 10-38-16,4 5-30 16,5 5-30-16,5 7-4 15,9-2-6-15,1 0 4 0,11-10 12 16,9-4 9-16,8-10 21 15,6-3 8-15,-5-10 20 16,-2-7 5-16,-15-9-2 16,-11 2-8-16,-17 7-31 15,-11 4-16-15,-9 11-101 16,-1-4 319-16</inkml:trace>
  <inkml:trace contextRef="#ctx0" brushRef="#br0" timeOffset="6.97">22349 4314 1396 0,'-3'-1'272'16,"6"-1"40"-16,-2 4-187 16,-1-2-20-16,2 1-45 15,19 24-23-15,40 42-17 16,-34-34-3-16,0 2-5 16,0-5-1-16,-8-10-4 15,2 5-24-15,-6-11-89 16,1-4-76-16</inkml:trace>
  <inkml:trace contextRef="#ctx0" brushRef="#br0" timeOffset="7.97">22618 4299 1457 0,'-6'0'238'0,"-8"0"-45"15,-8 12-85-15,0 13-9 16,-9 15-4-16,-3 6-21 16,-3 2-20-16,5-9-13 0,14-7-29 15,2-8-13-15,12-6-75 16,2-6-56-16</inkml:trace>
  <inkml:trace contextRef="#ctx0" brushRef="#br0" timeOffset="8.97">22745 4387 1414 0,'5'-4'253'0,"10"-3"-16"15,3 0-81-15,9 5-94 16,-2 1-17-16,-3 2-36 16,1 4-22-16,-6 0-87 0,0 4-115 15</inkml:trace>
  <inkml:trace contextRef="#ctx0" brushRef="#br0" timeOffset="9.97">22778 4480 1564 0,'-3'4'276'16,"6"2"-124"-16,5 2-51 0,14-2-37 15,9-5-20-15,4 1-69 16,6-1-65-16</inkml:trace>
  <inkml:trace contextRef="#ctx0" brushRef="#br0" timeOffset="10.97">23256 4258 1437 0,'2'-2'248'0,"-2"-2"-50"16,0 4-69-16,0 0-21 16,-1 0-40-16,0 0-16 15,0 0-17-15,-3 21 2 16,1 37-4-16,2-24-2 15,2 0-5-15,-1 3-11 0,-1-7-7 16,1-15 0 0,0-8 4-1,1 1 1-15,2 14 8 0,7-9 3 0,-2-11 9 16,2-2 6-16,-1-7 3 16,3 4-3-16,3-2-3 15,-5-9-5-15,7 6-10 16,-4-1-2-16,1 2-7 15,0 7-3-15,1 7-5 16,2 1-2-16,2 2-2 16,2-3-37-16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3347FA-1947-44CB-A93E-9FD7F66FDF18}" type="datetimeFigureOut">
              <a:rPr lang="en-US" smtClean="0"/>
              <a:t>11/24/2025</a:t>
            </a:fld>
            <a:endParaRPr lang="en-US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  <a:endParaRPr lang="en-US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65D3B-FB5D-4B17-A074-238DFB566E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292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1784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45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5741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9059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04994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40485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077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DCB121-525A-438D-8FD9-7B2708CF85C9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169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94C600"/>
                </a:solidFill>
              </a:rPr>
              <a:pPr/>
              <a:t>‹#›</a:t>
            </a:fld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623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98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181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4626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7308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136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8075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362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8233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388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3148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66130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492275"/>
            <a:ext cx="7415050" cy="434844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821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2078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597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880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0126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6491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508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90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58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615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0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>
              <a:solidFill>
                <a:srgbClr val="94C6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68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8350" y="710292"/>
            <a:ext cx="741505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8350" y="1907270"/>
            <a:ext cx="7415050" cy="393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44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NULL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NUL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customXml" Target="../ink/ink5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Φυσική για Μηχανικούς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Στάσιμα Κύματα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Εικόνα: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 Carlos Santana </a:t>
            </a: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εκμεταλλεύεται τα στάσιμα κύματα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2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344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1320" y="1371600"/>
                <a:ext cx="8100849" cy="52578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  <a:r>
                  <a:rPr lang="el-GR" sz="600" b="1" dirty="0"/>
                  <a:t/>
                </a:r>
                <a:br>
                  <a:rPr lang="el-GR" sz="600" b="1" dirty="0"/>
                </a:br>
                <a:r>
                  <a:rPr lang="el-GR" sz="600" b="1" i="1" dirty="0"/>
                  <a:t/>
                </a:r>
                <a:br>
                  <a:rPr lang="el-GR" sz="600" b="1" i="1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𝑘𝑥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68580" indent="0">
                  <a:buNone/>
                </a:pPr>
                <a:endParaRPr lang="el-GR" sz="1100" dirty="0"/>
              </a:p>
              <a:p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Υπάρχουν στοιχεία του μέσου που ΔΕΝ ταλαντώνονται?</a:t>
                </a:r>
                <a:r>
                  <a:rPr lang="en-US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δηλ. σε ποιο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μηδενίζεται το πλάτος;)</a:t>
                </a:r>
              </a:p>
              <a:p>
                <a:pPr marL="365760" lvl="1" indent="0">
                  <a:buNone/>
                </a:pPr>
                <a:r>
                  <a:rPr lang="el-GR" b="0" i="1" dirty="0">
                    <a:latin typeface="Cambria Math" panose="02040503050406030204" pitchFamily="18" charset="0"/>
                  </a:rPr>
                  <a:t/>
                </a:r>
                <a:br>
                  <a:rPr lang="el-GR" b="0" i="1" dirty="0">
                    <a:latin typeface="Cambria Math" panose="02040503050406030204" pitchFamily="18" charset="0"/>
                  </a:rPr>
                </a:br>
                <a:endParaRPr lang="el-GR" b="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l-GR" b="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b="0" dirty="0"/>
              </a:p>
              <a:p>
                <a:pPr lvl="1"/>
                <a:endParaRPr 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Τα σημεία αυτά λέγονται </a:t>
                </a:r>
                <a:r>
                  <a:rPr lang="el-GR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δεσμοί (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nodes)</a:t>
                </a:r>
                <a:endParaRPr lang="el-GR" sz="22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1320" y="1371600"/>
                <a:ext cx="8100849" cy="5257800"/>
              </a:xfrm>
              <a:blipFill>
                <a:blip r:embed="rId3"/>
                <a:stretch>
                  <a:fillRect t="-9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2DD9A3-7521-FBF8-3BF5-89535069CFA1}"/>
                  </a:ext>
                </a:extLst>
              </p:cNvPr>
              <p:cNvSpPr txBox="1"/>
              <p:nvPr/>
            </p:nvSpPr>
            <p:spPr>
              <a:xfrm>
                <a:off x="1447850" y="3285125"/>
                <a:ext cx="46201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  <m:r>
                        <a:rPr kumimoji="0" lang="el-G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992DD9A3-7521-FBF8-3BF5-89535069CF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50" y="3285125"/>
                <a:ext cx="4620126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AB4C6F-6B42-DEFB-E5C1-E84A6A4324B2}"/>
                  </a:ext>
                </a:extLst>
              </p:cNvPr>
              <p:cNvSpPr txBox="1"/>
              <p:nvPr/>
            </p:nvSpPr>
            <p:spPr>
              <a:xfrm>
                <a:off x="2059856" y="3769667"/>
                <a:ext cx="46201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  <m:r>
                        <a:rPr kumimoji="0" lang="el-G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AB4C6F-6B42-DEFB-E5C1-E84A6A4324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856" y="3769667"/>
                <a:ext cx="4620126" cy="461665"/>
              </a:xfrm>
              <a:prstGeom prst="rect">
                <a:avLst/>
              </a:prstGeom>
              <a:blipFill>
                <a:blip r:embed="rId5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7F34A1-2071-BA80-19AE-D697FD2DB9F9}"/>
                  </a:ext>
                </a:extLst>
              </p:cNvPr>
              <p:cNvSpPr txBox="1"/>
              <p:nvPr/>
            </p:nvSpPr>
            <p:spPr>
              <a:xfrm>
                <a:off x="2059856" y="4254209"/>
                <a:ext cx="46201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l-G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A7F34A1-2071-BA80-19AE-D697FD2DB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9856" y="4254209"/>
                <a:ext cx="462012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A3F61B0-67AC-6553-CC32-9FC0F51FB89F}"/>
                  </a:ext>
                </a:extLst>
              </p:cNvPr>
              <p:cNvSpPr txBox="1"/>
              <p:nvPr/>
            </p:nvSpPr>
            <p:spPr>
              <a:xfrm>
                <a:off x="1907456" y="4644188"/>
                <a:ext cx="462012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l-G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A3F61B0-67AC-6553-CC32-9FC0F51FB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456" y="4644188"/>
                <a:ext cx="4620126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112B82-38AA-ACC3-D657-9E98DC6DED56}"/>
                  </a:ext>
                </a:extLst>
              </p:cNvPr>
              <p:cNvSpPr txBox="1"/>
              <p:nvPr/>
            </p:nvSpPr>
            <p:spPr>
              <a:xfrm>
                <a:off x="3378653" y="5238575"/>
                <a:ext cx="4620126" cy="7913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  <m:r>
                        <a:rPr kumimoji="0" lang="el-G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  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=0,1,2,3,…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8112B82-38AA-ACC3-D657-9E98DC6DE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8653" y="5238575"/>
                <a:ext cx="4620126" cy="7913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11896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1320" y="1371600"/>
                <a:ext cx="8100849" cy="52578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  <a:r>
                  <a:rPr lang="el-GR" sz="600" b="1" dirty="0"/>
                  <a:t/>
                </a:r>
                <a:br>
                  <a:rPr lang="el-GR" sz="600" b="1" dirty="0"/>
                </a:br>
                <a:r>
                  <a:rPr lang="el-GR" sz="600" b="1" i="1" dirty="0"/>
                  <a:t/>
                </a:r>
                <a:br>
                  <a:rPr lang="el-GR" sz="600" b="1" i="1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𝑘𝑥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cos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⁡(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l-GR" sz="1200" dirty="0"/>
              </a:p>
              <a:p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Υπάρχον στοιχεία του μέσου που ταλαντώνονται με το μέγιστο δυνατό πλάτος? (δηλ. σε ποιο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𝑥</m:t>
                    </m:r>
                  </m:oMath>
                </a14:m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μεγιστοποιείται το πλάτος;)</a:t>
                </a:r>
              </a:p>
              <a:p>
                <a:pPr marL="36576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i="1" dirty="0">
                  <a:latin typeface="Cambria Math" panose="02040503050406030204" pitchFamily="18" charset="0"/>
                </a:endParaRPr>
              </a:p>
              <a:p>
                <a:pPr marL="365760" lvl="1" indent="0">
                  <a:buNone/>
                </a:pPr>
                <a:endParaRPr lang="en-US" sz="4000" dirty="0"/>
              </a:p>
              <a:p>
                <a:r>
                  <a:rPr lang="el-GR" sz="2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Τα σημεία αυτά λέγονται </a:t>
                </a:r>
                <a:r>
                  <a:rPr lang="el-GR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κοιλίες (ή </a:t>
                </a:r>
                <a:r>
                  <a:rPr lang="el-GR" sz="2200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αντιδεσμοί</a:t>
                </a:r>
                <a:r>
                  <a:rPr lang="el-GR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lang="en-US" sz="22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(antinodes)</a:t>
                </a:r>
                <a:endParaRPr lang="el-GR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1320" y="1371600"/>
                <a:ext cx="8100849" cy="5257800"/>
              </a:xfrm>
              <a:blipFill>
                <a:blip r:embed="rId3"/>
                <a:stretch>
                  <a:fillRect t="-927" b="-11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C89BB-D36A-7DAA-3DC8-EEC1A1BC86C8}"/>
                  </a:ext>
                </a:extLst>
              </p:cNvPr>
              <p:cNvSpPr txBox="1"/>
              <p:nvPr/>
            </p:nvSpPr>
            <p:spPr>
              <a:xfrm>
                <a:off x="1623356" y="2967335"/>
                <a:ext cx="462012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  <m:r>
                        <a:rPr kumimoji="0" lang="el-G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±2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𝐴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29C89BB-D36A-7DAA-3DC8-EEC1A1BC86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356" y="2967335"/>
                <a:ext cx="4620126" cy="461665"/>
              </a:xfrm>
              <a:prstGeom prst="rect">
                <a:avLst/>
              </a:prstGeom>
              <a:blipFill>
                <a:blip r:embed="rId4"/>
                <a:stretch>
                  <a:fillRect b="-3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5F3ECB-E208-0165-86FA-FA1B85DDA0C1}"/>
                  </a:ext>
                </a:extLst>
              </p:cNvPr>
              <p:cNvSpPr txBox="1"/>
              <p:nvPr/>
            </p:nvSpPr>
            <p:spPr>
              <a:xfrm>
                <a:off x="2357282" y="3377361"/>
                <a:ext cx="4620126" cy="7454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𝑘𝑥</m:t>
                              </m:r>
                            </m:e>
                          </m:d>
                        </m:e>
                      </m:func>
                      <m:r>
                        <a:rPr kumimoji="0" lang="el-G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unc>
                        <m:func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24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𝑛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kumimoji="0" lang="en-US" sz="24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B5F3ECB-E208-0165-86FA-FA1B85DDA0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282" y="3377361"/>
                <a:ext cx="4620126" cy="7454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B9BAE8-F00C-45FC-29A7-AA6344C1C3E2}"/>
                  </a:ext>
                </a:extLst>
              </p:cNvPr>
              <p:cNvSpPr txBox="1"/>
              <p:nvPr/>
            </p:nvSpPr>
            <p:spPr>
              <a:xfrm>
                <a:off x="2336427" y="3978627"/>
                <a:ext cx="4620126" cy="7199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𝑘𝑥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l-GR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B9BAE8-F00C-45FC-29A7-AA6344C1C3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6427" y="3978627"/>
                <a:ext cx="4620126" cy="71994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8B541-3AD3-AFF1-90A1-47F9D2335BE9}"/>
                  </a:ext>
                </a:extLst>
              </p:cNvPr>
              <p:cNvSpPr txBox="1"/>
              <p:nvPr/>
            </p:nvSpPr>
            <p:spPr>
              <a:xfrm>
                <a:off x="2204882" y="4573699"/>
                <a:ext cx="462012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  <m:r>
                            <a:rPr kumimoji="0" lang="el-G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l-G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den>
                      </m:f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l-G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𝜋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928B541-3AD3-AFF1-90A1-47F9D2335B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4882" y="4573699"/>
                <a:ext cx="4620126" cy="7861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EAF3D0-BF72-3022-3B2C-DC0E0F92B682}"/>
                  </a:ext>
                </a:extLst>
              </p:cNvPr>
              <p:cNvSpPr txBox="1"/>
              <p:nvPr/>
            </p:nvSpPr>
            <p:spPr>
              <a:xfrm>
                <a:off x="3566857" y="5340626"/>
                <a:ext cx="4620126" cy="7934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𝑥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l-G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(2</m:t>
                          </m:r>
                          <m:r>
                            <a:rPr kumimoji="0" lang="en-US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𝑛</m:t>
                          </m:r>
                          <m: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+1)</m:t>
                          </m:r>
                          <m:r>
                            <a:rPr kumimoji="0" lang="el-GR" sz="24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𝜆</m:t>
                          </m:r>
                        </m:num>
                        <m:den>
                          <m:r>
                            <a:rPr kumimoji="0" lang="el-GR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4</m:t>
                          </m:r>
                        </m:den>
                      </m:f>
                      <m:r>
                        <a:rPr kumimoji="0" lang="el-GR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, 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𝑛</m:t>
                      </m:r>
                      <m:r>
                        <a:rPr kumimoji="0" lang="en-US" sz="24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=0,1,2,3,…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EEAF3D0-BF72-3022-3B2C-DC0E0F92B6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6857" y="5340626"/>
                <a:ext cx="4620126" cy="79342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3049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Στάσιμα κύματα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75" y="1905000"/>
            <a:ext cx="7872249" cy="442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75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Άρα εύκολα συμπεραίνει κανείς από τα προηγούμενα:</a:t>
                </a: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Απόσταση μεταξύ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δυο διαδοχικών κοιλιών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8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Απόσταση μεταξύ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δυο διαδοχικών δεσμών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800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Απόσταση μεταξύ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δεσμού και επόμενης κοιλίας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sz="2800" i="1">
                            <a:latin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el-GR" sz="28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05400"/>
              </a:xfrm>
              <a:blipFill>
                <a:blip r:embed="rId2"/>
                <a:stretch>
                  <a:fillRect t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4">
            <a:extLst>
              <a:ext uri="{FF2B5EF4-FFF2-40B4-BE49-F238E27FC236}">
                <a16:creationId xmlns:a16="http://schemas.microsoft.com/office/drawing/2014/main" id="{425478CB-F659-C5B2-BA93-CF5867042E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10292"/>
            <a:ext cx="4160526" cy="1957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3754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5871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Παράδειγμα:</a:t>
                </a:r>
              </a:p>
              <a:p>
                <a:pPr lvl="1"/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Δυο κύματα τα οποία διαδίδονται προς αντίθετες κατευθύνσεις, δημιουργούν ένα στάσιμο κύμα. Οι επιμέρους κυματοσυναρτήσεις είναι </a:t>
                </a:r>
                <a:r>
                  <a: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l-GR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)=4</m:t>
                    </m:r>
                    <m:func>
                      <m:func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2000" b="0" i="1" dirty="0">
                    <a:latin typeface="Cambria Math" panose="02040503050406030204" pitchFamily="18" charset="0"/>
                  </a:rPr>
                  <a:t/>
                </a:r>
                <a:br>
                  <a:rPr lang="en-US" sz="2000" b="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)=4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⁡(3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marL="365760" lvl="1" indent="0">
                  <a:buNone/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  </a:t>
                </a:r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με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να μετρούνται σε εκατοστά και ο χρόνος σε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δευτερόλεπτα.</a:t>
                </a:r>
              </a:p>
              <a:p>
                <a:pPr lvl="2"/>
                <a:r>
                  <a:rPr lang="el-GR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Α) Βρείτε το πλάτος της απλής αρμονικής κίνησης για το στοιχείο του μέσου που βρίσκεται στη θέση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=2.3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εκατοστά.</a:t>
                </a:r>
              </a:p>
              <a:p>
                <a:pPr lvl="2"/>
                <a:r>
                  <a:rPr lang="el-GR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Β) Βρείτε τις θέσεις των δεσμών και των κοιλιών αν το ένα άκρο της χορδής βρίσκεται στο σημείο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l-GR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871" y="1371600"/>
                <a:ext cx="7872249" cy="4569730"/>
              </a:xfrm>
              <a:blipFill>
                <a:blip r:embed="rId2"/>
                <a:stretch>
                  <a:fillRect t="-1067" r="-2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3618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5871" y="1371600"/>
                <a:ext cx="7872249" cy="50292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Παράδειγμα – Λύση:</a:t>
                </a:r>
              </a:p>
              <a:p>
                <a:r>
                  <a:rPr lang="el-GR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Οι επιμέρους κυματοσυναρτήσεις είναι </a:t>
                </a:r>
                <a:r>
                  <a:rPr lang="en-US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=4</m:t>
                    </m:r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800" b="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1800" b="0" i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=4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⁡(3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Α) Βρείτε το πλάτος της απλής αρμονικής κίνησης για το στοιχείο του μέσου που βρίσκεται στη θέση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=2.3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εκατοστά.</a:t>
                </a:r>
                <a:endParaRPr lang="el-GR" dirty="0"/>
              </a:p>
              <a:p>
                <a:pPr lvl="1"/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871" y="1371600"/>
                <a:ext cx="7872249" cy="5029200"/>
              </a:xfrm>
              <a:blipFill>
                <a:blip r:embed="rId2"/>
                <a:stretch>
                  <a:fillRect t="-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572760" y="3407400"/>
              <a:ext cx="7669800" cy="2719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4120" y="3398400"/>
                <a:ext cx="7683480" cy="273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15193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5871" y="1371600"/>
                <a:ext cx="7872249" cy="502920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Παράδειγμα – Λύση:</a:t>
                </a:r>
              </a:p>
              <a:p>
                <a:r>
                  <a:rPr lang="el-GR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Οι επιμέρους κυματοσυναρτήσεις είναι </a:t>
                </a:r>
                <a:r>
                  <a:rPr lang="en-US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1800" i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sz="18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=4</m:t>
                    </m:r>
                    <m:func>
                      <m:func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1800" b="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sz="1800" b="0" i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=4 </m:t>
                    </m:r>
                    <m:r>
                      <m:rPr>
                        <m:sty m:val="p"/>
                      </m:rPr>
                      <a:rPr lang="en-US" sz="1800" b="0" i="0" smtClean="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⁡(3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+2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Β) Βρείτε τις θέσεις των δεσμών και των κοιλιών αν το ένα άκρο της χορδής βρίσκεται στο σημείο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l-G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/>
              </a:p>
              <a:p>
                <a:pPr lvl="1"/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5871" y="1371600"/>
                <a:ext cx="7872249" cy="5029200"/>
              </a:xfrm>
              <a:blipFill>
                <a:blip r:embed="rId2"/>
                <a:stretch>
                  <a:fillRect t="-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627120" y="1821600"/>
              <a:ext cx="7121880" cy="4657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9200" y="1814040"/>
                <a:ext cx="7139520" cy="467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771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50522"/>
            <a:ext cx="7948450" cy="5278878"/>
          </a:xfrm>
        </p:spPr>
        <p:txBody>
          <a:bodyPr>
            <a:normAutofit lnSpcReduction="10000"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Κύματα υπό Οριακές Συνθήκες</a:t>
            </a: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Θεωρήστε το νήμα της εικόνας</a:t>
            </a:r>
          </a:p>
          <a:p>
            <a:pPr lvl="2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Χορδή κιθάρας, πιάνου</a:t>
            </a:r>
          </a:p>
          <a:p>
            <a:pPr lvl="1"/>
            <a:endParaRPr lang="el-GR" sz="1200" i="1" u="sng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i="1" u="sng" dirty="0">
                <a:latin typeface="Calibri" panose="020F0502020204030204" pitchFamily="34" charset="0"/>
                <a:cs typeface="Calibri" panose="020F0502020204030204" pitchFamily="34" charset="0"/>
              </a:rPr>
              <a:t>Οριακή συνθήκη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: το νήμα έχει υποχρεωτικά δεσμούς στα άκρα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pPr lvl="1"/>
            <a:endParaRPr lang="en-US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Αν </a:t>
            </a:r>
            <a:r>
              <a:rPr lang="el-GR" i="1" dirty="0">
                <a:latin typeface="Calibri" panose="020F0502020204030204" pitchFamily="34" charset="0"/>
                <a:cs typeface="Calibri" panose="020F0502020204030204" pitchFamily="34" charset="0"/>
              </a:rPr>
              <a:t>διεγείρουμε το νήμα στο μέσο του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, δυο ημιτονοειδή κύματα θα ταξιδέψουν προς αντίθετες κατευθύνσεις</a:t>
            </a:r>
          </a:p>
          <a:p>
            <a:pPr lvl="1"/>
            <a:endParaRPr lang="el-GR" sz="1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Όταν φτάσουν στα άκρα του νήματος, θα ανακλαστούν με ίδιο πλάτος και συχνότητα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και θα συμβάλλουν μεταξύ τους</a:t>
            </a:r>
          </a:p>
          <a:p>
            <a:pPr lvl="2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Κι αυτό συνεχίζεται για τα επόμενα ανακλώμενα και συμβαλλόμενα κύματα</a:t>
            </a:r>
          </a:p>
          <a:p>
            <a:pPr lvl="1"/>
            <a:endParaRPr lang="el-G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Αυτές είναι οι συνθήκες για δημιουργία ενός στάσιμου κύματος!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884" y="713340"/>
            <a:ext cx="3038475" cy="134684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5841720" y="1368360"/>
              <a:ext cx="2602440" cy="2908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832360" y="1360440"/>
                <a:ext cx="2623680" cy="30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719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6884" y="713340"/>
            <a:ext cx="3038475" cy="134684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50522"/>
                <a:ext cx="7948450" cy="535507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marL="365760" lvl="1" indent="0">
                  <a:buNone/>
                </a:pPr>
                <a:endParaRPr lang="el-GR" sz="700" i="1" u="sng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Οριακή συνθήκη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το νήμα έχει υποχρεωτικά δεσμούς στα άκρα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Άρα το μήκος κύματος των κυμάτων που δημιουργούν στάσιμο κύμα πάνω στο νήμα είναι </a:t>
                </a:r>
                <a:r>
                  <a:rPr lang="el-GR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προκαθορισμένο</a:t>
                </a:r>
                <a:endParaRPr lang="en-US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𝑘𝐿</m:t>
                        </m:r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=0⇒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=1,2,3,4,…</m:t>
                    </m:r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Προκαθορισμένη είναι και η συχνότητα του κύματος, αφού </a:t>
                </a:r>
                <a:endParaRPr lang="aa-ET" b="0" i="1" dirty="0">
                  <a:latin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marL="6858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𝑢</m:t>
                      </m:r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𝜆</m:t>
                      </m:r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𝑓</m:t>
                      </m:r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⇒</m:t>
                      </m:r>
                      <m:sSub>
                        <m:sSubPr>
                          <m:ctrlP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𝑓</m:t>
                          </m:r>
                        </m:e>
                        <m:sub>
                          <m: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𝑛</m:t>
                          </m:r>
                        </m:sub>
                      </m:sSub>
                      <m:r>
                        <a:rPr lang="aa-ET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fPr>
                        <m:num>
                          <m:r>
                            <a:rPr lang="aa-ET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num>
                        <m:den>
                          <m:sSub>
                            <m:sSubPr>
                              <m:ctrlPr>
                                <a:rPr lang="aa-ET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</m:ctrlPr>
                            </m:sSubPr>
                            <m:e>
                              <m:r>
                                <a:rPr lang="aa-ET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aa-ET" b="0" i="1" smtClean="0">
                                  <a:latin typeface="Cambria Math" panose="02040503050406030204" pitchFamily="18" charset="0"/>
                                  <a:cs typeface="Calibri" panose="020F0502020204030204" pitchFamily="34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Η οριακή συνθήκη προκαλεί ένα συγκεκριμένο αριθμό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)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διακριτών στάσιμων κυμάτων στο νήμα, που λέγονται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κανονικοί τρόποι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ή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b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ιδιομορφές</a:t>
                </a:r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(modes)</a:t>
                </a:r>
                <a:endParaRPr lang="el-GR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Καθεμιά έχει τη δική της συχνότητα, η οποία υπολογίζεται εύκολα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όπως παραπάνω</a:t>
                </a:r>
              </a:p>
              <a:p>
                <a:pPr lvl="1"/>
                <a:endParaRPr lang="el-GR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50522"/>
                <a:ext cx="7948450" cy="5355078"/>
              </a:xfrm>
              <a:blipFill>
                <a:blip r:embed="rId4"/>
                <a:stretch>
                  <a:fillRect t="-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5841720" y="1368360"/>
              <a:ext cx="2602440" cy="2908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32360" y="1360440"/>
                <a:ext cx="2623680" cy="30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68582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09600" y="1371600"/>
                <a:ext cx="6400799" cy="533400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Κανονικός τρόπος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(mode)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1" i="1">
                        <a:latin typeface="Cambria Math" panose="02040503050406030204" pitchFamily="18" charset="0"/>
                      </a:rPr>
                      <m:t>𝒏</m:t>
                    </m:r>
                  </m:oMath>
                </a14:m>
                <a:endParaRPr lang="el-GR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Περιγράφεται ως η ταλάντωση που έχει οριακές συνθήκες στα άκρα της (δεσμοί) και κάθε </a:t>
                </a:r>
                <a:b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δεσμός απέχει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¼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του μήκους κύματος από τον επόμενο/προηγούμενο </a:t>
                </a:r>
                <a:r>
                  <a:rPr lang="el-G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αντιδεσμό</a:t>
                </a:r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Μήκη κύματος </a:t>
                </a:r>
                <a: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i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l-G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endParaRPr lang="en-US" b="0" i="1" dirty="0">
                  <a:latin typeface="Calibri" panose="020F0502020204030204" pitchFamily="34" charset="0"/>
                  <a:ea typeface="Cambria Math" panose="02040503050406030204" pitchFamily="18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Φυσικές συχνότητες </a:t>
                </a:r>
                <a:r>
                  <a:rPr lang="en-US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	</a:t>
                </a: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sSub>
                            <m:sSubPr>
                              <m:ctrlP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ℕ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Για νήμα τάσης </a:t>
                </a:r>
                <a14:m>
                  <m:oMath xmlns:m="http://schemas.openxmlformats.org/officeDocument/2006/math">
                    <m:r>
                      <a:rPr lang="en-US" b="1" i="1" smtClean="0">
                        <a:latin typeface="Cambria Math" panose="02040503050406030204" pitchFamily="18" charset="0"/>
                      </a:rPr>
                      <m:t>𝑻</m:t>
                    </m:r>
                  </m:oMath>
                </a14:m>
                <a:r>
                  <a:rPr lang="en-US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και γραμμικής πυκνότητας </a:t>
                </a:r>
                <a14:m>
                  <m:oMath xmlns:m="http://schemas.openxmlformats.org/officeDocument/2006/math">
                    <m:r>
                      <a:rPr lang="el-GR" b="1" i="1" smtClean="0">
                        <a:latin typeface="Cambria Math" panose="02040503050406030204" pitchFamily="18" charset="0"/>
                      </a:rPr>
                      <m:t>𝝁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endParaRPr lang="el-GR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𝐿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l-GR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rad>
                      <m:r>
                        <a:rPr lang="el-GR" b="0" i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ℕ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</m:sup>
                      </m:sSup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371600"/>
                <a:ext cx="6400799" cy="5334000"/>
              </a:xfrm>
              <a:blipFill>
                <a:blip r:embed="rId2"/>
                <a:stretch>
                  <a:fillRect t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2E5F7728-083C-FC1B-0C42-7E3E188570C5}"/>
              </a:ext>
            </a:extLst>
          </p:cNvPr>
          <p:cNvGrpSpPr/>
          <p:nvPr/>
        </p:nvGrpSpPr>
        <p:grpSpPr>
          <a:xfrm>
            <a:off x="6095999" y="1140542"/>
            <a:ext cx="2590801" cy="5107284"/>
            <a:chOff x="6095999" y="1534978"/>
            <a:chExt cx="2590801" cy="471284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887" r="70626"/>
            <a:stretch/>
          </p:blipFill>
          <p:spPr>
            <a:xfrm>
              <a:off x="6095999" y="1534978"/>
              <a:ext cx="2571752" cy="1353818"/>
            </a:xfrm>
            <a:prstGeom prst="rect">
              <a:avLst/>
            </a:prstGeom>
          </p:spPr>
        </p:pic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0ADA5EFD-A9C1-B45E-C109-AA73AC4D5E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503" t="27887" r="35489"/>
            <a:stretch/>
          </p:blipFill>
          <p:spPr>
            <a:xfrm>
              <a:off x="6156754" y="3209536"/>
              <a:ext cx="2530046" cy="1353818"/>
            </a:xfrm>
            <a:prstGeom prst="rect">
              <a:avLst/>
            </a:prstGeom>
          </p:spPr>
        </p:pic>
        <p:pic>
          <p:nvPicPr>
            <p:cNvPr id="6" name="Εικόνα 5">
              <a:extLst>
                <a:ext uri="{FF2B5EF4-FFF2-40B4-BE49-F238E27FC236}">
                  <a16:creationId xmlns:a16="http://schemas.microsoft.com/office/drawing/2014/main" id="{B0D7862E-AB8A-7E20-DF61-A5F3138EE5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8239"/>
            <a:stretch/>
          </p:blipFill>
          <p:spPr>
            <a:xfrm>
              <a:off x="6095999" y="4894397"/>
              <a:ext cx="2590801" cy="13534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593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/>
              <a:t>Φυσική για Μηχανικούς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Στάσιμα Κύματα</a:t>
            </a:r>
          </a:p>
          <a:p>
            <a:endParaRPr lang="el-GR" dirty="0"/>
          </a:p>
          <a:p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4863405"/>
            <a:ext cx="42851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Εικόνα: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O Carlos Santana </a:t>
            </a:r>
            <a:r>
              <a:rPr kumimoji="0" lang="el-G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εκμεταλλεύεται τα στάσιμα κύματα στις χορδές του. Αλλάζει νότα στην κιθάρα του πιέζοντας τις χορδές σε διαφορετικά σημεία, μεγαλώνοντας ή μικραίνοντας το μήκος του τμήματος της χορδής που ταλαντώνεται.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415802"/>
            <a:ext cx="4114799" cy="34403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342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94804"/>
                <a:ext cx="7872249" cy="5310796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Κανονικές μορφές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(modes)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l-GR" b="0" i="0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η συχνότητα αυτή</a:t>
                </a:r>
                <a:b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λέγεται </a:t>
                </a:r>
                <a:r>
                  <a:rPr lang="el-GR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θεμελιώδης συχνότητα</a:t>
                </a:r>
                <a:endParaRPr lang="en-US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Οι υπόλοιπες είναι ακέραιες πολλα-</a:t>
                </a:r>
                <a:b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πλάσιες αυτής</a:t>
                </a:r>
                <a:r>
                  <a:rPr lang="aa-ET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𝑛</m:t>
                        </m:r>
                      </m:sub>
                    </m:sSub>
                    <m:r>
                      <a:rPr lang="aa-ET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r>
                      <a:rPr lang="aa-ET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𝑛</m:t>
                    </m:r>
                    <m:sSub>
                      <m:sSubPr>
                        <m:ctrlP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𝑓</m:t>
                        </m:r>
                      </m:e>
                      <m:sub>
                        <m:r>
                          <a:rPr lang="aa-ET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sz="1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Συχνότητες κανονικών τρόπων</a:t>
                </a:r>
                <a:b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που παρουσιάζουν αυτήν την</a:t>
                </a:r>
                <a:b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ακέραια πολλαπλάσια σχέση </a:t>
                </a:r>
                <a:b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δημιουργούν ταλαντώσεις που</a:t>
                </a:r>
                <a:r>
                  <a:rPr lang="el-GR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l-GR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>
                    <a:latin typeface="Calibri" panose="020F0502020204030204" pitchFamily="34" charset="0"/>
                    <a:cs typeface="Calibri" panose="020F0502020204030204" pitchFamily="34" charset="0"/>
                  </a:rPr>
                  <a:t>λέγονται </a:t>
                </a:r>
                <a:r>
                  <a:rPr lang="el-GR" b="1" i="1">
                    <a:latin typeface="Calibri" panose="020F0502020204030204" pitchFamily="34" charset="0"/>
                    <a:cs typeface="Calibri" panose="020F0502020204030204" pitchFamily="34" charset="0"/>
                  </a:rPr>
                  <a:t>αρμονικές</a:t>
                </a:r>
                <a:endParaRPr lang="en-US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94804"/>
                <a:ext cx="7872249" cy="5310796"/>
              </a:xfrm>
              <a:blipFill>
                <a:blip r:embed="rId3"/>
                <a:stretch>
                  <a:fillRect t="-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57559"/>
            <a:ext cx="2798063" cy="57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3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94804"/>
            <a:ext cx="7872249" cy="5005996"/>
          </a:xfrm>
        </p:spPr>
        <p:txBody>
          <a:bodyPr>
            <a:normAutofit lnSpcReduction="10000"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Κύματα υπό Οριακές Συνθήκες</a:t>
            </a: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Για να παρουσιαστεί μια μόνο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αρμονική, πρέπει να διεγείρουμε το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νήμα ώστε να πάρει το σχήμα της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επιθυμητής αρμονικής</a:t>
            </a:r>
          </a:p>
          <a:p>
            <a:pPr lvl="2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Αφού το διεγείρουμε, το νήμα θα 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ταλαντωθεί στην αντίστοιχη συχνό-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τητα</a:t>
            </a:r>
            <a:endParaRPr lang="el-G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2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Δύσκολο να επιτευχθεί για τις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περισ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σότερες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αρμονικές</a:t>
            </a:r>
          </a:p>
          <a:p>
            <a:pPr lvl="1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Αν διεγείρουμε το νήμα με τυχαίο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τρόπο, μόνο κύματα που 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ικανοποι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ούν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 τις οριακές συνθήκες θα «</a:t>
            </a: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επιζή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b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dirty="0" err="1">
                <a:latin typeface="Calibri" panose="020F0502020204030204" pitchFamily="34" charset="0"/>
                <a:cs typeface="Calibri" panose="020F0502020204030204" pitchFamily="34" charset="0"/>
              </a:rPr>
              <a:t>σουν</a:t>
            </a:r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» στο νήμα</a:t>
            </a:r>
          </a:p>
          <a:p>
            <a:pPr lvl="2"/>
            <a:r>
              <a:rPr lang="el-GR" dirty="0">
                <a:latin typeface="Calibri" panose="020F0502020204030204" pitchFamily="34" charset="0"/>
                <a:cs typeface="Calibri" panose="020F0502020204030204" pitchFamily="34" charset="0"/>
              </a:rPr>
              <a:t>Αυτά είναι οι αρμονικές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endParaRPr lang="el-G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757559"/>
            <a:ext cx="2798063" cy="573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340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pic>
        <p:nvPicPr>
          <p:cNvPr id="6" name="Standing Wave Demo_ Slinky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2080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962" y="1905000"/>
            <a:ext cx="7045438" cy="3962400"/>
          </a:xfrm>
        </p:spPr>
      </p:pic>
    </p:spTree>
    <p:extLst>
      <p:ext uri="{BB962C8B-B14F-4D97-AF65-F5344CB8AC3E}">
        <p14:creationId xmlns:p14="http://schemas.microsoft.com/office/powerpoint/2010/main" val="315968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8182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63" y="2163538"/>
            <a:ext cx="5907616" cy="43402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Κανονικές μορφές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(modes)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3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3791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Κανονικές μορφές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(modes)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0" y="2209800"/>
            <a:ext cx="7586134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0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Κύματα υπό Οριακές Συνθήκες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Κανονικές μορφές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(modes)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el-GR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4569730"/>
              </a:xfrm>
              <a:blipFill rotWithShape="0">
                <a:blip r:embed="rId2"/>
                <a:stretch>
                  <a:fillRect t="-10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50" y="2209800"/>
            <a:ext cx="7586133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6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/>
              <a:t>Τέλος Διάλεξης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28594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2139614"/>
            <a:ext cx="1470332" cy="43723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38350" y="1371600"/>
                <a:ext cx="7872249" cy="514032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Ως τώρα βλέπαμε ηχητικά κύματα που συνέβαλαν σε κάποιο σημείο μπροστά τους</a:t>
                </a:r>
              </a:p>
              <a:p>
                <a:pPr lvl="1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Τι θα γίνει αν τα βάλουμε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αντικρυστά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lvl="2"/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Ίδια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συχνότητα, μήκος κύματος, πλάτος, αρχ. φάση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Αντίθετη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ταχύτητα</a:t>
                </a:r>
              </a:p>
              <a:p>
                <a:pPr lvl="1"/>
                <a:endParaRPr lang="en-US" b="0" i="1" dirty="0">
                  <a:latin typeface="Cambria Math" panose="02040503050406030204" pitchFamily="18" charset="0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:r>
                  <a:rPr lang="en-US" b="0" i="1" dirty="0"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el-GR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l-GR" i="1" dirty="0">
                    <a:latin typeface="Cambria Math" panose="02040503050406030204" pitchFamily="18" charset="0"/>
                  </a:rPr>
                  <a:t/>
                </a:r>
                <a:br>
                  <a:rPr lang="el-GR" i="1" dirty="0">
                    <a:latin typeface="Cambria Math" panose="02040503050406030204" pitchFamily="18" charset="0"/>
                  </a:rPr>
                </a:br>
                <a:r>
                  <a:rPr lang="en-US" i="1" dirty="0">
                    <a:latin typeface="Cambria Math" panose="02040503050406030204" pitchFamily="18" charset="0"/>
                  </a:rPr>
                  <a:t>   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sin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𝑘𝑥</m:t>
                                </m:r>
                              </m:e>
                            </m:d>
                          </m:e>
                        </m:func>
                      </m:e>
                    </m:d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endParaRPr lang="en-US" b="0" dirty="0"/>
              </a:p>
              <a:p>
                <a:pPr lvl="1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Η παραπάνω σχέση ορίζει ένα </a:t>
                </a:r>
                <a:r>
                  <a:rPr lang="el-GR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στάσιμο κύμα</a:t>
                </a:r>
                <a:endParaRPr lang="en-US" b="1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38350" y="1371600"/>
                <a:ext cx="7872249" cy="5140328"/>
              </a:xfrm>
              <a:blipFill>
                <a:blip r:embed="rId3"/>
                <a:stretch>
                  <a:fillRect t="-949" r="-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/>
              <p14:cNvContentPartPr/>
              <p14:nvPr/>
            </p14:nvContentPartPr>
            <p14:xfrm>
              <a:off x="4555800" y="4528440"/>
              <a:ext cx="360" cy="3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52920" y="4525560"/>
                <a:ext cx="6120" cy="61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5D568EBE-BF12-01EB-00F9-15B1E18E0E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487" y="691585"/>
            <a:ext cx="3875227" cy="898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17" y="2032908"/>
            <a:ext cx="1506215" cy="4479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0883" y="1371600"/>
                <a:ext cx="6859117" cy="514032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endParaRPr lang="en-US" sz="1500" b="1" i="1" dirty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Παρατηρήστε ότι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δεν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εξαρτάται από την</a:t>
                </a:r>
                <a:b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έκφραση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/>
                <a:endParaRPr lang="el-GR" sz="2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Άρα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δεν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είναι </a:t>
                </a:r>
                <a:r>
                  <a:rPr lang="el-GR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οδεύον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(κινούμενο) κύμα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…γι’ αυτό και το λέμε στάσιμο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Wingdings" panose="05000000000000000000" pitchFamily="2" charset="2"/>
                  </a:rPr>
                  <a:t>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Δεν υπάρχει η έννοια της διάδοσης της κίνησης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b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σε ένα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στάσιμο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κύμα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0883" y="1371600"/>
                <a:ext cx="6859117" cy="5140328"/>
              </a:xfrm>
              <a:blipFill>
                <a:blip r:embed="rId3"/>
                <a:stretch>
                  <a:fillRect t="-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273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917" y="2032908"/>
            <a:ext cx="1506215" cy="447902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0883" y="1371600"/>
                <a:ext cx="6478117" cy="5140328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endParaRPr lang="en-US" sz="1500" b="1" i="1" dirty="0"/>
              </a:p>
              <a:p>
                <a:pPr marL="36576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l-G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sz="24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endParaRPr lang="el-GR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Λέγεται </a:t>
                </a:r>
                <a:r>
                  <a:rPr lang="el-GR" b="1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στάσιμο κύμα</a:t>
                </a:r>
                <a:r>
                  <a:rPr lang="el-GR" dirty="0" smtClean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(δηλαδή </a:t>
                </a:r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σταθερό σε μια θέση) επειδή όλα τα στοιχεία του μέσου εκτελούν μεν απλή αρμονική ταλάντωση, ΑΛΛΑ: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με </a:t>
                </a:r>
                <a:r>
                  <a:rPr lang="el-G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διαφορετικό</a:t>
                </a:r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πλάτος</a:t>
                </a:r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το </a:t>
                </a:r>
                <a:r>
                  <a:rPr lang="el-G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καθένα</a:t>
                </a:r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!</a:t>
                </a:r>
              </a:p>
              <a:p>
                <a:pPr lvl="1"/>
                <a:endParaRPr lang="el-GR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Δηλ. αντίθετα με ότι συμβαίνει σε ένα </a:t>
                </a:r>
                <a:r>
                  <a:rPr lang="el-GR" dirty="0" err="1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οδεύον</a:t>
                </a:r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 κύμα, όπου τα στοιχεία του μέσου εκτελούν το ένα μετά το άλλο την </a:t>
                </a:r>
                <a:r>
                  <a:rPr lang="el-GR" b="1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ίδια ακριβώς κίνηση</a:t>
                </a:r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… </a:t>
                </a:r>
              </a:p>
              <a:p>
                <a:pPr lvl="2"/>
                <a:r>
                  <a:rPr lang="el-GR" dirty="0"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… εξασφαλίζοντας έτσι τη διάδοση της διαταραχής (του κύματος)</a:t>
                </a:r>
                <a:endParaRPr lang="el-GR" sz="2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0883" y="1371600"/>
                <a:ext cx="6478117" cy="5140328"/>
              </a:xfrm>
              <a:blipFill>
                <a:blip r:embed="rId3"/>
                <a:stretch>
                  <a:fillRect t="-949" r="-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0976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41593" y="1369978"/>
                <a:ext cx="7996007" cy="5107021"/>
              </a:xfrm>
            </p:spPr>
            <p:txBody>
              <a:bodyPr>
                <a:normAutofit/>
              </a:bodyPr>
              <a:lstStyle/>
              <a:p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Στάσιμα κύματα</a:t>
                </a:r>
              </a:p>
              <a:p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Ας συγκρίνουμε: </a:t>
                </a:r>
                <a:r>
                  <a:rPr lang="en-US" b="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/>
                </a:r>
                <a:br>
                  <a:rPr lang="en-US" b="0" i="1" dirty="0"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</m:oMath>
                </a14:m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68580" indent="0">
                  <a:buNone/>
                </a:pPr>
                <a:r>
                  <a:rPr lang="el-GR" dirty="0"/>
                  <a:t>  </a:t>
                </a:r>
                <a:r>
                  <a:rPr lang="en-US" dirty="0"/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και</a:t>
                </a:r>
                <a:r>
                  <a:rPr lang="en-US" b="0" i="1" dirty="0">
                    <a:latin typeface="Cambria Math" panose="02040503050406030204" pitchFamily="18" charset="0"/>
                  </a:rPr>
                  <a:t/>
                </a:r>
                <a:br>
                  <a:rPr lang="en-US" b="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𝑘𝑥</m:t>
                                  </m:r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l-GR" dirty="0"/>
              </a:p>
              <a:p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Τι παρατηρείτε;</a:t>
                </a:r>
              </a:p>
              <a:p>
                <a:pPr lvl="1"/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Η δεύτερη περιγράφει μια 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«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κάπως ειδική»</a:t>
                </a:r>
                <a:r>
                  <a:rPr lang="el-GR" dirty="0" smtClean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μορφή της πρώτης</a:t>
                </a:r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Κάθε στοιχείο που βρίσκεται στη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θέση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εκτελεί απλή αρμονική ταλάντωση</a:t>
                </a:r>
              </a:p>
              <a:p>
                <a:pPr lvl="2">
                  <a:buFont typeface="Wingdings" panose="05000000000000000000" pitchFamily="2" charset="2"/>
                  <a:buChar char="§"/>
                </a:pP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Το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πλάτος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της απλής αρμονικής κίνησης</a:t>
                </a:r>
                <a:r>
                  <a:rPr lang="el-GR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𝑘𝑥</m:t>
                            </m:r>
                          </m:e>
                        </m:d>
                      </m:e>
                    </m:func>
                  </m:oMath>
                </a14:m>
                <a:r>
                  <a:rPr lang="el-GR" dirty="0"/>
                  <a:t>, 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ενός στοιχείου εξαρτάται από τη </a:t>
                </a:r>
                <a:r>
                  <a:rPr lang="el-GR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θέση</a:t>
                </a:r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 του στοιχείου,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l-GR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στο μέσο</a:t>
                </a: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1593" y="1369978"/>
                <a:ext cx="7996007" cy="5107021"/>
              </a:xfrm>
              <a:blipFill>
                <a:blip r:embed="rId2"/>
                <a:stretch>
                  <a:fillRect t="-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583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350" y="1371600"/>
            <a:ext cx="7872249" cy="4569730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Στάσιμα κύματα</a:t>
            </a:r>
          </a:p>
        </p:txBody>
      </p:sp>
      <p:pic>
        <p:nvPicPr>
          <p:cNvPr id="6" name="Picture 2" descr="Î£ÏÎµÏÎ¹ÎºÎ® ÎµÎ¹ÎºÏÎ½Î±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39570"/>
            <a:ext cx="5864225" cy="456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609600" y="4067702"/>
            <a:ext cx="1524000" cy="3048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Μετατόπιση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33399" y="5562600"/>
            <a:ext cx="1708355" cy="30480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l-GR" dirty="0">
                <a:solidFill>
                  <a:prstClr val="black"/>
                </a:solidFill>
                <a:latin typeface="Cambria" panose="02040503050406030204"/>
              </a:rPr>
              <a:t>Μεταβ. </a:t>
            </a: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/>
                <a:ea typeface="+mn-ea"/>
                <a:cs typeface="+mn-cs"/>
              </a:rPr>
              <a:t>Πίεσης</a:t>
            </a:r>
          </a:p>
        </p:txBody>
      </p:sp>
    </p:spTree>
    <p:extLst>
      <p:ext uri="{BB962C8B-B14F-4D97-AF65-F5344CB8AC3E}">
        <p14:creationId xmlns:p14="http://schemas.microsoft.com/office/powerpoint/2010/main" val="223306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593" y="1369978"/>
            <a:ext cx="7872249" cy="5107021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Στάσιμα κύματα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pPr marL="68580" indent="0">
              <a:buNone/>
            </a:pPr>
            <a:endParaRPr lang="en-US" b="1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67" y="2209800"/>
            <a:ext cx="8100136" cy="337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2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resource.isvr.soton.ac.uk/spcg/tutorial/tutorial/Tutorial_files/standingwav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987" y="1354818"/>
            <a:ext cx="6971855" cy="512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/>
              <a:t>Στάσιμα Κύματα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593" y="1369978"/>
            <a:ext cx="7872249" cy="5107021"/>
          </a:xfrm>
        </p:spPr>
        <p:txBody>
          <a:bodyPr>
            <a:normAutofit/>
          </a:bodyPr>
          <a:lstStyle/>
          <a:p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Στάσιμα </a:t>
            </a:r>
            <a:b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l-GR" b="1" dirty="0">
                <a:latin typeface="Calibri" panose="020F0502020204030204" pitchFamily="34" charset="0"/>
                <a:cs typeface="Calibri" panose="020F0502020204030204" pitchFamily="34" charset="0"/>
              </a:rPr>
              <a:t>κύματα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pPr marL="68580" indent="0">
              <a:buNone/>
            </a:pP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291977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2.xml><?xml version="1.0" encoding="utf-8"?>
<a:theme xmlns:a="http://schemas.openxmlformats.org/drawingml/2006/main" name="Theme2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F59B2DC8-A3E7-4453-8315-234A1287D304}" vid="{D5D3A880-CF44-472C-81E8-0C05555475B2}"/>
    </a:ext>
  </a:extLst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485</Words>
  <Application>Microsoft Office PowerPoint</Application>
  <PresentationFormat>On-screen Show (4:3)</PresentationFormat>
  <Paragraphs>196</Paragraphs>
  <Slides>26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Aptos</vt:lpstr>
      <vt:lpstr>Calibri</vt:lpstr>
      <vt:lpstr>Cambria</vt:lpstr>
      <vt:lpstr>Cambria Math</vt:lpstr>
      <vt:lpstr>Wingdings</vt:lpstr>
      <vt:lpstr>Wingdings 2</vt:lpstr>
      <vt:lpstr>1_Theme2</vt:lpstr>
      <vt:lpstr>Theme2</vt:lpstr>
      <vt:lpstr>Φυσική για Μηχανικούς</vt:lpstr>
      <vt:lpstr>Φυσική για Μηχανικούς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Στάσιμα Κύματα</vt:lpstr>
      <vt:lpstr>Τέλος Διάλεξης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Φυσική για Μηχανικούς</dc:title>
  <dc:creator>George Kafentzis</dc:creator>
  <cp:lastModifiedBy>Anna Sfakianaki</cp:lastModifiedBy>
  <cp:revision>3</cp:revision>
  <dcterms:created xsi:type="dcterms:W3CDTF">2025-11-13T23:54:10Z</dcterms:created>
  <dcterms:modified xsi:type="dcterms:W3CDTF">2025-11-24T07:55:22Z</dcterms:modified>
</cp:coreProperties>
</file>