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1-05T08:10:06.929"/>
    </inkml:context>
    <inkml:brush xml:id="br0">
      <inkml:brushProperty name="width" value="0.05292" units="cm"/>
      <inkml:brushProperty name="height" value="0.05292" units="cm"/>
      <inkml:brushProperty name="color" value="#FF0000"/>
    </inkml:brush>
  </inkml:definitions>
  <inkml:trace contextRef="#ctx0" brushRef="#br0">6871 15211 871 0,'0'-7'415'16,"4"0"-19"-16,-1-8-380 15,15 4 0-15,1-12 47 16,7 1 13-16,12-12 14 16,8-6-7-16,24-7-25 15,5-12-14-15,3-7-30 16,-3 3-8-16,-14 8-72 15,-10 11-70-15,-17 16-204 16</inkml:trace>
  <inkml:trace contextRef="#ctx0" brushRef="#br0" timeOffset="205.7208">6763 15017 729 0,'-9'4'305'0,"-4"-2"-150"31,13 0-66-31,19-9 12 16,13-8 14-16,17-19 1 0,10-10-12 15,22-25-50-15,5-6-15 16,10 0-20-16,-4 7-21 16,-26 18-113-16,-16 7-93 15</inkml:trace>
  <inkml:trace contextRef="#ctx0" brushRef="#br0" timeOffset="403.268">6621 14931 941 0,'7'0'356'16,"4"-5"-220"-16,20-11-81 15,11-6 16-15,18-18 16 16,8-3-7-16,3-9-32 0,-5 0-10 15,-10 5-19 1,-5 4-45-16,-21 12-140 16,-9 4-127-16</inkml:trace>
  <inkml:trace contextRef="#ctx0" brushRef="#br0" timeOffset="581.6891">6429 14961 1113 0,'9'-6'389'16,"17"-14"-319"-16,11-7 9 15,26-15 34-15,8-7-7 16,21-4-42-16,-4-4-17 16,-12 8-135-16,-7 1-212 15</inkml:trace>
  <inkml:trace contextRef="#ctx0" brushRef="#br0" timeOffset="1198.1076">7768 14769 624 0,'-10'0'308'16,"-7"-1"-105"-1,-3 8-96-15,-3 7-37 16,5 9-34-16,4 6-14 0,11 4-23 15,3-2-6-15,14-1 7 16,5-4 10-16,8-11 26 16,9-3 10-16,4-10 8 15,-4-7-4-15,-6-12-5 0,-4-6 0 16,-14-12-2 0,-3-4 1-16,-7-6-6 15,-7-2-2-15,-15-2-10 16,-10 3-8-16,-18 12-12 15,-8 6-8-15,-1 21-16 16,3 7-4-16,16 14-15 0,10 7-6 16,19 3 2-16,10 3 2 0,26-5 15 31,14-2 9-31,25-10 10 0,6-7 1 0,6-7-201 16</inkml:trace>
  <inkml:trace contextRef="#ctx0" brushRef="#br0" timeOffset="3111.49">11758 14930 737 0,'-2'0'305'0,"1"-3"-175"0,0-8-14 16,15-19-20-16,12-19-22 15,34-37-26-15,29-15-7 16,34-17-3-16,18 5-1 16,11 18-9-16,-9 11-13 15,-31 32-72-15,-21 11-23 16,-39 26-63-16,-21 10-47 15</inkml:trace>
  <inkml:trace contextRef="#ctx0" brushRef="#br0" timeOffset="3529.6154">11757 14698 656 0,'-2'-6'322'0,"1"-7"-127"16,1 10-68-16,3 3-28 15,-3 9-51-15,0 7-25 16,0 12-14-16,-2 7 0 16,2 7-1-16,1 2 1 15,-1-9 0-15,-1-8 1 16,9-11 13-16,1-9 20 15,20-10 33-15,5-5 5 0,10-12-13 16,5 0-20-16,-1-4-67 16,2 0-97-16</inkml:trace>
  <inkml:trace contextRef="#ctx0" brushRef="#br0" timeOffset="4221.3804">13129 13813 301 0,'-2'-4'221'0,"2"3"-1"16,1 4-81-16,-1-3-53 16,2 21-24-16,2 51 6 15,-6-24-3-15,2 5-17 0,-2-2-5 16,2-6-10-16,-3-6-2 0,1-11 2 31,-1-9 7-31,2-12 21 16,3-6 8-16,-2-16 0 15,0-8-12-15,0-13-28 16,-2-4-14-16,7-6-15 16,-2-1 0-16,3-5 0 15,0-1 0-15,-1-1 4 0,5 3 5 16,-1 12 13-16,1 8 6 15,1 17-3-15,-4 6-6 16,2 12-14-16,0 11-5 16,1 12 1-16,4 11 2 15,4 14 2-15,5 1 0 16,3 4-2-16,-2-2 0 0,1-10-2 16,-7-4-2-1,-2-8-96-15,0-4-18 0,-4-7-302 16</inkml:trace>
  <inkml:trace contextRef="#ctx0" brushRef="#br0" timeOffset="4392.861">13167 14052 643 0,'0'-1'327'0,"-7"-7"-78"31,10 2-82-31,8-1-69 15,5-1-33-15,13 5-50 16,7-2-9-16,4 1-42 0,5 4-100 0</inkml:trace>
  <inkml:trace contextRef="#ctx0" brushRef="#br0" timeOffset="4742.4119">13783 13902 468 0,'-2'-3'290'0,"-3"-5"-21"0,-5 0-92 15,-5 0-21-15,-6 0-19 16,2 4-17-16,-7 4-45 16,4 4-23-16,-3 11-45 15,-2 3-12-15,11 10-14 16,0 1-2-16,12 6 3 16,4-4 4-16,13-1 4 15,4-3 2-15,11-12-3 16,4-4-20-16,5-11-93 15,5 0-99-15</inkml:trace>
  <inkml:trace contextRef="#ctx0" brushRef="#br0" timeOffset="5046.4188">14031 13936 277 0,'1'-8'224'0,"2"-6"23"16,-3-1-47-16,-2 1-21 15,-6 3-29-15,-4 0-15 16,-4 5-26-16,-3 1-17 16,-4 6-32-16,-3 5-18 15,0 6-39-15,2 4-11 16,5 8-15-16,5 2-3 0,11 5 1 16,3 0 1-16,13-2 10 15,5-5 4-15,7-8 7 16,5-4 3-16,4-12 2 15,-3-6 6-15,-3-9 9 16,-8-3 6-16,-11-6 4 16,-4-1-2-16,-5-1-28 15,-1-1-59-15,-3 3-327 16</inkml:trace>
  <inkml:trace contextRef="#ctx0" brushRef="#br0" timeOffset="5491.0317">14352 13857 581 0,'-2'-3'294'0,"-5"-6"-89"16,-2 1-29-16,-5 0-44 15,-3 2-25-15,-2 6-42 16,0 3-21-16,1 8-37 15,8-1-11-15,4 2-12 16,6 0-3-16,10 4 2 16,2 1 3-16,10 7 7 15,2-1 5-15,-2 0 6 0,-2 0 8 16,-11-6 14-16,-7 2 8 16,-7-1 17-16,-10-3 3 15,-11-3-2-15,-1-7-6 16,-2-9-93-1,2-4-101-15</inkml:trace>
  <inkml:trace contextRef="#ctx0" brushRef="#br0" timeOffset="5945.9195">14660 13451 684 0,'-7'6'285'15,"-15"9"-175"-15,-2 10-31 16,-5 13-41-16,-2 7-13 15,9 18-13-15,5 7-2 16,17 11-1-16,9 1 5 16,13-8 3-16,5-9-1 15,0-14-5-15,0-8-2 16,-2-12-3-16,-4-6-10 16,1-15-168-16</inkml:trace>
  <inkml:trace contextRef="#ctx0" brushRef="#br0" timeOffset="6419.1913">14733 13826 609 0,'-2'4'252'0,"-8"8"-134"0,8 6-41 15,0 8-33 1,3 7-4-16,8-2-19 16,0-1-5-16,7-7 1 15,-1-6 3-15,5-8 10 16,0-1 9-16,-1-7 20 16,2-2 5-16,-4-10-4 15,1-2-8-15,-2-8-23 16,-2 3-8-16,-3-2-1 15,-5-5 1-15,-5 3 15 0,-2-1 2 16,-6 10-4-16,0 9-8 16,-3 9-25-16,0 7-7 15,3 9-7-15,3 2 1 16,7 0 3-16,7 3 3 16,7-8 3-16,2-3 2 15,6-6 4-15,1-8 6 16,2-3 21-16,0-9 5 15,-5-5 18-15,-2-3 5 16,-14-7-9-16,-2 2-3 0,-8-1-18 16,-3 2-28-16,0 9-131 15,0 1-158-15</inkml:trace>
  <inkml:trace contextRef="#ctx0" brushRef="#br0" timeOffset="6797.2074">15259 13551 599 0,'0'-8'365'0,"0"-1"-27"15,0 2-93 1,0 9-113-16,-2 12-41 16,0 11-54-16,-1 6-5 15,-2 14-7-15,4 4-6 16,4 7-9-16,4 5-4 0,8-4-4 15,1-4 0-15,3-15-1 16,2-7 0-16,2-18 0 16,1-4-2-16,1-8-43 15,-2-2-54-15,-2-7-211 16</inkml:trace>
  <inkml:trace contextRef="#ctx0" brushRef="#br0" timeOffset="6970.5124">15206 13781 904 0,'3'-2'382'0,"11"-1"-218"16,7-3-52-16,10 1-67 15,6 2-19-15,6 0-76 0,0 3-140 16</inkml:trace>
  <inkml:trace contextRef="#ctx0" brushRef="#br0" timeOffset="7293.4099">15739 13678 682 0,'0'-3'376'0,"0"2"-100"0,0 6-96 15,-1-5-95 1,0 8-29-16,1 22-14 0,5 38-4 15,5-28-20 1,2 2-8-16,-1-7-7 16,1-1-5-16,-2-12-69 15,-3-5-65-15,-3-10-270 16</inkml:trace>
  <inkml:trace contextRef="#ctx0" brushRef="#br0" timeOffset="7452.6898">15608 13868 713 0,'6'0'370'16,"7"1"-111"-1,11-1-112-15,8 0-30 16,13 0-62-16,-1-5-22 0,2 0-16 16,-4-2-66-16</inkml:trace>
  <inkml:trace contextRef="#ctx0" brushRef="#br0" timeOffset="8050.5241">16211 13772 467 0,'-11'-4'305'16,"-10"-1"37"-16,0 5-167 0,1 5-90 15,5 7-22 1,3 9-38-16,1 2-11 0,11 10-6 16,2 0 0-16,15 1 3 15,6-1 1-15,4-8 6 16,3-2 5-16,3-16 7 15,-2-4 3-15,-1-9 5 16,-5-12-1-16,-5-5-4 16,-7-5-1-16,-6-7-4 15,-4-6-2-15,-16-10 1 16,-9-6 0-16,-18-1-5 16,-5 9-6-16,0 13-10 15,3 13-3-15,9 18-1 16,5 5-1-16,6 12-10 15,5 2-8-15,17 7-4 16,7-1 1-16,15 4 9 0,7 1 1 16,14-9-6-1,9-3-36-15,16-10-170 16,7-2-220-16</inkml:trace>
  <inkml:trace contextRef="#ctx0" brushRef="#br0" timeOffset="8470.3482">16449 13445 564 0,'3'0'327'16,"4"-4"-30"-1,1 4-60-15,11 11-94 16,7 1-36-16,7 17-61 0,3 6-15 0,-11 9-9 15,-7 6-3-15,-17 18-2 32,-2 7-3-32,-11 6-7 0,0 0 1 15,-7-20-3-15,5-8 0 16,1-19-3-16,5-7-2 16,6-11-10-16,-5-7-33 15,6-8-80-15,-5-2-64 16</inkml:trace>
  <inkml:trace contextRef="#ctx0" brushRef="#br0" timeOffset="12117.5457">9211 14483 398 0,'-6'-5'235'0,"-7"0"-33"16,-2 3-48-16,-9 10-48 16,-5 13-18-16,-2 19-19 15,1 12-20-15,12 24-33 16,13 8-13-16,18 8-8 16,12-1 2-16,13-14 3 15,5-9 5-15,-1-14-1 16,-1-10 1-16,-6-19-10 15,-2-15-87-15</inkml:trace>
  <inkml:trace contextRef="#ctx0" brushRef="#br0" timeOffset="12537.7445">9008 15137 621 0,'3'5'285'16,"5"3"-57"-16,12 9-179 15,7 6 3-15,12 4 2 16,3-4-8-16,4-4-17 0,-2-6-6 16,-9-7 15-1,-5-6 16-15,-10-9 38 0,-2-5 13 16,-7-10-5-16,-5-1-16 15,-4-1-35 1,-2-2-15-16,0 3-17 16,-1-1-14-16,1 3-134 15,0-3-213-15</inkml:trace>
  <inkml:trace contextRef="#ctx0" brushRef="#br0" timeOffset="13090.8142">9387 13900 410 0,'-5'4'231'0,"-2"12"-15"0,3 9-109 15,-4 17-44 1,4 6 2-16,4 6-6 15,-3 3-11-15,5-8-21 0,-1-3-5 16,4-17-3-16,-3-8-1 16,3-15 8-16,-1-10 5 15,-1-19 1 1,-1-9-1-16,-3-16-6 0,-3-4-3 16,-5-6-1-16,1 4-1 15,-1 4 11-15,2 3 8 16,6 14 12-16,0 4 7 0,3 17-19 15,4 11-11 1,8 16-17-16,6 8-10 16,12 13 2-16,6 1 0 15,3 0 0-15,2-1-1 0,-3-1 1 16,-4-4-1-16,-10-4-2 16,-4-3-23-16,-10-8-93 15,-5-2-87-15</inkml:trace>
  <inkml:trace contextRef="#ctx0" brushRef="#br0" timeOffset="13246.654">9377 14106 797 0,'5'-3'303'0,"10"-4"-223"16,7-3-30-16,9-1-28 15,7 0-8-15,5 3-239 16</inkml:trace>
  <inkml:trace contextRef="#ctx0" brushRef="#br0" timeOffset="13569.5459">9937 13856 610 0,'-10'-4'309'0,"-14"-2"-98"16,0 1-40-16,0 8-79 15,0 5-35-15,8 9-45 16,-3 4-10-16,11 6-6 15,5 6-2-15,6-1 0 16,9 3 3-16,7-5 4 16,2-7 1-16,6-7 2 15,4-5 0-15,3-8-1 16,3-3-21-16,1-6-120 0,1-7-99 16</inkml:trace>
  <inkml:trace contextRef="#ctx0" brushRef="#br0" timeOffset="13952.6101">10301 13846 418 0,'-6'-8'243'0,"-5"-9"-18"15,-8 0-26 1,-2 2-49-16,-6 4-23 16,-5 6-57-16,2 4-23 0,1 10-40 15,2 5-13-15,9 9-15 16,6 7-4-1,7-1 6-15,5 1 4 0,8-3 7 16,4-6 4-16,8-3 1 16,2-9 2-16,0-10 4 15,2-6 3-15,0-12 6 16,-2-2 0-16,-3-7 3 16,-3-6 3-16,-5-2 9 15,3 0 4-15,-2 6 14 16,-1 6 1-16,4 11-9 0,0 7-4 15,4 11-14 1,0 4-4-16,1 5-2 16,-2 7-1-16,-5 4-2 0,-5 2 1 15,-8 4 1-15,-6-3 2 0,-6-6 2 16,-3-1-5 0,1-11-107-16,1-6-156 15</inkml:trace>
  <inkml:trace contextRef="#ctx0" brushRef="#br0" timeOffset="14383.0368">10626 13437 594 0,'-11'7'266'0,"-17"9"-113"15,2 8-20-15,6 13-32 16,3 2-23-16,14 9-28 16,5 7-9-16,14 2-2 15,7 2-5-15,7-2-17 16,7-8-5-16,2-14-5 15,-2-5-2-15,2-12-6 0,-6-9-24 16,-2-10-222-16</inkml:trace>
  <inkml:trace contextRef="#ctx0" brushRef="#br0" timeOffset="14868.7998">10819 13622 590 0,'0'6'236'0,"0"10"-157"16,0 1-26-16,-1 8-30 16,1 0-5-16,3 2-5 15,2-1 1-15,6-1 1 16,7-3 2-16,0-8 6 15,2-3 7-15,3-11 7 16,-6-6 1-16,0-9-4 16,1-2-5-16,-5-8-10 15,0-2-2-15,-6 0-2 16,-5-4 1-16,-5 4 2 16,-3 4 0-16,-4 10 11 0,-1 3-3 15,2 13-8 1,1 4-4-16,2 6-15 0,5 5-3 15,5 1 1-15,3 0 0 16,7 0 1-16,3-1 2 16,2-6 5-16,5-1 10 0,1-7 33 15,0-3 15-15,-2-4 22 16,0-6 0-16,-2-5-21 16,-4-4-10-16,-5-3-17 15,-7-1-6-15,-7 0-13 16,-6-1-16-16,-3 2-87 15,-3 4-68-15</inkml:trace>
  <inkml:trace contextRef="#ctx0" brushRef="#br0" timeOffset="15148.4061">11243 13289 826 0,'2'-3'385'16,"5"-3"-188"-16,-2 7-54 16,-2 8-91-16,2 11-24 31,-3-10-12-31,2 1-4 0,11 40-5 16,1 6-1-16,2 5-3 0,-5-21 0 15,2-8 1-15,0-3 0 0,1-12-1 16,4-1 1-1,-1-8-2-15,1-3 0 16,-3-3-16-16,-1-3-50 16,-6 0-186-16</inkml:trace>
  <inkml:trace contextRef="#ctx0" brushRef="#br0" timeOffset="15366.705">11281 13562 469 0,'0'-3'286'16,"2"-3"-16"-16,7 2-92 16,4-6-77-16,6 3-32 15,10-2-39 1,-2-4-12-16,3 3-15 15,0 0-91-15</inkml:trace>
  <inkml:trace contextRef="#ctx0" brushRef="#br0" timeOffset="15740.8923">11515 13190 565 0,'11'0'306'15,"10"6"-76"-15,14 9-105 0,3 10-37 16,0 19-37 0,-8 4-10-16,-9 15-14 15,-7 2-3-15,-11 1-11 16,-2 1-1-16,-3-8 1 0,-3-7-2 16,4-17 2-16,2-9 0 15,1-17-8-15,1-6-20 16,0-4-88-1,-1-3-108-15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33:05.473"/>
    </inkml:context>
    <inkml:brush xml:id="br0">
      <inkml:brushProperty name="width" value="0.05292" units="cm"/>
      <inkml:brushProperty name="height" value="0.05292" units="cm"/>
      <inkml:brushProperty name="color" value="#FF0000"/>
    </inkml:brush>
  </inkml:definitions>
  <inkml:trace contextRef="#ctx0" brushRef="#br0">2002 15047 598 0,'2'-4'400'0,"-2"-11"-28"0,-8 18-175 15,-5 6-48-15,-17 21-103 16,0 18-30-16,-7 21-3 16,-3 8-2-16,10 0 0 15,4-9-2-15,16-25-10 16,9-14-3-16,8-27 12 16,6-11 9-16,8-26 10 15,3-16 3-15,0-19-7 16,-2-8-3-1,-8 6-2-15,-4 7-4 0,-6 22 29 16,-1 15 12-16,-2 14-10 16,1 16-2-1,7 16-40-15,4 10-12 0,16 20 2 16,6 10 3-16,12 10 4 16,3-4 2-16,4-5 0 15,-2-12 1-15,-14-17 1 16,-7-7-3-16,-24-18 17 15,-11-2 6-15,-27-1 4 16,-14-5 2-16,-22 3-9 16,-9-1-5-16,0 1-5 15,7 0-4-15,18 4-15 16,16-2-47-16,23 3-148 16,12 0-107-16</inkml:trace>
  <inkml:trace contextRef="#ctx0" brushRef="#br0" timeOffset="180.93">2343 15209 1160 0,'-2'-5'564'0,"-5"-5"-214"16,2 13-204-16,4 10-52 0,6 18-71 15,2 8-18-15,6 12 1 16,2-2-1-16,4-2-84 15,-1-11-143-15</inkml:trace>
  <inkml:trace contextRef="#ctx0" brushRef="#br0" timeOffset="609.78">2750 15228 903 0,'3'8'415'0,"-3"10"-152"16,-4 6-37-16,-12 6-53 16,-9 3-28-16,-6 0-68 15,-1-5-25-15,7-12-27 16,2-6-17-16,5-23-42 16,3-9-18-16,6-16-22 0,2-3 2 15,9 4 12 1,8 6 20-16,6 16 36 15,5 8 12-15,7 19 36 16,4 10 3-16,1 19-11 0,-2 1-2 16,-3 8-11-16,-2-6-4 15,-2-17-9-15,4-8-1 0,1-19 3 16,1-10 2-16,1-13 5 16,-2-7 1-16,-5-12-1 15,-4-1 1-15,-9 2-4 16,2 6 15-16,-10 15 17 15,4 10-1-15,0 20 10 16,-1 8-12 0,7 19-15-16,-6 3-1 0,3 5-9 15,0-5-4-15,5-10-94 16,11-7-83-16</inkml:trace>
  <inkml:trace contextRef="#ctx0" brushRef="#br0" timeOffset="1142.1799">3294 15311 630 0,'15'8'297'0,"21"5"-96"16,4 3-7-16,5-2-17 16,-3-7-24-16,-5-6-60 0,-1-3-21 15,-16-13-25-15,-2-6 0 16,-12-3 3-16,-9-5-4 15,-16 2-12-15,-12 4-14 16,-15 11-20-16,-5 11-11 16,3 19-19-16,4 13 4 15,16 24 9-15,8 7 9 16,20 11 14-16,9 1 1 16,15-6-3-16,4-2-1 15,4-15 4-15,2-5 2 0,-1-14-215 16</inkml:trace>
  <inkml:trace contextRef="#ctx0" brushRef="#br0" timeOffset="1666.6499">3725 15239 1095 0,'-4'-4'460'0,"-6"2"-299"16,2 5-53-16,3 17-69 0,1 6-32 16,10 10-7-1,4 5 3-15,9-7-3 0,6-4-1 16,5-14 2 0,3-7 3-16,1-13 13 15,-5-7 7-15,-9-7 9 0,-5-4 9 16,-11-3 34-16,-5-2 9 15,-6 8 13-15,-4 1-7 16,1 14-48-16,3 6-17 16,5 10-28-16,2 3-8 15,11 2 6-15,8 1-1 0,3-2 5 32,2-2 3-32,-1 0 2 0,-6-7 6 15,2-7 10-15,-3 0 4 16,-3-12 4-16,0 1 0 15,-6-10-5-15,0-5-23 0,-3-4-100 16,-5-4-64 0,-2 3-118-16,-5-1-4 0,-6 2 95 15,-1 3 74 1,-2 0 184-16,3 5 57 16,4 3 55-16,2-1 0 0,2 6-61 15,3-1-36-15,1 4-67 16,5 8-31-16,5 11-224 15</inkml:trace>
  <inkml:trace contextRef="#ctx0" brushRef="#br0" timeOffset="1876.14">4122 15189 911 0,'1'4'433'0,"2"2"-131"0,3 7-91 15,6 7-62-15,5 7-37 16,4 10-69-16,1 1-15 0,-2-1-15 15,-1-7-2-15,-3-14 0 16,1-6 10-16,2-19 33 16,-1-9 8-1,1-13 5-15,-3-4-11 16,-5-4-39-16,-1 3-79 0,-1 9-522 16</inkml:trace>
  <inkml:trace contextRef="#ctx0" brushRef="#br0" timeOffset="2320.31">4573 15168 883 0,'-3'-1'387'0,"3"1"-204"0,6 1-70 16,-6-1-61-16,30 3-8 15,50 1-6-15,-31-6-9 16,-10-4-11-16,-3-1 0 16,-20 4 7-16,-10-2-5 15,-21 5-8-15,-11 6-5 16,-13 7-12-16,-3 4-2 16,4 13-5-16,3 0 1 15,19 8 3-15,9 2 3 16,22-2 8-16,14-2 2 0,20-13 3 15,11-7-9-15,7-11-163 16,2-7-186-16</inkml:trace>
  <inkml:trace contextRef="#ctx0" brushRef="#br0" timeOffset="2694.1">5207 15270 616 0,'3'-5'446'16,"6"-5"-37"-16,-16 18-136 15,-9 8-58-15,-15 14-109 16,-6 8-14-16,-3 1-40 15,4-2-15-15,12-10-17 16,6-16-4-16,8-12-33 16,-1-13-22-16,8-16-22 0,1-3-9 15,3-5 20-15,7 2 15 16,4 11 5 0,5 7 1-16,5 18 14 15,2 6 12-15,1 21 23 16,1 5 7-16,3 8-4 0,2-1-7 15,6-9-7-15,0-8-1 16,-1-17 3-16,0-9 4 0,-7-16 6 16,1-7 1-16,-6-10-3 15,-4-2-5-15,0 8 14 16,-7 6 5 0,5 18 13-16,-1 7 8 0,-1 13-7 15,-2 6 1-15,-11 9-3 16,-6 2-1-1,-14 1-6-15,-1 1-6 16,-3-11-19-16,6-3-74 16</inkml:trace>
  <inkml:trace contextRef="#ctx0" brushRef="#br0" timeOffset="4255.76">6237 15265 809 0,'3'13'364'0,"-3"23"-176"0,0 3-29 0,-3 5-62 16,1-4-31-16,6-12-40 15,2-5-12-15,11-14-21 0,2-10-34 32,5-18-65-32,1-10-15 15,0-9 5-15,0 0 31 0,-2 5 62 16,0 3 18-16,-4 8 30 0,-9 7 25 16,-5 10 50-16,-9 8 9 15,-16 11-6 1,-2 5-17-16,-16 9-43 15,0 1-10-15,7 1-22 16,4-4-11-16,26-3-13 16,11-4 0-16,20-8 3 15,11-3 5-15,7-5 7 16,-1-2 1-16,7-2-51 16,1-4-71-16,0-4-316 15</inkml:trace>
  <inkml:trace contextRef="#ctx0" brushRef="#br0" timeOffset="4495.21">6888 15338 738 0,'2'-1'381'0,"1"4"-96"0,-4 9-40 16,-13 14-75-16,-4 5-28 15,-19 3-55-15,-3-6-26 16,0-11-25-16,2-7-6 16,13-13-6-16,7-6-11 0,5-16-35 15,6-6-20 1,10-6-17-16,8 0 2 0,13 11 21 15,5 8 14-15,9 16 20 16,-5 4 11-16,-3 20 20 16,4 4-1-16,-11 11-7 15,-1 3-6-15,1-8-7 16,-4-4-94-16,3-12-207 16</inkml:trace>
  <inkml:trace contextRef="#ctx0" brushRef="#br0" timeOffset="4764.9299">7072 15317 717 0,'7'-8'408'16,"13"-6"-55"0,6 7-69-16,12 3-100 0,9 1-49 15,8 7-76-15,-4-2-28 16,-7 5-22 0,-7 3-31-16,-23-4-105 0,-6-4-56 0,-7-3-174 31,-9-8 13-31,1-1 108 0,-7-1 80 0,-9 1 248 15,5 6 63-15,-5 7 89 16,2 6 8-16,10 11-29 16,-2 0-31-16,7 10-70 15,7 5-31-15,10 1-47 16,0 1-16-16,10-4-18 16,-2-4-23-1,-2-12-167-15</inkml:trace>
  <inkml:trace contextRef="#ctx0" brushRef="#br0" timeOffset="5039.62">7794 15364 812 0,'-4'4'471'0,"-1"4"-10"16,-19 10-276-16,-2 6-16 15,-16 3-60-15,-7-2-32 16,5-5-50-16,1-9-11 0,17-11-20 31,9-6-25-31,11-16-37 16,7-3-6-16,12-5 7 0,6 3 21 15,14 10 36 1,1 4 10-16,5 17 26 16,-1 9 13-16,-2 12 14 0,-2 7-2 15,-6 2-19-15,-7-3-11 0,-9-5-61 16,-7-9-116-1</inkml:trace>
  <inkml:trace contextRef="#ctx0" brushRef="#br0" timeOffset="5178.57">7748 15099 1295 0,'-6'-4'610'0,"-1"-6"-235"16,5 16-251-16,2 4-53 15,8 10-91-15,4 4 426 0</inkml:trace>
  <inkml:trace contextRef="#ctx0" brushRef="#br0" timeOffset="5524.25">8467 15198 995 0,'3'-1'450'0,"0"6"-196"0,-2 18-59 15,1 37-98-15,-2 15-9 16,5 18-34-16,-3 3-11 16,-2-5-11-16,2-4-8 15,2-10-80-15,3-7-139 16</inkml:trace>
  <inkml:trace contextRef="#ctx0" brushRef="#br0" timeOffset="5675.95">8514 15558 931 0,'12'-1'448'15,"6"-6"-61"-15,17 6-359 16,6 1-18-16,9 1-77 15,-2 1-123-15</inkml:trace>
  <inkml:trace contextRef="#ctx0" brushRef="#br0" timeOffset="5986.56">9032 15293 898 0,'-24'-5'488'0,"-21"-5"-116"16,4 8-189-16,6-1-50 15,17 8-92-15,5 3-30 16,10 3-27-16,6 4-7 16,3-1 2-16,13 0 5 15,10-4 9-15,0-3-22 0,0-2-70 16,-2-3-36-16,-15-3-37 16,-9 1 20-16,-13-1 69 15,-12 3 72 1,-8 5 115-16,-1 1 40 0,6 10 38 15,7 0-31-15,15 5-63 16,1 2-29 0,7 0-25-16,6-6-4 0,6-5-14 15,5-6 0-15,5-8-25 16,2-7-68-16</inkml:trace>
  <inkml:trace contextRef="#ctx0" brushRef="#br0" timeOffset="6105.9">9101 15088 1056 0,'-6'-2'356'15,"-9"1"-342"-15,4 7 11 16</inkml:trace>
  <inkml:trace contextRef="#ctx0" brushRef="#br0" timeOffset="6346.09">9258 15099 1005 0,'9'15'506'0,"-3"4"-121"15,5 16-235-15,7 9-17 16,-10 7-37-16,4 10-23 0,-2 5-28 16,-10-3-13-1,3-16-19-15,-3-12 1 0,1-19-2 0,-2-10-6 16,-5-10-48-1,-10-4-17-15,-18-11-13 16,-2 3-3-16,-16 3 35 0,5 8 10 16,6 14-91-1,7 4-80-15</inkml:trace>
  <inkml:trace contextRef="#ctx0" brushRef="#br0" timeOffset="6771.07">9423 15324 789 0,'5'-5'384'0,"13"0"-137"15,4 7-47-15,1 14-61 16,1 7-19-16,-10 8-29 16,-3 6-11-16,-11-6-24 15,-1-2-18-15,0-11-21 16,1-7-4-16,9-13-3 15,7-10-2-15,10-17-1 16,4-7-2-16,7 0-2 16,-4 0-2-16,0 14 1 15,-6 9 11-15,-12 19 17 16,-3 11 17-16,-15 19 14 16,-3 6-10-16,-5 2-16 15,4 0 1-15,13-10-65 0</inkml:trace>
  <inkml:trace contextRef="#ctx0" brushRef="#br0" timeOffset="7371.96">10255 15300 737 0,'-1'1'326'0,"3"3"-111"15,11 3-79-15,16-1-38 16,12 1-5-16,10-7-40 16,1-5-17-16,-12-1-7 0,-10-7 3 15,-19 0 8-15,-10 2-4 0,-15 1-11 31,-10 7-7-31,-9 8-15 16,2 6-1-16,5 10-4 16,4 3-1-16,15 8-2 0,6 1-3 15,13 0 6 1,9-2 3-16,6-9 4 0,0-5 5 0,-2-7 0 16,-1-6-1-1,1-10-32-15,2-3-30 0,2-14-16 16,0-1-1-16,-5-8 38 15,-3 1 31 1,-10 6 48-16,-7 6 22 0,-6 15 5 16,-6 5-6-16,-3 16-32 15,-3 5-24-15,6 7-11 16,0 1-1-16,8-2-79 16,2-4-151-16</inkml:trace>
  <inkml:trace contextRef="#ctx0" brushRef="#br0" timeOffset="7543.09">10749 15350 839 0,'4'-8'429'0,"11"-3"-118"15,4 6-103-15,15 14-86 16,9 11-29-16,2 10-31 16,-6 5 5-16,-23-2 15 15,-15-4-1-15,-21-5-9 16,-9-8-13-16,0-10-99 15,2-6 97-15</inkml:trace>
  <inkml:trace contextRef="#ctx0" brushRef="#br0" timeOffset="7891.26">11702 15342 932 0,'9'-19'405'0,"10"-22"-228"0,-7 7-7 15,-6 7-30-15,0 9-21 16,-5 16-44-16,0 7-13 16,3 23-40-16,1 12-17 15,3 18 1 1,5 4 0-16,1-2 13 16,-1-8-75-16,-3-17-186 15,-2-9-288-15</inkml:trace>
  <inkml:trace contextRef="#ctx0" brushRef="#br0" timeOffset="8163.45">11826 15071 1100 0,'-20'-11'473'0,"-32"-5"-263"16,-1 8-52-16,-13 16-91 16,-3 14-28-1,4 19-36-15,7 15-8 0,24 20-11 16,18 7 1-16,32 2-3 15,19-10 5-15,35-16 15 16,11-16 7-16,12-21 13 16,3-11 3-16,-12-17 25 0,-4-14 16 15,-22-21 22 1,-15-12 8-16,-30-22-17 0,-20-5-18 16,-27 4-28-1,-5 11-23-15,-2 24-25 0,5 20-47 16,13 21-189-16,8 12-206 15</inkml:trace>
  <inkml:trace contextRef="#ctx0" brushRef="#br0" timeOffset="8312.33">12275 15505 1076 0,'0'11'513'0,"1"9"-219"16,-15 4-118-16,-8 0-43 15,-5-2-66-15,1-2-16 0,8-11-126 16</inkml:trace>
  <inkml:trace contextRef="#ctx0" brushRef="#br0" timeOffset="8976.41">12637 15233 816 0,'5'-8'382'0,"6"-6"-130"0,9 2-48 15,13 10-65-15,-1 6-36 16,1 15-69-16,-8 5-15 16,-24 9-2-16,-7 2 2 15,-21 5 3 1,1 3-1-16,0-2-8 0,0-6-5 15,21-9-7-15,5-11 1 16,15-7 0-16,10-6 1 16,9-6-1-16,1-6-47 0,9-3-99 15,0-4-49 1,4-4-132-16,-3-3-35 0,-8-9-10 16,-5-2 50-16,-20-7 302 15,-10-7 169 1,-19-3 230-16,-14-2 51 0,-20 7-98 15,-9 1-61-15,-12 12-84 16,1 14-50-16,0 20-67 16,-1 11-28-16,8 27-43 15,1 6-7-15,20 18-7 0,15 8-4 16,31 11-3-16,23 4 2 16,36-12 10-16,12-8 7 15,20-26 10-15,6-12 9 16,1-27 4-16,0-7 6 15,-18-24 17-15,-12-11 13 16,-39-24 32 0,-16-12 10-16,-33-5-18 0,-19 6-18 0,-20 19-47 15,-11 14-66 1</inkml:trace>
  <inkml:trace contextRef="#ctx0" brushRef="#br0" timeOffset="10042.31">13694 15226 1242 0,'1'0'524'0,"-1"-6"-301"0,7 6-62 16,-3 0-77-16,1 0-29 0,3 2-36 15,-2-2-24-15,5 3-200 16,-3-1-361-16</inkml:trace>
  <inkml:trace contextRef="#ctx0" brushRef="#br0" timeOffset="10280.8699">13647 15489 667 0,'-4'3'418'0,"0"4"48"16,3 1-159-16,-2-2-72 0,3-1-21 16,5-1-54-1,-2-1-15-15,4-2-25 0,-1-1-14 0,0-4-25 16,-2-2-17 0,1 2-26-16,1-1-8 0,-6-2-34 15,0 4-25 1</inkml:trace>
  <inkml:trace contextRef="#ctx0" brushRef="#br0" timeOffset="15878.58">2127 16234 560 0,'-3'-4'335'0,"-3"-2"-57"15,-11 2-89-15,-9 1-41 16,-10 3-55-16,-8 0-30 16,-9 2-29-16,3 0-9 15,6 1-20-15,10 0-10 0,11 1-21 16,3 0-2 0,7-1 0-16,2 2 1 0,2 1 15 15,3 3 3 1,-1 5 11-16,2 2 8 0,2 8 10 0,1 1-3 15,0 6-8 1,2 2-2 0,5-6-3-16,1-5-1 0,9-8 1 15,3-9 1-15,12-6 3 16,9-3-2-16,5 9 2 16,-22-3 7-1,1 1 4-15,64 16 3 16,-14 16 8-16,-11 5 5 0,-67-3 34 0,-10 0 13 0,-28-4 8 15,2 3-14-15,-17-13-26 32,-2-7-11-32,13-17-29 0,-3-11-21 15,20-5-44-15,10 0-42 16,10-2-78-16,8 4-28 16,10 0-156-1</inkml:trace>
  <inkml:trace contextRef="#ctx0" brushRef="#br0" timeOffset="16225.32">2443 16182 1055 0,'3'-6'497'0,"10"1"-232"16,-2 10-78-16,-4 21-108 15,-3 14-25-15,-12 26-13 16,-6 8 0-16,-2 9-14 15,5 0-8-15,11-15-8 16,8-8 0-16,14-17-2 0,5-12-5 16,7-18-6-16,2-10-28 15,2-10-99 1,-5-7-89-16</inkml:trace>
  <inkml:trace contextRef="#ctx0" brushRef="#br0" timeOffset="16381.17">2268 16498 640 0,'10'-4'398'15,"26"-1"0"-15,11 1-144 0,18 3-112 16,0 4-50-16,-8 3-66 16,-5 2 9-1,-9 0-155-15</inkml:trace>
  <inkml:trace contextRef="#ctx0" brushRef="#br0" timeOffset="16681.06">3045 16432 1170 0,'-1'11'521'0,"-6"17"-258"16,-6 4-51-16,-12 4-98 15,-7-4-37-15,-4-4-49 0,0-1-8 16,4-12-16-16,3-5-19 15,6-12-34-15,0-11-12 16,11-6-1-16,7-1 16 16,9-6 23-16,7 6 14 15,12 1 33-15,3 2 12 16,12 11 22 0,1 3 4-16,3 8-15 0,-6 8 1 15,-10 4-6-15,-6 9-6 16,-9-1-9-16,3 2-7 15,-1-4-85-15,3-5-77 0</inkml:trace>
  <inkml:trace contextRef="#ctx0" brushRef="#br0" timeOffset="17123.59">3216 16506 1012 0,'7'-2'437'0,"9"6"-228"0,1 6-59 16,3 11-65-16,-3 7-19 15,-6 1-27-15,-4 4-7 16,-7-5-6-16,0-5-6 16,0-6-6-1,0-9 6-15,0-11 10 0,5-9 2 16,4-11-3-16,7-3-10 15,10-7-19-15,1 2-5 16,9 6 0-16,-5 5 6 16,-4 14 16-16,-6 11 14 0,-12 18 5 15,-3 1-2-15,-2 13-8 16,-4 1-7-16,7-7-59 16,3 0 472-16</inkml:trace>
  <inkml:trace contextRef="#ctx0" brushRef="#br0" timeOffset="17519.88">3983 16146 748 0,'-11'3'362'0,"-26"12"-115"16,-7 11-90-16,-6 21-66 16,-1 12-21-16,19 21-30 15,10 2-15-15,23-2-14 16,16-6 2-16,23-17-4 16,13-4 2-16,7-17-62 15,5-6-136-15</inkml:trace>
  <inkml:trace contextRef="#ctx0" brushRef="#br0" timeOffset="17869.97">4320 16578 932 0,'-4'-9'431'0,"-13"-14"-178"0,-5-5-49 16,-5 5-64-16,-4 4-37 15,-5 13-57-15,3 8-22 16,0 14-32-16,2 4-14 15,12 10-10-15,5 1 1 16,13 0 10-16,9 1 8 16,15-6 12-16,7-2 1 15,8-8 4-15,0-3 2 16,-1-12 0-16,-6-2 2 0,-12-12 7 16,-6-1 1-1,-13-3 4-15,-6-1 2 16,-4 7 3-16,-3 2-3 15,2 14 3-15,3 6 1 0,4 16-6 0,6 7-2 16,5 11-7 0,3 5-2-1,0 4-4-15,-1 4 1 0,0-7 0 0,1-8 0 16,2-11-52 0,2-12-15-16</inkml:trace>
  <inkml:trace contextRef="#ctx0" brushRef="#br0" timeOffset="18124.44">4426 16258 1033 0,'5'-1'475'0,"6"1"-212"15,8 9-81-15,0 20-74 0,7 12-20 0,-2 18-22 16,-6 6-6 0,-7 5-16-16,-11-6-10 15,-14-5-8-15,0-6 6 16,3-18-120-16,5-3 46 16</inkml:trace>
  <inkml:trace contextRef="#ctx0" brushRef="#br0" timeOffset="18439.45">4840 16435 983 0,'6'-1'513'0,"15"1"-94"0,2 0-221 15,10 7-115-15,3-1-26 16,-3-2-37-16,2 2-5 15,-1-3-89 1,-1-5-128-16</inkml:trace>
  <inkml:trace contextRef="#ctx0" brushRef="#br0" timeOffset="18628.72">4864 16568 998 0,'10'4'442'0,"11"8"-215"16,11-4-34-16,2 1-45 15,2-3-30-15,0-5-48 0,-4 2-15 16,0-3-113 0,-1-3-483-16</inkml:trace>
  <inkml:trace contextRef="#ctx0" brushRef="#br0" timeOffset="19315.37">5653 16508 498 0,'-23'-2'332'0,"-28"-11"34"16,4-6-96-16,10-20-103 16,8-6-36-16,26-5-71 0,6 0-24 15,22 10-3-15,11 9-2 16,11 18-2 0,6 12-1-16,7 21-16 0,-4 9 0 15,-18 14-1-15,-14 5 5 16,-34 8 7-1,-17 4 0-15,-21-2-2 0,-6-5-4 16,5-14-6-16,6-12 4 16,19-13 7-16,7-9 0 15,8-5 1-15,9 0-8 0,2-4-6 16,6 1 5-16,17 2 21 16,4 1 14-1,13 3 19-15,3 9 1 0,-5 0-14 16,-3 6-8-16,-9-6-16 15,-5-4-4-15,-4-5-90 16,-1-3-151-16</inkml:trace>
  <inkml:trace contextRef="#ctx0" brushRef="#br0" timeOffset="19825.18">6547 16470 1021 0,'-1'1'390'16,"8"0"-234"-16,17 3-25 15,31-3-28-15,17-4 7 0,18-1-47 16,2-3-24-16,-1 7-22 15,-7 2 6-15,-16 2-105 16,-13 1-60-16</inkml:trace>
  <inkml:trace contextRef="#ctx0" brushRef="#br0" timeOffset="20054.88">6609 16614 659 0,'0'-1'392'15,"2"1"-1"-15,19 0-230 0,14-4-35 16,31 2-13-16,7-3 2 16,9 2-39-16,-2 1-22 15,-12 2-24-15,-4-3-14 16,-14 2-56-16,-8 0-42 15,-14-4-230-15</inkml:trace>
  <inkml:trace contextRef="#ctx0" brushRef="#br0" timeOffset="20252.47">7116 16351 709 0,'6'0'401'16,"13"0"0"-1,5 6-198-15,17 10-69 16,5 4-3-16,-5 8-28 16,-3 5-17-16,-21-2-24 0,-12 2-13 15,-13-4-16-15,-9 0-3 16,-15-4-6-16,-3-5-18 16,-8-6-66-16</inkml:trace>
  <inkml:trace contextRef="#ctx0" brushRef="#br0" timeOffset="20639.91">8038 16184 863 0,'5'0'451'0,"4"2"-47"15,2 20-296-15,1 7-40 16,0 26-12-16,-7 12 3 16,-7 15-11-16,-8 1-6 15,-1-6-10-15,8-6-12 0,14-19-9 16,12-6-3 0,17-26-30-16,3-9-34 15,-2-18-203-15</inkml:trace>
  <inkml:trace contextRef="#ctx0" brushRef="#br0" timeOffset="20798.95">7887 16522 818 0,'4'-4'387'16,"4"3"-135"-16,17-1-124 0,11 1-30 15,16 3-35-15,8 4-23 16,2 3-32-16,-2 4-75 15</inkml:trace>
  <inkml:trace contextRef="#ctx0" brushRef="#br0" timeOffset="21050.6">8647 16534 902 0,'0'4'455'0,"-6"11"-134"0,-9 7-54 0,-15 3-80 15,-6 5-47 1,-4-3-66-16,0-1-20 0,7-11-24 15,7-3-3 1,5-16-5 0,4-8-5-16,8-9-14 0,1-3-8 15,5-1-18-15,7 6-2 0,8 6-5 16,3 4 6-16,13 10 14 16,5 6 8-1,-1 7 16-15,4 3 4 16,-4 6 0-16,-1-1-3 15,-1 5-15-15,-3-1-99 0</inkml:trace>
  <inkml:trace contextRef="#ctx0" brushRef="#br0" timeOffset="21427.26">8844 16597 1118 0,'5'2'495'0,"2"1"-226"0,-2 6-121 15,0 3-65 1,-5 0-18-16,-5 0-21 0,1 0-6 15,-3-4-7-15,3-3-2 16,5-7-6-16,3-6-3 16,7-9-17-16,2-1-14 15,10 0-16-15,1 2 2 16,6 7 4-16,-1 1 10 16,-3 6 17-16,1 6 10 15,-6 11 18-15,-4 7 6 16,-6 10-4-16,-7 3-5 0,-4 1-7 15,-2-3-28 1</inkml:trace>
  <inkml:trace contextRef="#ctx0" brushRef="#br0" timeOffset="21865.66">9680 16149 841 0,'-17'-7'428'0,"-26"2"-114"16,-6 6-104-16,-12 24-116 15,4 14-22-15,12 27-38 16,9 13-21-16,27 12-3 0,9-1 1 15,23-11 4 1,11-10 1-16</inkml:trace>
  <inkml:trace contextRef="#ctx0" brushRef="#br0" timeOffset="22201.62">9898 16579 803 0,'-15'-9'379'0,"-13"-10"-175"16,2 7-51-1,-2 5-15-15,0 6-48 0,2 9-19 16,-1 5-32 0,3 5-8-16,9 10-13 0,10-4-4 15,13 4 1 1,10-2 0-16,11-3-3 0,1 0-1 0,-1-9 2 15,0-7 0 1,-9-8-8-16,1-5-1 16,-10-5 1-1,-6-2 1-15,-3-3 7 16,-6 0-2-16,-2 6 10 0,-2 7 7 16,3 15 12-16,-2 6 5 15,4 13-8-15,3 8-8 16,2 12-14-16,7 4-3 15,7 5-3-15,5-7-2 16,-6-11-14-16,-2-13-45 16,-5-14-155-16</inkml:trace>
  <inkml:trace contextRef="#ctx0" brushRef="#br0" timeOffset="22440.85">10031 16202 921 0,'10'-7'487'0,"16"5"-98"16,3 16-177-16,10 31-111 16,-2 18-3-16,-7 23-17 15,-9-3-4-15,-18-4-23 16,-5-7-13-16,-16-13-12 15,-6-5-9-15,3-15-9 16,0-11-59-16,12-20-15 0</inkml:trace>
  <inkml:trace contextRef="#ctx0" brushRef="#br0" timeOffset="22785.55">10539 16534 869 0,'9'0'453'15,"16"-4"-110"-15,12 0-110 16,17 1-109-16,6-1-39 16,1 6-54-16,-1-1-12 0,-9 1-83 15,-9 0-66 1,-17 1-175-16</inkml:trace>
  <inkml:trace contextRef="#ctx0" brushRef="#br0" timeOffset="22963.48">10584 16608 690 0,'-1'0'398'0,"6"-1"-6"16,11 2-94-16,18 0-107 15,10 2-8-15,9 1-69 16,1-3-34-16,4 2-27 16,-3-3-53-16</inkml:trace>
  <inkml:trace contextRef="#ctx0" brushRef="#br0" timeOffset="23452.53">11505 16276 536 0,'-8'-10'333'0,"-6"-10"-2"15,14-2-198-15,10-4-24 0,16 2-42 16,8 3-6-16,9 7 14 15,-3 4-11-15,-1 10-6 16,-2 5-14-16,-17 9-29 16,-5 8-2-16,-16 7 9 15,-11 6 2-15,-10 7 0 16,-10 5-3-16,-1 3-13 16,3-7-3-16,20-11 1 15,16-8 3-15,28-13 6 16,5-7 1-16,15-4 0 15,4 0-4-15,-3 0-9 16,-1 4 18-16,-17 0-123 16,-10 3-73-16</inkml:trace>
  <inkml:trace contextRef="#ctx0" brushRef="#br0" timeOffset="23662.02">11364 16646 1418 0,'13'-1'543'15,"26"-3"-378"-15,22 1-38 0,24 4-4 16,5 1-20 0,5 6-37-16,-6-2-14 0,-3-3-21 15,3-2-39-15,-12-6-158 16,-9-4-107-16</inkml:trace>
  <inkml:trace contextRef="#ctx0" brushRef="#br0" timeOffset="24275.8">11868 16835 578 0,'3'0'412'16,"5"-1"0"-1,-14 0-166-15,-6 1-59 16,-14 0-110-16,-3 0-39 16,-4 1-13-16,1-1 0 15,6-1-1-15,-4-1-5 0,3 2-10 16,5 0-7 0,3 7-8-16,4 3-4 15,1 6 0-15,0 1 7 16,2 7 10-16,2-4 7 15,4-2 5-15,6-3-1 16,3-6-1-16,1-2 4 0,9-5 7 16,2-2-1-16,10 0-3 15,9 0-6-15,1-3-12 16,1 3-3-16,0 6-1 16,-6 0-2-16,2 10 0 15,-2 2 0-15,-9 2-4 16,-5 6 1-16,-17-1 3 15,-12 0 4-15,-14 0 26 16,-7-5 6-16,-4-3 14 16,-3-7 5-16,-6-10-13 0,1 0-5 15,5-8-10 1,6-4-5-16,12 1-9 16,7-2-3-16,6 2-25 0,4 5-29 15,1 4-112-15,-2 2-78 16</inkml:trace>
  <inkml:trace contextRef="#ctx0" brushRef="#br0" timeOffset="36043.51">12669 16612 904 0,'7'1'426'0,"7"1"-155"16,24 0-99-16,18 1-11 16,42-2-57-16,18-2-46 0,11 1-35 15,-3 0 2 1,-21-1-153-16,-11 1-99 15</inkml:trace>
  <inkml:trace contextRef="#ctx0" brushRef="#br0" timeOffset="36298.55">12727 16805 859 0,'3'-2'361'15,"19"-1"-165"1,13-2-45-16,34 0-29 16,21 3-1-16,14-3-40 0,-3 3-21 15,-13 1-27-15,-14-2-9 16,-23 1-85-1,-7-1-70-15</inkml:trace>
  <inkml:trace contextRef="#ctx0" brushRef="#br0" timeOffset="36532.84">13280 16521 1052 0,'0'1'413'0,"15"6"-256"0,9 3-64 15,18 13-34-15,12 6-7 16,3 2-16-16,-3 4 6 16,-8-7-1-16,-12-3 1 15,-13-9-12-15,-6-5 1 16,-12-7 54-16,-7-1 12 16,-21 2 8-16,-14 2-4 15,-28 12-48-15,-8 6-12 16,2 8-13-16,15 5-5 0</inkml:trace>
  <inkml:trace contextRef="#ctx0" brushRef="#br0" timeOffset="37266.45">1742 17646 1120 0,'6'1'397'16,"18"2"-293"-16,18-1-32 0,40-2 18 15,13 0 6-15,25-2-38 16,4 0-14-16,-14 1-22 16,-13-4-60-16,-32 4-154 15,-19 2-176-15</inkml:trace>
  <inkml:trace contextRef="#ctx0" brushRef="#br0" timeOffset="37472.18">1847 17776 901 0,'-3'0'379'0,"3"2"-221"16,15 0-35-16,31-2-28 15,16-3-6-15,21-5-8 16,6 0-20-16,1-2-33 16,-4-1-6-16,-12 1-154 15,-8-2-109-15</inkml:trace>
  <inkml:trace contextRef="#ctx0" brushRef="#br0" timeOffset="37647.11">2452 17542 803 0,'0'-2'392'0,"3"-4"-122"15,6 4-98-15,12 6-69 16,0 7-17-16,6 9-23 16,4 3 0-1,-9 5 15-15,-1 1 9 0,-14 3 5 16,-9 1-10 0,-10-9-26-16,-5-2-10 0,-6-12-136 15,-2-3-251 1</inkml:trace>
  <inkml:trace contextRef="#ctx0" brushRef="#br0" timeOffset="38277.11">3784 17460 703 0,'-11'-7'393'15,"-23"-11"-40"-15,-5 4-86 0,-8 7-88 16,-2 7-42-16,5 15-89 15,8 5-25 1,9 14-39-16,6 2-8 0,19 1 3 0,3 3 0 16,18-6 9-1,5-3 2-15,10-8 4 16,8-6 3-16,5-10 4 16,2-7 3-16,-10-7 2 15,-7-4 4-15,-17-4 4 16,-8-3 4-16,-13 1 5 15,-5 2-1-15,-7 2 7 0,-1 6 0 0,0 17 2 32,1 6 3-32,5 21-10 15,4 9-2-15,12 10-4 16,7 7-1-16,8-3 4 16,3-3-1-16,-2-15-3 15,0-4-3-15,-1-19-79 16,0-4-127-16</inkml:trace>
  <inkml:trace contextRef="#ctx0" brushRef="#br0" timeOffset="38736.8">4200 17595 832 0,'-4'-9'474'0,"-6"-6"4"16,12-2-382-16,6-3-35 15,16 0-42-15,7 1-15 16,12 0 10-16,4 10 2 16,-6 9 8-16,-6 7 4 15,-14 17 6-15,-6 3 1 16,-5 0-6-16,3-2-5 15,9-15-7 1,-2-8 1-16,9-9 4 16,0-9 5-16,-12-2 4 0,-3-2-1 15,-17 6-24-15,-6 3-33 0,-8 2-91 16,1 9-67-16</inkml:trace>
  <inkml:trace contextRef="#ctx0" brushRef="#br0" timeOffset="38952.67">4277 17796 914 0,'7'2'427'16,"18"3"-142"-1,10-2-53-15,21-3-14 0,1-3-44 16,3-4-80-16,-6 1-25 15,-17 1-36-15,-6 2-11 16,-14-1-9-16,-7 1-66 16</inkml:trace>
  <inkml:trace contextRef="#ctx0" brushRef="#br0" timeOffset="43254.11">5426 17449 956 0,'-9'-6'459'0,"-19"-4"-195"16,-8 1-44-16,-12 13-99 31,0 6-45-31,3 16-59 0,4 6-19 16,18 9-25-16,6 1-8 16,24 3 0-16,12 1 5 15,26-9 16-15,15-4 8 16,12-20 13-16,0-11 7 15,-10-17 9-15,-12-8 9 16,-24-11 36-16,-16-4 13 16,-25-8 14-16,-14-3-5 15,-15 1-34-15,-1 5-20 0,-1 13-31 16,9 13 18-16,16 18-198 16,14 10-140-16</inkml:trace>
  <inkml:trace contextRef="#ctx0" brushRef="#br0" timeOffset="43451.44">5694 17739 1144 0,'-1'-1'593'0,"-1"-2"-133"0,1-2-140 16,1 5-147-16,0 0-48 15,0 0-85-15,0 0-20 16,0 0-74-16,0 0-84 16</inkml:trace>
  <inkml:trace contextRef="#ctx0" brushRef="#br0" timeOffset="43777.45">5926 17714 912 0,'0'-5'450'15,"0"-4"-157"-15,6-8-145 0,5-6-23 16,6-14-24-16,0-5 3 15,-3-10 2-15,-5-2-2 16,-7 7-7-16,-2 4-4 16,2 20-2-16,-2 12-21 15,0 23-30 1,0 16-15-16,2 22-28 0,-1 11 5 16,7 3 7-16,6-1 0 15,4-7-13-15,5-10-74 16</inkml:trace>
  <inkml:trace contextRef="#ctx0" brushRef="#br0" timeOffset="44286.83">6383 17597 853 0,'-20'-10'466'0,"-23"-15"-84"0,4-10-122 16,16-13-128-1,15-5-62-15,26 1-80 16,14 8-2-16,4 19 2 16,4 8 8-16,0 27 8 15,-3 9-3-15,-2 22 6 0,-9 4 15 16,-26 8 25-16,-13 1 5 15,-21 0 5-15,-7 0-16 16,6-12-22-16,0-8-6 16,19-16-14-16,10-10-1 15,15-8-1-15,13-3-1 16,8 0 7-16,3-2 21 16,6 3 16-16,0 2 3 15,0 0 3-15,-1 2-16 16,-11-2-26-16,-7-4-72 0</inkml:trace>
  <inkml:trace contextRef="#ctx0" brushRef="#br0" timeOffset="44976.1599">6899 17505 837 0,'-1'9'412'16,"-4"13"-101"-16,0 8-152 0,-5 7-68 16,0 1-17-16,1 3-38 15,4-6-7-15,6-9-10 16,0-8-1-16,5-18 26 15,5-8 2-15,-9-17 9 16,3-6-1-16,-5-10-21 16,-5-1-5-16,0-1-12 0,1 5 3 15,1 8 7 1,1 6-2-16,7 12-14 0,3 5-12 16,6 8-17-16,6 5-1 15,9 2 14 1,8-2 6-16,6-6 4 0,2 0 3 15,-6-1 1-15,-5-6 0 0,-11-4 3 16,-6-2 2 0,-10 0 2-16,-3 4-2 15,-4 5 2-15,-3 9 4 16,-5 8 3-16,-3 4 6 0,1 12-6 16,3-3-3-16,7 9-7 15,6 5-3 1,6 1 3-16,1-1 1 15,1-9 5-15,-4-6 1 16,-4-10 0-16,-1-4 0 0,-4-7 2 16,-1-3 19-16,-2-3-101 15,0 1-70 1</inkml:trace>
  <inkml:trace contextRef="#ctx0" brushRef="#br0" timeOffset="45340.1">7574 17750 1056 0,'-2'0'596'15,"0"0"-76"-15,0 0-223 16,2 0-160-16,0 0-55 16,0 0-59-16,0 0 86 15</inkml:trace>
  <inkml:trace contextRef="#ctx0" brushRef="#br0" timeOffset="47790.95">3168 17121 712 0,'0'-9'407'0,"2"-3"-64"16,2 8-123-16,2 25-105 15,2 18-24-15,4 55-10 16,0 29 1-16,-6 38-15 16,1 17-13-16,-1-16-26 15,1-16-8-15,8-30 1 16,-2-23 31-16,7-32-290 15</inkml:trace>
  <inkml:trace contextRef="#ctx0" brushRef="#br0" timeOffset="48619.39">3194 17211 365 0,'0'2'120'0,"3"2"-113"0,0 2-15 16,-3-6 33-16,0 0 27 15,0 0 47-15,1 0 18 16,25 9 20-16,36 2 0 16,2-12-9-16,13-2-6 0,40-3-31 15,29 1-20 1,41-1-32 0,34-1-10-16,48 0-8 0,15 1-5 15,46 5-4-15,13 2-2 16,20 4-4-16,-1-1 0 0,-7 1 2 0,-13-1 1 15,-29 4 7-15,-14 7 20 32,-48 4 13-32,-24 5 0 0,-53 7-4 15,-31-3-18-15,-51 1-12 0,-30-9 25 16,-38-10-133 0</inkml:trace>
  <inkml:trace contextRef="#ctx0" brushRef="#br0" timeOffset="49022.84">8029 17311 958 0,'-4'0'381'0,"1"6"-201"0,-5 30-159 16,7 24-20-16,3 29 24 15,0 11 13-15,9 13 7 16,-5-10 3-16,4-12-7 16,3-12-6-16,4-33-6 15,2-12 48-15,-7-20-238 16</inkml:trace>
  <inkml:trace contextRef="#ctx0" brushRef="#br0" timeOffset="76784.97">9001 17541 797 0,'8'-9'376'0,"15"-3"-130"15,9 4-67-15,17 9-68 16,6 11-32-16,-4 6-51 16,-9 4-13-16,-23 2 4 15,-12 3 5-15,-21-2 6 16,-7-1 5-16,-4-6 0 0,-2-8-1 15,15-8-16-15,7-3-12 16,15-5-14-16,11 0-9 16,10 2 2-16,-3 3 6 15,-3 9 7 1,-5 5 5-16,-12 9 18 16,-8 3 6-16,-22 8 3 0,-8 3-3 15,-16-6-28-15,3-1-80 16,13-16-374-1</inkml:trace>
  <inkml:trace contextRef="#ctx0" brushRef="#br0" timeOffset="77123.88">9083 17366 1162 0,'-44'-10'506'0,"-31"-3"-269"0,3 16-141 16,11 12-26-16,12 21-54 16,7 11-14-16,25 18-9 15,12 7-6-15,33 18-3 0,12 5 2 16,26 3 0-16,6-5 3 31,17-32 2-31,11-19 0 0,-5-35 8 16,0-22 3-16,-18-31 9 15,-9-19 44-15,-19-27 88 16,-14-2 30-16,-31 3 39 16,-19 11-15-16,-29 20-64 0,-8 10-29 15,-8 20-45-15,0 9-31 0,1 14-140 32,5 7 101-32</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34:23.744"/>
    </inkml:context>
    <inkml:brush xml:id="br0">
      <inkml:brushProperty name="width" value="0.05292" units="cm"/>
      <inkml:brushProperty name="height" value="0.05292" units="cm"/>
      <inkml:brushProperty name="color" value="#FF0000"/>
    </inkml:brush>
  </inkml:definitions>
  <inkml:trace contextRef="#ctx0" brushRef="#br0">1835 9766 822 0,'-2'-10'465'0,"4"-3"-99"16,-5 3-156-16,7 10-55 0,0 21-89 16,-1 11-37-16,1 25-17 15,2 9 4-15,-3 3-5 16,-1-1 0-16,0-10-2 16,-1-6-23-1,3-12-159-15,2-10-175 0</inkml:trace>
  <inkml:trace contextRef="#ctx0" brushRef="#br0" timeOffset="173.1">2108 9715 1057 0,'0'-8'540'0,"-4"-3"-182"15,2 6-109-15,2 23-149 0,-1 14-41 0,4 29-45 16,3 8 3-1,4 7-7-15,1-5-6 16,-2-13-31-16,3-6-70 0,-3-14-254 16</inkml:trace>
  <inkml:trace contextRef="#ctx0" brushRef="#br0" timeOffset="331.62">1838 10002 976 0,'1'0'460'16,"12"0"-172"-16,16-1-80 16,26 0-100-16,12 0-21 15,16-1-45-15,-1 0-3 16</inkml:trace>
  <inkml:trace contextRef="#ctx0" brushRef="#br0" timeOffset="663.88">3055 10118 1008 0,'-1'-5'461'15,"1"-8"-214"-15,1-3-124 0,3-9-33 16,5-10-34-16,0-4-1 16,-2-12-9-16,-1 1-2 15,-1-1-2-15,-3 9 9 16,4 17 21-16,-5 10-6 16,1 21-16-16,2 16-17 15,0 28-33-15,5 14 2 16,4 11-2-16,3-2 0 15,-2-3 20-15,3-10-85 16,1-15-134-16,-2-11-164 0</inkml:trace>
  <inkml:trace contextRef="#ctx0" brushRef="#br0" timeOffset="1009.81">3255 9577 1539 0,'-34'-10'639'0,"-35"-9"-397"0,2 6-84 16,4 15-98-16,1 8-36 15,-1 22-33-15,8 17-6 16,17 20-4-16,16 15 0 16,30 10-3-16,15-4 1 15,27-2 5-15,8-7-5 16,12-18 0-16,3-6 1 15,-1-30-1-15,0-15 7 16,1-27 16-16,-6-17 9 16,-15-24 12-16,-1-4 39 15,-35-17 25-15,-15-4-1 16,-19 1 16-16,-21 1-30 16,-11 20-27-16,-1 14-5 15,-2 21-24-15,4 5-66 16,12 12 325-16</inkml:trace>
  <inkml:trace contextRef="#ctx0" brushRef="#br0" timeOffset="1557.08">4099 9978 978 0,'-8'1'397'0,"2"3"-243"0,15 0-63 16,35 0-48-16,26-5 1 15,-34 1-2 1,0 0-9-16,139-7-5 0,12-3-4 0,-5 1-2 31,-88 5-1-31,-32 4-71 16,-22 1-82-16</inkml:trace>
  <inkml:trace contextRef="#ctx0" brushRef="#br0" timeOffset="1946.76">4326 10059 791 0,'-12'0'412'0,"-11"0"-121"16,21 2-165-16,10 6-29 16,31-2-46-16,18 2-3 15,22-2 6-15,10-4-8 0,4-1-14 16,-1-2-8-1,-6-2-13-15,-6-3 1 16,-22-2-130-16,-8-3-77 0,-21-4-112 16,-13-3-17-16,-18-6 185 15,-6 2 116-15,-11 0 193 16,2 6 48-16,12 7-12 16,1 3-38-16,13 9-64 15,7 3-17-15,6 8-17 16,5 4 12-16,-5 7 19 15,-7 1 2-15,-15 6 1 0,-13-2-3 16,-15 1-32-16,-7-1-17 16,-2-3-139-1,3-3-66-15</inkml:trace>
  <inkml:trace contextRef="#ctx0" brushRef="#br0" timeOffset="2380.31">4442 9502 788 0,'11'-4'388'16,"11"0"-132"-16,12-1-106 15,1 1-22-15,5 5-35 16,-4 1-19-16,-13 7-23 16,-8 5-6-16,-21 3-12 15,-10 5-2-15,-9 1-2 16,-8-6-1-16,10-2-7 15,5-9-8-15,11-4-25 16,7 0-10-16,9-2-7 0,7 1 2 0,11 4 16 31,4 2 10-31,-2 5 10 16,-6 3 14-16,-16 4 23 16,-10-1 4-16,-18-1 1 0,-12 1-11 15,-5-7-65-15,7-4-91 16</inkml:trace>
  <inkml:trace contextRef="#ctx0" brushRef="#br0" timeOffset="2754.4">4528 9383 1039 0,'-8'-9'469'0,"-21"-8"-234"15,-4 2-56-15,-11 15-89 0,-8 5-34 16,0 20-41-16,6 7-9 16,10 14-16-16,9 2-4 15,17 9 1-15,10 2-1 16,18-7 7-16,15 8 3 16,24-9 4-1,10-9 2-15,19-9 2 0,5-19 1 16,0-22 5-16,1-13 1 15,-11-15 32 1,-12-8 28-16,-22-9 58 16,-19-1 32-16,-27-6 22 15,-10 0-13-15,-27 1-43 16,-10 1-32-16,-16 11-53 0,-3 9-20 16,0 16-25-1,10 12-2-15,15 15-146 0,1 10-29 0</inkml:trace>
  <inkml:trace contextRef="#ctx0" brushRef="#br0" timeOffset="5888.61">5972 9825 955 0,'-10'22'378'15,"-16"33"-256"-15,0 10-32 0,-7 7-44 16,4 1-15-16,6-14-18 0,8-8-5 16,11-17-7-1,5-11-3-15,12-21 5 16,4-7 5-16,4-27 13 16,2-8 11-16,-7-14 34 15,-1-8 17-15,0-6 21 0,-4-7 3 16,4 0-9-1,4 6-4-15,-3 18-20 16,-4 14-6-16,-6 24-30 16,-1 13-18-16,0 26-12 15,5 14-1-15,12 29-6 16,1 7 3-16,12 3 1 0,-3-8-5 16,0-18 2-1,-3-9-29-15,-9-15-107 16,0-4-71-16,-12-16-198 15</inkml:trace>
  <inkml:trace contextRef="#ctx0" brushRef="#br0" timeOffset="6039.01">5874 10059 868 0,'-6'1'467'0,"-6"4"-126"15,20-2-187-15,10-1-44 0,20 1-63 16,14-1-5-16,13 1-14 15,-2-3-38-15</inkml:trace>
  <inkml:trace contextRef="#ctx0" brushRef="#br0" timeOffset="6213.89">6454 9561 1133 0,'-5'-4'563'16,"2"1"-180"-16,-5 12-229 16,0 11-53-16,-5 19-56 0,-2 9-6 15,-7 13-14-15,0 6-88 16</inkml:trace>
  <inkml:trace contextRef="#ctx0" brushRef="#br0" timeOffset="6587.29">6949 9983 975 0,'-12'-13'517'16,"-6"-11"-153"-16,-5 1-120 0,-4 5-57 15,-11 13-89-15,-5 10-36 16,4 22-54-16,-3-7-8 15,24 15-9-15,13 2-5 0,17-2-3 16,22 7-2 0,13-12 5-16,1-5 10 0,7-8-114 15,-1-4-91 1</inkml:trace>
  <inkml:trace contextRef="#ctx0" brushRef="#br0" timeOffset="6832.04">7268 10039 960 0,'-13'-7'489'16,"-15"-9"-139"-16,-6-1-68 0,-9 9-112 15,1-1-51-15,1 10-82 16,6 9-25-16,13 6-29 0,7 8-9 16,16 8 0-16,7-1 1 15,13-1 11-15,10 0 3 31,3-13 6-31,7-7 2 0,3-12 6 16,-6-11 6-16,-8-5 15 0,-10-8 8 16,-20-1-3-16,-9-1-31 0,-22 0-171 31</inkml:trace>
  <inkml:trace contextRef="#ctx0" brushRef="#br0" timeOffset="7234.73">7450 9986 894 0,'-1'0'412'15,"0"2"-208"-15,2 3-62 0,-1-5-78 16,3 2-14-16,27 17 8 15,36 33-9-15,-38-23 40 16,-11-3 14-16,-23 2 42 16,-10-1 19-16,-17-8-36 15,-6-5-14-15,-1-11-49 16,5-6-18-16,8-8-91 16,6-1-21-16</inkml:trace>
  <inkml:trace contextRef="#ctx0" brushRef="#br0" timeOffset="7874.27">8062 9643 875 0,'-27'2'456'0,"-22"6"-167"16,-7 23-106-16,0 13-55 16,3 29-75-16,10 5-20 15,35 13-20-15,13-3-4 16,39-10-4-16,13-10 2 16,14-16 1-16,4-9 21 15,0-22-178-15,-2 0-126 16</inkml:trace>
  <inkml:trace contextRef="#ctx0" brushRef="#br0" timeOffset="8249.76">8430 9942 750 0,'-9'-8'393'15,"-7"-10"-90"-15,-2 1-43 16,-7 5-82-16,0 9-42 0,-6 14-74 16,-3 10-33-1,11 15-35-15,8 4-4 16,21 5-8-16,12-1 0 15,17-9 4-15,5-8 1 0,13-12 11 16,-2-15 3 0,0-9 18-16,-6-9 9 15,-23-10 53-15,-10-5 22 0,-26-8 10 16,-12-3-12 0,-14 4-60-16,-3 7-25 0,11 17-101 15,5 10-124-15</inkml:trace>
  <inkml:trace contextRef="#ctx0" brushRef="#br0" timeOffset="8402.4599">8646 10121 1055 0,'0'1'560'15,"0"-1"-152"-15,0 4-225 0,0-6-73 16,0 1-138-16,0 0-155 15</inkml:trace>
  <inkml:trace contextRef="#ctx0" brushRef="#br0" timeOffset="8667.8599">8836 10131 497 0,'5'-8'341'0,"6"-12"39"0,5-6-94 0,-1-4-69 16,-1-4-18-16,-8-8-22 16,-5 0-13-1,-8 5-27-15,0 8-16 0,1 20-55 16,1 7-24-16,5 20-40 16,2 7-9-16,-12 3-3 15,18 17 2-15,5 1 1 0,-3-5 2 16,20 11 6-1,-20-18-1-15,-3-8-77 16,6 0-74-16</inkml:trace>
  <inkml:trace contextRef="#ctx0" brushRef="#br0" timeOffset="8982.29">9028 9865 1184 0,'4'-9'471'0,"9"-11"-311"0,11 6-44 16,18 9-45-16,7 6-16 16,4 15-21-16,-7 7-9 15,-23 8-3-15,-10 5 5 16,-28 3 9-16,-15 5 1 0,-13-1-6 15,-1-4-5-15,6-12-11 16,14-8-3 0,22-10-8-16,9-2-2 0,20-7-1 15,10 0 0-15,4-3 2 16,-3-2-1-16,-11 4-75 16,0 4-66-16</inkml:trace>
  <inkml:trace contextRef="#ctx0" brushRef="#br0" timeOffset="9282.01">9437 10104 640 0,'0'0'409'0,"1"1"19"0,-1 2-191 16,0-3-113-16,0 0-13 16,0 6-21-16,1 6-13 15,-1 26-19-15,-5-33-3 16,-1-6-5-16,2-7-5 15,0-4-16-15,2-6-11 16,3-2-25-16,4 0-8 16,5-2-11-16,6 7-2 15,6 3 1-15,1 6 4 16,-2 6 10-16,7 2 5 16,-2 7 16-16,-1 0 18 0,0 4 19 15,-10 1 5 1,-6 1-2-16,0 0-15 15,-5 1-10-15,-1 1-82 16</inkml:trace>
  <inkml:trace contextRef="#ctx0" brushRef="#br0" timeOffset="9535.09">9772 9641 863 0,'9'0'516'0,"5"5"13"16,15 25-376-16,4 15-40 16,7 26-34-16,-9 11-10 15,-15 1-9-15,-15 0-4 16,-25-10-25-16,0-12-7 15,-3-8-35-15,4-14-77 0</inkml:trace>
  <inkml:trace contextRef="#ctx0" brushRef="#br0" timeOffset="9979.11">10346 9941 812 0,'9'5'367'0,"23"3"-146"0,11 3-83 16,30-1-27-16,4-2-30 15,-5-4-37-15,-9-6 6 16,-24-6-164-16,-9 1-333 16</inkml:trace>
  <inkml:trace contextRef="#ctx0" brushRef="#br0" timeOffset="10138.48">10380 10081 802 0,'8'1'420'0,"19"2"-85"16,4 1-77-16,37-3-66 0,5 7-51 16,-1-2-76-16,-3-3-27 15,-18 2-123-15,-5-10-94 16</inkml:trace>
  <inkml:trace contextRef="#ctx0" brushRef="#br0" timeOffset="10440.76">11241 9890 1167 0,'-11'-4'500'15,"-12"-4"-291"-15,-9 8-75 16,-4 11-98-16,2 11-20 0,6 15-16 16,8 3-6-1,18 4-4-15,2-9 1 0,27-2-1 16,7-3 7-16,11-11 7 16,6-1 7-16,-7-20 52 15,-5-11 23-15,-4-10 45 0,-4-6 13 16,-17-8-13-1,-10-4-19-15,-17-2-48 16,-7 3-21-16,-4 11-59 16,2 7-66-16,8 14-236 0</inkml:trace>
  <inkml:trace contextRef="#ctx0" brushRef="#br0" timeOffset="10604.68">11644 10183 1144 0,'-1'0'627'15,"-1"1"-175"-15,-4-3-238 0,5 1-77 16,0 0-176-16,0 0 118 16</inkml:trace>
  <inkml:trace contextRef="#ctx0" brushRef="#br0" timeOffset="11091.28">12079 9938 967 0,'-14'-5'449'0,"-19"-5"-181"0,-5 1-32 15,-6 6-98-15,3 7-36 16,8 13-69-16,2 5-33 16,17 9-11-16,9 2-4 15,22 2-3-15,13 1 3 16,20-10 5-16,11-6 7 15,6-14 14-15,-2-5 11 0,-21-12 53 16,-13-6 12 0,-21-6 10-16,-12-6-3 0,-19-7-51 15,-15-4-15-15,-6 2-47 16,2 6-58-16</inkml:trace>
  <inkml:trace contextRef="#ctx0" brushRef="#br0" timeOffset="11565.81">12594 9879 741 0,'1'-8'377'0,"-1"-9"-116"0,0 2-63 16,-4 3-90-16,-2 4-31 15,-5 1-40-15,-7 1-16 16,-7 5-19-16,-3 2-4 0,-2 9-10 16,4 1 1-16,1 4 2 15,5 3 0-15,-1 0 1 0,3 4 0 16,3 1 10-16,-4-4 6 15,9 2 8-15,4-2 1 16,6-7-8-16,7 1-2 16,4-5 1-1,4-7 1-15,14-4-2 0,9-4-2 16,14 2-11-16,2 5 1 16,1 11 11-16,-12 6 7 15,-15 2 23-15,-8 1 16 0,-22 1 38 31,-2-3 17-31,-24 1 6 0,-11-1-13 0,-14-8-39 32,-4-1-20-32,8-12-32 0,7-5-92 0</inkml:trace>
  <inkml:trace contextRef="#ctx0" brushRef="#br0" timeOffset="12011.99">13359 9892 552 0,'15'0'344'0,"12"3"-26"15,22 4-144-15,9-1-22 16,15 3-65-16,9-4-26 16,6-5-34-16,2-2-8 15,-6 0-32 1,-13-1-55-16,-22 3-242 0</inkml:trace>
  <inkml:trace contextRef="#ctx0" brushRef="#br0" timeOffset="12402.07">13468 10014 737 0,'-3'0'405'0,"2"0"-91"15,10 0-121-15,22 4-80 16,12 2-20-16,15-1 4 16,7-4-11-16,10-2-28 15,1-2-10-15,0 0-19 16,-7-2-9-16,-20-1-1 0,-10-4-28 16,-23-2-59-1,-9-3-38-15,-14-3-67 16,-10-1 7-16,-5-7 34 0,1 2 32 15,4-1 29-15,7 1 14 16,14 7 16-16,5 7 29 16,12 10 61-16,7 5 27 15,4 14 45-15,1 4-3 16,-4 12 23-16,-9 2 10 0,-15-3 0 16,-5 1-4-1,-11-4-35 1,-12-6-23-16,-11-4-37 0,-4-2 26 0,-2-11-462 15</inkml:trace>
  <inkml:trace contextRef="#ctx0" brushRef="#br0" timeOffset="12978.7">14923 9845 1081 0,'-1'0'432'0,"-6"13"-279"0,-5 11-65 15,-6 18-69-15,-6 6 6 16,-5 5-1-16,-1-2-3 15,1-8-4-15,3-5-3 16,8-16 1-16,8-7-1 16,10-14 22-16,2-7 4 15,9-14 1-15,3-7 3 0,4-17-2 16,6-7 11 0,2-19 7-16,0-5-2 15,9 9-15-15,-4 7-10 0,-2 30 1 16,-2 14-3-16,-12 23-11 15,3 17-4-15,-1 26-16 16,6 14 1-16,3 5-1 16,-1-5 0-16,1-11 4 15,-5-11-4-15,-2-11-24 16,1-6-57-16,-10-10-140 16,-1-7-138-16</inkml:trace>
  <inkml:trace contextRef="#ctx0" brushRef="#br0" timeOffset="13122.67">14773 10006 863 0,'8'0'414'0,"7"0"-118"0,22-4-172 16,16 4-45-16,12-2-28 16,3 2-24-1,-7 1-55-15,-10-2-72 0</inkml:trace>
  <inkml:trace contextRef="#ctx0" brushRef="#br0" timeOffset="13297.34">15487 9487 943 0,'-2'-6'572'0,"-2"-1"-55"15,-5 6-249-15,-4 16-169 16,-4 7-51-16,-6 16-29 0,0 2-4 15,0 11-25-15,3 3-96 16</inkml:trace>
  <inkml:trace contextRef="#ctx0" brushRef="#br0" timeOffset="13660.76">15625 9943 850 0,'6'-3'415'0,"12"-5"-136"0,11 3-57 16,16-3-71-16,2 1-32 16,9 0-55-1,-3 2-24-15,-8 1-27 16,-4 0 2-16,-17-1-86 0,-2 3-63 15,-10-1-244 1</inkml:trace>
  <inkml:trace contextRef="#ctx0" brushRef="#br0" timeOffset="13925.15">15677 10043 531 0,'-6'1'353'0,"-4"0"-18"15,8 0-114-15,10 3-27 16,22-4-33-16,15 3-3 16,16-1-33-16,2-3-18 15,-4 0-26-15,-11-4-12 16,-14 1-24-16,-12 4-12 15,-13-1-17-15,-3 2 4 16,-5-2-126-16,1-1 423 16</inkml:trace>
  <inkml:trace contextRef="#ctx0" brushRef="#br0" timeOffset="16738.47">15624 9764 686 0,'2'-4'350'0,"2"-7"-83"0,3-2-38 15,1-5-45-15,6-3-22 0,2-3-49 32,6-2-24-32,1 4-26 15,-3 3-10-15,-1 8-22 16,0 9-5-16,1 10-20 15,2 8-6-15,5 10 3 16,5-1 3-16,8-2 2 16,5-3 2-16,-7-12-3 0,-7-6 35 15,-13-7 50-15,-15-6 6 16,-6-12 7-16,-4 1-36 16,-11-3-164-16,5 4 155 15</inkml:trace>
  <inkml:trace contextRef="#ctx0" brushRef="#br0" timeOffset="17366.41">16727 9779 675 0,'-2'-6'360'0,"-11"-1"-95"0,-5-3-46 16,-13 7-59-1,0 7-42-15,-3 11-54 16,2 9-33-16,11 21-51 0,5 10-12 16,19 9 4-1,10-3 9-15,14-13 19 0,5-11 6 16,6-15 13-16,9-9 5 15,2-15 59 1,-2-8 21-16,-9-18 35 16,-8-6 16-16,-17-13-28 0,-13-5-18 15,-20-1-38-15,-10 5-46 16,-9 20-31 0,1 9-26-16,10 21-155 0,10 5-80 15</inkml:trace>
  <inkml:trace contextRef="#ctx0" brushRef="#br0" timeOffset="17553.07">16967 10142 1351 0,'-1'-1'560'0,"-1"-1"-350"15,-1-1-79-15,3 3-100 16,0-1-27-16,0 0-159 16</inkml:trace>
  <inkml:trace contextRef="#ctx0" brushRef="#br0" timeOffset="17912.09">17384 9903 1052 0,'-6'-13'498'16,"-12"-11"-196"-16,-1 3-81 15,-8 9-116-15,-1 8-41 0,-4 14-71 16,0 10-24-1,5 18-14-15,4 6 1 16,16 8 13-16,12-2 9 16,18-9 10-16,10-7 5 0,17-13 11 15,4-7 3-15,5-15 11 16,-2-5 8 0,-16-16 39-16,-12-4 21 15,-19-9 26-15,-6-5 1 0,-18-5-43 16,-8 2-28-16,-20 13-54 15,-6 10-25-15,0 20 409 16</inkml:trace>
  <inkml:trace contextRef="#ctx0" brushRef="#br0" timeOffset="18554.2">18015 9796 580 0,'4'-4'339'0,"-2"0"-26"0,-2-3-39 15,0 5-83-15,-6-3-46 16,-1 0-87-16,0 3-26 15,-14-1-27-15,-2 0-4 16,-8 3 1-16,-4 1-4 16,-1 4-3-16,2 3-1 15,7 3-4-15,2 1 0 16,13 6-12-16,1-3-1 16,6 3 18-16,1 2 5 0,3-7 25 15,1 2 6 1,7-7-1-16,5 1 3 15,7-5-2 1,6 0-2-16,15 0-13 16,2 0-13-16,4 4-3 0,-2 4-4 15,-13 3 0 1,1 5 3-16,-14 1 1 16,-5-3 5-16,-15 5 30 0,-16-4 12 15,-17-3 5-15,-6-1 0 16,-12-7-20-16,3-5-6 15,9-6-32-15,7-5-36 0,19-4-137 16,11 1-75 0,14-2-266-16</inkml:trace>
  <inkml:trace contextRef="#ctx0" brushRef="#br0" timeOffset="19041.72">18268 9768 775 0,'1'-3'450'16,"1"-3"-69"-16,-2 6-148 15,-1 0-125 1,0 0-40-16,-2 5-28 15,-7 18 1-15,-15 34-12 16,14-23-4-16,7-3-7 0,5-1-2 16,10-6 0-16,5-4 2 15,10-6-1-15,3-4-1 16,1-5-8-16,3-5-30 16,-9-7-98-16,0-3-69 15,-3-8-190-15,-5-7-81 16,-2-2 54-16,-5-6 105 15,-4-1 353-15,-3 4 183 0,-5 9 146 16,-1 3 7-16,2 11-89 16,-1 1-54-16,0 5-100 15,0 2-43-15,2-1-66 16,-2 10-9-16,-1 20 11 16,-4 55 2-16,7-31-1 15,1 0-7-15,0-10-14 16,-3-5-5-16,6-9-1 15,0-4 19-15,4-8-127 16,1-4 25-16</inkml:trace>
  <inkml:trace contextRef="#ctx0" brushRef="#br0" timeOffset="19926">18992 9970 760 0,'10'0'396'0,"7"-2"-133"16,2 11-93-16,-1 7-23 0,-5 6-59 16,-4 4-13-1,-10 0-12-15,-5-2-8 16,-8-7-3-16,-2-3-5 16,3-8-5-16,3-6 3 0,8-6-1 15,2-9-4-15,7-6-17 16,3-2-13-16,10-3-12 15,7 2-4-15,10 5-3 16,2 3 2-16,1 13 8 16,-1 8 5-16,-14 8 8 15,-3 6 1-15,-14 0-5 16,-6 1 1-16,-5-3-2 0,-5-4-1 16,-2-4 3-16,0-6-2 15,8-1 9-15,2-2-7 16,9-11-6-1,6-3-2-15,6-6-12 0,3 1 3 16,3 2-1 0,0 2-1-16,-4 9 8 15,-1 3 5-15,-10 11 7 16,-5 6 3-16,0 5 2 0,-5 1 5 16,5 2 11-1,-1-2 1-15,-6-1 5 0,0-3 1 16,-1-7-6-1,-3 0-1-15,2-6-7 0,3 0 0 16,-1-3 4-16,0-1-36 16</inkml:trace>
  <inkml:trace contextRef="#ctx0" brushRef="#br0" timeOffset="39507.78">1777 11700 669 0,'9'-9'334'16,"4"-9"-131"-16,10-16-46 15,3-5-8-15,7-17-49 16,6-7-20-16,1-10-26 16,-5-8-9-16,-5 6-9 15,-7 7-4-15,-9 20 16 16,-5 8 14-16,-8 22 18 15,-1 10-3-15,-5 10-31 16,2 9-22-16,1 17-31 16,4 9-4-16,8 28 4 15,6 13 3-15,12 10 5 16,-5-5 2-16,6-12 3 0,-5-12 1 16,-2-21 0-1,-1-4-18-15,-6-18-128 0,-5-7-69 16</inkml:trace>
  <inkml:trace contextRef="#ctx0" brushRef="#br0" timeOffset="39661.89">1915 11487 604 0,'6'1'282'0,"15"4"-82"15,10 2-106 1,20 3-39-16,3-3-8 0,1 4-38 15,-3 1-128-15</inkml:trace>
  <inkml:trace contextRef="#ctx0" brushRef="#br0" timeOffset="39828.36">1702 11312 1099 0,'-5'-1'449'15,"-6"-2"-294"1,6 3-66-16,16 10-69 0,8 4-20 16,20 7-7-16,12 1-26 15,18 1-301-15</inkml:trace>
  <inkml:trace contextRef="#ctx0" brushRef="#br0" timeOffset="40130.51">2447 11581 858 0,'10'3'369'15,"13"3"-183"-15,4-3-42 0,0-2-31 16,1-1-24 0,-1-7-34-16,-2-4-5 15,-7-4-7-15,-5-5 1 16,-14-5-2-16,-7 3-5 15,-11-1-14-15,-7 7-12 16,-5 14-21-16,-3 5-11 0,2 14-7 0,7 9 1 16,7 6 10-1,7 4 6-15,14 5 11 16,4 0 0-16,9 0 6 16,-5 3 1-16,-1-6-3 0,-5-2 7 15,5-11-118-15,5-8-122 16</inkml:trace>
  <inkml:trace contextRef="#ctx0" brushRef="#br0" timeOffset="40420.75">3123 11427 859 0,'-2'4'438'0,"-11"7"-110"0,-2 8-114 16,-11 6-106-16,-5 6-27 15,-11-4-45-15,-3-3-11 16,5-11-87-16,-3-11-57 16,11-14-56-16,6-10-15 15,3-14 65-15,14 7 46 0,20 3 82 16,5 7 41 0,23 15 73-16,0 0 39 15,6 18 27-15,3 9-5 0,-7 11-12 16,-1 2-15-16,-7-3-48 15,-3-5-19-15,-1-7-35 16,-3-6-44-16</inkml:trace>
  <inkml:trace contextRef="#ctx0" brushRef="#br0" timeOffset="41019.97">4540 11002 935 0,'-22'11'404'0,"-39"16"-225"32,-7 16-52-32,6 30-51 0,-1 16-12 0,30 26-13 15,22 1-6-15,25-16-15 32,23-9-8-32,21-29 4 0,13-8 3 15,5-26-2-15,2-12-10 16,-10-18-146-16,-4-12-187 15</inkml:trace>
  <inkml:trace contextRef="#ctx0" brushRef="#br0" timeOffset="41379.25">4977 11246 896 0,'-2'0'426'16,"-1"-1"-193"-16,-12 24-117 15,0 17-38-15,-7 25-28 16,-3 7 2-16,5 0-10 16,1-5-6-16,9-20-22 15,4-9-4-15,6-19-2 16,4-12 8-16,7-19 6 16,5-9 2-16,7-19 3 15,-3-8-6-15,-6-20-2 16,-4-8-4-16,-6 1-6 15,7 5-6-15,3 27-13 0,2 13-6 16,4 24-3-16,-4 12 4 16,1 20 12-16,4 11 8 15,3 20 14-15,1 5 0 16,0 4-2 0,-3-4 0-16,-6-15-5 0,-3-7-2 0,-2-12-43 15,-3-5-66-15,-5-9-173 16</inkml:trace>
  <inkml:trace contextRef="#ctx0" brushRef="#br0" timeOffset="41530.43">4925 11485 879 0,'11'1'371'0,"10"-1"-187"15,11 5-62-15,10-5-41 16,8 0-20-16,1 1-25 15,-4-6-119-15</inkml:trace>
  <inkml:trace contextRef="#ctx0" brushRef="#br0" timeOffset="41679.47">5521 11041 969 0,'-5'-5'549'16,"-7"3"-62"-16,-7 4-244 15,-1 21-156-15,-2 13-30 16,-2 14-35-16,3 9-7 16,3 11-147-16</inkml:trace>
  <inkml:trace contextRef="#ctx0" brushRef="#br0" timeOffset="41924.1899">5625 11554 825 0,'13'1'487'15,"6"0"-39"-15,-7 19-260 0,-9 10-24 16,-21 8-65-16,-11 6-16 15,-2-3-39 1,0-3 2-16,18-8-508 16</inkml:trace>
  <inkml:trace contextRef="#ctx0" brushRef="#br0" timeOffset="42412.08">5988 11450 666 0,'-5'-3'402'16,"-8"-5"-30"-16,6 8-169 15,-6 14-113-15,-2 4-41 16,8 14-30-16,3 2-7 16,8-1-2-16,10 1 4 0,7-11 2 15,4-3 4-15,9-10 7 16,2-8 3-16,-4-14 17 16,-5-6 9-16,-9-5 23 15,-7-4 3-15,-8 1-11 16,-3 1-13-16,-5 3-34 15,0 4-13-15,1 13-22 16,1 6-5-16,3 13-1 16,5 3 3-16,7 4 10 15,5-1 2-15,7-6 1 16,3-1 1-16,4-6 4 16,-2-1 2-16,-2-5 14 0,-4-4 9 15,-9-5 10-15,-6-6 1 16,-9-4-15-16,-1-2-6 15,-3 2-90 1,2 4-79-16</inkml:trace>
  <inkml:trace contextRef="#ctx0" brushRef="#br0" timeOffset="42598.2299">6574 11583 750 0,'7'3'375'16,"6"12"-127"-16,-6 3-40 0,-11 13-107 16,-9 6-10-16,-13 3-27 15,-4-1-13-15,2-4-10 16,7-9-39-16</inkml:trace>
  <inkml:trace contextRef="#ctx0" brushRef="#br0" timeOffset="43242.95">7212 11438 482 0,'0'-11'301'16,"-9"-8"-17"-16,-9-2-52 0,-15 6-77 16,-7 8-46-16,-8 10-60 15,-2 9-27-15,5 18-35 16,11 7-8-16,17 8-4 15,7 1 2-15,18-8 12 16,10-7 5-16,20-11 5 16,9-6 3-16,13-8 2 15,-4-6 3-15,-12-10 7 16,-3 1 1-16,-21-6 9 16,-7-2 3-16,-12 3-1 15,-10-5-2 1,-9 9-5-16,-3 4-2 15,-2 6-2-15,3 5 0 0,9 9-2 16,0 2-2-16,8 13 4 16,3 4 2-16,0 11 21 15,0 7 4-15,-1 4-2 16,-5 1-3-16,4-7 7 0,3-5-99 31,7-17-264-31</inkml:trace>
  <inkml:trace contextRef="#ctx0" brushRef="#br0" timeOffset="43490.98">7361 11032 1021 0,'15'-9'453'16,"19"-5"-215"-1,13 23-121 1,8 21-14-16,10 30-3 16,-7 16-7-16,-24 31-8 15,-18 10-10-15,-43 0-28 16,-17-4-5-16,-13-29-12 16,4-17-7-16,21-23-23 15,14-14-86-15</inkml:trace>
  <inkml:trace contextRef="#ctx0" brushRef="#br0" timeOffset="43925.47">8241 11419 839 0,'0'0'352'16,"9"6"-160"-16,11 0-32 16,14-1-27-16,13 0 4 0,15-5-46 15,2-1-23-15,4-3-38 16,-5 0-7-1,-17-1-59-15,-9 2-63 16,-21-1-122-16,-8 7-86 16</inkml:trace>
  <inkml:trace contextRef="#ctx0" brushRef="#br0" timeOffset="44079.88">8272 11553 744 0,'8'3'366'15,"13"7"-95"1,9-5-17-16,17 2-41 16,9-2-20-16,9-5-76 0,7 3-28 0,-4-3 21 15</inkml:trace>
  <inkml:trace contextRef="#ctx0" brushRef="#br0" timeOffset="44823.68">9449 11038 660 0,'-10'-2'362'0,"-5"2"-71"16,-15 20-114-16,-10 12-40 15,-10 28-27-15,-5 23-20 16,12 23-39-16,18 4-16 15,34-4-17-15,22-18-3 16,25-29-3-16,12-12 4 16,12-22-2-1,-2-11-37-15,0-13-171 0</inkml:trace>
  <inkml:trace contextRef="#ctx0" brushRef="#br0" timeOffset="45133.14">9867 11364 905 0,'-11'-12'443'0,"-10"-10"-157"16,1 7-68-16,-6 15-99 0,-2 11-38 16,-1 20-53-16,-1 7-12 15,16 14-16-15,12-1-1 16,19-4-1-16,9-6 2 15,19-13 2-15,1-11 5 16,8-16 4-16,-1-4 3 16,-9-14 42-1,-4-5 33-15,-20-16 42 16,-13-5 11-16,-27-9-30 16,-9-2-34-16,-15 10-52 15,2 8-20-15,13 21-70 0,7 13-83 16</inkml:trace>
  <inkml:trace contextRef="#ctx0" brushRef="#br0" timeOffset="45310.95">10074 11635 1255 0,'-1'0'529'0,"1"0"-315"15,0 2-61-15,0-2-100 16,0 0-16-16,0 0-63 16,6-1-101-16</inkml:trace>
  <inkml:trace contextRef="#ctx0" brushRef="#br0" timeOffset="45646.97">10512 11365 948 0,'-12'-10'478'0,"-17"-10"-162"15,-5 7-77-15,4 14-121 0,0 10-46 16,6 17-55-16,6 7-12 15,7 13-9-15,10 2 0 16,13-2 1-16,6-5 1 16,12-10 2-16,6-11 2 15,8-17 4-15,3-5 2 16,-2-12 11-16,-6-7 16 16,-14-10 47-16,-11-3 13 15,-18-15 4-15,-13-4-15 16,-17-2-52-16,-2 3-22 15,5 18-99-15,8 11-108 0</inkml:trace>
  <inkml:trace contextRef="#ctx0" brushRef="#br0" timeOffset="46135.18">11004 11291 836 0,'5'-6'418'16,"2"-5"-120"-16,-1 4-61 15,-9 2-102-15,3 4-35 16,-13 2-65-16,-4 4-23 15,-8 1-9-15,-6 0-1 16,-4 2 0-16,2-3-2 16,6 2-5-16,3 0-4 15,14-3-3-15,3-1 0 16,2 1 5-16,2-3 1 0,4 1 5 16,-2-2 1-16,1 0 1 15,0 0 3-15,2 7 2 16,19 8 1-16,38 31 5 15,-30-28 3-15,1 2 6 16,-2 1 1-16,-9-3 0 16,-5-2-1-16,-11 2-1 15,-5-3 6-15,-16 5 9 16,-6-1 1-16,-11-4-3 16,-5-1-5-16,6-7-12 0,3-3-4 15,13 0-61 1,8-4-82-16</inkml:trace>
  <inkml:trace contextRef="#ctx0" brushRef="#br0" timeOffset="46470.58">11266 11258 832 0,'0'-5'452'0,"0"-3"-112"16,1 3-112-16,-1 9-127 16,0 6-33-16,-3 15-26 15,-8 3 0-15,-5 14-3 16,4 2-6-16,4-6-13 0,8 1-3 15,10-16-5 1,5-5 0-16,8-7 3 0,4-9 2 16,3-2 0-16,-4-5-3 15,-3-6-106-15,-6-4-72 16,-3-10-249 0</inkml:trace>
  <inkml:trace contextRef="#ctx0" brushRef="#br0" timeOffset="46631.36">11438 11290 769 0,'-4'-3'470'16,"-1"-2"-71"-16,-2 10-168 0,0 3-68 16,0 17-79-1,1 11-26-15,4 10-3 0,0 7-5 16,-1-4-20 0,3-4-8-16,0-8-12 0,5-4-2 15,-2-14-61-15,5 1-117 16</inkml:trace>
  <inkml:trace contextRef="#ctx0" brushRef="#br0" timeOffset="47247.6199">11840 11572 845 0,'7'-1'447'0,"8"1"-114"0,5 10-128 15,-11 14-84-15,-8 8 1 16,-18 14-4-16,-13 0-11 16,-8 0-32-16,4-4-5 15</inkml:trace>
  <inkml:trace contextRef="#ctx0" brushRef="#br0" timeOffset="47994.61">12616 11183 577 0,'-9'-7'273'16,"-5"-5"-121"-16,7 4-87 0,6 0-31 16,7 6-60-16,0-2-251 15</inkml:trace>
  <inkml:trace contextRef="#ctx0" brushRef="#br0" timeOffset="48909.9">12725 11201 406 0,'0'-5'289'15,"5"-4"-1"-15,-5 4-79 16,-3-2-37-16,-2 3-67 0,-7 0-33 16,-10 3-42-16,1 1-9 15,-17 3-11-15,-4 3-4 16,1 2-6-1,-1 2-3-15,17 4-6 16,4 0-2-16,11 0 5 0,2 2 4 16,2-1 12-1,5-4 6-15,1-3 10 16,0-4 3-16,6-2 12 16,-2-1 5-16,-4-1-1 0,0 0-4 15,26-1-18-15,37 4-10 16,-13 6-8-1,3 5-1-15,4 9 0 0,-3 3-1 16,-14 6 2-16,-13 1 3 16,-24-1 21-16,-9 1 14 15,-22-1 18-15,-8-1 2 16,-13-6-14-16,-8-8-10 16,0-7-10-16,3-12-3 15,16-7-10-15,11 0-8 0,14-5-20 16,8 4-11-16,5 3-38 15,2 1-38-15,6 5-146 16</inkml:trace>
  <inkml:trace contextRef="#ctx0" brushRef="#br0" timeOffset="49408.1599">13257 11578 802 0,'-1'4'415'16,"2"3"-50"-16,1 5-145 15,-3 15-63-15,-2 1-6 16,-10 8-53-16,-9 1-31 15,-7-9 91-15</inkml:trace>
  <inkml:trace contextRef="#ctx0" brushRef="#br0" timeOffset="50177.24">13954 11280 831 0,'-11'-11'414'0,"-13"-4"-140"15,-8 6-101-15,-3 10-92 0,2 10-35 16,7 14-33-16,8 8-8 16,18 18-5-16,11 4-1 15,20-5 1 1,14-6 0-16,17-18 3 0,6-12 3 16,-10-16 50-16,-10-6 33 15,-23-22 59-15,-11-2 16 16,-18-15-26-16,-7-3-29 15,-23 4-59-15,-8 6-20 16,1 16-26-16,4 8-55 16,24 16-253-16</inkml:trace>
  <inkml:trace contextRef="#ctx0" brushRef="#br0" timeOffset="50360.49">14369 11563 1299 0,'-5'-1'573'0,"-1"1"-304"16,-2-6-109-16,3 3-120 16,2 1-79-16</inkml:trace>
  <inkml:trace contextRef="#ctx0" brushRef="#br0" timeOffset="50630.65">14516 11433 920 0,'8'-31'473'0,"5"-21"-151"0,2 1-125 15,-5 4-42 1,-1 17-54-16,-2 8-21 16,-5 12-31-16,0 10-17 0,-2 17-23 15,0 11-7 1,3 24-6-16,4 8 4 16,4 9 3-16,-1-1 1 15,-3-15 2-15,1-8 11 16,-1-20-172-16,-3-6-90 0</inkml:trace>
  <inkml:trace contextRef="#ctx0" brushRef="#br0" timeOffset="50977.28">14761 11257 881 0,'-4'-8'404'0,"-5"-9"-156"16,5 6-63-16,18 5-68 15,8 3-18-15,24 5-33 16,8 4-12-16,8 6-9 16,-7 3-5-16,-21 4-13 0,-14 3 3 15,-31 5 14 1,-16 7 2-16,-23 10-1 0,-4 2-6 15,7-8-19-15,10-1-4 16,24-15-2-16,13-6-1 16,19-6 1-16,6-6 1 15,16-2-1-15,4-2-2 16,3 1-6-16,0 1 9 0,-13-3-212 16,-3 1-419-16</inkml:trace>
  <inkml:trace contextRef="#ctx0" brushRef="#br0" timeOffset="51436.89">15214 11488 809 0,'0'3'410'15,"0"-1"-67"-15,3 13-232 0,-1 3-41 16,5 2-3-16,-2-2-5 15,-2-6-24-15,2-4-9 16,-4-6 1-16,3-1 3 16,-4-6 3-16,-2 4-1 15,1-1-12 1,-2-16-10-16,-3-32-9 0,7 32-1 16,4 3-1-16,4 5 1 15,3-2 0-15,0 4-1 16,3 2-1-16,0 3 1 0,1 3 0 15,3 2 0 1,-1-2 0-16,0 1 0 16,-2-3 1-16,0-4-1 15,-1 6 1-15,1-1 0 16,-2 3-2-16,-2 1 0 16,-1-1 1-16,-2-1-1 0,-1 5 4 15,-1 0 7-15,-6 1 33 16,-1 9 13-16,-2 2 7 0,-3 4-4 15,3 2-35-15,-3-2-11 16,2-2 0 0,-1-2-73-16,-2-1-201 0</inkml:trace>
  <inkml:trace contextRef="#ctx0" brushRef="#br0" timeOffset="51929.15">15633 10785 1016 0,'19'8'457'15,"19"9"-192"-15,19 38-116 0,15 16-6 16,7 31-14-16,-12 9-18 16,-29 14-46-16,-22-2-21 15,-46-13-22-15,-14-11-2 16,-19-33 1-16,0-12-4 15,18-23-41 1,6-13-75-16,21-15-90 0,16-3-359 16</inkml:trace>
  <inkml:trace contextRef="#ctx0" brushRef="#br0" timeOffset="52604.48">16400 11591 992 0,'1'-2'545'0,"-1"-1"-113"16,-1 1-98-16,1 2-118 16,0 0-47-16,0 0-52 0,-1 0-19 15,0-1-31 1,-1 0-14-16,2 0-20 15,0 1-9-15,0 0-10 0,0 0 0 16,0 0-6-16,0 0-1 16,0 0-1-16,0 0-1 15,0 0-3-15,0 0 1 16,0 0-94-16,0 0 329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12:00:35.557"/>
    </inkml:context>
    <inkml:brush xml:id="br0">
      <inkml:brushProperty name="width" value="0.05292" units="cm"/>
      <inkml:brushProperty name="height" value="0.05292" units="cm"/>
      <inkml:brushProperty name="color" value="#FF0000"/>
    </inkml:brush>
  </inkml:definitions>
  <inkml:trace contextRef="#ctx0" brushRef="#br0">2043 12695 677 0,'-10'-5'339'0,"-12"-7"-99"16,-6 5-48-16,-4 7-64 0,-4 5-26 15,-2 13-48-15,1 9-25 16,8 12-39-16,9 8-17 15,20 7-13-15,7 9 4 16,21-3 16-16,12-11 8 16,10-7 14-16,12-17 5 15,2-18 6-15,-1-6 2 16,-5-18 12-16,-6-7 14 0,-22-17 61 16,-15-6 24-1,-33-13 38-15,-14-3-9 16,-24-1-59-16,-4 4-29 0,-2 18-58 15,2 7-10-15,19 14-89 16,9 9-62-16,27 7-240 16</inkml:trace>
  <inkml:trace contextRef="#ctx0" brushRef="#br0" timeOffset="486.39">2465 13018 556 0,'0'-1'337'16,"2"-2"-21"-1,0 6-179-15,-2-3-40 0,0 0-47 16,0 0-12-16,0 0-12 15,0 3-3-15,0 2-2 16,0-3 0 0,0-2 3-16,0 0 0 0,0 0-4 15,0-1-6-15,0 0-15 16,11-22-6-16,27-30-2 16,-14 31 2-16,-6 6 16 15,-1 7 3-15,-5 11 6 16,-4 6 1-16,1 14-9 15,-1 3 0-15,-2 5-5 16,6 1-1-16,3-4-69 0,4-3-94 16</inkml:trace>
  <inkml:trace contextRef="#ctx0" brushRef="#br0" timeOffset="786.11">3027 13035 585 0,'-2'-2'384'16,"-6"-4"-10"-16,1-3-138 0,-6-3-26 15,-7-5-61-15,-1 0-33 16,-4 6-47 0,6 5-23-16,-4 8-34 15,2 5-12-15,1 5-11 16,3 3-1-16,11 6 4 15,8 1 4-15,12-1 7 16,4 0 1-16,8-8 0 0,0-2-1 16,7-4 1-1,-6-6-4-15,-3-2-65 0,0-1-65 16,-11-8-411-16</inkml:trace>
  <inkml:trace contextRef="#ctx0" brushRef="#br0" timeOffset="936.04">2911 12747 736 0,'-9'-7'414'15,"-12"-8"-70"-15,12 5-188 16,5 2-55-16,6 4-95 16,7 4-41-16,13 7-200 15</inkml:trace>
  <inkml:trace contextRef="#ctx0" brushRef="#br0" timeOffset="1317.1199">3114 12881 802 0,'-1'-2'351'16,"-4"2"-183"-16,5-1-45 0,0 1-49 16,0 0-32-16,26 3-34 15,36 6-2-15,-26-8 1 16,3-1 1-16,1-2 4 16,-2-3 3-16,-5 1 5 15,-14-2 3-15,-16 4 5 16,-11 2-1-1,-18 8 16-15,-3 3 3 0,-1 11-2 16,6 2-2-16,11 3-29 16,8 2-11-16,5-2-10 15,-4 3-1-15,18-5 5 16,8-6 1-16,15 0-40 16,11-5-47-16,-5-9-161 15,1 1-216-15</inkml:trace>
  <inkml:trace contextRef="#ctx0" brushRef="#br0" timeOffset="1661.76">3767 12842 742 0,'-18'-1'409'0,"-16"-5"-62"16,7 7-212-1,0 4-48-15,11 4-71 0,6 5-23 0,14 4-25 16,7 3-1-16,12 2 18 15,4-5 6-15,-3-3 9 16,4-3-1-16,-5-6-28 16,-2-1-12-16,-3-5-2 15,-8 0 11 1,-10-3 32-16,-9-3 12 16,-12 3 21-16,-5 0 8 15,-8 8 15-15,0 3 6 0,4 8-14 0,5 3-11 16,8 0-21-16,10 2-5 15,10-4 3 1,8-2 4-16,16-1 8 16,3-1 3-16,4-4-1 15,2-2-5-15,-2-6-5 16,-1-1 10-16,3-2-278 16</inkml:trace>
  <inkml:trace contextRef="#ctx0" brushRef="#br0" timeOffset="2238.44">5003 12944 891 0,'-4'0'377'0,"9"4"-216"16,7 5-63-16,18 15-67 15,17 7-4-15,3 14-8 16,3 2-5-16,-3-3-5 15,-6 1-1-15,-3-8-93 16,-6-3-124-16</inkml:trace>
  <inkml:trace contextRef="#ctx0" brushRef="#br0" timeOffset="2441.65">5381 12916 712 0,'-11'2'390'0,"-12"5"-66"16,-5 2-96-16,-11 11-80 0,4 2-28 16,-8 8-50-16,0-1-18 15,7 6-30-15,-6-1-11 16,9-10-9 0,10 1-21-16,5-10-86 0,11-1-70 15,7-3-276-15</inkml:trace>
  <inkml:trace contextRef="#ctx0" brushRef="#br0" timeOffset="2732.4">5772 12732 827 0,'-10'-2'387'16,"-16"-5"-118"-16,-1 5-63 16,-4 6-87-16,-1 6-27 15,0 13-87-15,3 8-14 16,6 17-12-16,7 8 0 16,12 5 8-16,6-3 6 0,17-3 7 15,7-7 1-15,10-5 2 16,8-5 0-16,6-11-14 15,4-4-45-15,2-11-119 16,-5-5-147-16</inkml:trace>
  <inkml:trace contextRef="#ctx0" brushRef="#br0" timeOffset="2971.83">5971 12755 1030 0,'0'-3'442'15,"1"1"-261"-15,-3 2-47 16,1 0-60-16,1 3-29 16,0 27-17-16,1 47-6 15,5-21-9-15,-4 0-3 16,4-1-3-16,-2-3 0 16,1-7 0-16,5-4 0 15,5-9 0-15,6-4 0 16,6-10-6-16,1-5-28 15,2-8-146-15,0-5-168 16</inkml:trace>
  <inkml:trace contextRef="#ctx0" brushRef="#br0" timeOffset="3158.07">5875 13055 519 0,'0'0'333'0,"-1"1"-26"15,15 0-121-15,2 1-36 16,13-1-70-16,4-4-22 16,9 1-37-16,8 1-8 15,-9 1-2-15,9 0-56 16,-8-2-262-16</inkml:trace>
  <inkml:trace contextRef="#ctx0" brushRef="#br0" timeOffset="3360.92">6213 12818 794 0,'4'-6'374'16,"5"-6"-139"-16,7 7-40 15,12 8-53-15,5 10-42 16,2 15-37-16,3 13-1 16,-19 8 10-16,-5 2 7 15,-13-1-17-15,-5-1-10 16,-6-3-23-16,-1-4-9 0,2-9-8 0,-1-8-17 15,5-14-154 1,7-5-97-16</inkml:trace>
  <inkml:trace contextRef="#ctx0" brushRef="#br0" timeOffset="3634.82">6762 12963 798 0,'-1'4'390'16,"1"2"-111"-16,17 5-166 15,5-3-37 1,14 1-28-16,3 0-11 0,1-5-21 31,1-3-4-31,-5-4-27 16,0 0-54-16,-6 2-128 0,-3 0-99 15</inkml:trace>
  <inkml:trace contextRef="#ctx0" brushRef="#br0" timeOffset="3810.75">6808 13116 476 0,'13'1'358'0,"10"2"43"0,13-2-151 15,3-1-29-15,5 0-55 16,-4 0-29-16,-4 0-47 16,-3 4-25-16,-13 0-67 15,-3-1-114-15</inkml:trace>
  <inkml:trace contextRef="#ctx0" brushRef="#br0" timeOffset="5537.1">7720 12891 552 0,'-6'-4'325'16,"-10"-5"-35"-16,-1 5-70 15,-5 8-98-15,0 5-34 0,-2 14-59 16,0 4-19 0,5 15-19-16,4 3-1 0,16 3 3 15,10 1 2-15,14-8 3 16,12-3-1-16,15-17 2 16,4-7 0-16,3-19 8 15,-5-10 20 1,-16-11 55-16,-8-8 38 15,-18-6 49-15,-10-3-1 16,-15-3-26-16,-10-1-31 0,-4 3-51 16,-4 5-20-1,1 16-32-15,4 6-10 16,8 14-51-16,4 4-82 0,9 8-291 16</inkml:trace>
  <inkml:trace contextRef="#ctx0" brushRef="#br0" timeOffset="5727.53">8035 13278 1017 0,'0'1'447'31,"0"0"-213"-31,0-3-148 15,0 2-32-15,0 0-33 16,0 0-84-16</inkml:trace>
  <inkml:trace contextRef="#ctx0" brushRef="#br0" timeOffset="6106.21">8417 13009 880 0,'-12'-8'432'16,"-14"-8"-166"-16,3 5-133 16,0 7-35-16,1 6-72 15,3 12-24-15,1 9-14 16,5 2-3-16,8 13 6 15,5 0 6-15,14 2 3 16,9 1 0-16,6-11 0 16,6-7 0-16,15-15 3 15,1-8 3-15,0-15 8 16,-9-7 25-16,-19-12 71 16,-10-2 28-16,-20-1 36 15,-9 1-10-15,-16 9-56 0,-8-1-30 16,1 7-41-16,5 1-16 15,8 6-31-15,11 4-77 16,9 5-287-16</inkml:trace>
  <inkml:trace contextRef="#ctx0" brushRef="#br0" timeOffset="6702.7299">8945 12879 342 0,'4'1'272'0,"5"1"84"16,-7 0-72 0,-6 0-73-16,-4 0-37 15,-10-1-74-15,-3-1-34 16,-1 0-23-16,0-2-6 0,4-2-11 31,5 2-9-31,0 2-17 0,0 0-6 0,2 7-14 16,0 6-4-16,2 5 2 15,1 9 6 1,5-1 12 0,3 2 6-16,0-8 5 0,2-2 1 15,3-9 0-15,0-2 0 16,8-5 2-16,-3-1 0 16,9 1-4-16,0-2 0 15,7 2-5-15,0 0-1 16,2 6 0-16,-3 4 0 15,-10 5 1-15,-3 1 3 16,-12 3 8-16,-1 2 8 0,-14-2 10 16,-5 1 4-16,-5-2 1 15,-3-5 0-15,4-9-3 16,-2-4-3-16,-1-6-8 16,-1-5-8-16,5-1-13 15,6-1-28-15,11-3-108 16,12 1-99-16</inkml:trace>
  <inkml:trace contextRef="#ctx0" brushRef="#br0" timeOffset="6989.46">9152 12949 867 0,'6'-3'402'0,"2"-8"-185"0,0 11-54 16,-5 4-74-16,-3 1-11 0,-8 8-9 15,0 3-6-15,-4 4-17 16,6 2-13-16,6-3-14 16,5 1-2-16,14-5-2 15,3 1-1-15,5 0-4 16,3-3-2-16,-2-5-4 15,-1-5-6-15,-3-1-58 16,-7-7-55-16,-2-3-214 16</inkml:trace>
  <inkml:trace contextRef="#ctx0" brushRef="#br0" timeOffset="7208.71">9344 12886 474 0,'4'-7'350'16,"2"-8"9"-16,-3 9-62 0,-1 1-44 0,-3 16-83 31,1-7-38-31,0 2-54 0,-1 25-2 16,-2 14-2-16,0 9-7 15,2-10-25-15,0 0-12 16,1-1-17-16,0-1-3 16,6 0-3-16,6-2-1 0,1-8 0 15,1-2-3 1,-1-11-44-16,-2-6-94 15</inkml:trace>
  <inkml:trace contextRef="#ctx0" brushRef="#br0" timeOffset="12507.3">10068 13069 711 0,'-5'-2'333'0,"-16"-6"-121"0,-5 5-32 16,-6 4-55-16,-5 2-26 0,5 7-52 15,5 5-17-15,11 5-23 16,11 6-4 0,6 4-3-16,6-3 0 0,17 3 1 15,1-6 0-15,18-6-2 16,3-4-1-16,4-9-37 15,4-5-39-15,-2-8-124 16,0-5-57-16,-8-2-35 16,-3-1 34-16,-9 1 126 15,-7 1 61-15,-8 4 97 16,-7 3 41-16,-7 2 60 16,-4 2 23-16,-2-3 14 0,-6-2-12 15,-6-4-24-15,1-3-6 16,-2 1-9-16,2 3-8 15,-5 3-19-15,-1 1-17 16,0 7-34 0,2 3-15-16,5 7-24 15,6 6-7-15,8 5-2 0,4 2 1 16,12 4 7 0,3-1 2-16,10-9 3 15,5-6 0-15,6-11 3 0,1-9 5 16,-4-8 9-16,-5-7 7 15,-22-5 11-15,-11 2 2 16,-24 1-11-16,-9 7-14 0,-8 9-85 16,0 3-117-16</inkml:trace>
  <inkml:trace contextRef="#ctx0" brushRef="#br0" timeOffset="12998.79">10790 13102 639 0,'-9'-3'327'0,"-13"-6"-91"0,1 3-29 16,-3 5-77-16,3-2-37 15,13 10-67-15,0-1-25 16,13 8-12-16,6 3-2 16,4 3 13-16,6 4 3 0,-3 3 13 15,-3 0 12-15,-13-3 31 16,-5-2 10-16,-11-5 7 15,-3-7-2-15,-1-14-25 16,-1-6-12-16,3-11-54 16,5-2-73-16</inkml:trace>
  <inkml:trace contextRef="#ctx0" brushRef="#br0" timeOffset="13525.27">11398 12667 782 0,'-21'3'364'16,"-22"4"-150"-16,-4 16-97 0,-5 13-28 16,-2 24-31-16,5 13-18 15,10 17-20-15,12 3-9 16,17 1-5-16,10-2 0 15,19-10 3 1,11-7 2-16,12-17-1 0,7-13-3 16,0-20-5-1,4-6-50-15,2-19-234 16</inkml:trace>
  <inkml:trace contextRef="#ctx0" brushRef="#br0" timeOffset="14091.39">11853 12971 449 0,'2'-1'283'15,"1"-2"33"-15,-5 3-50 16,1-1-59-16,0 0-35 0,-9 0-85 16,-11 0-25-16,-35 0-24 15,28-4-6 1,1-1-13-16,-4 2-5 15,4 4-13-15,1 7-4 16,4 4-11 0,4 3-3-16,3 1 0 15,0 1-2-15,6 3 5 16,-1-2 1-16,7 1 2 16,1-4 3-16,2-3 2 0,2 0 0 15,5-10 2-15,4-1-2 16,16 0 0-16,3-2-2 15,8 2-1-15,7 3 0 16,-8 4 5-16,-5 5 3 16,-7 4 9-16,-7 4 10 15,-14 4 23-15,-4 2 6 16,-14 1 7-16,-6-2-5 0,-4-2-16 16,-5-8-3-16,-10-13-10 15,2-5-4-15,-6-11-35 16,5-1-36-16,14 1-96 15,5 2-92-15</inkml:trace>
  <inkml:trace contextRef="#ctx0" brushRef="#br0" timeOffset="14405.87">12105 12977 907 0,'3'-3'408'0,"1"-1"-198"15,-2 4-39 1,-4 0-68-16,1 0-25 16,-3 7-33-16,1 22-9 0,-41 36-18 15,30-28-6 1,7 2-7-16,4-3-3 15,13 0 0-15,4-5 0 16,15-5 0-16,0-3 0 16,0-8-1-16,1-3-2 0,-8-10-52 15,1-4-51 1,-4-10-285-16</inkml:trace>
  <inkml:trace contextRef="#ctx0" brushRef="#br0" timeOffset="14577.47">11990 13120 856 0,'4'2'368'0,"9"3"-166"16,8-1-27-16,13 1-22 16,5-2-19-16,1-2-59 0,-2 2-22 0,-9-2-31 15,-6-1 1-15,0-2-287 16</inkml:trace>
  <inkml:trace contextRef="#ctx0" brushRef="#br0" timeOffset="15016.09">12804 13061 831 0,'0'-4'409'0,"-3"0"-125"16,0 0-84-1,2 4-91-15,0 0-29 0,0 0-42 16,0 16-9-16,0 47 2 15,1-26-2-15,2 3-10 16,2 1-5-16,1-2-9 16,0-5-33-16,-3-9-125 15,-3-5-117-15</inkml:trace>
  <inkml:trace contextRef="#ctx0" brushRef="#br0" timeOffset="15174.59">12666 13206 1021 0,'7'-2'423'16,"6"-1"-258"-16,9 3-44 16,11 2-55-1,6 1-25-15,10 2-24 0,0-2-5 16,-2 2-4-16,-5 2-44 16,-5 1-271-16</inkml:trace>
  <inkml:trace contextRef="#ctx0" brushRef="#br0" timeOffset="15552.99">13481 13099 736 0,'-13'-13'419'16,"-9"-6"-30"-16,0 4-248 15,-1 5-43-15,-1 9-66 16,-1 1-27 0,3 12-35-16,1 4-5 15,5 12 3-15,6 5 3 16,8 6 15-16,9 2 5 16,16-3 4-16,8-3 3 15,13-12 1-15,6-8 1 16,9-15 7-16,-6-8 6 15,-5-14 32-15,-9-5 24 0,-24-7 48 16,-4-1 14-16,-21-1-20 16,-9 1-22-16,-10 8-52 15,-8-3-24-15,-8 9-14 16,4 6-34-16,8 6-149 16,8 9-187-16</inkml:trace>
  <inkml:trace contextRef="#ctx0" brushRef="#br0" timeOffset="15729.18">13737 13293 1136 0,'-3'1'491'0,"2"1"-263"15,-1-1-132-15,2-1-41 0,0-1-90 16,0 0-113 0</inkml:trace>
  <inkml:trace contextRef="#ctx0" brushRef="#br0" timeOffset="16146.34">14018 13286 553 0,'5'-10'262'0,"3"-14"-78"0,4-2-15 16,1-10-9-16,-4-1-7 0,-2-1-17 15,-2 2-10 1,-5 10-17-16,0 5-4 16,-4 9-19-16,-1 8-15 15,-1 12-30-15,-2 6-16 16,4 12-23-16,1 8-1 15,3 6 1-15,2 4 0 16,-1-1 2-16,2-2-1 16,0-5-2-16,3-6 2 15,1-8-126-15,3-8-165 16</inkml:trace>
  <inkml:trace contextRef="#ctx0" brushRef="#br0" timeOffset="16520.57">14327 13117 880 0,'-3'-7'391'0,"0"-13"-187"16,6 0-60-16,13 7-40 15,6-2-9-15,8 12-17 0,3 3-11 16,-2 5-27-16,-2 1-11 16,-13 7-5-16,-9 1 0 15,-16 7-2-15,-13 4-1 16,-16 7-6-16,-6 4-5 16,-2 0-5-16,3-3-1 15,17-6-5-15,12-5-2 16,17-6-2-16,10-3-1 15,17-7 2-15,5 1 1 16,18-4 1-16,2-2 2 16,-2 0-1-16,-2-1-17 15,-16 0-179-15,-6-3-313 16</inkml:trace>
  <inkml:trace contextRef="#ctx0" brushRef="#br0" timeOffset="17058.96">14726 13203 796 0,'0'3'365'0,"-4"3"-123"16,1 8-146-16,3 5-18 16,1 2-13-16,-1 3-10 15,1-2-32-15,2-2-6 16,-2-6-7-16,0-6-3 0,0-8 6 16,1-5 0-16,-2-8-4 15,5-3-1-15,-2-6-8 16,0-1 0-16,3-1 4 15,-4 1-1-15,4 1-3 16,-2 4-1-16,1 3 0 16,2 4-1-16,2 4 1 15,1 4-2-15,5 3-2 0,3 0-1 16,-1 0 1-16,4 1 1 16,3-1 1-1,0 2 3-15,0-2 1 16,-1 0 2-16,-8 0 4 15,-3-4-1-15,-5 3 13 16,-3-1 9-16,0 7 19 16,-4 4 6-16,-1 7-6 15,-2 3-7-15,-1 4-17 16,1 3-5-16,3 3-5 16,2 0-3-16,3-2-7 15,3-2-6-15,1-9-164 16</inkml:trace>
  <inkml:trace contextRef="#ctx0" brushRef="#br0" timeOffset="17489.87">15060 12717 630 0,'20'15'294'16,"32"28"-106"-16,10 16-37 16,21 30-8-16,5 6-11 0,-16 9-23 15,-22 2-18-15,-46-3-30 16,-23-8-13-1,-32-13-12-15,-3-17-4 0,-7-24-32 16,-1-7-109-16</inkml:trace>
  <inkml:trace contextRef="#ctx0" brushRef="#br0" timeOffset="18782.71">16066 13278 686 0,'10'0'308'16,"8"9"-116"-16,-5 8-34 0,-5 14-18 16,-6 7-16-16,-6-2-47 15,0-1-21-15,-6-13-50 16,2-8-99-16</inkml:trace>
  <inkml:trace contextRef="#ctx0" brushRef="#br0" timeOffset="19623.99">16663 13060 940 0,'9'0'362'0,"7"9"-247"0,-2 2-34 16,-11 6-17-16,-6 6-6 0,-12 1-18 16,-7 1-6-16,2-3-13 15,3-2-6-15,6-13-8 16,3-6-10-16,6-8-35 16,2-6-12-16,15-5-9 15,4-3 9-15,3 1 29 16,4 1 12-16,-4 3 9 15,0 1 1 1,-6 2 7-16,-4 0 6 0,-9 10 12 0,-2 3 4 16,-8 4 8-16,-5 7 0 15,-4 2-5-15,-3 5-4 32,4 6-15-32,11 3-7 0,7 0-7 15,6 1-2-15,13-4-1 16,5-1-4-16,10-5-48 0,5-5-31 15,8-11-56 1,2-4-15-16,1-9-6 16,2-6 2-16,-4-5 47 0,-5-5 23 15,-9 1 90 1,-11 4 60-16,-12 7 98 16,-9 6 30-16,-12 9 2 15,-9 0-17-15,-10 8-59 16,-4 1-31-16,-4 0-32 15,5 0-15-15,4-3-22 16,2-4-3-16,11-3-10 16,-2-2-22-16,10-6-41 0,1-3-14 15,8-5-10-15,6-4 16 16,8 4 36-16,0-1 14 16,1 10 22-16,2 7 12 15,-4 6 24-15,1 4 10 0,-2 9 6 16,0 3-6-1,3 3-18-15,1 2-9 0,2-7-11 16,-2-4-2 0,5-9 2-16,1-5 2 15,0-11 2-15,2-5-1 0,-2-8-4 16,-3 0-3-16,-3 0-4 16,-6 1-1-16,-7 9 1 15,-1 5 0-15,-4 8 4 16,0 5 10-16,-1 10 16 15,-2 2 4-15,-2 5-1 16,2 3-8-16,3-5-17 16,3-3-6-16,2-4-214 15</inkml:trace>
  <inkml:trace contextRef="#ctx0" brushRef="#br0" timeOffset="20146.21">18318 13040 708 0,'-2'7'342'0,"-4"10"-100"16,2 10-129-1,-2 6-46-15,0 4-19 0,5-2-20 16,-1-4-6-16,2-12-8 15,1-4-1-15,0-9 4 16,1-6-16-16,4-15-53 16,1-3-15-16,1-16-8 15,1-1 14-15,0 0 49 16,3 0 12-16,6 10 29 16,1 7 17-16,2 5 19 31,-1 7 1-31,-4 6-22 0,1 7-11 15,-4 9-11-15,2 5 0 16,-6 7-5-16,-4 2-4 16,-5 0-6-16,1-3-2 15,4-3-66-15,1-3-104 16</inkml:trace>
  <inkml:trace contextRef="#ctx0" brushRef="#br0" timeOffset="20462.96">19025 13163 704 0,'-15'9'402'16,"-13"6"-51"-16,-2 2-216 16,-8-2-43-16,-3-5-53 15,-2-5-15-15,6-10-23 16,5-4-23-16,8-8-57 15,5-2-24-15,8-5-5 16,7 1 16-16,8 1 44 16,6 0 29-16,12 5 64 15,0 0 18-15,6 12 36 16,-2 5 8-16,-3 16-27 0,-3 3-7 16,-4 8-20-16,-1 0-12 15,2 3-20-15,-2 1-7 16,1-8-77-16,3-2-98 15</inkml:trace>
  <inkml:trace contextRef="#ctx0" brushRef="#br0" timeOffset="20795.3">19106 13193 1007 0,'0'3'384'16,"1"4"-275"-16,10 2-29 0,8-2-20 15,5 0-8-15,5-6-12 16,0-3-8-16,1-7-7 16,-4-1-5-16,-3-5-4 15,-6-1-2-15,-6-5-2 16,-10-2-3-16,-10 0-4 16,-6 1-2-16,-13 4-5 15,-3 4-3-15,-1 10-9 0,-3 2-2 16,10 11-4-16,3 8-3 15,8 10 9 1,6 8 2-16,3 7 9 16,5 3 2-16,11 5 2 15,4 4 2-15,3-5 0 0,1-7 1 16,-1-11 0-16,-1-9 3 16,1-13-107-16,-1-4-135 15</inkml:trace>
  <inkml:trace contextRef="#ctx0" brushRef="#br0" timeOffset="21116.03">19665 13132 742 0,'-5'7'405'15,"-4"5"-61"-15,-5 7-181 0,-7 3-8 16,-4 4-54-1,-1-2-23-15,-1-5-41 0,4-1-14 16,2-12-19-16,3-6-26 16,6-10-75-1,4-5-29-15,1-8-30 0,7 2 4 16,1-3 55-16,4 5 24 16,11 6 62-1,-1 6 33-15,5 13 46 0,-2 8 12 16,4 12-10-16,2 5-14 15,5 5-28-15,5 2 6 16,-1-4-430-16</inkml:trace>
  <inkml:trace contextRef="#ctx0" brushRef="#br0" timeOffset="21544.3099">19858 13097 743 0,'9'-4'370'15,"6"1"-145"-15,4 15-80 16,5 11-26-16,6 21-47 16,1 8-10-16,-4 16-13 15,-4 4-3-15,-20-3-5 16,-9-5-5-16,-15-11-12 16,-8-8-30-16,-14-14-83 15,0-5-34-15,-7-18-79 0,3-9-21 16,19-17-63-16,8-8 12 15,22-17 90 1,11-2 84-16,23-12 212 0,6-4 61 16,10 4 48-16,-2 3-18 15,-9 15-47-15,-1 10-32 16,-14 13-63-16,-4 8-15 16,-7 6-187-16</inkml:trace>
  <inkml:trace contextRef="#ctx0" brushRef="#br0" timeOffset="22353.87">20272 13192 928 0,'-5'3'388'15,"-5"1"-209"-15,-1 11-100 0,0 4-22 16,6 5-22-16,4 5-12 15,6-2-17-15,8-1-1 16,7-3-1-16,2-8 1 16,2-8 5-1,0-6 1-15,-2-13 4 16,-3-3-1-16,-5-8-1 0,1-3-1 16,-7-1-1-1,-5 3 1-15,0 8-3 16,-4 5-2-16,-3 9-12 0,2 0-5 15,1 4-6 1,1-2 1-16,0 0 8 16,1 5 5-16,6 13 7 15,12 31 5-15,-6-30 9 0,1 1 5 16,7-3 6-16,-4-4 1 16,-2-6-1-16,0-6 1 15,1-7-5-15,1-8-2 16,-3-8-29-16,4-2-42 15,-4-3-94-15,1-1-40 16,-3 1-37-16,-2 2 33 16,-6 7 89-16,-2 3 50 0,-2 8 111 15,2 3 33-15,-1 3 53 16,-1 1 14-16,0 0-32 16,0 0-19-16,4 13-37 15,27 44-17-15,-3-11-21 16,7 9-9-16,7 9-13 15,2 7-7-15,-9-6-4 16,-10-4-3-16,-16-12-5 16,-10-8-7-16,-17-7-57 15,-8-8-39-15,-5-9-81 16,-1-10-35-16,7-16-12 16,5-6 39-16,10-10 101 15,5-5 47-15,7-6 86 16,5-7 24-16,12-2 15 0,4 2 9 15,13 1 28 1,-1 4-3-16,0 4-8 0,-3-1-6 16,-4 0-38-16,-2 3-13 15,0 3-6-15,-2 5 2 16,-10 6 11-16,-4 4 4 0,-5 6-4 16,-5 1-7-1,-3 8-17-15,2 5-8 16,-2 9-15-16,0 5-2 0,5 12-6 15,2 2 0 1,4 4-34-16,0-3-69 0,-1-9-187 16</inkml:trace>
  <inkml:trace contextRef="#ctx0" brushRef="#br0" timeOffset="22510.58">21101 13026 752 0,'1'-16'458'0,"-1"-15"-1"0,0 8-221 16,-3 13-129-16,1 3-62 16,2 8-150-16,4 9-142 15</inkml:trace>
  <inkml:trace contextRef="#ctx0" brushRef="#br0" timeOffset="22916.89">21238 13121 766 0,'14'-15'292'0,"15"-17"-175"16,1-9 6-16,-1-13 44 16,-4-2-3-16,-4 0-34 15,-3 9-20-15,-4 22-41 16,-3 6-20-16,-6 13-33 16,0 6-13-16,-1 15-8 15,4 14-4-15,4 25 9 16,4 12 0-16,10 9 0 15,-2-1 1-15,-2-7 1 0,-6-4 1 16,-15-4 1-16,-8-4 3 16,-11-6 3-16,-9-9 1 15,-4-15 0-15,1-6-22 16,0-20-51-16,5-9-37 16,5-15-124-16,17-2-127 15</inkml:trace>
  <inkml:trace contextRef="#ctx0" brushRef="#br0" timeOffset="23231.96">21885 13296 546 0,'-3'-11'309'0,"-10"-18"-19"16,-2 2-48-16,-11 4-63 16,-6 4-33-16,-2 9-82 15,-1 7-32-15,4 11-37 16,3 7-4-16,14 9 5 0,5 4 4 16,16-1 8-16,8 1 1 15,11-1 7-15,4-7 0 16,2-10 5-16,1-5 0 15,-1-10 4-15,-6-7-58 16,-4-4-293-16</inkml:trace>
  <inkml:trace contextRef="#ctx0" brushRef="#br0" timeOffset="23465.6">21967 13221 602 0,'0'-2'407'0,"1"3"38"15,-1 0-206-15,0-1-124 16,0 0-34-16,1 5-34 16,6 14-12-16,20 33-11 15,-16-31-5-15,2-7-9 16,3-4 6-16,-2-10 1 16,3 0-3-16,-1-14-1 15,5 0-3-15,1-5-3 16,-5-3 2-16,2 1-44 15,-3-2-56-15,-6 0-221 16</inkml:trace>
  <inkml:trace contextRef="#ctx0" brushRef="#br0" timeOffset="23856.47">22351 13168 850 0,'-5'1'337'0,"-4"-3"-224"16,8 2-41-16,9 1-33 16,5-1-13-16,13 2-17 15,2-2 1-15,4-1 0 16,-1 0-1-16,-10-2 3 15,-1 0 3-15,-13 0 5 16,-6-1-5-16,-9 3-5 16,-8 1-1-16,-9 5 17 15,1 3 11-15,3 7 7 16,4 4-2-16,10 10-24 16,5 4-10-16,8 6-6 15,5 0 0-15,6-4-1 16,3-5-1-16,13-12-22 15,7-9-30-15,10-9-151 16,9-6-155-16</inkml:trace>
  <inkml:trace contextRef="#ctx0" brushRef="#br0" timeOffset="24279.73">22930 13235 712 0,'-6'0'410'0,"-1"2"-86"15,-14 5-149-15,2 9-65 16,-9 5-59-16,-5 2-13 0,-2 0-13 15,0-4-4 1,5-8-7-16,6-2-2 0,6-10-10 16,4-8-15-16,7-11-23 15,4 2-8-15,7-4-2 16,5 0 13-16,5 7 13 16,4 1 8-16,1 9 29 15,1 6 9-15,1 10 18 16,-3 5 5-16,-2 10-13 15,-1 0-8-15,2 2-10 16,2-4-5 0,3-8-7-16,0-8 4 0,1-13-3 15,-1-9 0-15,3-10-3 16,3-3-4-16,4 4-4 16,1 5-3-16,-3 11 4 15,3 4 3-15,-8 8 9 0,-1 8 7 16,-2 5 23-1,-8 5 8-15,-9 7 14 0,-4-1-1 16,-9 1-9-16,-3-7-7 16,-1-5-13-16,-7-4-6 15,1-5-81-15,2 4-23 16</inkml:trace>
  <inkml:trace contextRef="#ctx0" brushRef="#br0" timeOffset="25753.98">1840 14051 652 0,'-9'4'342'0,"-13"4"-105"0,0 10-117 15,4 7-35-15,5 14-59 16,12 3-18-16,16 2-8 16,2-6 3-16,18-10 1 15,6-12 3-15,5-17 6 16,11-7 4-16,-7-21 6 15,-11-9 1 1,-9-9 3-16,-8-8-1 16,-17 3 2-1,0 4 3-15,-18-3 3 16,-11-1 5-16,-16 6-6 16,-9 5-7-16,-3 13-12 15,2 14-11-15,16 14-20 16,9 7-12-16,12 15-9 0,10 5-2 15,18 8 14-15,15-1 27 16,22 3-114-16,13-6-63 16,6-7-194-16</inkml:trace>
  <inkml:trace contextRef="#ctx0" brushRef="#br0" timeOffset="25995.2">2540 14073 238 0,'0'7'224'0,"-3"16"67"16,-9 4-41-16,-10 4-60 15,-5 4-41-15,-13-3-56 16,0-4-14-16,2-14-29 16,2-7-7-16,7-16-10 15,9-7-7-15,1-12-19 16,8-2-11-16,10-2-16 16,5 3-3-16,11 8-2 15,2 3-1-15,4 14 0 16,1 6 10-16,5 18 16 15,6 9 9-15,6 14 15 16,-4-4-6-16,-2 4 10 0,2-3-133 16</inkml:trace>
  <inkml:trace contextRef="#ctx0" brushRef="#br0" timeOffset="27408.34">3342 14047 766 0,'-17'-4'345'0,"-13"-1"-155"0,3 5-42 15,1 4-71-15,7 3-25 16,1 3-48 0,4 1-10-16,13 5-10 0,2 0 0 15,12-2 5-15,6 0 7 16,-1-9 3-16,0 0 1 16,3-5 2-16,-8-2 0 15,0-1 5-15,-5 0 3 16,-9 3-4-16,-4 0-4 0,-9 3-4 15,3 7-4-15,-6 0 0 16,2 3 3-16,6-1-2 16,0 0-2-16,8-1 8 15,3-3-52-15,6-3-146 16</inkml:trace>
  <inkml:trace contextRef="#ctx0" brushRef="#br0" timeOffset="27879.03">3221 13702 1169 0,'-5'2'451'15,"-5"6"-328"-15,2 3-61 16,7 4-49-16,4 2-9 0,8 1 9 16,6 2-80-1</inkml:trace>
  <inkml:trace contextRef="#ctx0" brushRef="#br0" timeOffset="28125.27">3468 14044 679 0,'1'1'312'0,"12"12"-77"0,2 8-146 15,12 23-34 1,5 8 6-16,-5 7-17 15,1 6-7-15,-6-10-9 16,-4-2-5-16,-3-13-131 0,0-12-232 16</inkml:trace>
  <inkml:trace contextRef="#ctx0" brushRef="#br0" timeOffset="28300.96">3716 14087 1098 0,'-14'3'478'0,"-19"8"-244"16,-5 7-57-16,-1 19-72 16,-1 5-29-16,-6 12-42 15,1 6-8-15,1-4-10 16,-1-3-7-16,18-9-96 0,5-7-96 16</inkml:trace>
  <inkml:trace contextRef="#ctx0" brushRef="#br0" timeOffset="29077.12">4106 14179 635 0,'-7'-8'307'0,"-11"-9"-104"16,1 1-24-16,-5-1-39 16,-2 4-17-16,1 5-39 15,-8 1-23-15,1 11-41 16,2 5-14-16,3 8-19 15,10 2-6-15,9 4-1 16,8 2 1-16,12 1 8 16,5-1 6-16,4-8 5 15,3-6 4-15,0-10 3 16,-1-4 1-16,-1-9 0 16,-4-3-1-16,-1-6-5 0,-2 2-1 15,-5-1-1-15,-3 2-2 16,-7 7-2-16,-1 7-5 15,-6 8-4 1,1 7-2-16,1 6 0 0,2 0 4 16,8-2 5-16,5-1 3 15,5-8 3-15,7-5 3 16,-1-9 3-16,4-5 0 16,-8-7 1-16,1-2 2 15,-5 0-1-15,-4 2 2 16,0 2 4-16,-8 3 0 0,-3 3 41 15,-2 4 4 1,-6 13-1-16,0 4-1 16,-1 16-40-16,3 7-9 15,6 14-3-15,4 11-3 16,6 17-1-16,0 2 0 16,0-2 1-16,-2-8 1 0,-1-18 1 15,-1-10 1-15,-4-14-30 0,2-10-46 16,-5-13-270-16</inkml:trace>
  <inkml:trace contextRef="#ctx0" brushRef="#br0" timeOffset="29251.12">4302 14274 872 0,'0'-1'338'0,"2"-2"-235"16,7 3-72-1,14 3-38-15,6-1-1 0,13 2-5 16,0 0-142-16</inkml:trace>
  <inkml:trace contextRef="#ctx0" brushRef="#br0" timeOffset="29616.62">4824 14086 705 0,'-14'-6'345'0,"-15"-1"-115"16,0 1-53-16,3 3-69 16,4 3-38-16,8 1-55 15,5 0-16 1,7 5-15-16,3 2 0 0,7 1 5 0,5 2 5 16,6-7 6-16,3 1 1 15,0-4 1 1,0-1 1-16,-7 0-28 15,-6-4-11-15,-7 3-36 16,-7 0-3-16,-13 2 28 16,-6 3 14-16,-6 3 61 15,2 3 21-15,5 2 18 16,8 5-3-16,7 6-24 16,7 1-11-16,8 6 6 15,7-2 4-15,11-6 11 16,6-2 5-16,9-9-11 15,2-5-1-15,0-9-9 16,-6-5-8-16,2-6-272 0</inkml:trace>
  <inkml:trace contextRef="#ctx0" brushRef="#br0" timeOffset="30382.95">5918 14211 633 0,'6'-5'296'15,"4"-6"-132"-15,1 6-41 0,-6 7-52 16,-4 6-17-16,-1 9-9 16,-2 5 2-16,-4 10 0 15,3 4-12-15,3 2-19 0,0 1-6 16,11-8-3-1,7-3 0-15,11-14 2 16,6-12 2-16,8-11 2 16,0-9 0-16,-3-12-3 15,-3-3-3-15,-7-6-5 16,-6 0-1-16,-11 2 1 16,-4 5 2-16,-9 11 4 15,-6 5 8-15,-3 12 28 16,-1 7 8-16,-1 14 2 0,4 5-8 15,6 7-28-15,1 3-10 16,9 3-5-16,5-2 0 16,6-2 0-16,2-2-22 15,0-6-222-15</inkml:trace>
  <inkml:trace contextRef="#ctx0" brushRef="#br0" timeOffset="30670.33">6749 13891 799 0,'-10'-4'408'0,"-12"2"-97"16,-3 6-113-16,-7 8-78 15,1 9-24-15,0 11-45 16,1 5-11-16,9 12-28 15,5 5-7-15,13 8-3 0,5 1 0 16,15 5 0-16,8-3-1 16,9-12 1-16,5-3-2 15,3-20 0 1,3-5-27-16,-2-19-123 16,-3-10-137-16</inkml:trace>
  <inkml:trace contextRef="#ctx0" brushRef="#br0" timeOffset="30879.94">6892 13983 914 0,'-7'-3'431'0,"-2"-2"-180"16,2 12-149-16,3 7-32 0,4 10-39 16,1 7-5-16,2 7 4 15,4 7-5-15,0 9-8 16,-6 3-3-16,1 3-5 15,6-3 0-15,-2-8-1 16,6-10 0-16,4-14-3 16,-3-6-10-16,9-17-165 0</inkml:trace>
  <inkml:trace contextRef="#ctx0" brushRef="#br0" timeOffset="31075.96">6777 14201 609 0,'-1'1'336'0,"1"0"-13"16,8-1-178-16,17 5-79 16,6-3-6-16,11 4-26 15,-1 1-14-15,1-5-8 16,-3 3-18-16</inkml:trace>
  <inkml:trace contextRef="#ctx0" brushRef="#br0" timeOffset="31295.41">7133 13982 774 0,'0'0'378'0,"4"5"-87"16,6 5-137-16,8 10-67 15,7 5 3-15,6 10-5 16,-4 4 9-16,-8 9 8 16,-8 4-9-16,-18 7-33 15,-9 2-16-15,-2-9-30 16,2-1-3-16,9-15-122 16,6-7-107-16</inkml:trace>
  <inkml:trace contextRef="#ctx0" brushRef="#br0" timeOffset="31577.22">7457 14148 870 0,'4'0'437'16,"5"-1"-75"-16,14 3-259 15,6 3-30-15,14 3-25 16,4 0-16-16,-2-2-13 16,-21-4-3-1,-12-1-3 1,1 1-35-16,19 1-175 0,-5-3-295 0</inkml:trace>
  <inkml:trace contextRef="#ctx0" brushRef="#br0" timeOffset="31762.15">7462 14299 701 0,'3'5'341'0,"13"4"-103"16,7 0-24-16,8 0-38 15,5-1-31-15,0-1-63 16,-4-1-24-16,-8-6-29 16,-2 0 17-1,-12-6-223-15</inkml:trace>
  <inkml:trace contextRef="#ctx0" brushRef="#br0" timeOffset="32526.29">7967 14290 783 0,'3'2'351'15,"9"3"-122"-15,3 0-69 16,16 5-45-16,8-2-25 0,16 0-60 16,8 0-11-1,1-8-20-15,-2-1-114 0</inkml:trace>
  <inkml:trace contextRef="#ctx0" brushRef="#br0" timeOffset="32968.57">8816 14150 876 0,'-18'-3'411'16,"-11"-6"-181"-1,5 9-123-15,-4 1-42 0,9 8-47 16,-1 6-13 0,6 10-10-16,-1 4-2 0,11 10-4 15,2 4 3-15,12 2 3 16,6-1 2-16,11-10 3 15,5-4 0-15,7-17 4 32,2-7 3-32,-5-14 7 0,-3-11 4 15,-11-10 12 1,-8-5 31-16,-12-8 41 0,-5 3 16 16,-11 0 11-16,-7 3-28 15,-4 7-47-15,-1 2-19 16,6 6-29-16,5 8-6 15,11 8-142-15,6 7-116 16</inkml:trace>
  <inkml:trace contextRef="#ctx0" brushRef="#br0" timeOffset="33150.99">9079 14410 930 0,'-3'1'520'16,"-5"0"-123"-16,0 0-180 16,2-1-54-16,0 0-99 15,3-3-20-15,3-4-148 16,2 0-34-16</inkml:trace>
  <inkml:trace contextRef="#ctx0" brushRef="#br0" timeOffset="33688.44">9367 14315 526 0,'-7'-11'339'16,"-9"-20"15"-16,7-2-155 15,10-1-101-15,3-2-32 0,13 4-38 16,5 7 8 0,4 6 18-16,3 7 0 0,2 15-2 31,-4 0-16-31,-3 14-26 0,-4 11 2 16,-15 4 7-16,-5 7 9 15,-21 6 2-15,-7 3 0 16,-14 0-9-16,1 1-8 15,6-11-5-15,8-8-3 16,9-13-6-16,11-10-6 16,7-4-9-16,4-3-1 0,11-1 1 15,2 0 4 1,15 3 8-16,5 3 3 0,4 5 4 16,-4-1 1-1,-4-3 5-15,-5 0-48 16</inkml:trace>
  <inkml:trace contextRef="#ctx0" brushRef="#br0" timeOffset="34188.01">9944 14104 597 0,'-12'-1'340'16,"-17"1"-39"-16,3 2-91 15,-7 10-74-15,3 3-29 16,2 10-51-16,1 5-20 0,10 9-27 16,4 5-8-16,12 3-1 15,1 0 0-15,20-9 0 16,-2-6 0-16,12-10 1 15,6-8 1-15,-4-16 6 16,5-6 5-16,-14-11 13 16,-7-4 7-16,-16-5 4 15,-10 2-1-15,-15 0 21 16,-8 1-3-16,-1 9-11 16,3 2-5-16,6 9-34 15,1 4-67-15,2 5-266 0</inkml:trace>
  <inkml:trace contextRef="#ctx0" brushRef="#br0" timeOffset="34815.25">10319 14249 479 0,'3'-3'273'16,"2"-5"-54"-16,1-4-46 0,1 2-15 15,-3-6-18-15,-4 0-14 16,-5 2-25-16,-1-1-7 16,-10 1-18-16,-2 5-12 15,-9 2-21-15,-4 5-13 16,7 4-31-16,3 3-9 16,5 6-13-16,6 4-3 15,6 7 3-15,4 3 2 0,7 1 13 16,7-4 4-1,5-6 4-15,5-4 1 0,3-8-4 16,0-5-12 0,-5-11-14-16,-1 1-4 0,-8-5 6 15,1 2 12 1,-5 1 16 0,-9 1 6-16,-2 6-1 0,-4 3-2 0,5 9-2 15,0 4-1-15,2 10-1 16,0 8 2-1,1 10 8-15,-5 4 3 16,-7 7 36-16,-3-3 23 0,-6-2 25 16,-3-9 5-1,-5-13-22-15,-2-5-19 0,-8-17-23 16,5-5-8-16,5-5-24 16,5-4-44-16,11-4-176 0,8-1-171 15</inkml:trace>
  <inkml:trace contextRef="#ctx0" brushRef="#br0" timeOffset="37112.7199">10926 14248 496 0,'-7'-2'272'15,"-14"0"-46"-15,-5-1-48 16,-8 3-38-16,-2 0-20 15,6 0-32-15,7 2-18 16,3 2-39 0,7 2-15-16,11 3-24 15,-2 3-6-15,14 6-4 0,9 3 1 0,10 10 10 16,9 1 4-16,1-1 6 16,-5 3 5-1,-20-5 5-15,-10-3 3 16,-20 0 10-16,-9-2 1 0,-9-10 8 15,-4-6 0 1,6-14-8 0,4-8-32-16,12-6-209 0</inkml:trace>
  <inkml:trace contextRef="#ctx0" brushRef="#br0" timeOffset="37318.68">11041 14284 591 0,'-1'1'353'32,"-1"5"11"-32,0 2-152 15,-4 8-88-15,0 8-11 16,4 12-43-16,-2 2-19 0,3 4-27 16,1-3-6-16,4-9-7 15,1-4-30-15,3-14-161 16</inkml:trace>
  <inkml:trace contextRef="#ctx0" brushRef="#br0" timeOffset="37460.43">11018 14068 666 0,'0'-3'355'0,"-1"-4"-70"0,-2 0-149 16,3 1-100-16,0 4-27 15,5 4-161 1</inkml:trace>
  <inkml:trace contextRef="#ctx0" brushRef="#br0" timeOffset="37747.3">11215 14396 606 0,'5'18'321'16,"1"17"-59"-16,0-2-67 15,-5-12-49-15,-2-5-18 0,1-11-28 16,-4-5-4-16,4-5-20 16,0 4-15-16,0 0-30 15,7-19-19-15,20-38-16 16,-14 28-4-16,9 1 2 16,-2 5 1-16,3 13 1 15,-2 9 9-15,-2 13 13 16,0 8 6-16,-8 10 8 15,0 2-5-15,-6-2-8 0,1-2-4 16,1-7-4 0,2-4-77-16</inkml:trace>
  <inkml:trace contextRef="#ctx0" brushRef="#br0" timeOffset="38186.15">11944 13894 770 0,'-20'10'324'15,"-26"11"-170"-15,-1 9-32 16,1 14-32-16,6 4-11 15,11 11-30-15,8 7-12 16,15 9-14-16,6 6-7 16,13-5-7-16,8-1-2 15,11-19-4-15,3-8-1 0,10-16-2 16,-1-12-10-16,5-11-126 16,-1-7-165-16</inkml:trace>
  <inkml:trace contextRef="#ctx0" brushRef="#br0" timeOffset="38686.94">12364 14094 829 0,'-4'-4'369'0,"-3"4"-198"16,-2-1-45-16,-6 1-72 0,-2 1-23 16,-4-3-13-16,-2-1-2 15,-1-3-4-15,0-1-4 16,1 2-9-16,4 4-4 15,4 7-5-15,2 4-2 0,3 5-1 16,0 5 3-16,0-2 2 16,4 2 4-16,3-3 7 31,2-2 5-31,3-3 8 0,4-4 3 0,8-8 5 16,3-1-4-16,11-3-11 15,3 4-5-15,9 6-5 16,1 7 7-16,-2 6 22 15,-6 4 9-15,-20 11 11 16,-8-1 1-16,-19 5-9 16,-12 0-3-16,-9-4-10 15,-3-7-3-15,1-12 1 16,6-8 0-16,3-13-22 16,6-7-45-16,6-9-132 15,3-2-146-15</inkml:trace>
  <inkml:trace contextRef="#ctx0" brushRef="#br0" timeOffset="38985.1">12610 14057 935 0,'0'0'409'0,"0"2"-205"32,0 6-76-32,0 7-58 0,0 8 1 15,-1 6 1-15,-5 5-17 0,0 6-19 16,-5 3-8-16,1 3-10 16,3 0-5-16,7-6-8 15,9 1-2-15,11-16-1 16,3-8-2-16,10-6 1 15,-3-11-34-15,2-7-147 16,-3-7-194-16</inkml:trace>
  <inkml:trace contextRef="#ctx0" brushRef="#br0" timeOffset="39157.14">12516 14228 712 0,'1'1'371'16,"4"2"-81"-16,4 2-56 16,13 1-69-16,8-2-37 15,7 1-65-15,0-4-24 0,2-3-51 16,2-3-112-16</inkml:trace>
  <inkml:trace contextRef="#ctx0" brushRef="#br0" timeOffset="39533.93">13142 14115 1014 0,'1'1'375'0,"0"8"-283"15,-1 6-44-15,-1 17-26 16,0 9 5-16,1 8-3 16,2 5 0-16,2-4-2 15,1-3-2-15,-3-11 7 16,-2-11-53-16</inkml:trace>
  <inkml:trace contextRef="#ctx0" brushRef="#br0" timeOffset="39705.51">13020 14278 1016 0,'8'-1'407'0,"14"-1"-264"16,8 2-52-16,10 2-47 16,3 3-16-16,4 4-19 0,1-3-1 15,-2 1-40 1,-1-4-135-16</inkml:trace>
  <inkml:trace contextRef="#ctx0" brushRef="#br0" timeOffset="40018.51">13714 14105 682 0,'-11'-3'366'0,"-16"-1"-69"31,-1-2-120-31,0 8-94 0,2 4-32 0,5 11-43 16,5 8-9-16,8 9-10 16,8 5 0-16,10 5 4 15,6-2 1-15,12-6 3 16,1-5 1-16,4-14 4 16,3-7 4-16,-4-16 11 15,-1-9 5-15,-6-12 15 16,-6-3 11-16,-13-5 30 15,-9-6 4-15,-15 0-8 16,-6-2-14-16,-4 5-40 16,4 9-12-16,6 9-83 15,2 7-77-15</inkml:trace>
  <inkml:trace contextRef="#ctx0" brushRef="#br0" timeOffset="40191.15">13920 14391 1058 0,'0'1'505'16,"0"1"-187"0,-1-1-48-16,0-2-113 0,1-1-50 0,0 1-114 15,1-3-85-15</inkml:trace>
  <inkml:trace contextRef="#ctx0" brushRef="#br0" timeOffset="40640.06">14155 14301 795 0,'5'-10'331'0,"6"-14"-171"16,3-4-8-16,-8-5-14 15,3-4-15-15,-2 0-31 16,-1 3-11-16,-4 6-19 16,1 3-8-16,-1 14-20 15,-4 3-14-15,-1 11-23 16,0 10-6-16,-5 9-7 15,4 12 4-15,8 17 11 16,1 3 1-16,0 6 0 16,4 4 2-16,-4-12 40 15,1-5-112-15,9-14-269 16</inkml:trace>
  <inkml:trace contextRef="#ctx0" brushRef="#br0" timeOffset="40934.6">14446 14113 1000 0,'9'-12'415'16,"19"-7"-219"-16,0 5-20 0,-1 14-38 16,0 9-24-16,-12 14-58 15,-3 3-16-15,-8 8-9 16,-7 2-6-1,-13 0-6-15,-9 2-3 16,-4 1-5-16,4-3-3 16,10-6-5-16,10-5-2 0,7-10-2 15,11-1-3-15,10-6-1 16,1-2 2-16,9-1 1 16,-1-3-1-16,5-2-45 15,1-2-68-15</inkml:trace>
  <inkml:trace contextRef="#ctx0" brushRef="#br0" timeOffset="41492.9">14870 14329 906 0,'1'1'385'16,"-1"6"-212"-16,-1 6-51 15,-1 8-59-15,-1 2-14 16,-1 0-20-16,2-3-8 0,0-3-7 15,1-4 0-15,0-3 5 0,0-7 6 0,-1-8 0 16,-1-4-2-16,-1-10-8 16,0-1-6-16,-2-5-4 31,3-4 0-31,1-1-2 16,3 0-3-16,6 6-6 15,1 2-3-15,5 8 0 16,-1 2-1-16,4 3 2 15,3 3 0-15,0 4 0 16,4 1 0-16,-1 1 3 16,0 2 2-16,-4 1 3 15,0 0 0-15,-6 0 2 16,-2 2 1-16,-1-3 0 0,-1 2 1 16,0-3 2-16,-1 1 6 15,-2 5 9-15,-4 2 3 16,-5 9 12-1,-2 4-1-15,-1 6 0 0,1 5-3 16,4 1-12-16,0 2-7 16,5-8 17-16,4-5-85 0</inkml:trace>
  <inkml:trace contextRef="#ctx0" brushRef="#br0" timeOffset="41862.64">15280 13990 559 0,'3'0'317'0,"7"10"-6"15,6 10-131 1,12 20-72-16,7 11-4 0,1 13 0 16,-1 14-3-16,-18 8 8 15,-10 0-3-15,-17-3-36 16,-12-8-14-1,-9-15-29-15,-1-5-6 16,-2-18-61-16,2-7-90 0</inkml:trace>
  <inkml:trace contextRef="#ctx0" brushRef="#br0" timeOffset="43500.2699">6063 15530 366 0,'4'-5'252'16,"4"-15"38"-16,-1 0-61 0,-2-3-39 15,0-3-16 1,-6 2-21-16,-5-1-16 16,-7 3-24-16,-6 5-16 0,-11 8-41 15,2 5-16 1,-3 15-33-16,2 6-10 16,6 17-13-16,1 2-2 15,12 7 0-15,8 1 0 16,15-5 2-16,7-4 1 15,10-11 3-15,3-7 3 0,7-14 7 16,-1-6 3-16,-2-13 6 16,-5-5 2-16,-11-5 3 15,-4-3 2-15,-13 0 0 16,-6 1 3-16,-7 4-2 0,-5 6-1 16,1 7-4-1,1 9-5-15,4 13-4 16,3 2-1-16,5 12-4 0,7 2 0 15,6-1 1-15,4 1-1 16,9-1-13-16,-3-3-70 0,7-4-321 16</inkml:trace>
  <inkml:trace contextRef="#ctx0" brushRef="#br0" timeOffset="43778.51">6543 15156 1127 0,'-7'-2'480'16,"-9"0"-258"-16,-1 2-57 0,-1 9-64 0,-5 3-24 16,2 13-36-16,-5 8-11 31,1 15-15-31,5 10-7 0,8 5-8 15,5 4-1 1,17-6-6-16,6-8-1 16,8-9-5-16,11-7-5 0,6-15-52 15,6-7-51-15,9-14-180 16,-2-5-145-16</inkml:trace>
  <inkml:trace contextRef="#ctx0" brushRef="#br0" timeOffset="44003.7699">6823 15216 1104 0,'-7'0'466'0,"-7"2"-266"0,0 7-52 16,3 10-58-16,2 4-25 16,3 11-23-16,2 5-3 15,4 7-11 1,4 5-2-16,6 0-14 0,3-3-4 15,1-5-5-15,0-7-2 16,3-9-1-16,0-5-36 16,3-12-141-16,-2-8-96 15</inkml:trace>
  <inkml:trace contextRef="#ctx0" brushRef="#br0" timeOffset="44184.35">6640 15428 818 0,'-1'1'342'0,"2"5"-172"15,6-1-47-15,16 3-32 16,8-1-11-16,16-1-33 16,1 0-20-16,7-2-6 15,-8 0-60-15</inkml:trace>
  <inkml:trace contextRef="#ctx0" brushRef="#br0" timeOffset="44397.35">7185 15190 1067 0,'2'7'473'15,"4"6"-198"-15,6 12-162 16,1 11 2-16,6 12-24 15,-3 7-9-15,-8 3-21 16,-8 1-8-16,-15 0-18 16,-6-4-10-16,-3-3-46 15,5-5-68-15,8-15-261 16</inkml:trace>
  <inkml:trace contextRef="#ctx0" brushRef="#br0" timeOffset="44716.58">7642 15346 828 0,'8'-2'399'16,"11"-2"-114"-16,8 4-89 16,10 1-62-16,4 3-36 15,1 1-63-15,-1 1-16 16,-6-2-19-16,-5-2-67 15,-5-1-269-15</inkml:trace>
  <inkml:trace contextRef="#ctx0" brushRef="#br0" timeOffset="44899.96">7715 15530 1007 0,'6'3'459'0,"10"0"-170"16,8-1-91-16,12 4-36 16,1-4-45-16,6 2-66 15,-5-2-21-15,-4-1-66 16,-3 2 88-16</inkml:trace>
  <inkml:trace contextRef="#ctx0" brushRef="#br0" timeOffset="46676.97">8298 15520 776 0,'1'1'318'0,"8"3"-158"16,6-1-51-16,8-3-26 15,9 2-9-15,11-1-38 16,6 2-18 0,9 0-62-16,-5 3-252 0</inkml:trace>
  <inkml:trace contextRef="#ctx0" brushRef="#br0" timeOffset="47032.08">8830 15507 564 0,'0'-6'322'0,"2"-9"-20"16,4-2-154-16,8-7-73 0,3-3-8 16,-1-7 9-16,1-3 7 15,0 2 21-15,-2 3 10 16,-7 14 4-16,-1 5-12 0,-7 6-15 16,-2 6-17-1,-2 6-34-15,2 4-4 16,-3 20-15-16,4 9-5 15,1 17-4-15,2 10-2 16,6-3-4-16,-3-3-1 16,3-9-2-16,0-9-1 15,5-13-9-15,1-4-46 16,1-18-136-16,0-6-113 16</inkml:trace>
  <inkml:trace contextRef="#ctx0" brushRef="#br0" timeOffset="47212.43">9246 15623 1394 0,'-2'0'577'0,"-1"0"-354"15,1 0-70-15,2-2-91 0,0 1-23 16,0 0-196-16,0 0-139 15</inkml:trace>
  <inkml:trace contextRef="#ctx0" brushRef="#br0" timeOffset="47666.98">9431 15308 912 0,'-1'-8'380'0,"3"-7"-206"15,5 1-21-15,8 2-33 16,7 3-23-16,12 8-48 15,4 2-15-15,6 7-17 16,-2 3-5-16,-17-1-5 0,-6 4 1 16,-22 3 4-1,-6 4 0-15,-11 2 0 16,-5-2-3-16,2-5-14 16,1-2-11-16,12-7-25 15,10-3-2-15,9-3 5 0,8 4 6 16,12 2 22-1,1 3 2-15,3 10 4 16,-4 3 3-16,-13 9 9 16,-10 3 9-16,-20-2 11 0,-11-2 1 15,-17-2-1-15,0-8-5 0,-3-13-40 16,6-7-48 0,16-10-187-16</inkml:trace>
  <inkml:trace contextRef="#ctx0" brushRef="#br0" timeOffset="48201.37">10134 15388 479 0,'2'-6'301'16,"3"-7"-28"-16,-6 3-114 0,-5 1-33 0,-9 1-62 15,-2 1-21-15,-10-2-23 16,1 2-5-16,-2 0-1 16,2 4-2-16,2 6-7 15,4 4-2-15,1 5-7 16,4 3-1-16,6 3 0 15,-4 3 1-15,4 3 7 16,3-1 4-16,2-1 9 16,3 0 2-16,2-6-1 15,0-1-2-15,0-9-4 16,4-4 0 0,9-2 0-16,5-1-4 15,12 2-4-15,5 4-3 16,2 4-1-16,0 4 4 15,-3 5 8-15,-3 2 4 16,-10 4 6-16,-8-1 4 16,-17 4 18-16,-10-1 5 0,-17 1 4 15,-10 0-3-15,-9-11-16 16,-3-6-5-16,5-16-10 16,7-4-2-16,14-8-38 15,6 0-43-15,13 1-140 16,7-2-180-16</inkml:trace>
  <inkml:trace contextRef="#ctx0" brushRef="#br0" timeOffset="51873.5899">10622 15477 663 0,'-12'-1'327'0,"-15"0"-107"0,-3 1-45 16,0 6-69-16,2-1-37 16,8 12-54-16,4 1-17 15,13 9-20-15,3 3-3 16,16 1 2-16,9 1 5 15,16-8 11-15,6-3 5 16,-1-14 6-16,-1-4 3 0,-16-3 0 16,-11-4-39-16</inkml:trace>
  <inkml:trace contextRef="#ctx0" brushRef="#br0" timeOffset="52382.54">10988 15516 607 0,'-7'-5'344'0,"-9"-3"-60"0,-3 1-36 15,-7 2-76-15,1 3-52 16,-2 6-67 0,8 3-27-16,2 8-28 15,8 5-7-15,9-2-6 16,0 3 0-16,11-2 3 16,2-4 2-16,6-2 6 0,5-5 4 15,-2-6 10-15,-1-4 6 16,-4-9 15-16,-6-2 8 15,-4 2 4-15,-3 1-2 16,-2 1-15-16,1 1-9 16,0-3-48-16,2-1-71 15,3 5-382-15</inkml:trace>
  <inkml:trace contextRef="#ctx0" brushRef="#br0" timeOffset="52922.47">11388 15514 769 0,'-11'-3'362'16,"-15"-4"-144"-16,1 0-28 0,0 2-58 15,5 2-36-15,10 4-59 16,-3 5-23-16,10 2-31 16,-2 2-7-16,6 3 0 15,5-2 3-15,9 7 12 16,3 0 4-16,9 6 5 0,-1-1 2 15,-6 0 13-15,-5-2 18 16,-18-5 28 0,-9 0 11-16,-12-6 4 0,-6-6-11 15,-2-9-24-15,0-6-13 0,4-5-25 16,2-1-48 0,14 7-159-16</inkml:trace>
  <inkml:trace contextRef="#ctx0" brushRef="#br0" timeOffset="53379.7">11979 15217 784 0,'-21'5'367'0,"-28"9"-143"15,-4 6-40-15,-1 16-73 16,6 4-29-16,10 15-50 16,6 6-18-16,10 2-14 31,7 2-2-31,18 0-6 15,14-2-2-15,18 3 1 16,10-5 2-16,14-12 9 16,3-7-11-16,8-20-153 15,-2-8-164-15</inkml:trace>
  <inkml:trace contextRef="#ctx0" brushRef="#br0" timeOffset="53908.24">12388 15427 550 0,'0'-3'370'16,"-1"1"-30"-16,-10-4-125 16,2 2-54-16,-10-1-88 15,-3-1-27-15,-4-2-28 16,0-1-4-16,-3 1-8 16,4 2-4-16,0 6-6 15,5 4-6-15,1 6-6 0,1 5-2 16,5 7-3-16,2 1 1 15,7 0 4-15,4-4 1 16,5-5 7 0,0-3 4-16,4-6 4 0,-1-1 1 15,8-1 0-15,0 1-1 16,6 2-2-16,4 5-2 0,0 2 1 16,2 4 3-16,-1 4 10 15,-6 1 9 1,-11 2 21-16,-9 0 8 0,-15 2 3 15,-6-1-1 1,-10-3-11-16,-1-6-5 16,-5-11-4-16,-2-9-5 0,1-11-28 15,3-3-44-15,16-2-116 16,6-1-106-16</inkml:trace>
  <inkml:trace contextRef="#ctx0" brushRef="#br0" timeOffset="54206.66">12547 15356 694 0,'5'-4'371'16,"3"-2"-84"-16,1 7-101 15,-6 11-56-15,-3 6-9 0,0 13 5 16,-2 4-13 0,-4 6-36-16,1 3-18 15,1-5-30-15,3 2-10 0,4-3-11 16,7 0-3 0,8-6-4-16,3 0 1 15,1-13 0-15,-2-6 2 0,-6-7-96 16,2-7-70-16</inkml:trace>
  <inkml:trace contextRef="#ctx0" brushRef="#br0" timeOffset="54372.48">12424 15602 817 0,'5'1'415'0,"14"4"-117"0,9 0-71 15,12-2-83-15,7 2-45 16,-1-6-59 0,-3-1-14-16,-9 2-130 15</inkml:trace>
  <inkml:trace contextRef="#ctx0" brushRef="#br0" timeOffset="54718.77">13113 15454 898 0,'2'-2'463'15,"1"-2"-188"-15,-3 10-108 16,0-6-34-16,-1 15-82 16,-4 50-11-16,5-23-10 0,1 2-8 15,7 1-9-15,3-3-3 16,-6-8-19-16,-4-6-66 15,-2-15-180-15</inkml:trace>
  <inkml:trace contextRef="#ctx0" brushRef="#br0" timeOffset="54866.67">12979 15661 736 0,'8'0'353'0,"15"4"-96"0,5-2-93 15,11 4-41-15,3-1-30 0,5-5-54 16,-3 1-7-16,-3-4-188 16</inkml:trace>
  <inkml:trace contextRef="#ctx0" brushRef="#br0" timeOffset="55281.85">13733 15478 507 0,'-8'-5'311'15,"-11"-5"-8"-15,-3 6-89 16,-6 7-76-16,4 4-36 0,-3 9-49 16,1 4-18-1,4 6-16-15,2 4-7 0,15 10-8 16,5-2-2 0,15 3-2-16,6 0 0 15,11-13 1-15,-1-6 3 16,2-14 5-16,-2-8 5 15,-3-15 9-15,-3-4 6 16,-9-11 12-16,-9-5 4 16,-14-3 13-16,-8-1-2 15,-11-1-15-15,2 4-11 16,3 9-52-16,4 5-62 0</inkml:trace>
  <inkml:trace contextRef="#ctx0" brushRef="#br0" timeOffset="55477.88">13939 15754 991 0,'-3'1'526'15,"-3"0"-170"-15,3-1-131 0,2-1-53 16,0 0-105-16,0 0-35 15,1 0-145-15,2-10-114 16</inkml:trace>
  <inkml:trace contextRef="#ctx0" brushRef="#br0" timeOffset="55842.65">14090 15715 350 0,'4'-8'228'0,"2"-14"42"0,3 0-61 16,4-3-15-16,-6-2 7 15,0-6-20-15,-5 0-14 16,-2 2-30-16,0 6-31 16,1 12-34-16,-2 5-17 15,1 15-25-15,-6 3-9 16,0 11-14-16,4 9 2 16,-6 6 0-16,7 8 0 15,2 6-2-15,6-1-1 16,-1-5-7-16,1-5-78 0</inkml:trace>
  <inkml:trace contextRef="#ctx0" brushRef="#br0" timeOffset="56209.44">14286 15533 895 0,'8'-13'369'15,"14"-11"-184"-15,4 8-51 16,5 10-27-16,0 6-9 16,-4 9-39-16,-5 4-13 15,-8 5 6-15,-6-1 1 16,-7 3 5-16,-4 0 0 15,-9-2-16-15,-7 4-6 0,-6 1-13 16,-2 0-6-16,3-1-9 16,6-5-2-16,9-3-6 15,6-3 0-15,8-5 0 16,6 3-1-16,11-4 1 16,6 2-1-16,9-1 1 15,2 0 0-15,0-3-68 16,-3-3-88-16</inkml:trace>
  <inkml:trace contextRef="#ctx0" brushRef="#br0" timeOffset="56755.96">14743 15574 877 0,'-2'1'369'0,"-4"5"-198"16,2 2-69-16,-5 8-28 15,6 3-4-15,2 6-11 16,1 0-7-16,6 3-22 16,-4-5-9-16,1-9-7 15,-1-5-1-15,0-5 7 16,0-6-2-16,-1-6-15 16,3-3-9-16,-2-5-16 15,-2-4-1-15,-2-1 12 16,-2 5 7-16,4-3 2 0,0 4-3 15,11 1-6-15,3 0-2 16,2 5-1-16,3 1 4 16,1 2 6-16,-2-1 1 15,-2 1 3-15,-1 2 2 16,-2 1 1-16,1-2 5 16,-1 2 14-16,-3 3 10 15,-2 5 16-15,-2 3 9 0,-3 7 13 16,0 3 0-16,-2 4-7 15,1 7-8-15,2 3-25 16,0 0-10-16,2-5-9 16,-2-5-38-16,3-9-226 15</inkml:trace>
  <inkml:trace contextRef="#ctx0" brushRef="#br0" timeOffset="57079.36">15066 15151 685 0,'15'20'372'0,"14"12"-46"15,19 26-128-15,8 12 7 0,-3 9-4 16,-12 2-12-16,-31-1-57 16,-18 0-21-16,-31 2-47 15,-9 0-17 1,-5-9-51-16,4-11-83 15</inkml:trace>
  <inkml:trace contextRef="#ctx0" brushRef="#br0" timeOffset="65842.33">1655 15975 634 0,'-4'1'337'0,"3"4"-51"0,0 19-163 16,-3 11-41-16,3 25-19 16,-3 6-14-16,3 11-22 15,2 3-5-15,3-13-5 16,0-6-2-16,4-17-7 15,0-11-42-15,1-13-158 16</inkml:trace>
  <inkml:trace contextRef="#ctx0" brushRef="#br0" timeOffset="66214.87">1626 16042 856 0,'0'-7'368'16,"0"0"-207"-1,3-1-39-15,8 4-66 0,5 2-24 16,15 0-24-16,8 2-1 16,10-4 1-16,5 2-1 15,0-4 2-15,-2-3 2 16,-12 0 5-1,-6-2 1-15,-19 5-4 0,-7 4-3 0,-4 6 17 16,-5 8 13 0,-3 11 16-16,-5 6 5 0,-2 10-16 15,6 8-13-15,3 7-16 32,-1 5-4-32,-1 6-5 15,-1-2-1-15,7-5-2 16,2-11 1-16,9-14-29 15,1-7-59-15,2-17-172 16</inkml:trace>
  <inkml:trace contextRef="#ctx0" brushRef="#br0" timeOffset="66380.95">2175 16291 791 0,'0'14'346'0,"0"16"-172"16,0 5-31-1,2 3-39-15,1-1-31 0,4-11-36 16,0 1-7-16,1-14-130 16,-2-8-170-16</inkml:trace>
  <inkml:trace contextRef="#ctx0" brushRef="#br0" timeOffset="66525.31">2188 15982 1164 0,'-1'-2'507'0,"-1"-3"-314"16,-1 6-87-16,3-1-103 15,0 0-25-15,4 13-126 0,28 40-139 16</inkml:trace>
  <inkml:trace contextRef="#ctx0" brushRef="#br0" timeOffset="66831.16">2559 16272 645 0,'-2'-3'345'0,"-3"0"-79"16,-7-3-31-16,-5 4-57 15,-2 2-47-15,-3 7-70 16,4 4-34-16,2 11-42 15,4 5-12 1,10 5-3-16,11 1 5 0,10-7 14 16,6-7 5-16,5-7 9 0,-8-9 6 15,-4-5 10-15,-7-3 7 16,-10-4 13-16,-1 1-1 16,-13 3-11-1,-4 3-11-15,-5 3-13 0,-4 6-68 16</inkml:trace>
  <inkml:trace contextRef="#ctx0" brushRef="#br0" timeOffset="67286.45">2720 16260 494 0,'-7'-1'318'0,"-9"4"20"0,0 4-165 15,7 13-91-15,2 6-15 16,8 7-21-16,6 0-11 0,7-2-14 16,1-4-6-16,4-6 0 15,2-7 5-15,1-10 13 16,-1-4 9-16,0-12 8 15,-1 0-2 1,-4-10-7-16,-4-4-3 0,-7 5-9 16,-2-4-7-16,-4 13 25 0,-3 4-6 15,-2 10-17 1,-1 7-5-16,4 10-39 0,1 4 0 16,6 3 7-1,7 0 5-15,7-3 7 0,4-4 1 0,6-8 6 16,-2-9 2-1,4-6 8-15,0-8 11 16,-10-7 22-16,2 2 8 16,-17-12 4-1,0 0-7-15,-5-1-22 16,-5-1-25-16,0 7-93 16,-7 3-81-16</inkml:trace>
  <inkml:trace contextRef="#ctx0" brushRef="#br0" timeOffset="67768.47">3789 16292 977 0,'-16'0'413'16,"-17"8"-247"-16,6 9-46 16,0 6-59-16,5 4-26 0,12 7-23 15,-2-3-12-15,17 2-14 16,9 1 1 0,10-8 8-16,6-6 4 0,6-9 9 15,-2-6 6-15,-6-9 9 16,-6-1 8-16,-13-6 35 15,-9 2 7-15,-16-4-4 16,-7 3-9-16,-15 2-39 16,-3 2-14-16,5 4-44 15,6 2-61-15,12 2-377 16</inkml:trace>
  <inkml:trace contextRef="#ctx0" brushRef="#br0" timeOffset="67953.45">3910 16362 1167 0,'8'-4'471'15,"13"2"-311"-15,4-1-44 16,9 2-58-16,-1-1-24 16,1 0-17-16,1-1 2 0,-9 0-80 15,1-1-66 1</inkml:trace>
  <inkml:trace contextRef="#ctx0" brushRef="#br0" timeOffset="68095.48">4053 16373 760 0,'0'12'385'16,"-6"14"-119"-16,6 5-54 15,1-1-85-15,1 0-43 16,6-6-53-16,1 1-11 0,1-8-67 15,4-2-82-15</inkml:trace>
  <inkml:trace contextRef="#ctx0" brushRef="#br0" timeOffset="68399.9">4500 16401 599 0,'0'14'362'15,"0"11"-34"-15,-2 3-125 0,-11-1-11 16,-7-5-77-16,-5-2-34 16,-5-9-45-1,-1-5-6-15,4-6-10 16,2-7-34-16,3-7-57 16,5-5-6-16,8-7-7 15,4 4 27-15,12 2 42 16,6 5 5-16,7 4 22 15,3 9 17-15,0 10 34 0,3 9 13 16,-3 11 1-16,-2 0-7 16,1 3-27-16,-4-4-10 15,6-1-11-15,3-7-80 16</inkml:trace>
  <inkml:trace contextRef="#ctx0" brushRef="#br0" timeOffset="68785.62">5304 16163 801 0,'0'0'421'0,"-3"7"-41"16,2 24-266-16,-1 12-49 0,2 30 0 15,2 3-1 1,5 1-16 0,1-10-3-16,0-18-13 0,-2-9-8 0,-4-19-2 15,1-3-30 1,-6-14-129-16,-1-4-183 0</inkml:trace>
  <inkml:trace contextRef="#ctx0" brushRef="#br0" timeOffset="69148.18">5187 16227 768 0,'12'-17'385'0,"19"-10"-126"0,6 3-53 0,6 11-85 15,2 9-46-15,-3 13-56 16,-6 2-3-16,-11 9-3 15,-4 3 0-15,-20 4-2 32,-3 3 0-32,-16 3 3 0,-5-3 0 0,6-8 0 15,3-5-1 1,13-8-13 0,4-6-2-16,12 0-6 15,10 0-1-15,8 5 4 16,5 6-2-16,0 6 1 15,-9 3 2-15,-16 8 8 0,-12 1 5 16,-22 3 6 0,-8-3 3-16,-13-7 3 0,-1-3-17 15,5-9-87-15,1-6-56 16</inkml:trace>
  <inkml:trace contextRef="#ctx0" brushRef="#br0" timeOffset="69339.8">5848 16617 726 0,'5'0'419'0,"6"3"-33"16,-5 1-115-16,-4 8-72 16,-6 3-38-16,-8 6-60 15,-2 4-26-15,-7 4-41 16,-1-4-20-16,3-1-166 15,0-3-123-15</inkml:trace>
  <inkml:trace contextRef="#ctx0" brushRef="#br0" timeOffset="69819.2">6183 16275 847 0,'-7'7'360'0,"-4"6"-158"0,-2 19-98 15,4 11-11-15,5 14-1 0,2 4-22 16,2-3-29-16,4-7-9 16,-1-17-15-1,4-5-3-15,1-14 4 0,-2-9 8 16,-1-12 11-16,2-7 1 16,-1-11-6-16,-2-2-11 15,-6-8-14-15,-4-7-5 16,-5-12 0-16,0-5-2 15,1-2-4-15,7 7-2 0,6 15-8 16,7 9-3 0,7 14-5-1,4 6-2-15,6 7 1 0,4 2 3 16,10 5 7-16,1 2 7 0,2 0 41 16,2-1-104-16,-4 1-188 31,-7 0-219-31</inkml:trace>
  <inkml:trace contextRef="#ctx0" brushRef="#br0" timeOffset="70107.78">6605 16108 812 0,'10'4'357'0,"16"16"-142"16,2 11-47-16,3 25 4 16,-5 9-10-16,-11 15-36 15,-8 4-25-15,-18-2-45 16,-10-1-14-16,-11-13-21 15,-4-7-5-15,2-15-52 16,3-14-76-16</inkml:trace>
  <inkml:trace contextRef="#ctx0" brushRef="#br0" timeOffset="71826.05">7615 16486 615 0,'-13'-7'318'0,"-18"-4"-102"16,-1 1-34-16,0 7-71 15,5 3-44-15,8 6-49 16,6 2-14-16,6 6-11 16,3 2 0-16,13 0 2 15,7 0 4-15,10-4 2 16,3-4 3-16,0-4 3 16,-1-4 1-16,-7-3 1 15,-7-2 4-15,-9-2-3 16,-7-1-1-16,-13 8-5 15,-5-3-4-15,-10 3 12 16,-1 8 10-16,7-1 12 16,4 4 4-16,6 4-6 15,8-3-6-15,3 3-8 0,2 2-2 16,11 4-3-16,2-2-2 16,7-4 0-16,3-2-1 15,0-6 5 1,0-6-12-16,0-9-88 0,-1-4-124 15</inkml:trace>
  <inkml:trace contextRef="#ctx0" brushRef="#br0" timeOffset="71981.81">7569 16195 848 0,'-2'-4'420'0,"-2"-2"-155"0,3 4-145 16,0 0-54-16,1 2-65 15,0 0-41-15,0 0-124 16,2 11-106-16</inkml:trace>
  <inkml:trace contextRef="#ctx0" brushRef="#br0" timeOffset="72118.61">7675 16431 404 0,'16'18'305'0,"22"26"55"15,5 2-62-15,1 5-80 16,-3 2-48-16,-6-1-83 0,-2 2-20 15,-5-8-38-15,-2-9-6 16,1-13-21-16,-6-9-65 0</inkml:trace>
  <inkml:trace contextRef="#ctx0" brushRef="#br0" timeOffset="72303.4299">8074 16487 753 0,'-20'5'430'0,"-12"10"-46"16,-8 10-220-16,-2 5-34 0,-2 10-53 16,-2 1-21-16,0 6-25 15,-2 3-10-15,5 0-12 16,4-2-19-16,12-11-125 16,10-3-122-16</inkml:trace>
  <inkml:trace contextRef="#ctx0" brushRef="#br0" timeOffset="72946.7">8336 16566 477 0,'-11'-11'281'0,"-12"-6"-27"0,-2-2-36 16,-6 11-79-16,1 5-29 16,1 8-53-16,2 6-9 0,7 4-6 15,5 3-6 1,11 6-7-16,8-1-11 15,12 0-10-15,6-1-2 16,6-7 2-16,5-6 2 16,0-8 5-16,-3-6 2 15,-6-7 2-15,-1-3-1 16,-8-3-4-16,0 0-2 16,-7-2-3-16,-5 1 1 15,-3-3 2-15,-5 1-1 0,-1 8 2 16,3 3 1-16,-3 10-3 15,0 8-1-15,6 8-5 16,-1 3-5-16,7 5-2 16,7-1 1-16,4-1 1 15,8-4 2-15,9-6 5 16,3-6 2-16,-2-11 5 16,0-4 3-16,-4-10 0 15,-2-3 0-15,-5-3-2 16,-3 0-1-16,-10 0-1 15,0 5-1-15,-8 6 25 16,0 3 3-16,-5 15 0 16,-2 10 5-16,0 10-20 0,0 7-5 15,6 7-3-15,5 1-7 16,3 6-5-16,4 3-2 16,-5-5 0-16,1-2 1 15,-7-10-40-15,3-6-43 16,-6-13-140-16</inkml:trace>
  <inkml:trace contextRef="#ctx0" brushRef="#br0" timeOffset="73099.2">8661 16666 864 0,'0'-2'503'0,"0"-2"-5"0,5 3-361 15,-5 1-53-15,0 0-53 16,21 0-15-16,39 2-12 15,-30-2-56-15,6-2-216 16</inkml:trace>
  <inkml:trace contextRef="#ctx0" brushRef="#br0" timeOffset="73453.18">9186 16461 831 0,'-15'-7'378'0,"-19"-6"-177"16,-1 4-51-16,6 3-79 16,5 6-30-16,8 8-38 15,5 1-8 1,8 6-5-16,4-1 2 0,11 3 3 16,3 3 4-16,8-5 1 15,2 1 2-15,-3-9-18 16,-1 0-13-16,-10-5-20 15,-5-2-9-15,-12 0 17 16,-7 0 11 0,-12 0 57-16,-2 4 31 0,3 3 48 15,4 1 16-15,11 0-20 16,5 3-16-16,10 2-19 16,4-1-10-16,12-1-15 15,8-4-4-15,8 1-19 0,6-1-25 16,1-6-153-16,0-1-378 15</inkml:trace>
  <inkml:trace contextRef="#ctx0" brushRef="#br0" timeOffset="73914.12">10260 16582 391 0,'3'-6'315'0,"3"-6"29"16,2 2-124-16,-3-3-29 16,-5 0-51-16,0 0-9 15,-17-6-4-15,0 0-12 16,-9 2-28-16,-5 3-19 0,-6 9-40 16,-1 6-10-16,4 12-17 15,7 4-2-15,9 9 1 16,8 1 2-16,12 3 2 15,9 1-2 1,13-9-1-16,8 0 1 0,11-9 4 31,-3-4-3-31,0-1-77 16,-10-8-71-16,-8-3-328 16</inkml:trace>
  <inkml:trace contextRef="#ctx0" brushRef="#br0" timeOffset="74057.11">10265 16340 752 0,'-3'-10'445'16,"-4"-9"-23"-16,4 3-103 15,-4 5-128-15,1 3-55 16,4 8-104-16,1 0-27 16,4 7-111-16,7 0-89 0</inkml:trace>
  <inkml:trace contextRef="#ctx0" brushRef="#br0" timeOffset="74629.59">10463 16449 758 0,'-2'-2'364'0,"1"0"-134"0,0 2-71 15,1 0-47-15,0 0-24 16,22 3-25-16,44 6-7 16,-24-8-24-16,6-1-9 15,-13 0-10-15,-3 0-1 16,-9 0-1-1,-8-1 0-15,-8-6-8 0,-3 5-14 0,-11 2-12 16,-4 2-1-16,-7 8 4 16,-4 0 12-1,-2 4 6-15,-1 2 0 0,8 5 0 16,0-1 3 0,12 3 12-16,5 2 3 0,9 1 2 15,6 0-1-15,5-5-8 16,3-1-1-16,2-11 4 15,0-5 1-15,0-9 3 16,-1-8-7-16,0-6-20 0,2-3-8 16,2-3-5-16,-4 1 5 15,-6 1 19-15,-8 0 4 16,-8 7 28 0,-2 2 23-16,-4 13 19 0,-3 6 1 15,0 9-7-15,3 3-14 16,4 5-11-1,6 6 4-15,7 6-15 0,1-2-7 16,0-2-9-16,-2-4-16 16</inkml:trace>
  <inkml:trace contextRef="#ctx0" brushRef="#br0" timeOffset="80073.52">2066 17645 406 0,'8'-16'231'0,"11"-20"-3"0,2-1-25 16,3 5-9-16,-2 3-18 15,-6 11-57-15,-1 10-39 16,-8 13-41-16,-3 8-6 15,-3 16 4-15,-1 9 4 0,0 9-5 16,5 7-8-16,5-1-15 16,5-6-2-16,10-13-2 15,1-10 0-15,9-16 2 16,0-13 1 0,1-13 0-16,1-10 1 15,-6-15-1-15,-7-5 1 16,-6-7 2-16,-11 1 0 15,-10 8 1-15,1 9-2 0,-8 15-9 16,2 10-5-16,-3 17-8 0,1 8-3 16,6 14 0-1,6 7 5-15,10 7 3 16,2 4 2-16,6-2 1 0,-3-1 1 0,-2-8 2 31,3-6-1-31,0-8-127 16,4-6-158-16</inkml:trace>
  <inkml:trace contextRef="#ctx0" brushRef="#br0" timeOffset="80572.05">2690 17722 772 0,'0'5'366'0,"1"1"-114"0,1 12-147 16,0 5 4-16,0 4-30 15,-2 0-24-15,0-4-17 16,-2-5-9 0,0-8-13-16,4-5 2 0,0-9 1 0,4-8-3 15,4-11-2-15,4-3-8 0,2 2-6 16,2 0 0-16,2 11-5 15,0 2-2-15,-1 9-2 32,-1 5 1-32,-8 11 5 15,-2 7 3-15,-8 8 5 0,0 0 0 0,-1-2 0 16,1-6-1-16,0-8-1 16,3-6 3-16,3-13 0 15,1-6-1-15,5-11-1 16,-1-1-2-16,4-1-2 15,1-1-1-15,0 6-2 32,3 5-2-32,-4 8-1 15,-3 7 3-15,1 8 7 16,-4 4 8-16,-10 10 11 0,-1 1 0 16,1 5-4-16,-6-5-6 15,11-6-144-15,1-2-61 16</inkml:trace>
  <inkml:trace contextRef="#ctx0" brushRef="#br0" timeOffset="80941.03">3374 17774 679 0,'0'1'361'0,"-8"5"-65"16,-3 3-90-16,-11 8-70 16,0 4-40-16,-8 0-56 0,-1-6-11 15,0-6-9-15,-2-3-2 16,8-6-4-16,1-4-2 15,10-3-7-15,5-2-3 16,6 1-11-16,6-2-6 16,9 3-4-16,2 1 0 0,5 6 15 15,1 6 4-15,3 9 8 16,1 5 2-16,-2 6-3 16,1-1-2-1,-2-5-34-15,-2-4-159 16</inkml:trace>
  <inkml:trace contextRef="#ctx0" brushRef="#br0" timeOffset="81183.03">3496 17782 854 0,'3'4'412'16,"2"6"-150"0,0 7-136-16,3 3-8 15,3 1-61-15,6-1-20 0,3-6-22 32,-3-4 0-32,-1-4-80 0,-3-6-63 0</inkml:trace>
  <inkml:trace contextRef="#ctx0" brushRef="#br0" timeOffset="81335.87">3624 17769 735 0,'-11'5'410'0,"-6"11"-64"0,-2 5-107 16,-2 6-97-16,1 2-40 16,3-7-53-1,0-1-20-15,5-7-37 0,1-4-64 16</inkml:trace>
  <inkml:trace contextRef="#ctx0" brushRef="#br0" timeOffset="81698.22">4016 17562 937 0,'2'2'378'0,"12"5"-221"16,2 2-48-16,13 1-4 16,7 2-32-16,2 3-40 15,1-9-8-15,1 0-10 16,-3-4 19-16,-2-6-201 15</inkml:trace>
  <inkml:trace contextRef="#ctx0" brushRef="#br0" timeOffset="81980.53">4034 17756 874 0,'0'3'357'16,"3"-1"-175"-16,6 4-34 16,13-3-21-16,8 1 2 15,10 3-44-15,4 0-17 0,2 0-20 16,-6-2-17-1,-4-2-5-15,-5-3-49 16,-14-4-482-16</inkml:trace>
  <inkml:trace contextRef="#ctx0" brushRef="#br0" timeOffset="84983.37">4993 17469 689 0,'-7'-2'399'0,"-5"-3"-88"16,-4 8-108-16,-6 4-46 15,-7 9-88-15,1 8-34 16,2 16-37-16,8 7-7 0,20 10-10 15,6-1 1-15,23-9 5 16,-1-9 5 0,8-20 6-16,7-7 2 15,-7-23 9-15,6-4 6 16,-9-13 33-16,-10-5 15 16,-18-2 12-16,-13-3 1 0,-22 2-19 15,-4 3-11 1,-12 8-21-16,1 4-7 0,3 8-14 15,2 5-41-15,16 5-126 16,9 4-166-16</inkml:trace>
  <inkml:trace contextRef="#ctx0" brushRef="#br0" timeOffset="85229.19">5337 17770 1086 0,'0'0'496'0,"-5"0"-225"0,0 1-49 0,3-1-90 16,1 0-44-16,0 0-53 15,0 0-54-15,0 0-263 16</inkml:trace>
  <inkml:trace contextRef="#ctx0" brushRef="#br0" timeOffset="85809.5">5779 17638 372 0,'-14'4'236'15,"-20"2"49"-15,-3-5-85 0,-1-10-47 16,3-6-19-16,9-8-80 15,10-6-28-15,14-4-42 16,8 0-11-16,17 3 1 16,5 9 15-16,10 11 23 15,4 8 16-15,-1 14 13 16,1 8-2-16,-16 13 27 16,-9 4 12-16,-23 6 14 15,-16 3-2-15,-16 5-33 16,-6-2-18-16,0-8-21 15,6-6-3-15,13-20-2 0,9-6-2 16,11-11-10 0,5-7-3-16,7-1-9 0,7 0-1 15,12 5 9-15,8 4 5 16,6 9 9-16,3 2 0 16,-5 7-1-16,-4-1-2 15,-4-1-99-15</inkml:trace>
  <inkml:trace contextRef="#ctx0" brushRef="#br0" timeOffset="86232.36">6268 17497 914 0,'-12'-2'420'0,"-18"2"-202"15,-5 6-36-15,-5 10-79 0,1 2-34 16,10 10-41-16,5-2-12 15,11 8-16-15,3 5-6 16,10 2 0-16,7-1 1 16,13-5 0-16,11-2 0 15,13-16 3-15,-1-7 2 16,4-15 2-16,-1-12 5 16,-13-4 7-1,-5-4 5-15,-25-2 5 0,-16 1-1 0,-20 8-1 16,-12 3-3-16,-6 14-4 15,2 1-4-15,13 8-26 16,8 2-77-16</inkml:trace>
  <inkml:trace contextRef="#ctx0" brushRef="#br0" timeOffset="86915.67">6696 17604 544 0,'2'-3'316'0,"1"-6"-46"16,-2 1-33-16,-1-5-79 15,-1 2-41-15,-6-2-58 16,-6-2-17-16,-8 2-22 16,-3-1-4-16,-8 8-6 15,2 5-4-15,0 7-6 16,4 1-4 0,9 7-10-16,6 3 0 0,5-1-2 15,7 3 2-15,5-4 2 16,7-4 3-1,9-2 0-15,-1-2-6 0,7-7-24 16,1-2-11-16,-3-6 1 16,-1-2 8-16,-6-1 28 15,-5 2 14-15,-5 4 22 16,1 1 10-16,-2 7 16 16,1 3 5-16,2 8-10 0,2 1-7 15,1 3-9 1,-5 4-2-16,-4 3 5 15,-8 7 4-15,-14-6 8 0,-4 3-1 16,-14-6-7 0,-3-2-1-16,-4-12-11 15,2-4-3-15,5-11-5 16,5-6-22-16,11 4-110 16,6 0-118-16</inkml:trace>
  <inkml:trace contextRef="#ctx0" brushRef="#br0" timeOffset="87563">7236 17366 859 0,'3'5'354'0,"2"12"-162"15,3 6-59-15,-5 3 8 16,0 6-6-16,-6-6-42 16,-4 0-17-16,2-6-31 15,-3-9-15-15,5-4-14 16,3-8-7-16,3-14-15 16,5-4-9-16,5-8-10 15,4-2-2-15,3 4 10 16,3 3 8-16,-1 7 11 15,-4 7 5-15,-5 8 8 0,-3 7 2 16,-3 8 1-16,0 3-1 16,-5 4-3-16,1 1 0 0,-3-1-3 15,0-3-2 1,-1-7-3-16,2-2-2 16,-1-10 1-16,0-3-1 15,6-9-9-15,0-1-5 16,8-9-7-16,5 0 0 15,3 1 7-15,5-2 3 0,-2 13 0 16,0 5-1-16,-3 10 4 16,-4 9 2-16,-8 9 9 15,-3 0 4-15,-6 4-1 16,-1-2-1-16,-2-2 1 16,1 1-56-16,1-7-172 0,0-1-288 15</inkml:trace>
  <inkml:trace contextRef="#ctx0" brushRef="#br0" timeOffset="87764.4299">7203 17676 975 0,'0'0'418'16,"10"4"-159"-16,5-2-116 0,20 0-39 15,8 1 7 1,4 0-37-16,8 0-18 0,-4-2-25 16,5-1-10-16,4-1-22 15,-4-2-81-15,-6-3-231 16</inkml:trace>
  <inkml:trace contextRef="#ctx0" brushRef="#br0" timeOffset="88162.4599">7446 17786 842 0,'-7'2'362'0,"-11"-2"-188"0,8 3-43 15,5 4-43 1,4 1-18-16,10 7-24 16,0 0-4-16,10 2-5 15,5 3-5-15,1 2-4 0,-2 0-4 16,-10-2 19-16,-6 1 16 15,-10-3 14-15,-8-1 5 16,-6 2-17-16,-7-5-13 16,-4-7-18-16,-2-3-6 15,8-11-7-15,3-6-19 16,7-3-145-16,3-1-110 16</inkml:trace>
  <inkml:trace contextRef="#ctx0" brushRef="#br0" timeOffset="88546.16">8211 17560 946 0,'0'3'424'0,"0"3"-154"0,1 19-153 15,2 3-24-15,1 18-5 16,0 1-23-16,-3-1-21 16,-1 3-7-16,-3-15-21 15,2-3-18-15,0-15-138 16,1-9-102-16</inkml:trace>
  <inkml:trace contextRef="#ctx0" brushRef="#br0" timeOffset="88744.68">8439 17672 474 0,'-2'-1'318'0,"-7"1"50"0,-5 4-145 15,-7 4-85-15,-4 1-15 16,-4 0-49 0,4 3-24-16,-1-1-30 0,7 4-7 15,13 0-9-15,4-1-4 16,14 2 0-16,4-1 0 15,8 2 2-15,3 2 2 16,1-5-5-16,5-3-54 16,0-7-177-16</inkml:trace>
  <inkml:trace contextRef="#ctx0" brushRef="#br0" timeOffset="89179.56">8813 17705 783 0,'1'3'389'15,"-1"4"-141"-15,-8 6-38 0,-7 5-69 16,-9 2-45-16,-11 2-43 16,-1 1-16-1,-4-5-16-15,3-3-5 0,10-10-5 0,1-6-5 16,11-13-29-16,5-5-14 16,9 0-17-16,2-3-3 15,9-1 22-15,6 4 11 16,7 1 15-16,3 4 8 15,-1 11 19 1,-1 6 14-16,-1 14 21 16,-3 5 5-16,1 8-8 0,-1 0-8 15,2-2-18-15,3-5-7 16,-5-8-6-16,-2-6-2 16,5-10-1-1,0-7 0-15,1-9-1 0,5-7-2 0,-6-2-2 16,-5 1-1-16,0 0 1 31,-8 5 0-31,-5 4 7 16,-4 5 24-16,-4 16 14 0,-1 7 6 0,-1 9-1 15,1 3-22 1,4 1-17-16,0-2 6 16,6-1-148-16,5-1-228 15</inkml:trace>
  <inkml:trace contextRef="#ctx0" brushRef="#br0" timeOffset="89849.68">9883 17644 478 0,'3'-4'285'16,"1"-5"2"-16,1 0-77 0,-2-6-55 16,-3-3-20-16,-6-4-36 15,-1-2-11-15,-6 0-10 16,-4 0-6-1,-3 8-23-15,-6 5-10 16,-7 14-26-16,1 9-7 0,0 15-9 16,4 3-2-16,16 8 1 15,3 3 3-15,12 1 3 16,10 2 2-16,7-10 1 16,8-6-1-16,4-14 0 0,-2-7 1 15,0-11 3 1,-1-5 0-16,-3-11-2 15,-3-5 0-15,-6-2-4 0,-3-4 0 16,-14-1 2-16,0 0 2 0,-7-5 1 16,-6 9 0-16,5 10 2 15,-2 11-1-15,2 14 3 32,3 5 1-32,5 18-1 0,0 0 1 0,3 10-4 31,5 0-1-31,6-2-3 0,6 0-1 15,5-6-74-15,3-6-87 16</inkml:trace>
  <inkml:trace contextRef="#ctx0" brushRef="#br0" timeOffset="90350.42">10114 17701 842 0,'5'1'408'0,"2"3"-121"16,2 11-129-16,-1 5-12 0,-5 8-21 15,-3 1-23-15,-6-4-35 16,-2 0-13-16,0-10-28 15,1-3-9-15,7-11-9 32,0-6-8-32,10-13-19 0,4-6-11 0,8-1-11 15,3 1 4-15,-3 4 16 16,1 6 9-16,-6 6 14 31,-4 6 7-31,-1 12 20 0,-5 4 14 0,-7 9 9 16,-2 2-2-1,-4 0-16-15,-1-4-12 16,2-8-12-16,4-2-3 16,4-13-2-16,4-6-3 15,5-9-2-15,0-8 0 16,5-2-3-16,-1 2-1 0,1 4 2 16,1 5 1-16,-4 10 3 15,0 6 3-15,-8 13 17 16,-1 5 8-16,-8 11 4 15,0 4-1-15,3-1-15 16,0-4-33-16,9-8 136 16</inkml:trace>
  <inkml:trace contextRef="#ctx0" brushRef="#br0" timeOffset="90961.61">10810 17753 780 0,'1'5'400'0,"-2"3"-137"16,-1 7-75-16,-7 3-8 16,-13 5-63-16,-2-1-30 15,-15-5-38-15,2-2-14 16,2-10-17-16,2-5-2 15,10-6-7 1,5-3-6-16,6-1-8 0,6-2-6 0,10-1-8 31,5 1 1-31,8-1 10 0,3 7 5 16,2 12 17-16,2 7 9 0,-1 12 1 16,0 6-1-1,-1 3-10-15,-2-3 9 16,1-4-177-16,-1-6-143 0</inkml:trace>
  <inkml:trace contextRef="#ctx0" brushRef="#br0" timeOffset="91182.59">10903 17803 1094 0,'6'4'452'0,"9"8"-262"0,0 6-28 0,1 5-27 16,2 6-23-16,-2-1-45 31,-1-4-17-31,-3-3-31 0,0-10-22 0,0-5-150 16,0-6-101-1</inkml:trace>
  <inkml:trace contextRef="#ctx0" brushRef="#br0" timeOffset="91315.01">11137 17816 893 0,'-18'10'485'0,"-14"7"-112"16,-6 7-189-16,-1-1-52 0,2 3-76 0,5-6-25 16,11-5-4-16,4-1-66 15</inkml:trace>
  <inkml:trace contextRef="#ctx0" brushRef="#br0" timeOffset="91628.26">11310 17570 976 0,'6'3'394'0,"10"-1"-242"15,3 5-8-15,8 0-16 16,5-4-37-16,6 4-51 15,0-3-15-15,0-3-12 16,-1 2-2-16,-10-3-80 16,-4-2-127-16</inkml:trace>
  <inkml:trace contextRef="#ctx0" brushRef="#br0" timeOffset="91800.72">11343 17676 822 0,'0'6'404'0,"2"3"-100"0,4 1-88 0,13 2-48 16,3-2-29-16,14-1-67 15,-1-1-20-15,6-4-19 16,0-4-59-16</inkml:trace>
  <inkml:trace contextRef="#ctx0" brushRef="#br0" timeOffset="92225.4299">11881 17599 646 0,'10'-10'307'16,"18"-8"-99"-16,-1-2-20 15,3-3-8-15,1-3-19 16,-3-4-41-16,-1-1-14 15,-11 1-25-15,-4 2-14 16,-6 6-11-16,-5 4-1 0,-5 10-10 16,-5 5-3-16,-6 12-11 15,-2 10-12-15,6 14-7 16,1 7-2-16,6 11 0 16,3 2 0-16,2 0-2 15,5-2-1-15,1-7-2 16,1-7-2-16,4-12-28 15,2-5-37-15,5-12-132 16,-2-6-148-16</inkml:trace>
  <inkml:trace contextRef="#ctx0" brushRef="#br0" timeOffset="92430.37">12289 17750 1234 0,'-1'2'517'0,"-2"2"-290"15,3 2-59-15,-1-6-50 16,1 0-45-16,0 0-49 16,0 0-20-16,0-1-138 15</inkml:trace>
  <inkml:trace contextRef="#ctx0" brushRef="#br0" timeOffset="92953.23">12451 17480 664 0,'4'-8'373'0,"4"-5"-37"15,11-1-161-15,9-2-19 0,10 3-26 16,5 2-23-16,-1 9-42 16,-3 3-18-16,-8 11-28 15,-6 2-6-15,-15-1-4 16,-6 3 0-16,-12-7 3 16,-8 3 0-1,3-1 1-15,-1 1-2 0,3-6-9 16,6 3-3-16,5-2-4 0,5-1-1 15,15 6 5 1,3-4 1-16,3 10 0 16,-4 1 1-16,-9 11 1 15,-6 2 4-15,-20 6 8 16,-4 2 4-16,-16-6 4 0,-5-4 0 16,-4-16-4-1,0-9-2-15,8-12-17 0,6-6-44 16,21-7-181-1,7 0-305-15</inkml:trace>
  <inkml:trace contextRef="#ctx0" brushRef="#br0" timeOffset="93585.85">13187 17466 810 0,'3'0'379'0,"3"0"-149"16,-5-1-24-16,-2 1-64 15,0 0-29-15,0-1-54 16,-3 1-27-16,-12-2-20 16,-32 2-5-16,27-2-3 15,-4 0-1-15,3-2-11 16,1 2-6-16,6 4-5 15,1 1-1-15,1 6 9 16,2 4 5-16,-1 0 4 0,2 6 2 16,3 3 8-16,0-4 3 15,5 5 8 1,2-2 1-16,1-9 2 0,7-3 0 16,6-7 0-16,2-3 0 15,9-4-6-15,4 3-3 16,8 2-9-16,-1 4-2 15,-2 7-1-15,-2 2 0 0,-20 5 1 16,7 1 1-16,-15 3 2 16,1 3 2-16,-4-2 8 15,-12 0 6-15,-8-2 6 16,-7-2 1-16,-18-1-3 16,1-6-3-16,-8-8-3 15,3-5-2-15,16-13-7 16,5-1-19-16,19-4-64 15,7-1-62-15,11 0-348 16</inkml:trace>
  <inkml:trace contextRef="#ctx0" brushRef="#br0" timeOffset="94389.35">13743 17318 596 0,'2'-1'322'15,"0"1"-72"-15,-2 4-74 16,-1-4-62-16,-1 9-16 16,-6 20 3-16,-2 33-1 15,7-27-12-15,5-8-13 16,-2-4-35-1,-4-10-12-15,2-11-6 16,2-1-1-16,6-6-1 16,7-7 1-16,-2-6-9 0,1-3-3 15,-3-6-2 1,0 2-3-16,2 2-2 0,-1 3-2 16,-2 11-5-16,-1 7-3 15,0 11 0-15,1 6 0 0,3 13 6 16,0 1 2-1,3-4 1-15,0-1 0 16,0-11 2-16,2-2 0 16,1-11 3-16,0-4 2 0,3-10 0 15,-3-5-2-15,3-5-2 0,-3 1-1 0,-3-7-1 16,-4 3 0 0,-4 5 0-1,-4 6-2-15,-2 14-4 16,1 6 3-16,-4 19 4 15,3 3 2-15,0 10 6 16,-1 2-4-16,5-6-5 16,6 7-2-16,0-16-46 15,0-6-68-15,0-7-215 16</inkml:trace>
  <inkml:trace contextRef="#ctx0" brushRef="#br0" timeOffset="94636.89">13653 17664 1001 0,'5'1'434'16,"-1"-1"-210"-16,18 0-91 15,7-2-4-15,22 1-21 16,20-1-19-16,20 2-17 15,5-2-3-15,-3 1-25 16,-3 1-12-16,-8-4-63 16,-7-1-55-16,-11 2-99 15,-12 0-55-15</inkml:trace>
  <inkml:trace contextRef="#ctx0" brushRef="#br0" timeOffset="95148.5399">14037 17828 425 0,'-14'-4'304'0,"-14"0"53"16,-5-1-100-16,-2 5-73 0,5 3-30 0,8 3-54 16,5 7-25-1,12 2-18-15,6 4-7 0,14 8-2 16,10 4-1-16,9 6-8 16,3-1-4-16,-7-7-9 15,-6-7 2-15,-17-10 15 16,-11-2 5-16,-20-7 1 15,-10 1-2-15,-9-6-20 16,-1-2-11 0,6-5-16-16,10-4-46 0,10 3-148 15,8-1-345-15</inkml:trace>
  <inkml:trace contextRef="#ctx0" brushRef="#br0" timeOffset="95677.7399">14216 17822 797 0,'-3'-1'402'0,"-2"-1"-121"0,3 1-50 15,2-1-96-15,0 1-28 16,0 0-27-16,14-5-3 15,38-6 5-15,-28 17-6 16,-6 8-18-16,-4 3-4 16,-13 3 7-16,-4-1 3 15,-16 3-7-15,-4 0-7 16,1-3-22-16,2-4-9 0,6-4-11 16,6-4-5-16,8-6-3 15,7 2-3-15,16-2 2 16,6 2 1-16,6 1 0 15,3-1 2-15,-4 9 0 16,-2-4-2-16,-7 2 0 16,-4 2 0-1,-12-7 0-15,0 3 3 16,-8-7 2-16,1-5-1 16,5 4-10-16,-1-4-46 15,3 1-202-15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0:14.524"/>
    </inkml:context>
    <inkml:brush xml:id="br0">
      <inkml:brushProperty name="width" value="0.05292" units="cm"/>
      <inkml:brushProperty name="height" value="0.05292" units="cm"/>
      <inkml:brushProperty name="color" value="#FF0000"/>
    </inkml:brush>
  </inkml:definitions>
  <inkml:trace contextRef="#ctx0" brushRef="#br0">22784 12550 678 0,'-3'-6'389'0,"-7"-6"-69"0,4 5-66 0,4 14-126 0,-1 11-39 15,9 31-47-15,6 10-12 16,3 27 7-16,2 6-3 16,-2-2 0-16,0 6-2 15,-1-10-7-15,-2-6-4 16,-4-10-8 0,-3-8-3-16,-5-21-26 15,-6-11-29-15,-3-19-73 16,-5-10-53-16,-13-13-29 0,-6-9 24 15,-7-13 72-15,3 1 63 16,13 5 80-16,11 6 11 16,12 15 19-16,6 6 5 15,13 6 7-15,6 4 6 16,12 6-5-16,2 4-8 16,-5-3-15-16,1-2-6 0,-11-12-4 0,-2-6 13 15,-1-19 1 1,1-11-4-16,8-19-11 0,0-7-47 15</inkml:trace>
  <inkml:trace contextRef="#ctx0" brushRef="#br0" timeOffset="540.27">22562 11510 1126 0,'-5'1'445'15,"-8"19"-299"-15,-1 12-46 0,-5 28-55 16,5 14-3-16,2 6-12 16,4-2-6-16,8-18-10 15,-6-15-4-15,6-21-5 16,2-11-1-16,2-14 19 15,3-7 10-15,2-18 8 16,-3-7 3-16,2-17-19 16,2-4-10-16,2-6-9 15,5-1-3-15,2 3-2 16,2 3-1-16,1 15 2 16,0 5 0-16,-6 18-3 15,-5 5-5-15,-5 12-1 16,-1 8 0-16,2 15 4 15,2 10 4-15,7 16 0 0,4 8 0 16,4 7-1-16,-1 1 1 16,1-2 0-16,-2-5-1 15,-4-14-98 1,-1-9-87-16</inkml:trace>
  <inkml:trace contextRef="#ctx0" brushRef="#br0" timeOffset="736.8299">22583 11772 1003 0,'-3'-1'488'0,"5"-6"-181"16,4-1-118-16,22-1-121 16,8 1-30-16,12 3-29 15,8 5-4-15,-4 6-119 16,-3 3-202-16</inkml:trace>
  <inkml:trace contextRef="#ctx0" brushRef="#br0" timeOffset="884.33">23054 11979 1210 0,'-3'0'484'15,"-4"0"-312"-15,5 0-114 16,2 0-278-16</inkml:trace>
  <inkml:trace contextRef="#ctx0" brushRef="#br0" timeOffset="1467.3799">23594 11476 712 0,'-7'0'375'16,"-4"1"-102"-16,-15 2-112 0,-5 2-34 15,-9 1-40-15,-8-2-15 16,0 3-37-16,-1 0-11 16,4 3-17-1,5-3-2-15,15-1-2 16,7 0-2-16,16-4-25 15,6 3 3-15,20 2 2 0,6-4 2 16,10 1 24-16,4 5 1 16,-9 0-2-16,-2 7 1 15,-16 3 5-15,-6-2 3 16,-16 12 4-16,-7 4 0 16,-4 8-4-16,-2 0-2 15,2-5-6-15,3-5-1 16,2-9-4-16,5-3-1 0,3-6 0 15,2-1 2-15,8-3 8 16,-2-3 5 0,2-1 6-16,4 0 2 0,0-2-5 15,-3 3-4-15,6-1-7 16,-1-5-3-16,13 0-1 16,7 0-1-16,9 1-120 15,4 0-197-15</inkml:trace>
  <inkml:trace contextRef="#ctx0" brushRef="#br0" timeOffset="1604.91">23837 11877 1580 0,'-1'0'609'0,"0"1"-437"0,2-1-85 16,-1 0-590-16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0:52.019"/>
    </inkml:context>
    <inkml:brush xml:id="br0">
      <inkml:brushProperty name="width" value="0.05292" units="cm"/>
      <inkml:brushProperty name="height" value="0.05292" units="cm"/>
      <inkml:brushProperty name="color" value="#FF0000"/>
    </inkml:brush>
  </inkml:definitions>
  <inkml:trace contextRef="#ctx0" brushRef="#br0">23061 14052 699 0,'2'-5'385'0,"1"-10"-87"15,-3 12-106-15,1 3-40 16,4 13-73-16,0 16-27 15,3 32-31-15,3 24 7 16,-4 29-5-16,-3 3-11 16,-1 6-1-16,-2-6-2 15,2-16 1-15,1-10 2 16,1-34 1-16,1-17 1 16,0-22 1-16,0-13 5 0,-9-17 7 15,-2-8 1-15,-10-18 5 16,-4-4-8-16,0 3-10 15,0 4-3-15,9 19-32 16,4 14-16-16,9 22-8 16,8 12-3-16,5 9 24 15,5 1 14-15,4-10 8 16,3-5 3-16,5-15 32 16,-1-4 17-16,0-9 38 15,-7-9 8-15,-9-7-20 16,-1-3-18-16,-1-1-105 15,3-2-111-15</inkml:trace>
  <inkml:trace contextRef="#ctx0" brushRef="#br0" timeOffset="525.18">22921 13261 783 0,'-4'-1'388'0,"2"1"-154"0,-6 8-50 15,-5 18-75-15,1 8-37 16,-8 12-27-16,5 10-8 16,0-4-20-16,0-10-2 15,6-15-2-15,2-12 0 16,3-15 10-16,5-9 4 15,10-12 3-15,-2-11 0 0,4-18-8 16,-2-4-5 0,-1-6-5-16,2 1-1 0,-3 9 0 31,0 10-2-31,1 16 1 0,-2 9-7 0,2 15-19 16,1 10-6-1,0 17-3-15,3 9 4 0,8 20 15 16,0 5 5-1,1 5 3-15,-1 1 3 16,-6-15-88-16,-1-5-84 16</inkml:trace>
  <inkml:trace contextRef="#ctx0" brushRef="#br0" timeOffset="692.4499">22876 13494 823 0,'6'-2'405'16,"5"-3"-102"-16,8 2-215 0,8-1-25 15,3 0-37-15,6 4-54 16</inkml:trace>
  <inkml:trace contextRef="#ctx0" brushRef="#br0" timeOffset="838.48">23279 13635 924 0,'0'-2'463'0,"0"-3"-80"16,2 0-316-16,-2 4-75 15</inkml:trace>
  <inkml:trace contextRef="#ctx0" brushRef="#br0" timeOffset="1317.44">23744 13143 747 0,'-23'1'317'0,"-29"3"-167"0,-5 0-17 16,3 4-43-16,6 0-19 15,15 1-41-15,9 1-23 16,10-4-21-16,9 0-6 15,7 0 9-15,8-1 9 0,17-1 19 16,5 3 11 0,7 1-1-16,0 3-2 0,-11 5 1 15,-8-1 4-15,-20 7 23 16,-13 3 0 0,-16 5 0-16,-8 2-6 15,-1 0-27-15,1-2-6 0,13-5-7 16,7-5-4-16,8-8-6 15,7-1-5-15,9-5-3 16,7 0-2-16,16-1 4 16,6-3 4-16,1 4 3 15,2-4 1-15,-2 6-80 16,-2 0-136-16</inkml:trace>
  <inkml:trace contextRef="#ctx0" brushRef="#br0" timeOffset="1477.6299">23884 13597 1180 0,'4'-4'560'0,"7"1"-205"16,-1-3-77-1,0 4-97-15,-2 1-48 16,-3-2-69-16,1 3-26 0,-3 2-6 16,-2-1-52-16,-1-1-406 15</inkml:trace>
  <inkml:trace contextRef="#ctx0" brushRef="#br0" timeOffset="7470.77">1847 11698 565 0,'6'-6'322'15,"3"-3"-49"-15,-4 6-55 16,-7 15-52-16,-13 13-24 0,-4 20-30 16,-6 9-17-16,-6 11-43 15,4 2-14 1,3-9-17-16,4-10-4 15,12-21-7-15,4-12-1 16,4-14 4-16,1-2 2 16,11-8 0-16,3-11 2 15,8-17-2-15,-1-12-4 16,-3-14 2-16,-4-2 2 16,-3-1 0-16,3 6 0 15,-3 10-6-15,4 11-2 16,-3 21 8-16,-5 4-3 15,-5 9-2-15,2 5-1 16,3 7-17-16,4 7 0 0,7 14 5 16,2 9 1-16,4 17 4 15,4 12 5-15,-2 7-7 16,3-1 0-16,-3-13-35 16,1-13-62-16,-5-19-122 15,-2-5-43-15</inkml:trace>
  <inkml:trace contextRef="#ctx0" brushRef="#br0" timeOffset="7671.27">1732 11983 675 0,'5'-5'397'0,"7"-5"-14"15,16 2-253-15,13 1-41 16,23 3-54-16,3 4-18 16,1 7-124-16,-4 4-306 15</inkml:trace>
  <inkml:trace contextRef="#ctx0" brushRef="#br0" timeOffset="8089.98">2094 11321 1049 0,'6'0'423'16,"9"8"-266"-16,14 13-56 15,18 29-46-15,-1 11-6 16,-7 19-11-16,-11 14-5 15,-27 18-9-15,-11 6-4 0,-20-5-4 16,-3-11-1 0,-1-27-2-16,5-14-1 15,8-16-1-15,6-6-2 16,7-16-1-16,1-5-1 0,3-9-7 16,4-5-42-1,-3-4-206-15</inkml:trace>
  <inkml:trace contextRef="#ctx0" brushRef="#br0" timeOffset="10830.49">2723 11627 628 0,'14'0'306'15,"12"-1"-118"-15,28-1-39 16,10 1-1-16,26-5-48 16,13 2-25-16,-2 0-44 15,0 0-12-15,-21 1-8 16,-16 3-9-16,-26 2-66 0,-8 5-60 16,-21 3-174-16</inkml:trace>
  <inkml:trace contextRef="#ctx0" brushRef="#br0" timeOffset="11114.43">3134 11642 419 0,'0'-1'241'0,"-1"-2"-31"16,1 3-57-16,0 0-45 15,0 0-8-15,0 3-5 16,3 20 13-16,2 45-16 16,-9-21-8-16,2 16-23 15,1 4-19-15,2-3-18 16,5-6-5-16,2-14-8 0,1-13-1 16,5-9 2-1,-4-5 0-15,1-10-71 16,-3 1-83-16</inkml:trace>
  <inkml:trace contextRef="#ctx0" brushRef="#br0" timeOffset="11418.32">3620 11816 563 0,'5'-1'303'0,"5"-2"-17"15,10 3-114-15,13 1-63 0,8 1-2 16,12 1-41-16,2 2-24 15,-8-2-25-15,-5 1-5 16,-14-3-15-16,-5 0-71 16,-5-1-267-16</inkml:trace>
  <inkml:trace contextRef="#ctx0" brushRef="#br0" timeOffset="11620.33">3654 11979 496 0,'0'0'285'0,"6"3"-4"0,4-1-57 16,14 2-41-16,6-1-11 16,8-2-27-16,5 4-34 15,-4-2-45-15,-1 1-13 16,-5-1-33-16,-7-3-40 15</inkml:trace>
  <inkml:trace contextRef="#ctx0" brushRef="#br0" timeOffset="12477.53">4652 11656 360 0,'-17'-7'275'0,"-17"-8"-5"16,11-5-76-16,5-4-41 0,14-2-86 15,10 0-26-15,14 3-14 16,6 2 2-16,9 5 8 16,8 7-2-16,5 9-10 15,0 7-9-15,-5 12-7 16,-12 1 1-16,-20 4 7 15,-11 1 1-15,-28 4-1 16,-12 4 0-16,-16 3-7 16,-1 0-3-16,9-5-5 0,11-5-2 15,20-9-13 1,7-3 0-16,13-2-2 16,5 0 4-16,7-3 9 15,7 2 2-15,6-4 3 16,8-2 0-16,7 1 0 15,7-3 0-15,1-1-1 16,-9-2 0-16,-8 0-1 0,-16-3-1 16,-6 3-2-16,-8 0-2 0,-4 0 1 15,0 4 3 1,-1-4 9-16,0 0 5 16,0 0 5-16,0 0 1 15,0 0 5-15,-4 0-2 0,4-1-6 16,0-2-5-1,-4-20-13-15,15-27-2 16,10 29-3-16,1 6 1 0,2 2 1 0,0 3-1 16,0 7 0-16,1 2 1 15,-8 8 9-15,-1 5 8 16,-4 7 9-16,-4 6 1 16,2 5-6-1,1 3-6-15,2 0-31 0,2-3-111 16</inkml:trace>
  <inkml:trace contextRef="#ctx0" brushRef="#br0" timeOffset="12777.08">4424 12035 886 0,'6'-1'364'16,"13"-1"-187"-16,11 1-52 0,30 4-18 15,11-1-5-15,21 0-39 0,1 3-12 31,-4-2-24-31,1 5-9 0,-11-5-37 0,-3-1-61 16,-12 4-255 0</inkml:trace>
  <inkml:trace contextRef="#ctx0" brushRef="#br0" timeOffset="13412.64">4568 12284 571 0,'-2'0'275'16,"-9"0"-94"-16,-1 6-88 0,1 9-65 16,0 2-7-16,8 11-8 15,10 3-2 1,6 1 5-16,3 0 1 0,10-5 3 15,0-8 4-15,5-7 1 16,6-4 3-16,-1-12 2 16,-3-5-1-16,-5-9 2 0,-4-6-1 15,-9-4 2 1,-6 0 10-16,-8 2 26 16,-3 5-1-16,-6 12-16 0,-2 2-19 15,-1 10-40-15,3 4-6 16,4 5-1-16,3 5 5 0,9 5 6 31,3 2 1-31,10 2 4 0,3-5 2 0,5-1 2 16,0-6 1-16,3-6 7 15,-1-7 5-15,-3-7 27 16,2-3 14 0,-4-12 34-16,-4 3 21 0,-8-5 17 15,-6-3 3-15,-16 2-23 16,0 0-25-16,-5 2-44 15,-3 4-22-15,2 5-148 16,2 6-1-16</inkml:trace>
  <inkml:trace contextRef="#ctx0" brushRef="#br0" timeOffset="21118.87">5932 12056 769 0,'3'10'326'0,"-3"12"-170"16,-8 3-20-1,-11 7-34-15,-7-2-26 16,3-8-100-16,5-2-204 0</inkml:trace>
  <inkml:trace contextRef="#ctx0" brushRef="#br0" timeOffset="21737.94">6411 11817 814 0,'-1'-1'357'0,"1"3"-186"16,-3 5-62-16,1 13-68 16,-5 7-19-16,1 14-11 15,-1 1-4-15,9-1 0 16,7-6 2-16,11-15 3 15,7-6 2-15,3-14 7 16,3-6 4-16,0-9 7 16,-4-8 5-16,-10-7 10 15,-7-1 6-15,-8 0 8 16,-2 2 0-16,-2 8-12 16,-3 6-16-16,0 11-41 15,-2 7-14-15,3 15-13 0,0 8 0 16,6 6 21-16,5 2 5 15,8-6 7 1,6-3 2-16,11-5 3 0,1-6 3 16,9-9 0-16,1-4 4 15,-8-10 10-15,-4-5 6 16,-11-8 27 0,-9-7 5-16,-7-3-1 0,-4-3-4 15,-5 2-27-15,-2 5-10 16,-3 9-40-16,-4 2-63 0,7 17-284 15</inkml:trace>
  <inkml:trace contextRef="#ctx0" brushRef="#br0" timeOffset="21985.49">7283 11790 1125 0,'15'-3'423'15,"17"-2"-317"1,4 1-35-16,-1 4-37 0,-1 0-8 16,0 3-15-16,-1 1-31 15,2-2-173-15,-5-2-194 16</inkml:trace>
  <inkml:trace contextRef="#ctx0" brushRef="#br0" timeOffset="22170.45">7322 11941 425 0,'6'4'327'0,"3"0"46"16,17-2-109-16,2-5-21 0,16-4-71 0,1 2-45 31,-6-1-67-31,-1 4-20 0,-12 2-107 16,-7 2-200-1</inkml:trace>
  <inkml:trace contextRef="#ctx0" brushRef="#br0" timeOffset="23047.98">7978 11778 582 0,'5'10'217'0,"5"24"-127"15,4 15-32-15,7 28 23 16,0 5 6-16,0 7-17 15,0-1-15-15,-1-12-18 16,-3-4-6-16,-1-21 1 16,0-13 6-16,-3-28 44 15,1-14 10-15,-3-31 2 16,1-15-6-16,-3-23-42 16,0-7-13-16,-3-22-13 0,1-10-5 15,-1-9-14 1,1-1-5-16,5 6-13 0,5 14-1 15,0 12 8 1,-7 5 5-16,-7 18 8 0,-3 7 1 16,-5 12-2-16,3 10-2 15,3 10-3-15,0 5-2 0,4 12-12 16,1 2-5 0,4 3-6-16,2 4 2 15,10 0 7-15,5 2 6 16,18-2 3-16,8-1 0 15,26-2-1-15,11 0 1 16,8 5 1-16,0 4 2 0,-14 4 5 16,-4 4 2-16,-19-1 2 15,-6-3 3-15,-13-3 1 16,-10-5 3-16,-11-3 7 0,-7-7 5 16,-9 3 6-1,-2-1 2-15,-3 0-7 16,0 5-6-16,-3-3-19 0,1 8-13 15,1-2-14 1,0 0-3-16,-6 20 7 16,-11 39 8-16,18-18 15 15,1 3-30-15</inkml:trace>
  <inkml:trace contextRef="#ctx0" brushRef="#br0" timeOffset="23671.98">8679 11338 593 0,'1'-2'312'15,"2"0"-103"-15,-3 8-127 16,-2-6-35-16,1 16-36 16,-1 55 11-16,-3-15 9 15,-2 1 5-15,-1-8-7 16,-2-8-3-16,8-7-5 0,3-6-3 16,5-10 3-16,4-4 6 15,3-16 5-15,2-5-1 16,10-6-6-16,0-5-5 15,2-5-12 1,1 3-2-16,-11 5 1 0,-2 1 0 16,-6 9 1-16,-9 0-5 15,-5 4-9-15,-3 7-4 16,-9 1-1-16,1 6 5 0,-2 2 5 16,-1-3 0-16,5 3 0 15,2-3-2-15,9 1-4 16,1-5 2-16,11-1 14 15,3-2 7-15,13-1 11 16,4 0 1-16,0-1-14 16,6-1-4-16,-7-1-135 15,3 1-261-15</inkml:trace>
  <inkml:trace contextRef="#ctx0" brushRef="#br0" timeOffset="23945.66">8356 12029 650 0,'4'-5'318'15,"19"1"-75"-15,13-1-92 0,21 1-27 16,19 4-18-16,10-3-40 16,-1 6-15-16,-11-1-21 15,-13 3-9-15,-12 0-39 16,-12-5-77-16</inkml:trace>
  <inkml:trace contextRef="#ctx0" brushRef="#br0" timeOffset="24648.22">8480 12307 537 0,'3'-2'261'0,"3"2"-89"0,2 1-47 0,5 8-32 16,-1 7-4 0,0 5-15-16,-3 5-4 15,-7 7-18-15,-4-5-8 0,-7 1-9 16,-2-8-2 0,2-12-6-16,5 0 4 0,1-11 14 15,3-5-3-15,6-11-14 16,3-8-13-16,11-6-21 0,5 1-2 15,8 2 5 1,-1 5-3-16,-3 9-4 16,-5 8-2-16,-5 13-2 0,-4 5 6 15,-2 12 7 1,-2 1 3-16,-8 1 4 16,-2 0 2-16,-4-5 2 15,-3-6 0-15,1-9 2 16,1-1-7-16,4-12-11 15,1-7-2-15,12-11-8 16,0-5 6-16,7-2 6 16,3 3 0-16,-3 8 6 15,-1 5 4-15,0 9 9 0,-1 4 2 16,-6 10 0-16,0 5-2 16,2 10-1-16,-8 9 4 15,0 7 9-15,-2 3 4 16,-3-3 2-16,3-4-3 15,3-8-8-15,0-5-2 0,1-11-82 16,0-2-430 0</inkml:trace>
  <inkml:trace contextRef="#ctx0" brushRef="#br0" timeOffset="27816.06">9630 11863 521 0,'-3'0'289'0,"-2"0"-59"16,4 0-57-16,1 0-49 15,6-1-20-15,24 0-26 16,56 2-9-16,-30-1-35 16,4 0-12-16,-5 2-10 0,-6-2-9 15,-19 0-105-15,-3 0-94 16</inkml:trace>
  <inkml:trace contextRef="#ctx0" brushRef="#br0" timeOffset="27985.39">9666 12028 512 0,'1'0'303'0,"1"1"-15"16,17-1-84-16,9 0-34 16,13 0-38-16,9 0-41 15,3-5-51-15,2 2-12 16,0 1-170-16</inkml:trace>
  <inkml:trace contextRef="#ctx0" brushRef="#br0" timeOffset="28685.64">10427 12036 463 0,'-2'1'211'0,"3"9"-57"0,-1 7-74 16,5 14-25-16,4 13 27 16,-1 6 5-16,4 3-4 15,0-2-21-15,2-4-5 16,1-16-9-16,1-5-1 16,-2-17 11-16,-1-8 9 15,1-9 4-15,-1-9-3 16,0-15-20-16,-5-9-12 15,-7-15-11-15,-1-9-1 16,-5-25-42-16,4-10-21 16,8-10-16-16,6-1-3 0,10 18 32 15,1 11 16-15,-1 13 10 16,-6 4 3-16,-3 7 2 16,-2 5-1-16,-1 9-3 15,7 7-1-15,-5 10-7 16,6 3-6-16,3 9-8 15,0 2-3-15,18 6 3 16,3 2 4-16,12 2 10 16,12 3 4-16,3 0 2 15,2 0 0-15,1 0 1 0,-2 0 0 16,-8 0 0-16,-1 0 0 16,-7 2 0-16,-6-1-1 15,-8 4 1-15,-6-3-4 16,-9 3-2-1,-7 3-3-15,-7 1-7 16,-1 6-2-16,-5 3-1 0,-1 3 5 0,-3 10 9 16,-6-1 7-16,3 8 9 15,-1 0 0-15,2-7-90 16</inkml:trace>
  <inkml:trace contextRef="#ctx0" brushRef="#br0" timeOffset="29353.48">11273 11495 281 0,'10'-3'230'0,"7"-6"10"16,-8 5-33-16,-3 3-22 16,-10 0-66-16,-2 1-31 15,5 0-55-15,-9-1-22 16,-41 2-11-16,25-1 2 0,-4 0 1 16,3 2-2-1,-5-4 3-15,6 2 0 16,7 0-3-16,2-3-1 0,3 6-7 0,1 6-5 15,3 6-7 1,2-1 10-16,0 7 13 0,-1-2 7 16,5 5 8-1,0 3-9-15,9-9-4 16,1 3-1-16,6-10 7 16,3-5 4-16,5-4 6 15,3-8 0-15,4-2-6 16,3 2-6-16,3 5-11 15,-3 2-5-15,1 7-1 0,-7 1 2 16,-5 6 3-16,-1 0 2 16,-10 4 1-1,-2 0 1-15,-13 0 10 16,-3-2 3-16,-9-3 10 0,-7-4 2 16,-3-10-4-1,-7-2-26-15,4-5-126 16,5 0-129-16</inkml:trace>
  <inkml:trace contextRef="#ctx0" brushRef="#br0" timeOffset="29778.3">10844 12054 326 0,'7'0'242'0,"8"-3"8"16,19-1-55-16,8 2-17 16,25-1-37-16,5-3-21 15,5 2-30-15,7 3-19 0,-10-2-29 16,-7 2-10-1,-16 2-16-15,-12-1-2 0,-20 0-1 16,-6 0-14-16,-7 0-223 16</inkml:trace>
  <inkml:trace contextRef="#ctx0" brushRef="#br0" timeOffset="30731.92">11034 12283 545 0,'-12'-4'260'0,"-16"0"-91"15,-4 0-27-15,-7 5-51 16,1 5-23-16,6 4-47 16,9 8-15-16,13 6-17 15,3 4-2-15,13 6 4 16,3 1 2-16,15-2 5 15,11-3 4-15,8-10 13 16,4-10 8-16,-1-13 43 0,-2-7 19 16,-14-15 32-1,-11-3 7-15,-16-8-24 0,-10-1-12 16,-19 3-42-16,-6 5-17 16,-11 14-28-1,0 3-10-15,8 12-144 16,0 3-182-16</inkml:trace>
  <inkml:trace contextRef="#ctx0" brushRef="#br0" timeOffset="30961.21">11229 12555 776 0,'-3'-3'435'0,"2"2"-94"0,0 0-150 0,1 1-54 15,0 0-84-15,0-1-31 16,0 0-132-16,0 0-169 16</inkml:trace>
  <inkml:trace contextRef="#ctx0" brushRef="#br0" timeOffset="31376.1">11398 12313 537 0,'-4'-10'318'0,"-2"-10"-36"0,13 6-125 15,7-1-25 1,11 7-25-16,8-1-10 16,4 2-30-16,2 7-15 15,-3 3-37-15,-1 11-15 16,-15 4-10-16,-11 3-1 0,-13 6 3 15,-15 1 5-15,-10 13 8 16,-3-4 2 0,1-5 0-16,4-6-2 0,16-13-5 15,7-2 1-15,16-9 3 16,10-2 2-16,12-4 2 16,4 2 0-16,4 0 2 15,-5 1 2-15,-8 1 1 16,-2 0 2-16,-7 1-23 15,8 5-70-15</inkml:trace>
  <inkml:trace contextRef="#ctx0" brushRef="#br0" timeOffset="39085.43">12073 11976 444 0,'4'0'227'15,"6"-2"-30"-15,13-3-120 16,10-1-10-16,15 2-17 16,2-1-12-16,8-1-24 0,-1 5-3 15,-15 1-3-15,-6 0-26 16,-16 8-104 0,-7-1-85-16</inkml:trace>
  <inkml:trace contextRef="#ctx0" brushRef="#br0" timeOffset="39300.3">12145 12080 349 0,'-2'4'190'0,"5"1"-3"15,5 0-21 1,14-1-11-16,7-4-4 15,13 0-36-15,6-2-22 0,1 2-39 16,-4-1-9-16,-15 1-14 0,-3 0 11 31</inkml:trace>
  <inkml:trace contextRef="#ctx0" brushRef="#br0" timeOffset="40444.21">13294 11734 294 0,'13'-1'207'0,"6"-3"-1"0,-9 1-15 16,-5 1 0-16,-7-2-24 0,-3 2-25 16,4 1-70-1,-1-1-34-15,-26 0-32 0,-28-2-1 16,25 4-3-1,4 0 0-15,5 5-2 16,-5 0 0-16,6 3-4 16,0 4 0-16,-2 0-2 15,5 4 0-15,1 4 0 16,1 0 0-16,8 0 0 16,2 0 1-16,4-3 0 15,2-4 1-15,0-9 5 16,5-1 4-16,6-8 5 15,7-2 0-15,7-3-4 16,1 1 0-16,8 5 4 16,-3 4 2-16,1 7 1 15,4 7-1-15,0 8-8 16,1 6-2-16,-12 3-1 0,-7-1 0 16,-16-5 1-16,-8 0 4 15,-15-3 5-15,-8-1 2 16,-8-3 4-16,-1-3 1 15,-3-3 2-15,-1-7 0 16,-1-5-1-16,3-6-2 0,12-6-5 16,6 4-2-1,15-1-19-15,6 2-8 16,10 1-110-16,7-1-146 0</inkml:trace>
  <inkml:trace contextRef="#ctx0" brushRef="#br0" timeOffset="41166.58">13879 11739 420 0,'0'-3'256'0,"0"2"-62"15,3 7-83-15,-3-6-77 16,1 9-16 0,12 54 21-16,-9-27 3 0,7 1-8 15,-3-6-6-15,1-11-2 16,5-3 3-16,1-17 9 16,1-5 1-16,0-16-1 15,0-11-6-15,2-3-13 16,-2 0-3-16,3 6 9 0,1 6-3 31,3 12-6-31,-1 4 0 0,-1 10-17 0,-5 8 0 16,1 4-88-1,-4 4-144-15</inkml:trace>
  <inkml:trace contextRef="#ctx0" brushRef="#br0" timeOffset="41467.41">14392 11802 786 0,'0'0'318'0,"1"1"-193"15,-2 4-32-15,-1-5-30 16,1 0 8-16,-1 18-3 16,-46 33-13-16,21-30-22 0,-1-2-5 15,3-7-4 1,1-7-1-16,5-6-4 0,6-4-5 15,4-3-10 1,5-2-4-16,4 1-6 0,2 0-3 16,6 0-2-16,1 2-4 15,5 7-3-15,-1 2 0 16,2 10 2-16,1 4 4 16,4 4 9-16,3 5 3 15,3-3-21-15,3-4-80 0</inkml:trace>
  <inkml:trace contextRef="#ctx0" brushRef="#br0" timeOffset="41885.56">14628 11924 573 0,'-1'-8'288'0,"0"-7"-81"15,-6-3-35-15,-3-3-44 16,-2 2-23-16,-5 7-48 15,-1 4-23-15,2 8-34 0,-1 5-10 16,2 10-9-16,4 4 2 16,6 5 5-16,5 3 5 15,12 0 6-15,2-3 1 16,8-6 6 0,1-7 2-16,-4-8 6 0,2-8 2 15,-6-13 4 1,-2-8 0-16,1-11-3 15,-1-2-2-15,-5-6-2 0,4-1 0 0,-8-5-1 16,-6 2 0 0,-1 8 22-16,-5 9 8 15,1 18 4-15,6 10-10 0,-2 9-34 16,0 7-10 0,2 11-9-16,-5 2 6 0,8 13 7 15,-1 5 0-15,3 10 2 16,3 7 1-16,1-3 8 15,3-7-52-15,-1-8-273 16</inkml:trace>
  <inkml:trace contextRef="#ctx0" brushRef="#br0" timeOffset="42155.93">13890 12104 708 0,'13'1'275'16,"24"-1"-177"-16,16 0-21 15,19-1 6-15,14-2-14 16,10 3-26-16,7 1-8 15,1-1-10-15,-10 2-5 16,-18-1-50-16,-10 1-48 16,-20 5-171-16</inkml:trace>
  <inkml:trace contextRef="#ctx0" brushRef="#br0" timeOffset="42696">14417 12368 534 0,'-5'-5'257'16,"-11"-3"-85"-16,-5 0-39 15,-6 4-48-15,-5 1-15 16,-1 3-31-16,2 7-11 16,9 1-14-16,3 3-6 0,13 3-9 15,7-1-2-15,9 3 1 16,11 2 2 0,11 3 2-16,3-2 0 0,3 2 0 15,-2 1-1 1,-10-3 0-16,-4 4 0 0,-15-3 2 15,-12-4 2-15,-18 3 28 16,-9-4 18-16,-15-5 31 16,-4 0 9-16,5-10-14 15,6-4-13-15,11-7-25 16,9 0-31-16,9-5-207 16</inkml:trace>
  <inkml:trace contextRef="#ctx0" brushRef="#br0" timeOffset="47760.89">15475 11896 449 0,'16'-8'241'0,"12"-7"-50"0,3 4-24 16,-3 12-42-16,-5 7-23 16,-8 13-30-16,-7 4-10 15,-15 11-14 1,-6 3-4-16,-6-2-10 0,-5-4-9 16,12-11-12-16,2-7-2 0,10-11 3 15,8-5 0 1,8-17-2-16,2-4 0 0,4-1-8 15,-4 0-1-15,-5 6 3 16,-2 0 3-16,-5 5 0 31,-2 3 1-31,-5 2-11 16,-1 8-8-16,-2 10-6 16,0 4-3-16,7 11 6 15,5-2 4-15,4-5 5 16,14-3 2-16,11-3-78 0,3-3-63 15,11-3-156-15,-1-7-28 16,-5-6 83-16,-3-5 63 16,-4-6 166-16,-3 0 54 15,-7-2 84-15,-4 6 36 16,-10 1 41-16,-4 10-6 16,-10 7-43-16,1 0-12 15,-7 8-21-15,-5 1-14 0,-6 1-33 16,-10-1-22-16,-4-2-26 15,-1-1-8-15,-5-8-20 16,7-4-25-16,10-7-37 16,5-3-14-16,15-2-6 15,4 0 19-15,13-4 26 16,5 0 13-16,6 5 19 16,-1 2 6-16,-3 9 20 15,0 5 10-15,-10 0 16 16,5 9 2-16,-8 4-8 15,2-2-7-15,1 6-12 16,-2-8-4-16,5-2 0 16,0-5 1-16,3-6 5 15,-2-8 2-15,6-7-2 16,-3-1 0-16,-2-6-4 16,-3 7-2-16,-11 5-5 15,-1 3-9-15,-4 15-1 0,-2 4 0 16,-1 8 5-16,2 7 6 15,5 1 7-15,6 0-82 16</inkml:trace>
  <inkml:trace contextRef="#ctx0" brushRef="#br0" timeOffset="48210.28">17260 11931 369 0,'-1'2'257'16,"-7"9"41"-16,-8 4-70 0,-16 7-59 16,-3 2-52-16,-9-6-77 15,7 1-14 1,4-10-11-16,6-7-7 0,9-4-39 16,-3-10-19-16,7-6-18 15,1 2 4 1,8 0 39-16,5-4 28 15,5 10 40-15,5-2 13 16,5 12 10-16,2 12-4 16,5 5-11-16,-2 6-8 15,-2 8-8-15,3-3-6 0,-6 1-10 16,2-2-3-16,-1-8-89 16,-6-7-139-16</inkml:trace>
  <inkml:trace contextRef="#ctx0" brushRef="#br0" timeOffset="48613.1199">17096 11802 917 0,'-3'-5'411'16,"0"-4"-191"-16,2 9-184 0,2 2-39 16,10 11-35-16,3 6-37 0,10 9-84 15,4 7-36 1,-1 2-6-16,0-1 32 15,-5-6 139 1,0-3 74-16,2-7 78 16,1-3 15-16,-1-3 25 0,2-4-22 15,-3-5-39 1,1-5-1-16,-4-6-28 0,1-2-13 16,-6-6-19-16,-1-3-6 0,-4-1-7 0,-8-6-1 15,-7 5-9-15,-5 3-6 31,-10 4-11-31,-3 5-2 0,-5 8-5 0,1 5 0 32,4 11-7-32,4 1-1 15,10 5 0-15,4 6 1 16,9-1 6-16,5 6 3 0,7 0 3 16,3 0 1-16,0-3 3 15,0-1 3-15,-7-7 0 16,0-1-61-16,-7-13-376 15</inkml:trace>
  <inkml:trace contextRef="#ctx0" brushRef="#br0" timeOffset="48912.91">17906 12056 1764 0,'-18'9'64'0,"3"-2"-23"16,-22 7 42-16,-3-3-27 16,1-3-30-16,2-6-8 15,8-3-52-15,3-6-33 16,7-5-31-16,5-1-4 16,9-2 41-16,8 1 24 15,9 1 22-15,4 5 15 16,9 8 19-16,-1 0 9 0,5 12 6 15,0 2-10 1,-4 4-15-16,-2 4-2 0,-8 2 13 16,0-1-69-16</inkml:trace>
  <inkml:trace contextRef="#ctx0" brushRef="#br0" timeOffset="49393.45">18513 11575 608 0,'12'3'274'15,"27"4"-136"-15,13-2-10 16,23 1-31-16,10 2-19 16,1 0-25-16,-7 1-12 15,-28-6-19-15,-13-3-4 0,-19-3-43 16,-5-4-45-1,-9 0-142-15,-8 1-111 0</inkml:trace>
  <inkml:trace contextRef="#ctx0" brushRef="#br0" timeOffset="49571.1">18889 11630 379 0,'-4'7'186'0,"-2"12"-47"0,1 5-18 0,7 8 8 16,3 9 3-1,-1 13-8-15,3 1-13 16,-3 6-42-16,-2-7-15 16,0-13-24-16,-2-2-4 15,-2-17-8-15,2 0-1 16,0-5-1-16,0-7-85 16</inkml:trace>
  <inkml:trace contextRef="#ctx0" brushRef="#br0" timeOffset="49802.56">19200 11828 872 0,'15'-3'350'15,"11"1"-197"-15,15 1-113 0,5 1-6 16,-2 1-15-16,-1 1-9 16,-13 0-7-16,-4 2-40 15,-5 0-202-15</inkml:trace>
  <inkml:trace contextRef="#ctx0" brushRef="#br0" timeOffset="49968.53">19266 11969 641 0,'9'4'328'0,"13"4"-103"15,9-1-19-15,10-3-55 16,0 3-45-16,-1-3-52 16,-5 0-10-16,-4-5-283 15</inkml:trace>
  <inkml:trace contextRef="#ctx0" brushRef="#br0" timeOffset="50829.37">20067 11635 453 0,'-18'-7'283'15,"-12"-6"-43"-15,8-2-85 16,5-2-28-16,15-4-78 16,10 0-23-16,18-2-24 15,5 3 5-15,10 5 17 16,3 4 4-16,0 11 1 16,0 9-12-16,-12 11-15 15,-12 3 0-15,-25 4 8 16,-14-1 5-16,-24 5 6 15,-4 3-2-15,1 0-11 16,5-1-3-16,19-8-5 16,12-6 0-16,16-4 0 15,9-2 4-15,13-7 1 16,8 0 2-16,8-4-3 0,3 0-2 16,2 2 1-16,-5-3 0 15,-6 0 1-15,-6-1 0 16,-13-5 2-16,-4 0 2 15,-12 1-2-15,-3 0 0 0,0 4-8 16,-1 0-5-16,-1 0-2 16,2 0 2-1,-1 0 6-15,0 0 2 0,0 0 2 16,0 0-2-16,0 0-20 16,-1-2-6-16,1 1-3 15,1-14 2-15,20-37 18 16,-3 34 5-16,-2 2 21 15,1 5 19-15,-10 8 7 16,2 2 4-16,-1 7-7 16,-3 6-9-16,4 10-2 15,3 5-3-15,-2 5-10 16,3-1-2-16,-5 0-110 0,-3-1-203 16</inkml:trace>
  <inkml:trace contextRef="#ctx0" brushRef="#br0" timeOffset="51083.2699">19923 12018 790 0,'7'-4'343'0,"13"2"-141"15,11 1-58 1,27 1-2-16,15 2-4 0,23 1-37 16,5 1-18-16,-11-5-37 15,0 1-19 1,-15 1-19-16,-6-1-32 0,-8 2-107 16,-15-2-93-16</inkml:trace>
  <inkml:trace contextRef="#ctx0" brushRef="#br0" timeOffset="51785.8">20481 12186 426 0,'2'-1'256'16,"0"-2"10"-16,3 2-39 0,-5 1-57 0,-1-1-34 15,0 0-72-15,0 1-31 16,-12 0-26-16,-35 0-1 16,12 1-4-1,-1 1-3-15,-2 1-15 16,2 5-9-16,7 1-8 15,6 1-1-15,5 0 13 0,3-2 8 16,6-1 7 0,3-2 0-16,5 3-2 15,2-1 0-15,4 0 4 16,1-2 3-16,2-3 10 16,0 0 6-16,1-4 6 15,2 0 2-15,5-3-4 16,1 2-5-16,8 3-8 0,1 0-3 15,1 4 1-15,1 3 2 16,-2 4 4-16,0 1 2 16,1 4 0-16,-4 4-3 15,-4 2-3-15,-6 1-1 16,-13 0 7-16,-4-1 9 16,-14 2 24-16,-2-1 9 0,-14-4 4 15,-5-4-2-15,-9-14-15 16,0-2-8-16,8-9-10 15,7-6-6 1,14 3-15-16,9-4-34 0,11 0-119 16,0 1-130-16</inkml:trace>
  <inkml:trace contextRef="#ctx0" brushRef="#br0" timeOffset="53233.05">21456 11900 561 0,'-2'-1'266'0,"-5"-10"-104"16,3 6-35-16,-6 1-46 16,-4-4-10-1,-4 8-27-15,-3 2-5 0,-2 3-17 0,4 5-13 16,6 2-15 0,1-3-8-1,14 3-4-15,7 3 4 0,10 4 11 16,8 2 5-16,1 1 6 0,3 1-1 15,-7-3-2-15,-3 0-2 16,-9 0 4-16,-9-4 11 16,-11-1 27-16,-6-3 14 0,-14-8 7 31,-1 1-4-31,-4-12-19 16,-3-5-10-16,12-5-22 15,3-4-44-15,15 5-153 16,6 2-180-16</inkml:trace>
  <inkml:trace contextRef="#ctx0" brushRef="#br0" timeOffset="53624.0899">21606 11998 480 0,'-2'-1'269'16,"-3"0"-44"-16,5-1-94 0,0 1-67 15,0 1-19-15,27 1-16 16,36 4 7-16,-24-6-5 16,-2-4-3-16,-8-4-1 15,-7 1 0-15,-12-5 3 16,-7 1 3-16,-8 0-3 15,-10-3-5-15,-13 9-6 16,-5 3-3-16,-8 11-4 16,1 7-1-16,5 7-5 15,3 1-4-15,14 0-4 16,4-2-2-16,14-1 4 16,8 0 5-16,14-5 16 15,8-1 4-15,14-7 3 0,6-1-3 16,1-4-61-1,1 2-104-15</inkml:trace>
  <inkml:trace contextRef="#ctx0" brushRef="#br0" timeOffset="53938.74">22201 11982 630 0,'-4'-7'348'15,"-6"-5"-82"-15,-8-4-78 0,-5 2-30 16,-9 7-51-16,-3 4-31 16,0 8-46-16,2 6-14 15,5 3-23-15,4 6-4 16,10 3-5-16,6-1-3 15,9 3 3-15,5-1 4 16,10-5 10-16,6-2 5 16,10-5 8-16,5-1 2 15,2-10-42 1,-1-2-62-16</inkml:trace>
  <inkml:trace contextRef="#ctx0" brushRef="#br0" timeOffset="54203.52">22392 12128 740 0,'0'1'378'0,"-1"-2"-116"0,1 1-136 0,-1 0-35 15,0 0-46 1,1 0-8-16,0 0-9 16,0 0 0-1,0 0 0-15,0-1-2 0,0 1-4 16,0 0-2-16,0 0-132 16</inkml:trace>
  <inkml:trace contextRef="#ctx0" brushRef="#br0" timeOffset="61019.53">1648 13206 693 0,'2'-5'336'16,"-1"-5"-101"-16,0 3-42 15,4 13-38-15,-4 8-44 16,5 24-58-16,2 15-7 0,-2 21-8 16,1 8-1-16,-4-4-10 15,-2-8-7-15,-1-14-6 16,0-10-1-16,0-12-3 15,4-1-3-15,0-9-98 16,4-6-97-16</inkml:trace>
  <inkml:trace contextRef="#ctx0" brushRef="#br0" timeOffset="61484.17">1538 13258 713 0,'3'-6'312'15,"7"-8"-125"-15,5 1-60 16,15 0-28-16,10 0 7 15,12 7-20-15,6 3-17 0,5 5-26 16,-6 5-13-16,-16 8-19 16,-11-1-4-16,-26 7 4 15,-11 0 1-15,-18 2 7 16,-7 3 4-16,-5-4-3 16,3-2-1-16,11-10-5 15,8-3-3-15,15-8-20 16,7-2-4-16,18 2-7 15,11 1-3-15,14 13 15 16,2 2 1-16,-7 15 1 0,-11 2 2 16,-24 6 2-1,-6 1 2-15,-28-3 9 16,-10-2 4-16,-20-8 5 0,-7-4 0 16,4-7-3-1,9-3-36-15,20-12-125 0,14 0-172 16</inkml:trace>
  <inkml:trace contextRef="#ctx0" brushRef="#br0" timeOffset="61970.59">2026 12866 770 0,'13'9'311'0,"29"25"-176"0,16 15-34 16,9 25-6-1,7 16-18-15,-25 25-31 16,-18 16-10-16,-40 1-9 16,-22-2-1-16,-14-24 2 15,-7-19 4-15,9-18 17 16,2-15 5-16,6-20-3 0,10-5-6 16,5-16-24-16,8-2-22 15,-1-9-203-15</inkml:trace>
  <inkml:trace contextRef="#ctx0" brushRef="#br0" timeOffset="65526.24">3295 13200 539 0,'-6'-9'310'16,"0"-10"-50"-16,-19 0-63 0,-7 2-6 15,-6 5-34-15,-13 1-28 16,6 8-65-16,0 6-29 16,4 8-42-16,10 10-14 15,15 15-14-15,10 2-3 16,20 6 6-16,10 1 8 16,15-5 17-16,9-7 8 15,9-10 9-15,2-5 2 0,-19-11 1 16,-6 0-1-1,-19-4 1-15,-11-1 7 0,-14-2-4 16,-11-1-1-16,-17 1-5 16,-7 1-10-16,-5 7-2 15,4 7-4-15,6 6-5 16,5 6-3-16,17 8-5 16,6 0-2-16,18 2 0 15,10-3 3-15,11-8 9 16,3-4 5-16,11-8 6 15,8-9 4-15,4-6 3 16,3-8 3-16,1-7 3 16,-8-4 1-16,-5-5 5 15,-8-1 0-15,-17-2 1 0,-8-1 0 16,-10 9 12 0,-3 5 3-16,-5 13-14 15,2 5-10-15,-3 9-22 16,-1 5-9-16,4 9 4 0,3 0 7 15,5 5 5-15,7-1 5 16,1-6-110-16,0-5-68 0</inkml:trace>
  <inkml:trace contextRef="#ctx0" brushRef="#br0" timeOffset="65676.23">3457 13275 801 0,'-2'-7'372'0,"2"-3"-168"16,-2 1-76-16,2 8-119 15,-1 2-50-15</inkml:trace>
  <inkml:trace contextRef="#ctx0" brushRef="#br0" timeOffset="65900.98">3592 13499 630 0,'5'8'305'0,"7"10"-107"0,-2 0-39 15,1 9-61-15,0 0-24 16,-1-2-38-16,3 1-3 16,0-14-2-16,0-2 3 15,-1-8 19 1,4-6 2-16,2-7-3 0,1-5-4 0,3-8-18 15,-1 2-43 1,-2-4-165-16,-1 1-267 16</inkml:trace>
  <inkml:trace contextRef="#ctx0" brushRef="#br0" timeOffset="66340.3">4205 13508 658 0,'-4'14'309'0,"-6"17"-120"15,-5-3-22-15,-8-2-53 16,-2 0-26-16,-3-9-42 16,1-2-11-16,1-9-8 15,6-6-3-15,10-3-22 16,3-5-9-16,7-4-19 31,6 2-2-31,2-2 9 16,-1-1 4-16,7 6 6 15,-2 0-2-15,3 7 1 16,3 6 5-16,-5 4 16 16,1 5 6-16,-1 5 9 15,2 0-4-15,2-3-10 16,4-2 0-16,5-9 0 16,3-5 2-16,4-6 5 0,-1-5 2 15,-3-8 1-15,-1-2-2 16,-2-6-3-16,-2-4 0 15,-5 3-3-15,-3 0 0 16,-8 6 11-16,-4 10 9 16,-9 2-3-16,5 13 3 15,0 16-7-15,0 2-11 0,13 16 0 16,-7-8-4-16,8 3-2 16,0-5-18-16,5-5-219 15</inkml:trace>
  <inkml:trace contextRef="#ctx0" brushRef="#br0" timeOffset="66954.32">5478 13386 612 0,'-2'15'273'15,"-1"11"-143"-15,-6 16-36 16,-2 5 5-16,6 6-25 15,3-2-12-15,11-4-20 16,4-6-12-16,8-10-5 16,6-5 1-16,7-15 5 0,3-8 3 15,1-11 5-15,-4-9 1 16,-7-11 0-16,-4-5-1 16,-9-7 1-16,-2-2-3 15,-11-6-8-15,-1 5-5 16,-5 9 17-16,2 8 8 15,-1 20-16-15,3 9 1 16,1 16-29-16,5 9-11 16,5 12 11-16,1-3 0 15,6 9-1-15,0-5 2 0,-1-1 1 16,-2-1 1-16,-7-9-4 16,1-1-51-1,6-10-237-15</inkml:trace>
  <inkml:trace contextRef="#ctx0" brushRef="#br0" timeOffset="67487.3">5909 13780 818 0,'4'1'342'16,"0"6"-180"-16,-1 4-35 15,0 7-28-15,-3 6-6 16,0 4-29-16,1-1-12 0,0-7-22 16,-1-5-6-1,0-8-3-15,1-6 7 0,4-10-3 16,10-6-7-16,1-10-9 15,0-2-10 1,9 2-5-16,-4 2 1 16,2 8-2-16,1 3-2 0,-9 10 0 15,-1 4 3-15,-7 10 7 16,1 2 4-16,-6 4 3 16,-2 1 1-1,-1-4-1-15,-3-2 1 16,1-6-9-16,3 0-4 0,3-13-25 15,2-6-6-15,6-8 6 16,0-6 0 0,5 5 18-16,3 0 4 0,-1 8-3 0,1 5 2 15,-4 10 2 1,-6 7 5-16,-4 8 6 16,-1 6 2-16,-5 6 4 0,1 1-3 15,-1-1-83 1,0-5-134-16</inkml:trace>
  <inkml:trace contextRef="#ctx0" brushRef="#br0" timeOffset="67831.23">6564 13794 619 0,'2'9'310'16,"-2"14"-114"-1,-2 5-28-15,-10 5-67 0,-3 2-26 0,-4-5-28 16,-5-5-9-16,4-8-7 16,-1-8-3-1,1-8-26-15,3-5-20 0,4-11-44 0,1-3-16 16,8-6 1-16,5 0 16 31,5 4 32-31,6 4 23 16,6 4 45-16,-1 4 19 0,3 8 31 0,-2 4 3 15,-4 10-1-15,0 4 0 16,-2 8-7-16,-1 1-11 16,1-3-25-1,3-1-11-15,1-8-37 16,1 1-43-16,-2-12-130 16,-1-4-183-16</inkml:trace>
  <inkml:trace contextRef="#ctx0" brushRef="#br0" timeOffset="67987.2">6694 13885 759 0,'11'0'382'15,"12"5"-119"-15,3 6-127 0,3 5-32 16,-5 6-46-16,0 3-15 16,-7-5-22-16,0 2-4 15,-5-7-53-15,-4-8-44 16,1-10-251-16</inkml:trace>
  <inkml:trace contextRef="#ctx0" brushRef="#br0" timeOffset="68107.13">6906 13861 785 0,'-2'2'368'0,"-9"5"-129"16,-4 4-53-16,-4 8-69 16,-5 5-27-16,-5 3-56 15,6 4-10-15,0-4-232 16</inkml:trace>
  <inkml:trace contextRef="#ctx0" brushRef="#br0" timeOffset="68452.58">7258 13596 693 0,'15'-3'367'0,"9"1"-45"16,13 2-231-16,3 0-16 0,5-1-40 15,2 2-14-15,-3 3-8 16,-1-1-36 0,-12 3-197-16</inkml:trace>
  <inkml:trace contextRef="#ctx0" brushRef="#br0" timeOffset="68643.31">7348 13702 957 0,'12'0'408'0,"14"0"-239"15,1 1-25 1,15 2-71-16,-3 0-22 15,7-1-79-15,3 2-22 16</inkml:trace>
  <inkml:trace contextRef="#ctx0" brushRef="#br0" timeOffset="69302.03">7975 13606 586 0,'-5'-4'353'0,"4"0"-59"15,0 8-162-15,0-4-44 16,0 0-67-16,-6 18-12 0,-8 40 18 16,17-25 2-16,18 2 3 15,1-4 1-15,12-9 0 16,5-7 0 0,3-13 2-16,1-7 2 15,-3-11-1-15,-6-2 2 0,-11-5-3 16,-6-3-3-16,-10 3-7 15,-6 0-5 1,0 9-12-16,-1 6-10 16,-5 8-18-16,3 5-5 0,-2 9-5 15,-2 5 5 1,5 8 10-16,4 4 4 0,11 1 7 16,4 1 2-16,9-8 5 15,1-8 2-15,3-11 4 16,6-6 5-16,-3-14 11 15,2-4 10-15,-8-11 20 16,-9-2 1-16,-11-2-8 16,-8 5-13-16,-10 5-48 15,-2 6-44-15,0 14-157 16</inkml:trace>
  <inkml:trace contextRef="#ctx0" brushRef="#br0" timeOffset="69731.53">8880 13535 757 0,'-4'-1'413'0,"-6"3"-61"0,2 7-194 15,-1 14-108-15,-2 7 0 0,1 5-7 16,1 7-11-16,-11 0-10 15,4 2-7 1,-1-6-7-16,0-8 1 0,12-15 2 16,2-10 4-16,8-12 3 15,2-11 0-15,3-11-7 16,1-7-3-16,-1-7 3 16,4-3 1-16,2-13-1 15,0-3-2-15,1-3-8 16,-2 7-4-16,3 23-1 15,2 14-1-15,-2 24 4 16,1 12 3-16,-2 15 6 16,-1 11 3-16,4 8 7 15,1 2 3-15,0 2-1 16,1-4-3-16,-3 1-5 16,-1-3-2-16,-2-6-1 15,-2-6-20-15,-3-8-59 16,0-10-48-16,-3-9-154 15</inkml:trace>
  <inkml:trace contextRef="#ctx0" brushRef="#br0" timeOffset="69934.78">8798 13713 664 0,'4'-2'330'16,"6"-1"-92"-16,8-3-68 15,14 1-43-15,15-1-8 16,7 4-21 0,5 2-32-16,-6 2-11 0,-11 4-19 15,-10 0-8-15,-13 2-174 16</inkml:trace>
  <inkml:trace contextRef="#ctx0" brushRef="#br0" timeOffset="76045.39">9609 13613 810 0,'3'0'391'16,"-3"-2"-160"-16,21-1-124 15,14 3-35-15,21 0-50 16,10 4-1-16,1 6-12 16,-7 0-2-16,-17-1-50 15,-14 0-54-15,-17 0-219 0</inkml:trace>
  <inkml:trace contextRef="#ctx0" brushRef="#br0" timeOffset="76202.6">9678 13811 667 0,'16'5'327'15,"17"2"-129"-15,9-4-27 0,16-3-85 16,3-2-29-16,6-4-234 16</inkml:trace>
  <inkml:trace contextRef="#ctx0" brushRef="#br0" timeOffset="76804.03">10647 13531 485 0,'10'-1'279'0,"5"-4"-19"15,-3 2-46 1,-10 3-42-16,-3-1-29 0,-7 1-53 15,-7 0-38-15,-10-2-46 16,-5-1-1 0,-5 2 0-16,-1 1 0 0,3 2-4 15,3 2-3-15,5-3-12 16,4 2-5 0,5 7-3-16,1 1 1 0,7 6 7 15,1 2 1 1,1-3 3-16,1 0 0 0,5-2 7 15,2-2 3-15,9-1 8 0,3-3 3 16,9-6 2-16,6 0-2 16,12-2 1-1,10 1-3-15,4 7 3 0,0 3 7 16,-17 4 14-16,-12 3 11 16,-18 1 11-16,-9 1 1 0,-15 5-7 15,-9 3-7 1,-18-2-14-16,-2-1-6 15,-5-12-7-15,7-4-3 0,13-16-29 32,5-4-31-32,16-3-83 0,8-3-45 15,8 6-78-15,7-1-49 0</inkml:trace>
  <inkml:trace contextRef="#ctx0" brushRef="#br0" timeOffset="76996.57">10927 13779 1400 0,'0'0'600'16,"5"1"-337"0,-5-1-61-16,0 0-96 0,0 0-31 15,0-1-41-15,0 1-39 16,0 0-246-16</inkml:trace>
  <inkml:trace contextRef="#ctx0" brushRef="#br0" timeOffset="77654.31">11497 13599 777 0,'-12'-1'341'0,"-15"-5"-171"0,-2 9-45 16,-2 4-64-16,1 1-25 15,7 15-36-15,3 0-11 16,13 6-7-16,6 5 2 16,9 0 5-16,6-2 4 15,15-4 7-15,8-5 3 16,16-14 9-16,6-8 4 16,0-16 44-16,-11-8 38 15,-23-12 71-15,-16 1 19 16,-34-1-30-16,-12 2-39 15,-20 7-79-15,1 3-25 16,12 13-14-16,11 9-81 16,21 10-271-16</inkml:trace>
  <inkml:trace contextRef="#ctx0" brushRef="#br0" timeOffset="77844.13">11792 13891 820 0,'-1'1'412'0,"-5"4"-114"0,-4-1-101 16,3-3-93-16,1 4-35 16,6-4-64-16,0-1-89 15</inkml:trace>
  <inkml:trace contextRef="#ctx0" brushRef="#br0" timeOffset="78209.87">12143 13661 980 0,'-5'-5'441'16,"-11"-11"-213"-16,-5 3-47 0,-6 5-85 16,1 1-32-16,-1 8-50 0,0 6-13 15,6 11-11-15,2 4-1 16,10 8 3 0,9 6-1-16,12-1 2 0,10-1 0 15,13-6 5 1,8-6 2-16,4-8 5 0,2-6 3 15,-12-9 4 1,-7-8 2-16,-14-10 50 16,-7-8 22-16,-11-6 19 0,-4-2 1 15,-10 5-50-15,-7 4-24 0,-4 7-31 16,-1 7-19 0,4 7-156-16,2 5-194 0</inkml:trace>
  <inkml:trace contextRef="#ctx0" brushRef="#br0" timeOffset="78785.4299">12670 13583 465 0,'7'-3'248'16,"9"-2"-43"-16,-3 4-2 0,-7-3 23 15,-6 4-13-15,-1 0-55 16,0-1-39-16,-1 0-86 16,-17-2-20-16,-38-9-5 15,27 12-1-15,0 1-5 16,-1-1 0-1,2 4-9-15,4-2-8 0,8 3-9 16,3 4-4-16,4-1 6 16,-1 1 4-16,0 5 4 15,-1 0 0-15,2 7 1 16,4 0 4-16,6 0 5 31,3-2 4-31,11-7 5 16,2-2 4-16,9-10 3 15,0-3 1-15,6-4-3 0,1-2-5 16,5 2-5-16,-1 4-3 16,0 4-3-16,-5 6 4 15,-12 8 7-15,-1 4 6 16,-15 3 6-16,2 7-1 16,-9-1-2-16,-8-1-1 15,-6 6 0-15,-9-9-2 0,-8-6 1 16,-2-4 3-16,-2-14 3 15,1-2 0-15,5-11-2 16,1-3-5-16,7-3-43 16,7 1-61-16</inkml:trace>
  <inkml:trace contextRef="#ctx0" brushRef="#br0" timeOffset="82335.9299">13265 13681 552 0,'-2'1'276'15,"-3"2"-93"-15,11 0-41 0,9-1-18 16,22 2-14-16,6-2-4 16,14 3-57-16,1-3-14 15,-7 3-19-15,-4-1-5 0,-13 1-56 16,-5-2-65 0,-10-3-253-16</inkml:trace>
  <inkml:trace contextRef="#ctx0" brushRef="#br0" timeOffset="82529.75">13323 13785 342 0,'-1'3'215'16,"0"7"4"-16,6-1-30 15,18 2-31-15,5 0-5 16,14-4-21-16,4-1-23 0,1-3-50 15,-1-1-15-15,-11-1-58 16,-1 0-168-16</inkml:trace>
  <inkml:trace contextRef="#ctx0" brushRef="#br0" timeOffset="83846.23">14247 13611 474 0,'-2'-5'330'0,"-4"1"-10"0,-4 0-96 16,-3 3-35-16,-7 6-81 15,1 3-32-15,-2 12-50 16,4 9-15-16,14 10-11 16,-2 7-2-16,18-1-3 15,6-2-1-15,16-14 3 16,12-13 2-16,6-17 7 15,4-12 12 1,-12-16 72-16,-11-4 32 0,-22-10 45 0,-15 0 5 16,-18-1-57-1,-12 8-31-15,-6 11-48 16,2 2-16-16,8 17-18 0,6 1-60 16,14 12-125-16,8 12-147 15</inkml:trace>
  <inkml:trace contextRef="#ctx0" brushRef="#br0" timeOffset="84012.9">14637 13845 1143 0,'0'0'466'16,"2"1"-309"-16,2 0-57 15,-4-1-128-15,0 0-144 0</inkml:trace>
  <inkml:trace contextRef="#ctx0" brushRef="#br0" timeOffset="84525.38">15158 13650 480 0,'-12'5'295'16,"-10"-4"-24"-16,-4 0-74 0,-6-2-25 15,4-8-50-15,8-1-30 16,7-4-65-16,9-5-23 16,14-2-23-16,7 0-6 15,11 2-3-15,6 10 1 16,1 9 4-16,-8 0 3 15,0 16 11-15,-10 1 13 16,-14 9 22-16,-3 8 6 0,-28 4-1 16,-8 0-6-1,-9 5-15-15,-1-4-3 0,10-7-3 16,10-7-2 0,13-11-6-16,11-3-2 0,9-9 4 15,8 0 18-15,12-2 29 16,3 0 11-16,3-1 3 15,-2 1-17-15,-5-1-22 16,-3-1 16-16,2-2-430 16</inkml:trace>
  <inkml:trace contextRef="#ctx0" brushRef="#br0" timeOffset="85116.9599">15622 13539 474 0,'5'-4'352'0,"9"-6"36"16,-7 6-130-16,-7 0-34 0,-2 0-78 15,-5 1-41-15,-11 0-73 16,0 1-22-16,-8 2-8 0,-4-1-1 16,1 1-4-1,-3-2-13-15,7 5-32 16,8 1-6-16,6 3-6 0,4 5 10 15,4 0 25-15,0 5 7 16,-1 1 8-16,3 0 3 16,-1-4 7-1,2 0 3-15,3-2 4 0,2-4 2 16,11-5 4 0,4 0 0-16,10-2-3 0,6-2-1 0,3 2-6 15,0 4 1 1,-3 6 3-16,-3 4 3 15,-13 3 5-15,-6 0 5 16,-14-1 11 0,-6 2 3-16,-14 2 3 0,-2 1-4 15,-8-6-7-15,-7-5-4 16,-2-11-6-16,-1-5-3 16,9-5-9-16,7-1-9 15,11 3-54-15,7 2-39 16,8-1-104-16,8 3-89 0</inkml:trace>
  <inkml:trace contextRef="#ctx0" brushRef="#br0" timeOffset="85866.08">16203 13436 518 0,'10'0'278'0,"12"2"-49"15,-1 11-67-15,-10 4-51 16,-1 4-16-16,-10 3-26 16,-7-3-10-16,-1-2-23 0,-3-5-8 15,7-4-12-15,1-7 1 16,8-10-6-16,5-6-2 15,8-10-9-15,3-1-4 16,7 0-1-16,1 1 10 16,1 8 27-16,0 6 8 15,-4 14 17-15,-5 3-5 16,-10 6-12-16,-7 6-3 16,-5-2-10-1,-5-1-5-15,-1 1-9 0,5-7-4 16,0-6-3-16,2-5 2 0,10-7-3 15,2-10 1-15,8-5-2 16,2-1-2-16,-4 3 0 16,1 10 1-1,-4 8 4-15,-1 8 4 16,-4 9 7-16,-4 1 4 0,-6 9 0 16,0 2-1-1,-1-3-7-15,2 3-4 0,-1-7-60 16,2-7-79-1</inkml:trace>
  <inkml:trace contextRef="#ctx0" brushRef="#br0" timeOffset="86118.17">16130 13721 946 0,'10'-2'409'0,"24"-2"-194"0,16-1-68 16,24 0-14-16,12 1-36 0,-3 0-41 31,-6 2-16-31,-12 2-29 0,-12-1-29 16,-11 0-157-16,-3 1-178 15</inkml:trace>
  <inkml:trace contextRef="#ctx0" brushRef="#br0" timeOffset="86689.2899">16545 13945 725 0,'-10'-6'358'16,"-18"-2"-115"-16,-2 2-47 15,-6 5-75-15,2 1-33 16,5 5-56-16,9 2-17 16,12 3-16-16,6 4-4 0,11 2 0 15,9 0 1-15,13 2 3 16,3-3 1-16,9 4 3 16,-4 2-1-16,-9-5 4 15,-3 3-1-15,-20-9 6 16,-2-1 15-16,-10 2 49 15,-9-6 17-15,-8 1 27 16,-12-7 5-16,-4-3-36 16,-1 2-14-16,1-4-28 15,6 3-19-15,8-1-14 0,3 0-6 16,13 4-75-16,3 0-79 16</inkml:trace>
  <inkml:trace contextRef="#ctx0" brushRef="#br0" timeOffset="91090.6">1550 15114 538 0,'3'-2'325'0,"0"-5"-4"0,8 11-238 16,-4 9-29-16,-5 15-18 15,-1 13 9-15,-10 23 5 16,5 11-10-16,-1 5-15 16,0-5-6-16,10-18-6 15,-3-16-2-15,9-23 5 16,-3-11 8-16,0-20 11 31,0-11 8-31,-1-19 33 0,-6-9 6 0,-6-10 0 16,1-4-5-1,-8 4-39-15,4 7-11 0,1 13-11 32,-1 9-2-32,9 15-5 0,3 4-9 15,8 5-9-15,8 3-3 16,17 2 2-16,13-3 4 16,24-1 4-16,12-2 2 15,3 0-58-15,-10 2-78 16</inkml:trace>
  <inkml:trace contextRef="#ctx0" brushRef="#br0" timeOffset="91422.6">1945 14792 825 0,'20'-2'355'0,"11"-4"-161"16,17 26-125-1,11 16-23-15,7 31-12 0,4 16-10 16,-9 17 6-16,-17 7 5 15,-32 16 2-15,-20 3 3 16,-30-5 24-16,-6-12 11 16,-4-29 1-16,10-12 10 0,15-29-299 15</inkml:trace>
  <inkml:trace contextRef="#ctx0" brushRef="#br0" timeOffset="92618.25">3334 15138 427 0,'-20'-3'274'15,"-15"-2"-36"-15,-13 3-55 0,-9-3-21 16,6 6-52-1,5 4-24-15,7 9-42 0,8 6-18 16,11 6-29-16,8 5-10 16,12-2-6-16,10 3 2 15,24 3 9-15,-8-12 7 16,18-2 5-16,-1-10 3 16,-12-11 4-16,10 6-1 15,-20-6 5-15,-5 3 5 0,-18 0 1 31,-12 1-1-31,-13 8-4 0,-8 3-7 0,-6 7-6 32,1 0-2-32,8 1-6 0,11 0-4 15,16 3-6-15,10 3 0 0,15 2 3 16,1-3 3 0,16-8 6-16,6-6 3 15,7-9 1-15,4-4 3 0,2-9 2 16,0-4 3-1,-3-12 4-15,-11-4 1 0,-13-7 3 16,-7-3 2 0,-16 1 48-16,-6 6 14 0,-4 10 22 0,-3 10-1 15,-4 13-51-15,4 8-19 16,2 15-29-16,1 8-3 16,7 5 0-1,-1 0-1-15,9 0 2 0,-2-4-42 16,1-3-213-1</inkml:trace>
  <inkml:trace contextRef="#ctx0" brushRef="#br0" timeOffset="92774.68">3509 15212 1043 0,'-2'-3'451'0,"0"-5"-238"0,1 3-151 15,-3 5-35 1,9 5-15-16,4 3-133 16</inkml:trace>
  <inkml:trace contextRef="#ctx0" brushRef="#br0" timeOffset="92963.4">3658 15438 427 0,'11'16'268'15,"13"12"-6"1,-1-2-70-1,-3-6-72-15,-1-3-22 16,-4-3 17-16,-1-4 15 16,1-10 26-16,-2-8 0 15,-1-8-48-15,1-2-34 0,-4-1-44 16,1 2-11-16,-6 2-20 16,-2 1-60-16,1 5-273 15</inkml:trace>
  <inkml:trace contextRef="#ctx0" brushRef="#br0" timeOffset="93394.23">4369 15407 814 0,'-12'20'383'0,"-17"24"-166"0,-7 0-55 15,0-6-83-15,-1-5-27 16,8-14-23-16,6-6-3 15,4-14-18-15,6-6-12 16,2-13-19-16,4-2-7 16,8-4 5-16,3 0 8 15,5 2 5-15,4 5 2 16,1 9 2-16,4 8-1 0,2 11 3 16,0 7 1-1,6 6 5-15,-2 1 2 0,4 2 2 16,-1-5 0-16,1-6 1 15,1-5 3-15,1-7 5 16,-3-7 3-16,1-7 4 16,-4-5-1-16,-1-6 2 15,-2-5 5-15,-5 0 10 16,2 1 7-16,-8 6 8 16,-2 11-6-16,-2 13-14 15,-4 9-6-15,0 16-9 0,1 0 1 16,4 5 1-1,1 1-3-15,5-4-4 0,6-3-4 16,2-5-166 0</inkml:trace>
  <inkml:trace contextRef="#ctx0" brushRef="#br0" timeOffset="94137.38">5941 15589 477 0,'0'-10'341'16,"-7"-12"30"-16,-3 0-147 15,-3-3-26-15,-13-3-58 16,-1 0-32-16,-11 3-42 0,-3 6-20 16,-3 15-37-1,1 8-12 1,8 17-18-16,5 6-5 0,15 8 0 0,12 2 0 16,12 1 7-16,10-5 6 31,12-6 8-31,1-5 2 15,14-8 3-15,0-7 4 0,3-9 4 0,-2-5 0 0,-18-12 4 32,-3 3 0-32,-13-9 3 15,-6-2 3-15,-4-3-1 16,-5 4-1-16,-1 8-5 16,-5 7-6-16,1 13-8 15,-1 5-3-15,1 9-1 16,6 4 2-16,3 3 4 15,9 1 0-15,4-1 1 16,4 0 14-16,5-3-264 16</inkml:trace>
  <inkml:trace contextRef="#ctx0" brushRef="#br0" timeOffset="94612.78">6087 15703 630 0,'3'0'273'0,"4"4"-94"0,3 8-143 16,0 3-16-16,0 8 25 16,-5 2 6-16,-5 2 0 15,-4 1 0-15,-3-3-17 16,1-4-8-16,0-12-9 15,6-4 0-15,4-17-9 16,6-3-7-16,9-5-4 16,0-5-6-16,7 10 2 15,-3 3 4-15,-5 5 1 16,-2 8 0-16,-4 7 15 16,-2 2 10-16,-4 10 14 15,-4-2 1-15,-2 2-6 16,-2 1-7-16,2-7-10 0,0-5-2 15,8-10 0-15,4-8-3 16,3-12-1-16,4-5-3 16,0-1-6-16,5 0 0 15,1 10-1 1,-3 3 1-16,2 14 5 16,-12 2 4-16,-3 13 8 0,0 5 6 15,-13 5 3-15,4 6-1 0,-7-3 9 16,1-1-115-16</inkml:trace>
  <inkml:trace contextRef="#ctx0" brushRef="#br0" timeOffset="94963.1">6846 15866 672 0,'-8'10'341'15,"-19"10"-95"1,-4 2-57-16,-6-3-69 0,-2-6-34 0,2-10-48 16,3-3-6-16,4-10-10 15,4 0-5-15,11-2-10 16,5 3-6-16,12-3-12 15,8 2-4-15,6 0-2 16,6-1 3-16,2 10 10 16,2 1 4-1,1 14 4-15,-1 4 2 0,0 5 1 32,-5 3-1-32,-6-3 15 0,1 0-79 0</inkml:trace>
  <inkml:trace contextRef="#ctx0" brushRef="#br0" timeOffset="95134.32">6894 15881 871 0,'7'-4'437'0,"3"4"-78"16,9 8-269-16,-3 2-20 16,9 8-30-1,1 0-13-15,4 6-9 0,0-1-3 16,-6-5-1-16,-3-4-28 15,-6-12-106 1,-1-5-147-16</inkml:trace>
  <inkml:trace contextRef="#ctx0" brushRef="#br0" timeOffset="95244.9599">7144 15867 684 0,'-7'2'367'0,"-12"7"-70"16,-3 8-64-16,-4 6-75 15,-7 2-36-15,3 7-62 16,4-1-21-1,6-1-69-15</inkml:trace>
  <inkml:trace contextRef="#ctx0" brushRef="#br0" timeOffset="95749.88">7476 15478 708 0,'2'0'315'16,"14"3"-116"-16,14 1-61 0,22-4-27 16,10 0-31-16,7 0-53 15,-8-3-13 1,-10 5-5-16,-12 3 3 0,-15 1-65 15,-5 0-79-15</inkml:trace>
  <inkml:trace contextRef="#ctx0" brushRef="#br0" timeOffset="95939.5">7544 15623 787 0,'4'1'338'0,"15"2"-154"16,8 2-12-16,25-5-7 0,5 1-35 16,4 6-67-16,-6-4-22 15,-16 1-10-15,-3 4-87 16</inkml:trace>
  <inkml:trace contextRef="#ctx0" brushRef="#br0" timeOffset="96556.27">8413 15423 710 0,'-5'-1'356'15,"-1"1"-118"-15,-5 8-136 0,-2 13-102 16,9 10-9-16,4 9 1 16,0-2 2-16,13 3 3 15,-3-7 3-15,6-6 6 16,11-5 3 0,7-14 5-16,5-8 1 15,-1-13 4-15,-3-7-1 0,-9-11 2 16,-4 1 1-16,-10-2-1 15,-9 1-1-15,-10 4-3 16,-4 2-2 0,-3 10-8-16,-1 7-5 0,2 16-7 15,3 8-3-15,6 8-2 16,6 5 1-16,11-3 4 0,7 3 2 16,13 0 2-1,7-5 2 1,3-4 3-16,1-3 3 0,-2-13 9 15,-9-5 7-15,-4-10 55 16,-4-7 7-16,-12-8 3 16,-3-2-4-16,-10-6-54 15,-8-2-76-15,-2 2-210 16</inkml:trace>
  <inkml:trace contextRef="#ctx0" brushRef="#br0" timeOffset="96870.14">8845 15178 762 0,'-1'-10'359'0,"9"-8"-126"0,7 3-81 16,16 8-67-16,4-6-19 15,2 13-36-15,-3 0-15 16,-14 1-6-16,-6 10 3 16,-20-1 6-16,-9 7 3 15,-14 8-1-15,1 0-4 16,8-2-8-16,5-4-5 16,22-7 3-16,5-5 2 0,16-5 4 15,5 0 1-15,11 0-3 16,7 1-4-16,-2 7-99 15</inkml:trace>
  <inkml:trace contextRef="#ctx0" brushRef="#br0" timeOffset="97378.8">9437 15246 898 0,'0'-2'394'0,"-3"7"-216"16,-4 8-59-16,-8 18-85 15,-2 13 8-15,-3 14 13 16,2 6-8-16,2-9-13 16,4-8-9-16,7-17-12 15,0-10-2 1,8-8 0-16,-3-10 8 16,7-8 6-16,4-3 2 0,-4-14-1 15,5-5-7-15,-5-16-5 16,0-10-1-16,7-14-1 15,0 0-3-15,5 6-5 16,2 11-2-16,-5 21 15 16,-4 11-2-16,-5 23-1 15,0 9 0-15,5 21-15 16,8 11 1-16,11 13 1 0,6 3 1 16,6 0 1-1,-1-1 0-15,-7-9 0 16,-12-5 3-16,-10-14-84 0,-6-3-79 15,-12-14-191-15</inkml:trace>
  <inkml:trace contextRef="#ctx0" brushRef="#br0" timeOffset="97553.26">9358 15528 753 0,'2'-2'386'15,"7"-1"-66"-15,14 1-107 16,12 1-83-16,9 0-16 0,8-2-58 16,-5 3-20-1,-6 2-19-15,-6 6-8 0</inkml:trace>
  <inkml:trace contextRef="#ctx0" brushRef="#br0" timeOffset="98062.7899">10149 15432 554 0,'0'0'317'16,"1"0"-69"-16,8 6-75 0,17-2-70 15,0 1-28-15,15-1-16 32,6-1-11-32,0 6-23 15,4-2-5-15,-5 0-82 0,-9-6-126 0</inkml:trace>
  <inkml:trace contextRef="#ctx0" brushRef="#br0" timeOffset="98262.39">10191 15610 757 0,'6'3'327'15,"12"0"-133"-15,7 4-42 16,6-2 7-16,4 0-29 15,5 4-58-15,2-5-25 16,-4-3-22-16,2 1-25 0</inkml:trace>
  <inkml:trace contextRef="#ctx0" brushRef="#br0" timeOffset="99056.3">11101 15527 318 0,'-19'-13'230'0,"-17"-16"15"15,5-9-35-15,23-3-53 0,9 0-21 16,17 7-9-16,8 6 0 15,9 13-41 1,8 9-18-16,0 16-40 16,-4 10-20-16,-3 16-2 0,-18 0 0 15,-17 8 4 1,-3 3 1-16,-33-3 1 16,-4 0-1-16,-6-9-1 0,-4-7 1 15,16-14 0-15,14-2-2 0,10-8-11 16,9-3-4-16,12 1 0 15,6-2 2 1,13 2 12-16,8 2 2 0,4 1 1 16,3-1-3-16,1-2 0 15,-1-4-14-15</inkml:trace>
  <inkml:trace contextRef="#ctx0" brushRef="#br0" timeOffset="99526.7099">11745 15281 461 0,'9'0'237'16,"2"0"-52"-16,-5 0-6 0,-6-1-34 15,-6 2-21-15,5-1-45 32,0 0-33-32,-23 1-32 0,-31 2-2 0,22-3-5 15,4 1-2-15,2 3-5 32,-1 3-1-32,8 3-4 0,1 3-1 0,6 4-2 15,1 1-1-15,5 4 0 16,0-5 0-16,4-1 2 15,3-5 5-15,11-7 21 16,3-1 16-16,16-3 9 16,3-1 1-1,8 2-14-15,2 7-8 0,-1 4-4 0,-5 8 1 16,-6 0-4-16,-4-2-2 31,-14 3 6-31,-10-3 16 0,-14 3 21 16,-12 1 1-16,-9-4-6 0,-5-4-14 0,-2-7-17 31,-1-6-5-31,7-8-63 16,4-2-58-16,14-2-231 15</inkml:trace>
  <inkml:trace contextRef="#ctx0" brushRef="#br0" timeOffset="99716.2">12085 15579 1040 0,'0'0'507'0,"4"0"-170"0,-3 2-62 16,-1-2-102-16,0 0-50 16,0 0-81-16,0-1-90 15</inkml:trace>
  <inkml:trace contextRef="#ctx0" brushRef="#br0" timeOffset="100177.2899">12617 15335 755 0,'-19'-4'388'0,"-14"-3"-128"16,-7 10-134 0,3 9-46-16,7 17-63 0,3 2-12 15,12 12-10-15,7 1-1 0,12-2 6 32,13 1 1-32,24-13 6 0,7-13 3 0,12-14 17 15,0-6 26-15,-17-17 61 16,-4 3 16-16,-25-12 17 15,-12-5-19-15,-15-7-58 16,-15-7-19 0,-7 4-36-16,-5 6-11 0,4 16-54 15,6 11-83-15</inkml:trace>
  <inkml:trace contextRef="#ctx0" brushRef="#br0" timeOffset="100348.2099">12840 15666 1030 0,'-1'-2'521'16,"-3"-1"-185"-16,2-1-191 0,1 3-59 0,1 0-103 16,0 0-84-16</inkml:trace>
  <inkml:trace contextRef="#ctx0" brushRef="#br0" timeOffset="100767.45">13189 15418 647 0,'0'-9'352'0,"-7"-9"-66"16,-3 1-43-16,-7 4-56 15,-3 1-40-15,-2 9-68 0,0 3-32 0,-1 9-40 16,0 8-13-1,3 12-5 1,4 6 3-16,8 6 2 0,5 1 1 16,12-5 0-16,8-5 0 0,17-9 3 15,6-6 2 1,4-11 4 0,0-7 3-16,-9-8 11 0,-5-3 39 15,-13-9 26 1,-11 3 8-16,-15-9-7 15,-8 0-39-15,-10-3-41 16,-3 1-58-16,3 2-535 16</inkml:trace>
  <inkml:trace contextRef="#ctx0" brushRef="#br0" timeOffset="101339.2399">13588 15270 722 0,'6'-1'324'0,"9"-1"-149"0,-5 1-47 16,-8 4-60-16,1-1-6 15,-6 3-3-15,2-5-4 16,-1 0-2-16,-23 8-9 16,-39 3-22-1,37-9-7-15,5 0-5 16,2 0-3-16,9 4-8 15,1-1-2-15,2 5-3 0,1 1-2 16,2 6 2-16,-5 2 3 0,6 0 1 16,0 1 1-1,7-6 3-15,5-1 2 0,10-10 6 16,7-3 1 0,7-6 0-16,2-3-4 0,3 8-5 15,0 1 0 1,-2 9 0-16,-7 3 2 15,-3 4 3-15,-10-1 0 0,-9 4 8 16,-3 6 13 0,-15-7 25-16,-6 5 7 0,-10-2-1 15,-8-4-13-15,-4-2-21 16,-1-8-4-16,-1-7-6 16,9-3-38-16,14-10-157 0</inkml:trace>
  <inkml:trace contextRef="#ctx0" brushRef="#br0" timeOffset="101755.7">14080 15416 706 0,'0'-1'381'0,"1"-2"-109"16,5 1-73-16,-6 2-78 0,21-1-35 15,53-1-24 1,-22-5-6-16,-2 1-27 16,2 2-9-16,-11 1-8 15,-8 3-3-15,-17 0-2 16,-3 0-2-16,-13 5-76 15,-1 0-64-15</inkml:trace>
  <inkml:trace contextRef="#ctx0" brushRef="#br0" timeOffset="102036.2399">14090 15557 566 0,'-3'-2'320'15,"8"3"-67"-15,6-2-59 16,12 1-75-16,7 0-8 0,12-4 3 16,3 2-17-1,6-3-27-15,-1 2-10 0,-8 5-21 16,-10 0-11-16,-12-2-13 15,-4 4-3-15,-10-3-2 16,-3-1-4-16,-2 1-42 16,-2-1-91-16</inkml:trace>
  <inkml:trace contextRef="#ctx0" brushRef="#br0" timeOffset="103748.65">14774 15515 529 0,'7'-7'272'0,"12"-9"-40"16,5-6-65-16,15-8-16 15,1-4-4-15,4-4-28 16,-2 0-18-16,-10 2-30 15,-5 6-1-15,-15 10 8 16,-4 7 4-16,-7 8-13 16,-1 5-18-16,-2 15-35 15,0 9-13-15,-6 21-4 0,1 9 1 16,-1 10 1 0,1-4 1-16,7-12 2 0,5-8-1 15,-1-15 0-15,4-8 19 16,3-7-164-16,0-4-153 15</inkml:trace>
  <inkml:trace contextRef="#ctx0" brushRef="#br0" timeOffset="103888.5">15264 15658 1208 0,'-4'-3'534'16,"-2"-2"-260"-16,0 2-177 15,3 0-33-15,4 3-143 16</inkml:trace>
  <inkml:trace contextRef="#ctx0" brushRef="#br0" timeOffset="104352.12">15488 15436 915 0,'-5'-15'400'0,"-2"-18"-208"16,11-1-50-16,24 2-72 15,3 2-4-15,7 11-15 16,-5 10-4-16,-6 18-1 0,-4 10-20 16,-9 15-14-16,-8 7 3 15,-12 5 2-15,-11 1 0 16,-15 0-3-16,-1-4-2 15,-5-12-5-15,8-6-1 16,14-13-9 0,6-7-5-16,20-1-4 0,1-4-1 15,11-1 9-15,6 1 4 16,0 0 1 0,4 3 2-16,-1 3 0 15,-4 3 1-15,-1-3-105 0</inkml:trace>
  <inkml:trace contextRef="#ctx0" brushRef="#br0" timeOffset="104810.31">16120 15284 690 0,'0'-3'328'16,"2"-1"-85"-16,-1 3-73 15,-2-1-58-15,0 1-30 16,0 1-67-16,-19 1-9 16,-38 7 1-16,25-8 0 0,-5-2-2 15,3 1-1 1,7 1-6-16,3 6-5 0,9 8-5 15,1 3-3-15,5 8 4 16,2 1 2-16,8 0 5 16,2-2 4-16,10-9 5 15,5-1 4-15,11-10 6 16,3-3 6-16,10 1 8 16,2 3 2-16,-5 3 0 15,-3 6-6-15,-9 5-7 16,-4 2-4-16,-13-1 0 15,-7-2 8-15,-11 2 21 0,-8-2 3 16,-11 3 0-16,-4-6-5 16,-11-6-17-1,1-6-3-15,5-11-61 16,8-7-83-16</inkml:trace>
  <inkml:trace contextRef="#ctx0" brushRef="#br0" timeOffset="105543.33">16482 15182 515 0,'8'-6'305'16,"8"-1"-32"-16,-1 3-78 0,2 7-76 15,-5 7-36 1,0 10-37-16,2 6-2 0,-14-1-6 15,0 4-5-15,-4-7-8 0,-2-3-2 32,1-8 5-32,1-8 6 0,4-11-3 15,0-8-4-15,10-7-17 16,4-2-10 0,2 0-4-16,6 3-2 0,-1 7 2 15,-2 5 1-15,0 7 3 0,-8 1 1 0,-3 6 3 16,0 3 0-1,-3 1 2-15,-4 1 1 0,0-3 3 16,-1-2 0-16,0-1 6 31,0-4-2-31,0-1-5 0,0 1-4 0,15-1-6 32,37-41-2-32,-30 33-2 15,-1 4-2-15,-5 7-1 16,-3 4 2-16,-5 11 7 15,-4 3 6-15,-4 1 3 16,-2 8 0-16,-3-5-1 16,0-2-3-16,5-6-56 0,1-6-133 15</inkml:trace>
  <inkml:trace contextRef="#ctx0" brushRef="#br0" timeOffset="105783.19">17192 14919 1071 0,'-4'0'483'15,"-6"4"-220"-15,-4 19-151 16,-3 10-43-16,-7 19-30 16,1 5-4-16,-10 12-11 15,-1 5-4-15,-9 10-6 16,2 3-2-16,10-14-5 15,6-11-2-15,17-24-3 16,2-12-33-16,6-15-157 16,6-9-126-16</inkml:trace>
  <inkml:trace contextRef="#ctx0" brushRef="#br0" timeOffset="106143.09">17388 15281 689 0,'-12'-9'428'0,"-7"-7"-15"15,-9 7-232-15,0 3-45 0,2 7-72 16,4 5-23-16,6 7-33 15,7 3-8-15,10 8-1 16,7 5 0-16,13 5 2 16,4 3 2-16,7 2 1 15,2 1-1-15,-8-7 2 16,-6-5-1-16,-16-10 5 16,-7-6 5-16,-14-4 33 15,-10-6 8-15,-9-3 5 16,0 1-3-16,-3-12-34 15,11 7-8-15,9-3-101 16,5-1-92-16</inkml:trace>
  <inkml:trace contextRef="#ctx0" brushRef="#br0" timeOffset="106633.22">17533 14994 698 0,'1'-2'353'0,"6"-8"-82"16,-1 0-72-16,16 6-65 16,0-2-23-16,3 8-48 0,5 6-21 15,-2 6-13-15,-5 1-7 16,-10 4-6-16,-9-1 2 16,-20 2 2-16,-13 3 0 15,0 2-2 1,-5 2-6-16,14-7-6 0,12-4-3 15,4-5 1 1,12-4 3-16,15-5 6 0,5-1 4 16,15-1 11-16,0 0 4 15,-1 1 16 1,-4 2 1-16,-8 2-6 0,-5 0-5 16,-13 0-20-16,-1-2-3 15,-6-1-5 1,-1-2-1-16,-3 2-4 0,-1-2-2 15,-1 0-51 1,0 0 14-16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1-05T09:04:23.827"/>
    </inkml:context>
    <inkml:brush xml:id="br0">
      <inkml:brushProperty name="width" value="0.05292" units="cm"/>
      <inkml:brushProperty name="height" value="0.05292" units="cm"/>
      <inkml:brushProperty name="color" value="#FF0000"/>
    </inkml:brush>
  </inkml:definitions>
  <inkml:trace contextRef="#ctx0" brushRef="#br0">1752 16747 369 0,'-3'-3'220'16,"-4"-1"-35"-16,2 4-50 0,-1 4-9 15,-2 8-33-15,0 9-17 32,1 14-16-32,-2 7-3 0,-4 7-11 0,1 7-7 15,-3-2-7-15,-1-3-5 16,5-1-6-16,-1-8 1 16,3-13 26-16,4-9 12 0,1-21-3 15,4-11-8-15,2-20-35 31,8-7-15-31,4-11-8 16,1-2 2-16,5-5 5 16,-1 1 2-16,7 0 3 0,-1 6 0 0,-5 14 9 15,-3 12 7-15,-11 17 6 16,-3 7 4-16,-3 9-5 16,0 2-5-16,0 11-5 15,1 4-5-15,12 9-8 31,3 5-3-31,13 1-2 16,6 1 0-16,7-2 6 0,1 2 2 16,-5-3-2-16,-7-2 1 15,-12-6 1-15,-10-6 5 16,-9-9 22-16,-5-2 12 16,-25-10 14-16,-10-6 2 15,-20-9-14-15,-7-6-14 16,5-3-20-16,6 0-9 0,16 8-14 15,10 7-7-15,9 9-12 16,10 4-30-16,5 4-126 16,5 2-89-16</inkml:trace>
  <inkml:trace contextRef="#ctx0" brushRef="#br0" timeOffset="365.3541">2075 16476 709 0,'0'-5'341'0,"5"0"-129"16,4 7-61-16,18 16-71 15,10 10-29-15,23 19-30 16,8 15-4-16,-1 25 4 16,-7 11 2-16,-31 12 3 15,-16 2 2-15,-21-8-4 16,-11-10 2-16,-8-23 3 15,-1-17 2-15,2-26 9 16,0-11-3-16,6-15-114 16,-2-4-148-16</inkml:trace>
  <inkml:trace contextRef="#ctx0" brushRef="#br0" timeOffset="887.5765">2864 16665 795 0,'0'0'327'0,"0"4"-197"32,1 11-49-32,0 16-49 15,2 14-3-15,1 15-9 0,1 5-2 0,2 3-4 31,0-6 0-31,3-4-3 0,-1-7 0 0,3-16-2 16,-1-6-6-16,-1-17-99 16,1-8-76-1</inkml:trace>
  <inkml:trace contextRef="#ctx0" brushRef="#br0" timeOffset="1086.0306">3088 16644 838 0,'0'-2'384'16,"0"2"-192"-16,2 9-65 16,-2 19-72-16,1 5-21 15,5 21-5-15,1 6-7 16,4 1-9-16,3 6-1 16,-3-12-2-16,-3-6 2 0,0-10-2 15,0-8-1-15,-6-15-146 16,-1-5-104-16</inkml:trace>
  <inkml:trace contextRef="#ctx0" brushRef="#br0" timeOffset="1220.531">2939 16989 921 0,'7'2'364'0,"6"4"-231"15,5-3-27-15,10 0-30 0,3 0-20 16,6 2-35-16,-4-2-9 15,-1 5-163-15</inkml:trace>
  <inkml:trace contextRef="#ctx0" brushRef="#br0" timeOffset="1669.1107">3731 16922 837 0,'-1'-3'409'15,"0"-1"-168"1,0 5-79-16,1-1-96 0,0 12-33 0,9 61-17 31,-3-16-2-31,-3 19-2 16,4 7-1-16,-1-5-2 15,1-8-1-15,4-28-1 0,-2-11-3 16,1-19-109-16,-1-4-156 0</inkml:trace>
  <inkml:trace contextRef="#ctx0" brushRef="#br0" timeOffset="1805.921">3796 17103 611 0,'0'0'319'15,"11"-3"-38"1,-5 2-191-16,0 0-64 0,25 0-7 16,8-5-14-1,7 1-59-15</inkml:trace>
  <inkml:trace contextRef="#ctx0" brushRef="#br0" timeOffset="2215.9077">4151 16891 803 0,'-16'-10'382'16,"-14"-6"-144"-16,5 7-117 15,3 2-29 1,7 9-53 0,2 5-25-16,10 6-28 15,3 4-6-15,8 3 4 0,9 1 3 16,0-4 7-16,4 1 3 16,-2-5 4-16,1-4 1 0,-6-4 2 15,-4-4 1 1,-8-4 0-16,-2 2 0 0,-11 1-2 0,-5-5-1 15,-9 3-1-15,-2 2-1 16,3 3-6-16,3 4-5 16,9 8-3-16,6 0 1 0,6 3 7 15,5 3 3-15,5 2 3 32,5 1 2-32,6-5-1 15,2-2 1-15,7-9-1 16,1-4 1-16,3-7-14 15,2-7-42-15,-2-6-198 16</inkml:trace>
  <inkml:trace contextRef="#ctx0" brushRef="#br0" timeOffset="2818.9684">4342 16923 602 0,'-10'-1'319'0,"-11"1"-52"16,5 0-93-16,9 0-72 0,6 2-26 15,8 2-48-15,6-3-16 16,11-1-12-16,4 1 2 16,3 0 0-16,2-1 1 15,-9 0 3-15,-6-3 0 16,-6 3 5-16,-6-3 5 16,-5 3 8-16,-1 0 2 0,-1-1-3 15,0 0-4-15,-3 0-12 16,-12 1-4-16,-28 16-5 15,33-3-3 1,0 5-3-16,3 5-1 0,9 4 1 16,2 1-2-16,9 1 0 15,6-3-1-15,0-9-3 16,7 1-24-16,2-10-77 16,3-5-39-16,10-10-56 15,3-9 8-15,3-7 78 16,1-2 42-16,-5 0 78 15,-6 2 55-15,-10 9 61 16,-8 4 26-16,-8 10 25 0,-9 2-14 16,-8 11-32-16,-6 2-18 15,-7 9-25-15,-7 4-21 16,-2-9-15-16,0-4-3 16,4-9-10-16,3-7-2 0,2-10-23 15,3-1-12-15,6-8-14 16,5 4-6-16,7-2 10 15,4 4 11-15,6 5 22 16,1-2 11-16,5 11 10 16,1 6 0-16,2 4-3 15,3 9-3-15,2 3 6 16,3 1-3-16,0 1-8 16,-4-1-5-16,-1-5-101 15,-1-4-188 1</inkml:trace>
  <inkml:trace contextRef="#ctx0" brushRef="#br0" timeOffset="3547.7519">4946 16947 848 0,'-2'0'364'0,"2"0"-222"0,2 1-44 16,-2-1-54-16,0 0-30 31,21 7-10-31,38 9 4 16,-20-12-3-16,-2-3 0 0,-4-3 1 15,-5-1-2-15,-10-1-24 16,-7 0-15-16,-11 0-14 15,-6 3-5-15,-14-3 19 16,-3 4 14-16,-3 7 11 16,-1 2 2-16,5 6 0 15,5 1 0-15,10 6-1 16,0 2 1-16,12 3 1 16,4 2-2-16,8-7 1 15,11-4 1-15,10-3 2 16,1-7 1-16,6-8 1 15,-1 0 2-15,-5-9 2 16,-1 0 1-16,-9-5 6 16,-4 0 2-16,-6-2 3 15,-8 0 2-15,-3 0 12 16,-1-3 8-16,-7 0 28 0,0 0 21 16,-7 0 19-16,-12 0 5 15,-3 11 1-15,-3 2-15 16,-6 7-28-16,5 9-14 15,4 1-37-15,5-2-12 16,11 9-12-16,6-4-3 0,9 1-1 16,9 5 3-16,8-2 5 15,4 1 0-15,0-4 7 16,-2-7-52-16,-4-4-84 16,-7-8-73-16</inkml:trace>
  <inkml:trace contextRef="#ctx0" brushRef="#br0" timeOffset="3690.3695">5377 16721 654 0,'-8'-7'440'0,"-6"-1"53"16,5 0-227-16,-1 2-128 0,6 5-47 16,1 1-79-16,3 4-23 15,0-4-183-15</inkml:trace>
  <inkml:trace contextRef="#ctx0" brushRef="#br0" timeOffset="4231.6199">5589 17000 551 0,'-2'1'280'15,"0"4"-33"-15,2 4-179 0,0 2-13 0,3 10 1 16,1-1-5-16,-4-1-12 16,1-1-6-16,0-9-4 31,-1-2 6-31,0-7 2 15,-1-7-4-15,-3-8-12 0,1-4-8 0,-5-17-6 16,7 10 0 0,4 0 7-16,3 2 1 0,14 13 5 15,-1-1 4-15,3 6-1 16,5 5-1-16,-4 7-7 16,-3 4 0-1,-1 10-2-15,-4 0-2 0,-5 6-4 16,-1-1 0-16,0-2-12 0,-1-1-53 15,1-5-244 1</inkml:trace>
  <inkml:trace contextRef="#ctx0" brushRef="#br0" timeOffset="4429.029">5930 16937 729 0,'2'0'404'16,"-2"-1"-82"-16,0 3-184 16,0-2-36-16,0 0-54 15,1 9-10-15,2 14-12 16,8 30-8-16,-8-32-13 16,2 2-34-16,4-4-308 15</inkml:trace>
  <inkml:trace contextRef="#ctx0" brushRef="#br0" timeOffset="4800.8445">6200 16978 391 0,'0'-4'238'0,"-1"-6"-33"0,-2 1-44 16,-4 3-9-16,-7 1-38 15,-1 1-16-15,-4 1-30 16,-2 0-16-16,0 8-27 16,1 3-17-16,7 13-24 15,2 1-5-15,8 8-2 16,4-1 3-16,9-1 8 15,5 4 2-15,8-14 8 0,3-3 3 16,-2-12 19-16,-1-5 15 16,-6-6 38-16,-5-2 13 15,-10-2-3-15,-7-1-9 16,-12 5-40-16,-5 0-25 16,-5 4-113-16,0-3-141 15</inkml:trace>
  <inkml:trace contextRef="#ctx0" brushRef="#br0" timeOffset="5170.1054">6255 16997 568 0,'7'0'315'0,"9"0"-44"15,0 0-68-15,0 4-70 16,-1 9-31-16,-7 1-41 15,-6 1-4-15,-2 4-2 16,-4-7-5-16,1 2-18 0,2-5-8 16,1-4-8-16,0-5-4 15,0-6-6-15,0 5-3 16,0 0-7-16,1-9-4 16,6-7 1-16,21-21 1 15,-4 32 7-15,-8-2 6 0,-2 8 2 16,-3-2 3-16,-1 9 2 15,1 1 5-15,0 6 11 32,-1 0 5-32,-3 1 1 15,-1 4-2-15,-4-3-11 0,-2 5-7 16,1-4-12 0,-1-2-48-16</inkml:trace>
  <inkml:trace contextRef="#ctx0" brushRef="#br0" timeOffset="5636.061">6996 16921 992 0,'5'0'406'15,"13"7"-239"-15,9 6-93 16,20 16-50-16,7 5-5 15,8 6-5-15,-2 4 1 16,-13-4-3-16,-6 3-1 0,-18-11 5 16,-9-5-86-16,-3-12-327 15</inkml:trace>
  <inkml:trace contextRef="#ctx0" brushRef="#br0" timeOffset="5833.5341">7357 16948 978 0,'-9'4'407'0,"-16"7"-226"15,-3 2-47-15,-9 9-54 0,-5 2-16 16,-5 5-34 0,1 2-12-16,7 0-11 15,6-2-5-15,16-6-23 0,8-2-88 16,15-9-320-16</inkml:trace>
  <inkml:trace contextRef="#ctx0" brushRef="#br0" timeOffset="6091.6928">7502 17185 566 0,'-1'2'338'0,"-1"6"13"16,-2 4-149-16,-2 4-76 15,3 3-24-15,-1 3-54 16,4 0-20-16,4 6-19 0,3-3-3 16,2-1-5-16,4-5-1 15,-3-7-2-15,2-5-37 16,-1-4-151-16,-3-6-229 15</inkml:trace>
  <inkml:trace contextRef="#ctx0" brushRef="#br0" timeOffset="6263.0805">7508 17052 1178 0,'-4'0'503'0,"-5"-2"-265"31,2-1-73-31,5 5-81 0,1-1-38 16,1-1-144-16,0 0-216 0</inkml:trace>
  <inkml:trace contextRef="#ctx0" brushRef="#br0" timeOffset="6611.187">7733 16982 909 0,'7'0'357'0,"10"3"-220"0,11 2-61 16,11-3-17-16,3 0-18 15,2 2-30-15,-3-1-3 16,-8 2-20-16,-5 2-72 16</inkml:trace>
  <inkml:trace contextRef="#ctx0" brushRef="#br0" timeOffset="6833.1443">7795 17111 572 0,'1'0'301'0,"8"3"0"16,5 2-150-16,13-2-56 16,1 2-3-16,4-2-53 15,1 0-17-15,3 1-49 16,6 0-151-16</inkml:trace>
  <inkml:trace contextRef="#ctx0" brushRef="#br0" timeOffset="7403.4606">8408 16862 918 0,'-6'10'374'16,"-6"17"-240"-16,-4 4-38 16,-3 9-47-16,4 3-11 15,-1 0-15-15,3 5-2 16,11-8-9-16,-4-4-3 16,9-16-2-16,0-11 5 0,-1-13 8 15,-2-7-1-15,6-9-4 31,-1-7-5-31,2-7-8 0,3-4-1 16,-4-6 2-16,4 4-1 16,1-2 1-16,-2 1 0 0,0 4 6 31,-3 2 8-31,-2 14 21 16,0 8 3-16,0 14 0 15,-1 12-5-15,4 12-18 16,1 7-3-16,7 9-6 15,7 4-2-15,8 4-2 16,6-1-1-16,6 1-2 0,-2-4-3 16,-7-2-29-16,-7-8-37 15,-12-8-59-15,-6-9-43 16,-9-14-252-16</inkml:trace>
  <inkml:trace contextRef="#ctx0" brushRef="#br0" timeOffset="7561.1379">8357 17115 722 0,'-1'0'369'15,"-4"-2"-132"-15,1-5-93 16,13 8-17-16,6-1-55 16,7 0-24-16,16 8-16 15,-5-9-3-15,0 1-273 16</inkml:trace>
  <inkml:trace contextRef="#ctx0" brushRef="#br0" timeOffset="11232.2225">9175 16954 499 0,'7'-1'224'0,"12"2"-91"16,8 3-16-16,9 2-27 15,4 5-18-15,0-3-41 16,-2 0-8-16,-4-5-7 15,-8 3-2-15,-8-3 3 16,-6-2 5-16,-11-1 2 16,-6-8-4-16,-11 4-17 15,-5 2-7-15,-11 2-12 16,-1 6 0-16,0 6 6 16,6 9-1-16,10 6-2 15,8-1 0-15,12 3-2 16,6-5-1-16,13-1 3 0,7-1 0 15,12-7-80-15,2-6-70 16</inkml:trace>
  <inkml:trace contextRef="#ctx0" brushRef="#br0" timeOffset="11775.6445">9823 17076 342 0,'3'1'229'0,"4"2"31"15,-5 5-34-15,-3 6-71 16,-8 1-25-1,-8 4-61-15,-5 1-28 16,-10-5-19-16,-3-2-1 0,-8-12-8 16,4-5-5-16,2-8-23 15,6-5-13-15,13-1-14 16,4-4-5-16,14 1 8 16,7-3 7-16,10 6 9 15,6 3 6-15,7 4 17 0,0 9 8 16,-1 3 13-16,-1 4 3 15,-7 10-1-15,-1 3 0 16,-6 11-4-16,-6 2-2 16,4 3-6-16,-1-4-4 15,3-9-2 1,4-1-1-16,1-15 2 0,0-5 1 16,8-11 2-16,-3-6 1 0,-2-10-1 15,-4 3-1-15,-7-7-1 16,-1 2 2-16,-5 4 1 15,-4-2 1-15,-1 14-1 16,-4 1 0-16,-1 13-4 16,-1 3-1-1,1 4-3-15,1 4-2 0,1 1 2 16,7 6-2-16,3 0-1 16,3-2-1-16,9-2 3 15,-1-3 7-15,3-5 21 16,4-1 5-16,-1-6 8 15,1-4 4-15,-3-4-6 16,-3-6-2-16,-3 3-6 0,2 1-6 16,-10-2-20-16,-4 0-48 15,-4 1-168-15,-1-3-255 16</inkml:trace>
  <inkml:trace contextRef="#ctx0" brushRef="#br0" timeOffset="12252.4136">10215 17020 700 0,'0'2'284'0,"1"-2"-147"16,4 4-58-16,-5-4-28 15,3 0-8-15,22 4-27 16,31 2-10-16,-29-4-2 31,0 2 1-31,-2-4 0 16,-3 2 3-16,-8-4 0 15,-3-3 0-15,-8-3-8 16,-2 1-5-16,-1 0-6 16,-2 1 0-16,-5 4-3 0,-2 1 0 15,-8 8 1-15,5 6-1 16,-3 6 6-16,4 5 1 16,9 1 0-16,2-1-1 15,9-2 1-15,6-3 2 16,7-5 5-16,0-1 3 15,6-9 6-15,-3-4 3 0,2-5 5 16,0-8 1-16,1-5 2 16,0-4 0-16,-3-6-1 15,-4 0 3-15,-9 3 17 16,-4 3 13-16,-8 13 14 16,-3 3-5-16,-5 15-16 15,0 5-16-15,0 7-20 16,5 3-2-16,7 5-7 15,3 1-1-15,4 1 1 16,2 1-38-16,-3-9-129 16,2-4-126-16</inkml:trace>
  <inkml:trace contextRef="#ctx0" brushRef="#br0" timeOffset="12402.4145">10674 16696 1197 0,'-3'-2'498'16,"-1"-4"-276"-16,0 6-150 16,3 0-29-16,0 0-81 15,0 0-141-15</inkml:trace>
  <inkml:trace contextRef="#ctx0" brushRef="#br0" timeOffset="12959.7217">10844 16783 355 0,'3'-2'185'16,"3"-7"-14"-16,5-5-38 0,7-11-19 16,4-6-20-1,2-6-30-15,-2-1 2 16,-7 0 16-16,-6 2 12 16,-9 7 10-16,-1 11-12 15,-6 11-39-15,-1 7-20 0,-1 15-35 16,0 7-11-16,5 21 1 15,8 15 2-15,16 31-3 16,5 10 2-16,0 7 3 0,-2 2 2 0,-16-13 9 31,-8-12 3-31,-10-13 7 16,-7-16 4-16,1-21 12 16,0-13 4-16,-4-23-24 0,2-13-23 0,4-19-79 15,5-6-63 1,15-8-180-1</inkml:trace>
  <inkml:trace contextRef="#ctx0" brushRef="#br0" timeOffset="13330.505">11368 17016 429 0,'-4'-5'271'0,"-4"-9"-5"15,-5-1-111-15,-6 0-12 16,-3 2-39-16,2 8-25 16,2 7-51-16,3 5-20 15,3 4-32-15,7 1-5 16,5 4-3-16,3 1 1 16,12 0 9-16,0-2 6 15,3-5 11-15,-1-9 5 0,-2-1 4 16,-4 2 4-16,-5-1 7 15,-3 0-1-15,-6 3 0 16,2-4-4-16,0 0-1 16,-16 6 9-16,-29 20 7 15,34-11-2-15,7 3-12 16,3-1-11-16,7 0-11 16,6-4 0-16,7-4 6 15,10-1 2-15,1-9-16 0,2-3-31 16,2-3-144-1</inkml:trace>
  <inkml:trace contextRef="#ctx0" brushRef="#br0" timeOffset="13616.395">11526 16997 666 0,'5'0'241'0,"7"-5"-182"15,6 3-17-15,9 3-5 16,2-1-8-1,5 7-20-15,-5-5-1 0,-8-1 6 16,-5 2 4-16,-11-3 13 16,-4-3 5-16,-4 2-1 15,2 0 0-15,0 0 1 16,-19-1-5 0,-33 7-9-16,33 8-7 0,4 5-13 15,3 0 0-15,9 4-2 16,6 3 1-16,9 0-4 0,4 4-2 15,6-2-11-15,2-4-41 16,6-11-212 0</inkml:trace>
  <inkml:trace contextRef="#ctx0" brushRef="#br0" timeOffset="13996.1516">12047 17064 939 0,'-6'12'392'0,"-10"12"-232"16,-7 8-53-16,-12-7-49 15,2 0-20-15,-1-9-15 16,5-5-13-16,6-16-34 16,4-4-14-16,1-9-16 15,6-3 0-15,7 1 4 16,1 1 5-16,13 6 5 16,-1 1 5-16,8 7 26 15,4 1 9 1,-1 9 18-16,3 5 6 15,2 4 5-15,1 0-4 0,3 1 1 0,2-5 0 32,-1-4-3-32,3-3 1 15,-4-7-6-15,2-7 1 16,-8-6 0-16,-4-2 1 16,-5-4 1-16,-6-2-2 0,-6 7-3 0,-1 2 3 15,0 9 7-15,-7 9 8 16,4 14 8-16,-3 7-2 0,-7 2-8 15,11 10-10-15,3-1-13 16,3-4-32-16</inkml:trace>
  <inkml:trace contextRef="#ctx0" brushRef="#br0" timeOffset="14473.4731">12721 16772 830 0,'1'2'341'0,"-1"4"-169"15,6 32-112-15,6 15-23 16,-2 25 13-16,-1 8-6 16,0 6-7-16,-3 0-13 15,-4-4-11-15,2-3-5 16,-4-21-9-1,0-13-5-15,-2-29-121 16,2-5-138-16</inkml:trace>
  <inkml:trace contextRef="#ctx0" brushRef="#br0" timeOffset="14631.8324">12813 17147 836 0,'15'-2'308'15,"8"-1"-218"-15,12 3-88 16,6-1-5-16,3 0-57 16,1-2-110-16</inkml:trace>
  <inkml:trace contextRef="#ctx0" brushRef="#br0" timeOffset="14981.9931">13314 16952 816 0,'-13'-1'347'16,"-15"-6"-195"-16,3 2-31 0,-2 4-61 16,10 0-19-16,6 5-37 15,-6 0-10-15,13 4-18 16,-3 0-6-16,10 2-1 16,8 0 3-16,7-3 13 15,1-5 5-15,0-1 8 16,-3-1 0-16,-6-3-4 15,0 1-4 1,-11 0-22-16,-4 2-4 16,-7 6 6-16,-6 4 10 0,-2 4 55 15,5 6 16-15,-3-3 14 0,2-3 0 16,17 3-11-16,-1-4-4 31,13-3-3-31,7 3-4 16,-2-9-11-16,3-1-5 15,9-1-9-15,-1-4 1 16,5 2-150-16</inkml:trace>
  <inkml:trace contextRef="#ctx0" brushRef="#br0" timeOffset="15457.0101">13783 16883 817 0,'8'4'314'0,"14"2"-210"15,8 2-46-15,15-3-1 16,2-4-13-16,5 0-16 16,-2-2-3-16,-7-3-6 15,-10 1-1-15,-14-3-3 16,-7 2-29-16,-12 1-83 15,0 3-42-15,-8 3-66 16,-8 1 1-16,-11 4 72 16,-2 1 40-16,0 4 88 15,7 0 67-15,10 3 64 16,1 2 26-16,8 0 10 16,3 5-28-16,9 0-43 15,5 1-23-15,2 1-35 0,-1-5-12 16,-2-3-60-16,1-3-88 15</inkml:trace>
  <inkml:trace contextRef="#ctx0" brushRef="#br0" timeOffset="15789.4543">14371 16979 631 0,'-8'-4'329'16,"-12"-8"-86"-16,-2 0-61 16,-1 4-64-16,0-1-33 0,1 9-40 15,6 4-18-15,3 6-26 16,1 3-7-16,7 5-10 16,-3 2 1-16,16 5 6 15,3 1 5 1,8-4 4-16,6-4 2 15,1-8 5-15,5-5 5 0,-1-8 10 0,0-5 8 16,-12-10 30 0,-5 0 12-16,-13-9 8 0,-8-1-4 15,-10 2-37-15,-8 0-39 16,-2 7-198-16</inkml:trace>
  <inkml:trace contextRef="#ctx0" brushRef="#br0" timeOffset="18874.5213">2839 17819 318 0,'1'3'162'0,"0"12"-50"0,2 6-18 15,0 11-13-15,1 2-24 16,-1 3-23-16,-3-5-5 16,1-8-8-16,0-1-4 15,-1-18 9-15,0-9 3 16,0-12 1-16,-3-13 1 0,-1-4-12 16,-1-2-2-16,3 2 6 15,0 2 4 1,2 4 1-16,0 4-3 15,3 6-14-15,2 5-7 0,3 7-6 16,2-1-2-16,7 1-3 16,7-3 1-16,7 1-5 15,2 0 1-15,0 3 0 16,-7 1 0-16,-10 6 3 16,0 2 3-16,-6 5 5 0,-2 1 7 15,-7 11 12-15,-1 6 4 16,-4 7 4-16,0 5-2 15,6-6-9-15,0-3-4 16,6-8-6 0,4-6-54-16</inkml:trace>
  <inkml:trace contextRef="#ctx0" brushRef="#br0" timeOffset="19246.4434">3271 17688 637 0,'5'-17'350'0,"2"-10"-119"0,8 15-99 16,1 11-48-16,6 20-68 16,1 8-11-16,3 13 9 15,1 9 5-15,-2 4-4 16,-3 0-1-16,-2-1 0 15,-1-12-1-15,-7-8 0 0,3-9 0 16,-6-15 7-16,-3-8 1 16,2-12-9-16,-8-8-11 0,-1-6-20 15,-5 0-10-15,-9-1 7 16,-2 6 5 0,-4 9 7-1,-5 8 1-15,-1 14 6 0,-2 4 3 16,1 8 9-1,2 0 4-15,7-4-6 0,4-3-5 0,10-4-36 16,0-1-85 0</inkml:trace>
  <inkml:trace contextRef="#ctx0" brushRef="#br0" timeOffset="19627.1317">3997 17814 620 0,'-3'5'283'0,"-6"4"-120"15,-7 2-15-15,-4 4-32 16,-9 2-19-16,-7-2-28 15,-1-3-19-15,3 3-20 16,0-7-5-16,7-1-12 16,4-1 0-16,4-9-3 15,7 0-2-15,2-6-8 16,7 1-11-16,3-2-9 16,1-1-2-16,9 1-2 15,2-2 3-15,5 9-1 0,2 3 0 16,4 10 7-16,2 8 7 15,5 6 10 1,0 5 4-16,-5 4 3 16,-2-4-24-16,-6-3-234 0</inkml:trace>
  <inkml:trace contextRef="#ctx0" brushRef="#br0" timeOffset="19788.23">3769 17574 1165 0,'-1'3'429'0,"0"1"-346"15,3 5-67-15,10 3-32 16,4 4-3-16</inkml:trace>
  <inkml:trace contextRef="#ctx0" brushRef="#br0" timeOffset="20244.6149">4068 17750 559 0,'-4'0'289'0,"3"0"-89"16,9 2-96-16,12 2-34 15,14 2-35-15,4 0-8 16,8-3-13-16,1-3-1 15,-6 0 4-15,-1-3 2 16,-17 0 5-16,-3-1 1 0,-14 2-24 16,-8-2-9-16,-10 4-15 15,-6 0-4-15,-10 5 12 16,1 2 2-16,1 4 10 0,2 9 10 16,5 6 17-1,7 6 14-15,5 7-1 16,7-2-10-16,10-3-16 0,7 0-11 15,10-5 0 1,3-5-1-16,4-10-65 16,3-3-65-16</inkml:trace>
  <inkml:trace contextRef="#ctx0" brushRef="#br0" timeOffset="20626.4183">4633 17944 363 0,'0'-5'258'16,"0"-3"24"-1,-3 1-120-15,-1-6-16 0,-9 1-25 16,-8 0-11-16,-4-6-12 0,-4 3-10 31,1 4-33-31,4 2-16 16,3 11-34-16,2 6-10 16,8 11-19-16,6 1-2 15,6 3 0-15,9 2 3 0,5-8 10 16,4 0 5-1,6-9 6-15,-3-4 2 0,2-8 5 16,-2-3 2-16,-1-8 2 16,2-2 0-16,0-8 3 15,-1-1 14-15,1 4 16 16,3 4 2-16,0 16 5 16,-1 3-13-16,-4 13-2 15,-8 6 3-15,-9 1 2 16,-4 4-1-16,-8-5-11 15,-3-3-6-15,-10-2-4 16,-2-7-35-16,3-2-125 16,2-5-93-16</inkml:trace>
  <inkml:trace contextRef="#ctx0" brushRef="#br0" timeOffset="26553.0236">5470 17864 467 0,'0'-4'239'0,"-3"-3"-36"0,7 4-177 16,4 3-19-1,9 2-7-15,4 2 6 0,8-1 3 16,3 3 3 0,4-3 2-16,5-3 2 0,2-5 1 15,3-7-1-15,-3-8 4 16,-4 1 6-16,-10 0 9 16,-14 4 6-16,-11 10 22 15,-7 3-4-15,-17 15-9 16,-4 9-7-16,-10 14-32 15,1 9-3-15,4 2-5 16,7 1-2-16,7-8-1 16,6-10 0-16,7-8-1 15,1-7-1-15,6-5 2 0,5 0 0 16,3-6 6-16,6-3 4 16,2-9 4-16,3-5 1 15,1-9-3 1,2-9-2-16,-9 3-3 0,2-3-2 15,-9 13-2 1,-4 7-3-16,0 10-1 16,-6 9 1-16,7 7 0 0,-1 6 2 0,0 8 2 15,1-3 0 1,-5-6 3-16,-1-3 0 0,-2-11 1 16,5-1 1-1,-3-5 3-15,6-7 0 16,6-13-2-16,-3-7-3 15,11-7-6-15,-1 0-1 16,-3 10-5-16,0 11-2 16,-10 16 7-16,-5 13 7 0,-6 21 7 15,-3 0 3-15,-4 1-5 16,2-1-7-16,8-17-55 16,6-7-71-16</inkml:trace>
  <inkml:trace contextRef="#ctx0" brushRef="#br0" timeOffset="27070.6743">6434 17873 168 0,'2'0'74'0,"-2"-5"-9"15,1 2 24 1,-1 2 55-16,-1 0 13 0,-1-1-3 16,1 1-17-16,-8-2-39 15,-13 2-14-15,-39 12-21 16,25 6-10-16,1 7-23 16,2-3-11-16,10 0-15 15,5-1-5-15,11-6-11 16,7-2-3-16,11 0 1 15,8-3 1-15,10-1 11 16,5 0 2-16,4 3 3 16,0-1 3-16,-11 1 4 15,-10 0 7-15,-10-4 23 0,-9 0 8 16,-12-4 7 0,-9-3-4-16,-13-2-21 0,-2-4-9 15,2-3-17 1,10-4-66-16</inkml:trace>
  <inkml:trace contextRef="#ctx0" brushRef="#br0" timeOffset="28305.2467">7005 17888 518 0,'5'3'202'0,"9"3"-110"0,2 0-40 15,14-1 4-15,-1-5-2 16,6-6-20-16,3-1-11 16,-7-6-9-16,3 3-1 15,-13 2 8-15,-4 1 6 0,-9 7 16 16,-8 0 4-16,-9 6-7 31,-7 3-6-31,-10 3-16 0,-4 3-4 16,3 3-2-16,-1-1-1 0,6 4-4 15,5 1-2 1,10 0-9-16,7 2-2 16,11-2-1-16,7-2 1 15,8-2 6-15,5-4 1 16,7-4 0-16,4-5-5 0,-2-7-79 16,-5-5-83-16</inkml:trace>
  <inkml:trace contextRef="#ctx0" brushRef="#br0" timeOffset="38896.4595">7752 17887 416 0,'1'3'237'16,"-1"8"-26"-16,-2 2-27 0,-9 8-59 15,-6 3-29-15,-8 8-53 16,-3-1-15 0,-6-6-12-16,-1-4 0 15,2-12 0-15,0-4-1 0,7-5-3 16,-2-2-3-16,13-10-7 0,1-3-3 16,10-12-14-1,7-5-5-15,10-3-5 16,5 2 1-16,10 8 1 15,0 10 5-15,2 20 18 16,-4 10 9-16,2 15 15 16,-3 6 0-16,2 2-8 15,4-2-4-15,1-12-97 16</inkml:trace>
  <inkml:trace contextRef="#ctx0" brushRef="#br0" timeOffset="39538.6687">7737 17848 681 0,'0'-10'258'0,"6"-10"-179"16,10-3-63-16,8-2-5 0,3 0 24 15,-1 3 38 1,-1 6 8-16,-4 8-4 16,0 7-12-16,1 10-22 15,2 7 2-15,3 9 3 0,-1 9 0 16,2 6-7-1,-3 2-6-15,1 0-12 16,0-4-5-16,-5-9-2 0,-5 0-3 16,-8-9 0-1,-5-4 0-15,-3-7 13 16,-4-9 2-16,-4-12-13 16,-5-4-11-16,-3-8-36 0,-2-4-9 15,-2 4 4-15,3 2 7 16,2 10 4-16,2 8-6 15,-2 17-5-15,-2 11-1 0,-3 14 15 16,0 5 11-16,0-5 12 16,4-6 2-16,5-16 4 15,6-8-6-15,14-12-75 16,5-8-74-16</inkml:trace>
  <inkml:trace contextRef="#ctx0" brushRef="#br0" timeOffset="39659.4288">8411 17928 51 0,'11'-6'17'15,"10"-2"-21"1</inkml:trace>
  <inkml:trace contextRef="#ctx0" brushRef="#br0" timeOffset="39927.1346">8504 17889 101 0,'3'0'121'0,"1"-1"42"0,2-1 40 16,-6 2-53-1,0-2-23-15,0 1-10 0,0 1 6 0,-2 0 18 16,1 0-5-16,-1 5-33 31,-7 13-18-31,-22 40-33 0,10-33-14 16,-3 1-20-16,-1 3 0 16,1-23-1-16,2-1-8 0,-4-8-19 0,0-12-11 31,9-2-17-31,4 1 0 15,17-4 4-15,2 3 4 16,6 7 4-16,2 1 2 0,1 9 3 16,4 3 2-16,-7 8 5 15,2 7 5-15,0 5 4 16,-2 3 2-16,7 2 4 16,3-3-9-16</inkml:trace>
  <inkml:trace contextRef="#ctx0" brushRef="#br0" timeOffset="40111.824">8332 17660 1262 0,'-4'-3'460'0,"-7"-2"-333"16,11 6-146-16,1 6-7 15,4 5 2-15,1 4-48 0,3 8-182 16</inkml:trace>
  <inkml:trace contextRef="#ctx0" brushRef="#br0" timeOffset="40616.1054">8633 17884 799 0,'-1'0'335'0,"-1"2"-195"16,3 3-89-16,-1-5-46 31,0 0 1-31,4 22 19 0,39 32 6 0,-29-27 1 15,0 4 1 1,1-10-4-16,0-2-4 0,-4-8 2 16,1-7 4-16,-5-1 11 15,-3-3 1-15,2 0 3 16,-1-5-1-16,1 2-10 0,4-5-3 16,0-9-10-16,0 0-4 15,1-8-5-15,-1-4-3 16,-2 0-76-16,-3 1-45 15,2 4-153 1,-4 7-164-16</inkml:trace>
  <inkml:trace contextRef="#ctx0" brushRef="#br0" timeOffset="41416.1683">8982 17888 477 0,'-4'-2'183'0,"-2"-6"-116"16,-1 2-49-16,0 0 54 16,1 1 34-16,3 3 34 0,3 2-1 15,0 0-54-15,0 0-30 16,0 0-31-16,16 4-3 15,42 5-8-15,-26-13-4 16,-4 2 0-16,0-1 1 16,-9 0 2-16,-5 2 0 0,-10 1 1 15,-5 0 0 1,-8 4-3-16,-6 0-2 16,-6 8-5-16,-2 0-3 15,1 7-5-15,3-2-2 16,5 5-3-16,2 2 1 0,9 2 2 15,5 2 1-15,10-9 3 16,4-1 1-16,7-10 1 16,1-5 1-16,4-3 5 15,-1 0-1-15,2-10 3 16,-2-2 2-16,-3-4-1 16,0-4 2-16,-5 2-1 15,-3 0-1-15,-6 3 2 16,-9 1-1-16,-1 5-3 0,-1 3-3 15,-3 6-7-15,0 5-3 16,-3 4-2-16,1 3 2 16,2 1 3-16,4 3 1 15,1-1 1-15,2 1 2 16,5 0 3-16,3-3 3 16,-2-3 2-16,0-3 3 0,-1-7 7 31,-2-1 3-31,0-8 1 0,0-3-1 0,-3-5-8 15,1-4-3-15,0 4-4 16,-3 4-2-16,2 7-4 16,-2 4-5-16,-2 3-3 15,1-1 0-15,0 0 3 16,0 0 5-16,1 6 6 16,5 8 1-16,20 31 1 15,-10-30-2-15,4-5 10 16,1-5 2-16,0-5 4 0,-1 0 5 15,-3-5 4-15,-3-5 3 16,1-4 3-16,-2-7-1 16,-7 0-5-1,-5 2-1-15,-8 0-8 0,-6 8-6 16,-1 4-32-16,2-1-56 16,2 2-253-16</inkml:trace>
  <inkml:trace contextRef="#ctx0" brushRef="#br0" timeOffset="42018.3577">9863 17888 425 0,'0'-2'194'0,"-3"-5"-59"15,-4 1 4-15,3-1 17 16,-3-2 1-16,-1 3-25 15,-1 1-22-15,-9 5-47 16,4 4-21-16,-2 6-34 16,-2 3-9-16,7 9-13 15,-8 2-3-15,10 5-1 16,5-1 0-16,9-2 2 0,10 1 2 16,7-8 7-16,4 0 5 15,-1-10 7-15,0-6 5 16,-3-3 7-16,-6-2 4 0,-10-7 10 15,-4-2 4-15,-13-1-2 16,-1 0-6 0,-5 5-12-16,-1 0-8 0,6-2-104 15,-1 1-122-15</inkml:trace>
  <inkml:trace contextRef="#ctx0" brushRef="#br0" timeOffset="42526.7356">9942 17946 305 0,'-3'-6'208'16,"2"-7"32"-16,0 4-3 0,3-1-39 16,5 5-35-16,4 5-71 15,3 1-32-15,4 12-37 16,-2 1-4-16,-5 10-5 15,0 2 3 1,-11-3 3-16,0 4-1 16,-2-9-3-16,-3-3-3 0,4-7 1 0,0-5 3 15,1-9-31-15,4-4-20 16,4-8-20 0,4-5-7-16,7-1 27 15,2-1 15-15,0 4 15 16,-1 6 3-16,-5 9 4 0,-5 6 8 0,-7 8 29 15,-2 3 12-15,-4 8 16 16,-2 1-3 0,3 5-26-16,2-4-15 0,7-4-22 15,3-3-57-15</inkml:trace>
  <inkml:trace contextRef="#ctx0" brushRef="#br0" timeOffset="43034.5781">10465 17887 403 0,'-1'-4'216'0,"-2"-1"-13"16,-1 1-86-16,3 3-14 15,0 0 9-15,-2 0 1 16,-13-5-11-16,-30-7-30 16,25 13-19-16,-1 5-31 15,5 2-7-15,7 0-9 0,7 2-6 16,11 2 2-16,2 3 1 16,5 1 4-16,5 0 7 15,6 2 3-15,4-2 1 16,-1 4-2-16,-4 1 4 0,-14-3 15 15,-6 1 5-15,-13-3 2 16,-7-2-2-16,-8-6-8 16,-6-5-4-16,-2-9-6 15,3-3-24 1,6-6-82-16,5-2-67 0,7 7-186 16</inkml:trace>
  <inkml:trace contextRef="#ctx0" brushRef="#br0" timeOffset="43491.4927">10729 18075 585 0,'0'1'346'16,"3"1"-58"-16,-1-2-65 16,-2 0-18-16,0 0-58 0,-2 0-25 15,1 0-47-15,1 0-11 16,0 0-19-1,0 0-10-15,0-1-20 16,0 0-70-16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2:49.540"/>
    </inkml:context>
    <inkml:brush xml:id="br0">
      <inkml:brushProperty name="width" value="0.05292" units="cm"/>
      <inkml:brushProperty name="height" value="0.05292" units="cm"/>
      <inkml:brushProperty name="color" value="#FF0000"/>
    </inkml:brush>
  </inkml:definitions>
  <inkml:trace contextRef="#ctx0" brushRef="#br0">23191 14246 862 0,'-3'2'390'0,"-4"8"-163"0,1 9-82 0,3 23-65 15,2 13-16 1,4 18-33-16,4 5-14 16,6 8-11-16,-1-5 0 0,1 2 0 31,2-8 0-31,-2-14-6 16,-2-10-45-16,-3-16-35 0,-8-11-12 15,-11-16-25-15,-8-4 23 16,-9-9-4-1,-2-9 6-15,-2-3 26 0,5-3 19 16,7 1 37-16,6 4 5 16,12 6 3-16,7 3 10 15,4 4 59-15,7 1 25 0,4 4 48 16,-2 0 16-16,7 0-8 16,2 2-6-1,1-3-13-15,-2 0-9 0,1 3-15 16,-5-1-14-16,-5-1-28 15,-2-3-13-15,-8-2-171 16,-6-5-390-16</inkml:trace>
  <inkml:trace contextRef="#ctx0" brushRef="#br0" timeOffset="626.22">22877 13552 615 0,'-8'17'330'15,"-4"11"-77"-15,-10 13-126 16,-1 4-20-16,1-1-50 16,1-2-17-16,8-15-17 0,5-6-5 15,5-13 5-15,3-9 5 16,10-17 1-16,3-9 0 15,7-14-8 1,-2-2-5-16,1-1 8 0,-2 1 6 16,-3 7 24-16,1 1 11 15,-5 13 12 1,-2 7 1-16,-4 8-35 0,-1 8-25 16,1 13-25-16,-1 3-8 15,8 16 8-15,4 7 8 16,3 6 4-16,3 5-3 15,-2 2 0-15,-4-6 1 16,-7-5-57-16,-1-5-58 16,-7-15-223-16</inkml:trace>
  <inkml:trace contextRef="#ctx0" brushRef="#br0" timeOffset="798.5599">22856 13724 969 0,'2'0'411'16,"7"-1"-219"-16,6 1-68 16,9 2-54-16,0 0-22 15,6 1-62-15,-1 1-100 0</inkml:trace>
  <inkml:trace contextRef="#ctx0" brushRef="#br0" timeOffset="943.72">23190 13862 1111 0,'0'0'480'0,"-1"0"-211"0,1 0-229 16,0 0-37-1,0-1-459-15</inkml:trace>
  <inkml:trace contextRef="#ctx0" brushRef="#br0" timeOffset="1481.99">23672 13482 425 0,'4'-2'329'0,"1"-4"69"15,-5 1-65-15,-13 3-100 0,-8-3-56 16,-20 5-91-16,-8 0-19 15,-5 2-36-15,1 4-13 16,16 2-18-16,7 1-8 16,15-2-13-16,4 1-11 15,11 3-17-15,7-2 4 16,14 5 16-16,10-3 12 16,10 0 19-16,5-1 3 15,-4 0-2-15,-7 1 0 16,-17-2 4-16,-11 4 5 0,-19 8 6 15,-16 2 0 1,-19 8-2-16,-2 1-6 16,3-1-5-16,5-1-3 0,18-8-2 15,6-5-2 1,16-5-9-16,7-3 1 0,10 0 16 16,8-1 6-1,12-3 8-15,8-3 1 0,7 1-13 16,-3-2 2-16,-4-1-150 15,-3 5-188-15</inkml:trace>
  <inkml:trace contextRef="#ctx0" brushRef="#br0" timeOffset="1654.1">23869 13842 1441 0,'0'0'628'0,"0"2"-308"16,1 1-179-16,-1-3-30 15,0 0-50-15,0 0-22 16,0 0-17-16,0 0-3 0,0 0-7 16,0 0-4-16,0 0-41 15,0 0-67 1</inkml:trace>
  <inkml:trace contextRef="#ctx0" brushRef="#br0" timeOffset="23099.41">1920 9914 632 0,'-22'0'303'15,"-13"0"-93"-15,-6 25-99 0,-3 8-16 0,9 15-32 16,5 8-26-16,16 2-26 31,10 5-6-31,21 2 4 16,12-4 6-16,22-15 9 15,16-13 13-15,12-26 25 16,2-15 21-16,-7-21 58 16,-13-11 19-16,-25-13 29 15,-17-1-6-15,-25-5-44 16,-14 5-27-16,-22-4-51 16,-2 6-22-16,-9 6-25 0,0 6-10 15,7 21-17-15,4 8-43 16,7 15-135-16,8 9-77 15</inkml:trace>
  <inkml:trace contextRef="#ctx0" brushRef="#br0" timeOffset="23228.38">1710 10114 575 0,'6'1'329'16,"12"0"-10"-16,9-1-115 0,29 0-90 15,12 0-18-15,10 3-53 16,7 4 9-16,-10 8-328 15</inkml:trace>
  <inkml:trace contextRef="#ctx0" brushRef="#br0" timeOffset="23614.92">2512 10134 727 0,'-12'-5'331'16,"-17"-2"-136"-16,-5 5-49 15,-5 5-60-15,2 3-11 16,9 3-42-16,8 1-17 16,20 1-20-16,8 3-3 15,20 1 7-15,4-2 1 16,6-3 7-16,-1-2-1 0,-9-2 1 15,-3-2 3-15,-17-1-5 16,-3-1 3-16,-16 1 0 16,-7 3 0-16,-10 5 2 15,-3-1-1-15,8 3 7 16,3-2-1 0,18 2 1-16,4 0-2 0,13-2-6 15,6 2 0-15,7-2 2 16,-3-1-1-16,-2-6 0 15,-2-2-30-15,-5-6-175 16</inkml:trace>
  <inkml:trace contextRef="#ctx0" brushRef="#br0" timeOffset="23761.34">2427 9977 967 0,'-2'-4'435'0,"-6"-6"-212"0,5 3-95 15,8 5-107 1,5 2-22-16,15 10-158 0,5 6-291 0</inkml:trace>
  <inkml:trace contextRef="#ctx0" brushRef="#br0" timeOffset="23922.92">2569 10138 823 0,'10'0'324'16,"15"0"-220"-16,6 1-30 0,16 5-31 16,-6-1-12-1,7-3-12-15,-3-1-3 0,-10-1-39 16,1-3-78 0</inkml:trace>
  <inkml:trace contextRef="#ctx0" brushRef="#br0" timeOffset="24076.87">2750 10204 271 0,'-2'7'229'0,"-2"10"63"15,3 3-61-15,3 3-84 16,3 1-38-16,5 3-59 16,-2-3-18-16,5 0-15 15,-1-4-59-15</inkml:trace>
  <inkml:trace contextRef="#ctx0" brushRef="#br0" timeOffset="24492.59">3060 10195 798 0,'-7'-1'376'15,"-3"3"-160"-15,4 4-72 16,1 6-88-16,4 3-22 0,0 7-20 15,5 4-4-15,8 1-1 16,0 2 2-16,5-6 2 16,0-3 1-16,-1-11 4 15,4-8 1-15,2-7 4 16,-1-6 0-16,-4-6 2 16,0 0-3-16,-7-4-2 15,-5 0-1-15,-1 6-7 16,-4 5-2-16,1 9-12 15,-1 5-5-15,1 7 1 16,3 5 0-16,5 6 5 16,3 3 1-16,9-2-1 15,5-1 0-15,5-5 3 0,6-6 4 16,-2-5 16 0,1-6 15-16,-9-10 23 15,-7-5 5-15,-8-6 15 0,-8-1-9 16,-1-3-19-16,-2-2-7 15,-3 5-172 1,-1 2-266-16</inkml:trace>
  <inkml:trace contextRef="#ctx0" brushRef="#br0" timeOffset="26356.22">4443 9849 791 0,'4'-13'425'15,"-5"-13"-97"-15,1 10-66 16,-1 17-125-16,-4 14-46 16,6 31-70-16,-2 10-11 15,-4 22-1-15,2 5 0 16,4 3-2-16,6-2 0 16,9-9-1-16,11-9 0 0,8-21 3 15,6-11 3 1,8-11 4-16,-4-9-48 15,-15-8-143-15,-11-17-135 16</inkml:trace>
  <inkml:trace contextRef="#ctx0" brushRef="#br0" timeOffset="26520.03">4310 10221 996 0,'0'-1'456'0,"-1"-6"-203"16,8 5-74-16,18 2-82 0,4-2-25 15,18 4-32 1,3 1-11-16,0 3-16 0,8 3-7 16,-6 1-302-16</inkml:trace>
  <inkml:trace contextRef="#ctx0" brushRef="#br0" timeOffset="26723.73">4906 10163 937 0,'-3'-3'417'16,"9"1"-220"-16,8 2-80 16,17 0-93-16,13 1-5 0,8 3 4 15,4-1-6-15,-3 0-60 16,-5 3-122-1</inkml:trace>
  <inkml:trace contextRef="#ctx0" brushRef="#br0" timeOffset="26895.79">4946 10284 769 0,'-4'2'384'0,"1"3"-127"0,10-1-57 16,10-3-74-1,15 0-31-15,18-1-43 16,4 0-16-16,10-1-23 0,-2 1-16 0,-8 0-267 16</inkml:trace>
  <inkml:trace contextRef="#ctx0" brushRef="#br0" timeOffset="27248.58">5729 10112 997 0,'-12'-7'459'0,"-18"-10"-202"16,-2 5-70-1,-6 9-104-15,-1 3-31 16,3 9-43-16,2 7-10 15,7 10-6-15,9 7-1 16,11 7-3-16,4 5 0 16,16-3 3-16,11-3 1 15,15-10 7-15,12-10 3 0,9-15 9 16,-3-10 2-16,-7-14 7 16,-8-5 20-16,-23-12 43 15,-8-2 15-15,-28-4 14 16,-12 2-21-16,-15 11-52 15,-3 6-21-15,10 18-130 16,1 0-91-16</inkml:trace>
  <inkml:trace contextRef="#ctx0" brushRef="#br0" timeOffset="27814.15">6754 10152 684 0,'-9'-2'343'15,"-14"3"-107"-15,-7 1-61 0,-10 8-76 16,-1 2-23 0,5 8-42-16,5 3-17 0,16 9-18 15,14 3-5-15,16-2 7 16,13-1 6-16,14-11 7 15,0-5 1 1,-2-11 2-16,-7-6 5 0,-15-7 14 16,-9-5 19-16,-19-1 6 15,-11-2-6-15,-15 2-23 16,-1 4-18-16,8 3-104 0,8 3-145 16</inkml:trace>
  <inkml:trace contextRef="#ctx0" brushRef="#br0" timeOffset="27976.99">6868 10166 684 0,'5'-1'397'0,"5"-1"12"16,8 0-270-16,12 2-95 16,3 0-3-1,7 0-15 1,-4 0-7-16,-1 0-52 0,-5 0-100 15</inkml:trace>
  <inkml:trace contextRef="#ctx0" brushRef="#br0" timeOffset="28126.88">6998 10203 329 0,'-6'9'241'16,"-10"10"48"-16,11 4-72 0,2 2-57 15,6 5-23 1,9 0-43-16,-5 1-29 0,6-7-34 15,-3-2-9-15,-1-8-16 16,4-2-78-16</inkml:trace>
  <inkml:trace contextRef="#ctx0" brushRef="#br0" timeOffset="28281.05">7185 10216 1197 0,'-1'4'428'0,"1"10"-362"16,0 1-32-16,3 2-16 15,3 3 6-15,-1-3-172 16</inkml:trace>
  <inkml:trace contextRef="#ctx0" brushRef="#br0" timeOffset="28467.98">7386 10226 833 0,'3'-2'421'0,"7"2"-118"0,1 3-115 0,6 12-87 15,0 8-5-15,-2 7-9 16,-3 5-3-16,-13-1-16 16,-6-4-12-16,-10-9-19 15,-4-7-7-15,0-13-82 16,0-3-111-16</inkml:trace>
  <inkml:trace contextRef="#ctx0" brushRef="#br0" timeOffset="29020.3">8384 10127 638 0,'-2'-5'325'0,"-6"-5"-99"16,-5 1-60-16,-8 6-82 15,-1 3-20-15,0 11-31 16,0 1-11-16,12 6-13 15,8-3-5-15,13 2-2 16,5-2 1-16,9-5 4 0,2 1 0 16,-6-8-24-16,-1 2-10 15,-16-5-12 1,-4-1-4-16,-11 1 19 0,-7 0 11 0,-5 6 39 31,4 7 16-31,0 3 22 0,4 3 1 16,14 4-21-1,2-1-8-15,13 1-15 0,8-4-4 0,5-8-2 32,5-4 1-32,8-13-70 0,2-4-101 0</inkml:trace>
  <inkml:trace contextRef="#ctx0" brushRef="#br0" timeOffset="29488.07">8473 9925 855 0,'4'-5'356'0,"7"1"-192"0,15 3-106 16,9-6-29-16,11 3-2 16,5 1-7-16,-4-5-6 15,-7 3 0-15,-17 4-7 16,-5 0 4-16,-19 2-13 15,-1 4-7-15,-9 0-6 16,-5 1-1-16,1 2 7 16,1 1 0-16,8 2 0 15,3 4-1-15,5 2 0 16,1 0 2-16,7 1 3 16,1-1 1-16,0-2 4 15,-2 1 0-15,-3 0 0 16,-6-4 0-16,-2-3 0 15,2-2 0-15,0-1-1 16,3 3-1-16,11 7 0 16,-3 2 2-16,11 10 3 0,0 6 6 15,-9 7 4-15,-5 4 2 16,-12 1 2-16,-3-3 2 16,-10-9 10-16,-5-5 1 15,-9-14 4-15,0-7 2 16,-5-11-11-16,3-6-3 0,8-9-36 15,6 2-53 1,13-2-223-16</inkml:trace>
  <inkml:trace contextRef="#ctx0" brushRef="#br0" timeOffset="29727.83">8970 10158 618 0,'1'-1'414'0,"1"-2"-1"16,-2 10-213-16,0-7-58 16,0 12-63-16,0 46-9 15,0-23-38-15,1 3-13 16,3-3-126-16,5 1-194 15</inkml:trace>
  <inkml:trace contextRef="#ctx0" brushRef="#br0" timeOffset="30002.2">9310 10180 920 0,'-14'-6'387'16,"-16"-3"-230"-16,0 5-58 0,-2 9-70 16,4 5-20-16,4 9-17 15,5 5-5-15,11 4-2 16,7 3 6-16,9 0 9 16,7-2 4-16,5-7 12 0,2-4 2 15,-2-9 1 1,-5-4 2-16,-4-5 8 15,-5-6 1-15,-9-9-33 16,-1-2-70-16</inkml:trace>
  <inkml:trace contextRef="#ctx0" brushRef="#br0" timeOffset="30412.44">9394 10189 740 0,'0'-3'395'0,"-5"-5"-92"16,4 2-94-16,-1 12-120 16,-7-1-41-1,9 10-49-15,-6 5-7 16,8 2 7-16,7 4 0 0,6 1 2 16,7-3 2-16,1-7 5 15,0-4 2-15,0-12 6 16,2-2 2-16,-5-9 3 15,-1-5 0-15,-3-4-2 16,-1-3 0-16,-8-1-1 16,-2 2 4-16,-7 6 11 0,-2 3-2 0,0 11-12 31,-3 2-8-31,4 10-18 16,1 8-2-16,4 2 6 15,7 0 2-15,7 4 1 16,2-6 1-16,5 0 7 15,0-3 6-15,-1-8 10 16,-3-3 4-16,-6-8 13 16,0-6-3-16,-7-4-5 15,-4-6-3-15,1-3-112 16,1 0-64-16,-6-5-257 16</inkml:trace>
  <inkml:trace contextRef="#ctx0" brushRef="#br0" timeOffset="30539.09">9690 10005 489 0,'0'-13'368'0,"0"-8"65"0,-3 5-89 16,-1 7-128-16,2 4-78 16,2 11-104-16,1 3-27 15,4 12-149-15,3 5-201 16</inkml:trace>
  <inkml:trace contextRef="#ctx0" brushRef="#br0" timeOffset="30839.6">10068 10191 844 0,'-12'-7'417'16,"-9"-5"-142"-16,-8 4-175 15,0 4-48-15,-2 11-51 16,3 6-8-16,8 6-4 15,5 6-2-15,15 3 1 16,11 4 6-16,12-4 9 16,7-1 6-16,0-9 7 15,-6-1 1-15,-9-9-3 0,-6-4 37 16,-11-4 40-16,-6-3 3 16,-12-8 1-16,-2-1-35 15,-1-6-138-15,5 0-148 0</inkml:trace>
  <inkml:trace contextRef="#ctx0" brushRef="#br0" timeOffset="31330.48">10343 10146 543 0,'-12'-4'300'15,"-9"-5"-11"-15,4 9-238 16,3 0-35-16,9 5-29 16,-1 6-5-16,10-2 3 0,3 2 3 15,8 2 12 1,5-2 2-16,-1 0 3 0,-1-1-1 16,-10-4 1-16,-1 0-1 15,-11-3 7 1,1 1 0-16,-16-1-1 0,-2 3 7 15,-5 3 6-15,3 4-2 16,10 3 0 0,3 4-8-16,10 0-8 0,2 1 1 15,9-1 11 1,3-4 6-16,3-8 3 0,7-3 1 16,7-10-4-16,1-6-2 0,8-8-4 15,-6-4-1 1,-1-6-2-16,-4-3 12 0,-4 0 48 15,-7 0 25 1,-9 8 47-16,-3 6 6 16,-6 11-48-16,-1 6-26 15,-2 8-52-15,-1 7-20 0,4 10-6 16,1 3 1 0,3 6 0-16,0-1 0 0,-3 1-72 0,3-3-55 15,1-5-250-15</inkml:trace>
  <inkml:trace contextRef="#ctx0" brushRef="#br0" timeOffset="31541.01">10813 10199 882 0,'5'3'465'31,"-2"1"-106"-31,3 11-175 0,3 4-24 0,-3 6-25 31,0 3-9-31,-3 2-30 0,-9-3-18 0,-6-5-30 16,-4-6-8 0,-1-9-9-16,6-3-1 15,-3-12-41 1,4-3-74-16</inkml:trace>
  <inkml:trace contextRef="#ctx0" brushRef="#br0" timeOffset="32928.11">11479 10259 856 0,'0'6'375'0,"-8"11"-147"16,-7 9-73-16,-11 15-50 15,-8 2-14-15,6 1-53 16,6-6-4-16,14-15-200 16</inkml:trace>
  <inkml:trace contextRef="#ctx0" brushRef="#br0" timeOffset="33257.08">11933 10039 579 0,'5'-3'372'0,"3"-3"-4"16,11 9-191-16,8 8-36 0,14 15-44 15,10 11-13-15,2 12-32 16,-3 2-13-16,-8 3-21 15,-3-7-7-15,-7-9-62 16,-3-7-73-16</inkml:trace>
  <inkml:trace contextRef="#ctx0" brushRef="#br0" timeOffset="33420.44">12413 10097 799 0,'-11'-1'421'0,"-18"-2"-102"0,-5 6-105 16,-6 12-105-16,0 3-32 16,-7 9-40-16,-2 5-15 15,0 4-15-15,-1-1-2 16,12 0-91-16,14-4-106 16</inkml:trace>
  <inkml:trace contextRef="#ctx0" brushRef="#br0" timeOffset="33703.06">12797 9894 668 0,'-10'-7'371'0,"-12"-6"-57"15,-3 6-120-15,1 14-98 0,-3 8-30 16,0 15-42-16,2 8-8 16,4 8-11-1,7 1-3-15,14 0-2 16,11-1-2-16,15-5 2 0,3 0 2 16,9-9 13-1,-2-2-39-15,-2-12-259 0</inkml:trace>
  <inkml:trace contextRef="#ctx0" brushRef="#br0" timeOffset="33941.4">12969 9886 967 0,'0'0'458'0,"-2"2"-152"16,0 15-197-16,0 10-41 15,-6 13-15-15,1 6-1 16,-3 4-24-16,2 2-9 0,5 1-11 16,5-2-2-16,17-6-3 15,4-12-1 1,10-16-12-16,1-4-37 0,-10-14-91 0,-1-3-99 16</inkml:trace>
  <inkml:trace contextRef="#ctx0" brushRef="#br0" timeOffset="34111.97">12768 10095 743 0,'8'-3'449'32,"10"0"-39"-32,17 0-189 15,6 5-46-15,16 0-62 16,2 5-26-16,-9 0-42 15,-4-3-11-15,-23 2-193 16</inkml:trace>
  <inkml:trace contextRef="#ctx0" brushRef="#br0" timeOffset="34619.94">13259 9892 528 0,'5'0'312'16,"-3"0"-45"-16,2 1-62 15,-4-1-60-15,15 14-39 0,44 65-36 16,-34-25-7 0,-8 1-26-16,-5-2-7 15,-19-4-10-15,-10-2-2 16,-8-5-4-16,0-1-3 15,3-5-2-15,11-5 14 16,1-13-181-16</inkml:trace>
  <inkml:trace contextRef="#ctx0" brushRef="#br0" timeOffset="36550.18">13686 9614 862 0,'2'-9'411'0,"2"-8"-162"15,-7 8-55-15,3 21-76 16,-2 13-41-16,0 40-45 0,1 31-12 15,-7 36-6-15,4 17 1 16,-4 9-3-16,6-13 2 16,5-23-6-1,0-18 0-15,7-36-7 0,0-14 4 0,-4-18-128 16,1-6-160 0</inkml:trace>
  <inkml:trace contextRef="#ctx0" brushRef="#br0" timeOffset="37010.65">13834 10704 648 0,'3'-10'377'0,"3"-8"-26"16,-2 3-61-16,0 11-95 15,-1 5-49-15,-3 13-72 16,2 9-26-16,-6 16-10 16,-1 6-2-16,-3 15-12 15,1 1-7-15,6-5-9 16,4-7-2-16,13-16-3 0,4-10 0 15,10-12 0-15,3-5 4 16,-4-10-91 0,-5-4-70-16</inkml:trace>
  <inkml:trace contextRef="#ctx0" brushRef="#br0" timeOffset="37158.11">13824 10852 957 0,'7'-1'440'0,"11"1"-211"16,3 0-59-16,9 3-90 16,3 1-37-16,0-1-105 15,2 3-129-15</inkml:trace>
  <inkml:trace contextRef="#ctx0" brushRef="#br0" timeOffset="37351.91">14092 10850 908 0,'-1'0'465'0,"10"0"-104"16,5 2-210-16,10 3-116 0,8-2-6 15,3 2-11-15,1-3 3 16,-3-1-157-1,-2 3-133-15</inkml:trace>
  <inkml:trace contextRef="#ctx0" brushRef="#br0" timeOffset="37524.71">14105 10975 728 0,'4'4'419'16,"1"-2"-23"-16,10-1-241 15,11 4-43-15,8-4-51 16,5 2-22-16,1-1-85 16,-3-1-145-1</inkml:trace>
  <inkml:trace contextRef="#ctx0" brushRef="#br0" timeOffset="37838.04">14658 10804 1020 0,'-4'-11'471'16,"-8"-11"-209"-16,-4 5-63 16,-7 9-111-16,-4 7-37 15,-3 12-51-15,2 11-11 16,4 14 2-16,3 7-1 15,18 6 1-15,5-2 0 16,20-6 1-16,7-11 3 16,15-13 4-16,2-11 4 15,-2-14 9-15,-2-2 5 16,-14-14 30-16,-4 1 24 16,-18-10 20-16,-12-8-1 15,-14 2-36-15,-9 1-31 16,1 14-101-16,5 7-78 15</inkml:trace>
  <inkml:trace contextRef="#ctx0" brushRef="#br0" timeOffset="38027.6899">14673 10859 1071 0,'-6'3'468'0,"-9"13"-242"16,-7 6-59-16,-7 15-85 16,-4 6-25-16,0-3 0 15,1-1-83-15</inkml:trace>
  <inkml:trace contextRef="#ctx0" brushRef="#br0" timeOffset="39326.35">5789 10130 704 0,'0'-4'452'16,"-5"-2"-58"-16,-10 12-161 15,-11 6-55-15,-12 18-100 16,-4 6-23-16,1 8-34 16,10 1-10-16,14-8-64 15,11-7-105-15</inkml:trace>
  <inkml:trace contextRef="#ctx0" brushRef="#br0" timeOffset="42078.25">14697 10133 823 0,'2'3'347'0,"5"2"-214"0,5 4-34 15,16-1-56-15,10 1-6 16,23 0 2-16,7 1-9 16,0 0-12-16,-7 0-58 15,-17-3-178 1</inkml:trace>
  <inkml:trace contextRef="#ctx0" brushRef="#br0" timeOffset="42241.36">14754 10277 651 0,'9'1'333'15,"18"-1"-89"-15,10 0-45 16,20 2-68-16,7-1-45 15,0 6-58-15,-9 0-36 16</inkml:trace>
  <inkml:trace contextRef="#ctx0" brushRef="#br0" timeOffset="42467.5199">15351 10022 933 0,'14'3'391'0,"18"8"-208"16,14 7-71-16,12 14-31 16,-4 5-27-16,-8 6-36 0,-6 1-4 15,-18-6-14-15,-1-5-77 16</inkml:trace>
  <inkml:trace contextRef="#ctx0" brushRef="#br0" timeOffset="42634.89">15728 10051 960 0,'-6'-4'454'15,"-14"3"-198"-15,-2 3-75 0,-5 13-100 16,-3 7-29-16,-8 8-27 15,-3 3-8-15,-1 3-7 16,-1 2-32-16,11-4-189 16</inkml:trace>
  <inkml:trace contextRef="#ctx0" brushRef="#br0" timeOffset="42898.71">16085 9715 880 0,'-15'3'388'16,"-13"3"-195"-1,-8 20-101-15,-6 11-30 16,4 19-26-16,5 9-5 15,20 10-15-15,8-4-4 16,20-6-6-16,11-6 0 16,15-15 7-16,6-1-52 15</inkml:trace>
  <inkml:trace contextRef="#ctx0" brushRef="#br0" timeOffset="43187.2">16388 10070 762 0,'-13'-20'442'0,"-12"-9"-63"0,-7 8-191 0,-4 7-49 15,-3 13-82 1,0 3-31-16,8 11-32 0,2 3-8 16,16 11-3-16,5 3 2 15,14 3 5-15,9 3 3 16,17-5 7-1,10-3 5-15,10-10 6 16,4-8 4-16,-9-8 8 16,-7-8 6-16,-19-10 18 0,-11-10 4 15,-23-5-4 1,-13-6-10-16,-16 0-21 16,-2 6-41-16,10 13-209 15</inkml:trace>
  <inkml:trace contextRef="#ctx0" brushRef="#br0" timeOffset="43608.99">16286 10103 991 0,'0'-3'529'0,"0"-2"-143"16,-5 5-218-16,4 0-65 15,-5 1-80-15,-23 9-18 16,-32 23-1-16,30-8-28 15,15-2-221-15</inkml:trace>
  <inkml:trace contextRef="#ctx0" brushRef="#br0" timeOffset="44006.06">16582 9812 1034 0,'16'9'437'0,"16"19"-244"15,3 11-47-15,-3 15-62 32,-6 3-18-32,-16 2-28 0,-9-4-7 0,-17-1-7 15,-6-3-4 1,-1-8-4-16,2-5-1 15,8-17 2-15,0-2-1 16,2-13-82-16,5-5-48 16</inkml:trace>
  <inkml:trace contextRef="#ctx0" brushRef="#br0" timeOffset="46402.44">17011 9980 397 0,'2'2'235'0,"5"-2"-7"0,4 0-64 15,8 0-38-15,8-2-7 0,11 4-22 16,7 3-20-1,3 0-36-15,-2 0-9 16,-4-3-13-16,-4-4-9 16,-4-3-130-16,-3-2-96 15</inkml:trace>
  <inkml:trace contextRef="#ctx0" brushRef="#br0" timeOffset="46598.2699">17060 10105 578 0,'0'1'259'0,"4"3"-81"16,4-2-33-16,15 2-29 16,6 0 3-16,14 0-39 15,3 1-25-15,3 0-9 16,2-2-122-16</inkml:trace>
  <inkml:trace contextRef="#ctx0" brushRef="#br0" timeOffset="47042.6599">17926 9768 807 0,'-2'3'334'0,"-6"10"-172"0,-6 12-56 16,-9 21-43-16,-5 11 9 15,1 9-12-15,-1-3-9 16,6-8-13-16,6-10-9 15,7-18-16-15,6-7-3 0,8-17 8 16,4-6 2 0,6-16 4-16,3-9 2 0,0-16-5 15,2-10-2 1,-1-22 0-16,-2-4-3 0,3 5-4 16,-1 9 8-16,-2 28 16 15,-2 13 4-15,-4 18-6 16,0 10-13-16,5 26-19 15,-1 12-5-15,8 22 2 16,-1 5 2-16,3 2 0 16,7 0 2-16,-4-15 6 15,2-8-49-15,-11-15-149 0,-6-4-78 16</inkml:trace>
  <inkml:trace contextRef="#ctx0" brushRef="#br0" timeOffset="47199.82">17789 10037 896 0,'8'-4'398'15,"14"-1"-183"-15,10 1-45 16,18-3-74-16,6 5-23 0,6-3-45 16,-3 4-12-1,-8 2-232-15</inkml:trace>
  <inkml:trace contextRef="#ctx0" brushRef="#br0" timeOffset="47558.41">18590 9948 738 0,'-2'-7'395'0,"-3"-7"-109"16,-12 3-90-16,-2-2-28 15,-13 6-45 1,0 7-22-16,4 9-46 15,2 10-19-15,2 5-27 16,6 5-6-16,9 3-3 0,8 0-2 16,20 4-2-16,5-7 2 0,15-4-3 15,2-7 3 1,9-7-49-16,3-3-55 16,-5-4-228-16</inkml:trace>
  <inkml:trace contextRef="#ctx0" brushRef="#br0" timeOffset="47882.88">18925 10076 673 0,'-4'-8'318'15,"-2"-10"-103"1,-7-4-19-16,-7-6-15 16,-3 1-17-16,-6 8-50 15,-3 0-28-15,0 18-56 16,-3 1-19-16,6 14-26 15,5 5-5-15,12 8 4 16,10 2 3-16,10-1 11 16,9-2 2-16,8-8 1 15,6-3 3-15,3-11 3 16,3-5 2-16,0-9 4 16,-2-5-1-16,1-5-2 15,-5 0-2-15,-5 4 22 16,-2 4 4-16,-5 12 3 15,-4 3 2-15,-5 12-19 0,-2 5-2 16,-11 3 3-16,-6 0-2 16,-6 1 8-16,-3-2-49 15</inkml:trace>
  <inkml:trace contextRef="#ctx0" brushRef="#br0" timeOffset="48392.7699">19582 9576 544 0,'-7'-8'326'16,"-9"3"-26"-16,-7 0-80 16,-13 14-73-16,1 14-28 15,-10 11-42-15,2 18-21 0,10 21-33 16,7 10-10-1,23 3-8-15,12-5-1 0,19-17 0 0,10-12 1 16,6-15 4 0,4-8-36-16,-1-14-198 15</inkml:trace>
  <inkml:trace contextRef="#ctx0" brushRef="#br0" timeOffset="48839.99">19910 9968 732 0,'-1'-15'379'0,"-2"-14"-117"16,-6 2-90-16,-6 7-33 15,-11 6-47-15,-5 6-20 16,-8 13-39-1,0 5-16-15,5 14-21 0,4 5-5 16,15 6-2-16,5 2 2 16,13-1 6-16,11-4 3 15,10-5 4-15,6-4 1 16,3-12 2-16,0-2 1 16,-5-8 1-16,-6-6 1 0,-9-4-5 15,-8 0-4-15,-11-10-5 16,-5 3-2-16,-6 1 1 15,-2-1-5-15,5 15-13 16,4 4-5-16,3 13-4 16,3 5 4-16,1 8 17 15,1 7 6-15,4 8 5 16,5 9 4-16,2 3 0 16,2-4 1-16,-2-9 2 15,-2-11 2-15,1-11-17 16,0-12-82-16</inkml:trace>
  <inkml:trace contextRef="#ctx0" brushRef="#br0" timeOffset="49137.18">19992 9585 1054 0,'15'-1'457'16,"11"1"-225"-16,9 19-148 16,6 14-38-16,-4 21-14 15,-5 14 1-15,-16 22 1 16,-14 2-1-16,-17-2-5 15,-8-9-3-15,-3-24-6 16,2-6-4-16,4-20-20 16,5-8-77-16</inkml:trace>
  <inkml:trace contextRef="#ctx0" brushRef="#br0" timeOffset="49549.34">20600 9967 1249 0,'2'-4'517'0,"13"-1"-316"16,5-1-73-16,17 2-84 0,5 1-17 15,2-1-15-15,4 4-5 16,-15 2-3-16,-7 2-54 16,-7 2-101-1,-9 1-59-15,-8-3-162 0,0 0-87 16</inkml:trace>
  <inkml:trace contextRef="#ctx0" brushRef="#br0" timeOffset="49791.6599">20573 10091 591 0,'4'0'299'15,"3"0"-40"-15,8 1-48 0,12 0-14 16,8 1-2-1,14 0-47-15,4 1-25 16,-1 1-50-16,1-2-21 16,-16-2-27-16,-8-1-7 15,-12 0-8-15,-6-5-59 16,-7 3-498-16</inkml:trace>
  <inkml:trace contextRef="#ctx0" brushRef="#br0" timeOffset="50263.7699">20633 9409 563 0,'-1'5'252'0,"-7"11"-89"0,-6 4-31 16,-4 10 0-16,-2 0-29 16,4 2-45-16,1-4-13 15,8-10-14-15,4-1-4 16,0-13-5-16,4-2 9 15,6-6 5-15,0-7 0 16,6-7-4-16,1-7-12 16,-2-8-5-16,0-5-1 0,-2-8 0 15,1 0-2-15,3 6 0 16,-3 7 4-16,-3 16 4 16,0 8-7-16,-4 14-7 15,2 7-5-15,3 16-9 16,0 4 5-16,4 6 3 15,3 1 1-15,0 1 1 16,1-3 0-16,-5-5 3 0,-3-3-28 16,-7-9-204-1</inkml:trace>
  <inkml:trace contextRef="#ctx0" brushRef="#br0" timeOffset="50429.91">20543 9505 831 0,'10'0'366'0,"11"0"-185"16,5 5-71-1,6 0-62-15,5-3-20 0,3 6-18 16,2-5-21-16</inkml:trace>
  <inkml:trace contextRef="#ctx0" brushRef="#br0" timeOffset="50567.6599">20918 9620 632 0,'1'1'394'0,"0"-1"4"16,-1 1-140-16,0-2-112 16,-1 0-38-16,0-1-87 15,1 1-103-15</inkml:trace>
  <inkml:trace contextRef="#ctx0" brushRef="#br0" timeOffset="51003.5">21217 9316 779 0,'0'-1'387'0,"-3"-5"-154"16,-13 5-121-16,-6-1-35 15,-14 2-57-15,-6 0-6 16,3 6-8-16,3-1-2 16,12 4-4-16,5 0-1 15,13 0-6-15,4 1-3 16,8-2 1-16,8 3 0 0,8-3 2 15,0 3 2 1,1 2-1-16,-5 1 1 0,-9 1 2 16,-3 2 1-16,-11 4 5 15,-5-1 3-15,-6 1 1 16,1-1 0-16,1-7-5 16,5 1-1-16,9-4 0 15,1-7 1-15,12 3 5 16,2-6 2-16,10 0 2 15,4 2-2-15,3-2-5 16,2 3-2-16,-7 3 12 0,-3-1-60 16</inkml:trace>
  <inkml:trace contextRef="#ctx0" brushRef="#br0" timeOffset="51180.63">21368 9614 1200 0,'1'0'513'16,"-1"-4"-284"-16,1 3-66 15,-1 1-79-15,0 0-31 16,0 0-36-16,0 0 9 0,0 0 7 16</inkml:trace>
  <inkml:trace contextRef="#ctx0" brushRef="#br0" timeOffset="53803.89">21672 9787 859 0,'-7'12'341'0,"-13"25"-223"0,-4 9-23 16,-6 9-27 0,-1 3-19-16,3-8-28 15,8-7-6-15,10-17-4 0,4-7 0 0,3-14 23 16,3-4 7-1,3-7 2-15,0-6 1 16,2-5-21-16,-2 2-8 16,5-4-4-16,4 1-2 15,7-10-2-15,8-6-2 16,5-8-2 0,5-5 2-16,0 0 22 15,0 5 12-15,-10 10 28 0,-8 8 17 16,-11 14 10-16,-7 2-14 15,-1 12-57-15,-3 7-18 16,-1 19-31-16,3 14 1 16,4 21 25-16,8 6 2 15,10-2 0-15,3-3 1 16,1-18-52-16,-2-6-42 16,-4-13-127-16,-2-9-98 15</inkml:trace>
  <inkml:trace contextRef="#ctx0" brushRef="#br0" timeOffset="54000.9">21541 10006 764 0,'3'2'394'0,"10"2"-81"15,7 0-54-15,20 0-70 16,7 0-22-16,7 2-68 15,-3-1-34-15,-15-4-71 16,-10 2-56-16</inkml:trace>
  <inkml:trace contextRef="#ctx0" brushRef="#br0" timeOffset="56015.33">22588 9942 482 0,'-1'4'277'0,"1"-1"24"0,15 2-173 15,12-1-21-15,27 2-3 16,9 0-21-16,17 0-37 15,4 2-10-15,-11-2-12 16,-5-6-6-16,-17-4-82 16,-15-3-75-16</inkml:trace>
  <inkml:trace contextRef="#ctx0" brushRef="#br0" timeOffset="56248.11">22620 10071 774 0,'2'-1'346'16,"11"-1"-131"-16,7 2-71 16,22 3-45-16,4 0 0 15,9 5-29-15,-3-6-19 16,1 2-24-16,3 0-5 15,-2-5-54-15,5 1-76 16,-4-7-199-16</inkml:trace>
  <inkml:trace contextRef="#ctx0" brushRef="#br0" timeOffset="56528.43">23148 9843 781 0,'15'9'333'0,"23"13"-172"16,-1 4-14-16,2 5-29 16,-7-2-13-16,-10-3-34 15,-7 0-13-15,-10-3 2 16,-11 0-3-16,-17-5-3 15,-6 5-7-15,-21 1-13 16,1 2-7-16,-3 1-9 16,5-4-2-16,18-4-59 15,9-5-76-15</inkml:trace>
  <inkml:trace contextRef="#ctx0" brushRef="#br0" timeOffset="57518.53">1750 11426 811 0,'2'1'321'16,"10"4"-150"-16,11-4-43 15,26 4-23-15,12 0 11 16,15-1-54-16,6-1-20 15,1 4-20-15,-4 0-7 0,-11 1-3 16,-11 3-4 0,-23-2-72-16,-9-1-66 15</inkml:trace>
  <inkml:trace contextRef="#ctx0" brushRef="#br0" timeOffset="57858.54">1767 11517 602 0,'3'5'288'15,"5"-1"-78"-15,21-1-62 0,12 2 13 16,20-5-11-16,11 4-27 16,8-1-49-16,-2-1-17 15,-9-2-30-15,-8-3-9 16,-17-5-30-16,-12-2-40 15,-17-9-86 1,-8 2-47-16,-13-5 12 0,-5-7-17 16,-1 6 88-1,4 0 59-15,7 9 36 0,6 11 64 16,11 9 25-16,0 5 2 16,8 13 6-16,0 6 11 15,-4 5-1-15,-7 1-3 16,-13-3-8-16,-10-3-16 15,-9-5-22-15,-2-4-4 16</inkml:trace>
  <inkml:trace contextRef="#ctx0" brushRef="#br0" timeOffset="58616.21">3375 11523 825 0,'-5'-9'372'0,"-9"-5"-186"0,-9 2-48 16,-14 7-55-16,-5 5-23 0,-2 8-21 15,0 3-15 1,14 16-26-16,8 4-7 16,14 6-3-16,9 1 3 0,21-5 6 15,12-3 0-15,22-7 1 16,10-5-10-16,8-12-89 15,-4-2-55 1,-12-9-146-16</inkml:trace>
  <inkml:trace contextRef="#ctx0" brushRef="#br0" timeOffset="58892.37">3657 11644 373 0,'0'-10'260'0,"-3"-10"14"16,-4 4-32-16,-6-3-78 0,-2 2-30 15,-6 1-49 1,1 1-20-16,-2 7-31 0,-1 4-17 15,1 10-24 1,1 3-8-16,3 11-8 0,4 3 0 16,7 4 5-16,6 0 4 0,10-2 11 15,4-4 4 1,5-4 16 0,4-7 6-16,2-7 7 0,6-3 2 0,6-12-2 15,1-3 0 1,-3-4 33-16,-8-3 14 0,-15 4 19 31,-8 2-2-31,-14 0-42 0,-4 8-13 0,-2 3-181 16,2 0-276-16</inkml:trace>
  <inkml:trace contextRef="#ctx0" brushRef="#br0" timeOffset="59163.8">3892 11570 573 0,'8'2'366'16,"7"3"13"-16,4 7-199 0,-1 5-19 15,2 7-61-15,-7-2-26 16,-10 5-31 0,-3-3-5-16,-19-6-5 15,-7-2-1-15,-7-9-3 16,-1-4-51-16</inkml:trace>
  <inkml:trace contextRef="#ctx0" brushRef="#br0" timeOffset="59575.58">4507 11338 569 0,'-14'-5'323'15,"-19"-3"-46"-15,-4 8-96 16,-8 18-99-16,2 13-27 16,0 21-40-16,4 7-13 15,15 9-3 1,7-2-1-16,20-6 5 0,16 0 4 16,18-12 5-16,9-3 2 15,11-14-124-15</inkml:trace>
  <inkml:trace contextRef="#ctx0" brushRef="#br0" timeOffset="59980.91">4779 11615 644 0,'-10'-8'346'0,"-16"-6"-84"15,-3 4-58-15,-11 8-86 0,1 4-35 16,4 9-48 0,3 3-16-16,14 8-18 15,6 2-3-15,11 2 1 0,7 3 2 16,10-6 8-16,5-2 4 16,9-7 2-16,-2-4 2 15,2-7-1-15,-4-3-1 16,-6-3 2-1,0-3 1-15,-10-6 0 16,-5 0-1-16,-11-6-4 16,-6 3-4-16,-2 7-10 15,0 5-10-15,5 11-9 16,3 6-2-16,4 9 9 16,2 8 9-16,2 10 8 0,4 4 3 15,3 7-3-15,-1-1-3 16,2-8 1-16,1-4 3 15,-2-16-49-15,0-5-85 16</inkml:trace>
  <inkml:trace contextRef="#ctx0" brushRef="#br0" timeOffset="60185.21">4924 11483 972 0,'12'11'421'16,"4"6"-232"-16,4 19-72 16,-2 4-8-16,-3 11-24 15,-1 3-9-15,-13 3-17 16,-8 2-12-16,-13-6-21 16,0-6-15-16</inkml:trace>
  <inkml:trace contextRef="#ctx0" brushRef="#br0" timeOffset="60619.03">5329 11555 763 0,'6'0'379'16,"11"0"-88"-16,6 0-111 16,16 3-67-16,6-1-18 0,9 5-44 15,5-2-21-15,0-1-14 16,-6-3-23-1,-16-7-139-15,-9 2-103 16</inkml:trace>
  <inkml:trace contextRef="#ctx0" brushRef="#br0" timeOffset="60785.95">5406 11659 698 0,'6'-1'338'15,"12"0"-99"-15,12 1-77 32,14 0-51-32,7 1-29 0,6-1-43 15,2 0-15-15,-5-1-70 0,1 2-177 16</inkml:trace>
  <inkml:trace contextRef="#ctx0" brushRef="#br0" timeOffset="61251.03">6072 11534 656 0,'4'-18'378'15,"3"-13"-74"-15,-3-3-76 16,-1 4-26-16,-3 6-46 0,0 6-28 15,-1 11-67-15,-2 2-39 16,3 12-35-16,-2 7-7 16,2 13 2-16,0 6 12 15,7 7 4-15,3 3-2 16,2 2 0-16,1 0 1 16,-3-4 4-16,-1-3 3 15,-2-5 2-15,-4-4 0 16,-5-8 0-16,-7-1 0 0,-14-6 4 15,-5-1 1-15,-5-6-2 16,-3-3 0 0,12-2-2-16,8 1-3 0,12-3-14 15,9-1-4-15,16-3-7 16,4 0-3-16,15 4 11 16,2 0 2-16,4 5 11 15,-1 6 8-15,-5-2 18 16,-3 0 1-16,-7-1 4 15,-8-4-2-15,-7-4-12 0,-2-2 1 16,-11-3-75-16</inkml:trace>
  <inkml:trace contextRef="#ctx0" brushRef="#br0" timeOffset="63506.25">6949 11541 432 0,'-10'0'280'0,"-3"4"-22"0,10-3-64 15,4-1-10-15,25 2-42 16,10-4-25-16,27 0-37 16,17 2-25-16,5 1-28 15,-6 2-10 1,-8 4-3-16,-12-3-3 0,-16-2-4 15,-5-2-16-15,-16-6-76 0,-6 4-58 16,-16 0-306-16</inkml:trace>
  <inkml:trace contextRef="#ctx0" brushRef="#br0" timeOffset="63727.02">7043 11631 459 0,'-7'0'306'0,"-8"-3"-9"16,12 2-99 0,3-3-40-16,17 4-59 0,15-2-25 15,19 2-21-15,13 0 7 0,4 2-16 16,-5 2-12-16,-4-4-16 31,-4 1-4-31,-2-3-5 16,1-1-8-16,-5-1-91 15,-7-3-69-15</inkml:trace>
  <inkml:trace contextRef="#ctx0" brushRef="#br0" timeOffset="63914.86">7491 11398 479 0,'19'11'268'0,"16"4"-54"0,10 9-42 15,2 0-8-15,-6 2-22 16,-8 0-13-16,-22-2-27 16,-13 0-13-16,-27 0-18 15,-4-3-11-15,-9-2-32 16,4-1-9-16,19-4-184 16</inkml:trace>
  <inkml:trace contextRef="#ctx0" brushRef="#br0" timeOffset="64610.55">8533 11529 545 0,'0'-6'324'16,"-3"-9"-62"-16,-12 5-97 0,-8-4-35 16,-17 3-55-16,-1 6-15 15,-1 8-33-15,2 6-12 16,13 13-23-16,1 5-7 15,11 5-9-15,10 4-1 16,10-1 8-16,10 2 4 16,10-3 12-16,6-4 3 15,5-6 5-15,2-6 2 0,0-8 1 16,-5-7-1-16,-7-5 3 31,-7-5 1-31,-14-5 1 0,-5-4 3 0,-7-7 1 16,-7-1-1-16,2 5 1 15,-1 4 3-15,1 13-9 16,3 3-6-16,2 14-7 16,0 8-6-16,10 15 6 15,8 7 2-15,10 12 4 16,3-1 2-16,1 0-1 16,-2-6 3-16,-9-12 1 15,-2-6-1-15,-5-13 2 0,-3-6 0 16,-1-7 5-1,-1-2-32-15,-1-4-140 0</inkml:trace>
  <inkml:trace contextRef="#ctx0" brushRef="#br0" timeOffset="64852.25">8767 11584 570 0,'10'-5'332'0,"12"0"-13"16,6 1-127-16,10 4-65 0,2 0-28 16,4 4-45-16,-3-2-19 15,-4 3-20-15,-4-5-13 16,-9 2-119-16,-5 0-110 15</inkml:trace>
  <inkml:trace contextRef="#ctx0" brushRef="#br0" timeOffset="65045">8815 11653 675 0,'2'1'323'0,"0"4"-105"15,10 2-20-15,10 1-17 16,8 0-18-16,13-1-37 16,2-1-27-16,1-4-39 15,-3-2-18-15,-9-3-30 16,-4-3-87-16</inkml:trace>
  <inkml:trace contextRef="#ctx0" brushRef="#br0" timeOffset="65582.97">9719 11435 625 0,'-14'-15'317'0,"-18"-12"-80"16,-4 4-80-16,-5 9-83 0,1 10-28 15,5 17-53-15,2 11-11 16,12 18-3 0,4 4 4-16,17 5 20 15,8-2 10-15,21-6 12 16,9-1 5-16,17-7 13 0,6-8 2 15,1-12 17-15,-1-10 10 16,-6-15 20-16,-6-5 17 16,-17-17 17-1,-10-5-4-15,-29-7-14 0,-16-4-22 16,-17 1-47-16,-11 1-15 16,-10 8-26-16,3 7-20 15,3 14-127-15,10 11-89 16</inkml:trace>
  <inkml:trace contextRef="#ctx0" brushRef="#br0" timeOffset="65828.98">9781 11416 744 0,'-3'-4'408'16,"-3"-3"-120"-16,-5 10-133 0,-3 6-51 16,-11 13-67-16,-2 8-11 0,-4 9 1 15,-2 1-3-15,9 2-10 16,1-4-3-16,9-7-8 31,10-1 2-31,7-9-88 16</inkml:trace>
  <inkml:trace contextRef="#ctx0" brushRef="#br0" timeOffset="66121.78">10233 11787 1002 0,'-3'0'454'0,"2"0"-201"16,-1 1-108-16,1-1-81 0,0 0-22 15,0 0-74-15,0 0-145 16</inkml:trace>
  <inkml:trace contextRef="#ctx0" brushRef="#br0" timeOffset="66581.83">7892 11043 594 0,'2'-2'278'15,"11"9"-119"-15,-3 9-28 16,-3 32-61-16,6 18 4 16,2 43-5-16,1 13 2 15,-4 15-8 1,2 1-12-16,-11-17-14 16,0-3-11-16,-3-27-10 15,0-16-1-15,-1-29-135 0,-1-15-153 16</inkml:trace>
  <inkml:trace contextRef="#ctx0" brushRef="#br0" timeOffset="67039.86">7801 11177 539 0,'1'-13'269'0,"9"-10"-68"15,12 4-109-15,25 4-48 16,21 7 9-16,49 0 24 16,21 4 10-16,57 1 3 15,22 0-16-15,31 9-40 16,8 1-13-16,-7 7-12 16,-20-3-2-16,-40-3 1 15,-18 3 0-15,-50-3-3 16,-20 2-4-16,-39 2-33 15,-20-2-10-15,-24-3-7 16,-8-1 1-16,-10-6 37 16,-4 0 13-16,-7-2 9 15,-4-1 4-15,-4 3-9 16,1 3-6-16,3 2-11 0,7 5-3 16,4 8-5-16,2 9-1 15,0 24-2-15,-4 14 3 16,-5 30 8-16,-4 12 6 15,-10 17 10-15,3 8 2 16,8-8 1-16,9-6 1 0,21-25 3 16,8-11 3-1,5-19 3-15,2-6 6 16,-5-16-155-16</inkml:trace>
  <inkml:trace contextRef="#ctx0" brushRef="#br0" timeOffset="67466.61">7651 12218 664 0,'-7'-2'313'0,"-6"-2"-127"15,26 2-97-15,17 1-13 16,39-1-9-16,30-1 0 15,59 0 4-15,24-1-2 16,49 7-19-16,10 4-7 16,10 6-13-16,3 2-9 0,-16-3-8 15,-15-4-1 1,-39-8-3-16,-15-1-1 16,-37-4 0-16,-7 1-3 0,-25 0-20 15,-16 0-46-15,-32 0-150 16,-21-2-131-16</inkml:trace>
  <inkml:trace contextRef="#ctx0" brushRef="#br0" timeOffset="75563.92">1703 13154 906 0,'9'-3'365'0,"17"-6"-235"16,4-11-1-16,8-13-21 15,1-15-10-15,-3-14-14 0,-1-6-11 16,-8-12-16-16,-6 3-7 16,-10 3-10-16,-3 6-5 15,-8 21 9-15,-1 13 7 16,-6 22-10-16,-2 11-7 15,0 15-27-15,2 10-13 16,10 19-6-16,9 11 2 16,13 17 5-16,4 10 2 0,3 2 5 15,1-7 3-15,-3-17-4 16,0-14-48 0,-9-18-92-16,-6-9-52 0</inkml:trace>
  <inkml:trace contextRef="#ctx0" brushRef="#br0" timeOffset="75702.06">1900 12912 614 0,'12'6'275'0,"15"11"-142"0,12 2-40 16,4 3-46-16,-1-2-18 15,-2-5-190-15</inkml:trace>
  <inkml:trace contextRef="#ctx0" brushRef="#br0" timeOffset="75864.53">1732 12755 901 0,'-6'-1'424'0,"-2"-1"-178"0,8 5-179 15,4 2-42 1,15 8-45-16,7 0 1 0,13 5-98 15,8 4-287-15</inkml:trace>
  <inkml:trace contextRef="#ctx0" brushRef="#br0" timeOffset="76144.33">2187 13008 685 0,'18'9'373'15,"6"3"-88"-15,12 4-118 16,6-6-13-16,1-4-66 15,-2 1-26-15,-1-7-31 16,-8-3-5-16,-15-7 6 0,-2-1 4 16,-14-8 4-1,-6-5-5-15,-14 0-17 16,-9-1-9-16,-5 10-16 16,-3 9-6-16,6 15-9 15,4 12-1-15,4 9 3 16,3 2 2-16,8 6 7 0,3-5 3 0,11 4 3 15,9 4 3 1,2-8 2-16,6 0 3 16,5-7-127-1,-1-9-145-15</inkml:trace>
  <inkml:trace contextRef="#ctx0" brushRef="#br0" timeOffset="76422.23">2953 12974 974 0,'-2'11'449'0,"-11"10"-191"16,-6 5-60-16,-11 2-73 0,-10-4-36 15,-4-2-49 1,2-1-10-16,0-12-8 16,6-5-7-16,9-6-36 15,1-7-15-15,7-2-18 16,7-1-2-16,10-1 15 15,2 3 15-15,14-1 27 16,2 9 26-16,7 7 45 16,7 3 8-16,7 13 4 15,0-4-14-15,4 2-30 16,0 2-4-16,-5-4-103 16</inkml:trace>
  <inkml:trace contextRef="#ctx0" brushRef="#br0" timeOffset="76898.36">4069 13042 836 0,'-7'-7'413'15,"-15"-10"-140"-15,-8 1-42 16,-6 8-108-16,-8 3-39 16,6 12-64-16,6 8-27 15,14 1-18-15,11 7-2 16,19-3 3-16,9-4 9 0,14-2 9 15,5-1 4 1,-2-6 3-16,-2 0 1 0,-10-5-80 16,-5 0-79-16</inkml:trace>
  <inkml:trace contextRef="#ctx0" brushRef="#br0" timeOffset="77038.23">4312 13029 730 0,'1'1'425'0,"-1"4"-23"16,-1 6-145-16,-4 7-109 16,-4 4-33-16,2 2-63 0,4 1-20 15,7-5-128-15</inkml:trace>
  <inkml:trace contextRef="#ctx0" brushRef="#br0" timeOffset="77522.28">5328 12864 841 0,'-15'-7'398'0,"-19"-7"-154"16,-5 4-64-16,3 7-82 0,4 7-37 15,10 8-54-15,7 8-20 16,15 4-14-16,9 3-3 15,13-4 5 1,9-2 8-16,8-4 12 16,-4-6 5-16,-6-7 8 15,-7 2 5-15,-21-6 7 0,-8 0-1 16,-19 1 0 0,-9 0-6-16,-1 8-10 15,4 1-3-15,11 4-5 16,6 1-4-16,13-2 6 15,6 3 4-15,10 1 9 16,7 0 6-16,9-1 1 16,2-7-3-16,4-1-4 15,1-5-1-15,-2-7-91 16</inkml:trace>
  <inkml:trace contextRef="#ctx0" brushRef="#br0" timeOffset="78082.7">5405 12562 786 0,'-3'-5'385'0,"1"-1"-151"15,6 6-110-15,-4 0-88 16,16 0-20-16,50 1-1 15,-26-1 4-15,10-3 0 16,-1 2 0-16,-11-5 0 16,-11-2 4-16,-17 6 10 15,-10-6-6-15,-6 5-13 16,-6-4-5-16,-6 0-18 0,2 7-5 16,2 6-2-16,4 6-4 15,9 7-2-15,5 6 2 16,8 2 5-16,6 2 5 15,3 0 6 1,-1 0 4-16,-2-2 0 0,-3-4 2 16,-6-4 3-1,-5-6 5-15,-6-3 9 0,-5 0 2 16,-5 1-6 0,-1 3-4-16,7 5-13 0,3 5-4 15,10 16 1-15,8 8-1 16,1 4 6-16,-2 1 0 15,-6-4 7-15,-8-2 3 16,-12-8 9-16,-12-5 6 16,-9-12 9-16,-3-9 6 15,4-19 1-15,6-10-4 16,12-12-18-16,6-5-15 0,11 5-17 16,6 3-6-16,5 13-3 15,5 8-36-15,2 6-164 16</inkml:trace>
  <inkml:trace contextRef="#ctx0" brushRef="#br0" timeOffset="78394.92">5926 12937 991 0,'1'-3'482'0,"-1"-4"-207"0,3 17-144 0,-3 8-48 15,0 15-62-15,-3 3-2 16,3 4 1-16,5-2-88 16</inkml:trace>
  <inkml:trace contextRef="#ctx0" brushRef="#br0" timeOffset="78647.53">6154 12916 987 0,'-9'0'426'0,"-10"4"-235"0,1 10-89 0,2 4-85 15,5 9-17-15,7 2-10 32,6 2-2-32,12 0 1 15,5-4 0-15,8-4 4 16,2-8 3-16,-1-12 14 15,-6-3 29-15,-10-7 59 16,-9-4 9-16,-18-2-4 0,-8 4-26 16,-12 2-57-1,1 2-76-15</inkml:trace>
  <inkml:trace contextRef="#ctx0" brushRef="#br0" timeOffset="79062.52">6377 12929 1058 0,'0'-1'478'0,"-4"-2"-256"16,0 6-93-16,3-3-104 16,-1 9-25-16,0 18 0 15,1 31 2-15,10-27 2 16,-2-8-1-16,8-1-2 15,1-7 2-15,2-12 6 0,1-1 5 16,3-5 10-16,-3-5 4 16,-4-8 1-1,-2-5 0-15,-6 1 2 0,-3 0 5 16,-4 5 5-16,-3 8-6 16,0 7-20-16,0 3-11 15,-1 13-13-15,1-1-1 0,6 5 7 31,3 0-1-31,9-9 0 0,6 3 1 0,3-9 4 16,3-2 3-16,-2-8 17 16,-2-1 13-1,-6-4 16-15,-7-5 4 0,-3 4-10 16,-7-10-11-16,-11-11-106 16,-2 5-56-1</inkml:trace>
  <inkml:trace contextRef="#ctx0" brushRef="#br0" timeOffset="79536.7">7104 12880 843 0,'-17'-4'370'15,"-18"6"-194"-15,3 9-61 16,4 18-76-16,7 7-22 16,9 4-25-16,9-3-3 0,8-4 3 15,9-4 3 1,8-9 18-16,-1-5 14 15,-2-10 25-15,0-3 25 0,-11-7 36 16,-6-3-1-16,-11-2-16 16,-7-3-24-16,-6 1-50 15,2 2-38-15,9 2-212 16</inkml:trace>
  <inkml:trace contextRef="#ctx0" brushRef="#br0" timeOffset="80174.66">7384 12894 880 0,'-15'-7'425'0,"-5"-4"-164"16,-4 10-158-16,0 5-44 16,15 12-62-16,7 2-14 15,15 8-7-15,6 0 2 0,11 0 9 16,2-3-14-1,-6-10-29-15,-1-1-10 16,-13-9 18-16,-10-3 24 16,-7-3 44-16,-7-2 17 15,-14-2 8-15,1 2-2 16,-5 5-2-16,1 1-5 16,10 5-26-16,2 3-9 15,11 0-12-15,1 6-4 0,7 3 1 16,6 4 0-16,7-1 7 15,3-2 4-15,2-4 8 16,2-4 7-16,4-9 12 16,0-4 3-16,4-12 2 0,0-4-2 15,0-8-5-15,-2 3-2 16,-6-5 28 0,-6-1 12-16,-9 5 31 0,-5-4 6 15,-4 9-22 1,-3 7-14-16,0 7-47 15,2 7-12-15,2 11-14 16,0 2-2-16,1 7 10 0,3 4 1 16,4-2 0-16,1-6-2 0,5-2-21 31,-3-2-20-31,7-7-5 16,3 0 2-16,3-9 27 0,3-4 20 0,-5-2 6 15,2-2 8 1,-1 8 25-16,-1-1 3 15,1 6 11-15,-1 4 2 16,-4 3-10-16,-1 2 3 16,-8-1 2-16,-2 3-2 15,-9-3-9-15,-12-4-5 0,-7-4-76 16,-8-2 273-16</inkml:trace>
  <inkml:trace contextRef="#ctx0" brushRef="#br0" timeOffset="80539.03">8671 12786 994 0,'-2'0'462'0,"-2"-1"-214"0,0 27-164 16,-2 15-54-16,1 24-33 16,4 9 9-16,1-10 2 15,4-4 18-15,3-20-237 16</inkml:trace>
  <inkml:trace contextRef="#ctx0" brushRef="#br0" timeOffset="80863.45">8837 12976 859 0,'-5'-2'381'0,"-8"2"-178"15,-4 5-101-15,-1 10-64 16,0 2-14-16,8 3-14 16,9 1-3-16,14-1 2 0,8-2 5 15,7-6 6 1,11 0-2-16,5-5-5 0,1-5-2 15,-2-4 4-15,-8-4 5 16,-12-4 8 0,-4-4 10-16,-4-2 52 0,-5-3 19 15,-7 0 34-15,-2 4 0 0,-3 8-51 16,-3 7-27 0,1 10-45-16,-2 6-14 0,6 7-6 15,0 0 0 1,3 4-7-16,3-4-67 0,-2-6-204 15,-2-3-316 1</inkml:trace>
  <inkml:trace contextRef="#ctx0" brushRef="#br0" timeOffset="80983.75">9077 12722 963 0,'-1'-4'344'0,"-3"-2"-313"0,3 4-97 15</inkml:trace>
  <inkml:trace contextRef="#ctx0" brushRef="#br0" timeOffset="81146.52">9171 12925 495 0,'13'24'395'0,"6"19"31"0,0-5-165 16,1-3-68-16,-5-7-95 15,1-4-27 1,-2-9-3-16,-2-8 15 15,2-7 7-15,1-8-5 16,0-9-26-16,-4-2-23 16,-3-6-76-16,-6 2-87 0</inkml:trace>
  <inkml:trace contextRef="#ctx0" brushRef="#br0" timeOffset="81430.31">9555 13008 820 0,'0'9'362'0,"0"3"-154"16,0 5-125-1,-2 4 2-15,0-2-18 16,-1 0-11-16,-1-9-15 0,0-2-6 16,4-3-7-16,4-5-2 15,5-7-6 1,6-5-2-16,6-8-7 0,-1-4-3 15,9 7 34 1,0 2 22-16,0 9 37 0,-5 5 8 16,-7 10-24-1,-8 5-17-15,-6 8-35 16,0 5-8-16,-1 0-33 16,5 3-67-16</inkml:trace>
  <inkml:trace contextRef="#ctx0" brushRef="#br0" timeOffset="81705.85">10114 13030 751 0,'-5'-10'429'0,"-5"-7"-104"0,-9 6-138 16,-6 1-60-16,-5 8-81 15,-2 6-18-15,9 12-27 16,3 1-6-16,10 5-2 16,6 0 0-16,8 0 9 15,6-4 6-15,2 1 5 16,2-8 2-16,-5-7 0 16,1 1 1-16,-5-8-21 15,0 1-123-15</inkml:trace>
  <inkml:trace contextRef="#ctx0" brushRef="#br0" timeOffset="81968.2">10202 13030 733 0,'7'5'396'0,"6"7"-62"16,-2 4-117-16,-6-1-62 0,-1 2-30 0,-2 1-47 15,-2-4-20 1,0-4-30-16,0-4-11 0,1-6-6 15,1-6-7 1,-2 5-35-16,1 0-11 16,22-13-9-16,35-31 1 15,-36 31 29-15,3 7 12 16,-3 9 19-16,-6 2 13 0,-3 11 16 16,-5 1 4-16,-5 0-12 15,3 7-10-15,-2-6-11 16,0-2-10-16,1-1-158 15</inkml:trace>
  <inkml:trace contextRef="#ctx0" brushRef="#br0" timeOffset="82143.09">10660 13024 1238 0,'7'2'545'15,"11"7"-274"-15,1 5-50 0,0 8-85 16,1 0-27-16,-9 0-41 15,-1 1-20-15,-14-3-11 16,-9-3-6 0,-10-5-13-1,-3-10-54-15</inkml:trace>
  <inkml:trace contextRef="#ctx0" brushRef="#br0" timeOffset="82883.84">11537 12872 919 0,'-13'9'377'0,"-14"16"-188"0,1 11-104 15,13 11-9-15,4 4 10 16,13-8-3-16,9-6-3 0,14-13-8 16,8-9-9-16,13-16-14 15,3-7-7-15,-8-20-11 16,-3-7-3-16,-24-14 2 16,-8-11 0-16,-18-16-7 31,-19-6-3-31,-18-2-9 0,-11 8-4 0,-1 24-10 15,6 14-11-15,18 32-17 0,10 11-3 16,16 22 1-16,11 10 4 16,23 9-17-16,12 7-42 15,21 8-90-15,7 3-57 16,5-7-91-16,2-4 3 31,-5-16 75-31,-2-7 63 0,-8-15 191 0,-8-3 103 16,-18-6 131-1,-12-4 34-15,-20 5-16 0,-11 0-35 16,-19 4-87-16,-6 2-29 16,-4-3-45-16,0-2-20 0,15-8-15 15,6-5-5 1,10-13-22-16,5-1-20 0,9-5-28 31,6 0-6-31,11 13 8 16,1 3 24-16,5 12 46 15,1 7 20-15,0 6 24 16,1 6-4-16,-4 1-25 16,1-1 9-16,0 3-336 15</inkml:trace>
  <inkml:trace contextRef="#ctx0" brushRef="#br0" timeOffset="83497.88">12861 12933 943 0,'-11'-7'386'0,"-12"-3"-237"0,-7 0-42 16,-3 10-47-16,5 2-17 15,10 3-30-15,8 9-13 16,14 5-16-16,-1-1-3 15,17 6 0 1,2-6 7-16,8-2 8 0,3-1 3 16,-11-8 5-1,-3 1 1-15,-17-6 1 0,-6 1-1 0,-15-1-2 16,-4 2-2-16,-4 2-3 16,2 1-4-16,6 1 0 15,4 0-2 1,12 6 0-16,3-4 4 0,12 5 7 15,7-4 6 1,12-11 8-16,5-2-1 16,4-9 0-16,2-3 1 0,-9-6 2 15,-3 0 4-15,-11 1 30 16,-8 2 12-16,-6 9 17 16,-5 4-7-16,-2 11-36 15,-3 7-14-15,3 12-25 16,2 5 2-16,4 1 0 0,3 0 0 15,5-4-84-15,-1-4-76 16</inkml:trace>
  <inkml:trace contextRef="#ctx0" brushRef="#br0" timeOffset="83640.07">13016 12716 975 0,'-1'-7'447'15,"0"-4"-205"-15,0 5-114 16,2 8-112-16,0 6-19 16,3 6-182-16</inkml:trace>
  <inkml:trace contextRef="#ctx0" brushRef="#br0" timeOffset="83802.36">13175 12994 747 0,'10'16'460'0,"7"13"-70"0,-6-5-139 15,0-3-50-15,-5-8-63 16,-2-5-16-16,3-6-24 16,1-2-10-16,4-2-31 0,-3-8-16 15,0-5-69 1,-7-6-65-16,2-6-233 16</inkml:trace>
  <inkml:trace contextRef="#ctx0" brushRef="#br0" timeOffset="84240.65">13670 12979 863 0,'-5'9'425'0,"-4"6"-172"16,-5 2-97-16,-4 0-37 16,-9-2-63-16,-2 2-19 15,-13-4-16-15,0-6-1 16,4-4-57-16,4-6-42 0,15-4-69 15,4-4-32 1,15-3-11-16,11 1 33 16,14-7 58-16,7 3 49 15,5 7 115-15,0 7 37 16,-7 12 53-16,-5 8 2 16,-6 5-6-16,-5-1-19 15,-1 1-38-15,-3-5-21 16,0-1-42-16,3-1-7 15,-3-9-6-15,4-3 3 16,3-8 0-16,-1-3 1 0,3-6-4 16,-1-4-2-16,-4-3-2 15,0-2-2-15,-7 7-5 16,0 5-1-16,-4 10 6 16,0 7 7-16,3 5 16 15,-1 8 9-15,7 7 11 16,-3-1-1-16,-1 1-2 15,1-5-4-15,-4-11-16 16,1-1-3-16,-2 0 28 16</inkml:trace>
  <inkml:trace contextRef="#ctx0" brushRef="#br0" timeOffset="85062.0399">1770 14359 986 0,'-2'-3'470'0,"1"-1"-205"16,6 10-111 0,16 13-94-16,11 8-27 0,24 16 1 15,-1 0-4 1,1 0-10-16,-4-3 14 0,-12-11-227 16</inkml:trace>
  <inkml:trace contextRef="#ctx0" brushRef="#br0" timeOffset="85254.98">2179 14359 1024 0,'-16'8'456'0,"-18"14"-212"16,-7 4-68-16,0 10-73 15,-8-2-31-15,-3-2-48 0,4-1-10 16,5-8 4-1,13 0-57-15,15-7-196 16,10-2-248-16</inkml:trace>
  <inkml:trace contextRef="#ctx0" brushRef="#br0" timeOffset="85520.2399">2532 14138 1161 0,'-11'-3'473'0,"-18"6"-290"0,2 4-42 16,-6 6-57-16,-3 7-19 16,3 10-35-16,0 6-10 0,13 16-14 15,9 6-3 1,13 7-2-16,9 1 1 15,12-10 2-15,3-6-2 16,11-13-2-16,2-6-5 16,2-14-41-16,-2-8-60 15</inkml:trace>
  <inkml:trace contextRef="#ctx0" brushRef="#br0" timeOffset="85747.08">2699 14217 1023 0,'0'-1'513'16,"-2"-6"-214"-16,0 14-141 16,2 8-50-16,-2 12-71 15,5 9-2-15,0 12 3 16,2 2-3-16,1 3-8 16,-3-2-6-16,3-7-8 15,0-5-3-15,3-8-6 0,3-4-2 16,7-9-7-1,5-4-9-15,7-9-92 0,-2-6-85 16</inkml:trace>
  <inkml:trace contextRef="#ctx0" brushRef="#br0" timeOffset="85925.08">2538 14442 948 0,'7'2'389'0,"16"5"-220"16,7-3-37-16,18-1-14 16,4 4-35-16,8-4-45 15,-1 4-15-15,-15-4-78 16,-2-4-114-16</inkml:trace>
  <inkml:trace contextRef="#ctx0" brushRef="#br0" timeOffset="86090.8">2992 14253 717 0,'5'1'451'16,"3"4"-15"-16,-1 10-199 15,3 8-43-15,-2 14-60 16,4 8-30-16,-4 5-37 0,0 3-14 16,-8-5-18-16,0-6-5 15,-7-5-71 1,1-10-121-16</inkml:trace>
  <inkml:trace contextRef="#ctx0" brushRef="#br0" timeOffset="86388.83">3419 14399 695 0,'-2'-2'448'0,"-1"-3"-20"15,-2-4-156-15,23 9-134 0,5 2-49 16,15 3-37-16,16 8-18 15,-2-5-18-15,0 1-7 16,-4 1-54 0,-6 0-74-16</inkml:trace>
  <inkml:trace contextRef="#ctx0" brushRef="#br0" timeOffset="86568.17">3434 14554 905 0,'11'2'459'0,"11"6"-165"15,13-3-98-15,7 2-16 0,18-4-77 0,-2-1-25 32,-1-3-66-32,-3 0 295 15</inkml:trace>
  <inkml:trace contextRef="#ctx0" brushRef="#br0" timeOffset="87118.9">4441 14319 471 0,'-11'-5'345'16,"-8"-4"20"-16,-7 4-157 15,-1 6-50-15,-2 11-84 16,-1 7-24-16,3 15-52 15,5 6-5-15,11 6-6 16,10 2 0-16,16-2 15 16,8-9 10-16,17-11 19 15,6-5 7-15,3-20 4 16,-2-4-1-16,-6-17 41 0,-8-3 8 16,-17-12 15-1,-9-4 7-15,-19-7-38 0,-13-4-14 16,-9 8-30-16,-8 7-16 15,4 17-63-15,3 5-72 0</inkml:trace>
  <inkml:trace contextRef="#ctx0" brushRef="#br0" timeOffset="87301.08">4614 14610 1141 0,'-3'0'500'0,"-2"1"-263"16,3 2-58-16,2-3-83 15,0 0-31-15,0-1-166 16,0-1-396-16</inkml:trace>
  <inkml:trace contextRef="#ctx0" brushRef="#br0" timeOffset="87664.12">5015 14391 1001 0,'-5'-8'450'0,"-6"-8"-224"0,-2 6-66 15,2 5-93-15,-2 5-35 16,-1 8-37-16,4 8-7 16,-3 8-4-16,3 5-1 15,2 7 1-15,2 0 1 16,10 0-1-16,4-2-2 16,14-9 5-1,1-3 6-15,16-12 9 0,-1-8 11 16,3-7 47-16,-3-9 26 15,-16-5 53-15,-5-4 24 16,-20-7-17-16,-11-1-22 16,-11-3-56-16,-6 3-30 15,-3 6-52-15,10 5-67 16,8 7-6-16</inkml:trace>
  <inkml:trace contextRef="#ctx0" brushRef="#br0" timeOffset="88199">5609 14299 710 0,'-1'-1'407'0,"0"0"-101"16,-6-4-140-16,-2 3-54 0,-14-4-78 15,-4 0-16-15,-4 2-6 16,3-1-3-16,5 2-5 15,0 0-3 1,4 4-6-16,2 4-3 16,1 3-3-16,4 8-1 0,-6 3 5 15,-1 1 6-15,4 5 15 16,3-1 7-16,9-7 5 16,3 0 0-16,9-10 5 15,1-7 3-15,11-5 0 16,3-7-3-16,11-1-14 15,-1 4-6-15,8 9 9 16,4 8 8-16,-7 13 14 16,2 6 13-16,-18 7 6 0,-12-3-1 15,-17 2-7 1,-14-16-11 0,9-9-13-16,1 1-6 0,-42 14-49 15,-1-3-67-15</inkml:trace>
  <inkml:trace contextRef="#ctx0" brushRef="#br0" timeOffset="88698.67">4695 14630 625 0,'-2'-1'311'0,"-4"0"-91"15,-1 1-146-15,-2 2-31 0,1 1-19 31,2 3 0-31,5 0 9 0,-1 0 13 16,4 1 31 0,1-1 18-16,5 0 26 15,0 0 3-15,4-5 0 0,-3-1 2 16,-3-4 4-16,-2-1-9 16,-1 1-37-16,-3 1-12 15,0 2 349-15</inkml:trace>
  <inkml:trace contextRef="#ctx0" brushRef="#br0" timeOffset="89539.75">6256 14422 767 0,'-4'-7'382'15,"-5"-6"-121"-15,-9 0-48 16,-10 4-65-16,-4 2-34 16,-7 7-54-16,0 8-20 15,11 13-36-15,0 4-10 16,8 10-11-16,10 4 0 0,7 3 5 15,8 0 1-15,15-6 7 16,3-5 0-16,16-10-3 16,6-6 7-16,9-11-94 15,5-5-82 1</inkml:trace>
  <inkml:trace contextRef="#ctx0" brushRef="#br0" timeOffset="89796.34">6539 14564 754 0,'-9'-10'408'0,"-6"-9"-108"16,-7 1-97-16,-4-1-42 15,-1 10-69-15,0 5-32 16,-2 11-47-16,0 4-11 16,2 9-14-16,6 4-6 0,12 1 0 15,13 4 2 1,19-4 6-16,7-4 6 15,9-8 7-15,4-7 2 16,1-11 7-16,-5-5 4 0,-10-3 7 16,-11-3 6-16,-18 0-1 15,-8 0-11-15,-14-6-67 16,-1 7-65-16</inkml:trace>
  <inkml:trace contextRef="#ctx0" brushRef="#br0" timeOffset="90084.25">6681 14504 1074 0,'6'0'440'16,"12"1"-245"-16,7 6-32 0,6 11-22 16,0 1-21-16,-9 4-49 15,-6-1-12 1,-20 0-20-16,-8-3-3 0,-15-3-7 16,-8-5 8-1,0-6-127-15,3-2-76 0</inkml:trace>
  <inkml:trace contextRef="#ctx0" brushRef="#br0" timeOffset="90513.9299">7320 13987 812 0,'-25'-2'377'0,"-18"5"-144"0,-11 29-122 16,-3 13-30-16,8 32-26 0,4 13-21 15,23 25-6-15,15 6-12 16,23-6-8-16,14-10-1 15,22-21-7 1,10-9 2-16,13-23-45 16,0-8-13-16</inkml:trace>
  <inkml:trace contextRef="#ctx0" brushRef="#br0" timeOffset="95668.03">7835 14244 502 0,'6'-5'317'16,"1"-1"-44"-1,-7 5-76-15,-4 0-33 16,-13 2-69-16,-4 3-25 15,-13 0-41-15,-7 0-7 16,-3-3-10-16,0-1-7 16,5-5-14-16,3 1-7 15,7 1-6 1,4 3 2-16,7 1 4 16,4 3 3-16,6 3-1 15,5 1 2-15,2 1 14 0,2 3 8 16,2 3 13-16,0 0 2 15,-1 4-4-15,-2 0-2 16,3 0-5-16,-1 1-1 16,-1-7-2-16,1-3-3 15,-2-4 4-15,1-4 11 16,8-7 16-16,2-3 2 16,12-3-7-16,1 0-12 0,10 8-17 15,1 3-5-15,2 13 0 16,-2 2-1-16,-8 12-5 15,-7 3 3-15,-7 4 4 16,-8-3 3-16,-10-2 7 16,-8-5 1-16,-15-5-22 15,-4 0-49-15,-6-9-109 16,0-5-157-16</inkml:trace>
  <inkml:trace contextRef="#ctx0" brushRef="#br0" timeOffset="96077.33">8017 14156 1019 0,'0'0'438'0,"-1"6"-227"16,0 10-62-16,0 16-70 0,1 7-5 15,2 19-18 1,2 3-19-16,-4 3-18 0,0-2-4 16,3-15-5-1,3-4-2-15,9-12 0 0,7-6 2 16,7-7 0-16,2-8-5 16,3-10-71-16,-3-2-88 15,-10-10-259 1</inkml:trace>
  <inkml:trace contextRef="#ctx0" brushRef="#br0" timeOffset="96239.98">7946 14430 1006 0,'6'2'444'0,"12"1"-217"15,9-2-28-15,11 5-68 16,4-1-37-1,3 0-43-15,-3-1-57 0</inkml:trace>
  <inkml:trace contextRef="#ctx0" brushRef="#br0" timeOffset="96971.42">8412 14073 573 0,'8'5'346'0,"17"12"21"0,6 12-115 0,4 27-45 16,1 17-17-1,-16 27-55-15,-10 5-15 16,-31 0-34-16,-14-7-20 16,-13-20-20-16,-2-7-14 0,14-26-18 15,5-18-43-15,11-24-184 16,3-9-158-1</inkml:trace>
  <inkml:trace contextRef="#ctx0" brushRef="#br0" timeOffset="101514.63">1693 15650 720 0,'6'-16'359'0,"5"-14"-118"15,9 6-74-15,-3 7-23 16,0 9-69-16,-2 11-24 16,-6 21-32-16,-2 5-2 15,-2 23 9-15,-2-4-11 16,3 2-8-16,6-3-3 15,7-20-1-15,6-3 4 16,7-22 5-16,2-6 3 0,-1-18 8 16,-1-7 2-1,-10-14 3-15,-6-4 1 0,-8-4-2 16,-4 5-4-16,-3 13 15 16,0 7 15-16,0 19 20 15,-2 4-8-15,1 12-23 16,-1 7-20-16,5 12-26 15,3 8 7-15,2 2 4 16,3 2-5-16,-2-5-58 16,2-3-93-16</inkml:trace>
  <inkml:trace contextRef="#ctx0" brushRef="#br0" timeOffset="101819.66">2479 15319 1074 0,'-9'3'470'0,"-19"10"-216"15,-4 7-57-15,-3 23-72 16,-3-1-27-16,5 8-59 16,6 4-18-16,23 7-14 0,7 0-2 15,26-5-2-15,11-4-1 16,13-18 1-16,3-5-3 16,-8-13-90-16,-8-9-62 15,-8-13-208-15</inkml:trace>
  <inkml:trace contextRef="#ctx0" brushRef="#br0" timeOffset="102042.0399">2648 15397 1191 0,'0'1'514'0,"2"10"-278"16,1 7-72-16,-1 12-76 15,0 8-15-15,-4 4-12 16,0 3-9-16,2 9-19 15,0 2-6-15,6 1-10 16,2-1-7-16,9-14-6 16,4-7-4-16,7-20-35 0,4-7-33 15,1-15-61-15,0-7-70 16</inkml:trace>
  <inkml:trace contextRef="#ctx0" brushRef="#br0" timeOffset="102200.9299">2572 15603 883 0,'0'1'387'0,"2"1"-151"15,8 0-63 1,18 2-41-16,8-3-9 0,20 2-55 16,6-2-22-16,6 2-15 15,-6-2-92-15</inkml:trace>
  <inkml:trace contextRef="#ctx0" brushRef="#br0" timeOffset="102518.4599">3102 15481 921 0,'6'-1'479'0,"9"1"-134"15,5 16-153-15,3 10-33 16,1 16-33-16,-3 6-13 15,-9 9-29-15,-8 3-21 16,-13 1-28-16,-6-1-7 16,-5-21-39-16,7-5-75 15,6-22-265-15</inkml:trace>
  <inkml:trace contextRef="#ctx0" brushRef="#br0" timeOffset="102841.53">3627 15692 991 0,'5'-3'480'0,"11"-1"-174"0,6 1-129 0,14 3-110 31,6 0-28-31,4 5-26 0,2 0-27 16,-8 2-211-16</inkml:trace>
  <inkml:trace contextRef="#ctx0" brushRef="#br0" timeOffset="103031.4899">3618 15833 1047 0,'13'4'475'15,"3"1"-203"-15,22 3-136 16,5-3-1-16,8 2-47 16,5-2-21-16,-11-4-33 15,-6 0-29-15</inkml:trace>
  <inkml:trace contextRef="#ctx0" brushRef="#br0" timeOffset="108505.7">4325 15725 817 0,'0'2'375'0,"9"5"-91"0,11 0-86 16,19 5-52-16,13-1 0 15,15-3-68-15,3 0-24 16,4-5-18-16,-5-3-70 16</inkml:trace>
  <inkml:trace contextRef="#ctx0" brushRef="#br0" timeOffset="109193.11">5037 15618 829 0,'-11'0'395'16,"-7"7"-153"-1,0 8-92-15,6 17-95 0,7 6-25 16,6 13-30-16,6 3-1 0,15-3 1 31,8-5 1-31,18-15 8 16,11-9 5-16,3-21 11 15,-5-9 16-15,-21-17 78 0,-11-9 26 0,-28-8 37 16,-14-5-5-16,-24-2-69 31,-11 2-26-31,-8 12-47 0,4 8-14 16,17 14-27-16,14 5-6 16,16 10-149-16,9 5-77 15</inkml:trace>
  <inkml:trace contextRef="#ctx0" brushRef="#br0" timeOffset="109362.25">5533 15942 1418 0,'-6'0'587'16,"-2"-1"-343"-16,7 0-160 0,-1-2-74 15,9-6-239-15</inkml:trace>
  <inkml:trace contextRef="#ctx0" brushRef="#br0" timeOffset="109918.6">6028 15731 453 0,'-4'9'278'0,"-11"8"-28"15,-5-4-36-15,-15-4-82 16,-2-5-28-16,-6-13-40 15,2-8-14-15,10-14-23 16,4-9-15-16,24 0-21 16,8-1-9-16,21 5 10 15,7 9 16-15,9 11 33 0,-2 8 16 16,-1 21 7-16,-4 9-6 16,-16 11-16-16,-9 4-1 15,-21 9-10-15,-13 1-4 16,-14 8-8-16,-1 3-6 15,4-14-23 1,8-3-28-16,17-21-22 0,10-6 1 16,15-4 19-16,8-4 26 15,3 1 24-15,0-5 1 0,7 3-2 16,5-1 2-16,7-4-102 16</inkml:trace>
  <inkml:trace contextRef="#ctx0" brushRef="#br0" timeOffset="110430.36">6376 15569 578 0,'18'-9'333'0,"13"-3"-85"16,-13 2-62-16,-3 6-20 16,-13 3-36-16,-2-1-20 15,-8 2-39-15,-6 2-22 16,-8 2-42-16,-3 1-6 16,-5 1 0-16,0 1-1 0,0-2-2 15,0 3-3 1,7 4-3-16,1 1-2 15,1 5 0-15,3 3-3 0,3 3 1 16,2 1 1 0,7-2 2-16,0-4 5 0,4-5 3 15,2-5 1 1,6-9 10-16,5 0 8 16,14-10 3-16,9-1 1 15,15 2 2-15,4 3 4 16,-4 11 6-16,-1 5 2 0,-12 10-11 15,-9 0-11-15,-9 7-2 16,-12 2 12-16,-19 2 26 16,-6 5 8-16,-12-5-3 15,-5-4-8-15,-7-13-14 0,1-11-19 16,1-17-91-16,8-7-71 16</inkml:trace>
  <inkml:trace contextRef="#ctx0" brushRef="#br0" timeOffset="110919.85">7025 15676 911 0,'-18'-4'413'16,"-17"-2"-189"-1,-1 5-33-15,9 5-76 0,8 1-35 16,10 7-64-16,5 1-16 16,13 4-7-1,10 4 1-15,18 3 13 16,7 6 4-16,-2 0-2 0,-5 1 1 0,-27 1 8 31,-11-5 9-31,-26-2 11 16,-6-3 1-16,-7-15-2 0,3-5-22 15,9-16-76 1,11-6-64-16,11-3-231 16</inkml:trace>
  <inkml:trace contextRef="#ctx0" brushRef="#br0" timeOffset="111071.42">7284 15756 1019 0,'5'3'470'15,"4"5"-212"-15,-4 3-46 0,-9 11-86 16,0 2-33-16,-7 7-46 16,1-1-20-16,-1-2-87 15,-1-3-82-15</inkml:trace>
  <inkml:trace contextRef="#ctx0" brushRef="#br0" timeOffset="111227.87">7224 15541 1300 0,'0'-10'557'0,"0"-1"-311"15,0 3-93-15,0 7-126 16,0 2-35-16,1 3-92 0,-1-4-74 15,0 0-182-15</inkml:trace>
  <inkml:trace contextRef="#ctx0" brushRef="#br0" timeOffset="111483.4">7353 15671 453 0,'8'14'347'16,"10"18"50"-16,-4 0-72 16,-3 2-123-16,-4 2-56 0,-5-7-76 15,4 4-23-15,-6-12-21 16,1-8-3-1,2-8 18-15,-1-12 3 16,4-15-5-16,4-6-4 16,11-7-30-16,5 2-5 15,9 8-1-15,2 7-1 16,0 12 11-16,-3 6 5 0,-4 11 15 16,-4 2 10-16,-10 8 0 15,-4 3 1-15,-5 0-12 16,-3 5-7-16,-3-8-102 15,-1-5-110-15</inkml:trace>
  <inkml:trace contextRef="#ctx0" brushRef="#br0" timeOffset="111877.97">8313 15190 689 0,'-21'-4'411'0,"-13"-8"-6"0,-13 25-252 16,-4 16-38-16,2 31-38 0,4 18-10 16,18 22-19-16,17 3 1 15,26 1-11-15,12-5-5 16,21-13-10-1,4-11-5-15,7-21-36 0,0-16-62 0,-14-22-354 32</inkml:trace>
  <inkml:trace contextRef="#ctx0" brushRef="#br0" timeOffset="112410.47">8743 15488 549 0,'4'0'314'0,"1"-2"-15"16,-6 4-41-16,-1-2-86 16,-4 1-37-16,-26 1-83 15,-53 0-11-15,38-5-12 16,3-1-6-16,11 1-12 16,6 1-6-16,7 2-11 15,7 0-8-15,3 7-8 16,1 1-2-16,6 4 6 15,-5 2 5-15,1 1 8 0,2 0 3 16,-1-3 4 0,2 3 4-16,4 0 3 15,2-4-1-15,6 0 1 0,5-4 1 16,9-6 3-16,7 0 0 16,12 1-5-16,7 0-1 0,8 9 7 15,-4 1 2 1,-5 8 7-16,-11 1 0 15,-24 1 21-15,-12 1 17 16,-26-4 13-16,-11 4 0 16,-15-3-24-16,-2-5-14 15,2-11-80-15,9-4-60 16</inkml:trace>
  <inkml:trace contextRef="#ctx0" brushRef="#br0" timeOffset="112755.75">8897 15387 817 0,'6'8'373'16,"1"10"-158"-16,1 5-12 0,-1 14-35 15,-7 1-16-15,-1 14-39 16,-9-1-14-16,5 4-41 16,5 2-16-16,12-9-18 15,15-5-3-15,7-17-2 16,2-10 0-16,-1-16-31 15,-7-4-36 1,-8-9-130-16,-10-6-118 0</inkml:trace>
  <inkml:trace contextRef="#ctx0" brushRef="#br0" timeOffset="112926.4">8854 15641 1000 0,'3'-2'454'15,"12"-2"-194"-15,0 0-62 0,15 1-76 16,4 2-33-16,3 3-56 31,2 2-12-31,-4-2-102 0,-2 3-109 0</inkml:trace>
  <inkml:trace contextRef="#ctx0" brushRef="#br0" timeOffset="113180.22">9196 15363 1111 0,'9'5'470'15,"9"12"-255"-15,10 12-40 16,-4 12-31-16,-2 7-20 15,-9 5-37-15,-9 4-28 16,-1 8-39-16,-6-2-7 16,-2 2-5-16,-6-5 0 15,-3-12-1-15,-2-7 0 16,7-14-13-16,-1-11-40 16,2-9-140-16,1-4-96 0</inkml:trace>
  <inkml:trace contextRef="#ctx0" brushRef="#br0" timeOffset="114246.9">1886 17112 542 0,'12'-12'268'0,"12"-13"-63"16,0-1-18-16,-10-6-11 0,-2 4-17 0,-13 1-41 15,-12-3-15-15,-14 5-27 16,-11 1-11-16,-8 9-19 16,-1 11-8-1,4 12-24-15,8 7-13 16,7 14-26-16,8 1-5 0,13 7 0 0,7 3 3 31,14-6 14-31,8 0 5 16,13-15 10-16,4-11 4 0,9-14 4 0,2-12 1 15,-4-8-1 1,-10 1 0-16,-14 3-2 16,-7 8 0-16,-12 12-13 15,-1 8 3-15,-4 19 4 16,-1 0 0-16,0 12 12 15,6-3-5-15,14-9-37 16,4-3-61-16</inkml:trace>
  <inkml:trace contextRef="#ctx0" brushRef="#br0" timeOffset="114509.31">2474 16598 1133 0,'-13'1'510'0,"-9"5"-230"15,-12 12-156-15,-2 11-43 16,0 17-20-16,-2 9-5 16,10 19-13-16,8 2 1 15,17-3-21-15,7-5-9 0,22-17-5 16,10-7-4-1,0-27-5 1,-17-8-37 0,0 0-75-16,59 17-78 0,-5-17-176 0</inkml:trace>
  <inkml:trace contextRef="#ctx0" brushRef="#br0" timeOffset="114710.97">2665 16706 1188 0,'-2'0'516'15,"1"0"-250"-15,-3 18-148 0,0 7-42 16,1 19-9-16,0 5-2 16,3 10-25-16,0 2-10 15,5-7-14-15,2-4-4 16,10-6-6-16,5-11-2 16,7-11-60-16,1-6-59 15,-1-16-136-15,-3-2-143 16</inkml:trace>
  <inkml:trace contextRef="#ctx0" brushRef="#br0" timeOffset="114895.98">2500 16986 1005 0,'6'0'462'0,"6"4"-183"0,15-1-128 16,3 0-6-16,16 1-56 15,5-3-34-15,3 5-32 16,0 0-1-16,-9-2-151 16,-11-4-160-16</inkml:trace>
  <inkml:trace contextRef="#ctx0" brushRef="#br0" timeOffset="115060.65">2984 16722 1214 0,'7'6'501'15,"0"9"-258"-15,7 15-75 16,-2 15-33-16,0 7-8 16,-3 10-32-16,-5 2-16 15,-9-9-31 1,-7 0-11-16,0-5-90 0,-1-5-85 16</inkml:trace>
  <inkml:trace contextRef="#ctx0" brushRef="#br0" timeOffset="115419.62">3461 16917 1235 0,'7'0'498'0,"14"1"-303"16,12 3-77-16,13-1-39 0,11 3-21 16,10-1-30-16,-6-5-10 15,-3-2-82 1,-11-1-93-16</inkml:trace>
  <inkml:trace contextRef="#ctx0" brushRef="#br0" timeOffset="115614.9">3530 17066 752 0,'7'0'415'16,"20"0"-46"-16,7 1-96 0,22 0-73 15,5 4-29-15,0 3-72 16,-5-2-26-16,-13 2-43 15,-13-5-71-15</inkml:trace>
  <inkml:trace contextRef="#ctx0" brushRef="#br0" timeOffset="119442.05">4289 17005 1129 0,'0'-2'492'0,"5"-2"-249"15,11 4-87-15,30 7-91 16,8 1-19-16,22 6-28 16,8 0-25-16,2-4-500 0</inkml:trace>
  <inkml:trace contextRef="#ctx0" brushRef="#br0" timeOffset="119780.28">4997 17069 984 0,'2'-5'381'0,"4"-13"-266"0,5-5-39 16,6-11-18-16,3-8 15 15,2-7 36-15,-1-2 16 16,-5 8 29-16,-7 6-2 16,-4 19-18-16,-5 7-11 15,-3 11-52-15,-2 9-26 16,-3 16-27-16,1 10-11 15,7 21 1-15,0 4 1 16,8 3-6-16,2-4 1 0,-2-13 6 16,4-3-44-16,-2-12-132 15,-2-6-113-15</inkml:trace>
  <inkml:trace contextRef="#ctx0" brushRef="#br0" timeOffset="119932.27">5441 17062 1551 0,'0'2'606'0,"0"-1"-425"16,-1 0-95-16,1-1-21 0,-2 0-84 16</inkml:trace>
  <inkml:trace contextRef="#ctx0" brushRef="#br0" timeOffset="120500.24">5963 16830 856 0,'-7'11'438'15,"0"8"-163"-15,-19 7-88 0,-11-3-31 16,-13-4-76-16,-6-11-24 16,10-18-21-1,9-6-26-15,17-19-81 16,14 0-33-16,21-2-23 0,11 5 16 16,19 14 68-16,3 6 35 15,-2 14 38 1,0 10 14-16,-16 13 31 0,-8 8 0 15,-14 16 2-15,-15 3-5 0,-17 2-21 16,-11 2-6 0,-15-11-25-16,2-5-3 15,10-15 4-15,8-12-1 0,17-13-9 16,7-6-8-16,13-5-16 0,9 0-5 16,15 1 19-1,6 1 9-15,8 9 14 16,1 3 9-16,-7 6-13 0,-4 4-4 15,-11-2-32-15,0 3-98 16</inkml:trace>
  <inkml:trace contextRef="#ctx0" brushRef="#br0" timeOffset="120955.2">6481 16764 597 0,'5'-4'351'0,"12"0"-14"16,-8 1-111-16,-6 3-60 16,-4 3-34-16,-16-1-51 0,-5-1-21 15,-7 0-28-15,-1-1-7 16,-6-1-13-16,-4-1-4 15,1 2-9-15,0 0-6 16,11 5-7-16,7-1-3 16,10 7-4-16,5 2 2 15,1 7 0-15,5 4 4 16,1 7 15-16,3 3 8 16,5-4 8-16,0-5 3 0,7-9 3 15,4-8 2-15,7-10 12 16,4-6 2-16,7-5-11 15,-1 4 3-15,2 7-8 16,-7 3 3-16,-4 12 7 16,-2-1-7-16,-13 9-5 15,-5 2 0-15,-17 2 4 16,-13 1-3-16,-10-4 0 16,-5-4 1-16,-8-9-15 15,-1-8-38-15,6-6-132 16</inkml:trace>
  <inkml:trace contextRef="#ctx0" brushRef="#br0" timeOffset="121684.05">7111 16899 911 0,'-15'-7'424'0,"-25"-2"-183"16,2 6-43-16,-1 11-77 0,1 10-43 16,15 8-57-16,1 4-17 15,15 1-15 1,10 5-1-16,13-1 2 0,7-3 5 15,20-10-13-15,5-5-35 16,10-8-100 0,3-5-74-16,-3-4-144 15,-7-7-9-15,-11-9 101 16,-5-4 84-16,-11-8 272 0,-6-3 96 16,-11 0 97-16,-6 5 40 15,-7 4-51-15,-5 4-18 0,-14 10-57 16,-5 4-38-1,-13 6-51-15,0 6-33 0,5 7-45 16,7 2-17-16,15 5-20 0,7 4-2 31,9-6 2-31,9 0 6 0,9-5 13 16,7-3 4 0,12-8 9-16,1-7 2 15,3-9 3-15,-2-6 0 0,2 0-4 16,-3 0-4-16,-1 5-7 15,-1 5 3-15,-9 7 15 0,-3 8 6 16,-15 7 22-16,-5 3 18 16,-13 6 5-1,-9-4-2-15,-4 3-17 16,2-2-20-16,7-7-125 16,4-1-155-16</inkml:trace>
  <inkml:trace contextRef="#ctx0" brushRef="#br0" timeOffset="122071.68">8100 16528 1130 0,'-27'8'462'0,"-33"15"-293"16,3 12-31-16,10 26-46 0,3 11-21 16,20 24-28-16,14 4-6 15,21-1-15-15,20-7-4 16,32-25-2-16,9-11 7 16,17-23-89-1,3-11-79-15</inkml:trace>
  <inkml:trace contextRef="#ctx0" brushRef="#br0" timeOffset="122696.95">8582 16759 452 0,'5'-2'373'16,"3"-4"44"-16,-11 3-172 0,-7 0-51 0,-10 3-113 15,-10-1-43-15,-14-1-22 16,-1 0-1-16,-1-5-5 16,10 0-3-16,9-1-3 15,4 0-3-15,6 5-12 16,0 3-8-1,3 7-7-15,5 3-3 16,1 3 4-16,2 5 7 16,2 4 10-16,2-1 8 0,-1 3 11 15,-2-3 1-15,-2-2-1 16,1-1 0 0,6-4-4-16,5-5 3 0,9-6 8 15,5-3-1 1,8-1-1-16,4-2-6 15,7 6-7-15,1 5 3 0,11 9 7 16,-2 5 2-16,-7 5 6 16,-9 1 2-16,-26 1 24 15,-13-4 10-15,-26 1 4 0,-10-6-2 16,-6-7-20 0,2-5-8-16,8-11-64 0,1-7-82 0</inkml:trace>
  <inkml:trace contextRef="#ctx0" brushRef="#br0" timeOffset="123038.33">8721 16609 677 0,'2'-3'419'15,"6"-1"-24"-15,-1 8-148 16,-2 13-104 0,0 11-24-1,0 15-14-15,-5 7-16 0,5 14-33 16,-1 0-13-1,1 0-24-15,5-6-5 0,3-14-3 16,-1-8-2-16,5-14 1 16,2-6-4-16,1-9-17 15,1-5-41-15,0-5-130 16,-6-6-106-16</inkml:trace>
  <inkml:trace contextRef="#ctx0" brushRef="#br0" timeOffset="123210.64">8609 16930 1156 0,'11'-1'480'0,"25"1"-291"0,14 1-24 16,8 0-66-16,4-1-33 15,-6-5-51-15,-10 1-71 16</inkml:trace>
  <inkml:trace contextRef="#ctx0" brushRef="#br0" timeOffset="123569.14">9058 16551 986 0,'18'3'480'15,"9"5"-162"-15,16 19-151 16,3 10-11-16,-3 17-34 16,-10 8-18-16,-12 12-39 15,-9 1-21-15,-16-4-24 16,-6-4-6-16,-11-15-2 0,-1-7-2 15,0-11-1-15,5-6-1 16,2-13 1 0,4-5 1-16,6-6-1 0,-1-3-12 15,1-1-22 1,3-1-14-16,1 1-63 16,0 0-37-16,0 0-101 0,-1 0-89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54:23.027"/>
    </inkml:context>
    <inkml:brush xml:id="br0">
      <inkml:brushProperty name="width" value="0.05292" units="cm"/>
      <inkml:brushProperty name="height" value="0.05292" units="cm"/>
      <inkml:brushProperty name="color" value="#FF0000"/>
    </inkml:brush>
  </inkml:definitions>
  <inkml:trace contextRef="#ctx0" brushRef="#br0">24060 14841 884 0,'-11'-19'366'0,"-15"-21"-189"16,-8 0-66-16,-18-3-30 15,-9-2-7-15,-29 0-23 16,6 20-1 0,42 12-1-16,0 0-6 0,-164-12-10 15,-12 14-3-15,-24 32-4 16,46 34 2-16,-1 37 14 16,-9 29 1-16,22 35-7 15,11 14-3-15,28 17-19 16,25 1-7-16,44 15-5 15,26-4-1-15,52 5-1 16,27-7-1-16,44-20 1 16,18-5 2-16,42-31 10 15,22-12 2-15,32-29 2 16,28-21-2-16,16-37 5 16,13-24 0-16,9-43 2 15,-1-20-2-15,3-52-6 0,-13-26-2 16,-27-32 9-16,-27-21 27 15,-49-11 37-15,-35 4 6 16,-64-13 25-16,-40 9-15 16,-69-1-35-16,-24-1-14 15,-47 19-49-15,-11-2-17 16,6 16-13-16,-13 8-10 0,5 12-65 16,5 11-76-16</inkml:trace>
  <inkml:trace contextRef="#ctx0" brushRef="#br0" timeOffset="643">22419 13832 817 0,'2'5'385'16,"-3"7"-146"-16,-2 29-96 15,-3 8-10-15,-8 15-27 16,-1-1-10-16,0-10-35 16,4-4-7-16,1-23-16 15,5-6 12-15,5-24 22 16,0-11 1-16,5-22-1 16,3-11-19-16,-3-27-26 0,1-11 7 15,-3-12 3 1,0-2 1-16,5 24-8 15,2 16-10-15,2 33-6 16,5 12-3-16,-1 23-3 16,4 15-2-16,6 24-1 15,3 15 0-15,6 16 2 0,-2-1-1 16,-5-7 0-16,-4-8 1 16,-7-13-1-16,-4-6 12 15,-9-10-118-15,-4-7-107 16</inkml:trace>
  <inkml:trace contextRef="#ctx0" brushRef="#br0" timeOffset="793.07">22424 14021 1087 0,'10'-1'480'15,"13"1"-232"-15,8-3-155 16,6 3-29-16,8-3-32 15,-2 0-111-15</inkml:trace>
  <inkml:trace contextRef="#ctx0" brushRef="#br0" timeOffset="943.04">22960 14132 1469 0,'-3'2'600'0,"-5"4"-382"0,5-6-84 16,2-1-117-16,0-3-109 16</inkml:trace>
  <inkml:trace contextRef="#ctx0" brushRef="#br0" timeOffset="1406.98">23372 13537 1244 0,'-1'-5'543'0,"-8"-2"-279"16,-7 4-78-16,-13 5-81 15,-11 5-37-15,-17 6-35 16,1 2-7-16,4 3-10 15,7-5-1-15,18-4-15 16,9 0-5-16,10-7-8 16,8 2 2-16,8 0 8 15,7-2 4-15,11 1 10 16,9 4-1-16,16-1-4 16,3 5-1-16,-4 6-1 15,-10 0 0-15,-24 10 6 16,-18 5 1-16,-27 15-1 15,-13 7 0-15,-8 3-4 0,6-2-3 16,15-16 1-16,13-4-1 16,16-15-3-16,6-5 1 15,17-10 4-15,9-5 1 16,14 4 4-16,1-4 0 16,-4 0-4-16,-6 4 0 15,-11-4-4-15,0 5-7 16,0 0-198-16,1-3-204 15</inkml:trace>
  <inkml:trace contextRef="#ctx0" brushRef="#br0" timeOffset="1548.09">23570 14068 1482 0,'0'-1'705'0,"3"-4"-258"16,4 7-127-16,2 0-134 15,2 3-49-15,-1 4-77 16,-2-3-12-16,-6-5-15 15,-2 5-1-15,-7-5 138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10:29:12.656"/>
    </inkml:context>
    <inkml:brush xml:id="br0">
      <inkml:brushProperty name="width" value="0.05292" units="cm"/>
      <inkml:brushProperty name="height" value="0.05292" units="cm"/>
      <inkml:brushProperty name="color" value="#FF0000"/>
    </inkml:brush>
  </inkml:definitions>
  <inkml:trace contextRef="#ctx0" brushRef="#br0">1704 9751 416 0,'1'-9'263'16,"1"-9"2"-16,-2 5-14 15,0 8-67-15,0 7-40 16,2 12-43-16,1 9-7 16,3 22-9-16,-2 9-1 0,-2 16-28 15,0 1-15-15,-2-2-13 16,-1-8-8-16,1-8-4 15,0-7 14-15,1-12-113 16,6-3-77 0,2-15-358-16</inkml:trace>
  <inkml:trace contextRef="#ctx0" brushRef="#br0" timeOffset="226.7">1988 9760 538 0,'4'-16'370'0,"2"-13"23"16,1 15-170-16,-7 4-47 16,4 16-71-16,-2 4-22 15,-1 19-43-15,4 14-5 16,-1 21 1-16,3 9-7 16,1 4-10-16,3-5-2 15,-4-14-3 1,0-7 0-16,1-16-14 0,0-8-50 15,-4-14-159-15,-1-10-196 16</inkml:trace>
  <inkml:trace contextRef="#ctx0" brushRef="#br0" timeOffset="358.07">1809 10062 642 0,'4'1'364'15,"5"3"-32"-15,23-1-186 16,11-2-22-16,13 2-51 15,1 1-10-15,-2 4-287 0</inkml:trace>
  <inkml:trace contextRef="#ctx0" brushRef="#br0" timeOffset="837.77">3172 10050 752 0,'-12'-5'388'16,"-13"-5"-98"-16,-6 1-55 0,-7 9-65 16,3 6-36-1,3 10-70-15,4 3-22 16,16 9-46-16,6 3-6 16,13 8 3-16,16 3 4 0,4-5 9 15,9-4 2-15,5-14 5 16,-6-8 2-16,2-16 9 15,-9-8 5-15,-12-12 9 16,-6-6 3-16,-12-8-5 16,-7-4-6-16,-11-5-10 15,1-2-5-15,-1-9-8 16,5-2-4-16,13-1-11 16,5 3-6-16,15 18-32 15,7 9-27-15,9 19-88 16,0 9-58-16</inkml:trace>
  <inkml:trace contextRef="#ctx0" brushRef="#br0" timeOffset="1051.81">3384 10026 936 0,'2'-1'430'16,"2"6"-195"-16,-2 4-42 0,-1 15-84 15,2 4-27-15,-2 4-38 16,1 3-15-16,4-3-9 16,-2-2-33-16,4-6-196 15</inkml:trace>
  <inkml:trace contextRef="#ctx0" brushRef="#br0" timeOffset="1566.3699">3754 10099 818 0,'-1'4'415'0,"-1"8"-104"0,-4 7-84 16,-8 5-70-1,-4 4-29-15,-10-2-52 0,-1-1-21 16,5-6-22-16,0-5-2 16,6-13-18-16,3-5-17 15,0-13-40-15,6-2-15 16,6-3-4-16,3-3 9 16,4 5 23-16,8 0 7 0,-2 5 6 15,3 7-1-15,4 7 8 16,-2 4 11-16,6 15 29 15,0 0 10 1,2 11 7-16,3-1-6 0,0-2-14 16,0-2-5-16,2-9-5 0,-1-2-3 15,0-10 3-15,1-3 2 16,-3-10 3 0,-3-7-13-16,-2-9-30 15,-7-2-10-15,-3-5-3 16,-5 1 11-16,-3 2 24 15,-2 6 7-15,-3 11 20 16,1 6 1-16,0 15 12 16,-2 8 0-16,4 10-17 15,1 6 2-15,6 3-13 0,8-4-3 0,-7-2-2 32,0-4-3-32,-4-11-44 0,-9-6-53 15,6-12-290-15</inkml:trace>
  <inkml:trace contextRef="#ctx0" brushRef="#br0" timeOffset="1700.86">3933 9756 1219 0,'-3'-4'558'16,"-1"-2"-286"-16,0 6-119 15,4 0-129-15,0 0-64 16</inkml:trace>
  <inkml:trace contextRef="#ctx0" brushRef="#br0" timeOffset="2315.42">4365 10069 619 0,'-5'-2'338'16,"-7"-2"-57"-1,-8-3-59-15,-5 5-82 16,-2 3-38-16,7 7-65 16,1 9-28-16,12 6-30 15,7 3-6-15,7 6 1 16,12 1 6-16,11-7 17 15,10-3 4-15,3-12 11 16,-4-8 5-16,-14-6 14 16,-13-10 5-16,-16-7 34 15,-14-3 0-15,-18-1-15 16,-7 3-7-16,-3 5-42 16,10 7-15-16,17 7-139 0,9 3-215 15</inkml:trace>
  <inkml:trace contextRef="#ctx0" brushRef="#br0" timeOffset="2646">4570 10122 909 0,'-5'8'365'0,"-5"14"-224"15,10 6-47-15,8 3-34 16,11 2-10-16,13-5-11 15,4-7 11-15,4-17 11 16,-2-7 4-16,-3-19 2 16,-1-8-8-16,-7-11-3 15,-7-4 0-15,-17-6 2 16,-9-1-4-16,-21-3-10 16,-8-8-6-16,-17-3-16 15,-2 1-5-15,4 15-16 16,4 16-9-16,15 23-24 15,10 11-9-15,16 17-3 16,6 7 5-16,21 14 16 0,13 6-10 16,11 3-81-16,11 1-43 15,5-5-217-15</inkml:trace>
  <inkml:trace contextRef="#ctx0" brushRef="#br0" timeOffset="2988.47">5025 10080 894 0,'0'4'366'0,"1"4"-205"0,3 6-70 16,4 2-5-16,2 4-5 15,1-1-14-15,-1-1-14 16,-1-6-3-16,-4-5-12 15,0-4 3-15,-2-8 0 16,2-3-3-16,3-11-11 0,4-2-10 16,3-1-16-16,4 2-2 15,3 5-7 1,-5 8-3-16,-2 6-3 0,0 6-3 16,-3 10 3-16,2 2 4 15,-4 9 6 1,-4 2 4-16,-2 4 16 15,1 1-70-15</inkml:trace>
  <inkml:trace contextRef="#ctx0" brushRef="#br0" timeOffset="3291.73">5686 10099 720 0,'-16'-13'425'16,"-13"-10"-51"0,-4 4-168-16,-3 1-45 0,5 10-66 0,5 8-29 15,4 7-45-15,5 7-14 16,8 8-10-16,1 2-2 16,12 4 5-1,5 0 4-15,7-4 4 16,5-3 4-16,-1-6 2 15,0-6 4-15,-3-9 11 16,-4-5 4-16,-9-4 3 16,-3-4-2-16,-11 1-4 15,-1-1-46-15,-3-1-143 16,1 1-130-16</inkml:trace>
  <inkml:trace contextRef="#ctx0" brushRef="#br0" timeOffset="3588.23">5672 10134 525 0,'15'-1'356'0,"13"1"-14"16,-3 1-99-16,4 3-34 15,-9 9-70-15,-5 1-33 16,-11 4-49-16,-4 0-17 16,-3-5-15-16,-3-2-2 15,6-10-16-15,4-3-23 16,4-13-56-16,4-7-27 0,6-2-17 15,-1 0 18 1,8 11 46-16,-2 6 21 16,-6 3 43-16,0 7 23 15,-6 6 39-15,-1 5 12 0,-5 10 2 16,1-1-14-16,-6 1-31 16,0 0-8-16,0-6-3 15,-1-5-35-15,-1-7-107 16,1-6-105-16</inkml:trace>
  <inkml:trace contextRef="#ctx0" brushRef="#br0" timeOffset="3722.54">5900 9839 830 0,'0'-10'480'16,"0"-9"-109"-16,0 13-119 0,-4 7-56 15,2 13-105 1,-1 6-42-16,5 13-23 15,6 2-53-15</inkml:trace>
  <inkml:trace contextRef="#ctx0" brushRef="#br0" timeOffset="4145.67">6818 10010 891 0,'-1'-3'398'0,"1"8"-197"0,-1 9-39 16,1 25-65-16,2 18-15 15,8 24-22-15,2 12-9 16,-1-1-22-16,7-5-3 16,-2-26-26-16,-2-15-50 15,-2-26-185-15</inkml:trace>
  <inkml:trace contextRef="#ctx0" brushRef="#br0" timeOffset="4297.68">6852 10239 1036 0,'14'-3'373'0,"24"1"-312"15,-3-3-30-15,10 1-15 16,4-3 0-16,-9-2-185 16</inkml:trace>
  <inkml:trace contextRef="#ctx0" brushRef="#br0" timeOffset="4687.69">7348 10065 417 0,'1'-6'315'0,"9"1"36"0,-6 5-59 16,-6 11-70-16,0 8-20 16,-9 4-24-16,-9 6-25 15,-8 1-60-15,-4-3-25 16,0-7-28-16,5-6-5 16,4-15-5-16,5-5-4 0,7-10-25 31,0-7-11-31,10 1-16 0,1 2-1 0,8 8-3 15,6 11 2 1,7 8 1-16,5 6 1 0,2 8 13 16,0 0 6-1,3 0 7-15,2-3 3 16,-3-11 6-16,-1-6 2 0,-1-10 3 16,1-10 1-16,2-5 0 15,0-3-4-15,-2 1-5 16,-1 8-4-1,-5 6-8-15,2 9-4 0,4 9 9 16,3 5 4-16,4 9 17 16,-5 4 10-16,-17 5 18 15,-12 1 15-15,-18-1 14 16,-11-5-2-16,-14-8-19 16,1-7-15-16,2-8-112 15,9-1-79-15</inkml:trace>
  <inkml:trace contextRef="#ctx0" brushRef="#br0" timeOffset="5285.31">8571 10032 874 0,'7'-23'331'0,"25"-29"-212"32,9-1-2-32,14 6-2 15,8 8-7-15,-3 24-38 16,1 19-20-16,-9 30-15 15,-6 17 2-15,-14 22 6 16,-11 3 0-16,-14 5-3 16,-7-4-3-16,-5-14-13 15,1-9-1-15,2-24 0 16,0-9 5-16,2-24 3 16,-4-9-5-16,-1-16-28 15,-3-8-23-15,-6-2-48 0,-1 0-4 16,-3 13 16-16,-2 7 3 15,-5 22 22-15,-4 13 7 16,-6 18 10-16,-5 7 11 16,2 8 15-16,7-2 0 15,10-13-42-15,13-8-65 16,17-25-201-16</inkml:trace>
  <inkml:trace contextRef="#ctx0" brushRef="#br0" timeOffset="5666.45">9416 10098 754 0,'-6'-8'374'0,"-8"-5"-119"16,-5 3-52-16,-1 3-64 0,-1 6-33 15,3 0-51-15,3 1-20 16,10 3-36-16,2 2-9 15,14 4-1-15,4 4 5 16,6-8 11-16,2-1 3 16,-6-4 4-1,-3-2 1-15,-7 0 5 0,-6 2-2 16,-8 2-4-16,-4 1-5 16,-16-1-5-16,0 1-2 0,-1 2-1 15,6 5 4-15,11 1 5 16,9 6 3-16,5 0 14 15,7-2-1-15,9 3 1 16,-1-3-2-16,7 0-7 16,-4 0-3-16,1-8 1 15,-4-5-8-15,0-4-97 16,1-7-110-16</inkml:trace>
  <inkml:trace contextRef="#ctx0" brushRef="#br0" timeOffset="5793.26">9397 9852 797 0,'-3'-9'421'16,"-2"-10"-125"0,2 9-81-16,-1 9-153 15,4 7-37-15,10 11-112 16,2 6-173-16</inkml:trace>
  <inkml:trace contextRef="#ctx0" brushRef="#br0" timeOffset="6288.76">9781 10035 781 0,'-10'-5'365'0,"-17"-3"-152"0,5 3-60 15,3 6-79-15,0 4-30 0,17 5-38 0,-1 2-7 31,10-3-2-31,10 3 4 16,6-2 8-16,1-2 0 16,0-4 2-16,-4 0 1 15,-9-4 4-15,-1 0 3 0,-8 0-2 16,-8-1-3-16,-11 1-6 16,-4 5-7-16,-8 3 1 15,5 2 1-15,5 5 5 16,5 2 6-16,14 6 15 15,8-1 5-15,14-1 13 16,4-2 6-16,5-10-3 16,-2-3-2-16,2-9-6 15,3-5-5-15,-2-8-8 16,-2-7-2-16,-5-2-4 0,-4-4-4 16,-9 1-3-16,-4 5-2 15,-8 0-3-15,-5 8-4 16,-4 7-2-16,-2 4-1 15,2 16 1 1,-1-2 6-16,5 13 3 0,4 2 5 16,6 0 1-16,5 4-4 0,6-6 0 15,5-1-4-15,6-8-97 16,3-4-92-16</inkml:trace>
  <inkml:trace contextRef="#ctx0" brushRef="#br0" timeOffset="6815.16">11000 10171 358 0,'4'-5'285'0,"2"-4"30"0,-2-3-95 16,-3 0-19 0,-5 0-24-16,-1-1-10 0,-15 2-26 15,-9 3-15 1,-12 0-40-16,-1 7-21 15,6 6-35-15,4 3-16 16,16 7-22-16,1 4-6 16,14 5 0-16,8 4 2 0,9 3 8 15,7-4 3 1,12-8 8-16,-1-4 2 0,9-12-1 16,-3-3-27-16,-6-10-114 15,-6-6-100-15</inkml:trace>
  <inkml:trace contextRef="#ctx0" brushRef="#br0" timeOffset="6940.46">10981 9916 759 0,'-11'-16'427'15,"-9"-13"-103"-15,3 17-137 16,2 5-58-16,7 7-95 16,6 5-25-16,10 7-142 0,3 1-329 15</inkml:trace>
  <inkml:trace contextRef="#ctx0" brushRef="#br0" timeOffset="7352">11128 10086 751 0,'8'4'344'16,"15"4"-152"-16,9 1-39 0,9-8-52 16,5 4-23-16,-2-5-28 15,-8-7-13-15,-8-2-14 16,-11 0-2-16,-12 4-4 15,-5 5-4-15,-18 2-8 16,-8 4-1-16,-5 4 3 16,1 2 4-1,6 5 9-15,7 1 1 0,7-3 0 0,6 1 1 16,9 1-2-16,6 0 0 16,8-2-2-16,7-3 1 15,1-8 1-15,3-4 1 16,-2-7 0-16,-3-3-11 15,-3-10-30 1,-2 2-12-16,-6-3-8 16,-6 3 7-16,-7 6 22 15,-1 4 3-15,-8 8 11 16,5 5 6-16,0 9 15 0,3 2 10 0,8 8 2 16,3 1-2-16,4 1-8 15,4-1-2-15,1-6-78 31,3-2-172-31</inkml:trace>
  <inkml:trace contextRef="#ctx0" brushRef="#br0" timeOffset="8156.71">12210 10067 806 0,'5'1'341'15,"11"1"-165"-15,12 4-26 16,17-5-23-16,12 5-21 16,9-5-47-16,1-1-18 0,-11-2-19 15,-8 0 0-15,-18 2-61 16,-10 0-44-16,-15 1-87 16,-10-1-47-16,-13-1 22 15,-10 1 38-15,-9 0 82 16,-1 4 41-16,3 4 75 15,5 3 31-15,8 2 44 16,3 5 17-16,9 1-20 16,7 3-22-16,8 6-40 15,7 1-16-15,7-4-19 16,6 0-3-16,7-6 0 0,5-5 0 16,7-6 0-1,-2-5-19-15,1-9-47 16,1-4-20-16,0-8-12 15,-1-2 18-15,-5-2 45 16,-6-1 22-16,-18 2 55 16,-9-1 22-16,-12 7 37 15,-11-2 16-15,-9 8-14 0,-6 1-14 16,-1 6-38-16,4 5-19 16,4 3-37-16,11 8-11 0,8 1-16 15,0 1 1-15,15 6 8 16,6 0 6-16,7 1 15 15,8 0 4-15,4-7 3 16,-1-4 2-16,4-7 7 16,-1-7 4-16,-11-11 5 15,-5-4 1 1,-14-9-66-16,-6 2-80 0</inkml:trace>
  <inkml:trace contextRef="#ctx0" brushRef="#br0" timeOffset="8714.01">13658 10141 652 0,'-1'5'296'15,"1"7"-116"-15,0 6-85 16,0 9 3-16,4-1-22 16,-4-1-15-16,-7-7-21 15,9-6 3-15,-5-12 4 16,-2-7-2-16,6-12-15 15,-7-5-15-15,6-6-19 16,4 0-5-16,3 1-4 0,5 2 3 16,9 10 4-16,2 5 5 15,8 12 13 1,1 2 6-16,-1 15 16 0,-5 6 3 16,-11 7-4-16,-3 6-2 15,-9-1-10-15,-2-1 0 16,6-5-134-16,1-7-311 0</inkml:trace>
  <inkml:trace contextRef="#ctx0" brushRef="#br0" timeOffset="9035.94">13949 9957 836 0,'29'-12'381'15,"18"-9"-181"-15,3 13-67 16,0 9-28-16,-9 21-20 15,-8 9-5-15,-3 14-9 16,-1 9-2-16,-8-1-11 0,-3-2-12 16,-4-8-16-16,-6-11-6 15,-2-14-3 1,-2-5 3-16,-4-12 19 16,-2-7 1-16,-5-9-1 15,-6-8-23-15,-6-7-40 16,-5 3-9-16,-4 8-18 15,1 10 8-15,0 17 8 16,-3 5 2-16,0 11 7 16,-1 2 3-16,8 2 12 15,10 1-31-15,16-9-136 0,11-7-172 16</inkml:trace>
  <inkml:trace contextRef="#ctx0" brushRef="#br0" timeOffset="9338.63">14754 10123 503 0,'0'12'377'0,"-3"10"-1"15,-17 0-103-15,-5 1-40 16,-8-1-92-16,2-5-32 16,0-9-46-16,0-5-13 0,2-11-18 15,-1-7-4-15,4-9-22 16,8 1-15-16,10-3-22 15,9 4-10-15,14 6-3 16,3 2 3-16,11 14 5 16,2 4 3-16,0 14 13 15,1 5 16-15,-7 8 28 16,-8 1 12-16,-4 4 2 16,-2-3-7-16,-4-6-10 15,4-5 13-15,-3-12-97 16,-2-8-99-16</inkml:trace>
  <inkml:trace contextRef="#ctx0" brushRef="#br0" timeOffset="9454.34">14620 9970 996 0,'-2'-9'502'0,"-3"-9"-187"16,5 13-169-16,0 5-64 15,13 7-44-15,5 5-116 16</inkml:trace>
  <inkml:trace contextRef="#ctx0" brushRef="#br0" timeOffset="10017.78">14861 10156 940 0,'2'-3'344'0,"13"0"-274"15,8 1-25-15,12 0-29 16,2 4 1-16,-3-1-6 16,-3-1-1-16,-10 0 2 15,-6-1-7-15,-15-1-18 0,-5 2-5 16,-15 4-5-16,-8-2 4 16,0 7 14-16,1 2 1 15,9 4-3-15,12 2-1 16,15 5 4-1,10 1 2-15,16-1 4 0,5-2 4 16,4-8 1-16,1-5 1 16,2-6 3-1,1-3-1-15,-1-11 1 0,-5-2-1 16,-12-10 4-16,-12-3 1 0,-14-3 5 16,-5 5 4-1,-14 1 23-15,-3 7 18 16,-6 8 25-16,-2 4 3 15,3 9-28-15,4 6-22 16,7 10-33-16,3 1-9 16,13 4-1-16,7-4 4 15,10-2 7-15,4-6 3 16,5-7 6-16,3-5 0 16,1-8-2-16,-1-5-4 15,2 1-7-15,1 2-3 16,-4 8 9-16,-9 3 8 0,-10 10 24 15,-8 2 17-15,-15 5 6 16,-2 1-3-16,-13-2-18 16,-6-2-15-16,2-10-129 15</inkml:trace>
  <inkml:trace contextRef="#ctx0" brushRef="#br0" timeOffset="10648.17">16180 10112 664 0,'3'-1'305'16,"13"1"-110"-16,12 4-64 15,24 2-32-15,7-3-13 16,11 1-30-16,1-5-12 16,-13-4-14-16,-11 1-5 15,-22-2-19-15,-13 0-6 16,-14 0-15-16,-8 4-5 0,-16 3 4 16,-1 7 12-16,-12 5 18 15,-1 2 7-15,10 3 7 16,4 2-10-16,22 4-16 15,12 0-2-15,23-1 0 16,7-2 5-16,9-5-36 16,4-2-49-16,5-9-233 15</inkml:trace>
  <inkml:trace contextRef="#ctx0" brushRef="#br0" timeOffset="10867.93">16979 10209 717 0,'-7'1'362'0,"-8"7"-100"15,-7 2-56-15,-6 5-61 16,-2-1-29-16,-4-1-48 0,1-4-13 16,6-9-20-16,2-2-5 15,7-12-4-15,3-3-6 16,6-4-18-16,8-1-16 16,9 2-17-16,7 4-5 15,10 9-6-15,2 5 6 16,6 13 6-16,0 9 2 15,0 8 13-15,0 4 7 16,-5-1 33-16,-3-2-54 0</inkml:trace>
  <inkml:trace contextRef="#ctx0" brushRef="#br0" timeOffset="11217.23">16909 10074 951 0,'6'-11'398'16,"10"-13"-216"-16,10 3-41 0,9 8-38 16,6 6-18-16,1 10-32 15,5 8-10-15,-5 12-7 16,-1 2 4-16,-7 8 7 0,-5 3-5 16,-8-1-6-16,-3 0-8 15,-4-6-10-15,0-7-2 16,3-6-1-1,3-5 2-15,-1-11 4 0,0-7-6 16,-10-9-17-16,-9-4-8 16,-18-3-12-16,-11 3 0 15,-16 8 5-15,-4 2 1 0,-1 14-2 32,4 3 2-32,10 9 1 0,6 1 2 0,18-1-53 15,9 1-62-15,4-7-253 16</inkml:trace>
  <inkml:trace contextRef="#ctx0" brushRef="#br0" timeOffset="11535.82">17666 10144 872 0,'2'4'386'15,"0"7"-174"-15,-9-1-32 16,-5 7-49-16,-6-1-22 0,-6-5-46 16,1-3-15-16,0-3-16 15,-2-5-4-15,7-7-4 16,5-1-11-16,1-7-38 16,10-2-17-16,1-3-23 15,6-1 1-15,9 4 19 16,6 2 11-16,3 10 7 15,-3 4 3-15,12 13 2 16,-1 7 0-16,0 6 12 16,0 5 5-16,-12 0 7 0,-9-4 7 15,-5-4-64 1,-2-5-133-16</inkml:trace>
  <inkml:trace contextRef="#ctx0" brushRef="#br0" timeOffset="11676.4">17568 9864 1167 0,'-3'-1'475'15,"2"-3"-280"1,2 9-147-16,-1-5-36 16,3 3-72-16</inkml:trace>
  <inkml:trace contextRef="#ctx0" brushRef="#br0" timeOffset="12225.98">17854 10096 586 0,'4'-4'332'0,"3"0"-70"0,2-1-67 15,1 7-31-15,1 4-43 16,1 6-22-16,-1 11-37 16,4 3-9-16,-1 8-12 15,-4-7-7-15,4-5-4 16,-1-8 0-16,2-13 7 16,5-4 1-16,0-15 1 15,3-4-2-15,-2-3-13 16,-5 3-5-16,-7 3-50 15,-5 6-65-15,-6 6-368 16</inkml:trace>
  <inkml:trace contextRef="#ctx0" brushRef="#br0" timeOffset="12922.99">18191 10077 850 0,'0'-2'349'0,"13"2"-206"0,6-1-34 16,14 4-50-16,7 6-8 0,3-6-21 15,2 3-9-15,-27-6-3 32,-8 0 2-32,-1 0 0 0,17-2 0 0,-22 2-10 15,-12-3-3-15,-20 2-9 16,-4 3-3-16,-2 4 1 15,2 7 1-15,10 6 5 16,6 2 3-16,15 7 7 16,6-2 4-16,15 2 5 15,3-4 2-15,15-7 3 16,0-4 2-16,3-13 1 16,-1-4 0-16,-11-14-5 0,4-3-3 15,-8-5-6 1,-4-1-2-16,1 5 0 0,-15-5-1 15,-9 8-4-15,-3 9-2 16,-7 3-8-16,0 5-6 16,4 6-2-16,0 0 0 15,1 5 2-15,5 4 4 16,3 2 4-16,5 2 1 16,9 2 7-16,7 1 1 15,1-6 4 1,2-4 1-16,-4-7 5 15,0-2 1-15,-4-6 0 16,-1-3 0-16,-1-1-4 0,-2-5-1 16,-4-2-5-16,-2 1-2 15,-7 3-8-15,0 5-8 16,-5 9-9-16,2 6-3 16,4 5-1-16,1 2 6 15,9 3 8-15,1 0 3 0,7-5 6 16,5 1 3-1,4-5 27-15,0-9 12 0,-6-2 24 16,0-5 7-16,-8-5-14 16,-7-2-8-16,-4-1-21 0,-6-3-8 15,-7-3-13 1,0 2-5-16,-5 2-64 16,5 7-57-16,-3 9-177 15</inkml:trace>
  <inkml:trace contextRef="#ctx0" brushRef="#br0" timeOffset="13261.66">19238 10145 684 0,'-6'-8'366'16,"-6"-6"-76"-16,-5-1-59 15,-2 4-83-15,1 4-39 0,-7 7-65 16,5 5-22-16,1 5-23 16,3 5-6-16,9 3 0 15,1 4-1-15,6 1 3 16,0-1 3-16,7-2 7 16,5-5 8-16,1-5 24 15,-1-5 20-15,-11-9 12 16,-1 0-3-16,-10-8-20 15,0 1-19-15,2-3-12 16,3 3-31-16,11 5-148 16,4-1-155-16</inkml:trace>
  <inkml:trace contextRef="#ctx0" brushRef="#br0" timeOffset="13542.32">19291 10143 791 0,'3'-4'440'16,"6"1"-72"-16,3 2-115 15,12 9-103-15,-3 2-35 16,0 6-40-16,-2 2-15 0,-12-3-27 16,-2 0-4-1,-1-6-9-15,-5-4-3 16,1-4 11 0,-2-2 1-16,2-1-3 0,0 1-17 15,0-8-42-15,5-12-15 16,9-26-16-16,3 35 12 15,2 7 17-15,-3 4 4 16,2 7 9-16,-6 6 5 0,-6 8 22 16,-4 4 11-1,-1 2 10-15,-3-3 0 0,5-1-4 16,6-2-21-16,8-11-192 16</inkml:trace>
  <inkml:trace contextRef="#ctx0" brushRef="#br0" timeOffset="13750.52">19744 10103 986 0,'18'5'457'15,"10"6"-198"1,11 7-115-16,-1 4-18 16,-12 0-19-1,-10 0 0-15,-18-4 15 0,-13 0-9 16,-19-8-22-16,-7-4-14 15,-7-6-65-15,3-4-83 16</inkml:trace>
  <inkml:trace contextRef="#ctx0" brushRef="#br0" timeOffset="14398.91">20738 10097 584 0,'-11'1'310'0,"-15"1"-66"16,-1 8-40-16,1 3-77 15,7 6-35-15,9 11-47 16,12 1-12-16,18 1 18 15,7-2 13-15,18-9 9 16,2-6-1-16,0-14-13 16,-1-7-7-16,-13-17-2 15,-13-7 2-15,-15-8-9 16,-11-6-7-16,-20-2-16 16,-5-7-5-16,-15-14-8 15,-1-2-1-15,7 1-3 16,9 11-2-16,21 18-8 0,10 10-8 15,21 9-12-15,12 3-3 16,26 11-40-16,3 5-30 16,8 9-114-16,2 10-169 15</inkml:trace>
  <inkml:trace contextRef="#ctx0" brushRef="#br0" timeOffset="14764.07">21179 10040 706 0,'-10'-1'332'16,"-12"1"-128"-16,2 4-54 0,-6 0-67 15,8 7-25-15,11 1-35 16,5 0-7-16,18 5 7 15,6-6 7-15,5-6 5 16,4-2-1-16,-5-6-6 16,-5 1-3-16,-15-3-3 0,-6 1-6 15,-19-2-11-15,-9 5-5 16,-12 1-6-16,0 4-2 16,5 7 8-1,6-4 1-15,19 4 17 16,7 1 17-16,22 5 17 15,11 3 3-15,10 0-7 16,6-1-12-16,-1-5-12 16,-6-3 4-16,-2-6-116 15,-9-5-150-15</inkml:trace>
  <inkml:trace contextRef="#ctx0" brushRef="#br0" timeOffset="15017.99">20626 10391 847 0,'7'3'398'16,"21"0"-126"-16,16-3-85 0,28-3-51 15,11 0-24-15,18 0-49 16,-8 3-18-16,-7 4-22 15,-4-1-6 1,-26 9-31-16,-7-3-19 0,-27 5-54 16,-8-5-33-16,-26-4-111 15,-8-1-139-15</inkml:trace>
  <inkml:trace contextRef="#ctx0" brushRef="#br0" timeOffset="15210.02">20690 10484 508 0,'-11'4'298'0,"-9"1"-56"16,23-1-30-16,18-1-4 16,31 3-28-16,15 0-3 15,18 0-42-15,7-1-7 16,-4-3-17-16,-3 1-18 16,-14-2-35-16,-13 3-20 15,-19-4-56-15,-17-6-75 16</inkml:trace>
  <inkml:trace contextRef="#ctx0" brushRef="#br0" timeOffset="15751.61">22172 10059 888 0,'-12'-3'397'0,"-10"3"-207"15,1 10-69-15,11 8-92 0,6 10-14 16,12 8-3-16,11-2 7 16,11-4 24-16,3-3 9 0,7-18 16 15,2-6 5 1,-5-14-8-16,-3-10-5 0,-15-11-9 15,-4-5-7-15,-15-9-11 16,-12-8-6 0,-15-9-16-16,-14-6-2 15,-15 0-7-15,0 12-3 0,5 21-16 16,3 16-12 0,13 21-13-16,5 12-5 15,16 16 6-15,9 9 7 0,22 15 13 0,15 2 10 0,23-3 10 31,8-6 4-31,12-7-96 0,-2-4-87 16</inkml:trace>
  <inkml:trace contextRef="#ctx0" brushRef="#br0" timeOffset="16017.51">22817 10136 597 0,'-3'-1'378'0,"-3"2"-13"16,-4 0-135-16,-6 6-98 15,-3 0-31-15,-10 1-33 16,-4 1-12-16,-3-3-27 16,-1-2-4-16,7-6 2 15,6-3 1-15,9-9-26 16,5 0-20-16,8-6-29 0,4 2-11 16,12 2 7-16,5 1 12 15,9 10 25-15,5 6 14 16,2 11 40-16,2 3 22 15,-2 9 16-15,-3 3 6 16,-4-2-17-16,-4 0-14 16,-4-6-12-16,-2-5-65 0</inkml:trace>
  <inkml:trace contextRef="#ctx0" brushRef="#br0" timeOffset="17280.43">1919 11175 571 0,'-19'0'298'0,"-16"7"-81"16,-2 2-48-16,6 6-74 16,5 1-25-16,15 1-44 15,9 1-19-15,20-1-11 16,9 1 2-16,13-5 13 0,6 0 3 15,-5-9 1-15,-2 1 1 16,-17-6 9-16,-7-2 6 16,-15 0 1-16,-8-2-3 15,-12 4-10-15,-12 1-9 16,-6 6-3-16,-3 6 1 16,9 7 9-16,5 2 6 15,14 7 1-15,11 2 2 0,14-2-1 16,6-2-2-16,20-9 7 15,12-5-1-15,4-12 2 16,1-9 0 0,-8-12 0-16,-7-8 0 0,-8-5 1 15,-4 1 0-15,-13 4-1 16,-6 0-1-16,-12 6-5 16,-6 5-2-1,-2 10 0-15,-4 4-4 0,4 15-6 16,6 7-2-16,-2 11-7 15,6 3 0 1,1 6 0-16,6 1 0 0,7-5-1 16,3-7 10-16,4-8-99 15,-6-10-75-15</inkml:trace>
  <inkml:trace contextRef="#ctx0" brushRef="#br0" timeOffset="17429">2119 11029 1233 0,'-7'-6'504'16,"-4"-6"-325"-16,3 5-82 15,3 7-104-15,9 6-7 16,8 8-170 0,1 5-161-16</inkml:trace>
  <inkml:trace contextRef="#ctx0" brushRef="#br0" timeOffset="17583.92">2284 11264 570 0,'7'16'360'0,"6"12"-9"0,5 11-69 16,3-6-94-16,3-3-33 15,2-9-48-15,-6-13-5 16,1-13-20-16,-4-6-11 0,1-10-19 16,1-3-12-16,-7-4-41 15,-2 1-53-15,-5 6-178 16</inkml:trace>
  <inkml:trace contextRef="#ctx0" brushRef="#br0" timeOffset="18012.14">2886 11261 1002 0,'-6'13'453'0,"-10"15"-202"0,-12-2-59 16,1 3-83-16,-2-3-32 15,-3-8-44-15,7-2-5 16,-1-13-1 0,-1-6-4-16,9-5-28 0,4-6-13 15,5-3-23-15,4-1-12 0,10-1 5 16,4-2 4 0,11 6 5-16,2 8 3 15,6 12 2-15,2 9-1 0,-4 14 28 31,0 2 15-31,-3 6 25 16,0-2 6-16,6-11-7 0,-2-4-5 0,-2-14 2 16,0-5 3-16,-5-9-1 15,-5-9-2 1,-2-7-7-16,-3-2-5 16,-4-6-4-16,2 3-1 0,-5 1-4 0,1 8-3 15,-2 12-13 1,-4 7 1-16,2 15 11 15,0 4 3-15,4 16 15 16,5 2-4-16,1 1-9 16,4-3-9-16</inkml:trace>
  <inkml:trace contextRef="#ctx0" brushRef="#br0" timeOffset="18630.24">4043 11315 847 0,'3'13'325'0,"-3"17"-221"16,2 5-27-16,4 2-3 16,-2-1-7-16,1-9-15 15,4-5-10-15,-3-13-1 16,-4-9 6-16,2-9 3 0,-4-11 0 15,-4-3-17 1,1-3-11-16,-6-4-13 16,4 2-5-16,2 0-7 0,3 2-7 15,7 5-9-15,5 2-3 16,11 7-2-16,7 4 1 16,2 8 4-16,1 7 0 15,-11 11 7-15,-4 4 9 16,-4 9 14-16,-5 2 9 0,2-3 5 15,-2-3-3-15,-1-8 10 16,0-7-44-16</inkml:trace>
  <inkml:trace contextRef="#ctx0" brushRef="#br0" timeOffset="18946.37">4282 11146 653 0,'7'-15'389'0,"13"-12"-29"16,10 4-162-16,10 6-92 16,7 11-28-16,-2 12-21 15,-2 7-7-15,-6 21-6 16,-8 7 4-16,-3 20 5 0,-5 9-2 16,-7 4-14-16,-7-4-7 15,-3-14-14-15,-2-13-3 16,2-13 1-16,-1-9 0 15,-1-14 15-15,-1-4 4 0,-7-12-17 16,-3-2-14-16,-11-4-40 16,-2-1-13-16,-1-2 6 15,-5 7 3-15,7 11 13 16,-1 3 1-16,2 13 6 16,6 1 27-1,7-5-140-15,5-3-95 0</inkml:trace>
  <inkml:trace contextRef="#ctx0" brushRef="#br0" timeOffset="19337.62">5005 11300 596 0,'-9'-6'408'0,"-9"-5"28"15,-1 4-220-15,-1 5-47 16,1 3-83-16,-4 6-36 16,6 5-46-16,7 4-10 15,8 3-8-15,8 2 1 16,13 0 6-16,4-4 7 16,5-5 7-16,-3-2 4 15,-3-8 5-15,-9-2 2 0,-4-4-6 16,-6-2-8-16,-8-6-9 15,0 8-6-15,-15 0 0 16,3 3 4-16,-5 6 0 16,-5 2-1-1,10 3-5-15,1 2 2 0,13 6 6 16,10 0 4-16,5 5 6 16,2-4 1-16,7-3 0 15,-2-3 3 1,6-9-6-16,1 0-41 15,-4-12-439-15</inkml:trace>
  <inkml:trace contextRef="#ctx0" brushRef="#br0" timeOffset="19481.64">4995 11107 1112 0,'-6'-5'478'15,"-7"-5"-280"-15,0 2-80 16,15 7-113-16,1 2-36 0,9 7-216 31</inkml:trace>
  <inkml:trace contextRef="#ctx0" brushRef="#br0" timeOffset="19782.79">5224 11321 743 0,'-5'0'335'0,"-10"5"-161"0,2 4-41 0,4 11-59 15,3 3-17 1,10 9-21-16,4-2-4 0,12-6 6 0,5-1 10 16,10-12 23-16,3-8 5 31,-4-5 20-31,-6-10 2 15,-15-6-7-15,-10-2-6 0,-9-5-36 16,-7-1-16-16,-7 3-31 16,-3 1-50-16,1 7-138 15,6 3-165-15</inkml:trace>
  <inkml:trace contextRef="#ctx0" brushRef="#br0" timeOffset="19989.41">5437 11323 617 0,'7'13'418'16,"5"10"30"-16,0 5-214 16,1-2-39-16,-3 4-67 15,2-5-27-15,3-5-52 0,-2-7-2 16,3-13 21-16,1-5 6 16,-2-12 1-16,2-7-11 15,-1-8-34-15,-1-2-8 16,-4 0-10-16,-1 5-12 15,-6 7-104-15,-1 7-63 16</inkml:trace>
  <inkml:trace contextRef="#ctx0" brushRef="#br0" timeOffset="20650.05">6806 11164 951 0,'-11'-1'456'0,"-2"2"-183"0,-12 24-138 15,-1 10-44 1,-1 28-47-16,2 7-11 0,11 1-11 16,4-4 0-16,6-23-3 15,4-13 0-15,1-20 9 0,5-13 3 0,9-19-1 31,2-9-1-31,10-17-10 16,-1-7-4-16,-4-5-3 16,-2-4-1-16,-4 2-3 15,-4 3-3-15,1 14-5 16,0 10-2-16,-2 18-11 16,-1 8-8-16,-1 18 2 15,-3 10 3-15,5 22 12 16,4 11 13-16,7 15 10 15,5 5 2-15,-1-4 1 16,2-7-4-16,-8-18-6 0,0-9 8 16,-7-17-80-1,-1-2-72-15</inkml:trace>
  <inkml:trace contextRef="#ctx0" brushRef="#br0" timeOffset="20787.93">6747 11318 1052 0,'2'1'440'16,"7"1"-218"0,20 7-136-16,8 3-28 0,17 1-12 15,7-3-14-15,4-4-62 16,4-3-70-16</inkml:trace>
  <inkml:trace contextRef="#ctx0" brushRef="#br0" timeOffset="20993.55">7295 11235 869 0,'6'2'372'0,"7"0"-164"15,21 4-114-15,5 0-22 16,14 0-12-16,-1-4-21 15,-2 0-17 1,-1 1-24-16,-16-5-199 0</inkml:trace>
  <inkml:trace contextRef="#ctx0" brushRef="#br0" timeOffset="21168.21">7363 11378 974 0,'10'3'433'0,"18"2"-198"16,10-2-16-16,14-1-40 16,2 1-38-16,5-3-64 15,-8-1-25-15,-9-2-85 16,-10-6 179-16</inkml:trace>
  <inkml:trace contextRef="#ctx0" brushRef="#br0" timeOffset="21785.56">8253 11193 612 0,'-11'-6'325'0,"-15"1"-67"0,-5 4-50 16,-5 11-69 0,0 9-29-16,10 14-58 15,7 5-28-15,16 13-22 16,8 2-2-16,20-4 6 16,10-9 7-16,22-15 13 15,5-20 6-15,-1-20 18 16,-3-8 9-16,-20-16 8 0,-10-5 7 15,-19-4-3 1,-12 1-9-16,-21 3-20 0,-8 5-13 16,-13 10-24-16,-5 2-5 15,7 16-26-15,1 6-55 16,17 12-237-16</inkml:trace>
  <inkml:trace contextRef="#ctx0" brushRef="#br0" timeOffset="21975.72">8556 11495 840 0,'-8'0'433'15,"-6"6"-114"-15,2 0-169 0,4-4-43 16,5-1-55-16,3-3-52 15,11 1-238-15</inkml:trace>
  <inkml:trace contextRef="#ctx0" brushRef="#br0" timeOffset="22364.73">8941 11267 1019 0,'-13'-12'446'16,"-10"-8"-222"-16,2 1-53 0,-3 11-78 16,6 6-37-16,-2 11-55 15,3 10-15-15,3 8-7 16,2 10 3-16,11 10 6 0,1 2 6 15,15-4 3 1,7-6 3 0,10-16 6-16,6-8 3 0,10-16 7 15,-3-12 4-15,-1-13 6 16,-13-8 3-16,-13-8 4 16,-10-2-2-16,-26 1-7 15,-9 3-4-15,-21 11-12 16,-3 5-6-16,10 11-6 15,7 4-22-15,18 9-167 0</inkml:trace>
  <inkml:trace contextRef="#ctx0" brushRef="#br0" timeOffset="22804.71">9498 11159 904 0,'-16'-8'380'16,"-14"-5"-233"-16,-2-2-51 16,4 6-68-16,2 2-20 15,3-1-13-15,4 10-4 0,4 5-5 16,3 1-2-16,3 7-13 15,2 2 16-15,0 4 21 16,4 4 14-16,3 4 31 16,2-3-9-16,0-3-10 15,-2-5-6-15,0-9-6 16,0-3 1-16,7-7 3 16,5-5-2-16,8-5-8 15,2-3-6-15,9 5-12 16,3 0-4-16,8 13 1 0,3 5 5 15,-8 8 21-15,-3 9 13 16,-26 3 28-16,-8 5 10 16,-22 1 7-16,-13-2-5 15,-7-5-19 1,-3-7-11-16,0-13-12 0,4-8-5 16,5-16-50-16,3-1-63 15</inkml:trace>
  <inkml:trace contextRef="#ctx0" brushRef="#br0" timeOffset="23499.03">9879 11332 721 0,'4'-3'383'15,"6"2"-92"-15,3 5-88 16,4 13-83 0,-2 4-29-16,-8 7-34 15,-2 1-10-15,-8-5-11 16,-1-2-1-16,-1-10-1 15,-2-8 1-15,5-6 2 16,2-5-4-16,8-9-8 0,3-2-7 16,8-5-14-1,3-2-3-15,2 5-2 0,3 4-4 16,-2 9 6-16,-3 7 1 16,-4 15 10-16,-5 5 9 15,-7 7 3-15,-4 1 2 16,-3-5-5-16,-5-6-4 0,3-8-3 15,1-2 3-15,6-8 3 16,6-7-1-16,8-8-7 16,0-9-9-16,4-6-22 15,1 1-7-15,-3 3-8 16,1 6 3-16,-8 13 9 16,1 8 2-16,-2 11 9 15,-8 9 11-15,3 10 25 16,-5 3 9-16,-2-4 3 15,-1-3-7-15,1-7-15 16,1-6-58-16</inkml:trace>
  <inkml:trace contextRef="#ctx0" brushRef="#br0" timeOffset="24179.41">11331 11308 595 0,'-3'0'298'16,"-2"11"-49"-16,-6 8-68 16,-8 14-57-16,-1 5 3 15,-5-6-42-15,-4-3-22 0,4-14-18 16,-5-9-6-16,3-12-7 16,6-11-5-16,11-12-14 15,6-6-8-15,14-3-11 16,1 1-3-16,12 10-5 15,0 6-1-15,7 16 6 16,3 11 5-16,-8 20 11 16,3 11 9-16,-9 8 2 15,3 4 0-15,-1-8 1 16,0-6-2-16,1-13-103 16,-5-7-123-16</inkml:trace>
  <inkml:trace contextRef="#ctx0" brushRef="#br0" timeOffset="24478.32">11332 11214 607 0,'10'-16'341'15,"13"-21"-27"-15,7 7-89 16,14 14-74-16,0 3-25 16,7 17-53-16,-1 11-11 15,-2 12-2-15,-3 14 3 0,-18 6-2 16,-3 0-2-16,-9 3-20 15,-6-8-11-15,-1-9-11 16,-1-7-1-16,4-12-3 16,2-8 2-16,-2-10-24 15,-5-3-13-15,-13-9-12 16,-3 8-7-16,-12 6 11 16,-8 8 5-16,-9 14 9 15,-3-1 4-15,1 4 9 16,6-4 5-16,19-13-82 15,10-3-85-15</inkml:trace>
  <inkml:trace contextRef="#ctx0" brushRef="#br0" timeOffset="24776.66">11652 11201 620 0,'8'-12'322'16,"17"-15"-46"-16,1 4-39 15,9 1-61-15,6 7-17 16,7 13-65-16,7 6-25 15,4 19-8-15,-6 6 4 16,-8 8 10-16,-10 2 1 16,-8 6-12-16,-4-2-16 15,-9-5-22-15,-2-5-7 0,-3-7-8 16,-1-5 1-16,-6-11 5 16,-2-8-10-16,-7-7-30 15,-10-9-15-15,-11-4-28 16,-4 1 7-16,-9 1 23 15,3 6 9-15,4 10 11 16,0 8-3-16,8 8 1 16,2 7 2-16,5-1-10 15,10 1-62-15,10-7-162 16</inkml:trace>
  <inkml:trace contextRef="#ctx0" brushRef="#br0" timeOffset="25089.88">12343 11283 862 0,'7'0'396'16,"8"8"-170"-16,-2 5-19 15,-10 10-53-15,-3 5-21 16,-10 2-42-16,-8-2-22 16,-6-3-26-16,-1-6-7 15,2-12-3-15,4-2 5 0,5-12-47 16,2-7-18-16,0-11-30 15,3-2-18-15,7-2 24 16,3 2 10-16,8 7 11 16,6 5 5-16,7 10 13 15,6 7 14-15,6 10 25 16,3 7 13-16,0 7 10 16,-2 3-4-16,-3-1-15 15,-6-1-8-15,-5-7-23 16,-1-4-58-16</inkml:trace>
  <inkml:trace contextRef="#ctx0" brushRef="#br0" timeOffset="25623.86">12178 10913 827 0,'-3'-9'435'0,"0"-7"-159"0,-9 27-137 15,-2 16-54-15,7 21-83 16,3 10-3-16,19-3-5 16</inkml:trace>
  <inkml:trace contextRef="#ctx0" brushRef="#br0" timeOffset="25999.42">13167 11207 874 0,'0'-8'468'15,"0"-6"-161"-15,1 21-152 16,-6 14-44-16,6 28-79 0,0 16 4 16,0 20-2-1,7 6-6-15,-6-3-3 0,2-5-5 16,-8-15 12-16,1-9-47 15,-2-20-130 1,-3-11-179-16</inkml:trace>
  <inkml:trace contextRef="#ctx0" brushRef="#br0" timeOffset="26128.37">13213 11498 811 0,'17'-4'305'15,"23"-5"-224"1,3 4-53-16,7 3-24 0,4 0 2 16</inkml:trace>
  <inkml:trace contextRef="#ctx0" brushRef="#br0" timeOffset="26742.26">13657 11276 664 0,'-19'-16'349'0,"-11"-7"-102"0,-6 7-92 16,2 4-36-16,11 13-58 16,5 6-28-16,10 6-30 15,8 4-5-15,13 4-3 16,7 2 5-16,14-1 5 16,0-3 3-16,2-6 2 15,-2-5 3-15,-14-8 3 16,0-1 1-16,-12-2-3 15,-6 1-7-15,-9 0-7 16,-10 2-3-16,-8 3-3 16,-4 0 5-16,3 3-1 15,7 3-3-15,9 0-3 16,4 3 0-16,12 2 3 16,2 0 4-16,4-4 5 15,7 3 1-15,0-3 0 16,2-3 3-16,6-7 2 0,-3-2 1 15,-3-11-1-15,3-6-1 16,-1 1-1-16,1-4-1 16,1-2-2-16,0 2 10 15,-5 7 15-15,0 5 9 0,2 13 16 16,1 11-8-16,11 14-8 16,7 12-6-16,1 12 11 15,-1 0 3-15,-15 2-2 16,-9-1-1-16,-21-6-23 15,-12 2-5-15,-24-11 3 16,-9-8 1-16,-9-19-6 16,-1-9-3-16,10-15-7 15,6-14-2-15,18-16 1 16,12-4 0-16,16-7-4 16,12-2-3-16,18-4-1 15,6-3 0-15,17 6 8 0,-1 7 2 16,-5 13 2-16,-8 11 0 15,-15 12-78-15,-3 6-88 16</inkml:trace>
  <inkml:trace contextRef="#ctx0" brushRef="#br0" timeOffset="27061.16">14536 11323 869 0,'0'5'392'16,"-4"8"-153"-16,-5 4-68 15,-9 2-21-15,-7 0-29 0,-7-2-48 16,-5-4-22-16,-1-6-23 16,-1-7-3-1,7-12-4-15,4-3-2 0,11-5-22 16,6 0-11-16,11 2-18 15,6 2-4-15,9 4 5 16,8 9 4-16,5 6 6 16,3 11 6-16,1 11 15 15,-2 6 7-15,0 5 10 16,-2-1-3-16,-5-7 14 16,-2-3-43-16,-2-8-215 15</inkml:trace>
  <inkml:trace contextRef="#ctx0" brushRef="#br0" timeOffset="27379.85">14538 11094 854 0,'16'-14'402'0,"21"-5"-171"0,-1 7-36 15,-2 16-61-15,1 12-19 16,-6 17 5-16,-2 11 2 15,-2 16-7-15,-5 4-11 16,-5 7-42-16,-2-6-18 16,-6-17-21-16,1-10-3 0,-1-19-3 15,-2-8 7-15,-5-14-3 16,0-6-17-16,-8-16-47 16,-6-5-39-16,-7-1-27 15,-3 3 9-15,-6 14 30 16,-1 13 18-16,3 17 21 15,-1 10 4-15,5 0 16 16,8-2-13-16,5-6-207 16</inkml:trace>
  <inkml:trace contextRef="#ctx0" brushRef="#br0" timeOffset="27648.02">14992 11328 850 0,'0'-1'420'16,"1"1"-154"-1,-2 0-52-15,1 0-82 16,-1 0-26-16,0 13-24 0,0 41-7 16,9-22-11-16,3-1-10 15,8-7-7-15,0-2-1 0,3-12 2 16,4-5 0-16,-4-6-6 15,-3-7-3-15,-6-5-9 16,-2-3-3-16,-3-4-27 16,-2-4-37-16,-8-6-122 15,-8-2-86-15</inkml:trace>
  <inkml:trace contextRef="#ctx0" brushRef="#br0" timeOffset="27758.06">15056 11102 912 0,'0'-3'454'0,"0"0"-170"16,1 3-68-16,-1 0-117 16,0 0-48-16,9 19-19 0,27 35-64 15</inkml:trace>
  <inkml:trace contextRef="#ctx0" brushRef="#br0" timeOffset="28356.02">15305 11260 615 0,'2'0'354'15,"11"1"-20"-15,6 5-151 16,15-3-80-16,8 2-19 16,10 0-35-16,1-3-14 15,-7-2-14-15,-4 0-2 16,-12-3-16-16,-11-1-11 15,-8 4-17-15,-15 0-3 16,-15 5 7-16,-9 3 8 16,-10 6 6-1,2 3 9-15,-2 7 23 16,4 3 7-16,12 4 17 0,4 0-3 16,21-1-11-16,11-3-2 0,16-5-7 15,6-7-2-15,14-5 0 16,1-8-20-16,5-7-91 15,4 2-93-15</inkml:trace>
  <inkml:trace contextRef="#ctx0" brushRef="#br0" timeOffset="29037.76">16009 11322 655 0,'-21'-9'353'0,"-13"-7"-92"15,-4 6-111-15,1 4-33 16,9 6-45-1,6 4-17-15,14 7-14 0,6 1-5 0,11 3-10 16,8 3-4-16,11 0-3 31,5 0-2-31,6-5-3 16,-5-1 1-16,-7-6 0 16,-9-6-1-16,-12 0-9 0,-5-2-8 15,-10 1-5 1,-9 4-1-16,-12-2 5 15,-3 1 4-15,2 2-1 16,3 0-2-16,13 3-4 16,5 3-1-16,6 5 6 15,4 3 2-15,10-2 8 16,3 0 1-16,14-6 0 0,9 3 0 16,6-4 0-16,5-3 1 15,0-5-1-15,-7-7-15 16,-1-5-19-16,-4-4-2 0,-9 3 0 15,-4-1 15-15,-14 3 19 16,-3 3 7 0,-5 6 12-16,-1 1 2 0,1 0-3 15,0 0-6-15,0 0-13 16,0 0-4-16,17 6 0 16,34 9 1-16,-23-12 0 15,-3-3 2-15,6 0 2 16,-2-2 2-16,-6-6 3 15,-2-1 1-15,-11-7 2 16,0-2 0-16,-8-3-2 16,-7-1-3-16,-13-5-4 0,-9 1-3 15,-5 1-4-15,-3 4-2 16,5 11-6-16,1 7-4 16,6 11-7-16,3 9-4 15,6 17 25-15,4 8 12 16,13 9 30-16,6 2 12 15,9-5 4-15,2-1-1 16,-2-7-10 0,-1-4-5-16,-4-6-17 0,0-6-7 15,-1-8-12-15,-2-6-48 16,0-6-176-16</inkml:trace>
  <inkml:trace contextRef="#ctx0" brushRef="#br0" timeOffset="29327.95">16837 11438 660 0,'-13'-17'341'16,"-16"-16"-85"-16,-4 0-37 15,-3 5-65-15,-1 7-32 0,5 11-62 16,7 8-21-16,7 11-29 15,9 5-5-15,6 14 9 16,1 6 8-16,11 0 19 16,6 3 10-1,17-13 17-15,5-7 9 0,4-14 5 16,-4-8-1-16,-13-11-15 16,-8-8-13-16,-14-5-39 15,-6-1-72-15</inkml:trace>
  <inkml:trace contextRef="#ctx0" brushRef="#br0" timeOffset="31127.98">17305 11466 615 0,'3'3'315'15,"0"16"-53"-15,-3 6-82 0,-12 9-68 16,-5 4-15-16,-4-10-117 16</inkml:trace>
  <inkml:trace contextRef="#ctx0" brushRef="#br0" timeOffset="31615.96">18040 11294 689 0,'-1'18'327'15,"1"26"-117"-15,-4 2-26 16,-4-6-66-16,-7-5-25 0,-6-12-47 0,-2-9-22 31,-7-18-90-31,4-8-49 16,2-17-96-16,5-4-2 15,7-5 80-15,4 0 47 0,8 3 135 16,5 8 39-16,7 11 56 16,7 10 14-16,4 15-9 15,2 8-11-15,7 23-27 16,-3 0-13-16,5 4-35 15,0-2-16-15,6-14-1 16,3 0-66-16</inkml:trace>
  <inkml:trace contextRef="#ctx0" brushRef="#br0" timeOffset="31994.95">18467 11308 519 0,'-20'-9'342'16,"-11"-5"13"-16,-4 8-203 15,-4 3-41-15,6 8-61 16,1 4-18 0,10 6-29-16,7 2-2 0,15 13 2 15,7 1 3-15,14 4 5 16,9-2-1-16,6-12 1 15,5-6 3 1,-2-8-8-16,-6-7-21 0,-10-3-40 16,-6-3-3-16,-10-5 7 0,-7 1 23 15,-7 1 33 1,-3-1 19-16,-3 10 30 0,-1 8 16 16,-1 8 25-16,3 9-10 15,8 9-26-15,1 1-16 16,8 9-24-16,5 2-7 15,3-4-1-15,2-2-21 16,1-15-163-16</inkml:trace>
  <inkml:trace contextRef="#ctx0" brushRef="#br0" timeOffset="32470.88">18777 11408 513 0,'-6'-17'298'15,"-6"-10"-50"-15,-7 0-58 16,-2 5-17-16,-5 10-47 16,1 3-31-16,-3 10-51 0,0 7-18 15,12 9-16 1,6 7 0-16,9 7 2 15,4 5 1-15,10-5-2 16,3 0 0-16,13-12 1 0,1-5 2 16,3-14 3-1,1-5 1-15,-1-5-17 16,-2-8-5-16,-10-4-6 0,-3 1-2 16,-12-4 12-1,-6 5 2-15,-6 7 3 16,-3 5 2-16,1 8 1 15,1 6 0-15,7 9 1 16,6 2 2-16,10 6 12 16,4 0 8-16,1-5 9 15,5 0 1-15,-3-6-1 16,-1-2-4-16,-3-5-3 16,0-2 1-16,-5-4-4 15,-5-10-1-15,2-6-4 0,-4-4-26 16,-7-9-103-16,0 2-78 15,-3-1-258 1</inkml:trace>
  <inkml:trace contextRef="#ctx0" brushRef="#br0" timeOffset="32593.98">18883 11061 791 0,'0'0'413'16,"-2"0"-153"-16,0 2-55 0,2-2-108 15,1 7-41-15,8 23-18 16,14 41-4-16</inkml:trace>
  <inkml:trace contextRef="#ctx0" brushRef="#br0" timeOffset="36097.54">19698 11249 313 0,'-1'0'220'0,"0"0"6"0,11 0-80 16,8 0-30-16,19 0-40 16,10 0-14-16,10 1-34 15,3 1-8-15,-11-1-5 16,-4 4-1-1,-22-3-6-15,-9 0-4 16,-12 3 0-16,-9 3 1 0,-13 5 5 16,-1-1 7-1,-13 2 0-15,10-1 0 0,7 0-4 16,2-3-7 0,15 4-5-16,1 0-3 0,16 9 0 0,3 3 2 15,18 3 3 1,2-2 1-16,10-6-27 15,3-3-37-15,0-9-62 0,-1-2-10 16,-6-11 25-16,-3-6 39 16,-11-8 68-16,-9-8 29 15,-12-5 78-15,-11 0 29 16,-15 0 54-16,-7 0 6 16,-16 4-41-1,0 6-24-15,-1 10-56 0,4 6-30 16,8 13-39-16,1 6-10 15,9 7-16-15,7 4 1 16,12 6 3-16,12-3 5 16,14 0 9-1,8-6 3-15,12-11 6 16,-6-8 2-16,3-8 7 0,-12-8 2 0,-10-7 4 16,-7-5 1-1,-16-7-9-15,-1 3-2 16,-19 5-100-16,0 8-333 0</inkml:trace>
  <inkml:trace contextRef="#ctx0" brushRef="#br0" timeOffset="36516.64">21182 11222 719 0,'-12'-1'339'0,"-20"-3"-124"0,0 4-67 0,2 8-70 16,0 2-23-16,12 8-35 16,1 4-10-1,17 8-5-15,3 6 1 16,20 2 1-16,9-2 2 16,4-12 6-16,6-7 3 0,-9-12 21 15,-7-6 22-15,-18-10 24 16,-10 0-1-1,-22-4-24 1,12 8-24-16,1 0-29 0,-40-20-2 0,4 4-63 16,8 1-107-1</inkml:trace>
  <inkml:trace contextRef="#ctx0" brushRef="#br0" timeOffset="37093.71">21373 11255 698 0,'-2'-6'379'0,"1"-6"-87"16,-5 6-129-16,0 2-37 0,1 6-59 15,-5 6-24-15,6 7-24 31,3 6-1-31,5 9-2 16,9 1 1-16,13 2 1 0,-3-4 1 16,3-9 3-1,-3-9 2-15,-2-11 5 0,-2-7 0 16,-3-9 0-16,-3-2-1 16,-14-6-9-16,-5 2-6 15,-10 1-8-15,1 1-5 16,0 11-3-16,7 2-8 0,7 7-6 15,1 5 1-15,13 5 1 16,4 5 8-16,8 1 7 16,6 4 0-16,2-2 1 15,-3-2 2-15,-2-4 2 16,-6-4 3-16,-8-8 8 16,-5-3 4-16,-9-9 0 15,-3-5-2-15,-4-4-11 16,-1-1-5-16,-1 0-76 15,-2 1-65-15,2 1-204 16,-2 1-116-16,-2 0 20 16,-1 0 137-16,-1 0 334 15,0-1 178-15,4 0 148 16,-2 1-35-16,0 1-72 16,5 5-43-16,-1 5-85 0,7 2-35 15,2 7-72-15,1 0-19 16,-1-1-91-16,0 0-130 15</inkml:trace>
  <inkml:trace contextRef="#ctx0" brushRef="#br0" timeOffset="37344.01">21853 11201 998 0,'7'-2'438'0,"-3"2"-227"16,0 2-54-16,5 19-51 0,-16 0-20 16,16 27-25-16,8 16-14 15,-10 2-26-15,17 13-5 16,-21-20-4 0,-3-9-1-16,5-12 8 15,-4-9-34-15,6-11-112 0,0-9-115 16</inkml:trace>
  <inkml:trace contextRef="#ctx0" brushRef="#br0" timeOffset="37486.65">21897 11411 965 0,'4'-5'408'16,"3"-5"-207"-1,14 2-147-15,8 2-28 0,4 1-14 16,6 1-4-16,0 1-39 15,-1-1-65-15</inkml:trace>
  <inkml:trace contextRef="#ctx0" brushRef="#br0" timeOffset="37759.48">22467 11285 815 0,'-1'0'349'15,"1"2"-160"1,-7 1-42-16,-9 6-23 15,-7 0-2-15,-8 4-40 16,-6 0-20-16,-6-6-30 0,5-5-11 16,3-7-1-16,6-6-1 15,12-6-12-15,9 2-11 0,11-3-17 16,9 3-4 0,13 4 0-16,4 2 6 0,4 10 10 31,1 8 13-31,-1 13 43 15,-1 9 19-15,-6 8 21 16,-6-1-3-16,-3-4-32 16,-5-3-13-16,6-14-48 15</inkml:trace>
  <inkml:trace contextRef="#ctx0" brushRef="#br0" timeOffset="38846.08">1718 12360 618 0,'10'-19'292'15,"17"-16"-92"1,-3 1-40-16,11 12-33 0,-1 11-18 16,8 19-33-1,4 17-13-15,2 35-9 0,-3 9-2 16,-15 11-8-16,-2-3-9 16,-11-17-16-1,1-9 2-15,-1-18-1 16,-2-12 0-16,1-15-23 15,-2-10-15-15,-6-13-29 16,-6-8-5-16,-9-9 18 0,-4 1 12 16,-8 4 22-1,-5 3 4-15,1 14 3 0,-9 7 6 16,-3 19 19-16,1 12 3 16,-10 9-3-16,7 6-6 15,5-6-19-15,7-6 15 16,16-9-122-16,13-12-138 0</inkml:trace>
  <inkml:trace contextRef="#ctx0" brushRef="#br0" timeOffset="39145.11">2632 12579 651 0,'-10'14'332'0,"-18"18"-57"15,-2-2-66-15,4-3-79 16,-5-6-20-16,-3-11-61 16,1-8-18-16,-2-16-12 15,8-4-8-15,13-10-16 16,8-1-7-16,16 5-6 0,6 1 1 16,11 13 0-16,1-1 12 15,0 17 28-15,-3 3 20 16,-3 11 30-16,3 5 3 15,-10-2-15-15,8 5-16 16,-5-5-18-16,-3-3-6 16,2-4-105-16,-7-8-115 0</inkml:trace>
  <inkml:trace contextRef="#ctx0" brushRef="#br0" timeOffset="39333.39">2765 12507 1108 0,'-4'10'459'16,"-2"6"-243"-16,6 13-119 15,3 8-11-15,5 13-13 16,4 7-16-16,0 8-27 16,1 1-8-16,0-1-9 15,-2-6 13-15,-7-14-120 16,-1-12-124-16</inkml:trace>
  <inkml:trace contextRef="#ctx0" brushRef="#br0" timeOffset="39474.51">2859 12727 1063 0,'12'-5'408'15,"19"-2"-283"-15,4 0-84 16,2 2-34-16,-1 4-31 15</inkml:trace>
  <inkml:trace contextRef="#ctx0" brushRef="#br0" timeOffset="39662.21">3049 12280 1205 0,'-4'8'453'0,"4"20"-320"15,2 15-55-15,4 16-3 16,2 5-2-16,0 6-20 16,-2 0-5-16,2 0-26 15,5 3-4-15,-5-8 4 16,1-11-40-16,-3-17-154 16</inkml:trace>
  <inkml:trace contextRef="#ctx0" brushRef="#br0" timeOffset="39991.58">3021 12296 879 0,'13'-11'414'0,"11"-12"-145"16,9 18-169-16,1 5-27 16,-6 14-39-16,-6 7-14 15,-18 11-5-15,-8 5 0 0,-15-2 5 16,-1 3-1-16,3-14 2 15,5-8-6-15,12-11-35 16,10-11-12-16,9-8-10 16,4 1 0-16,14 5 25 15,-3 5 7-15,5 7-2 16,-2 8 0-16,-14 10 9 16,-5 4 12-16,-21 3 33 15,-16 1 10-15,-18-4 4 16,-9-1-9-16,-8-7-21 15,6-6-25-15,11-10-130 16,11-3-71-16</inkml:trace>
  <inkml:trace contextRef="#ctx0" brushRef="#br0" timeOffset="40304.01">3753 12559 598 0,'-5'6'349'0,"-6"4"-77"16,-10 4-62-16,-7 4-40 15,-7 0-72-15,-3-1-27 0,3-3-45 16,4-1-6-16,3-12-2 16,6-1 0-16,3-10-6 15,0-11-8-15,11-1-22 16,4 1-10-16,13 2-10 15,8 7 0-15,7 8 5 16,7 4 7-16,3 14 26 16,-2 5 19-16,2 11 32 15,-7-2 2-15,-4 2-9 16,-2 0-12-16,-8-9-51 16,-5-1-67-16</inkml:trace>
  <inkml:trace contextRef="#ctx0" brushRef="#br0" timeOffset="40448.49">3544 12290 877 0,'-1'-5'484'16,"-4"-1"-115"-16,8 9-193 16,3 9-159-16,7 7-18 15,14 8-180-15</inkml:trace>
  <inkml:trace contextRef="#ctx0" brushRef="#br0" timeOffset="40917.94">3850 12552 605 0,'8'-4'366'0,"7"-5"9"0,6 13-249 15,3 7-30-15,-1 12-14 16,-2 5 7-16,-3 2-7 15,-5-1-9-15,-2-7-19 16,0-9-14-16,1-12-3 16,1-7 0-16,5-11-5 31,3-3-4-31,-4-6-47 0,1 0-43 0,-6 1-159 16</inkml:trace>
  <inkml:trace contextRef="#ctx0" brushRef="#br0" timeOffset="41415.51">4445 12524 788 0,'-5'-4'369'0,"-3"-2"-154"16,-16 2-76-1,-5-2-21-15,-1 5-39 16,-1 0-20-16,11 4-41 0,4 1-18 0,14 3-19 15,3 3-1 1,14-1 2-16,7 5 6 16,9 0 12-1,4-3 2-15,-5 0 4 0,-6-6 2 16,-15-3 4 0,-7-4 3-16,-6 0-5 0,-8 2-2 15,-7 0-4-15,-7 5-3 16,-6-1 13-16,0 1 3 15,9 4 3 1,6-1 0-16,13 5-6 16,6 1 3-16,11-2 6 15,6 2 6-15,9-2 3 0,5-4-2 16,1-9-2-16,0-6-1 16,-2-8-5-16,-9-4 0 15,0-1-3-15,-7-2 0 16,-7 2-2-16,1 5-1 15,-11 6-8-15,-3 3-8 16,-4 10 8-16,1 5 5 16,6 10 12-16,1 5 6 0,8 4-9 15,2 0-7 1,10-6-5-16,5-4-53 0</inkml:trace>
  <inkml:trace contextRef="#ctx0" brushRef="#br0" timeOffset="42427.98">5933 12461 491 0,'-6'14'341'16,"-4"7"-9"-16,-16 11-107 16,-5 5-39-16,-12 1-88 0,-6-4-36 15,11-11-30-15,-1-7-6 16,9-19 0-16,7-1-3 16,4-13-14-16,8-8-10 15,11-1-14-15,4-4-3 16,11 3 2-16,5 9-2 15,3 14 10-15,7 10 10 16,5 20 21-16,0 5 16 0,6 8 2 16,-1-1-7-1,-9-3-11-15,-2-7 16 0,2-11-119 16,-3-7-136-16</inkml:trace>
  <inkml:trace contextRef="#ctx0" brushRef="#br0" timeOffset="42729.21">6157 12631 813 0,'3'9'354'0,"16"9"-163"16,4-3-45-16,4-1-43 16,8-8-13-16,-7-8-31 0,-2-4-9 15,-11-14-8-15,-3 0-3 16,-14-5-10-16,-7 0-5 15,-9 1-12 1,-9 3-4-16,-13 5-12 0,4 7-6 16,3 9-9-16,2 9-3 15,14 16-1 1,2 5 12-16,11 11 18 16,5-1 12-16,8 6 12 15,4 1-4-15,2 3-5 0,1-2-4 16,1-7-1-16,-1-6-1 15,1-10-41-15,-5-10-68 0</inkml:trace>
  <inkml:trace contextRef="#ctx0" brushRef="#br0" timeOffset="42928.49">6437 12531 1182 0,'9'12'447'15,"14"20"-332"-15,5 3-3 16,3 5 4-16,2 5-15 16,-4 2-27-1,-2 0-18-15,-10-3-17 0,-1-8-58 16,-4-15-148-16,-3-9-126 16</inkml:trace>
  <inkml:trace contextRef="#ctx0" brushRef="#br0" timeOffset="43074.63">6709 12526 1017 0,'-13'8'506'16,"-11"0"-190"-16,-8 17-119 15,-4 5-53-15,-4 11-76 16,0 5-29-16,5-1-27 16,2 0-5-16,15-6-38 15,1-2-57-15</inkml:trace>
  <inkml:trace contextRef="#ctx0" brushRef="#br0" timeOffset="43263">6867 12557 1247 0,'0'1'526'15,"-4"5"-288"-15,3 3-77 16,0 12-86 0,3 2-17-16,4 6-33 0,-2 0-7 0,9-2-40 15</inkml:trace>
  <inkml:trace contextRef="#ctx0" brushRef="#br0" timeOffset="43763.15">7033 12512 767 0,'3'0'351'0,"4"2"-142"16,1 9-47-16,6 10-47 15,-1 7-7-15,-2 7-19 16,-3-4-16-16,-5 0-30 15,-1-5-7-15,0-8-3 16,4-6-46-16,2-12-155 16,0-10-156-16</inkml:trace>
  <inkml:trace contextRef="#ctx0" brushRef="#br0" timeOffset="44189.3">7227 12532 458 0,'-11'2'315'0,"-13"8"35"0,1 7-152 15,0 0-99-15,3 1-26 16,11 1-25-16,1-4-6 16,10-4-2-1,7 3 3-15,9-5-1 0,9-3-6 16,18-6-9 0,4-2-6-16,0-9-7 0,-4 4-20 0,-15-3-49 15,-7 0-10-15,-3-3-3 16,-6-1 19-16,-4 6 46 15,-1 6 23-15,-6 4 38 16,1 6 17-16,-4 5 25 31,-1 1-9-31,-3 2-24 0,0 0-16 16,-1-5-20 0,4-2-3-16,1-8 0 15,0-2-2-15,4-10-5 16,0 0-6-16,7-4-15 15,4 0-2-15,1 2-4 0,5-1-2 16,1 11-3-16,1 3-2 16,-1 9 13-16,-5 5 6 15,-6 7 18-15,0 2 4 16,-9 4-6-16,4 1-3 16,-6-6-7-16,-3-4-12 15,-1-7-102-15,-2-4-104 16</inkml:trace>
  <inkml:trace contextRef="#ctx0" brushRef="#br0" timeOffset="44346.01">7471 12272 721 0,'-1'-5'488'0,"-2"-4"2"15,1 6-261-15,2 11-166 16,0 7-49-16,1 8-16 15,7 4-43-15</inkml:trace>
  <inkml:trace contextRef="#ctx0" brushRef="#br0" timeOffset="45230.91">8429 12563 435 0,'8'1'257'16,"14"2"28"-16,7 3-170 15,12-1-36-15,9-8-16 16,4-6-31-16,4-2-10 0,-10-4-6 15,-13-3 0-15,-16 8 0 16,-13-1 0-16,-13 11-8 16,-9 6-4-16,-19 9 17 15,-5 6 17-15,-4 7 26 16,6 0 8-16,19 4-12 16,12 2-16-16,20-2-20 15,14-2-2-15,13-11-7 16,11-5 1-16,2-14-16 0,2-6-36 15,5-10-110-15,-2-6-70 16,-1-4-25-16,0 1 33 16,-6 1 113-1,-6 2 95-15,-14 11 116 0,-11 3 30 16,-19 13 60-16,-10 9-4 16,-17 4-46-16,-6 5-19 0,-12 0-59 15,1-3-20-15,1-7-22 16,1-7-6-16,13-10-5 15,1-7-2-15,14-9-12 16,9 1-8-16,5-7-14 16,10 4-5-16,8 7-5 15,4 7-3-15,9 13 20 16,2 8 8-16,-3 11 21 16,1 2 9-16,-2 4-9 15,-2-1-3-15,-2-6-22 16,-5-5-67-16</inkml:trace>
  <inkml:trace contextRef="#ctx0" brushRef="#br0" timeOffset="45546.1">9314 12577 907 0,'8'0'434'0,"6"5"-159"0,2 9-59 15,9 8-80-15,0 4-22 16,4 6-38-16,3 2-18 0,-9 2-25 15,-2-1-8-15,-5-11-21 16,-2-8-28-16,-1-16-99 16,-2-10-78-1,1-13-169-15,-1-6-18 0,-4-8 93 16,-1-2 82-16,-3-4 259 16,-3 5 113-16,-2 13 105 15,-1 5 35-15,-8 18-24 16,-5 4-44-16,-8 13-77 15,-4 9-35-15,-10 7-53 16,6 9-25-16,-4 1-27 16,1 3-4-16,8 2-7 15,-4-2-42-15,8 0-183 16</inkml:trace>
  <inkml:trace contextRef="#ctx0" brushRef="#br0" timeOffset="45869.38">9680 12558 967 0,'0'1'415'0,"-6"4"-203"16,1 3-55-16,2 6-50 15,3 5-6-15,9 0-27 16,4 1-11-16,9-4-9 16,2-4-7-16,0-1-9 15,0-6-3-15,-4-2-10 16,-3-4-3-16,-2-6 0 15,-4-5 9-15,-3-2-77 16,1-1-51-16,-4-1-149 0</inkml:trace>
  <inkml:trace contextRef="#ctx0" brushRef="#br0" timeOffset="45989.24">9794 12288 816 0,'-2'-3'533'16,"-8"-4"-35"-16,10 6-265 15,-4 6-83-15,3 8-115 16,2 3-24-16,8 12-22 16</inkml:trace>
  <inkml:trace contextRef="#ctx0" brushRef="#br0" timeOffset="46824.61">10045 12535 756 0,'0'0'372'0,"-1"-1"-150"16,5 1-80-16,-4 0-75 15,10 1-27-15,20 3-9 16,49 4-1-16,-32-8-9 16,-11-3-4-16,-8 1-1 0,-7-3 0 15,-14-1 5-15,1 3-20 16,-13 0-21-16,-7 3-6 15,-14 4-12-15,-3 3 15 16,-5 7 13-16,3 2 1 16,8 8 4-1,5 3 7-15,18 0 10 0,11-3 7 16,12-6 2-16,14-6-1 0,-3-10-1 16,1-3-2-16,2-8 1 15,-13-5-1-15,-1-2-1 16,-2-2 0-16,-11 3-5 15,-4 0-2-15,0 12-14 16,-4 2-7-16,0 8 7 16,3 9 4-16,-4 5 16 15,-1 3 9-15,2-1-6 16,0-5-3-16,1-8 1 16,2-6 5-16,4-8 0 15,2-8-2-15,8-10-13 16,2-1-6-16,5-6-3 15,2 2-2-15,-1 7 4 16,0 3-1-16,-4 14 2 0,-7 7 6 16,-2 10 25-16,-4 8 12 15,0 5 3-15,-1 4-4 16,-2 2-20-16,1-2-7 16,-1-6-80-16,-2-5-87 0</inkml:trace>
  <inkml:trace contextRef="#ctx0" brushRef="#br0" timeOffset="47379.28">10825 12596 923 0,'10'-3'372'0,"14"-4"-215"15,5 0-85-15,9 3-22 16,0 0-6-1,0 3-12-15,-3-3-7 0,-11-1-9 16,-4 0 1-16,-11-3 0 16,-8 4-2-16,-8 3-11 15,-6 2-4-15,-10 9 2 0,1 0 9 16,-1 5 17 0,4 3 5-16,7 5 1 15,3 2-7 1,9 5-8-16,7-3-4 15,12-4-3-15,7-1-1 0,4-22 2 32,-15 0-13-32,1 1-43 0,52-6-20 0,5-17-58 15,2-8-10-15,-24 4 38 0,-3 8 15 16,-13 6 71 0,-8 7 32-16,-18 8 55 15,-9 3 25-15,-16 9 14 16,-7 6-5-16,-12 2-44 15,-4-3-24-15,2-5-22 16,-1-4-4-16,8-10-2 16,7-4 0-16,12-9-7 15,5-3-5-15,6-3-11 16,7-1-4-16,-1 1-3 0,5 4-1 16,5 9 13-16,-2 5 11 15,7 14 28-15,4 4 15 16,4 9 15-16,3 3-4 15,2-4-20-15,-7-1-11 0,-4-10-78 16,1-4 227-16</inkml:trace>
  <inkml:trace contextRef="#ctx0" brushRef="#br0" timeOffset="48480.82">12446 12603 607 0,'12'-4'323'15,"16"1"-86"-15,4 7-59 16,2 12-75-16,-8 6-15 16,-26 0-3-1,0-11-2-15,0 1-7 16,-10 34-11-16,-13-6-23 0,-3-5-6 16,14-32-2-16,0-4-2 0,9-10-15 15,4-4-7-15,10-6-15 16,4 1-3-16,4-3 7 15,2 2 0-15,-4 6-1 32,-1 4 0-32,-5 6-8 15,-4 4 0-15,-3 5-2 0,-1 4 1 0,2 7 5 16,1 3 3-16,5 3 3 16,2-2 0-1,10 1 4-15,0-5 1 16,6-10 1-16,3-3 0 15,7-9-20-15,5-5-18 16,-1-3-8-16,-3-2-1 16,-10 0 19-16,-3-3 15 15,-7 8 8-15,-3 1 0 16,-12 9 19-16,-5 2 12 0,-9 9 16 16,-6 5 5-16,-13 4-14 15,-4 2-11-15,-4-3-12 16,2-5 0-16,6-10 1 15,4-4 0-15,9-11-23 16,5-3-21-16,10-5-26 16,8 1-4-16,7 3 16 15,3 6 13-15,4 9 12 16,0 5 0-16,1 13 11 16,6 3 8-16,3 4 18 15,3-1 5-15,3-4-3 16,-3-3-2-16,-5-8-2 15,0-6 1-15,-10-9 3 0,-3-5 0 16,-5-5-3-16,-2-4-2 16,-2-2-5-16,-2 1-7 15,0 5 26-15,-5 7 8 16,-1 11 9-16,3 8 13 0,-3 13-17 16,4 5-7-16,-1 9-9 15,2 2-6-15,3-5-9 16,1-2-25-1,6-13 124-15</inkml:trace>
  <inkml:trace contextRef="#ctx0" brushRef="#br0" timeOffset="48961.3">14422 12592 555 0,'-14'-5'346'0,"-9"-4"21"16,-7 8-210-16,3 6-28 15,5 9-49-15,5 6-31 0,17 5-18 16,9 2 1 0,20 0 6-16,10-1 3 0,12-4-6 15,0-9-6-15,-4-8-3 16,-9-7 1-1,-16-11 7-15,-9-4 1 0,-18-7-3 16,-5-5-4-16,-18-6-10 16,-7-5-3-16,-6-9-3 15,-2-6-1-15,12-5-3 16,5-1-4-16,22 9-10 0,9 8-4 16,18 16-14-16,8 6-35 15,9 12-95 1,3 9-134-16</inkml:trace>
  <inkml:trace contextRef="#ctx0" brushRef="#br0" timeOffset="49493.45">14787 12541 552 0,'-15'0'359'0,"-17"0"-4"0,5 0-153 15,13 3-119-15,4 0-28 16,13-1-18-16,4 3-3 16,12-2-12-16,6 6-1 15,4-1-8-15,2 0-2 16,-4-2 0-16,-4-4 1 16,-11-2 4-16,-4-2 2 0,-9 0-5 15,-4 0-4-15,-13 2-7 16,-5 1-3-16,-10 0 3 15,-1 1 8-15,6 2 4 16,2 5 1-16,13 4 6 16,3 3 4-16,8 1 15 15,3 0 8-15,12 1 4 16,3-7-3-16,8-3-8 16,3-7-4-16,-1-4-8 15,5-4-5-15,-1-6-7 16,-1-1-2-16,-4-3-4 15,-2 2-1-15,-3 1-5 0,-3 4-4 16,-6 10-12-16,-2 2 3 16,-2 14 7-16,1 4 2 15,2 4 13-15,-1-1-4 16,5-2-2 0,-1-7 4-16,2-12 10 0,-1-3 4 15,3-13 5-15,0-4-2 0,-6-8-7 16,1 0-5-1,-6-1-7-15,0 4-12 0,3 5-93 16,-2 2-68 0</inkml:trace>
  <inkml:trace contextRef="#ctx0" brushRef="#br0" timeOffset="49743.71">14349 12919 957 0,'21'-8'441'0,"12"-7"-204"16,28 7-99-16,10 1-33 15,8 6-50-15,3 2-20 16,-5 2-21-16,3 0-2 15,-12-3-13 1,-9-1-41-16,-21-6-172 16</inkml:trace>
  <inkml:trace contextRef="#ctx0" brushRef="#br0" timeOffset="49942.13">14476 13003 841 0,'16'5'458'0,"9"-4"-105"0,18 1-123 15,9-1-30-15,11-1-50 16,8 5-31-16,1-3-49 16,0-2-21-16,-16-4-50 15,-6-3-78-15</inkml:trace>
  <inkml:trace contextRef="#ctx0" brushRef="#br0" timeOffset="50661.38">16252 12578 727 0,'1'1'336'16,"-2"6"-108"-16,-6 2-20 0,-12 12-51 0,-5 9-5 31,-6 4-53-31,-2 3-27 16,5-9-30-16,0-8-8 15,4-11-1-15,4-9-3 16,0-12-9-16,4-7-9 0,7-9-18 16,6 4-7-16,9-3 1 15,5 4 3-15,2 5 1 16,2 3 1-16,1 9 2 15,-1 6-1-15,6 14 8 16,-2 5 4-16,2 9 3 16,4 3 0-16,0 2-1 15,3-2-11-15,4-4-122 16,1-4-121-16</inkml:trace>
  <inkml:trace contextRef="#ctx0" brushRef="#br0" timeOffset="51023.65">16644 12665 679 0,'-9'-10'355'15,"-8"-7"-75"-15,-4-3-53 16,-4 6-64-16,3 7-26 0,-6 3-56 16,4 4-25-16,1 9-31 15,0 1-9-15,10 8-7 16,5 4-2-16,10 2-2 15,8 0 0-15,9-4 5 16,8-4 1-16,3-8 5 16,0-5 0-16,-4-5-6 15,-2-3-10-15,-5-3-13 16,-1 0-2-16,-11 2 0 16,-3 4-1-16,-8 8 6 15,-6 5 10-15,1 17 12 16,-1 8 14-16,3 18 7 15,3 6-10-15,0 0-10 0,3-5-4 16,2-13-1-16,5-8-8 16,3-12-110-16,3-8-96 15</inkml:trace>
  <inkml:trace contextRef="#ctx0" brushRef="#br0" timeOffset="51356.89">16824 12580 1092 0,'2'7'438'16,"3"10"-268"-16,-3 5-28 0,-3 2-27 16,-3 1-22-16,-1-7-41 15,2-1-15-15,3-10-10 16,1-7 1-16,8-9-28 15,6-7-13-15,8-9-20 16,3-2-8-16,1 4 20 0,-2 1 10 16,-4 13 2-16,-2 7 8 15,-9 6 23-15,-3 11 12 16,-3 7 18-16,-1 3-4 16,-6 4-17-16,5 1-9 15,-1-3-10-15,-1-2-2 16,0-5-46-16,0-8-72 0</inkml:trace>
  <inkml:trace contextRef="#ctx0" brushRef="#br0" timeOffset="51497.57">16873 12314 1167 0,'-4'-8'467'15,"-1"-5"-315"-15,1 6-74 0,5 7-96 16,2 5-68-16</inkml:trace>
  <inkml:trace contextRef="#ctx0" brushRef="#br0" timeOffset="51717.11">17040 12536 874 0,'3'10'442'16,"8"10"-126"-16,4 6-54 15,1-1-77-15,4 3-35 16,2 0-64-16,3-2-23 16,1-7-28-16,-1-8-5 15,3-12 6-15,-4-9 1 16,1-10-4 0,-4-3-3-16,-4-5-10 0,-5 3-5 0,-7 0-37 15,-5 3-44-15,-4 8-145 16,1 2-344-16</inkml:trace>
  <inkml:trace contextRef="#ctx0" brushRef="#br0" timeOffset="52148.43">17591 12495 704 0,'-5'-5'356'16,"-5"-2"-127"-16,-5 7-95 0,3 3-35 16,3 6-51-16,6 1-11 15,7 2-16-15,2 0-1 16,11-1 2-16,2-2-2 15,5-4-4-15,-1-4-2 16,-8-1-3-16,-5 0-2 16,-12 3-8-16,-9-2-1 0,-11 1 1 15,-4 3 22-15,1-1 52 16,8 5 16-16,6 7 27 16,7 1-6-16,7 5-24 15,5-1-9-15,9-3-20 31,5-1-13-31,14-6-20 0,4-2-7 0,4-6-6 16,2-3-38-16,-8-8-147 16,0-3 77-16</inkml:trace>
  <inkml:trace contextRef="#ctx0" brushRef="#br0" timeOffset="52894.85">17886 12513 826 0,'2'-3'351'15,"3"-4"-195"1,6 1-34-16,8-1-54 0,2 3-21 0,6 2-31 16,2-1-7-16,-7 1-5 15,0 0-1-15,-9 2-3 31,-8 0-3-31,-6 3 5 0,-5 3 9 0,-9 2 24 16,-5 1 20-16,0 6 26 31,2 0 1-31,3 2-11 16,3 0-12-16,6 1-24 16,5-2-6-16,5 1-9 15,8-1-3-15,2-3-3 16,5 0-1-16,6-6 9 15,0-1-33-15,8-4-75 16,2-4-42-16,7-2-116 16,3-5-1-16,2-2 68 15,-3-3 44-15,-5-1 176 16,-2 2 67-16,-16 2 52 0,-3 8 23 16,-14 3-55-16,-3 0-19 15,-7 6-28-15,-4 3-20 16,-9 1-12-16,-5 3-8 15,-8-3-18-15,-3-2-4 16,2-8-4-16,0-1 1 16,7-7 0-16,4-3-1 15,9-4-4-15,6 1-4 16,11-2-9-16,2 1-3 0,9 7-8 16,1 1-3-16,2 10-4 15,5 6 6-15,1 6 13 16,3 5 10-16,3 1 15 15,1 3 0-15,1-6-4 16,-2-3-1-16,0-8 1 16,-2-7 0-16,-6-9-1 15,-1-3 0-15,-10-7-6 16,3-1-4-16,-6-2-7 16,1-2-2-16,-4 7-3 15,-3 2-3-15,1 14-14 16,-5 6-1-16,4 12 12 15,-2 0 7-15,4 4 21 16,7 1 4-16,-1-3-8 0,4 0-4 16,1-4-55-16,0-5 459 15</inkml:trace>
  <inkml:trace contextRef="#ctx0" brushRef="#br0" timeOffset="59164.33">19642 12573 477 0,'-1'2'282'0,"-2"3"-20"0,-6 3-73 16,-2 8-6-16,-13 3-35 16,-1 0-31-16,-4 4-58 15,-1-4-19-15,5-8-14 16,0-8-2-16,5-11-20 16,3-6-10-16,6-6-18 15,9 1-5-15,2-1 11 16,5 0 5-16,6 3 3 15,-4 4 4-15,6 9 10 16,-2 4 5-16,7 14 13 16,5 4 2-16,7 10-2 15,5 3-1-15,3 0 11 16,2-3-43-16,-1-8-423 16</inkml:trace>
  <inkml:trace contextRef="#ctx0" brushRef="#br0" timeOffset="59478.92">19912 12658 861 0,'0'9'360'16,"-2"7"-200"-16,-3 1-33 0,-3 0-42 15,1-3-19-15,-3-7-25 16,6-1-2-16,1-10-4 15,-2-5-3-15,4-12-9 16,4-5-11-16,7-4-8 16,2-1-1-16,6 2 1 15,-1 5 11-15,3 10 23 16,4 7 9-16,-6 13 17 16,-4 6-4-16,-4 13-16 15,-3 3-7-15,0 7-18 16,4 2-1-16,-1-5-90 0,5-4-82 15</inkml:trace>
  <inkml:trace contextRef="#ctx0" brushRef="#br0" timeOffset="59811.45">20185 12471 869 0,'21'-18'361'16,"21"-13"-199"-16,3 9-22 0,-2 19 5 16,-5 10-14-16,-5 25-24 15,-2 7 2-15,-10 11-19 16,-6-1-16-16,-7-3-22 16,-3-3-14-16,1-8-18 15,-1-6-5-15,0-13-4 16,2-6-7-16,1-11-31 15,-6-8-17-15,-2-6-23 16,-11-5-2-16,-18 2 21 0,-1 1 13 16,-15 7 13-16,1 11 5 15,0 11-2-15,3 3 2 16,13 6-32 0,10-4-75-16</inkml:trace>
  <inkml:trace contextRef="#ctx0" brushRef="#br0" timeOffset="60122.36">20836 12608 866 0,'2'6'393'16,"-2"5"-175"-16,-2 4-36 0,-9 0-57 15,-6 2-29-15,-7-2-42 16,-8-4-16-16,0-3-11 15,-4-8-12-15,1-8-44 16,7-3-22 0,6-5-19-16,4 1 5 0,11-1 30 15,7-1 13-15,10 2 5 16,5 4 10-16,11 13 21 16,0 6 15-16,3 11 25 15,5 4 0-15,-3 6-7 16,1 1-8-16,-7 0-12 15,-7-2-2-15,-4-8-75 0,-5-6-92 0</inkml:trace>
  <inkml:trace contextRef="#ctx0" brushRef="#br0" timeOffset="60248.05">20802 12340 1151 0,'0'0'447'0,"0"3"-322"0,2 5-76 0,5 10-109 16,1 2-220-16</inkml:trace>
  <inkml:trace contextRef="#ctx0" brushRef="#br0" timeOffset="60629.51">21647 12566 644 0,'3'-1'386'0,"5"-3"-19"16,2 5-127-16,1 9-81 16,4 6-28-16,8 7-38 15,1 4-17-15,-1-7-35 16,-3 1-10-16,-5-6-12 16,0-1-1-16,2-7 6 15,-2-7 3-15,-1-9 2 0,3-5 0 16,-5-6-8-16,-5-6-3 15,-2 4-6-15,-7-3-4 16,2 4-40 0,7 7-60-16,-2 2-188 0</inkml:trace>
  <inkml:trace contextRef="#ctx0" brushRef="#br0" timeOffset="60964.3">22324 12603 755 0,'0'4'367'0,"-6"1"-121"16,-7-2-64-16,-2 5-58 16,-7 0-24-16,-2-1-41 0,-4 2-13 15,-8-8-20 1,-1 0-4-16,2-4-4 0,2-5-1 15,13-5-14-15,6 0-11 16,8-2-17-16,7 0-7 16,10 5-1-16,2 1 4 0,12 9 20 15,2 8 18 1,8 10 40-16,2 5 26 16,0 7 23-16,-4-1-2 0,-6-1-23 15,-3-5-18-15,-8-3-30 16,0-4-84-16</inkml:trace>
  <inkml:trace contextRef="#ctx0" brushRef="#br0" timeOffset="62043.42">1748 13726 670 0,'17'6'316'0,"9"3"-93"0,20 3-159 16,9-2-11-16,3-4-21 15,2-3-6-15,1-2-7 16,-8-1 0-16,-13-4-14 0,-6-1-21 16,-25-2-35-16,-13 3-5 15,-17 1 8-15,-11 3 24 16,-10 6 55-16,0 6 24 16,9 7 36-16,1 5 6 15,13 7-14 1,8 2-14-16,11-3-21 0,17 2-3 0,9-10-7 15,11 2-2-15,7-4-10 16,-4-8-5-16,10 2 0 16,-4-9-40-16,-2-6-111 15,0-6-150-15</inkml:trace>
  <inkml:trace contextRef="#ctx0" brushRef="#br0" timeOffset="62280.58">2594 13841 537 0,'0'-1'359'15,"4"0"-7"-15,-8 9-100 16,-7 5-40 0,-5 5-75-16,-5 2-43 0,0 2-51 15,-2-5-10-15,-1-3-10 16,-6-8-2-16,0-12-2 16,0-6-4-16,9-8-13 15,7-2-6-15,11-1-15 16,7 4-4-16,9 5-6 15,8 9 2-15,7 9 15 16,5 13 8-16,-1 12 22 16,1 4 6-16,-8 0-3 15,-3-1-3-15,7-4-19 16,-4-4-75-16</inkml:trace>
  <inkml:trace contextRef="#ctx0" brushRef="#br0" timeOffset="62632.34">2637 13590 1142 0,'17'-6'454'16,"21"-2"-283"-16,3 8-36 15,6 13-6-15,2 13-8 16,2 17-14-16,-9 2-1 15,-7 11-30-15,-9-1-18 0,-9-2-32 16,3 0-7-16,-16-16-8 16,8-3-1-16,-11-18 0 15,0-4-3-15,1-10-8 16,-4-5-11-16,-5-5-17 16,-9-4-7-16,-8 2-2 15,-6 6 5-15,-14 8 8 16,-3 12 4-16,-5 9 8 15,1 2 3-15,17-3 14 16,9-8-33-16,19-10-143 16,11-4-155-16</inkml:trace>
  <inkml:trace contextRef="#ctx0" brushRef="#br0" timeOffset="62917.33">3352 13912 579 0,'7'9'341'0,"8"12"-49"16,-14 1-79-16,-2 5-17 0,-12-3-52 15,-6-6-30-15,-5 0-54 16,-5-7-14-16,-1-10-18 16,2 0-3-16,2-12-29 15,6-4-15 1,5-2-22-16,4-2-8 15,10-7 12-15,4 2 6 0,15 9 9 16,1 5 17-16,7 19 50 16,1 4 18-16,5 11 31 15,1 1-6-15,3-3-38 0,-3 5-13 16,-4-9-70-16,-5 3-516 16</inkml:trace>
  <inkml:trace contextRef="#ctx0" brushRef="#br0" timeOffset="63442.42">3518 13890 943 0,'2'2'377'0,"4"7"-218"16,10 9-28-16,2 6-19 15,5 6-6-15,-3-1-25 16,-4-6-12-16,0-8-16 0,-1-10-6 16,4-3-10-16,-1-6-1 15,2-14-3-15,-2-3-3 16,-5-14-10-16,0 1-12 16,-4 3-84-16,1 3-64 15</inkml:trace>
  <inkml:trace contextRef="#ctx0" brushRef="#br0" timeOffset="64142.31">3960 13845 917 0,'6'2'327'15,"10"-1"-274"-15,4 2-18 0,9-6-2 16,4-3-8-16,1-3-10 16,-7-1 1-16,-8 4 2 15,-10-1-1-15,-11 5-7 16,-9 3-5-16,-12 9-5 0,-3 5-1 16,-5 8 22-1,4 5 13-15,9 2 15 0,7 6 3 16,16-3-4-1,6 1-8-15,16-5-5 0,3-9-2 16,6-7-7-16,-1-8 2 16,-1-10-1-16,-4-8 0 15,-7-10-1-15,-1-1-3 16,-4-7-5-16,-4 2-4 16,-7 1-5-1,-6 0-1-15,-3 7-3 0,-5 4-2 16,0 11-3-16,-1 6 0 15,0 7 2-15,2 5 4 16,1 10 6-16,5 2 4 0,7 8 8 16,5-1 2-1,4-8 0-15,5 1-2 0,-3-16-5 16,2-3 1-16,4-5 4 16,-6-10 2-16,1-1 0 15,-2-7-2-15,-8-6-8 16,2 3-2-16,-7-1-4 15,-2 4-4-15,0 9-8 16,-3 6-8-16,4 10-6 0,-3 3-1 0,7 14 12 16,0 3 6-16,-1-7 10 15,6 9 2-15,-2-17-1 16,6-2 2 0,6-5 19-1,-5-13 17-15,3-4 29 16,-7-6 6-16,-4-3-10 15,-1-1-17-15,-6-1-32 16,-3 0-8-16,-5 3-84 16,-2 9-68-16,7 5-212 15</inkml:trace>
  <inkml:trace contextRef="#ctx0" brushRef="#br0" timeOffset="64478.57">4740 13904 1063 0,'1'8'455'16,"1"11"-228"-16,5 4-53 16,7 7-52-16,1-5-26 0,10-1-45 15,2 0-16-15,-3-14-15 16,3 0 0 0,3-13 5-16,-10-9 3 0,8-13-1 15,-3-7-2-15,-7-16-8 16,1-5-1-16,-7-12-1 15,-10-2 1-15,-10 1-16 16,-5 3-3-16,-22 2-8 16,-13 0-2-16,-5 10 9 15,-6 7 1-15,6 28 1 16,12 17-1-16,13 29 3 16,9 7 5-16,26 10 2 0,18-3 3 15,27-9 0-15,12-1-2 16,9-12-43-16,-3-2-80 15</inkml:trace>
  <inkml:trace contextRef="#ctx0" brushRef="#br0" timeOffset="65192.85">5397 13804 637 0,'-8'-5'336'0,"-12"-2"-85"16,-3 1-31-16,-3 11-65 15,0 3-40-15,9 1-55 16,3 2-22-16,13 1-23 15,3-1-3-15,13 4-3 16,6-2 1-16,4-6 3 16,4 1-1-16,-6-4 3 15,-4-4 0-15,-11-4 1 16,-8 1-7-16,-7-1-9 16,-6 5-5-16,-6 6-6 15,-3 5 3-15,0 5 4 16,3-1 0-16,11 2-1 15,6-3 1-15,11 3 11 16,4-4 9-16,9-3 12 16,5 3 3-16,2-6-6 15,4 1-3-15,-6-3-4 16,-1-8 1 0,0-10 3-16,-3-1-1 0,1-12-2 0,1-1-2 15,-8-8-5 1,0 2-2-16,-6 3 1 0,-6 5-3 15,-5 13 5-15,-3 5 3 16,-2 10 2 0,2 10 1-16,0 9-3 15,3 4-5-15,4 2-2 16,-1-6-3-16,4 6-7 0,0-8-39 16,2-4-116-16,2 1-106 15</inkml:trace>
  <inkml:trace contextRef="#ctx0" brushRef="#br0" timeOffset="65330.38">5556 13555 793 0,'-5'-2'510'16,"-4"-2"-15"-16,3 4-281 15,5 11-166-15,6 5-38 16,6 11 2-16</inkml:trace>
  <inkml:trace contextRef="#ctx0" brushRef="#br0" timeOffset="66428.63">6841 13784 668 0,'-5'14'344'16,"-14"16"-84"-16,-5 5-55 0,-11 3-79 0,-4-7-29 15,2-6-48-15,-1-6-11 16,7-20-9-16,5-9-5 31,5-18-26-31,7-11-14 16,12 1-19-16,8 0-2 0,7 8 10 15,5 9 1-15,5 16 15 16,0 10 12-16,10 23 23 0,3 5 14 0,7 13 7 31,-1 0-6-31,-1 0-8 16,-4-9 1-16,-10-14-96 16,3-8-120-16</inkml:trace>
  <inkml:trace contextRef="#ctx0" brushRef="#br0" timeOffset="66713.77">7040 13837 856 0,'0'11'408'16,"0"9"-165"-16,3 10-115 16,-3-5-18-16,3-2-51 15,-2-4-17-15,0-11-14 0,1-4 6 16,0-8-2-1,-2-7-2-15,5-12-11 0,1-3-10 16,0-6-4-16,2 0-2 16,1 7-3-16,5 3-3 15,2 13 9-15,2 8 13 0,2 13 16 16,-1 8 7 0,1 10-10-16,-1 5-10 0,-4 0-12 15,-3 3-4-15,1-8-116 16,1-3-135-16</inkml:trace>
  <inkml:trace contextRef="#ctx0" brushRef="#br0" timeOffset="66993.77">7594 13927 583 0,'-8'-13'373'0,"-7"-11"-24"16,-11-4-92-1,-9 0-20-15,-3 7-44 0,-1 6-29 16,2 6-64-16,6 8-30 16,10 9-46-16,6 5-11 0,16 11-9 15,6 5 1 1,8 7 5-16,7-3 1 16,-1-4 2-16,8-4-1 0,3-10-2 31,0-4 0-31,-1-12-59 15,-6-7-60-15,-12-17-156 0,-7 0-141 0</inkml:trace>
  <inkml:trace contextRef="#ctx0" brushRef="#br0" timeOffset="67078.86">7431 13636 768 0,'-5'-4'402'0,"-1"-6"-132"16,4 10-87-16,5 8-123 15,5 5-38-15,7 3-63 0</inkml:trace>
  <inkml:trace contextRef="#ctx0" brushRef="#br0" timeOffset="67720.82">8256 13777 732 0,'2'-5'331'0,"4"-5"-148"16,9 2-50-16,7 3-56 16,7 4-20-16,4 1-29 15,0 1-12-15,-6 1-8 16,-6 1-1-16,-5 0-2 0,-7-1 1 15,-12 4 0-15,-6 2-1 16,-17 5-1-16,0 4-2 16,-2 3-2-16,5 3-1 15,7-1 1-15,3 0 2 32,14 3 6-32,2-4 2 0,14-2 1 0,4-2 2 15,8-16 0-15,5-4 3 0,3-9 1 16,2-7-2-1,-8 0-1-15,-4-2-1 16,-9-2-2-16,-6 1 0 0,-5 7 2 16,-3 4 8-16,0 13 17 15,-2 5 17-15,2 13 24 16,-3 5 1-16,-1 2-10 16,-1 2-15-16,-5-7-24 15,2-6-7-15,3-9 8 31,0-9-1-31,3-13-8 0,5-6-6 0,8-7-23 16,3 2-6 0,7 1-2-16,-2 4 0 15,1 9 1-15,0 9 0 16,-7 10 9-16,-4 7 8 16,-6 9 14-16,-3 2 5 15,-1 3-4-15,-1-1-5 16,2-4-10-16,-1-10-47 15,0-7-151-15,2-5-139 0</inkml:trace>
  <inkml:trace contextRef="#ctx0" brushRef="#br0" timeOffset="67932.3">8925 13803 484 0,'5'-4'378'0,"9"-1"67"16,2 10-118-16,-4 11-103 15,3 8-40-15,1 9-36 16,-3 1-25-16,1-4-36 15,-4-5-14-15,-2-10-23 16,-1-6-6-16,1-9-1 16,4-5-2-16,0-15-6 15,1-4-6-15,0-7-15 16,-2 0-3-16,-2 4-2 16,-2 5-32-16,-4 6-118 15</inkml:trace>
  <inkml:trace contextRef="#ctx0" brushRef="#br0" timeOffset="68773.64">10123 13813 777 0,'6'4'364'0,"0"9"-135"0,-6 4-29 16,-10 13-51 0,-11 4-26-16,-9 2-49 15,-3-2-21-15,-4-12-21 16,0-8-5-16,6-18-9 15,4-7-10-15,11-10-30 0,5-8-9 16,11-3-5-16,4-1 4 16,11-1 16-16,7 7 19 15,-2 14 26-15,6 11 18 16,3 22 31-16,2 6-3 16,11 15-1-16,-3-5-12 15,7 0-19-15,1 0-9 16,-8-15-15-16,4-5-2 0,-12-18 0 15,-1-9-1-15,0-14 1 16,-4-5-1-16,-6-5-1 16,-6-1-8-16,-14-4-20 15,-5 2-12-15,-15 5-17 16,-2 4 1-16,-2 18 4 16,-2 9-1-16,12 22 2 15,2 13 3-15,9 22 8 16,3 5 7-16,-1 3 15 0,8 0 3 15,-4-6 6-15,10-2 3 16,0-9-1-16,-5-8 1 16,5-10-17-16,-7-8-65 15,4-13-213-15</inkml:trace>
  <inkml:trace contextRef="#ctx0" brushRef="#br0" timeOffset="68944.69">10565 13831 938 0,'11'2'447'16,"4"5"-144"-16,9 20-162 15,5 10-21-15,3 10-21 16,1 0-14-16,-7-3-37 16,-3-4-12-16,-8-7-66 15,-3-5-65-15,-1-9-250 16</inkml:trace>
  <inkml:trace contextRef="#ctx0" brushRef="#br0" timeOffset="69117.55">10799 13800 877 0,'-12'7'470'0,"-11"12"-96"0,-5 10-152 15,-4 14-103-15,-2 2-36 16,-10 6-39-16,4-2-14 15,2-3-21-15,3-3-46 0,13-7-146 16</inkml:trace>
  <inkml:trace contextRef="#ctx0" brushRef="#br0" timeOffset="69328">10955 13821 941 0,'-2'4'481'15,"-8"4"-87"-15,5 20-230 16,2 3-42-16,4 7-36 16,6 5-25-16,5-12-41 15,1-2-53-15,0-10-161 16</inkml:trace>
  <inkml:trace contextRef="#ctx0" brushRef="#br0" timeOffset="69519.39">11167 13763 978 0,'0'0'508'15,"1"6"-75"-15,1 8-223 0,0 9-97 16,2 4-9-16,4 7-41 15,-1-2-16-15,0-2-27 16,-6-2-4-16,0-9-126 16,-1-6-90-16</inkml:trace>
  <inkml:trace contextRef="#ctx0" brushRef="#br0" timeOffset="69993.72">11287 13847 778 0,'-13'1'378'0,"-23"0"-134"15,4 4-72-15,16 4-74 16,7 2-21-16,20 5-18 16,2 0-11-16,8-1-10 15,1-1-5-15,2-7-12 16,7 2-4-16,1-9-1 15,3 0-22-15,-4-5-37 16,-4-5-7-16,-7-3-8 16,-6-2 21-16,-2 1 35 15,-3-2 0-15,0 8 39 16,4 5 18-16,-4 8 44 16,3 8 21-16,-7 9-10 15,-1 2-13-15,-4 4-39 16,-1-3-15-16,-2-7-23 15,0-9-3-15,3-13 2 0,3-3-4 16,9-11-14 0,3-2-5-16,6-6-14 0,-2-3-2 15,1 4 7-15,-2 6 3 0,-2 15-2 16,4 8 0-16,-8 16 4 16,-3 5 2-16,-6 4 7 15,-2 2 2-15,3-4 18 16,-4-2-59-16,7-3-138 15,-7-12-406-15</inkml:trace>
  <inkml:trace contextRef="#ctx0" brushRef="#br0" timeOffset="70119.28">11612 13532 833 0,'-2'-2'536'0,"-6"1"12"15,1 10-299-15,2 14-165 0,1 6-40 16,7 6-40-16,4-1-51 16</inkml:trace>
  <inkml:trace contextRef="#ctx0" brushRef="#br0" timeOffset="71059.57">12341 13750 900 0,'-2'0'425'16,"2"0"-138"-16,20 4-180 0,11 1-40 16,28 1-21-1,11-3-9-15,-2-5-17 0,-2-3-5 0,-18-2-2 32,-21 2-1-32,-20 3-13 15,-13 1-5-15,-15 8-4 16,-3 4 0-16,-8 10 7 15,2 5 3-15,-5 3 4 0,9 2 5 16,14 0 5-16,10 1 1 16,17-5 3-16,10-3-1 15,17-7-2-15,-1-7 0 16,3-11-1-16,-1-7 0 16,-7-12-1-16,-1 1-1 15,-5-6-3-15,-7 0-2 16,-9-2-2-16,-7 0 0 15,-9 5 0-15,-9 1-2 0,-9 10-2 16,-7 1 1-16,-1 12 4 16,2 6 1-16,9 10 2 15,7 6 0-15,9 7 5 16,11 4 5-16,8-3 6 16,6-3 0-16,12-9-3 15,0-6-3-15,3-16 1 16,-1-6 1-16,-8-10 0 15,-4-3-3-15,-7-1-5 16,-4-1-3-16,-9 1-7 16,-5 0-1-16,-9 8-4 15,-4 4-4-15,-3 11-5 16,4 7 0-16,4 8 4 0,3 3 3 16,8 9 5-16,4-2 5 15,9 1 4-15,4-4 3 16,9-7 8-16,0-2 7 15,3-10 25-15,2-1 19 16,-4-12 24-16,1-5 0 16,-6-10-21-16,-10-8-19 0,-9-5-32 15,-10 0-9 1,-11 3-50-16,-1 5-48 0,-2 8-58 16</inkml:trace>
  <inkml:trace contextRef="#ctx0" brushRef="#br0" timeOffset="71610.37">14117 13822 968 0,'-7'18'451'0,"-5"11"-199"0,2 10-100 0,10 3-20 16,18-3-37-1,6-7-16-15,22-10-19 0,5-10-11 16,9-19-14 0,5-9-7-1,-8-19-6-15,-3-5-3 16,-17-13-11-16,-15-5-12 0,-24-5-25 15,-21-4-4-15,-33-2-3 16,-8 2 8-16,-11 8 19 16,2 8 2-16,8 26-2 15,6 12 1-15,15 20-4 16,6 6-4-16,28 14-3 16,16 2 0-16,26 5 6 15,13 1 7-15,15-5 7 16,10 0 6-16,8-6-68 15,3 1-52-15,-5-3-241 16</inkml:trace>
  <inkml:trace contextRef="#ctx0" brushRef="#br0" timeOffset="71943.89">14754 13744 621 0,'-14'-3'299'15,"-14"-4"-76"-15,-1 4-38 16,0 2-21-16,6 2-15 15,7 8-45-15,2 4-27 16,13 4-39-16,-5 0-11 16,9 2-14-16,11-1 2 0,4-4 3 15,12 0-1-15,-2-10-1 16,1-1 0-16,-5-6 0 16,-12-2 1-16,-3 2-4 15,-12 0-4-15,-5 2-7 16,-1 2-2-16,-12 2-3 15,5 5 2-15,1 5 5 16,-1-1 3-16,10 5 3 16,3 4 2-16,3-1 1 15,4 0 0-15,10 0 1 16,-1-5-1-16,2-11 5 16,8 7-19-16,-1-18-113 15,1-3-108-15</inkml:trace>
  <inkml:trace contextRef="#ctx0" brushRef="#br0" timeOffset="72067.06">14774 13619 1143 0,'-7'-6'450'16,"-3"1"-315"-16,1 1-70 16,7 7-61-16,5 3-55 0,11 9-400 15</inkml:trace>
  <inkml:trace contextRef="#ctx0" brushRef="#br0" timeOffset="72337.36">15080 13813 643 0,'-4'-4'380'0,"0"-4"-61"0,-10 0-101 15,-6 2-40-15,2 5-84 16,1 7-39-16,5 6-40 15,7 7-5-15,5 6-3 16,6 4-1-16,9 0-1 0,1-1 0 16,2-9 5-16,-1-8 2 15,-4-8 7-15,0-3 2 16,-9-9 0-16,-6-5-3 16,-9-1-10-16,-4-2-5 15,-2 1 0-15,2-1-32 16,0 2-113-16,1-1-121 0</inkml:trace>
  <inkml:trace contextRef="#ctx0" brushRef="#br0" timeOffset="72639.39">15165 13788 670 0,'7'7'416'0,"10"5"-39"0,5 9-116 15,1 2-35-15,-1 3-61 16,-3 1-32-16,-8-4-62 15,-2-4-22-15,-4-5-26 16,-5-5-5-16,4-8 4 16,-1-9-14-1,5-9-17-15,1-7-4 16,2-5-16-16,1 1 12 0,6 5 9 16,1 1-1-16,4 14-5 0,0 7-1 15,-3 7 13 1,-2 9 8-16,-8 6 22 15,-3 3 9-15,-3 8 0 16,0-1-5-16,-1 0-11 16,1-3-7-16,-1-5-48 15,-1-8-80-15</inkml:trace>
  <inkml:trace contextRef="#ctx0" brushRef="#br0" timeOffset="72811.08">15889 14002 1424 0,'-3'3'658'15,"-3"1"-291"-15,1-4-124 16,2 2-122-16,3-1-47 16,0-1-54-16,0 0-58 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28:24.794"/>
    </inkml:context>
    <inkml:brush xml:id="br0">
      <inkml:brushProperty name="width" value="0.05292" units="cm"/>
      <inkml:brushProperty name="height" value="0.05292" units="cm"/>
      <inkml:brushProperty name="color" value="#FF0000"/>
    </inkml:brush>
  </inkml:definitions>
  <inkml:trace contextRef="#ctx0" brushRef="#br0">1847 10003 812 0,'-1'-4'429'0,"-1"-1"-137"16,-3 6-86-16,-2 14-115 15,0 13-45-15,-8 18-26 16,-4 12 3-16,-5 13-3 16,-3 3-2-16,9-6-3 15,3-9-3-15,8-21 3 16,2-15 1-16,6-22 12 16,5-9 2-1,8-24 6-15,3-12 1 0,3-19-7 16,0-7-3-1,-2-5-7-15,-3 4-4 0,0 4-4 16,2 6-3-16,4 9-1 16,1 9 2-16,-9 16 7 15,-2 8 1 1,-5 19 0-16,-1 13-3 0,6 24-7 0,3 12-2 16,8 17-2-1,9 5-1-15,2 3 0 0,1 1 1 0,-1-3 2 16,-7-8-3-1,-1-20-27 1,-1-9-43-16,-9-18-128 0,-2-6-64 16</inkml:trace>
  <inkml:trace contextRef="#ctx0" brushRef="#br0" timeOffset="174.81">1762 10222 851 0,'0'-1'418'0,"8"-3"-161"16,6 0-68-16,24 2-99 0,11 0-17 15,13 3-21-15,4 1-11 16,-7 4-22-16,-3 3-51 16</inkml:trace>
  <inkml:trace contextRef="#ctx0" brushRef="#br0" timeOffset="462.74">2237 9576 1276 0,'14'-3'503'15,"6"0"-314"-15,30 26-146 16,10 17-18-16,-1 43-4 0,-2 26 2 16,-30 31-1-16,-20 10-2 15,-13 1 0 1,-11-19-3-16,-9-32 3 16,5-17 1-16,-4-36 1 0,2-5 0 15,4-18 3 1,-3-9-2-16,-2-9-44 0,4-5-93 0</inkml:trace>
  <inkml:trace contextRef="#ctx0" brushRef="#br0" timeOffset="8718.71">3461 9931 406 0,'0'-11'299'0,"-6"-8"53"16,-11-4-73-16,-14 7-80 0,-9 2-25 31,-11 14-62-31,-1 6-25 0,3 15-49 16,2 13-20-16,12 9-14 15,12 2-4-15,23-2-1 16,16-6 2-16,25-9 5 16,11-6 1-16,17-12 1 15,3-5 2-15,-11-5-1 16,-9-4 2-16,-28-4 14 0,-10-1 2 15,-23-1-3 1,-12-3-4-16,-26 8-20 16,-13 5-6-16,-7 10-5 15,0 8-2-15,13 9-3 0,6 5 1 16,22 2 0-16,11 4 2 16,21-1 8-16,10-3 5 15,17-7 5 1,11-6 5-16,9-12 3 15,9-5 1-15,1-9-1 0,-6-6-2 16,-12-8 1-16,-10 2 0 0,-16 1 5 31,-7 1 3-31,-9 9-3 0,-6-1-6 16,-3 14-11-16,0 8-5 16,2 10-4-16,2 3 4 15,2-1 3-15,4-4 0 16,8-9-81-16,1-4-66 0,1-9-384 15</inkml:trace>
  <inkml:trace contextRef="#ctx0" brushRef="#br0" timeOffset="8868.43">3575 10013 1021 0,'-5'-10'496'16,"-3"-6"-170"-16,3 9-222 15,5 7-70-15,3 6-91 16,5 10-134-16</inkml:trace>
  <inkml:trace contextRef="#ctx0" brushRef="#br0" timeOffset="9091.57">3713 10166 1213 0,'5'3'482'0,"7"10"-311"0,6 4-44 15,2 9-38-15,3 3-19 16,-1 6-29-16,-3 1-12 16,-2-1-12-16,-2-7-1 15,0-13 6 1,1-9 6-16,1-17 6 0,0-9 0 16,1-12-7-16,-1-4-6 15,-7-2-12-15,1 3-29 0,-1 9-125 16,0 6-118-1</inkml:trace>
  <inkml:trace contextRef="#ctx0" brushRef="#br0" timeOffset="9499.4">4355 10171 677 0,'3'7'356'16,"2"11"-85"-1,-5 3-51-15,-15 8-64 0,-5-1-32 16,-12 1-56-16,2-1-10 15,2-6-29-15,5-6-3 16,11-10-2-16,1-9-7 16,8-9-30-16,0-6-16 15,5-6-12-15,2 1 4 16,3 1 21-16,2 3 5 0,2 5-2 16,6 5-9-1,7 9-6-15,4 11 4 16,5 13 10-1,-5 6 10-15,-4 4 9 0,2-1 1 0,-2-8 4 16,2-6 1 0,0-12 4-16,-4-7 4 0,-3-15 6 15,0-5 3 1,-6-10 16-16,0-2 15 16,-1-4 23-16,-2 3 8 15,-3 6 3-15,-2 7-13 0,-3 14-35 16,2 6-17-16,-1 15-29 15,5 8-6-15,3 15 1 16,-3 5 6-16,4 2-177 0</inkml:trace>
  <inkml:trace contextRef="#ctx0" brushRef="#br0" timeOffset="10145.3699">5813 10168 829 0,'-3'-3'412'15,"-4"-4"-146"-15,-3 15-183 16,1 7-44-16,1 17-41 16,2 12 1-16,9 9 12 15,8 2 5-15,15-6 1 16,5-11 3-16,5-20 9 16,-2-7 5-16,-3-17 8 15,-4-7 9-15,-5-11 16 16,-4-6 6-16,-11-8 6 15,-2-1-3-15,-4 1-16 16,-4 4-11-16,-1 16-25 16,-5 8-18-16,2 15-20 15,-1 8-6-15,5 14 1 16,7 5 7-16,5 8 8 16,13 3 4-16,11-5 2 0,7-8 4 15,8-12 5-15,0-10 0 16,-3-12 20-16,-4-9 25 15,-12-13 28-15,-5-7 9 16,-14-8-15-16,-8-1-25 16,-10 3-37-16,-7 4-17 15,-4 12-83-15,0 11-82 0</inkml:trace>
  <inkml:trace contextRef="#ctx0" brushRef="#br0" timeOffset="10358.25">6560 10209 1007 0,'16'-5'459'0,"22"-2"-206"16,8 1-99-16,10 6-78 0,-3 5-29 15,-11 1-27-15,-5 3-9 16,-12-1-66-16,-7 0-74 15</inkml:trace>
  <inkml:trace contextRef="#ctx0" brushRef="#br0" timeOffset="10521.55">6576 10350 1027 0,'13'4'449'15,"19"3"-204"-15,9 1-40 16,7 0-52-16,-2 0-28 16,-7 0-68-16,-5 0 9 0,-9-4-387 15</inkml:trace>
  <inkml:trace contextRef="#ctx0" brushRef="#br0" timeOffset="11260.41">7327 10093 744 0,'0'-1'356'31,"2"6"-166"-31,-2 13-68 16,4 27-97-16,2 21-2 0,1 38 9 0,0 4-6 31,0 2-5-31,0-10-4 0,-1-33 0 16,0-11 3-1,1-26 11-15,-3-10 29 0,7-25 44 16,1-14 7-1,1-30 0-15,2-11-27 0,-2-30-41 16,-3-19-8-16,5-21-14 16,-1-7-8-16,3 8-12 15,4 14-1-15,-2 24-3 16,1 9 1-16,-4 22 1 16,-1 9-1-16,-3 15-2 15,2 2-1-15,6 8-8 16,5 1-7-16,9 10-10 15,4-1-3-15,9 11 2 0,4 1 6 16,19-1 10-16,2 5 6 16,25 0 6-16,2 0 2 15,-18 0 2-15,-6 3 2 16,-36-3 1-16,-15 0 0 16,-15 1-5-16,-2-2-6 15,-7 2-5-15,0 1-1 16,-1-2-1-16,0 0 2 15,0 0-1-15,-4 18-3 16,-2 41 4-16,16-26 2 16,1 6 8-16,5 2-130 0</inkml:trace>
  <inkml:trace contextRef="#ctx0" brushRef="#br0" timeOffset="11817.25">7888 9696 644 0,'-1'-4'335'0,"2"1"-129"16,3 4-72-16,-4-1-88 16,0 7-23-16,2 23 5 15,1 59-1-15,-3-21-9 16,4 3-4-16,-3 0-1 15,4-6 1 1,4-19-2-16,0-9 0 0,6-15 5 16,2-7 4-16,4-13 15 15,-2-5 1-15,0-14-3 0,-1-5-6 16,-3-8-14 0,-1 0-4-16,-3 4-5 15,-5 2 0-15,-6 8-8 16,-8 7-9-16,-13 8-11 0,-5 4-4 15,-2 12 5 1,1-3 6-16,9 4 7 0,4 0 4 16,14-5 8-1,10 0 11-15,20-4 17 0,8-5 2 16,14 0-5-16,2-2-8 0,-1 8-5 31,-3 0-83-31</inkml:trace>
  <inkml:trace contextRef="#ctx0" brushRef="#br0" timeOffset="12047.16">7699 10429 919 0,'4'0'391'0,"6"1"-158"0,25 4-135 16,12-1-15-16,24-1 5 16,10-5-17-16,15 1-26 15,1 1-18-15,-9 4-12 16,-9 1-42-16,-20-3-177 16</inkml:trace>
  <inkml:trace contextRef="#ctx0" brushRef="#br0" timeOffset="12640.08">7787 10642 757 0,'3'1'363'15,"2"4"-131"-15,3 6-99 16,-6 6-34-16,3 9-24 16,-3 4-17-1,-5 2-11-15,-2 5-5 16,-2-10-13-16,5-2-5 15,1-12-7-15,3-5 6 0,3-9 11 16,3-10 2-16,1-13 0 16,4-5-7-16,2-4-17 15,1 2-6-15,9 7-8 16,-3 4-1-16,5 13 3 16,0 5 1-16,-6 11 6 15,0 4 0-15,-11 6 0 0,-8 2 1 16,-6 0 0-16,-3-1 0 15,-5-5 2-15,2-2-1 16,3-7 9-16,6-6 0 16,5-13-3-16,6-6-1 15,8-9-11-15,2-1-3 16,4 5-7-16,4 2-1 0,0 9 0 16,2 4 2-16,-1 9 5 15,-5 10 2-15,-6 10 3 31,-8 9 2-31,-9 5 6 0,-2 2 2 0,-5-1 0 16,1-2-1-16,0-5-49 16,5-5-77-16</inkml:trace>
  <inkml:trace contextRef="#ctx0" brushRef="#br0" timeOffset="13838.52">8819 10305 1817 0,'20'3'28'0,"13"-2"-7"16,22 1 22-16,0-1-24 15,1-1-7-15,-14 0-127 0,-7 2-136 16</inkml:trace>
  <inkml:trace contextRef="#ctx0" brushRef="#br0" timeOffset="14014.84">8775 10428 919 0,'4'2'404'0,"16"3"-201"0,3-1-17 0,19 1-44 16,7 1-41-16,3-3-57 16,5 1-15-16,-6-4-172 15</inkml:trace>
  <inkml:trace contextRef="#ctx0" brushRef="#br0" timeOffset="14681.6">9931 10016 543 0,'12'-2'307'0,"8"-3"-88"16,-14 1-41-16,-6 0-34 15,-17 1-70-15,-10 3-24 16,-11-4-40-16,-8 1-2 0,7 0 0 16,-1-2-3-16,6 6-8 15,5 3-6-15,6 8-12 16,7 4-3-1,6 3 4-15,4 1 4 0,3-2 14 16,0-3 12-16,4-6 16 16,4-2 11-16,7-6 26 15,4-2 5-15,9-5 0 16,3-2-7-16,5 4-26 16,6 3-11-16,10 11-12 15,4 7-1-15,5 14-6 16,-9 8-2-16,-24 7-2 15,-12 4-1-15,-30-1 5 0,-13-2 3 16,-17-7 4 0,-2-6 1-16,3-17 8 0,2-10 3 15,12-20-3-15,4-11-15 16,14-8-75-16,6-2-51 16,13-1-253-1</inkml:trace>
  <inkml:trace contextRef="#ctx0" brushRef="#br0" timeOffset="15049.63">10496 9972 778 0,'12'1'360'0,"13"5"-152"0,4 8-43 16,0 14-48-1,-3 1-7-15,-10 4-17 0,-5-3-4 16,-10-7-20-16,-2-2-16 16,-3-11-13-1,2-4 4-15,1-10 0 16,-2-6 0-16,3-14-11 0,4-6-11 15,6-2-18-15,3-4-7 16,5 8-12 0,2 10-4-16,-4 7-4 0,5 10-1 15,-2 12-38-15,2 4-52 16,5 8-164 0,0 0-208-16</inkml:trace>
  <inkml:trace contextRef="#ctx0" brushRef="#br0" timeOffset="15710.64">11026 10065 674 0,'2'-6'383'0,"1"1"-97"16,-3 5-75-1,-1 0-98-15,0 0-27 16,-3 8-6-16,0 11-9 0,-54 26-27 0,34-37-13 47,11-5-12-47,2 2 0 0,-37 2 0 0,0-3-4 0,13-6-21 15,20-5-9-15,11 0-12 16,4 0-6-16,4-2 5 16,3 2-1-16,7 5 0 15,8 3 1-15,8 12 15 16,4 2 7-16,1 7 14 16,-3-2 5-16,2 2 0 15,0-1-2-15,4-7-64 16,0-5-62-16,3-8-180 15,-3-2-91-15,-2-8-26 16,-4 0 73-16,-7-3 295 16,-3 2 150-16,-14-3 180 15,-3 0 22-15,-7-3-64 0,-4-2-36 16,0-4-56-16,-2-5-20 16,-6 2-43-16,1-4-20 15,-3 4-41-15,-2 5-23 0,1 10-31 16,-3 9-15-1,3 14-13-15,3 8 6 16,10 6 20-16,6 2 10 0,10-6 19 16,3 2 6-16,2-4 9 15,4-6 7-15,0-8 13 16,-1-6 9-16,0-12 4 16,-4-4-1-16,3-9-8 15,-2-3-7-15,-2-13-3 16,-7-6-1-16,-10-18-1 15,-3-4 12-15,-5 2 8 16,4 12-6-16,-3 26-17 16,1 17-23-16,0 27-21 15,0 16-1-15,8 28 7 16,-1 8 7-16,9 14 5 16,-1-3 1-16,2-10-2 15,8-2 2-15,-3-12-91 16,2-6-80-16</inkml:trace>
  <inkml:trace contextRef="#ctx0" brushRef="#br0" timeOffset="15935.6">10637 10364 798 0,'1'3'347'0,"3"4"-137"16,26 1-72-16,8 2-36 0,34 0-6 15,11-2-34-15,18-2-41 16,5 0-4 0,-17-3 1-16,-2-1-80 15</inkml:trace>
  <inkml:trace contextRef="#ctx0" brushRef="#br0" timeOffset="16314.01">11076 10620 574 0,'-21'-6'325'0,"-24"-2"-52"15,3 6-90 1,5 3-96-16,4 3-35 0,15 6-41 16,6 2-10-16,18 8-4 15,11 6 0 1,18 4 5-16,8 3 8 15,5 1 11-15,-3-2 1 16,-13-1 7-16,-9-2 5 16,-21-6 60-16,-8-5 29 15,-22-8 35-15,-12-8 0 16,-11-10-47-16,-3-5-27 16,5-9-45-16,13 4 1 0,14-1-174 15,8 1-169-15</inkml:trace>
  <inkml:trace contextRef="#ctx0" brushRef="#br0" timeOffset="16764.57">11798 10529 1080 0,'13'12'433'0,"14"8"-291"15,-4 3-38-15,-15 6-53 0,-10-2-16 16,-18 3 15-16,-5-4-127 16</inkml:trace>
  <inkml:trace contextRef="#ctx0" brushRef="#br0" timeOffset="17222.43">12360 10055 645 0,'-2'0'339'0,"12"1"-59"0,11-1-93 15,33 4-87-15,20-1-6 16,19 0-27-16,11 1-19 16,2-1-13-1,-8-1-6-15,-15-2-14 16,-15-4-35-16,-24 4-133 15,-16-8-64-15</inkml:trace>
  <inkml:trace contextRef="#ctx0" brushRef="#br0" timeOffset="17412.76">12811 10070 276 0,'-7'6'183'0,"-4"11"38"15,6 8-8-15,7 10-35 16,9 11-2-16,6 16-37 15,-1 3-20-15,-1 1-26 16,-3-5-18 0,-8-15-35-16,1-9-9 0,-3-16-13 15,-2 0 22-15,2-13-270 16</inkml:trace>
  <inkml:trace contextRef="#ctx0" brushRef="#br0" timeOffset="17614.9">13193 10297 1049 0,'18'-3'443'0,"24"-5"-256"15,14 1-61 1,12 6-78-16,-3 1-17 15,-12 2-22-15,-10 4-52 0,-19 2-174 16</inkml:trace>
  <inkml:trace contextRef="#ctx0" brushRef="#br0" timeOffset="17782.16">13265 10431 548 0,'-1'0'349'0,"9"1"26"15,11 2-113-15,22 0-86 16,8 2-11-16,9-1-55 16,0 3-31-16,-10-3-38 15,2 3-65-15</inkml:trace>
  <inkml:trace contextRef="#ctx0" brushRef="#br0" timeOffset="18514.9">14188 10071 890 0,'-7'-18'398'16,"-7"-15"-191"-16,14 0-116 16,10 8-40-16,19 5-27 15,10 5-1-15,13 12-6 16,7 6 2-16,-7 16-8 16,-10 5-11-16,-27 5-4 15,-17-4-3-15,-38 6 1 16,-12 5 2-16,-9 3 4 15,2 2 1-15,23-10 0 16,19-4 1-16,26-6 5 16,16-2 4-16,23-4 3 15,5-2 0-15,9-3-5 0,-1-2-2 16,-4-3-2-16,-9-2 0 16,-16-7 4-16,-10-1 6 15,-19-9 2-15,-3-1-1 16,-11-4-2-16,1 0-5 0,-2 6 5 15,1 3 2-15,4 6 4 16,-1 2-1 0,8 0-3-16,-1-1-2 0,5-4-7 15,7-1-4-15,2-7-3 16,9-2-1 0,0 0-1-16,1 3 2 0,0 6 13 15,-2 5 4 1,-1 8 14-16,-5 7 5 0,-3 12-2 15,-1 4 2-15,-3 7-9 16,1 2-6-16,0-3-9 16,-1 0-38-16,3-6-173 15</inkml:trace>
  <inkml:trace contextRef="#ctx0" brushRef="#br0" timeOffset="18747.71">14105 10529 952 0,'0'-1'438'16,"3"0"-153"-16,19 1-134 15,16 1-40-15,40 1-13 16,16 3-23-16,23 3-33 15,1-3-9-15,-3-3-22 16,-9-1-82-16,-17-3-230 16</inkml:trace>
  <inkml:trace contextRef="#ctx0" brushRef="#br0" timeOffset="19318.09">14594 10714 388 0,'11'0'255'0,"11"0"38"0,-8-4-43 15,-14 1-51-15,-6-2-29 16,-8 3-78-16,-4-1-36 16,-12 0-40-16,-3 1-7 15,-5-1-5-15,1 3-4 16,6 3-13-16,2 2-5 15,3 5-5-15,5 1 1 16,5 3 8-16,2 1 5 0,3-1 4 16,-1 1 2-16,4 0 7 15,1-1 4 1,7-2 4-16,1-4 4 0,11-3 9 16,6-4 2-16,13 0-3 15,7 4-5-15,9 2-6 16,0 6 1-16,-2 7 9 15,-4 5 3-15,-12 2-3 16,-9 4-2-16,-18-3-3 16,-5-1 2-16,-24-3 16 15,-6-7 9-15,-17-3 5 16,-10-3-2-16,4-11-6 16,4-4-5-16,17-15-59 0,12-6-51 15,23-7-360-15</inkml:trace>
  <inkml:trace contextRef="#ctx0" brushRef="#br0" timeOffset="19787.94">15627 10326 478 0,'-3'-9'290'0,"-5"-8"-18"0,-2 2-77 16,-13 4-68-16,-3 4-41 15,-4 7-49-15,4 4-16 16,12 11-23-16,8 4-7 16,15 13-4-16,7 3 5 15,11 8 12-15,9 1 10 16,-2-4 25-16,-1-3 11 15,-12-13 12-15,-10-4 14 16,-18-9 36-16,-10-4 4 16,-15-6-9-16,-2-3-15 15,-2-5-54-15,3-2-30 0,2-1-142 16</inkml:trace>
  <inkml:trace contextRef="#ctx0" brushRef="#br0" timeOffset="25095.64">1672 11689 889 0,'-1'-6'469'0,"-3"-5"-136"0,1 12-169 16,-2 7-48-16,-4 25-75 0,6 20-20 31,-8 35-2-31,2 8-3 16,1-3-1-16,0-3-2 15,10-22-2-15,4-8-3 16,10-13-67-16,-4-13-84 15,-4-14-223-15</inkml:trace>
  <inkml:trace contextRef="#ctx0" brushRef="#br0" timeOffset="25523.56">1549 11720 843 0,'32'-15'418'0,"23"-8"-162"16,18 8-92-16,10 7-33 15,1 17-66-15,-8 6-26 16,-24 13-27-16,-19 4-5 15,-29 10 4-15,-18 1 4 16,-22 7 7-16,-9-6 3 16,-8-13-3-16,11-6-1 15,12-22-1-15,12 1-8 16,21-10-28-16,9-5-5 0,21 5-10 16,9-2 3-16,11 12 21 15,2 11-1-15,-8 12 4 16,-9 4 0-16,-17 5 3 15,-14 1 2-15,-19 2 3 16,-11 4 2-16,-22-2 0 16,-9 2 2-16,-11-8 12 15,-3-10-46-15,8-12-211 16</inkml:trace>
  <inkml:trace contextRef="#ctx0" brushRef="#br0" timeOffset="25806.56">2026 11499 996 0,'28'-7'441'16,"34"-2"-212"-16,7 14-71 0,12 31-78 15,-6 12-18-15,-17 32-28 16,-14 17-6-16,-38 23 0 16,-11 10-6-16,-27 4-1 15,-9-9-1-15,0-16-6 16,0-19 2-16,12-35 16 16,7-16-86-16,8-24-253 15</inkml:trace>
  <inkml:trace contextRef="#ctx0" brushRef="#br0" timeOffset="26855.75">3605 11790 558 0,'-24'-15'337'0,"-25"-12"-4"16,-17 4-156-16,-9 4-30 0,-8 11-50 15,5 8-36-15,14 14-47 16,13 7-16-16,26 5-9 16,12 7-2-16,29 5 0 15,16 0 8-15,21 0 3 16,12 0 3 0,11-13 7-16,-1-2 2 0,-17-3 0 15,-15-8 2-15,-26-2 3 16,-16-3 7-16,-20-5 5 15,-14 1-1-15,-26 8-5 16,-5-1-10-16,-6 9-9 16,3 0-1-16,23 5 0 15,9 4 2-15,25 2 3 16,10 2-1-16,15 1-5 16,10-1 1-16,13-8-1 15,12-7 3-15,12-12 6 16,2-9 1-16,0-9 3 0,-9-5 1 15,-11-7 3-15,-8-2 3 16,-12-3 6-16,-3 1 0 16,-11 0 5-16,0 4 4 0,-6 9 4 15,-4 6-4 1,-1 9-15-16,-1 4-13 16,-1 15-11-16,2 2 1 0,1 11 3 15,1 4 2 1,3-3-2-16,-1-1 20 0,7-8-222 15,-2-5-199-15</inkml:trace>
  <inkml:trace contextRef="#ctx0" brushRef="#br0" timeOffset="27013.08">3598 11934 965 0,'-1'-4'422'0,"4"-6"-229"15,-1 3-83-15,6 3-92 0,3 1-24 16,6 4-111-16,2 6-91 16,3 5-176-16</inkml:trace>
  <inkml:trace contextRef="#ctx0" brushRef="#br0" timeOffset="27155.35">3766 12052 351 0,'7'14'281'16,"6"14"30"-16,1 4-81 15,0 4-31-15,0-1-51 16,1-4-28-1,3-2-24-15,1-11-8 16,4-13 1 0,3-5 0-16,-3-17-14 15,3 2-12-15,-9-10-25 0,-5-3-35 16,-9-3-185-16</inkml:trace>
  <inkml:trace contextRef="#ctx0" brushRef="#br0" timeOffset="27583.44">4380 12112 377 0,'0'8'294'15,"-3"14"63"-15,-11 1-83 0,-12 0-92 16,-4 2-36-16,-6-7-56 16,0-4-22-16,6-10-28 15,4-3-5-15,9-6-12 16,5-3-10-16,7-4-32 0,5-1-19 15,10-2-19 1,8 0-2-16,10-1 18 0,7 1 13 16,3 9 16-1,-1 1 5-15,-8 9 8 16,-4 3 4-16,-8 4 6 16,-4 7 5-16,-4 3 6 15,-3 1-1-15,6 0-6 16,-4-6-2-16,5-4-5 15,2-3 2-15,-2-11 6 0,3-5 1 16,-3-11-1 0,-1 0-2-16,2-6-2 15,1-1-2-15,-1 3-4 0,-1 3-3 16,-4 11-7-16,0 5-3 16,-3 14 11-16,1 8 8 15,-3 9 10-15,-1 4 0 16,4-4-44-16</inkml:trace>
  <inkml:trace contextRef="#ctx0" brushRef="#br0" timeOffset="28177.12">5847 12021 827 0,'11'-13'397'16,"10"-11"-159"-16,-6 9-68 0,-3 20-87 15,-5 9-30-15,-8 22-28 16,-2 11-3-1,-8 11-5-15,0 7-3 16,5 3-6-16,3-4-2 0,12-10-3 16,9-10 0-16,17-11 12 15,-4-22 7-15,1-22 10 16,2-12 3-16,-9-28-4 16,12 6-4-16,-7-10-6 15,-2 0-7-15,-5 8-7 16,-6 7 0-16,-7 14 11 15,-4 9 13-15,-7 13 3 16,-4 5-3-16,0 15-8 0,-1 7-7 16,6 17 1-1,6 5 4-15,7 11-4 16,8 0-2-16,5-6-6 0,2-5-18 16</inkml:trace>
  <inkml:trace contextRef="#ctx0" brushRef="#br0" timeOffset="28879.68">6405 12518 809 0,'9'0'339'16,"11"8"-177"-16,-1 5-41 15,-8 10-35-15,-2 3-9 16,-12 1-22-16,-6-2-5 0,-3-4-11 16,4-7-9-1,5-9-6-15,3-5-8 16,7-11-21-16,0-9-6 0,11-7-18 16,4-2 3-1,9 5 14-15,2 5 3 16,-6 10 10-16,-3 5 9 15,-6 13 12-15,-7 6 3 0,-10 3 2 16,-4 0-3-16,-7 0-7 16,-2-3-2-16,5-6-7 15,7 1-3-15,7-11-3 16,8-7-2-16,12-10-2 16,3-4-4-16,3 0-2 15,2 6 1-15,-3 9 4 16,-5 7 3-16,-9 8 9 15,-6 7 2-15,-10 6 7 16,-2-1-1-16,-5 2-1 16,-3 0-51-16</inkml:trace>
  <inkml:trace contextRef="#ctx0" brushRef="#br0" timeOffset="29163.92">7169 12547 847 0,'-5'5'388'0,"-5"9"-107"16,-5 5-115-16,-10 7-22 16,-7 0-33-16,-6-3-68 15,0-1-16-15,9-11-8 16,4-5-37-16,8-12-89 16,3-8-31-1,6-4-39-15,4-3 31 0,6 1 83 16,7 2 52-16,6 6 68 15,2 8 15-15,8 10 35 16,1 4-9-16,-1 11-26 0,5 2-7 16,-6 2-35-1,-1 2-12-15,-3-8-106 16,-4-3-143-16</inkml:trace>
  <inkml:trace contextRef="#ctx0" brushRef="#br0" timeOffset="29309.5">7239 12575 990 0,'16'-2'463'16,"12"2"-188"0,3 14-150-16,-2 2-44 0,-6 14-42 15,1 2-11 1,-5 2-5 0,-3-2-73-16,-4-8-216 15</inkml:trace>
  <inkml:trace contextRef="#ctx0" brushRef="#br0" timeOffset="29437.19">7456 12610 1182 0,'-9'2'502'0,"-17"5"-283"15,3 5-71 1,-10 9-78-16,-2 2-26 0,-2 5-28 16,2 1-43-16</inkml:trace>
  <inkml:trace contextRef="#ctx0" brushRef="#br0" timeOffset="29743.1">7760 12189 1202 0,'14'0'464'0,"16"0"-319"0,8 4-38 15,21 4-40-15,1-2-16 16,3 0-34-16,2 0-6 0,-14 2-130 16</inkml:trace>
  <inkml:trace contextRef="#ctx0" brushRef="#br0" timeOffset="29859.41">7805 12337 780 0,'16'6'433'0,"14"1"-99"0,16 3-140 16,8-2-30-16,11 1-83 15,-1-2-26-15,-9-2-128 16</inkml:trace>
  <inkml:trace contextRef="#ctx0" brushRef="#br0" timeOffset="30501.59">8559 12145 865 0,'-4'2'355'0,"-10"6"-221"0,-2 4-62 0,0 17-44 15,2 5 0 1,7 11 3-16,7 3 2 0,11-2-8 16,10-3-5-1,12-12-1-15,9-9 2 0,5-15 4 16,-1-7 4-16,-4-13-1 16,-9-5 2-16,-7-10 4 15,-11-4 1-15,-6-6 6 16,-9 1 2-16,-6 7 0 15,-2 7-5-15,-2 15-20 16,3 5-10-16,-1 10-15 16,2 7-6-1,5 9 5-15,5 8 1 0,9 3 4 0,7 3 2 16,3-6 3-16,2-4 3 16,6-12 25-16,3-7 18 15,0-10 45-15,-5-12 9 16,-8-8-8-16,-7-6-10 15,-12-9-43-15,-4-3-11 16,-6 7-77 0,-4 3-90-16</inkml:trace>
  <inkml:trace contextRef="#ctx0" brushRef="#br0" timeOffset="31087.12">9569 11918 683 0,'-3'-5'409'15,"-4"-6"-66"-15,-6 17-164 0,-5 29-135 16,-4 12-30-16,-11 21 8 15,1 6 6 1,-2 11 7-16,4 3-2 16,11-8-10-16,2-11-5 0,11-28-5 15,-1-15-1-15,9-21 29 16,5-10 13-16,6-20 10 16,6-12 2-16,4-19-25 15,5-14-11-15,1-11-8 16,-3-2-3-16,-2 4-12 15,-5 10-4-15,3 24-4 16,-1 12 1-16,-5 24 0 0,0 15 1 16,0 20 0-16,3 14-3 15,4 12 2-15,5 4 1 16,4 9 5 0,-1 2-1-16,-4 2 1 15,-3-6 0-15,-7-12-67 16,0-14-77-16,-2-21-419 15</inkml:trace>
  <inkml:trace contextRef="#ctx0" brushRef="#br0" timeOffset="31328.87">9349 12240 786 0,'-1'0'331'0,"7"1"-150"15,-1 1-37-15,-4-2-8 0,29 3 2 0,80 6-23 16,-24-3-23 0,-3 1-33-16,-5 2-15 15,-46-9-138 1</inkml:trace>
  <inkml:trace contextRef="#ctx0" brushRef="#br0" timeOffset="41020.37">10105 11773 361 0,'5'-6'258'0,"4"-5"44"0,-8-5-30 0,6 6-51 16,-2 2-19-16,-5 7-66 16,4 5-39-1,-9-2-49-15,3-2-19 16,1 0-15-16,-16 21 3 15,-43 44-7-15,27-25-3 16,4-5 2-16,5-1-3 16,10-12-61-16,7-5-152 0</inkml:trace>
  <inkml:trace contextRef="#ctx0" brushRef="#br0" timeOffset="44118.78">10353 12169 598 0,'-3'1'255'16,"3"0"-120"-16,16-1-43 16,10-2-8-16,30-1 15 15,9 2-8-15,9 3-39 16,-2 5-13-16,-15 0-21 0,-12 2-1 15,-21-4-113-15,-6 0-92 16</inkml:trace>
  <inkml:trace contextRef="#ctx0" brushRef="#br0" timeOffset="44303.6">10436 12237 349 0,'-9'4'220'15,"-11"8"-8"-15,10-3-32 16,16 0-25-16,9-1 2 16,19-1-3-16,11 0-2 15,6 0-39-15,3 0-33 0,-5-1-41 16,-9-1-10-16,-4-3-169 16</inkml:trace>
  <inkml:trace contextRef="#ctx0" brushRef="#br0" timeOffset="44647.0899">11248 11845 784 0,'8'-22'375'0,"10"-24"-129"15,8 6-68-15,19 15-75 0,2 4-18 16,12 17-40-16,5 7-18 16,-4 14-17-16,-2 9-5 15,-22 6-3-15,-12 3-1 16,-19 6-1-16,-10 2 0 15,-13 5-1-15,0 3 1 0,-10-8 1 16,3-1 1 0,8-4 0-16,2-3 22 0,10-1-195 15</inkml:trace>
  <inkml:trace contextRef="#ctx0" brushRef="#br0" timeOffset="45019.78">11506 12544 377 0,'-2'2'278'0,"-1"-1"32"16,-2 1-112-16,3-2-22 16,1-1-41-16,0 0-17 0,0 0-37 15,0 1-17 1,0 0-18-16,0 0 0 15,-1 0 27-15,2 0 14 0,0 0 8 16,0 0-9-16,12 6-33 16,28 16-10-1</inkml:trace>
  <inkml:trace contextRef="#ctx0" brushRef="#br0" timeOffset="46338.94">1614 13617 758 0,'-2'4'314'0,"-3"15"-154"16,-1 8-72-16,0 29-38 16,0 8 4-16,-1 13-17 15,6 5-9-15,-4-11-7 16,2-8-2-16,2-19-5 16,-5-13 0-16,6-14-1 15,1-5 3-15,0-16 7 16,4-8-56-16</inkml:trace>
  <inkml:trace contextRef="#ctx0" brushRef="#br0" timeOffset="46518.2699">1584 13715 451 0,'11'-11'277'0,"13"-8"-27"16,6 2-50-16,16 8-71 15,5 5-30-15,14 10-36 16,4 4-14-16,-4 6-24 16,4 2 11-16</inkml:trace>
  <inkml:trace contextRef="#ctx0" brushRef="#br0" timeOffset="46838.25">2028 13192 998 0,'5'-2'413'0,"11"7"-231"15,10 10-99-15,32 32-66 16,3 19 1-16,14 29-5 16,-1 11-1-16,-28 15 4 15,-18 8 1-15,-44 4 3 0,-22-6 2 16,-21-13 2-16,1-15 0 16,9-18 0-1,7-11 1-15,17-21-7 16,4-11-3-16,14-15-210 15</inkml:trace>
  <inkml:trace contextRef="#ctx0" brushRef="#br0" timeOffset="47775.46">3616 13622 647 0,'-33'-14'369'15,"-21"-10"-56"-15,-16 9-179 16,0 8-42-16,4 15-63 0,5 6-22 16,24 17-24-16,14 3-4 15,23 4 4-15,16 5 7 16,17-7 12-16,9 0 4 15,11-7 0-15,1-6 1 0,-7-8 1 32,-7-5 2-32,-23-8 21 0,-14-2 6 0,-20 0 0 15,-18 0-3-15,-23 6-21 32,-9 1-10-32,1 12-8 0,11 6-4 0,19 9-3 31,14 5 0-31,16-2 6 0,11 0 3 15,20-6 8-15,6-2 4 16,24-8 7-16,9-6 1 16,10-8-2-16,1-5-1 15,-8-11-3-15,-10-8-1 0,-7-8 3 16,-4-6 4 0,-14-3 6-16,-4 3 18 15,-18 6 41-15,-8 4 7 16,-5 14-5-16,-2 9-21 0,-5 13-46 0,1 10-12 15,0 5-5 1,2 3 0-16,7 3 2 16,-2-9 0-16,6 6-107 15,2-9-108-15</inkml:trace>
  <inkml:trace contextRef="#ctx0" brushRef="#br0" timeOffset="47912.71">3783 13795 966 0,'1'-7'368'15,"0"-5"-255"-15,3 5-103 0,-1 6-52 0</inkml:trace>
  <inkml:trace contextRef="#ctx0" brushRef="#br0" timeOffset="48079.56">3877 13924 673 0,'15'15'361'0,"11"14"-88"16,6 12-131-16,-7-7-28 0,-6 2-46 15,-6-5-11 1,-5-9-26-16,4 0-8 16,1-13-5-16,2-8 1 15,2-8-30-15,2-5-74 0,3-8-270 16</inkml:trace>
  <inkml:trace contextRef="#ctx0" brushRef="#br0" timeOffset="48470.85">4439 13952 401 0,'0'14'291'16,"3"9"17"-16,-11 8-95 16,-3 1-22-16,-11 3-49 15,-6-2-29-15,-9-3-43 16,-3-5-19-16,5-8-16 0,4-9-4 15,10-14-7-15,6-5-9 16,10-12-28-16,4-2-11 16,9 3-11-16,4-3 6 15,11 7 28-15,3 5 16 16,4 9 30-16,2 9 8 16,-3 11-2-16,1 6-8 15,-4 6-12-15,-3-2-6 16,-1 0-4-16,-2-8-3 15,5-11-1-15,3-7 4 16,1-11 3-16,2-7 5 16,-5-11 2-16,0-1 2 15,-4-3-6-15,-2 3-2 16,-7 9-2-16,0 11-3 0,-4 16-1 16,-1 5-2-16,2 13-6 15,0 2 2-15,-1 4-7 16,1 1 0-16,5-1 93 15</inkml:trace>
  <inkml:trace contextRef="#ctx0" brushRef="#br0" timeOffset="49019.13">6266 14118 603 0,'-1'-17'376'0,"-1"-13"-50"0,-10-6-85 16,-7-7-34-16,-13 0-71 16,-2 3-33-16,-9 13-55 15,2 9-22-15,2 24-30 16,2 10-7-16,10 19-5 15,6 10 3-15,16 4 5 0,3 0 1 16,15-5 0-16,9-6 0 16,14-13-2-1,9-4-1-15,8-14 3 16,0-8 3-16,-7-13 7 0,-6-1 10 16,-17-6 9-1,-7 1 4-15,-11 8 18 16,-5 0-2-16,-7 12-9 0,-4 5-6 15,1 9-22-15,3 6-3 0,7 5-1 16,11 3 0-16,8 1 1 16,3-2-57-16</inkml:trace>
  <inkml:trace contextRef="#ctx0" brushRef="#br0" timeOffset="49491.53">6443 14263 777 0,'3'1'379'0,"-1"5"-130"0,4 6-97 16,-6 11-68-16,-2 3-20 15,-2 7-16 1,-4-2-4-16,-1-11-9 15,6 0-7-15,1-11-11 16,4-8 0-16,8-10 0 16,-2-8-2-16,8-11-4 15,5-1-5-15,3 4-6 16,1 3 0-16,0 9 8 16,-5 8 8-16,-6 9 11 15,-2 6 3-15,-6 9-3 16,-4 3-4-16,-4 3-6 15,-3 0-2-15,-1-7 0 16,0-5-2-16,3-13 4 0,2 0-1 16,3-13-6-16,5-2-2 15,7-2-10-15,0-4-3 16,5 4-1-16,2 3 1 16,-5 6 3-16,1 7 2 15,-7 10 8-15,-5 5 1 0,-6 7 3 16,-2 4 0-1,-3-1-2-15,-1-1-3 0,4-6-92 16,0-2-174-16</inkml:trace>
  <inkml:trace contextRef="#ctx0" brushRef="#br0" timeOffset="49816.89">6953 14366 651 0,'3'-4'400'0,"-1"2"2"0,3 3-192 15,-5-1-100-15,0 0-30 16,0 15-30-16,-7 37-11 16,-14-28-11-16,4 3-4 15,-11-5-7-15,0-5-4 16,1-10-17-16,2-5-56 16,10-7-95-16,10-8-26 15,11-3 7 1,6 0 52-16,9 2 122 0,-4 6 40 0,0 11 24 15,-5 2 3 1,-1 10-25-16,-1-1-15 16,2 4-13-16,6 3-3 15,0-6-2-15,6-1 1 16,-1-11-1-16,3 0-3 16,-1-4-117-16,-2-4-70 15,0-1-201-15</inkml:trace>
  <inkml:trace contextRef="#ctx0" brushRef="#br0" timeOffset="50083.46">7177 14513 416 0,'7'2'256'0,"8"3"-7"16,-2 0-10-16,2 3-45 15,-2 0-18-15,-3 0-47 0,-1 1-25 16,-3-3-42-16,-3 0-20 16,2-1-19-1,-3-5-5-15,3-2-89 0,-1 0-79 16,-4 1-166-1,0 0-58-15,0 0 76 0,5-11 115 16,13-31 279-16,-18 34 98 16,0 0 86-16,0 2-4 15,-3 6-67-15,-3 0-24 0,-9 7-53 16,-1 5-25-16,-8 9-42 31,1 3-15-31,-2 4-23 16,-1-5 50-16</inkml:trace>
  <inkml:trace contextRef="#ctx0" brushRef="#br0" timeOffset="50562.34">7704 13951 766 0,'0'-2'396'16,"7"-4"-119"-16,10 3-91 16,16 3-97-16,8 3-30 0,10 3-25 15,6-1-14-15,2 0-11 16,-5 0 1 0,-8-5-102-16,-12-2-120 15</inkml:trace>
  <inkml:trace contextRef="#ctx0" brushRef="#br0" timeOffset="50726.17">7752 14103 527 0,'4'3'312'16,"10"7"0"-16,11-1-35 16,15-3-56-16,9 1-36 15,12-2-90-15,0 0-28 16,1-3-74-1,-4 3-147-15</inkml:trace>
  <inkml:trace contextRef="#ctx0" brushRef="#br0" timeOffset="51254">8616 13959 769 0,'-8'2'355'16,"-7"3"-158"-16,-6 13-115 0,1 3-22 16,4 8-40-1,3 0-10-15,15 0 2 0,8-1 3 16,15-5 11 0,11-3 4-16,11-11 4 0,0-9 1 0,-1-7 0 15,-7-8 1 1,-13-8 1-1,-4-1 1-15,-15-6 7 16,-6 2 9-16,-6 4 0 16,-2 8-9-16,-10 13-19 15,4 4-17-15,2 13-12 16,1 6 1-16,10 3 1 0,6 5-1 16,13 4 3-16,5-4 1 15,15-1 2-15,5-7 4 16,3-8 3-16,-4-8 8 15,-9-7 31-15,-11-6 8 16,-15-12 3-16,-5-1-6 16,-7-8-84-16,-7 0-133 15</inkml:trace>
  <inkml:trace contextRef="#ctx0" brushRef="#br0" timeOffset="51548.08">8998 13647 1095 0,'11'-11'451'16,"17"-11"-263"-16,7 5-46 16,13 12-47-16,0 4-24 15,-3 10-37-15,-13 3-7 16,-25 3-7-16,-10 6 0 15,-28 2-2-15,-5 8-2 16,-7 0-6-16,2 0-2 0,19-4-6 16,15-7-2-1,26-6-3-15,16-1-1 0,16-5 0 16,3-2-38-16</inkml:trace>
  <inkml:trace contextRef="#ctx0" brushRef="#br0" timeOffset="52048.43">9807 13704 853 0,'0'0'381'16,"-11"4"-194"-16,0 8-60 15,-16 27-88-15,-5 12-4 0,-3 25 14 16,-2 6-1-16,7-6 1 15,4-8-3-15,12-23-21 16,8-11-5 0,11-19 3-16,5-10 12 15,6-15 8-15,4-12 0 16,3-14-6-16,1-9-13 16,-1-18-9-16,-3-11 0 15,-5-13-3-15,2 6-4 16,-4 21-8-16,-6 16 1 15,3 33 1-15,-3 11 0 16,2 22 6-16,5 11-4 0,10 23-1 0,6 9 0 31,10 9-1-31,1-3 1 0,-1-8-1 0,-3-9 21 16,-7-8-250 0,-4-7-162-16</inkml:trace>
  <inkml:trace contextRef="#ctx0" brushRef="#br0" timeOffset="52241">9619 14048 783 0,'0'0'379'0,"4"0"-115"0,10 0-72 15,18 1-55-15,5-1-14 16,20 3-39-16,5 1-35 15,5 2 6-15,1-2-116 16</inkml:trace>
  <inkml:trace contextRef="#ctx0" brushRef="#br0" timeOffset="52838.49">10328 13463 423 0,'0'-4'271'0,"1"-2"4"0,1 0-15 15,-4 4-43-15,2 2-49 16,-1 0-67-16,-3 4-30 16,-8 26-50-16,-46 50 2 15,26-22-9 1,-3 3-63-16</inkml:trace>
  <inkml:trace contextRef="#ctx0" brushRef="#br0" timeOffset="54817.46">10702 13906 818 0,'0'1'375'0,"6"-1"-149"15,10 0-114-15,9 0-29 16,19 4-25-16,7-2-16 16,5 4-24-16,-1-1-33 15,-9 0-287-15</inkml:trace>
  <inkml:trace contextRef="#ctx0" brushRef="#br0" timeOffset="55012.28">10739 14077 675 0,'7'3'302'0,"15"9"-135"15,8-3-14-15,25-6-32 0,3-1-37 16,7 0-50-16,0-1-16 16</inkml:trace>
  <inkml:trace contextRef="#ctx0" brushRef="#br0" timeOffset="55358.44">11754 13549 1069 0,'4'-22'431'0,"10"-20"-252"15,15 3-27-15,15 16-49 16,7 9-17-16,10 15-52 16,1 11-16-16,-8 12-11 0,-5 5-2 15,-24 4-5 1,-18 3 2-16,-30 5 0 16,-16 4 2-16,-21 10 5 0,-3-1-2 0,15-6-1 15,12-3-2 1,27-11-3-16,10-6 0 0,18-3-2 15,6-2-22-15,6-3-250 16</inkml:trace>
  <inkml:trace contextRef="#ctx0" brushRef="#br0" timeOffset="55567.12">11919 14305 963 0,'-4'0'569'15,"1"-3"-14"-15,-2 3-285 16,5 0-118-16,0 0-50 16,0 0-57-16,0 0-17 0,5 2-95 15</inkml:trace>
  <inkml:trace contextRef="#ctx0" brushRef="#br0" timeOffset="75361.42">13232 11917 1050 0,'-27'26'430'0,"-33"32"-277"16,-4 14-41-16,2 26-66 15,13 11-19-15,30 2-17 16,22-4-4-16,43-26-2 15,14-20-2-15,24-22-98 16,7-11-143-16</inkml:trace>
  <inkml:trace contextRef="#ctx0" brushRef="#br0" timeOffset="75657.98">13647 12367 1034 0,'-29'-11'466'0,"-22"-7"-232"16,2 16-135-16,3 5-38 16,17 23-55-16,9 10-7 15,21 8-4-15,10-2 2 16,14-9 6-16,9-7 1 16,4-17 1-16,-3-5 1 15,-6-12 11-15,-10-11 8 16,-15-18 15-16,-4-13 4 15,-16-21-5-15,-4-7-7 0,-3 0-12 16,0 7-7-16,14 18-13 16,6 11-3-16,6 21-20 15,10 10 6-15,10 17-237 16</inkml:trace>
  <inkml:trace contextRef="#ctx0" brushRef="#br0" timeOffset="75970.56">13875 12269 725 0,'-23'2'357'0,"-18"0"-127"16,13 9-143-16,7 5-34 15,21 4-49 1,7 0-6-16,15 2-2 15,7-4 5-15,1-6 6 0,-1-3 4 16,-9-5 5-16,-6-1 8 16,-13-3 3-16,-6 0-3 0,-20 4 23 15,-2 6 7 1,-9 7 12-16,11 5 3 0,13 5-29 16,7-4-15-1,24-2-19-15,2-7 0 0,14-6-4 16,8-4 1-1,1-3-149-15</inkml:trace>
  <inkml:trace contextRef="#ctx0" brushRef="#br0" timeOffset="76295.98">14378 12316 763 0,'11'5'381'0,"18"14"-93"0,6 16-145 16,10 26-57-16,4 6-19 16,-4 7-15-16,-8-2-4 15,-28-3-7-15,-10 4-2 16,-22-6-9 0,-8-5-6-16,-5-20-15 0,-5-19-38 15,4-28-116-15,3-19-44 0,22-28-32 31,12-8 34-31,18-15 137 0,12 0 76 0,7 4 119 16,0 6 40 0,-2 9 22-16,-2 8-33 15,-3 17-80-15,-5 5-40 16,-2 15-11-16,-3 5-105 0</inkml:trace>
  <inkml:trace contextRef="#ctx0" brushRef="#br0" timeOffset="76519.69">14823 12323 945 0,'1'-2'445'15,"2"2"-191"1,2 7-79-16,2 21-77 0,0 8-11 16,1 13-4-16,2 0-17 15,4-6-24-15,3-12-12 16,9-14-11-16,5-6 4 15,-3-19 2-15,-2-4 0 16,-5-10-2-16,-6-7-5 16,-7-1-123-16,-8-3-149 15</inkml:trace>
  <inkml:trace contextRef="#ctx0" brushRef="#br0" timeOffset="76879.61">15133 12399 744 0,'-1'-6'438'16,"-2"2"-61"-16,-1 5-226 15,4 7-59-15,2 13-67 16,6 4-6-16,5 2-3 16,1-1-3-16,5-5-1 15,-1-10 3-15,5-6 1 16,1-5 4-16,-3-9 3 15,-2-2-2-15,-6-11 3 16,-6-6-2-16,-6 1-6 0,-2 4-4 16,-3 9-15-1,-1 11-6-15,0 10-3 16,5 8 1-16,6 4 10 16,2 4 4-16,10-2 6 0,3-2 5 15,6-7 27 1,5 1 14-16,-5-10 7 15,-1-3 1-15,-12-7-17 16,-6-6-13-16,-4-4-38 16,-5-1-86-16</inkml:trace>
  <inkml:trace contextRef="#ctx0" brushRef="#br0" timeOffset="77179.3">15583 12525 907 0,'5'1'385'16,"15"6"-198"-16,5-1 4 0,2-4-43 16,5-1-22-16,0-7-49 15,-2-8-20-15,-6-5-17 16,-5-5-2-16,-14-9-12 16,-9 0-4-16,-18 0-19 15,-7 5-7-15,-6 15-15 16,-1 11 0-16,7 13 0 15,6 11 2-15,7 15 5 16,5 6 2-16,9 6 8 16,4 2 1-16,5 1 2 15,4 1 3-15,3-1 0 0,-7-5 0 16,4-6 1-16,-1-9-39 16</inkml:trace>
  <inkml:trace contextRef="#ctx0" brushRef="#br0" timeOffset="77336.65">15935 12343 1072 0,'-2'-2'529'0,"-1"5"-181"16,0 11-180 0,3 18-127-16,7 12-18 0,1 4-4 15,0 3-4-15,0-12-52 16,-4-4-128-16</inkml:trace>
  <inkml:trace contextRef="#ctx0" brushRef="#br0" timeOffset="77463.42">15972 12037 1209 0,'-4'-2'542'0,"-6"-7"-279"16,7 7-136-16,5 12-144 0,9 3-137 15</inkml:trace>
  <inkml:trace contextRef="#ctx0" brushRef="#br0" timeOffset="77922">16147 12230 892 0,'17'-14'318'0,"8"-15"-247"0,6-4-7 16,8-1 14-16,-6-5 35 0,-1 1 1 15,-14-1-17-15,-7 1-12 16,-13 13-36-16,-2 8-24 16,-9 31-27-1,-1 15-9-15,3 24 0 16,2 15 5-16,10 14 3 15,7 10 1-15,0 7 4 0,-5-7 3 16,-10-17 2-16,-9-15 1 16,-8-21 2-16,0-9 3 0,-1-17 13 15,0-12-47-15,3-15-150 16,4-8-111 0</inkml:trace>
  <inkml:trace contextRef="#ctx0" brushRef="#br0" timeOffset="78439.62">16651 12569 535 0,'7'-10'307'16,"5"-5"-33"-16,-7-4-32 16,-6-4-51-16,-9-2-25 15,-7-3-41-15,-4 7-22 16,-10 4-45-16,3 9-19 15,2 13-35-15,6 5-7 0,11 8-5 16,4 5-1-16,12 1 3 16,5-1 3-16,12 0 1 15,5-6 2-15,2-11 0 16,0-2 2-16,-3-11 3 16,-2-3 3-16,-9-9 0 15,-2 2 0-15,-8 0-1 16,-7 2-2-16,-2 10-6 15,-4 2-5-15,-3 8-5 16,2 8-1-16,7 2 5 16,5 3 3-16,11-4 2 15,6-2 2-15,6-6 1 16,2-5 3-16,0-7 2 0,-1-6 2 16,-6-12 2-16,-2 0 0 15,-5-8 2 1,-3-5 0-16,1 11-5 15,-5 2 3-15,-6 17 2 0,1 13 0 0,-4 24 5 16,4 10-3 0,5 18-5-16,2 7-1 0,4 4-3 15,-6 3-1-15,3-1 0 16,-5-9 3-16,-5-16-30 16,0-12-77-1,-5-25-237-15</inkml:trace>
  <inkml:trace contextRef="#ctx0" brushRef="#br0" timeOffset="78561.47">17010 12577 602 0,'14'-3'257'16,"11"-2"-124"-16,15 3-101 0,8-1-16 16,17 1-105-16</inkml:trace>
  <inkml:trace contextRef="#ctx0" brushRef="#br0" timeOffset="78841.92">17540 12460 448 0,'4'-7'300'0,"-2"-9"6"16,-10-5-33-16,-5 3-66 0,-11-2-33 15,-7 2-55-15,5 5-31 16,-4 5-53-16,9 7-22 16,9 6-27-16,6 4-5 15,14 5 1-15,7 2 4 0,8 3 9 16,3 1 3-1,-7-3 2-15,-4-2 1 16,-14-2 3-16,-5 0 1 16,-19-4 1-16,-7 5 0 15,-4 0 25-15,3 2 6 16,15 1 3-16,9-1 1 16,15-4-25-16,12-2-5 0,17-3-3 15,2-2-17 1,16-4-171-16,11-1-202 0</inkml:trace>
  <inkml:trace contextRef="#ctx0" brushRef="#br0" timeOffset="79214.42">17993 12288 977 0,'5'2'374'16,"11"1"-222"-16,10 3-59 0,21 0-12 31,8-1-2-31,8-1-37 16,-3-4-11-16,-10-1-10 15,-10-2-4-15,-14 2 2 0,-9 0-58 16,-17 0-79-16,-5-1-29 15,-13-1-53-15,-5 0 54 16,-4 4 71-16,3 4 28 16,4 6 69-16,3 6 28 15,3 9 45-15,4 3 11 16,4 11-9-16,5-1-20 16,4 0-35-16,4-2-12 0,4-9-13 15,3-4-3-15,5-8-102 16,5-4-187-16</inkml:trace>
  <inkml:trace contextRef="#ctx0" brushRef="#br0" timeOffset="79455.5">18634 12463 1009 0,'-8'-7'446'0,"-12"-11"-227"15,-3 4-44-15,-2 4-83 16,5 5-34-16,1 11-43 15,3 6-13-15,0 12-8 0,2 4 0 16,11 4 1-16,5-2 2 16,13-6 4-16,3-5 2 15,13-9 5-15,6-3 1 16,2-7 5-16,0-7 3 16,-12-12 7-16,-10-5 1 15,-17-9-19-15,-12-5-72 16</inkml:trace>
  <inkml:trace contextRef="#ctx0" brushRef="#br0" timeOffset="79979.59">19252 12332 715 0,'6'-7'406'0,"4"-5"-71"0,4 16-198 16,2 9-41 0,0 25-53-16,5 13-4 15,-4 5 0-15,-3 2-1 0,-2-16-8 0,-9-10-5 16,6-16-3-16,4-7 4 0,1-15 3 16,4-11 1-16,-3-10-2 15,-2-6-6-15,-4-9-81 16,-1 4-103-16</inkml:trace>
  <inkml:trace contextRef="#ctx0" brushRef="#br0" timeOffset="80321.95">19946 12337 844 0,'-1'-11'404'0,"-7"-8"-156"15,-6 0-43-15,-12 4-78 0,-9 7-39 16,-7 7-53-16,2 5-17 16,10 8-19-16,7 3-5 15,22 6-2-15,8 1 2 16,19-1 4-16,8 0 1 16,3-3 1-16,-5-7 1 15,-14-5 2-15,-3-2 3 16,-15-4-4-16,-8 2-1 0,-15 6-1 15,-11 0-3-15,-8 5 3 16,2 0-1 0,12 1-1-16,9-1 0 15,17 2 2-15,9-1 0 0,18-2 3 16,5 1 2-16,9-7-1 16,-1 3-1-16,-6-4-35 15,-3-5-66-15</inkml:trace>
  <inkml:trace contextRef="#ctx0" brushRef="#br0" timeOffset="80444.14">19855 12127 875 0,'0'-6'376'16,"-1"-8"-219"0,0 6-76-16,1 13-111 0,2 6-209 15</inkml:trace>
  <inkml:trace contextRef="#ctx0" brushRef="#br0" timeOffset="80698.57">20195 12382 800 0,'-14'-5'461'0,"-8"-2"-48"0,-4 6-230 16,-4 0-44-16,6 10-71 15,4 6-25-15,11 9-33 16,9 8-5-16,9 1-3 15,10-3 1-15,8-2 1 0,7-9 1 16,3-14 4-16,-5-5 4 16,-7-9 7-1,-9-5 6-15,-12-7 2 16,-4-3-1-16,-15-5-9 0,0 4-7 16,-1 4-25-16,-3 4-58 15</inkml:trace>
  <inkml:trace contextRef="#ctx0" brushRef="#br0" timeOffset="81168.02">20838 12409 816 0,'0'18'338'0,"4"8"-183"0,-4 11-89 16,0 2 1-16,-2-5-24 15,0-7-14-15,0-7-12 16,2-5-1-16,1-15 22 16,3-1 2-16,0-20 2 15,2-2 0-15,2-11-25 16,0-7-3-16,1 1-7 15,5-2 3-15,-2 16 21 16,5 10 0-16,-2 20 1 0,0 15-8 16,6 13-21-16,-3 5-1 15,8 0 0 1,-2-5 8-16,2-4-185 0</inkml:trace>
  <inkml:trace contextRef="#ctx0" brushRef="#br0" timeOffset="81464.34">21078 12195 935 0,'20'-13'436'0,"11"-13"-189"0,14 17-119 16,3 6-16-16,0 18-54 16,-2 13-14-16,-13 17-5 15,-9 11 2-15,-13 16 0 16,-3-1-4-16,-8-6-13 15,2-9-7-15,2-16-5 16,1-10 0-16,5-17 2 16,-2-4 5-16,-3-19 4 0,-6-7-2 15,-13-7-6 1,-10-5-9-16,-13 8-9 0,-5 7-6 16,-7 13-1-16,7 8-1 15,8 6-19-15,12 1-60 16,23-3-206-1</inkml:trace>
  <inkml:trace contextRef="#ctx0" brushRef="#br0" timeOffset="81761.18">21650 12437 776 0,'14'0'369'0,"15"4"-131"0,-10 7-55 15,-9 8-27-15,-6 4-13 16,-10 0-20-16,-7 0-10 15,-11-1-41-15,-3-4-20 16,-3-8-26-16,0-4-8 16,2-10-26-16,3-7-21 15,3-6-22-15,3-10-2 0,11-1 16 16,3-2 17-16,9 7 7 16,10 5-1-1,10 16 6-15,4 7 6 0,8 12 9 0,-4 7 5 16,-2 4-3-16,-2 5-2 15,-8-2-1 1,-3-2-1-16,-9-5-24 16,-5-7-128-16</inkml:trace>
  <inkml:trace contextRef="#ctx0" brushRef="#br0" timeOffset="81894.36">21660 12201 1067 0,'7'-1'421'0,"8"1"-286"0,4 5-75 16,4 9-42-16,1 4-73 15</inkml:trace>
  <inkml:trace contextRef="#ctx0" brushRef="#br0" timeOffset="82045.63">21830 12362 880 0,'9'0'408'0,"14"4"-171"0,8 1-74 16,15 8-77-16,5 3-26 16,1 0-34-16,-8-1-8 15,-19-7-4-15,-5-4-44 16,-14-5-197-16,-6-4-245 16</inkml:trace>
  <inkml:trace contextRef="#ctx0" brushRef="#br0" timeOffset="82169.75">21994 12435 659 0,'-2'7'330'0,"0"15"-107"16,2 0-38-16,7 2-74 16,1 1-33-16,11-3-44 15,0-4-10-15,5-1-81 16,1-2-163-16</inkml:trace>
  <inkml:trace contextRef="#ctx0" brushRef="#br0" timeOffset="82480.55">22436 12558 924 0,'-5'-11'419'15,"-5"-11"-189"-15,-4 1-37 16,-5 3-73-16,-1 5-40 0,-2 11-58 16,4 5-14-16,2 11-11 15,3 5-1-15,7 2 3 16,3-3 1-16,8-6 4 15,5-3 2-15,5-6 3 16,6-1 0-16,7-3-2 16,-1-3-1-16,6 3-4 15,3 1-2-15,1 4 0 16,5 4 0-16,-10 2 0 16,-11 2 15-16,-21-2 51 15,-9 0 15-15,-15 0 8 16,-5 0-12-16,1-1-113 15,0 2 53-15</inkml:trace>
  <inkml:trace contextRef="#ctx0" brushRef="#br0" timeOffset="83024.32">23216 12157 788 0,'1'-3'435'0,"-1"-1"-142"0,-1 10-95 16,-2 1-129-16,-6 24-26 16,-29 84 17-16,15-35-2 15,1-6-18-15,0-10-8 16,10-21-11-16,1-13-3 15,11-20 8-15,1-10 1 16,9-13-3-16,-1-14 0 16,2-22-13-16,2-11-3 15,-2-23-2 1,3-1-2-16,2 7-3 16,4 11-3-16,5 29-10 0,2 13-5 15,-10 38-3 1,-9-7 1-1,2 1 10-15,23 39 4 0,-2 27 5 0,3 15 1 16,-6-19 2-16,0-5 0 0,-1-17-25 31,-7-10-58-31,-15-23-143 16</inkml:trace>
  <inkml:trace contextRef="#ctx0" brushRef="#br0" timeOffset="83172.89">23078 12415 809 0,'7'0'361'0,"15"4"-129"16,11-4-74-16,21 4-41 15,2-1-25-15,0-1-58 0,-5-2-9 16,-19-6-134-16</inkml:trace>
  <inkml:trace contextRef="#ctx0" brushRef="#br0" timeOffset="83332.6">23602 11970 1261 0,'-11'7'470'0,"-15"19"-363"0,-5 8-51 15,-3 10-31-15,4 7 2 16</inkml:trace>
  <inkml:trace contextRef="#ctx0" brushRef="#br0" timeOffset="83662.35">23673 11609 867 0,'28'11'394'16,"17"7"-156"-16,17 40-107 0,5 25-3 15,-2 34-2-15,-11 13-8 16,-38 7-33-16,-24-2-7 16,-44-19-19-1,-11-5-15-15,2-29 4 16,3-19-54-16</inkml:trace>
  <inkml:trace contextRef="#ctx0" brushRef="#br0" timeOffset="84432.17">13589 13538 834 0,'-4'-2'399'0,"-15"4"-156"15,-15 17-43-15,-17 34-93 16,-6 23-18-16,8 49-30 31,14 11-9-31,33 17-14 16,20-6-3-16,31-25-10 16,13-10 0-16,19-39 267 15</inkml:trace>
  <inkml:trace contextRef="#ctx0" brushRef="#br0" timeOffset="84949.08">14304 14066 1161 0,'24'0'440'0,"59"0"-297"0,28 9-121 16,81 4-20-16,42-3 0 15,70-3 1-15,38-2 0 16,30-5 3 0,-3 0-50-16,-12-4-19 0,-25-5-1 15,-53-1-5-15,-15-4 63 16,-65 3 39-16,-18-2 6 15,-44-2 6-15,-26 0-6 16,-38-4-14-16,-25 1 2 16,-31-5-2-16,-13-2-10 15,-22-2-29-15,-7 3-9 16,-7 5-4-16,3 4 8 0,13 6-63 16,8 5-69-16,12 4-85 15,7 2-103-15</inkml:trace>
  <inkml:trace contextRef="#ctx0" brushRef="#br0" timeOffset="85091.34">18321 13817 512 0,'0'-11'364'16,"-3"-10"-11"-16,4 1-82 0,1 3-38 15,-1 7-79-15,0 4-51 0,-1 13-60 16,0 9-22 0,-1 17-26-1,-3 9 4-15,-3 10-75 0,-1 1-79 16</inkml:trace>
  <inkml:trace contextRef="#ctx0" brushRef="#br0" timeOffset="85250.83">18521 13809 814 0,'5'-15'471'0,"5"-10"-42"16,-4 10-184-1,-5 27-133-15,-4 11-36 16,-1 28-56-16,2 9 1 0,4 4-6 0,5 0-3 15,3-15-103 1,2-8-133-16</inkml:trace>
  <inkml:trace contextRef="#ctx0" brushRef="#br0" timeOffset="85713.6">19017 13887 454 0,'-1'-2'273'16,"0"-6"-61"-16,17 5-75 0,60 6-67 15,28 2-45-15,65 3 56 16,45 0 23-16,63-2 75 16,29-1 26-1,57 0-45-15,7-5-26 0,6-7-78 16,-5-6-24-16,-37-6-17 16,-19 0-5-16,-54 1-3 15,-26 2-1-15,-53 4-49 0,-38 2-305 16</inkml:trace>
  <inkml:trace contextRef="#ctx0" brushRef="#br0" timeOffset="86192.87">23363 13348 756 0,'24'40'344'16,"20"26"-161"-16,1 26-42 15,-3 5-4-15,-34 17-20 16,-22 4-17-16,-31-14-20 16,-9-10-4-16,4-36-5 15,10-16 0-15,16-19-7 16,6-8-2-16,7-10-14 16,-1-6-12-16,4-7-8 15,0 0-53-15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1-13T09:30:06.175"/>
    </inkml:context>
    <inkml:brush xml:id="br0">
      <inkml:brushProperty name="width" value="0.05292" units="cm"/>
      <inkml:brushProperty name="height" value="0.05292" units="cm"/>
      <inkml:brushProperty name="color" value="#FF0000"/>
    </inkml:brush>
  </inkml:definitions>
  <inkml:trace contextRef="#ctx0" brushRef="#br0">2041 9766 827 0,'-35'1'381'15,"-19"0"-154"-15,-17 29-134 0,0 14-31 16,18 25-37-16,12 12-16 15,29 9-17-15,17-1-2 16,26-9-10-16,17-6 1 16,33-23 14-1,2-18 10-15,19-29 47 0,-7-14 30 16,-21-21 43 0,-6-6 18-16,-36-16 32 0,-14-4-13 15,-30-7-36 1,-14 2-21-16,-22-4-68 0,-7 0-17 0,-1 6-19 15,-1 4-9 1,12 24-92-16,7 12-67 16,5 22-283-16</inkml:trace>
  <inkml:trace contextRef="#ctx0" brushRef="#br0" timeOffset="116.51">1792 10127 622 0,'29'6'351'0,"25"3"-83"0,25-2-135 0,14-4-41 15,4 1-59 1,3 0-44-16</inkml:trace>
  <inkml:trace contextRef="#ctx0" brushRef="#br0" timeOffset="373.58">2910 10114 935 0,'-17'9'397'0,"-26"13"-206"16,-8 5-58-16,-8 3-47 15,0-1-18-15,7-6-30 16,9-5-7-16,16-13-16 16,5-9-24-16,8-14-33 0,3-5-16 15,13-5-13-15,2 0 20 16,17 13 51-16,-5 0 24 15,12 22 43-15,4 11 8 16,3 13-14-16,6 14-10 16,-12 0-22-16,0 0 49 15</inkml:trace>
  <inkml:trace contextRef="#ctx0" brushRef="#br0" timeOffset="1025.45">3675 10123 889 0,'-19'0'370'15,"-16"1"-230"-15,2 5-52 16,11 6-69-1,8 3-25-15,13 6-26 16,8-1-1-16,18 1 12 16,9-3 7-16,10-6 18 15,0-4 3-15,-11-8 4 16,-8 0 6-16,-22-3 11 0,-3 0 1 0,-23 1 4 16,-10 0-2-16,-5 3 5 15,-8 2 2-15,10 8-8 16,4 4-6-16,19 2-14 15,12 3-5 1,15-1 1-16,16 0 6 16,13-4 0-16,4-5 2 15,7-2 1-15,-2-3-24 0</inkml:trace>
  <inkml:trace contextRef="#ctx0" brushRef="#br0" timeOffset="1329.83">3604 9893 1133 0,'-4'-8'482'0,"-1"-7"-297"0,4 12-93 15,11 14-91-15,9 8-17 16,13 14-259-16</inkml:trace>
  <inkml:trace contextRef="#ctx0" brushRef="#br0" timeOffset="1489.43">4013 10108 1364 0,'0'6'491'0,"10"18"-395"16,5 12-76-16,17 22-13 15,8 14 1-15,-4 12 2 16,-3 2-71-16</inkml:trace>
  <inkml:trace contextRef="#ctx0" brushRef="#br0" timeOffset="1667.54">4296 10195 1137 0,'-39'21'478'0,"-30"13"-277"16,3 21-111-16,4 8-27 15,12-1-40-15,18-2-11 16,6-13-158-16,9-5-352 16</inkml:trace>
  <inkml:trace contextRef="#ctx0" brushRef="#br0" timeOffset="2272.29">4624 10286 900 0,'-4'-14'420'0,"-5"-16"-159"15,-3-1-43-15,-6 2-58 0,-2 5-31 16,-3 8-63-16,-6 5-21 0,3 13-37 16,-1 4-12-1,3 9-13 1,7 7-2-16,10 7 2 16,4 5 2-16,14 3 4 15,-1-2 3-15,9-5 3 0,4-7 2 16,-5-11 3-1,9-6 5-15,-5-13 5 0,-2-7 2 16,-1-8 3-16,-3-5 0 16,-5-1 1-1,-4-1-2-15,0 7-5 0,-4 2-4 16,-6 14-13-16,3 6-7 16,0 9 0-16,3 6 0 15,6 2 7-15,5 4 3 16,6-2 0-16,6 0 3 15,6-8 3-15,1-3 4 16,-1-9 5-16,-4-6 3 16,-3-6 0-16,-7-6 0 0,-6-4 1 15,0 0 1-15,-7 0 12 16,1 3 8-16,-3 10 4 16,-8 4-6-16,-4 13-14 15,-3 10-11-15,6 19-8 16,6 9 1-16,6 18 0 15,5 5-2-15,3-1 1 16,1-5-4-16,-1-12 2 16,1-6-1-16,-3-13-39 15,-3-6-59-15,-1-14-491 16</inkml:trace>
  <inkml:trace contextRef="#ctx0" brushRef="#br0" timeOffset="2405.77">4938 10451 995 0,'2'0'447'16,"6"-8"-220"-16,5 2-103 15,11 1-94-15,9 0-19 16,12 2-86-16,3 3-118 16</inkml:trace>
  <inkml:trace contextRef="#ctx0" brushRef="#br0" timeOffset="2781.7">5531 10152 704 0,'-11'-9'418'0,"-16"-12"-31"16,1 9-160-16,-4 0-123 15,0 7-44-15,0 10-57 16,1 2-13-16,11 11-18 15,4 2-4-15,18 6 0 16,5-2 4-16,12-4 13 0,5-2 7 16,-3-9 5-16,-1-2 3 15,-6-6 4-15,-9-1 2 16,-2 0 7-16,-5-1-1 16,-12 1-3-16,-3 1-3 15,-9 6-7-15,1 4-5 16,5 8-4-16,5 1 2 15,9 5 14-15,9-1 6 16,15 0 24-16,3-4 16 16,8-5 20-16,-1-3 4 15,-3-10-16-15,6-2-13 0,-2-9 50 16</inkml:trace>
  <inkml:trace contextRef="#ctx0" brushRef="#br0" timeOffset="4833.76">6479 10167 782 0,'13'12'331'0,"10"7"-161"0,15 19-102 16,7 8 3-16,8 9-15 16,1-1-12-16,-9-7-15 15,-3-8-6-15,-16-13-99 16,-7-10-161-16</inkml:trace>
  <inkml:trace contextRef="#ctx0" brushRef="#br0" timeOffset="5000.45">6885 10199 962 0,'-7'-3'436'0,"-19"0"-213"15,-9 7-63-15,-18 18-81 0,-8 14-26 16,-3 17-23-16,-3 3-11 15,14 4-11-15,3-12-1 16,20-14-122 0,14-9-142-16</inkml:trace>
  <inkml:trace contextRef="#ctx0" brushRef="#br0" timeOffset="5267.19">7206 9969 922 0,'-21'2'400'16,"-20"2"-184"-16,-1 16-126 15,1 3-27-15,4 15-22 16,11 11-20-16,15 9-12 0,7 6-5 0,19 9-6 31,7-2-1-31,20-7-2 0,7-11 1 16,11-20-66-16,0-11-111 15</inkml:trace>
  <inkml:trace contextRef="#ctx0" brushRef="#br0" timeOffset="5481.7699">7462 10023 947 0,'-1'0'429'15,"1"9"-191"-15,0 9-73 0,-6 12-79 16,5 12-10-16,-5 11-22 0,2 6-15 31,4 14-19-31,2-5-7 16,11-5-9-16,7-10-3 15,10-23-7-15,5-8-1 16,-5-15-63-16,2-6-59 0</inkml:trace>
  <inkml:trace contextRef="#ctx0" brushRef="#br0" timeOffset="5672.62">7268 10249 1064 0,'6'1'435'0,"16"4"-231"16,7 1-67-16,15-1-26 15,6 0-17-15,1-2-48 0,3 2-16 16,-4 0-95-16,-3-2-150 16</inkml:trace>
  <inkml:trace contextRef="#ctx0" brushRef="#br0" timeOffset="5869.85">7701 10058 945 0,'4'-3'469'16,"11"3"-154"-16,3 1-93 0,10 13-92 16,3 8-25-1,1 16-31-15,1 7-17 16,-10 12-17-16,-11 5-8 0,-9 3-7 15,-8-4-4-15,-3-12-57 16,2-5-76-16</inkml:trace>
  <inkml:trace contextRef="#ctx0" brushRef="#br0" timeOffset="6114.72">8298 10203 1021 0,'2'-1'448'0,"9"0"-208"15,11 1-88-15,22 0-74 16,9 1-13-16,7 0-31 15,0 2-13-15,-9 1-11 16,-9-2-61 0,-8 2-195-16</inkml:trace>
  <inkml:trace contextRef="#ctx0" brushRef="#br0" timeOffset="6307.18">8356 10354 901 0,'7'6'405'0,"12"1"-163"15,10 0-27-15,15-1-50 0,5-2-26 0,10 3-71 16,-2-3-22-16,-4-2-134 16</inkml:trace>
  <inkml:trace contextRef="#ctx0" brushRef="#br0" timeOffset="6767.5">9214 10008 877 0,'-3'13'359'0,"-9"4"-169"16,-1 22-142-16,-4 10 6 0,-8 11 9 16,1 10-7-16,-4 0-15 15,5-6-11-15,9-15-15 16,6-16-1-16,10-27 1 15,7-6 4-15,10-21 12 16,2-14 9-16,6-13 16 16,-1-14 7-16,-8-9 6 15,-2-3-8-15,-3 11-18 16,2 9-13-16,-2 22-3 16,-2 15-2-16,-1 18-8 15,-1 11-3-15,3 18-14 16,7 8-2-16,5 13 6 15,4 5 3-15,5 6 0 16,3 2 0-16,-3-7-5 0,-3-4 3 16,-9-17-112-1,-7-11-68-15,-8-12-250 0</inkml:trace>
  <inkml:trace contextRef="#ctx0" brushRef="#br0" timeOffset="6936.69">9106 10247 905 0,'0'-4'444'0,"8"-2"-156"15,13 4-101-15,20 2-114 16,7 1-24-16,10 4-30 16,3 1 12-16,-8-3-259 15</inkml:trace>
  <inkml:trace contextRef="#ctx0" brushRef="#br0" timeOffset="7121.71">9748 9629 1278 0,'-7'1'500'16,"-15"13"-343"-16,-1 13-69 0,-12 21-52 15,1 10-13-15,5 10-10 16,4 1 65-16</inkml:trace>
  <inkml:trace contextRef="#ctx0" brushRef="#br0" timeOffset="7679.88">10163 10228 925 0,'-12'-4'411'16,"-19"-8"-197"-16,-1 2-53 15,-10 6-74-15,2 4-27 0,1 11-45 16,3 4-14-16,14 10-12 16,5 4-3-1,19 5 0-15,9 7 3 0,15-3 1 16,10-2 2-16,13-10-41 16,4-5-110-16</inkml:trace>
  <inkml:trace contextRef="#ctx0" brushRef="#br0" timeOffset="8005.23">10486 10350 716 0,'-11'-13'395'0,"-13"-16"-59"16,-6-3-70-16,-2 3-97 0,-3 6-41 16,6 10-75-16,3 6-30 15,4 10-33-15,8 8-9 16,1 8-3-16,8 8 0 15,4 4 5-15,-1 3 3 16,10-2 1-16,4-3 4 0,6-10 5 16,6-6 4-16,1-14 4 15,5-10 3 1,7-8 5-16,3-4 1 0,10 2 20 16,0 6 7-16,-3 7 9 15,-5 8 1-15,-16 9-3 16,-9 4 4-16,-16 9 8 15,-7-2 3-15,-12 2-10 16,-5-1-12-16,-1-6-13 16,6-1-67-16</inkml:trace>
  <inkml:trace contextRef="#ctx0" brushRef="#br0" timeOffset="8486.21">11168 9758 999 0,'-24'1'400'0,"-35"20"-266"16,-3 18-31-16,0 35-51 16,7 12-5-16,23 19-7 15,16 4-3-15,32-1-10 16,15-3-6-16,30-21-12 15,9-17-1-15,3-27-132 16,-3-14-254-16</inkml:trace>
  <inkml:trace contextRef="#ctx0" brushRef="#br0" timeOffset="8911.09">11287 10278 854 0,'-2'-5'405'0,"-3"-2"-171"15,0 6-70-15,-3 5-102 16,1 8-29 0,0 10-25-16,1 5-8 0,8 8 1 15,5 1 0-15,10-6 1 16,5-1 2-16,6-13 3 15,4-7 3-15,1-14 6 16,0-5 3-16,-9-12 12 16,-7-4 3-16,-11-3 2 15,-6-4 7-15,-8 3 10 16,-3 4-3-16,1 13-15 16,1 4-13-16,4 19-28 15,2 3-7-15,7 15 1 16,7 3 3-16,11-1 3 15,5 4 3-15,11-11 4 0,4-2 3 16,-2-12 8-16,-6-9 4 16,-9-5 14-16,-10-5 2 15,-8-3 0-15,-1-4-4 0,-9-5-75 16,-1 1-83 0</inkml:trace>
  <inkml:trace contextRef="#ctx0" brushRef="#br0" timeOffset="9149.23">11835 9969 977 0,'0'-13'527'0,"2"-5"-142"16,0 9-122-16,2 18-159 16,5 14-50-16,0 10-46 15,3 10-2-15,-7 10-1 16,0 3-1-16,-6 12-1 0,-2 5 0 15,2-6-3 1,1-7 0-16,7-15-4 16,6-11-2-16,7-14-50 0,-1-5-50 15,2-15-153 1</inkml:trace>
  <inkml:trace contextRef="#ctx0" brushRef="#br0" timeOffset="9328.94">11722 10227 782 0,'4'1'439'0,"3"2"17"16,15 5-303-16,8 2-36 0,18 3-5 16,7-2-24-16,7 1-44 0,-5-3 13 31</inkml:trace>
  <inkml:trace contextRef="#ctx0" brushRef="#br0" timeOffset="9728.21">12524 10086 849 0,'-1'0'394'0,"0"6"-163"16,2 9-114-16,5 22-90 0,2 9 14 16,3 22 18-16,0 4 0 15,-1-2-9-15,-1-3-13 16,-1-22-19-16,-3-9-32 15,-5-19-150-15,-5-8-170 16</inkml:trace>
  <inkml:trace contextRef="#ctx0" brushRef="#br0" timeOffset="9869.13">12330 10327 843 0,'4'-3'424'0,"7"-2"-134"15,8 2-70-15,18 3-95 16,8 4-26-16,13 3-37 0,6 1-19 15,-4-1-20-15,-5-4 2 16,3-4-178-16</inkml:trace>
  <inkml:trace contextRef="#ctx0" brushRef="#br0" timeOffset="10304.02">13255 10241 827 0,'-2'-10'420'0,"-5"-11"-142"16,-5 4-99-16,-2-1-41 0,-9 6-58 16,-1 7-26-16,-7 8-39 15,0 8-11-15,3 14-7 16,4 3-2-16,15 17 1 15,6 4 2 1,15 3 1-16,12 2 2 0,7-16 3 16,3-6 2-16,-2-17 3 15,-8-11 0 1,-1-5 6-16,-4-6 2 0,-9-9 3 16,-4-4-1-16,-12-11-3 15,-1 1-4-15,-7 4-7 16,4 6-7-16,4 20-11 15,-5 7-3-15,4 23 4 16,1 8 7-16,0 12 7 16,5 0 2-16,6 7 2 15,3 3-7-15,1 6 13 16,1 3 2-16,-7-8-2 16,-3-5 10-16,2-15-159 15</inkml:trace>
  <inkml:trace contextRef="#ctx0" brushRef="#br0" timeOffset="10671.22">13517 9869 1000 0,'21'13'468'15,"16"16"-193"-15,6 29-127 16,-4 13-11-16,-12 15-43 15,-16 7-12-15,-15 14-26 16,-9-1-11-16,-15-8-6 16,2-17-6-16,4-28-8 15,-1-11-6-15,10-18-10 0,4-8-3 16,3-9-40 0,3-7-95-16</inkml:trace>
  <inkml:trace contextRef="#ctx0" brushRef="#br0" timeOffset="30722.62">22192 14757 536 0,'-4'-10'275'0,"-1"-4"-56"0,6-7-114 16,3-2-14-16,10-4-31 16,8 1-19-16,15-1-18 15,5 4 0-15,7 12 9 16,2 5 3-16,-3 7-3 15,3 6-2-15,1 1-5 16,0 5-2-16,-4-1 11 16,1-4 15-16,-7-6 26 15,3-8 8-15,-7-14 5 16,-4-1-11-16,-4-6-17 16,-11-1-5-16,-6 3-7 15,-3 3-6-15,-7 7-12 16,-2 3-3-16,0 9-102 15,-3-3-82-15</inkml:trace>
  <inkml:trace contextRef="#ctx0" brushRef="#br0" timeOffset="31141.53">22914 14474 741 0,'-4'-1'396'0,"-5"-4"-111"16,7 10-132-16,2 3-36 15,3 9-69-15,7 5-21 16,8 4-12-16,2 5-1 0,13-1-3 16,1-2-2-16,12-8-2 15,11-9 2-15,19-15 5 16,8-10 4-16,17-18 13 16,-1-4 1-16,-5 2-5 15,-6 4-2-15,-25 27-10 16,-11 3 1-16,-24 25 1 15,-10 5 0-15,-6 9-3 16,-4 7-1-16,-6-3-2 16,3-5-1-16,-3-14-70 15,-2-8-126-15</inkml:trace>
  <inkml:trace contextRef="#ctx0" brushRef="#br0" timeOffset="31699.8">22503 13806 875 0,'-8'17'328'0,"-13"28"-224"16,-1 10-21 0,-3 3-10-16,1-2-14 15,4-16-38-15,11-11-8 16,7-16-3-16,3-14 6 0,12-19 6 16,-5-10 3-16,10-21 33 31,-2-12 14-31,-4-13 17 15,2-1-2-15,-6 15-7 16,0 13-5-16,-1 30-16 0,-2 9-4 16,5 22-30-16,2 11-18 15,11 23-8-15,5 11 1 16,5 8 5-16,3 0 0 16,-5-10 0-16,-3-9-1 15,-14-13-83-15,-6-7-66 0,-10-11-415 16</inkml:trace>
  <inkml:trace contextRef="#ctx0" brushRef="#br0" timeOffset="31863.6">22421 13997 919 0,'11'-3'442'0,"7"-3"-174"15,13 1-124-15,8 2-29 16,13-1-63-16,4 4-21 15,-10 1-85 1,-7 1-165-16</inkml:trace>
  <inkml:trace contextRef="#ctx0" brushRef="#br0" timeOffset="32010.81">22953 14095 1535 0,'-6'2'574'0,"-5"1"-450"0,0 1-57 16,8 2-142-16,3 1-162 15</inkml:trace>
  <inkml:trace contextRef="#ctx0" brushRef="#br0" timeOffset="32519.42">23568 13719 762 0,'2'-3'440'16,"-2"-4"-64"-16,-10 0-65 16,-17 1-110-16,-9-1-64 15,-9 4-82-15,0-2-14 16,4 5-19-16,8 0-12 16,9 6-23-16,8 1-4 15,15 4-6-15,1 2 3 16,14 3 12-16,4 3 2 0,5 2 4 15,2 5 1 1,2-2 1-16,-1 1 0 16,-9 1 1-16,-9-2-1 15,-21 9-1-15,-15-1-2 16,-14 2 0-16,-9 2 1 0,-3-11 2 16,2 2 2-1,16-7-1-15,12-1-4 0,24-3-4 16,10-3 2-16,31-3 4 15,11-6 3-15,7-4 5 16,4 1-2-16,-10-1-1 0,-6 1-1 16,-5 4-108-1,-10-3-90-15</inkml:trace>
  <inkml:trace contextRef="#ctx0" brushRef="#br0" timeOffset="32721.04">23783 14140 1399 0,'2'0'620'0,"2"-1"-296"0,-1 1-87 15,-3 0-85-15,0 0-34 16,0 0-47-16,0 0-14 0,0 0-29 16,0 0-8-1,0 0-12-15,0 0-3 16,0 0-32-16,0 0-60 15,2 6-506-15</inkml:trace>
  <inkml:trace contextRef="#ctx0" brushRef="#br0" timeOffset="36617.14">14092 10499 1128 0,'1'0'472'0,"-1"0"-288"0,0 0-74 15,0 0-79 1,0 0-90-16</inkml:trace>
  <inkml:trace contextRef="#ctx0" brushRef="#br0" timeOffset="37189.95">14742 9952 1063 0,'-21'10'430'0,"-18"19"-279"16,3 10-57-16,14 22-63 16,7 11-9-16,18 8-8 0,14 7 2 15,18-16 1-15,18-9 6 16,22-29 10-1,9-19 1-15,7-26 35 0,-10-18 25 16,-30-22 36-16,-15-11 9 16,-27-14-27-16,-12-2-27 15,-26-4-49-15,-10 5-21 16,-20 14-23-16,-1 9-14 16,5 31-53-16,4 11-54 15,12 22-213-15</inkml:trace>
  <inkml:trace contextRef="#ctx0" brushRef="#br0" timeOffset="37305.56">14697 10183 838 0,'44'0'440'0,"27"0"-113"0,23-3-171 16,1-2-55-16,-13 5-54 16,-4 3-107-16</inkml:trace>
  <inkml:trace contextRef="#ctx0" brushRef="#br0" timeOffset="37663.2599">15607 10129 944 0,'-18'-6'430'0,"-20"-2"-210"16,-1 4-79-16,5 8-103 0,5 3-33 0,17 8-27 15,9 2-5-15,14 2 7 16,9 2 8-16,12-5 12 16,4-2 3-16,-4-7 6 15,-9-1 0-15,-14-3 0 16,-9-1-1-16,-17 0-5 16,-6 1-1-16,-15 6 0 15,-3-2 11 1,0 6 9-16,11 3-2 0,16 1-6 15,10 6-6-15,17 1-2 16,7-3 6 0,16-1 10-16,3-4-5 15,2-8-2-15,-2-2-2 16,-9-8-35-16,-5-6-60 16</inkml:trace>
  <inkml:trace contextRef="#ctx0" brushRef="#br0" timeOffset="37792.07">15542 9968 1081 0,'-3'-6'494'0,"-2"-6"-242"15,4 5-103-15,4 6-135 16,7 6-15-16,7 11-184 0</inkml:trace>
  <inkml:trace contextRef="#ctx0" brushRef="#br0" timeOffset="38084.92">15714 10173 1073 0,'10'3'422'0,"18"1"-271"0,8-1-57 15,6 2-30-15,2-5-17 16,-8 0-24-16,-6 0-39 15,-9-6-91-15,-10 0-44 16,-15-2-55-16,-10 0 36 16,-13-3 93-16,3 3 61 15,2 6 95-15,6 5 20 0,7 12 20 16,2 3-8 0,7 11-40-16,1 0-15 0,8 8-28 15,3 3-8-15,5-3-75 16,6 2-100-16</inkml:trace>
  <inkml:trace contextRef="#ctx0" brushRef="#br0" timeOffset="38592.65">16209 10316 742 0,'1'-11'352'0,"-1"-12"-120"16,-3-3-45-16,-5 2-47 0,-6-1-19 15,-2 11-49-15,-1 4-30 16,-5 14-41-16,3 5-12 16,-1 9-13-16,5 3 2 15,7 6 5-15,7 0 4 16,9-1 10-16,4-3 3 16,14-9 9-16,1-6 1 15,6-9 4-15,-1-6 1 16,-7-7-3-16,-5-4-2 0,-10 0-3 15,-5 2-2 1,-7 6-10-16,-6 4-8 0,-4 9-13 16,3 6 2-16,2 8 7 15,7 3 7-15,11-2 11 16,7 0 3-16,9-8 7 16,6-3 4-16,2-9 3 15,1-6 3-15,-4-9-1 0,-5-4 1 16,-5-4 6-16,-6-2 10 15,-8 2 46-15,-3 2 19 16,-5 11 8-16,0 5-19 16,2 16-54-1,-1 8-23-15,0 15-16 16,0 9 3-16,2 15 4 0,1 6-1 16,1 0 2-16,5-4 0 15,-3-12 2 1,1-10-1-16,-3-12-88 15,-2-3-86-15</inkml:trace>
  <inkml:trace contextRef="#ctx0" brushRef="#br0" timeOffset="38729.82">16537 10412 941 0,'0'-6'436'0,"9"-6"-188"15,5 5-116-15,22 5-97 16,9 1-16-1,12 0-114-15,1-3-150 16</inkml:trace>
  <inkml:trace contextRef="#ctx0" brushRef="#br0" timeOffset="39015.91">17058 10210 860 0,'-8'-9'420'0,"-8"-6"-152"0,0 2-55 16,-5 4-112-16,1 6-36 15,0 7-59-15,-1 5-19 16,12 7-11-16,4 1 2 16,11 1 0-16,9-1-16 15,3-2-14 1,2-6-5-16,-7-3 1 16,-3-4 24-16,-15 1 18 0,-6-1 7 15,-12 1 35 1,-6 6 18-16,5 0 18 15,3 3 6-15,14 6-20 16,9 0-1-16,19 3 13 0,6-3 5 16,7-4 0-16,2 0-16 15,-7-7-16-15,0-1-51 16</inkml:trace>
  <inkml:trace contextRef="#ctx0" brushRef="#br0" timeOffset="39442.75">17939 9829 940 0,'2'-13'501'0,"9"-12"-159"15,-7 25-180-15,-1 14-66 16,1 35-89-16,-3 14-18 0,-3 22 7 16,-4 5 1-16,-4 1 6 15,6-2 3-15,10-13 3 16,7-10 4 0,16-23-4-16,2-15-11 15,3-23-77-15,-1-7-54 0</inkml:trace>
  <inkml:trace contextRef="#ctx0" brushRef="#br0" timeOffset="39596.36">17778 10120 1043 0,'16'0'459'16,"23"4"-239"-16,14 1-40 15,14 7-65-15,-3 0-42 16,6 3-30-16,-7 0-81 15</inkml:trace>
  <inkml:trace contextRef="#ctx0" brushRef="#br0" timeOffset="39760.96">18326 10134 687 0,'8'-3'419'15,"18"1"3"-15,7 0-246 0,9 3-112 16,3 2-28 0,-6 2-68-16,-6 4-77 0</inkml:trace>
  <inkml:trace contextRef="#ctx0" brushRef="#br0" timeOffset="39910.98">18364 10237 953 0,'5'0'465'0,"7"2"-165"16,14-2-137-16,10 3-23 16,5 1-68-1,7 1-32-15,-1-1-63 16,1 2-84-16</inkml:trace>
  <inkml:trace contextRef="#ctx0" brushRef="#br0" timeOffset="40200.53">19040 10142 983 0,'-13'-9'458'0,"-14"-11"-200"0,2 3-59 16,-8 9-103-16,-2 4-38 16,-4 13-53-16,-5 5-19 15,7 13-13-15,8 7-5 16,16 8 10-16,13 3 9 15,24 1 24-15,15-3 17 16,15-12 22-16,8-9 7 16,-9-21 24-16,-7-7 16 15,-8-19 16-15,-8-8 8 16,-15-5-20-16,-10-4-25 0,-17 1-40 16,-12 3-25-1,-4 12-91-15,0 6-64 16,3 13-212-16</inkml:trace>
  <inkml:trace contextRef="#ctx0" brushRef="#br0" timeOffset="40378.74">19018 10157 622 0,'-1'-3'453'0,"-1"-2"10"16,-9 9-233-16,0 7-53 0,-9 11-102 15,-6 8-20 1,4 5-22-16,-1 3-14 0,9-2-111 16,11-5-408-16</inkml:trace>
  <inkml:trace contextRef="#ctx0" brushRef="#br0" timeOffset="40862.35">19718 10371 1246 0,'-1'8'471'0,"-18"16"-336"15,-7 11-61-15,-22 2-12 16,1 1-63-16</inkml:trace>
  <inkml:trace contextRef="#ctx0" brushRef="#br0" timeOffset="41317.4">20293 10101 1162 0,'16'12'448'0,"20"17"-328"0,3 5-31 16,4 12-42-16,2 4-16 16,-6 0-25-1,-2-5-66-15,-9-14-199 16</inkml:trace>
  <inkml:trace contextRef="#ctx0" brushRef="#br0" timeOffset="41497.01">20563 10136 1145 0,'-19'2'503'0,"-15"5"-229"15,-6 15-163-15,-5 9-30 0,-6 10-34 16,1 2-17-16,6 2-19 15,9-4-22 1,21-11-131-16,9-13-109 0</inkml:trace>
  <inkml:trace contextRef="#ctx0" brushRef="#br0" timeOffset="42047.36">21008 9822 762 0,'-10'0'363'0,"-16"12"-132"0,-7 6-41 16,-6 23-53-16,-2 11-23 16,9 13-31-16,12 6-2 15,26 1-18 1,14 0-2-16,12-9-13 16,9-1-12-16,-4-13-63 0,-3-11-81 15</inkml:trace>
  <inkml:trace contextRef="#ctx0" brushRef="#br0" timeOffset="42476.67">21383 10180 540 0,'0'-5'327'0,"-3"-9"-13"0,-2 1-55 16,-7-7-50-16,-5 0-21 15,-16 0-45-15,-1 3-30 16,-11 11-72-16,1 4-27 16,5 14-31-16,3 9-4 15,19 10 13-15,10 6 8 16,23 4 21-16,15-4 0 16,20-8 6-1,3-8 3-15,0-16-3 0,-1-5 2 0,-18-17-3 16,-19-7-41-16,-3-3-131 15,-10 3-167-15</inkml:trace>
  <inkml:trace contextRef="#ctx0" brushRef="#br0" timeOffset="42816.36">21370 10128 770 0,'3'-6'470'15,"0"-3"-42"-15,-8 8-233 0,-5 1-63 16,-17 14-93-16,-7 4-30 16,-10 10-10-16,-1 3-20 15,11 1-208-15</inkml:trace>
  <inkml:trace contextRef="#ctx0" brushRef="#br0" timeOffset="43074.2299">21557 9791 971 0,'20'14'461'0,"30"25"-140"15,2 22-131-15,-5 20-72 0,-11 3-17 16,-28-2-47-16,-17-5-9 16,-28 2-28-1,-5-9-4-15,4-11-24 0,9-12-108 16</inkml:trace>
  <inkml:trace contextRef="#ctx0" brushRef="#br0" timeOffset="43473.25">22004 10149 984 0,'6'0'437'16,"12"-3"-213"-16,16 2-47 16,22 1-76-16,9 3-25 15,3 1-39-15,-6 2-15 0,-14 2-24 16,-11-2-50-16,-9 0-122 15,-6-4-97-15</inkml:trace>
  <inkml:trace contextRef="#ctx0" brushRef="#br0" timeOffset="43738.25">22042 10314 770 0,'1'0'400'0,"10"2"-70"15,10 2-69-15,26 1-66 0,11 1-24 16,13 0-60 0,-7-2-28-16,-8 3-33 0,-8-1-14 15,-11-1-20 1,-5-5-3-16,-10-3-4 15,-6 2-43-15,-9-5-140 0,-3 5-421 16</inkml:trace>
  <inkml:trace contextRef="#ctx0" brushRef="#br0" timeOffset="44733.18">1733 11528 1064 0,'6'3'414'0,"13"3"-258"16,15 1-75-16,24-4-19 0,11 4-9 15,7-3-26 1,-2-2 7-16,-12 1-155 0,-11-3-125 15</inkml:trace>
  <inkml:trace contextRef="#ctx0" brushRef="#br0" timeOffset="44879.51">1771 11669 854 0,'20'-2'416'16,"12"0"-130"-1,29 1-171-15,7-1-14 0,12 5-54 16,0 1-20 0,-8 6-116-1</inkml:trace>
  <inkml:trace contextRef="#ctx0" brushRef="#br0" timeOffset="45294.11">2899 11409 1136 0,'-8'11'425'0,"-18"20"-302"15,-1 13-58-15,-6 14-9 16,-1 5 5-16,1 6-13 15,7-2-12-15,9-10-18 16,6-9-3-16,10-24-3 16,1-10 12-16,8-24 10 15,3-13 1-15,7-17 4 16,2-12-11-16,1-12-7 16,-2-8-2-16,-1-4-2 15,0 1-6-15,2 16-14 16,1 16-4-16,-4 30-2 15,3 20 3-15,1 31 10 0,3 13 1 16,5 14 1-16,2-1-1 16,-6 3-2-1,-2-1 1-15,-3-7-20 16,-3-1-42-16,-5-18-141 0,-2-12-116 16</inkml:trace>
  <inkml:trace contextRef="#ctx0" brushRef="#br0" timeOffset="45436.05">2741 11657 1172 0,'5'0'471'0,"36"0"-298"16,11-1-80-16,11 4-47 16,7-2-15-16,-12 6-123 15</inkml:trace>
  <inkml:trace contextRef="#ctx0" brushRef="#br0" timeOffset="45608.28">3346 11127 1342 0,'-7'7'493'15,"-11"15"-371"-15,-7 14-43 16,-6 21-23-1,-3 6-6-15,3 8 3 0,3-1-82 16</inkml:trace>
  <inkml:trace contextRef="#ctx0" brushRef="#br0" timeOffset="46213.7299">3784 11696 666 0,'-6'-11'411'0,"-6"-8"-60"0,-13 3-123 15,-2 3-34-15,-12 3-64 16,-2 7-20-16,1 9-57 16,1 6-18-16,9 13-29 15,5 3-3-15,16 9-2 16,9 2 1-16,12 1 1 16,13 2-1-16,21-11-18 15,11-4-35-15,12-15-102 16,1-7-53-16,-6-9-320 15</inkml:trace>
  <inkml:trace contextRef="#ctx0" brushRef="#br0" timeOffset="46498.18">3995 11818 785 0,'-6'-10'428'0,"-11"-12"-67"16,-6 1-59-16,-2 5-89 0,-7 1-44 16,1 7-99-16,2 6-43 15,4 8-42-15,8 11-9 16,6 7 10-16,8 2 7 15,10 3 7 1,7-4 0-16,11-8 5 16,9-6 0-16,0-13 2 0,3-7 0 15,-5-11 0-15,-3-2-1 16,3 1-1-16,2 4 0 0,2 9 5 16,-3 8 4-1,-8 8 5-15,-9 6-4 0,-12 9 7 16,-6 2 2-16,-14 5 1 15,-5-1 5 1,-7-6-3-16,0 0-46 0,9-15-261 16</inkml:trace>
  <inkml:trace contextRef="#ctx0" brushRef="#br0" timeOffset="46990.07">4664 11270 855 0,'-20'3'396'0,"-21"7"-149"16,-12 13-67-16,1 35-66 16,3 9-26-16,9 23-44 0,13 6-11 15,23 4-7-15,11 2 2 16,26-11-4-1,11-11-1-15,15-26 5 16,6-14-74-16,8-12-322 0</inkml:trace>
  <inkml:trace contextRef="#ctx0" brushRef="#br0" timeOffset="47423.49">4930 11582 583 0,'-9'-11'349'0,"-14"-5"-10"16,-8 4-85-16,-4 9-103 15,-4 10-34-15,0 12-71 16,5 9-17-16,13 14-21 16,10 7-4-16,22 6 4 15,14 2 2-15,27-3 11 16,9-9 2-16,5-17 4 15,1-14 2-15,-10-24 6 16,-6-11 20-16,-16-18 44 16,-9-7 3-16,-26-10 0 0,-15 2-21 15,-23 4-57-15,-7 7-12 16,-4 13-25-16,5 7 1 16,12 12-108-1,4 9-119-15</inkml:trace>
  <inkml:trace contextRef="#ctx0" brushRef="#br0" timeOffset="47603.6199">5003 11589 564 0,'3'-4'424'0,"-2"-5"25"0,-3 9-215 16,-8 8-48-16,-15 10-102 15,1 11-35-15,-15 13-7 16,-3 5-10-16,9 8-13 15,4-3-38-15</inkml:trace>
  <inkml:trace contextRef="#ctx0" brushRef="#br0" timeOffset="47974.5199">5474 11556 1138 0,'-2'-4'524'16,"-2"-2"-280"-16,2 6-82 16,0 24-113-16,2 8-40 0,1 22-4 0,2 5 4 15,0 6-2-15,-3 0 1 16,5-9-44-16,2-8-79 15</inkml:trace>
  <inkml:trace contextRef="#ctx0" brushRef="#br0" timeOffset="48128.86">5342 11745 930 0,'5'-3'470'16,"7"1"-126"-16,13 2-193 15,10 0-57-15,17 5-43 16,9-1-17-16,7-1-48 0,-5 0-90 16</inkml:trace>
  <inkml:trace contextRef="#ctx0" brushRef="#br0" timeOffset="48577.3">6056 11719 689 0,'-16'-14'427'15,"-7"-8"-34"-15,-6 3-195 16,-1 2-51-16,4 13-91 15,-5 5-31-15,2 15-34 16,1 8-9-16,12 13-1 16,8 5 4-16,16 7 12 15,14 2 4-15,9-3 9 16,6-8 1-16,7-14-2 0,-3-9 1 16,-5-17-1-1,-4-3-2-15,-17-13 8 0,-7-3 0 16,-17-6 1-1,-9-1 0-15,-11-1-3 0,-1 4-4 16,7 15-11-16,2 8-4 16,10 24-4-16,0 11 0 15,4 13 11-15,7 5 3 0,0-1 2 16,0-4-1 0,4-1 0-16,-2-5-2 15,5-7 13-15,-1-4-38 16,5-15-119-16</inkml:trace>
  <inkml:trace contextRef="#ctx0" brushRef="#br0" timeOffset="48835.97">6173 11405 946 0,'19'15'434'16,"24"25"-161"-16,4 10-73 0,-2 25-46 15,-3 7 6-15,-17 11-19 16,-5 9-23-16,-25-15-40 16,-9-8-24-16,-9-25-30 15,-7-12-1-15,0-21-101 16,-1-1-34-16</inkml:trace>
  <inkml:trace contextRef="#ctx0" brushRef="#br0" timeOffset="49357.07">6830 11706 1132 0,'13'3'479'0,"5"-1"-246"15,13 5-139-15,11-1-7 0,11 2-36 16,3-4-19-16,6 2-47 15,-7-3-96-15</inkml:trace>
  <inkml:trace contextRef="#ctx0" brushRef="#br0" timeOffset="49519.1199">6908 11854 1118 0,'4'0'522'15,"-1"1"-198"-15,27 2-150 0,13-3-40 16,18 2-44-16,10-2-24 16,0 1-78-16,-6 2-126 15</inkml:trace>
  <inkml:trace contextRef="#ctx0" brushRef="#br0" timeOffset="49906.07">7771 11532 1249 0,'-3'4'472'16,"-6"13"-329"-16,-2 8-63 0,-6 21-5 15,-1 11-2-15,-2 15-14 0,-1 3-12 16,2-7-23-16,3-4-3 15,8-30-3-15,7-8 5 16,9-26 11-16,6-15 0 16,9-14 0-16,1-18-2 15,-1-16-9-15,-2-8-1 16,-5-7-5 0,0 5-4-16,-2 13-13 0,2 16-5 15,-3 21-4-15,0 16-2 16,1 25 5-16,-1 6 3 15,5 21 1 1,-3 4 2-16,11 10 1 0,1 7 1 16,-1 1 14-16,-2-2-69 15,-9-13-150-15,-5-8-95 16</inkml:trace>
  <inkml:trace contextRef="#ctx0" brushRef="#br0" timeOffset="50073">7719 11783 1317 0,'10'0'476'0,"20"2"-374"16,4 1-58-16,11 6-17 16,2 1-4-1,5-2-84-15,0-1-113 0</inkml:trace>
  <inkml:trace contextRef="#ctx0" brushRef="#br0" timeOffset="50232.2">8339 11208 1085 0,'0'-2'500'0,"-1"1"-241"15,-7 6-77-15,0 23-111 16,-8 11-16-16,-11 21-14 15,4 11-7-15,-8-5-44 16,2-1 100-16</inkml:trace>
  <inkml:trace contextRef="#ctx0" brushRef="#br0" timeOffset="50759.54">8586 11794 462 0,'-6'-9'333'15,"-8"-8"56"-15,-4 1-114 16,-16 3-85-16,0 6-39 16,-2 8-65-16,4 6-33 15,5 15-45-15,8 5-8 0,12 18-4 16,8 5 1-1,16 0 4-15,12-5 2 0,18-13-10 16,4-8-36-16,13-14-106 16,2-3-84-16</inkml:trace>
  <inkml:trace contextRef="#ctx0" brushRef="#br0" timeOffset="51043.31">8867 11925 474 0,'-3'-22'380'15,"0"-15"3"-15,-12 3-87 0,-1 6-41 16,-9 12-109-16,-4 7-35 15,-2 13-78-15,-1 8-32 16,10 15-23-16,3 4 1 16,15 4 10-1,4 1 8-15,7-9 9 16,8-5 4-16,6-12 6 16,1-12 2-16,9-12 0 15,1-6-2-15,3-6-8 16,10 4-3-16,5 6-3 15,-1 3 3-15,-4 15 21 16,-12 6 9-16,-20 13 16 16,-3 6 7-16,-15 1 1 15,-6 1-3-15,-9-7-7 16,-2-1-10-16,-1-12-13 0,3-3-62 16</inkml:trace>
  <inkml:trace contextRef="#ctx0" brushRef="#br0" timeOffset="51502.8">9661 11476 775 0,'-12'-6'377'16,"-25"-2"-112"-16,-8 7-53 16,-16 20-80-16,-2 12-23 0,9 25-58 15,9 13-18-15,20 20-12 16,15 11 1-16,13-2 1 15,10-6 0-15,27-21 1 16,10-15-3-16,20-18-91 16,8-9-85-16</inkml:trace>
  <inkml:trace contextRef="#ctx0" brushRef="#br0" timeOffset="51916.37">9944 11730 931 0,'-19'-9'422'16,"-16"-5"-192"-16,-5 7-56 16,-1 16-70-16,6 9-33 15,3 17-37-15,7 5-15 16,15 12-6-16,8 1-1 15,14-6 3-15,8-5 2 16,12-16 0-16,1-6-1 16,9-10-9-16,-1-6-27 15,-10-11-63-15,0-4-7 16,-13-9-4-16,-10-4 27 16,-10-1 62-16,-10-3 13 0,-7 10 22 15,-3 5 0-15,2 13 3 16,0 7-6-1,6 12-12-15,7 9 0 16,5 9 0-16,2 7 2 0,4 3 5 16,0 1-1-16,4 2-2 15,1-2-4-15,-1 0-6 16,-2-4 8-16,7-14-95 16,1-8-216-16</inkml:trace>
  <inkml:trace contextRef="#ctx0" brushRef="#br0" timeOffset="52216.68">10157 11562 949 0,'15'4'443'16,"15"12"-177"-16,2 10-81 15,2 24-52-15,-4 6-17 16,-13 13-25-16,-5 5-21 0,-18-2-35 16,-13-2-8-16,-6-7-4 15,-6-6-2 1,-3-7-4-16,4-11 18 0,9-13-169 15</inkml:trace>
  <inkml:trace contextRef="#ctx0" brushRef="#br0" timeOffset="54754.03">10755 11783 625 0,'-4'0'331'0,"-2"2"-113"16,8 1-36 0,-2-3-73-16,32 1-34 0,99 2-18 15,-24-9-22-15,17 2-15 16,2 3-6-16,-13 3-6 15,-11 3-3 1,-27 2-25-16,-25-1-44 0,-35-2-80 16,-16 2-108-16</inkml:trace>
  <inkml:trace contextRef="#ctx0" brushRef="#br0" timeOffset="54980.78">10850 11920 705 0,'-2'1'347'0,"2"0"-138"31,14 0-29-31,33 1-69 0,20-1-19 0,33 4-6 16,8 1-7 0,6 0-3-16,3 0-17 0,-17-4-25 31,-11 1-12-31,-33-4-7 0,-23-4-1 15,-25 0-70-15,-13-9 58 0</inkml:trace>
  <inkml:trace contextRef="#ctx0" brushRef="#br0" timeOffset="55534.7">10868 11237 475 0,'0'-2'275'15,"-2"3"-37"-15,-4 8-109 0,-2 19-65 16,-3 6-9-16,-3 16 1 0,2 2-9 31,4-5-18-31,1-5-5 16,7-22-4-16,0-8 7 15,4-17 26-15,3-9 3 16,3-10 5-16,4-8-2 0,0-15-12 16,2-4-1-1,-1-4-1-15,1 5-7 16,1 15-13-16,-3 10-4 0,-2 18-9 15,-3 8-4-15,0 19-8 16,0 5 1-16,8 17 0 16,2 6 2-16,7 5 1 15,1-1 0-15,-3-12 41 16,-2-6-152-16</inkml:trace>
  <inkml:trace contextRef="#ctx0" brushRef="#br0" timeOffset="55684.71">10819 11410 868 0,'9'1'389'15,"16"1"-197"-15,13 2-64 16,13 2-71-16,3-2-28 16,-1 2-68-16,-6-1-164 15</inkml:trace>
  <inkml:trace contextRef="#ctx0" brushRef="#br0" timeOffset="55808.39">11197 11526 578 0,'-1'3'388'16,"1"-1"26"-16,1-1-171 0,-1-1-129 16,0-1-30-16,0 0-229 15</inkml:trace>
  <inkml:trace contextRef="#ctx0" brushRef="#br0" timeOffset="56214.02">11576 11232 973 0,'-1'-5'425'15,"-9"-2"-232"-15,-10 0-49 16,-14 3-85 0,-8 2-16-16,-5 3-22 0,6 4-12 0,15 2-17 15,7 3-10-15,19 4-4 16,6 1 2 0,14 1 8-16,2-1 8 0,8-2 5 15,3 2 1-15,-2-1 0 16,-3-1 1-1,-15 1 0-15,-13-1 1 0,-22 4 3 16,-12 2 0 0,-6 3 2-16,1-3-2 0,13-3-1 15,9-3-2 1,11-6-1-16,6 0 0 0,11-1 3 16,4-1 2-16,7 2 0 15,0-2-2-15,2-1-5 16,0 1 2-16,6 3-174 15</inkml:trace>
  <inkml:trace contextRef="#ctx0" brushRef="#br0" timeOffset="56351.36">11696 11532 1148 0,'0'-1'582'0,"0"-1"-180"0,1-1-128 15,-1 2-134-15,0 0-51 16,0 0-54-16,0 0-6 15,0 1-215 1</inkml:trace>
  <inkml:trace contextRef="#ctx0" brushRef="#br0" timeOffset="59461.58">12331 11679 637 0,'-9'-9'390'15,"-6"-3"-49"-15,-9 5-122 32,-3 8-51-32,-2 15-83 0,-5 10-37 0,4 19-34 15,6 11-8-15,14 13-4 16,10 1-1-16,27-7-1 15,8-15 2-15,17-24 3 16,5-9 3-16,0-23 2 31,-6-4 46-31,-17-22 58 0,-13-7 19 16,-23-15 25-16,-12-8-41 16,-23 5-57-16,-8 7-25 15,2 21-36-15,4 13-10 16,12 18-98-16,8 8-78 15</inkml:trace>
  <inkml:trace contextRef="#ctx0" brushRef="#br0" timeOffset="59664.81">12563 12031 926 0,'-1'0'458'0,"1"4"-148"0,2-3-109 16,-2-1-96-16,0 0-34 15,0 0-66 1,0-1-87-16</inkml:trace>
  <inkml:trace contextRef="#ctx0" brushRef="#br0" timeOffset="60135.41">13046 11728 901 0,'-10'-10'432'15,"-21"-10"-166"1,0 4-48-16,-2 6-86 0,-2 2-36 15,0 10-65-15,0 6-23 16,3 16-24-16,6 10-6 16,12 13 11-16,2 7 4 15,18 7 4-15,4-4-1 16,21-10-1-16,10-13 1 0,16-17 4 16,8-12 3-16,-5-20 15 15,-2-6 21-15,-25-23 56 16,-16-5 19-1,-25-8 7-15,-17-2-20 16,-22 10-63-16,-11 9-27 16,-3 22-53-16,6 7-79 15</inkml:trace>
  <inkml:trace contextRef="#ctx0" brushRef="#br0" timeOffset="60785.2">13545 11717 392 0,'6'-6'311'0,"11"-3"9"15,-17-1-64-15,-6 1-46 0,-15 2-97 16,-10 1-49 0,-13 2-42-16,-3 0-10 15,-2 4-11-15,5 2-6 0,14 7-26 16,4-1-11 0,10 5-11-16,4-1 4 15,0-1 17-15,7 1 12 16,-2 3 30-16,2-1 16 0,3 6 24 15,0 4 7 1,-3-2-11-16,1 2-11 0,2-7-16 16,2-5-4-16,8-11 4 15,4-2 2-15,8-10 1 16,4-2-2-16,20 3-10 16,2 5 2-16,11 12 8 15,3 6 11-15,-15 9 17 0,-7 4 6 16,-24 2 9-16,-12 2 15 15,-20 2 12-15,-17-4-4 16,-18-7-15-16,-4-2-24 16,-1-9-28-1,9-5-5-15,17-7-59 0,7-4-49 16,10-6-150-16</inkml:trace>
  <inkml:trace contextRef="#ctx0" brushRef="#br0" timeOffset="69207.7">14409 11824 662 0,'3'-7'314'0,"8"-9"-113"16,1-5-27-16,7-7-28 16,2 0-11-16,-2-5-9 15,-2 3-4-15,-4 11-5 16,-5 4-6-16,-5 10-50 15,-3 5-26-15,-5 14-36 16,-3 9-16-16,1 17 6 0,6 12 8 16,5 8 2-1,6-3 1-15,7-7 2 0,-3-10 2 16,-7-22-6-16,-2-2-20 16,-13-14-37-16,-3-4-28 15,-9-6-42-15,-1-2-5 16,3-3-15-16,3 1-8 15,5 4 5-15,2 3 14 0,-7 1 49 16,-2 4 46-16,-2 7 127 16,-2-1 50-16,8 3 43 15,5-8-12-15,14 0-57 16,13 4-21-16,17-4-28 16,11 7 4-16,10 1-26 15,-1-4-14-15,-6 2-31 16,-2-4-85-16</inkml:trace>
  <inkml:trace contextRef="#ctx0" brushRef="#br0" timeOffset="69661.45">14735 11500 687 0,'-16'-23'345'0,"-17"-27"-90"0,-4 1-28 15,-19 13-54-15,-2 12-42 16,-17 27-79-16,-5 19-27 16,9 31-34-16,4 14-9 15,18 18-8-15,11 10 1 16,23 15-1-16,15 3-3 16,31-10 2-16,26-11 6 15,52-34 12-15,14-20 10 16,32-31 18-16,10-19 32 15,-21-34 52-15,-11-17 20 0,-51-26 78 0,-35-15-18 16,-54-7-15 0,-25 6-30-16,-61 15-85 15,-26 15-20 1,-13 25-56-16,-5 13-75 0</inkml:trace>
  <inkml:trace contextRef="#ctx0" brushRef="#br0" timeOffset="82592.23">1971 12498 933 0,'-22'3'391'0,"-28"8"-226"16,-3 10-37-16,5 21-59 15,6 12-24-15,24 22-32 16,19 9-5-16,35 0 1 15,20-8-1-15,18-28 2 16,11-15-2-16,14-27 8 16,-5-15 13-16,-1-17 56 0,-15-18 27 15,-36-20 50-15,-17-2-1 16,-35-5-52-16,-18 1-29 16,-20 11-60-1,-7 10-18-15,-2 9-42 0,2 7-34 0,14 22-100 16,1-1-83-1</inkml:trace>
  <inkml:trace contextRef="#ctx0" brushRef="#br0" timeOffset="82715.73">1788 12708 872 0,'3'6'405'16,"15"7"-138"-16,16-2-96 0,34 1-73 15,16-2-18-15,21-3-32 16,4 0-126-16</inkml:trace>
  <inkml:trace contextRef="#ctx0" brushRef="#br0" timeOffset="83056.6">2667 12727 850 0,'-19'0'371'16,"-15"0"-191"-16,2 4-70 0,11 4-69 16,5 3-31-16,13 0-32 15,6-2-5-15,13 3 2 16,8-5 8 0,9 0 11-16,2-3 0 0,-8-3-1 15,-8 2 1 1,-19 0 6-16,-10 2 23 15,-16 5 45-15,-4 5 21 0,1 6 27 16,2 2-16-16,14 2-40 31,9 0-20-31,8-4-33 0,10-2-3 0,13-6-1 0,3-3 4 16,5-7-108-16,1-3-85 16</inkml:trace>
  <inkml:trace contextRef="#ctx0" brushRef="#br0" timeOffset="83193.33">2610 12634 894 0,'-3'-5'406'16,"1"0"-220"-16,7 5-97 16,14 5-85-16,9 4-82 15</inkml:trace>
  <inkml:trace contextRef="#ctx0" brushRef="#br0" timeOffset="83376.62">2786 12743 1185 0,'8'4'441'0,"12"7"-336"0,10-2-37 16,10 4-26-16,2 0-9 15,-7-3-18-15,-1-2-15 16,-12-8-138-16,-9-6-86 16,-4-6-206-16</inkml:trace>
  <inkml:trace contextRef="#ctx0" brushRef="#br0" timeOffset="83460.98">3007 12744 83 0,'-8'1'157'0,"1"2"29"0,-3 8 84 16,2 8-38-16,2 13-81 15,-2 3-46-15,2 8-64 16,-3-3-12-16</inkml:trace>
  <inkml:trace contextRef="#ctx0" brushRef="#br0" timeOffset="84000.2099">3389 12965 821 0,'-5'-15'418'16,"-4"-10"-142"-16,-3-5-76 0,-2 1-30 15,-4 5-53-15,-3 5-26 16,-6 10-40-16,-3 6-19 16,1 13-31-16,3 8-6 15,10 9-5-15,9 4 4 16,11-1 8-16,5-3 2 16,14-4-1-16,4-7-1 15,8-9 3-15,2-6 0 16,-6-11 5-16,-3-2 1 15,-11-4 2-15,-3-3 1 0,-8 4-2 16,-5-1-1 0,-1 8-8-16,-5 6-4 15,2 8-4-15,3 10-1 0,2 7 4 16,5-2 1 0,8 2 2-16,6-4 1 0,4-6 3 15,1-2 1-15,-4-11 2 16,-2-6 1-16,-1-14 1 15,-1-2-3-15,-2-8-1 16,1-7 2-16,-3-5 2 16,3-6 3-16,-5 9 21 15,-2 9 14-15,-7 17 8 16,-3 11 1-16,-1 19-12 16,-3 15-9-16,3 22-3 15,1 10-4-15,7 9-8 0,4-2-5 16,1-6-9-16,7-6 3 15,-1-15-5-15,4-5-1 16,-1-18-57 0,-4-11-61-16,-1-15-204 0</inkml:trace>
  <inkml:trace contextRef="#ctx0" brushRef="#br0" timeOffset="84133.97">3731 12988 1075 0,'3'0'418'0,"22"-3"-284"16,10 0-74-16,15-3-33 16,11-4-54-16</inkml:trace>
  <inkml:trace contextRef="#ctx0" brushRef="#br0" timeOffset="84435.9899">4332 12690 846 0,'-15'-5'400'0,"-19"-3"-169"0,0 6-82 16,-2 3-91-16,5 2-33 0,9 5-35 15,7 2-16-15,15 0-6 16,7 4-1-16,11-2 9 31,0-3 12-15,-10-5 8-16,1 1 4 0,24 9 4 15,-6-2-1-15,-15 2 39 16,-23-5 14-16,-12 6 30 16,-2 3 18-16,-1-3-9 15,8 1-6-15,12 1-14 0,6-3-10 16,15 1-24-16,7-5-5 16,11-3-13-16,4-3-9 15,6-4 0-15,-1 0-94 16</inkml:trace>
  <inkml:trace contextRef="#ctx0" brushRef="#br0" timeOffset="84845.4">5461 12664 1046 0,'-1'-8'545'0,"-2"-9"-167"16,3 17-229-16,0 10-55 0,7 23-84 15,1 12-12-15,0 28 2 16,0 11 1-16,-7 5 2 16,3-6 3-1,3-22 1-15,6-12-1 16,15-20-19-16,7-9-46 0,7-16-173 15</inkml:trace>
  <inkml:trace contextRef="#ctx0" brushRef="#br0" timeOffset="85023.7099">5315 12952 979 0,'16'-3'419'15,"8"-5"-206"-15,21 2-102 0,12 2-19 16,13 2-27-16,10 7-28 16,2 3-3-16,-7 5-62 15</inkml:trace>
  <inkml:trace contextRef="#ctx0" brushRef="#br0" timeOffset="85200.84">5882 12881 1050 0,'6'0'448'0,"1"0"-206"0,17 0-169 16,7 0-27-16,14-3-14 16,8 0-8-1,-3 2-36-15,-4 1-81 16</inkml:trace>
  <inkml:trace contextRef="#ctx0" brushRef="#br0" timeOffset="85364.65">5909 13011 811 0,'0'5'407'16,"-5"-3"-143"-16,11 4-67 15,16-1-90-15,9-3-30 16,23 1-32-16,5-2-17 15,6 2-19 1,-6-3-103-16</inkml:trace>
  <inkml:trace contextRef="#ctx0" brushRef="#br0" timeOffset="85688.51">6739 12861 1002 0,'-12'-16'463'16,"-15"-11"-205"-16,-4 5-50 15,-8 14-101-15,-1 9-37 16,-4 18-55-16,2 8-16 0,15 20-4 16,6 5-1-16,21 3 5 15,17 1 1-15,18-19 3 16,15-5 3-16,17-14 4 15,3-7 1-15,-2-17 7 16,-8-9 6-16,-15-8 16 16,-12-9 15-16,-21-9 29 15,-6-1 3-15,-19-10-12 16,-10 2-20-16,-8 11-46 16,-7 7-23-16,-3 17-108 15,3 4-47-15</inkml:trace>
  <inkml:trace contextRef="#ctx0" brushRef="#br0" timeOffset="85855.82">6856 12861 1173 0,'-3'2'542'16,"-4"8"-210"-16,-7 10-72 0,-22 11-102 15,-7 6-30-15,-15 4-71 16,0 1-20-16,12-8-159 15,14 4 163-15</inkml:trace>
  <inkml:trace contextRef="#ctx0" brushRef="#br0" timeOffset="86100.87">7316 13097 1067 0,'6'2'577'16,"9"7"-175"-16,-15 3-135 0,0 6-65 16,-9 3-86-16,-5 2-19 15,-7 1-97-15,-9-3 286 16</inkml:trace>
  <inkml:trace contextRef="#ctx0" brushRef="#br0" timeOffset="87255.07">8016 12890 724 0,'12'-10'393'0,"14"-7"-70"0,2 8-124 16,-11 15-108-16,-3 12-19 15,-14 16-21-15,-6 6-11 16,-4 8-4-16,2-1-4 15,10-10-12-15,12-6-3 16,24-11-1-16,6-10-1 0,8-11 0 16,-6-11 1-16,-13-8 3 15,-5-7 4-15,-13-4 0 16,-7-4 0-16,-3 1-6 16,-5 0 5-1,-3 11 20-15,1 9 6 0,-10 21 3 16,4 11-5-16,-1 16-22 15,3 5-5-15,8 1-4 16,4-1-2-16,13-7-1 16,6-3-17-16,13-7-176 15</inkml:trace>
  <inkml:trace contextRef="#ctx0" brushRef="#br0" timeOffset="87646.77">8918 12593 964 0,'-23'7'506'0,"-19"2"-113"0,-3 19-212 16,-4 12-46-16,9 26-52 15,13 16-19-15,27 9-32 16,16-4-7-16,25-15-10 16,6-16 0-16,13-19-114 15,3-8-99-15</inkml:trace>
  <inkml:trace contextRef="#ctx0" brushRef="#br0" timeOffset="87984.08">9268 12828 962 0,'-6'-13'485'0,"-13"-7"-147"0,-9 3-56 16,-12 13-111-16,-7 6-46 15,3 20-76-15,2 9-24 16,18 19-24-16,11 8-3 16,23 0-1-16,13-3 3 15,20-20 1-15,11-8 2 16,7-18 3-16,-4-8 2 16,-16-13 12-16,-7-7 6 15,-23-13 5-15,-7-7-4 16,-8-11-7-16,-13-6-7 15,-1 7-48-15,-3 5-41 0,4 21-148 16,-2 9-209-16</inkml:trace>
  <inkml:trace contextRef="#ctx0" brushRef="#br0" timeOffset="88179.89">9272 12901 1006 0,'-16'11'503'15,"-18"5"-153"-15,-11 12-171 0,-2 3-48 16,7 1-62-16,10-1-65 16,22-1-164-1</inkml:trace>
  <inkml:trace contextRef="#ctx0" brushRef="#br0" timeOffset="88476.7399">9505 12615 1188 0,'15'11'479'0,"24"27"-284"0,6 18-29 16,-3 30-32-1,-7 10 0-15,-28-3-32 0,-15-5-24 16,-22-20-25-1,-5-12-8-15,4-15-204 16</inkml:trace>
  <inkml:trace contextRef="#ctx0" brushRef="#br0" timeOffset="88857.97">10118 12947 839 0,'8'-3'493'16,"9"-1"-30"-16,19 1-281 15,10 2-57-15,11-2-64 16,6-1-20-16,-4 3-26 15,-4-1-6-15,-11 4-76 16,-13-2-48-16,-12 1-164 16</inkml:trace>
  <inkml:trace contextRef="#ctx0" brushRef="#br0" timeOffset="89085.81">10132 13084 633 0,'3'1'406'0,"6"1"21"0,12-2-199 15,10 3-26-15,13-1-20 16,7-2-18-16,11 5-42 16,0-10-23-16,-1-4-49 15,-5 1-20-15,-17-2-51 16,-6 5-117-16</inkml:trace>
  <inkml:trace contextRef="#ctx0" brushRef="#br0" timeOffset="96493.9299">11001 12999 579 0,'1'1'298'16,"7"1"-22"-16,8 4-74 0,22 3-36 15,14-3 1-15,17 2-56 16,1-5-25-16,-9-4-45 15,-8-1-13-15,-21 0-28 16,-11-2-66-16</inkml:trace>
  <inkml:trace contextRef="#ctx0" brushRef="#br0" timeOffset="98621.59">12170 12744 485 0,'1'-1'293'0,"-7"-2"-37"15,-4 2-51-15,-13-1-92 16,-6 2-20-16,-7 1-29 15,-2-1-11-15,1 6-21 16,3 0-14-16,6 3-16 16,1 3-2-16,6 2-4 15,2 1-1-15,8 1-5 16,3 2-1-16,3-1 3 0,5-2 2 16,-2-3 7-16,2-3 10 15,2-7 34 1,4 0 13-16,8-4 14 0,3-5-5 15,12-2-30-15,3 0-13 16,12 6-21-16,7 8-3 16,3 16-5-16,-2 9 0 15,-14 8 6-15,-11 1 1 0,-20-2 8 16,-7-3 2-16,-19-5 6 31,-11-1 3-31,-20-6 0 16,-7-5 2-16,-1-12-2 15,3-8 4-15,14-14-16 0,12-6-40 16,19-2-114-16,10 1-91 16</inkml:trace>
  <inkml:trace contextRef="#ctx0" brushRef="#br0" timeOffset="99025.03">12606 12826 796 0,'1'-3'398'15,"1"-2"-124"-15,-2 17-151 16,-3 12-32-16,-10 23-2 16,-3 7 15-16,-15 6-32 15,-5-6-19-15,6-8-27 16,6-9-8-16,14-16-7 15,6-7-2-15,8-20 5 16,4-8 0-16,8-14 1 16,3-6 1-16,8-16-6 15,5-3 1-15,0-10-1 16,0-2-2-16,-6 18 10 16,-5 9 6-16,-6 25-6 15,-4 18 2-15,-4 25-13 16,2 11-6-16,2 19 1 15,5 2 2-15,-1-1-1 16,-1-4 2 0,-5-10-18-16,-3-4-41 0,-2-15-155 0,2-4-205 15</inkml:trace>
  <inkml:trace contextRef="#ctx0" brushRef="#br0" timeOffset="99177.9">12488 13010 868 0,'8'4'372'0,"20"2"-174"15,11 4-62-15,13-3-37 16,1 0-26-16,-6 2-40 16,-7-3-71-16</inkml:trace>
  <inkml:trace contextRef="#ctx0" brushRef="#br0" timeOffset="99355.92">13120 12569 1036 0,'-7'0'487'0,"-1"3"-175"15,-10 10-193-15,-3 11-49 16,0 13-34-16,-2 3-9 15,2 10-59-15,4-1-94 16</inkml:trace>
  <inkml:trace contextRef="#ctx0" brushRef="#br0" timeOffset="100318.45">13732 12950 541 0,'-15'-7'333'16,"-14"-7"-17"-16,-12 5-140 15,-2 3-34-15,-2 9-60 16,6 1-30-16,15 11-47 15,11 4-12-15,22 3-12 0,17 3-1 16,21 5 7-16,7-1 4 16,-3 2 9-16,-8 1 5 15,-27-3 15-15,-14-1 29 16,-27-5 20-16,-10-4 3 16,-18-9-2-16,-5-8-26 15,10-11-100 1,6-10-90-16</inkml:trace>
  <inkml:trace contextRef="#ctx0" brushRef="#br0" timeOffset="100492.67">13910 13011 850 0,'0'1'413'0,"0"4"-121"15,-1 4-117 1,-2 10-88-16,2 4-10 0,1 7-32 15,0 3-19-15,2 1-15 16,0-1-28-16,2-6-475 16</inkml:trace>
  <inkml:trace contextRef="#ctx0" brushRef="#br0" timeOffset="100647.31">13964 12699 1295 0,'0'-2'481'0,"-1"-2"-403"32,1 6-44-32,0-2 4 0,0 0-130 15,11 26-270-15</inkml:trace>
  <inkml:trace contextRef="#ctx0" brushRef="#br0" timeOffset="100870.92">14114 13105 797 0,'4'15'360'0,"-1"12"-132"16,-2-4-36-16,-5-6-38 0,0-6-20 16,-1-9-34-16,5-3-17 15,1-14-26-15,6-8-9 16,11-6-40-16,2-2-9 0,13 6-8 16,0 6 8-16,4 10 19 0,-3 8 5 31,-8 11 21-31,-4 5 4 0,-11 12-2 0,-3-1 0 15,-4 4-12 1,-4 2-8-16,0-7-134 16</inkml:trace>
  <inkml:trace contextRef="#ctx0" brushRef="#br0" timeOffset="101306.2099">14984 12588 877 0,'-37'4'406'15,"-26"7"-187"-15,-11 24-87 16,8 13-37-16,23 33-43 16,11 12-10-16,35 10-2 15,14 1 7-15,31-16 4 16,18-10-1-16,22-21-18 16,-1-12-20-16,-11-24-265 0</inkml:trace>
  <inkml:trace contextRef="#ctx0" brushRef="#br0" timeOffset="102654.66">15293 12786 892 0,'-19'0'369'0,"-23"2"-233"16,1 7-43-16,9 16-69 15,8 12-15-15,7 15-14 16,5 7-6-16,12 1 3 0,8-6 0 16,25-9 3-16,12-12 19 15,17-17 44-15,11-9 24 16,0-16 61-16,-5-9 27 15,-27-16 13-15,-12-3 0 16,-35-17-42-16,-17-8-39 0,-25-3-57 16,-13 2-23-16,-4 20-23 15,5 16-32-15,12 24-160 16,9 8-151-16</inkml:trace>
  <inkml:trace contextRef="#ctx0" brushRef="#br0" timeOffset="102843.73">15476 12860 865 0,'-2'-2'401'0,"-13"2"-175"0,-11 9-69 16,-20 18-93-16,-8 5-6 15,-3 12-14-15,5 1-15 16,12-6 8-16,12 0-77 15,15-12-295-15</inkml:trace>
  <inkml:trace contextRef="#ctx0" brushRef="#br0" timeOffset="103263.7099">15896 12798 896 0,'0'0'457'0,"-1"0"-73"15,1 27-290-15,0 9-51 16,3 26-10-16,4 0 1 15,1-3-7-15,2-4-1 16,-3-16-5-16,-2-2 36 16,1-14-178-16,-1-8-126 15</inkml:trace>
  <inkml:trace contextRef="#ctx0" brushRef="#br0" timeOffset="103414.9">15714 13044 1008 0,'3'-4'482'0,"10"2"-167"16,9-1-75-16,21 3-93 16,12 3-29-16,11-1-55 0,1 0-25 15,-12 1 14-15,-11-1-87 16</inkml:trace>
  <inkml:trace contextRef="#ctx0" brushRef="#br0" timeOffset="103939.67">16587 12946 902 0,'-1'-9'422'16,"-5"-8"-167"-16,-9-4-50 0,-8 1-85 15,-6 4-23-15,-14 7-50 16,3 9-20-16,-6 19-24 15,4 6-6 1,16 19-5-16,4 2 0 0,18-3 0 16,9 2 0-16,18-13-1 15,9-5-1-15,11-10 1 16,3-7 1-16,-7-10 6 16,-4-3 2-16,-14-9 9 15,-9-4 3-15,-9-1 3 16,-6 1 1-16,-7 2-5 15,-6 5-5-15,-3 6-5 16,0 3 0-16,5 18 1 16,5 6 3-16,9 14 2 15,9 11 0-15,9 7 0 16,7 4 0-16,-6-3-1 16,0-7-1-16,-4-18 22 0,-2-10-64 15,-1-23-275-15</inkml:trace>
  <inkml:trace contextRef="#ctx0" brushRef="#br0" timeOffset="104339.69">16779 12619 901 0,'19'13'462'16,"13"8"-99"-16,22 32-189 0,10 26-14 16,-15 15-34-16,-12 4-18 15,-27-10-36-15,-18-20-5 16,-17-3-23-16,-9-5-8 16,-6-7-14-16,1-7-3 15,8-14-8 1,8-5-3-16,11-16-73 0,9 0-70 15</inkml:trace>
  <inkml:trace contextRef="#ctx0" brushRef="#br0" timeOffset="108958.57">17495 12896 679 0,'0'1'346'15,"2"-1"-70"-15,18 0-123 0,4 0-33 16,22-1-33-16,11 1-29 16,4 0-40-16,3-1-42 15,-14 0-172-15,-12 1-163 16</inkml:trace>
  <inkml:trace contextRef="#ctx0" brushRef="#br0" timeOffset="109135.9">17479 13059 894 0,'9'4'417'0,"7"0"-154"15,19-1-126-15,13 1-8 16,18-2-51-16,10 2-28 16,-3-4-73-16,-6 0-100 15</inkml:trace>
  <inkml:trace contextRef="#ctx0" brushRef="#br0" timeOffset="109576.69">18208 12916 937 0,'13'2'410'16,"27"3"-209"-16,13 0-9 0,14-1-54 16,-3-1-42-16,-12-2-58 15,-5 0-4-15,-11-1-279 16</inkml:trace>
  <inkml:trace contextRef="#ctx0" brushRef="#br0" timeOffset="110392.48">19271 12624 267 0,'-5'0'142'0,"-9"3"-35"0,-7-3-27 16,-4 2-29-16,-4 0-8 16,-7-4 0-16,0-1 14 15,2 3 16-15,3-3 4 16,11 6 4-16,7 5-11 16,1 3-11-16,3 5 3 15,-2 3 4-15,4 4-1 16,3 4-6-16,-5-3-9 0,3 0-19 15,1-4-8 1,5-8-6-16,9-4 3 16,8-14 5-16,6-5 1 15,12 0 3-15,12 1 0 0,4 10 9 16,5 8 1-16,-7 12-5 16,-11 7-6-16,-16 9-2 15,-17 3 5-15,-26 0 11 0,-10 4 2 16,-20-12-9-16,1-6-7 15,-3-12-6 1,6-11-11-16,14-4-70 0,2-6-44 16,17-10-138-1,1 1-75-15</inkml:trace>
  <inkml:trace contextRef="#ctx0" brushRef="#br0" timeOffset="110937.08">19570 12639 711 0,'0'-6'394'0,"3"-4"-64"15,-3 3-73-15,-2 13-119 16,-3 6-45-16,-5 16-67 16,1 7-6-16,1 16 2 15,4 6-3-15,-2 6-9 16,1 2-1-16,-4-13 1 15,0-13-1-15,3-15 2 16,2-8 0-16,1-13-13 16,2-3-14-16,0-11-12 15,1-10-6-15,3-12 6 16,4-14 12-16,3-17 9 16,3-7 2-16,8-2 1 15,4 9-1-15,3 18 15 16,-3 13 15-16,-4 19 9 0,-6 10 0 15,-2 14-12 1,-1 12-10-16,6 18 0 0,0 8 0 16,5 12-1-16,4 3-2 15,-2-2-3-15,3-3-1 16,-4-17-9-16,-6-8-12 0,-3-15-62 16,-7-4-49-1,-8-14-214-15</inkml:trace>
  <inkml:trace contextRef="#ctx0" brushRef="#br0" timeOffset="111104.78">19510 12919 760 0,'7'-2'415'16,"11"-3"-72"-16,18 4-183 15,15 1-32-15,10 1-61 16,3 3-24-16,-15-3-13 15,-3-1-51-15,-15-7-281 0</inkml:trace>
  <inkml:trace contextRef="#ctx0" brushRef="#br0" timeOffset="111282.27">20164 12269 1018 0,'0'-2'467'0,"-3"-5"-215"15,0 7-92-15,-3 12-89 16,-2 10-37-16,-1 28-32 16,-8 4 8-16,-10 11-2 15,-1 1-50-15,1-6-80 16</inkml:trace>
  <inkml:trace contextRef="#ctx0" brushRef="#br0" timeOffset="111874.98">20549 12698 1522 0,'-9'-11'62'0,"-5"3"-3"15,-9-7 51-15,-6 8-47 16,-3 4-19-16,-2 5-28 0,4 4-14 16,12 11-23-1,15 5-4-15,20 6 0 0,13 6 8 16,15 3 18-16,2 2 5 16,-7 1 3-1,-8-9 0-15,-20-5 0 16,-12-4 8-16,-17-9 9 0,-12-2 4 15,-6-8 1 1,-1-6-4-16,10-9-93 16,7-2-72-16</inkml:trace>
  <inkml:trace contextRef="#ctx0" brushRef="#br0" timeOffset="112046.2">20720 12762 843 0,'4'-1'396'16,"8"2"-174"-16,-5 2-49 0,-5 6-59 16,2 6-27-1,-4 8-29-15,2 8-13 16,1 7-26-16,2 1-22 0,-1-7-200 16</inkml:trace>
  <inkml:trace contextRef="#ctx0" brushRef="#br0" timeOffset="112204.78">20739 12502 1124 0,'6'-6'443'0,"2"-3"-319"16,-2 4-75-16,1 11-55 15,-1 3-72-15,3 11-167 0,0 0-125 16</inkml:trace>
  <inkml:trace contextRef="#ctx0" brushRef="#br0" timeOffset="112439.68">20881 12649 386 0,'10'12'272'0,"11"14"17"0,-1 7-59 15,-6 8-98 1,-5 4-40-16,-8 8-55 0,-2 0-7 16,-5-10-5-16,4-7-3 0,-6-19 4 15,7-8 19-15,1-17 8 16,2-10 0-16,17-16-7 15,-4-9-19-15,17-3-5 16,3 5 8-16,6 10 38 16,2 9 10-16,-7 16 13 15,-6 6 1-15,-14 18-24 16,-4 11-6-16,-12 16-17 16,-6 6-10-16,-3-4 6 15,1-8-106-15</inkml:trace>
  <inkml:trace contextRef="#ctx0" brushRef="#br0" timeOffset="112899.21">21840 12525 582 0,'-12'-6'335'0,"-23"-1"-42"15,-9 7-64-15,-18 15-104 16,0 10-28-16,3 19-53 15,9 10-27-15,25 16-11 0,16 3-1 16,26 2 3 0,14-3 4-16,24-17-22 15,8-9-53-15,9-19-121 16,0-6-218-16</inkml:trace>
  <inkml:trace contextRef="#ctx0" brushRef="#br0" timeOffset="113300.9">22010 12804 736 0,'-7'-14'364'16,"-7"-13"-107"-16,-3 7-58 16,-4 10-66-16,-6 5-36 15,-3 10-62-15,2 6-22 16,0 13-20-16,10 9-3 15,8 14 3-15,5-1 3 16,18 6 3-16,8-5 1 16,11-11 4-16,5-2 3 15,-3-18 7-15,-2-3-14 0,-9-12-10 16,-2-7-2-16,-10-9-2 16,-7-4 16-16,-7-10 13 15,-3-3 0-15,-6 2 0 16,-1 5 3-16,2 14-2 15,0 12-2-15,9 22 8 16,-4 7-4-16,4 14-3 16,3 4 2-16,3 7-13 15,3-1-2-15,2 0 0 16,-1-2 1-16,0-12-13 16,-1-6-46-16,2-19-201 15</inkml:trace>
  <inkml:trace contextRef="#ctx0" brushRef="#br0" timeOffset="113545.76">22217 12550 1014 0,'15'-1'454'0,"21"6"-217"15,2 7-77-15,-3 24-87 16,0 10-11-16,-19 15-14 16,-4 7-2-16,-13 8-6 15,-12-1-9-15,-8-14-12 16,-7-6-4-16,3-27-67 16,5-9-75-16</inkml:trace>
  <inkml:trace contextRef="#ctx0" brushRef="#br0" timeOffset="118412.36">22816 12669 472 0,'-8'3'270'16,"-2"3"-36"-16,9-4-60 15,10 0-7-15,23-2-19 16,16 0-25-16,28-2-42 15,17 1-13-15,19 1-16 16,-5 3-7-16,-12-2-12 16,-14 2-10-16,-27-2-17 15,-11-1-9-15,-20 0-73 16,-11-1-49-16,-9 0-190 16</inkml:trace>
  <inkml:trace contextRef="#ctx0" brushRef="#br0" timeOffset="118690.35">22850 12842 553 0,'-8'-1'283'0,"0"-1"-65"15,8 2-29-15,14 2-33 16,17 1-21-16,32-3-37 16,19 0-8-16,31 0-10 15,5 0 1-15,-2 2-15 16,-10-2-16-16,-26 0-22 0,-12-2-15 16,-35-1-81-1,-15-2-85-15</inkml:trace>
  <inkml:trace contextRef="#ctx0" brushRef="#br0" timeOffset="119169.57">23029 12212 627 0,'-1'-1'378'16,"-7"-2"-55"-16,-3 5-130 31,-7 12-115-31,-11 3-28 0,6 17-14 0,1 1-5 15,8 5-17-15,11-4-4 0,-1-13-2 16,2-8-3-16,7-11 2 16,4-10 3-16,7-13 3 15,1-9 3-15,5-16 3 16,0-4 3-16,-1-2 3 16,-2 4 10-16,-6 10 22 31,-3 11 6-31,-4 14 7 15,-2 5-16-15,0 14-34 0,2 5-13 0,3 16-11 16,6 9 3-16,5 6 2 16,2 5 1-16,3-2-2 31,1-1-40-31,-9-10-148 16,-7-13-133-16</inkml:trace>
  <inkml:trace contextRef="#ctx0" brushRef="#br0" timeOffset="119321.72">22972 12318 927 0,'12'3'412'16,"17"2"-193"-16,8 2-94 16,8 1-74-16,1 1-18 0,-4-5-64 15,-4 1-122-15</inkml:trace>
  <inkml:trace contextRef="#ctx0" brushRef="#br0" timeOffset="119451.88">23345 12489 1075 0,'-1'-2'500'0,"1"-3"-219"15,0 2-120-15,-2 1-118 16,1 1-83-16</inkml:trace>
  <inkml:trace contextRef="#ctx0" brushRef="#br0" timeOffset="119853.43">23700 12177 897 0,'-5'-6'397'16,"-11"-1"-200"-16,-6 0-80 16,-16 1-79-16,-8 5-17 0,-7 1-13 15,5 4-5 1,12 0-4-16,12 3-5 0,14-1-21 16,12 0-1-16,19 1 3 15,8-2 8-15,15 2 23 16,-6 2 6-16,-7 2 7 15,-7-1 1-15,-15 2 8 16,-11 2 9-16,-18 2 3 16,-10 1-3-16,-7 3-9 15,5-1-11-15,11-3-9 16,9-1-4-16,13-4 3 16,5-4 1-16,10 2 6 0,6 2 5 15,4 2 3-15,0 3 1 16,-1-4-6-1,1-1-1-15,3 0-8 0,-2-4-30 16</inkml:trace>
  <inkml:trace contextRef="#ctx0" brushRef="#br0" timeOffset="119979.02">23804 12524 1291 0,'0'-3'536'15,"4"2"-327"-15,0-1-92 16</inkml:trace>
  <inkml:trace contextRef="#ctx0" brushRef="#br0" timeOffset="128343.95">1657 14035 706 0,'20'6'268'0,"30"1"-199"15,13 0-22-15,15 2-14 16,-2-7-7-16,-2 5-68 15,-13 1-139-15</inkml:trace>
  <inkml:trace contextRef="#ctx0" brushRef="#br0" timeOffset="128502.65">1625 14163 693 0,'5'1'320'16,"15"0"-83"-16,16 0-68 15,28-1-35-15,15 4-15 16,8-1-60-16,-4 8-20 16,-12 0-154-16</inkml:trace>
  <inkml:trace contextRef="#ctx0" brushRef="#br0" timeOffset="128828.97">2553 14101 751 0,'-3'0'455'31,"-7"-3"-19"-31,12 3-282 0,16 4-46 0,21-2-53 16,17 2-5 0,20 0-7-1,2-4 0-15,-9 1-5 0,-10 2-110 0</inkml:trace>
  <inkml:trace contextRef="#ctx0" brushRef="#br0" timeOffset="129201.79">3477 14011 675 0,'-10'-11'381'0,"-18"-9"-68"16,2 8-102-16,-13 12-121 16,-2 6-33-16,3 18-41 15,4 3-10-15,13 11-7 16,11 8-3-16,16-1 1 15,16 5 2-15,19-10 2 16,7-9 4-16,11-12 7 16,-3-11 2-16,-7-17 19 15,-7-10 19-15,-16-16 64 16,-12-6 18-16,-19-8 9 16,-12 1-17-16,-14 4-71 15,0 2-25-15,2 17-71 0,4 5-69 16</inkml:trace>
  <inkml:trace contextRef="#ctx0" brushRef="#br0" timeOffset="129349.16">3822 14267 932 0,'-2'-4'581'16,"-1"0"-5"-16,0-1-391 15,2 4-70-15,0 0-194 16</inkml:trace>
  <inkml:trace contextRef="#ctx0" brushRef="#br0" timeOffset="129860.27">4093 13984 852 0,'-2'-23'457'16,"-4"-17"-135"-16,2 17-101 0,3 11-41 16,0 18-99-16,-1 9-39 15,4 22-42-15,4 4-8 16,3 15 8-16,7-2 0 15,-6-4 3 1,-1-2 1-16,-6-12 0 0,-4-3 1 16,-6-11 2-16,-7-1 2 15,-6-10 4 1,-1-3 1-16,6-4-2 16,2-2-2-16,14-2-9 15,7-1-1-15,27-1-2 0,10 2 0 16,18-1 3-1,2-1-1-15,-12 4-109 16,-5-2-166-16</inkml:trace>
  <inkml:trace contextRef="#ctx0" brushRef="#br0" timeOffset="130224.76">4918 14124 863 0,'5'0'391'0,"2"-1"-152"16,10-1-94-16,34 6-73 16,12-3 3-16,38 3-20 15,8 0-15-15,-10 0-16 16,-10-1-8-16,-27 1-14 15,-14-3-40-15,-22 0-113 0,-9 6-118 16</inkml:trace>
  <inkml:trace contextRef="#ctx0" brushRef="#br0" timeOffset="130459.28">5029 14238 768 0,'8'0'343'16,"18"-2"-136"-16,14 2-38 0,29 0-23 15,9 0-9-15,6 1-43 16,-6 1-17-16,-11-2-34 16,-10 0-16-16,-15-1-23 15,-5-3-44-15,-16 0-141 16,-9-1-142-16</inkml:trace>
  <inkml:trace contextRef="#ctx0" brushRef="#br0" timeOffset="130659.39">5443 14041 540 0,'3'-4'343'15,"14"4"50"1,7 1-168-16,15 11-73 0,7 5-11 15,5 5-34-15,-2 1-21 16,-14 0-26 0,-10 0-11-16,-19 0-26 0,-9 5-7 15,-22-4-24-15,-7-3-81 16,-13-4-385-16</inkml:trace>
  <inkml:trace contextRef="#ctx0" brushRef="#br0" timeOffset="130960.59">5029 14021 891 0,'-16'1'406'16,"-15"3"-186"0,-8 8-97-16,6 12-28 15,2 2-37-15,12 5-12 16,26 1 2-16,6 1 10 16,22-1 3-16,2-4-5 15,2-8-18 1,6-6-11-16,-1-11-116 0</inkml:trace>
  <inkml:trace contextRef="#ctx0" brushRef="#br0" timeOffset="132634.34">6875 13987 575 0,'13'-6'323'0,"4"-6"-27"16,-3 3-34-16,-15 1-69 15,-9 1-37-15,-6 4-77 16,-9-2-40-16,-21 3-27 15,-10 1-3-15,-7 1-4 0,-3 1-4 16,14 6-14-16,7 5-13 16,18 2-12-16,6 5 1 15,11 3 9-15,2-5 8 16,-3 0 14-16,9 3 2 16,-3-8 4-1,5 3 4-15,6-2 1 16,-5-7 2-16,7 0 2 0,-2-3-1 15,-1-1 2-15,4 4-1 16,2-5 0-16,6 3-1 0,14-4 2 16,6 0 0-16,13 2-2 15,8 5-2-15,5 11-1 16,-2 4-2 0,-13 8 4-16,-15 1 2 15,-33 2 9-15,-8 4 5 0,-33-1 6 16,-16-1 2-16,-12-4-4 15,-7-9-3-15,7-15-7 16,11-9-8-16,25-16-68 16,12-6-56-16,21-8-187 15</inkml:trace>
  <inkml:trace contextRef="#ctx0" brushRef="#br0" timeOffset="133022.21">7198 14125 774 0,'0'-5'467'0,"-1"0"-85"15,-8 6-179-15,-4 6-65 0,-6 16-87 16,-3 9-15 0,-7 13-11-16,4 2-4 15,-1 6-10-15,5-5-3 16,6-14 2-16,4-9 0 15,6-16 4-15,2-9-1 0,8-15-5 16,2-9-2 0,6-14-5-16,3-8 3 15,2-8 6-15,1-1-1 16,1 3-3-16,2 6-3 16,0 14-2-16,0 6 6 0,-2 18 4 15,-4 8 1-15,1 13-4 16,3 8-1-16,6 15-3 15,0 8 3-15,-1 9 5 16,-3 7-3-16,-6 1 2 16,2-7-3-16,-6-7 5 0,3-14-71 15,-5-15-215-15</inkml:trace>
  <inkml:trace contextRef="#ctx0" brushRef="#br0" timeOffset="133200.81">7069 14276 1034 0,'9'-1'465'15,"7"0"-190"1,27 1-169-16,15 3-32 16,8 2-33-16,-6 0-16 15,-8 1-74-15,-8 1-144 16</inkml:trace>
  <inkml:trace contextRef="#ctx0" brushRef="#br0" timeOffset="133528.2">7682 13716 1216 0,'0'-8'556'15,"-6"-7"-290"-15,-2 12-74 16,-8 24-114-16,-4 16-45 16,2 24-25-16,2 9 0 15,8 3-9-15,4-7-68 16</inkml:trace>
  <inkml:trace contextRef="#ctx0" brushRef="#br0" timeOffset="134081.1">8023 14104 815 0,'-22'-1'332'15,"-22"-2"-208"-15,9 6-35 0,15 2-54 16,7 6-15-1,23 8-10-15,8 1-4 16,24 6 17-16,9-1 3 0,6 0 6 16,-3 0 3-16,-18-3 13 0,-10 1 6 15,-28-3 40-15,-18 1 10 16,-24 1-11 0,-10 0-9-16,-1-2-49 0,9-2-18 15,17-9-74 1,12-5-50-16</inkml:trace>
  <inkml:trace contextRef="#ctx0" brushRef="#br0" timeOffset="134247.34">8292 14183 1057 0,'2'-2'528'0,"3"-2"-178"15,-4 7-218-15,-1-3-51 16,0 1-57-16,3 28-4 0,7 35-4 15,-8-24-2-15,-2-2-70 16,-1-6-104 0</inkml:trace>
  <inkml:trace contextRef="#ctx0" brushRef="#br0" timeOffset="134394.56">8285 13907 1115 0,'-5'-6'480'16,"-5"-3"-224"-16,3 9-217 16,-1 2-33-16,2 8-64 15,6 1-95-15</inkml:trace>
  <inkml:trace contextRef="#ctx0" brushRef="#br0" timeOffset="134657.29">8414 14115 698 0,'9'12'382'0,"11"19"-84"16,-2 4-73-16,-7 4-107 16,-3 0-31-16,-7-3-38 15,-2-5-3-15,-2-9 3 0,0-7-2 16,3-13 24 0,1-6 1-16,7-17-12 0,5-5-5 15,4-6-39 1,5-1-10-16,3 9-6 0,1 0 0 15,3 11 0-15,-2 6 1 16,0 12 5-16,-4 7 1 16,-7 11 2-16,-2 0-1 15,-6 6-2-15,-1 1-1 16,0-3-113-16,-3-2-107 0</inkml:trace>
  <inkml:trace contextRef="#ctx0" brushRef="#br0" timeOffset="135159.8199">9320 13803 786 0,'-25'11'377'16,"-19"7"-146"-16,-7 33-96 0,-5 11-34 15,15 22-35-15,8 4-14 16,24-2-17 0,14 2-11-16,22-13-2 15,9-8-3-15,11-19-40 16,4-9-71-16</inkml:trace>
  <inkml:trace contextRef="#ctx0" brushRef="#br0" timeOffset="135719.44">9686 14237 541 0,'-7'-7'321'0,"-11"-8"-7"15,-6-2-70-15,-15 5-63 0,-3 2-25 16,-2 10-63 0,-3 2-34-16,10 10-43 15,6 5-16-15,9 6-7 0,12 6-1 16,15 5 0-16,10 0 1 16,16-2 2-1,6-2 2-15,4-12 2 16,2-3 1-16,-2-9 2 15,-8-9 1-15,-9-4 5 16,-8-6 2-16,-14-5 2 16,-4 2-2-16,-6 3 1 15,-5 5 2-15,1 9 0 16,0 10 3-16,3 16-4 0,2 9-3 16,7 10-3-16,2 5-1 15,7-3-2-15,1 3 1 16,-3-8 5-16,-3-3-69 15,0-11-224-15</inkml:trace>
  <inkml:trace contextRef="#ctx0" brushRef="#br0" timeOffset="135923.75">9790 13928 1327 0,'9'14'482'0,"7"25"-385"16,6 9-21-16,2 19-13 16,0 5-12-16,-7 0-23 0,-12 4-4 15,-12-4-6-15,-13-6-2 16,0-15-170-16,1-15-120 16</inkml:trace>
  <inkml:trace contextRef="#ctx0" brushRef="#br0" timeOffset="136180.15">10240 14155 1271 0,'15'1'532'0,"25"3"-307"16,11 6-80-16,9-2-68 15,-1-1-28-15,-7-4-31 16,-6-1-5-16,-14 0-104 16,-4 2-71-16,-15 7-273 15</inkml:trace>
  <inkml:trace contextRef="#ctx0" brushRef="#br0" timeOffset="136381.11">10280 14308 1100 0,'7'3'461'0,"13"0"-242"15,8 3-31-15,12 1-45 16,3 1-23-16,-1 0-58 15,2-1-21-15,-6-1-6 16,0-5-89-16</inkml:trace>
  <inkml:trace contextRef="#ctx0" brushRef="#br0" timeOffset="136954.24">11213 14078 897 0,'-16'-3'378'16,"-22"5"-228"-16,-4 2-35 16,1 17-62-16,3 4-20 15,13 11-18-15,12 7-3 0,23 0 1 16,16 7 2-16,25-4 5 15,8-6 4-15,-1-12 5 16,1-14 18-16,-12-21 46 16,-8-11 15-16,-15-18 17 15,-16-6-12-15,-31-7-41 16,-8-1-16-16,-14 4-28 16,-3 5-8-16,16 15-11 15,0 8-28-15,15 11-194 16,10 7-196-16</inkml:trace>
  <inkml:trace contextRef="#ctx0" brushRef="#br0" timeOffset="137161.47">11567 14447 1334 0,'-2'-2'613'16,"-1"-2"-278"-16,1-1-191 15,1 4-62 1,0 0-76-16,1 0-82 0</inkml:trace>
  <inkml:trace contextRef="#ctx0" brushRef="#br0" timeOffset="137628.54">11830 14267 839 0,'8'-14'457'0,"2"-21"-92"0,-2-3-51 15,-8 3-89-15,-2-2-48 16,1 17-74-16,0 4-30 16,0 10-47-16,0 7-15 15,-1 10-13-15,2 11-5 16,4 12 3-16,2 9 2 0,4 8 1 0,1 0 1 15,3 7 2 1,-2-7 1-16,-3-13-1 16,-5-8 1-16,-8-18-2 0,-6-5-1 15,-10-9-5-15,-3-3 0 32,-1-7-2-32,4 1 0 0,11 1-8 15,7 0-6-15,16 9 0 16,6-1 3-16,15 7 9 15,3 4 6-15,0 2 3 16,0 1 1-16,-8-5-3 16,-2 1-111-16</inkml:trace>
  <inkml:trace contextRef="#ctx0" brushRef="#br0" timeOffset="138291.62">13102 14172 771 0,'4'-12'378'0,"13"-13"-121"0,8 3-33 15,7 5-56-15,7 4-22 16,10 11-52-16,-4 7-21 16,-9 14-39-16,-8 7-8 15,-38 5-2-15,-23 2-1 16,-24 4-3-16,-11 2-2 15,5 3-9-15,13-6-3 0,27-8-12 16,18-1-5 0,33-12-1-16,13-4 0 0,19 1 11 15,4-5 1-15,-1 1-28 16,-2-1-65-16,-7-7-196 16</inkml:trace>
  <inkml:trace contextRef="#ctx0" brushRef="#br0" timeOffset="138567.94">13545 14002 1104 0,'-30'-25'500'0,"-43"-23"-247"15,-10 11-65-15,-2 28-108 16,0 12-33-16,4 27-39 16,5 19-6-16,8 18-2 15,12 9-8-15,27 19 3 16,19 6 0-16,37 2-6 15,24-5 5-15,44-22 1 0,16-21 4 16,24-32 12 0,5-21 7-16,-19-33 44 15,-16-19 34-15,-46-41 58 0,-27-19 13 16,-48-25-31-16,-24-3-38 16,-40 15-73-16,-30 17-17 15,-20 39 18-15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85D28-F1EB-4070-937A-65D57EF271B8}" type="datetimeFigureOut">
              <a:rPr lang="en-US" smtClean="0"/>
              <a:t>11/5/2025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36B31-EE98-4A0A-9F87-AB29575838EC}" type="slidenum">
              <a:rPr lang="en-US" smtClean="0"/>
              <a:t>‹#›</a:t>
            </a:fld>
            <a:endParaRPr lang="en-US"/>
          </a:p>
        </p:txBody>
      </p:sp>
    </p:spTree>
    <p:extLst>
      <p:ext uri="{BB962C8B-B14F-4D97-AF65-F5344CB8AC3E}">
        <p14:creationId xmlns:p14="http://schemas.microsoft.com/office/powerpoint/2010/main" val="147918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45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10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34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641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29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72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47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46286B-71A5-47B9-BAF7-F5E938308F51}"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357613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286B-71A5-47B9-BAF7-F5E938308F51}"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231849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286B-71A5-47B9-BAF7-F5E938308F51}"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362429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11/5/2025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solidFill>
                <a:srgbClr val="0F6FC6"/>
              </a:solidFill>
            </a:endParaRPr>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solidFill>
                  <a:srgbClr val="0F6FC6"/>
                </a:solidFill>
              </a:rPr>
              <a:pPr/>
              <a:t>‹#›</a:t>
            </a:fld>
            <a:endParaRPr lang="en-US" dirty="0">
              <a:solidFill>
                <a:srgbClr val="0F6FC6"/>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48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1"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1"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4475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7500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solidFill>
                <a:srgbClr val="0F6FC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63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8" name="Footer Placeholder 7"/>
          <p:cNvSpPr>
            <a:spLocks noGrp="1"/>
          </p:cNvSpPr>
          <p:nvPr>
            <p:ph type="ftr" sz="quarter" idx="11"/>
          </p:nvPr>
        </p:nvSpPr>
        <p:spPr/>
        <p:txBody>
          <a:bodyPr/>
          <a:lstStyle/>
          <a:p>
            <a:endParaRPr lang="en-US" dirty="0">
              <a:solidFill>
                <a:srgbClr val="0F6FC6"/>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19655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4" name="Footer Placeholder 3"/>
          <p:cNvSpPr>
            <a:spLocks noGrp="1"/>
          </p:cNvSpPr>
          <p:nvPr>
            <p:ph type="ftr" sz="quarter" idx="11"/>
          </p:nvPr>
        </p:nvSpPr>
        <p:spPr/>
        <p:txBody>
          <a:bodyPr/>
          <a:lstStyle/>
          <a:p>
            <a:endParaRPr lang="en-US" dirty="0">
              <a:solidFill>
                <a:srgbClr val="0F6FC6"/>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2310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3" name="Footer Placeholder 2"/>
          <p:cNvSpPr>
            <a:spLocks noGrp="1"/>
          </p:cNvSpPr>
          <p:nvPr>
            <p:ph type="ftr" sz="quarter" idx="11"/>
          </p:nvPr>
        </p:nvSpPr>
        <p:spPr/>
        <p:txBody>
          <a:bodyPr/>
          <a:lstStyle/>
          <a:p>
            <a:endParaRPr lang="en-US" dirty="0">
              <a:solidFill>
                <a:srgbClr val="0F6FC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3512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0F6FC6"/>
              </a:solidFill>
            </a:endParaRPr>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66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286B-71A5-47B9-BAF7-F5E938308F51}"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218804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0F6FC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1053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07685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9278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46286B-71A5-47B9-BAF7-F5E938308F51}"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153000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46286B-71A5-47B9-BAF7-F5E938308F51}"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195981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46286B-71A5-47B9-BAF7-F5E938308F51}"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198481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46286B-71A5-47B9-BAF7-F5E938308F51}"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389362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6286B-71A5-47B9-BAF7-F5E938308F51}"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333969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46286B-71A5-47B9-BAF7-F5E938308F51}"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19814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46286B-71A5-47B9-BAF7-F5E938308F51}"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7347-3A39-4AE9-BED4-DA746C413D1A}" type="slidenum">
              <a:rPr lang="en-US" smtClean="0"/>
              <a:t>‹#›</a:t>
            </a:fld>
            <a:endParaRPr lang="en-US"/>
          </a:p>
        </p:txBody>
      </p:sp>
    </p:spTree>
    <p:extLst>
      <p:ext uri="{BB962C8B-B14F-4D97-AF65-F5344CB8AC3E}">
        <p14:creationId xmlns:p14="http://schemas.microsoft.com/office/powerpoint/2010/main" val="242829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6286B-71A5-47B9-BAF7-F5E938308F51}" type="datetimeFigureOut">
              <a:rPr lang="en-US" smtClean="0"/>
              <a:t>11/5/2025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A7347-3A39-4AE9-BED4-DA746C413D1A}" type="slidenum">
              <a:rPr lang="en-US" smtClean="0"/>
              <a:t>‹#›</a:t>
            </a:fld>
            <a:endParaRPr lang="en-US"/>
          </a:p>
        </p:txBody>
      </p:sp>
    </p:spTree>
    <p:extLst>
      <p:ext uri="{BB962C8B-B14F-4D97-AF65-F5344CB8AC3E}">
        <p14:creationId xmlns:p14="http://schemas.microsoft.com/office/powerpoint/2010/main" val="88539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11/5/2025</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0F6FC6"/>
              </a:solidFill>
            </a:endParaRPr>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37392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10.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11" Type="http://schemas.openxmlformats.org/officeDocument/2006/relationships/image" Target="../media/image17.png"/><Relationship Id="rId6" Type="http://schemas.openxmlformats.org/officeDocument/2006/relationships/image" Target="../media/image100.png"/><Relationship Id="rId5" Type="http://schemas.openxmlformats.org/officeDocument/2006/relationships/image" Target="../media/image91.png"/><Relationship Id="rId10" Type="http://schemas.openxmlformats.org/officeDocument/2006/relationships/image" Target="../media/image14.png"/><Relationship Id="rId9" Type="http://schemas.openxmlformats.org/officeDocument/2006/relationships/image" Target="../media/image130.png"/><Relationship Id="rId4" Type="http://schemas.openxmlformats.org/officeDocument/2006/relationships/image" Target="../media/image80.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0.png"/><Relationship Id="rId5" Type="http://schemas.openxmlformats.org/officeDocument/2006/relationships/image" Target="../media/image26.png"/><Relationship Id="rId4" Type="http://schemas.openxmlformats.org/officeDocument/2006/relationships/image" Target="../media/image211.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31.png"/><Relationship Id="rId12" Type="http://schemas.openxmlformats.org/officeDocument/2006/relationships/image" Target="../media/image281.png"/><Relationship Id="rId2" Type="http://schemas.openxmlformats.org/officeDocument/2006/relationships/notesSlide" Target="../notesSlides/notesSlide6.xml"/><Relationship Id="rId1" Type="http://schemas.openxmlformats.org/officeDocument/2006/relationships/slideLayout" Target="../slideLayouts/slideLayout13.xml"/><Relationship Id="rId11" Type="http://schemas.openxmlformats.org/officeDocument/2006/relationships/image" Target="../media/image271.png"/><Relationship Id="rId10" Type="http://schemas.openxmlformats.org/officeDocument/2006/relationships/image" Target="../media/image261.png"/><Relationship Id="rId4" Type="http://schemas.openxmlformats.org/officeDocument/2006/relationships/image" Target="../media/image29.png"/><Relationship Id="rId9" Type="http://schemas.openxmlformats.org/officeDocument/2006/relationships/image" Target="../media/image25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10.png"/><Relationship Id="rId7" Type="http://schemas.openxmlformats.org/officeDocument/2006/relationships/image" Target="../media/image250.png"/><Relationship Id="rId12" Type="http://schemas.openxmlformats.org/officeDocument/2006/relationships/image" Target="../media/image32.emf"/><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240.png"/><Relationship Id="rId11" Type="http://schemas.openxmlformats.org/officeDocument/2006/relationships/customXml" Target="../ink/ink1.xml"/><Relationship Id="rId5" Type="http://schemas.openxmlformats.org/officeDocument/2006/relationships/image" Target="../media/image230.png"/><Relationship Id="rId10" Type="http://schemas.openxmlformats.org/officeDocument/2006/relationships/image" Target="../media/image31.png"/><Relationship Id="rId4" Type="http://schemas.openxmlformats.org/officeDocument/2006/relationships/image" Target="../media/image220.png"/><Relationship Id="rId9" Type="http://schemas.openxmlformats.org/officeDocument/2006/relationships/image" Target="../media/image27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330.png"/><Relationship Id="rId4" Type="http://schemas.openxmlformats.org/officeDocument/2006/relationships/image" Target="../media/image32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gif"/><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49.emf"/></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38.png"/><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1.emf"/><Relationship Id="rId5" Type="http://schemas.openxmlformats.org/officeDocument/2006/relationships/customXml" Target="../ink/ink4.xml"/><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8.jpe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52.emf"/></Relationships>
</file>

<file path=ppt/slides/_rels/slide29.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3.png"/><Relationship Id="rId7" Type="http://schemas.openxmlformats.org/officeDocument/2006/relationships/customXml" Target="../ink/ink7.xml"/><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5.emf"/><Relationship Id="rId5" Type="http://schemas.openxmlformats.org/officeDocument/2006/relationships/customXml" Target="../ink/ink6.xml"/><Relationship Id="rId4" Type="http://schemas.openxmlformats.org/officeDocument/2006/relationships/image" Target="../media/image54.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7.png"/><Relationship Id="rId7" Type="http://schemas.openxmlformats.org/officeDocument/2006/relationships/image" Target="../media/image60.emf"/><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customXml" Target="../ink/ink8.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57.png"/><Relationship Id="rId7" Type="http://schemas.openxmlformats.org/officeDocument/2006/relationships/image" Target="../media/image61.emf"/><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customXml" Target="../ink/ink9.xml"/><Relationship Id="rId5" Type="http://schemas.openxmlformats.org/officeDocument/2006/relationships/image" Target="../media/image59.png"/><Relationship Id="rId10" Type="http://schemas.openxmlformats.org/officeDocument/2006/relationships/image" Target="../media/image38.png"/><Relationship Id="rId4" Type="http://schemas.openxmlformats.org/officeDocument/2006/relationships/image" Target="../media/image58.png"/><Relationship Id="rId9" Type="http://schemas.openxmlformats.org/officeDocument/2006/relationships/image" Target="../media/image62.emf"/></Relationships>
</file>

<file path=ppt/slides/_rels/slide32.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57.png"/><Relationship Id="rId7" Type="http://schemas.openxmlformats.org/officeDocument/2006/relationships/image" Target="../media/image63.emf"/><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customXml" Target="../ink/ink11.xml"/><Relationship Id="rId5" Type="http://schemas.openxmlformats.org/officeDocument/2006/relationships/image" Target="../media/image59.png"/><Relationship Id="rId10" Type="http://schemas.openxmlformats.org/officeDocument/2006/relationships/image" Target="../media/image38.png"/><Relationship Id="rId4" Type="http://schemas.openxmlformats.org/officeDocument/2006/relationships/image" Target="../media/image58.png"/><Relationship Id="rId9" Type="http://schemas.openxmlformats.org/officeDocument/2006/relationships/image" Target="../media/image6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729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2050" name="Picture 2" descr="Oscillation - Wikipedi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353051" y="3219451"/>
            <a:ext cx="2171700" cy="43434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8350" y="1524000"/>
            <a:ext cx="7872252" cy="4953000"/>
          </a:xfrm>
        </p:spPr>
        <p:txBody>
          <a:bodyPr>
            <a:normAutofit/>
          </a:bodyPr>
          <a:lstStyle/>
          <a:p>
            <a:r>
              <a:rPr lang="el-GR" b="1" u="sng" dirty="0"/>
              <a:t>Ορισμός:</a:t>
            </a:r>
            <a:r>
              <a:rPr lang="el-GR" b="1" i="1" dirty="0"/>
              <a:t> </a:t>
            </a:r>
            <a:r>
              <a:rPr lang="el-GR" b="1" dirty="0"/>
              <a:t>Όταν η δύναμη που ασκείται σε ένα σύστημα (α) εξαρτάται από τη μετατόπιση του συστήματος από μια θέση ισορροπίας και </a:t>
            </a:r>
            <a:br>
              <a:rPr lang="el-GR" b="1" dirty="0"/>
            </a:br>
            <a:r>
              <a:rPr lang="el-GR" b="1" dirty="0"/>
              <a:t>(β) έχει πάντα κατεύθυνση προς τη θέση ισορροπίας του συστήματος, </a:t>
            </a:r>
            <a:br>
              <a:rPr lang="el-GR" b="1" dirty="0"/>
            </a:br>
            <a:r>
              <a:rPr lang="el-GR" b="1" dirty="0"/>
              <a:t>η κίνηση που πραγματοποιεί το σύστημα λέγεται</a:t>
            </a:r>
            <a:br>
              <a:rPr lang="el-GR" b="1" dirty="0"/>
            </a:br>
            <a:r>
              <a:rPr lang="el-GR" b="1" dirty="0"/>
              <a:t/>
            </a:r>
            <a:br>
              <a:rPr lang="el-GR" b="1" dirty="0"/>
            </a:br>
            <a:r>
              <a:rPr lang="el-GR" b="1" dirty="0"/>
              <a:t>		</a:t>
            </a:r>
            <a:r>
              <a:rPr lang="el-GR" b="1" dirty="0">
                <a:solidFill>
                  <a:srgbClr val="FF0000"/>
                </a:solidFill>
              </a:rPr>
              <a:t>Απλή Αρμονική</a:t>
            </a:r>
            <a:r>
              <a:rPr lang="en-US" b="1" dirty="0">
                <a:solidFill>
                  <a:srgbClr val="FF0000"/>
                </a:solidFill>
              </a:rPr>
              <a:t> </a:t>
            </a:r>
            <a:r>
              <a:rPr lang="el-GR" b="1" dirty="0">
                <a:solidFill>
                  <a:srgbClr val="FF0000"/>
                </a:solidFill>
              </a:rPr>
              <a:t>Κίνηση</a:t>
            </a:r>
            <a:r>
              <a:rPr lang="en-US" b="1" dirty="0">
                <a:solidFill>
                  <a:srgbClr val="FF0000"/>
                </a:solidFill>
              </a:rPr>
              <a:t> </a:t>
            </a:r>
            <a:r>
              <a:rPr lang="el-GR" b="1" dirty="0">
                <a:solidFill>
                  <a:srgbClr val="FF0000"/>
                </a:solidFill>
              </a:rPr>
              <a:t>/</a:t>
            </a:r>
            <a:r>
              <a:rPr lang="en-US" b="1" dirty="0">
                <a:solidFill>
                  <a:srgbClr val="FF0000"/>
                </a:solidFill>
              </a:rPr>
              <a:t> </a:t>
            </a:r>
            <a:r>
              <a:rPr lang="el-GR" b="1" dirty="0">
                <a:solidFill>
                  <a:srgbClr val="FF0000"/>
                </a:solidFill>
              </a:rPr>
              <a:t>Ταλάντωση</a:t>
            </a:r>
          </a:p>
          <a:p>
            <a:pPr lvl="1"/>
            <a:endParaRPr lang="el-GR" dirty="0"/>
          </a:p>
          <a:p>
            <a:pPr lvl="1"/>
            <a:r>
              <a:rPr lang="el-GR" dirty="0"/>
              <a:t>Γνωρίζετε ήδη μια </a:t>
            </a:r>
            <a:br>
              <a:rPr lang="el-GR" dirty="0"/>
            </a:br>
            <a:r>
              <a:rPr lang="el-GR" dirty="0"/>
              <a:t>τέτοια κίνηση (ποια;) </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6366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2" y="1143000"/>
            <a:ext cx="8105773" cy="5257800"/>
          </a:xfr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Πάπυρος: Οριζόντιος 2">
                <a:extLst>
                  <a:ext uri="{FF2B5EF4-FFF2-40B4-BE49-F238E27FC236}">
                    <a16:creationId xmlns:a16="http://schemas.microsoft.com/office/drawing/2014/main" id="{4A449570-C75F-23D8-9FCA-63760012D3EC}"/>
                  </a:ext>
                </a:extLst>
              </p:cNvPr>
              <p:cNvSpPr/>
              <p:nvPr/>
            </p:nvSpPr>
            <p:spPr>
              <a:xfrm>
                <a:off x="6073739" y="668172"/>
                <a:ext cx="2514600" cy="66130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latin typeface="Calibri" panose="020F0502020204030204"/>
                  </a:rPr>
                  <a:t>Νόμος </a:t>
                </a:r>
                <a:r>
                  <a:rPr lang="en-US" dirty="0">
                    <a:solidFill>
                      <a:prstClr val="white"/>
                    </a:solidFill>
                    <a:latin typeface="Calibri" panose="020F0502020204030204"/>
                  </a:rPr>
                  <a:t>Hooke: </a:t>
                </a:r>
                <a14:m>
                  <m:oMath xmlns:m="http://schemas.openxmlformats.org/officeDocument/2006/math">
                    <m:sSub>
                      <m:sSubPr>
                        <m:ctrlPr>
                          <a:rPr lang="en-US" i="1">
                            <a:solidFill>
                              <a:prstClr val="white"/>
                            </a:solidFill>
                            <a:latin typeface="Cambria Math" panose="02040503050406030204" pitchFamily="18" charset="0"/>
                          </a:rPr>
                        </m:ctrlPr>
                      </m:sSubPr>
                      <m:e>
                        <m:r>
                          <a:rPr lang="en-US" i="1">
                            <a:solidFill>
                              <a:prstClr val="white"/>
                            </a:solidFill>
                            <a:latin typeface="Cambria Math" panose="02040503050406030204" pitchFamily="18" charset="0"/>
                          </a:rPr>
                          <m:t>𝐹</m:t>
                        </m:r>
                      </m:e>
                      <m:sub>
                        <m:r>
                          <a:rPr lang="en-US" i="1">
                            <a:solidFill>
                              <a:prstClr val="white"/>
                            </a:solidFill>
                            <a:latin typeface="Cambria Math" panose="02040503050406030204" pitchFamily="18" charset="0"/>
                          </a:rPr>
                          <m:t>𝑠</m:t>
                        </m:r>
                      </m:sub>
                    </m:sSub>
                    <m:r>
                      <a:rPr lang="en-US" i="1">
                        <a:solidFill>
                          <a:prstClr val="white"/>
                        </a:solidFill>
                        <a:latin typeface="Cambria Math" panose="02040503050406030204" pitchFamily="18" charset="0"/>
                      </a:rPr>
                      <m:t>=−</m:t>
                    </m:r>
                    <m:r>
                      <a:rPr lang="en-US" i="1">
                        <a:solidFill>
                          <a:prstClr val="white"/>
                        </a:solidFill>
                        <a:latin typeface="Cambria Math" panose="02040503050406030204" pitchFamily="18" charset="0"/>
                      </a:rPr>
                      <m:t>𝑘𝑥</m:t>
                    </m:r>
                  </m:oMath>
                </a14:m>
                <a:endParaRPr lang="en-US" i="1" dirty="0">
                  <a:solidFill>
                    <a:prstClr val="white"/>
                  </a:solidFill>
                  <a:latin typeface="Calibri" panose="020F0502020204030204"/>
                </a:endParaRPr>
              </a:p>
            </p:txBody>
          </p:sp>
        </mc:Choice>
        <mc:Fallback>
          <p:sp>
            <p:nvSpPr>
              <p:cNvPr id="3" name="Πάπυρος: Οριζόντιος 2">
                <a:extLst>
                  <a:ext uri="{FF2B5EF4-FFF2-40B4-BE49-F238E27FC236}">
                    <a16:creationId xmlns:a16="http://schemas.microsoft.com/office/drawing/2014/main" id="{4A449570-C75F-23D8-9FCA-63760012D3EC}"/>
                  </a:ext>
                </a:extLst>
              </p:cNvPr>
              <p:cNvSpPr>
                <a:spLocks noRot="1" noChangeAspect="1" noMove="1" noResize="1" noEditPoints="1" noAdjustHandles="1" noChangeArrowheads="1" noChangeShapeType="1" noTextEdit="1"/>
              </p:cNvSpPr>
              <p:nvPr/>
            </p:nvSpPr>
            <p:spPr>
              <a:xfrm>
                <a:off x="6073739" y="668172"/>
                <a:ext cx="2514600" cy="661307"/>
              </a:xfrm>
              <a:prstGeom prst="horizontalScroll">
                <a:avLst/>
              </a:prstGeom>
              <a:blipFill>
                <a:blip r:embed="rId3"/>
                <a:stretch>
                  <a:fillRect t="-2703"/>
                </a:stretch>
              </a:blipFill>
            </p:spPr>
            <p:txBody>
              <a:bodyPr/>
              <a:lstStyle/>
              <a:p>
                <a:r>
                  <a:rPr lang="en-US">
                    <a:noFill/>
                  </a:rPr>
                  <a:t> </a:t>
                </a:r>
              </a:p>
            </p:txBody>
          </p:sp>
        </mc:Fallback>
      </mc:AlternateContent>
    </p:spTree>
    <p:extLst>
      <p:ext uri="{BB962C8B-B14F-4D97-AF65-F5344CB8AC3E}">
        <p14:creationId xmlns:p14="http://schemas.microsoft.com/office/powerpoint/2010/main" val="404377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1026" name="Picture 2" descr="Movimiento movimento motion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002" y="1524000"/>
            <a:ext cx="812799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80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7" y="2743202"/>
            <a:ext cx="3140911" cy="3762375"/>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1"/>
                <a:ext cx="7938926" cy="5133974"/>
              </a:xfrm>
            </p:spPr>
            <p:txBody>
              <a:bodyPr>
                <a:normAutofit/>
              </a:bodyPr>
              <a:lstStyle/>
              <a:p>
                <a:r>
                  <a:rPr lang="el-GR" b="1" dirty="0" err="1"/>
                  <a:t>Μοντελοποίηση</a:t>
                </a:r>
                <a:r>
                  <a:rPr lang="el-GR" dirty="0"/>
                  <a:t>: σώμα υπό επίδραση δύναμης</a:t>
                </a:r>
                <a:r>
                  <a:rPr lang="en-US" dirty="0"/>
                  <a:t> (2</a:t>
                </a:r>
                <a:r>
                  <a:rPr lang="el-GR" baseline="30000" dirty="0" err="1"/>
                  <a:t>ος</a:t>
                </a:r>
                <a:r>
                  <a:rPr lang="el-GR" dirty="0"/>
                  <a:t> Ν. Ν.)</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a:p>
              <a:p>
                <a:endParaRPr lang="el-GR" sz="1100" b="1" dirty="0"/>
              </a:p>
              <a:p>
                <a:r>
                  <a:rPr lang="el-GR" sz="2200" b="1" dirty="0"/>
                  <a:t>Η επιτάχυνση είναι ανάλογη της </a:t>
                </a:r>
                <a:br>
                  <a:rPr lang="el-GR" sz="2200" b="1" dirty="0"/>
                </a:br>
                <a:r>
                  <a:rPr lang="el-GR" sz="2200" b="1" dirty="0"/>
                  <a:t>θέσης</a:t>
                </a:r>
                <a:r>
                  <a:rPr lang="en-US" sz="2200" b="1" dirty="0"/>
                  <a:t> (</a:t>
                </a:r>
                <a:r>
                  <a:rPr lang="el-GR" sz="2200" b="1" dirty="0"/>
                  <a:t>μετατόπισης από θέση </a:t>
                </a:r>
                <a:br>
                  <a:rPr lang="el-GR" sz="2200" b="1" dirty="0"/>
                </a:br>
                <a:r>
                  <a:rPr lang="el-GR" sz="2200" b="1" dirty="0"/>
                  <a:t>ισορροπίας)</a:t>
                </a:r>
              </a:p>
              <a:p>
                <a:endParaRPr lang="el-GR" sz="1400" b="1" dirty="0"/>
              </a:p>
              <a:p>
                <a:r>
                  <a:rPr lang="el-GR" sz="2200" b="1" dirty="0"/>
                  <a:t>Η κατεύθυνσή της είναι αντίθετη </a:t>
                </a:r>
                <a:br>
                  <a:rPr lang="el-GR" sz="2200" b="1" dirty="0"/>
                </a:br>
                <a:r>
                  <a:rPr lang="el-GR" sz="2200" b="1" dirty="0"/>
                  <a:t>της μετατόπισης από τη θέση </a:t>
                </a:r>
                <a:br>
                  <a:rPr lang="el-GR" sz="2200" b="1" dirty="0"/>
                </a:br>
                <a:r>
                  <a:rPr lang="el-GR" sz="2200" b="1" dirty="0"/>
                  <a:t>ισορροπίας</a:t>
                </a:r>
              </a:p>
              <a:p>
                <a:pPr marL="68580" indent="0">
                  <a:buNone/>
                </a:pPr>
                <a:r>
                  <a:rPr lang="el-GR" b="1" dirty="0">
                    <a:sym typeface="Wingdings" panose="05000000000000000000" pitchFamily="2" charset="2"/>
                  </a:rPr>
                  <a:t>	</a:t>
                </a:r>
                <a:br>
                  <a:rPr lang="el-GR" b="1" dirty="0">
                    <a:sym typeface="Wingdings" panose="05000000000000000000" pitchFamily="2" charset="2"/>
                  </a:rPr>
                </a:br>
                <a:r>
                  <a:rPr lang="el-GR" b="1" dirty="0">
                    <a:sym typeface="Wingdings" panose="05000000000000000000" pitchFamily="2" charset="2"/>
                  </a:rPr>
                  <a:t>	</a:t>
                </a:r>
                <a:r>
                  <a:rPr lang="el-GR" b="1" i="1" dirty="0">
                    <a:sym typeface="Wingdings" panose="05000000000000000000" pitchFamily="2" charset="2"/>
                  </a:rPr>
                  <a:t>Απλή Αρμονική Κίνηση</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a:blip r:embed="rId3"/>
                <a:stretch>
                  <a:fillRect t="-950"/>
                </a:stretch>
              </a:blipFill>
            </p:spPr>
            <p:txBody>
              <a:bodyPr/>
              <a:lstStyle/>
              <a:p>
                <a:r>
                  <a:rPr lang="en-US">
                    <a:noFill/>
                  </a:rPr>
                  <a:t> </a:t>
                </a:r>
              </a:p>
            </p:txBody>
          </p:sp>
        </mc:Fallback>
      </mc:AlternateContent>
    </p:spTree>
    <p:extLst>
      <p:ext uri="{BB962C8B-B14F-4D97-AF65-F5344CB8AC3E}">
        <p14:creationId xmlns:p14="http://schemas.microsoft.com/office/powerpoint/2010/main" val="677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5" name="Group 4"/>
          <p:cNvGrpSpPr/>
          <p:nvPr/>
        </p:nvGrpSpPr>
        <p:grpSpPr>
          <a:xfrm>
            <a:off x="5325374" y="1300230"/>
            <a:ext cx="3352800" cy="5210759"/>
            <a:chOff x="5325374" y="1300228"/>
            <a:chExt cx="3352800" cy="5210759"/>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oMath>
                    </m:oMathPara>
                  </a14:m>
                  <a:endParaRPr lang="el-GR" dirty="0">
                    <a:solidFill>
                      <a:prstClr val="black"/>
                    </a:solidFill>
                    <a:latin typeface="Calibri" panose="020F0502020204030204"/>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oMath>
                    </m:oMathPara>
                  </a14:m>
                  <a:endParaRPr lang="el-GR" dirty="0">
                    <a:solidFill>
                      <a:prstClr val="black"/>
                    </a:solidFill>
                    <a:latin typeface="Calibri" panose="020F0502020204030204"/>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p:sp>
        <p:nvSpPr>
          <p:cNvPr id="20" name="U-Turn Arrow 19"/>
          <p:cNvSpPr/>
          <p:nvPr/>
        </p:nvSpPr>
        <p:spPr>
          <a:xfrm rot="10800000" flipH="1">
            <a:off x="5221655" y="3595418"/>
            <a:ext cx="517242" cy="557193"/>
          </a:xfrm>
          <a:prstGeom prst="uturnArrow">
            <a:avLst>
              <a:gd name="adj1" fmla="val 15476"/>
              <a:gd name="adj2" fmla="val 22959"/>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latin typeface="Calibri" panose="020F0502020204030204"/>
            </a:endParaRPr>
          </a:p>
        </p:txBody>
      </p:sp>
      <p:grpSp>
        <p:nvGrpSpPr>
          <p:cNvPr id="21" name="Group 20"/>
          <p:cNvGrpSpPr/>
          <p:nvPr/>
        </p:nvGrpSpPr>
        <p:grpSpPr>
          <a:xfrm>
            <a:off x="5592076" y="4297680"/>
            <a:ext cx="3425665" cy="369332"/>
            <a:chOff x="5439674" y="4145280"/>
            <a:chExt cx="3425665" cy="369332"/>
          </a:xfrm>
        </p:grpSpPr>
        <p:cxnSp>
          <p:nvCxnSpPr>
            <p:cNvPr id="22" name="Straight Arrow Connector 21"/>
            <p:cNvCxnSpPr/>
            <p:nvPr/>
          </p:nvCxnSpPr>
          <p:spPr>
            <a:xfrm>
              <a:off x="5439674" y="4145280"/>
              <a:ext cx="30861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1000" y="4145280"/>
              <a:ext cx="864339" cy="369332"/>
            </a:xfrm>
            <a:prstGeom prst="rect">
              <a:avLst/>
            </a:prstGeom>
            <a:noFill/>
          </p:spPr>
          <p:txBody>
            <a:bodyPr wrap="none" rtlCol="0">
              <a:spAutoFit/>
            </a:bodyPr>
            <a:lstStyle/>
            <a:p>
              <a:r>
                <a:rPr lang="el-GR" dirty="0">
                  <a:solidFill>
                    <a:prstClr val="black"/>
                  </a:solidFill>
                  <a:latin typeface="Calibri" panose="020F0502020204030204"/>
                </a:rPr>
                <a:t>Χρόνος</a:t>
              </a:r>
              <a:endParaRPr lang="en-US" dirty="0">
                <a:solidFill>
                  <a:prstClr val="black"/>
                </a:solidFill>
                <a:latin typeface="Calibri" panose="020F0502020204030204"/>
              </a:endParaRPr>
            </a:p>
          </p:txBody>
        </p:sp>
      </p:grpSp>
      <p:grpSp>
        <p:nvGrpSpPr>
          <p:cNvPr id="26" name="Ομάδα 25">
            <a:extLst>
              <a:ext uri="{FF2B5EF4-FFF2-40B4-BE49-F238E27FC236}">
                <a16:creationId xmlns:a16="http://schemas.microsoft.com/office/drawing/2014/main" id="{23FB13F5-A547-EA28-813F-C2C8CDE0C9B4}"/>
              </a:ext>
            </a:extLst>
          </p:cNvPr>
          <p:cNvGrpSpPr/>
          <p:nvPr/>
        </p:nvGrpSpPr>
        <p:grpSpPr>
          <a:xfrm>
            <a:off x="498896" y="1676402"/>
            <a:ext cx="4673730" cy="4488009"/>
            <a:chOff x="498896" y="1676400"/>
            <a:chExt cx="4673730" cy="4488009"/>
          </a:xfrm>
        </p:grpSpPr>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11">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oMath>
                      </m:oMathPara>
                    </a14:m>
                    <a:endParaRPr lang="el-GR" dirty="0">
                      <a:solidFill>
                        <a:prstClr val="black"/>
                      </a:solidFill>
                      <a:latin typeface="Calibri" panose="020F0502020204030204"/>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oMath>
                      </m:oMathPara>
                    </a14:m>
                    <a:endParaRPr lang="el-GR" dirty="0">
                      <a:solidFill>
                        <a:prstClr val="black"/>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oMath>
                      </m:oMathPara>
                    </a14:m>
                    <a:endParaRPr lang="el-GR" dirty="0">
                      <a:solidFill>
                        <a:prstClr val="black"/>
                      </a:solidFill>
                      <a:latin typeface="Calibri" panose="020F050202020403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oMath>
                      </m:oMathPara>
                    </a14:m>
                    <a:endParaRPr lang="el-GR" dirty="0">
                      <a:solidFill>
                        <a:prstClr val="black"/>
                      </a:solidFill>
                      <a:latin typeface="Calibri" panose="020F0502020204030204"/>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pic>
          <p:nvPicPr>
            <p:cNvPr id="1026" name="Picture 2" descr="Springs &amp; masses – TikZ.net">
              <a:extLst>
                <a:ext uri="{FF2B5EF4-FFF2-40B4-BE49-F238E27FC236}">
                  <a16:creationId xmlns:a16="http://schemas.microsoft.com/office/drawing/2014/main" id="{0A25C47E-9B1C-80D4-2B16-4F3923E111F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217" t="34966" r="37128" b="21221"/>
            <a:stretch/>
          </p:blipFill>
          <p:spPr bwMode="auto">
            <a:xfrm>
              <a:off x="1256935" y="4213955"/>
              <a:ext cx="267066" cy="2599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prings &amp; masses – TikZ.net">
              <a:extLst>
                <a:ext uri="{FF2B5EF4-FFF2-40B4-BE49-F238E27FC236}">
                  <a16:creationId xmlns:a16="http://schemas.microsoft.com/office/drawing/2014/main" id="{7E3BFF88-27B3-FEC1-D5D8-87048166213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217" t="34966" r="37128" b="21221"/>
            <a:stretch/>
          </p:blipFill>
          <p:spPr bwMode="auto">
            <a:xfrm>
              <a:off x="1263294" y="3582429"/>
              <a:ext cx="1937103" cy="259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prings &amp; masses – TikZ.net">
              <a:extLst>
                <a:ext uri="{FF2B5EF4-FFF2-40B4-BE49-F238E27FC236}">
                  <a16:creationId xmlns:a16="http://schemas.microsoft.com/office/drawing/2014/main" id="{B0E4B04E-4967-D3E3-423A-641FC84DE713}"/>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0217" t="34966" r="37128" b="21221"/>
            <a:stretch/>
          </p:blipFill>
          <p:spPr bwMode="auto">
            <a:xfrm>
              <a:off x="1263294" y="2931466"/>
              <a:ext cx="3613506" cy="25999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Ελεύθερη σχεδίαση: Σχήμα 26">
            <a:extLst>
              <a:ext uri="{FF2B5EF4-FFF2-40B4-BE49-F238E27FC236}">
                <a16:creationId xmlns:a16="http://schemas.microsoft.com/office/drawing/2014/main" id="{CC4E58B2-4239-2F4B-8752-06AEA832115D}"/>
              </a:ext>
            </a:extLst>
          </p:cNvPr>
          <p:cNvSpPr/>
          <p:nvPr/>
        </p:nvSpPr>
        <p:spPr>
          <a:xfrm>
            <a:off x="5857875" y="2638427"/>
            <a:ext cx="2705100" cy="3314709"/>
          </a:xfrm>
          <a:custGeom>
            <a:avLst/>
            <a:gdLst>
              <a:gd name="connsiteX0" fmla="*/ 0 w 2705100"/>
              <a:gd name="connsiteY0" fmla="*/ 0 h 3314709"/>
              <a:gd name="connsiteX1" fmla="*/ 200025 w 2705100"/>
              <a:gd name="connsiteY1" fmla="*/ 371475 h 3314709"/>
              <a:gd name="connsiteX2" fmla="*/ 419100 w 2705100"/>
              <a:gd name="connsiteY2" fmla="*/ 962025 h 3314709"/>
              <a:gd name="connsiteX3" fmla="*/ 609600 w 2705100"/>
              <a:gd name="connsiteY3" fmla="*/ 1685925 h 3314709"/>
              <a:gd name="connsiteX4" fmla="*/ 819150 w 2705100"/>
              <a:gd name="connsiteY4" fmla="*/ 2486025 h 3314709"/>
              <a:gd name="connsiteX5" fmla="*/ 1028700 w 2705100"/>
              <a:gd name="connsiteY5" fmla="*/ 2981325 h 3314709"/>
              <a:gd name="connsiteX6" fmla="*/ 1238250 w 2705100"/>
              <a:gd name="connsiteY6" fmla="*/ 3314700 h 3314709"/>
              <a:gd name="connsiteX7" fmla="*/ 1457325 w 2705100"/>
              <a:gd name="connsiteY7" fmla="*/ 2971800 h 3314709"/>
              <a:gd name="connsiteX8" fmla="*/ 1657350 w 2705100"/>
              <a:gd name="connsiteY8" fmla="*/ 2466975 h 3314709"/>
              <a:gd name="connsiteX9" fmla="*/ 1866900 w 2705100"/>
              <a:gd name="connsiteY9" fmla="*/ 1666875 h 3314709"/>
              <a:gd name="connsiteX10" fmla="*/ 2076450 w 2705100"/>
              <a:gd name="connsiteY10" fmla="*/ 895350 h 3314709"/>
              <a:gd name="connsiteX11" fmla="*/ 2286000 w 2705100"/>
              <a:gd name="connsiteY11" fmla="*/ 361950 h 3314709"/>
              <a:gd name="connsiteX12" fmla="*/ 2505075 w 2705100"/>
              <a:gd name="connsiteY12" fmla="*/ 9525 h 3314709"/>
              <a:gd name="connsiteX13" fmla="*/ 2705100 w 2705100"/>
              <a:gd name="connsiteY13" fmla="*/ 352425 h 331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5100" h="3314709">
                <a:moveTo>
                  <a:pt x="0" y="0"/>
                </a:moveTo>
                <a:cubicBezTo>
                  <a:pt x="65087" y="105569"/>
                  <a:pt x="130175" y="211138"/>
                  <a:pt x="200025" y="371475"/>
                </a:cubicBezTo>
                <a:cubicBezTo>
                  <a:pt x="269875" y="531812"/>
                  <a:pt x="350838" y="742950"/>
                  <a:pt x="419100" y="962025"/>
                </a:cubicBezTo>
                <a:cubicBezTo>
                  <a:pt x="487363" y="1181100"/>
                  <a:pt x="609600" y="1685925"/>
                  <a:pt x="609600" y="1685925"/>
                </a:cubicBezTo>
                <a:cubicBezTo>
                  <a:pt x="676275" y="1939925"/>
                  <a:pt x="749300" y="2270125"/>
                  <a:pt x="819150" y="2486025"/>
                </a:cubicBezTo>
                <a:cubicBezTo>
                  <a:pt x="889000" y="2701925"/>
                  <a:pt x="958850" y="2843213"/>
                  <a:pt x="1028700" y="2981325"/>
                </a:cubicBezTo>
                <a:cubicBezTo>
                  <a:pt x="1098550" y="3119437"/>
                  <a:pt x="1166813" y="3316288"/>
                  <a:pt x="1238250" y="3314700"/>
                </a:cubicBezTo>
                <a:cubicBezTo>
                  <a:pt x="1309688" y="3313113"/>
                  <a:pt x="1387475" y="3113087"/>
                  <a:pt x="1457325" y="2971800"/>
                </a:cubicBezTo>
                <a:cubicBezTo>
                  <a:pt x="1527175" y="2830513"/>
                  <a:pt x="1589088" y="2684462"/>
                  <a:pt x="1657350" y="2466975"/>
                </a:cubicBezTo>
                <a:cubicBezTo>
                  <a:pt x="1725612" y="2249488"/>
                  <a:pt x="1797050" y="1928813"/>
                  <a:pt x="1866900" y="1666875"/>
                </a:cubicBezTo>
                <a:cubicBezTo>
                  <a:pt x="1936750" y="1404938"/>
                  <a:pt x="2006600" y="1112838"/>
                  <a:pt x="2076450" y="895350"/>
                </a:cubicBezTo>
                <a:cubicBezTo>
                  <a:pt x="2146300" y="677863"/>
                  <a:pt x="2214563" y="509587"/>
                  <a:pt x="2286000" y="361950"/>
                </a:cubicBezTo>
                <a:cubicBezTo>
                  <a:pt x="2357437" y="214313"/>
                  <a:pt x="2435225" y="11113"/>
                  <a:pt x="2505075" y="9525"/>
                </a:cubicBezTo>
                <a:cubicBezTo>
                  <a:pt x="2574925" y="7938"/>
                  <a:pt x="2640012" y="180181"/>
                  <a:pt x="2705100" y="35242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5" name="Group 14"/>
          <p:cNvGrpSpPr/>
          <p:nvPr/>
        </p:nvGrpSpPr>
        <p:grpSpPr>
          <a:xfrm>
            <a:off x="3272809" y="2672148"/>
            <a:ext cx="877059" cy="3842266"/>
            <a:chOff x="3276600" y="2667000"/>
            <a:chExt cx="877059" cy="3842266"/>
          </a:xfrm>
        </p:grpSpPr>
        <p:cxnSp>
          <p:nvCxnSpPr>
            <p:cNvPr id="13" name="Straight Arrow Connector 12"/>
            <p:cNvCxnSpPr/>
            <p:nvPr/>
          </p:nvCxnSpPr>
          <p:spPr>
            <a:xfrm>
              <a:off x="3276600" y="2667000"/>
              <a:ext cx="0" cy="3657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9320" y="6139934"/>
              <a:ext cx="864339" cy="369332"/>
            </a:xfrm>
            <a:prstGeom prst="rect">
              <a:avLst/>
            </a:prstGeom>
            <a:noFill/>
          </p:spPr>
          <p:txBody>
            <a:bodyPr wrap="none" rtlCol="0">
              <a:spAutoFit/>
            </a:bodyPr>
            <a:lstStyle/>
            <a:p>
              <a:r>
                <a:rPr lang="el-GR" dirty="0">
                  <a:solidFill>
                    <a:prstClr val="black"/>
                  </a:solidFill>
                  <a:latin typeface="Calibri" panose="020F0502020204030204"/>
                </a:rPr>
                <a:t>Χρόνος</a:t>
              </a:r>
              <a:endParaRPr lang="en-US" dirty="0">
                <a:solidFill>
                  <a:prstClr val="black"/>
                </a:solidFill>
                <a:latin typeface="Calibri" panose="020F0502020204030204"/>
              </a:endParaRPr>
            </a:p>
          </p:txBody>
        </p:sp>
      </p:grpSp>
    </p:spTree>
    <p:extLst>
      <p:ext uri="{BB962C8B-B14F-4D97-AF65-F5344CB8AC3E}">
        <p14:creationId xmlns:p14="http://schemas.microsoft.com/office/powerpoint/2010/main" val="10468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024650" cy="4953000"/>
              </a:xfrm>
            </p:spPr>
            <p:txBody>
              <a:bodyPr>
                <a:normAutofit/>
              </a:bodyPr>
              <a:lstStyle/>
              <a:p>
                <a:r>
                  <a:rPr lang="el-GR" b="1" dirty="0"/>
                  <a:t>Εξισώσεις απλής αρμονικής ταλάντωσης </a:t>
                </a:r>
              </a:p>
              <a:p>
                <a:pPr marL="68580" indent="0">
                  <a:buNone/>
                </a:pPr>
                <a:endParaRPr lang="el-GR" sz="1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a:p>
              <a:p>
                <a:endParaRPr lang="en-US" sz="800" dirty="0"/>
              </a:p>
              <a:p>
                <a:r>
                  <a:rPr lang="el-GR" dirty="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a:t>, τότε έχουμε</a:t>
                </a:r>
                <a:r>
                  <a:rPr lang="el-GR" i="1" dirty="0">
                    <a:latin typeface="Cambria Math" panose="02040503050406030204" pitchFamily="18" charset="0"/>
                  </a:rPr>
                  <a:t>	</a:t>
                </a:r>
              </a:p>
              <a:p>
                <a:pPr marL="6858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aa-ET" b="0" i="1" smtClean="0">
                              <a:latin typeface="Cambria Math" panose="02040503050406030204" pitchFamily="18" charset="0"/>
                            </a:rPr>
                          </m:ctrlPr>
                        </m:sSupPr>
                        <m:e>
                          <m:r>
                            <a:rPr lang="el-GR" b="0" i="1" smtClean="0">
                              <a:latin typeface="Cambria Math" panose="02040503050406030204" pitchFamily="18" charset="0"/>
                            </a:rPr>
                            <m:t>𝜔</m:t>
                          </m:r>
                        </m:e>
                        <m:sup>
                          <m:r>
                            <a:rPr lang="aa-ET" b="0" i="1" smtClean="0">
                              <a:latin typeface="Cambria Math" panose="02040503050406030204" pitchFamily="18" charset="0"/>
                            </a:rPr>
                            <m:t>2</m:t>
                          </m:r>
                        </m:sup>
                      </m:sSup>
                      <m:r>
                        <a:rPr lang="en-US" i="1">
                          <a:latin typeface="Cambria Math" panose="02040503050406030204" pitchFamily="18" charset="0"/>
                        </a:rPr>
                        <m:t>𝑥</m:t>
                      </m:r>
                    </m:oMath>
                  </m:oMathPara>
                </a14:m>
                <a:endParaRPr lang="el-GR" dirty="0"/>
              </a:p>
              <a:p>
                <a:endParaRPr lang="en-US" dirty="0"/>
              </a:p>
              <a:p>
                <a:r>
                  <a:rPr lang="el-GR" dirty="0"/>
                  <a:t>Λύση διαφορικής εξίσωσης </a:t>
                </a:r>
                <a:r>
                  <a:rPr lang="el-GR" b="0" i="1" dirty="0">
                    <a:latin typeface="Cambria Math" panose="02040503050406030204" pitchFamily="18" charset="0"/>
                  </a:rPr>
                  <a:t/>
                </a:r>
                <a:br>
                  <a:rPr lang="el-GR" b="0" i="1" dirty="0">
                    <a:latin typeface="Cambria Math" panose="02040503050406030204" pitchFamily="18" charset="0"/>
                  </a:rPr>
                </a:br>
                <a:r>
                  <a:rPr lang="el-GR" b="0" i="1" dirty="0">
                    <a:latin typeface="Cambria Math" panose="02040503050406030204" pitchFamily="18" charset="0"/>
                  </a:rPr>
                  <a:t/>
                </a:r>
                <a:br>
                  <a:rPr lang="el-GR"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solidFill>
                              <a:srgbClr val="7030A0"/>
                            </a:solidFill>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solidFill>
                              <a:srgbClr val="00B0F0"/>
                            </a:solidFill>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a:blip r:embed="rId3"/>
                <a:stretch>
                  <a:fillRect t="-984"/>
                </a:stretch>
              </a:blipFill>
            </p:spPr>
            <p:txBody>
              <a:bodyPr/>
              <a:lstStyle/>
              <a:p>
                <a:r>
                  <a:rPr lang="en-US">
                    <a:noFill/>
                  </a:rPr>
                  <a:t> </a:t>
                </a:r>
              </a:p>
            </p:txBody>
          </p:sp>
        </mc:Fallback>
      </mc:AlternateContent>
      <p:cxnSp>
        <p:nvCxnSpPr>
          <p:cNvPr id="16" name="Elbow Connector 15"/>
          <p:cNvCxnSpPr/>
          <p:nvPr/>
        </p:nvCxnSpPr>
        <p:spPr>
          <a:xfrm flipV="1">
            <a:off x="1753816" y="5894039"/>
            <a:ext cx="2481266" cy="28616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21816"/>
            <a:ext cx="1638300" cy="584775"/>
          </a:xfrm>
          <a:prstGeom prst="rect">
            <a:avLst/>
          </a:prstGeom>
          <a:noFill/>
        </p:spPr>
        <p:txBody>
          <a:bodyPr wrap="square" rtlCol="0">
            <a:spAutoFit/>
          </a:bodyPr>
          <a:lstStyle/>
          <a:p>
            <a:r>
              <a:rPr lang="el-GR" sz="1600" b="1" dirty="0">
                <a:solidFill>
                  <a:srgbClr val="FF0000"/>
                </a:solidFill>
                <a:latin typeface="Calibri" panose="020F0502020204030204"/>
              </a:rPr>
              <a:t>Πλάτος ταλάντωσης</a:t>
            </a:r>
          </a:p>
        </p:txBody>
      </p:sp>
      <p:cxnSp>
        <p:nvCxnSpPr>
          <p:cNvPr id="26" name="Elbow Connector 25"/>
          <p:cNvCxnSpPr/>
          <p:nvPr/>
        </p:nvCxnSpPr>
        <p:spPr>
          <a:xfrm rot="10800000">
            <a:off x="5028998" y="5881039"/>
            <a:ext cx="2591002" cy="322415"/>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78125" y="5872968"/>
            <a:ext cx="2476296" cy="338554"/>
          </a:xfrm>
          <a:prstGeom prst="rect">
            <a:avLst/>
          </a:prstGeom>
          <a:noFill/>
        </p:spPr>
        <p:txBody>
          <a:bodyPr wrap="square" rtlCol="0">
            <a:spAutoFit/>
          </a:bodyPr>
          <a:lstStyle/>
          <a:p>
            <a:r>
              <a:rPr lang="el-GR" sz="1600" b="1" dirty="0">
                <a:solidFill>
                  <a:srgbClr val="7030A0"/>
                </a:solidFill>
                <a:latin typeface="Calibri" panose="020F0502020204030204"/>
              </a:rPr>
              <a:t>Συχνότητα ταλάντωσης</a:t>
            </a:r>
          </a:p>
        </p:txBody>
      </p:sp>
      <p:cxnSp>
        <p:nvCxnSpPr>
          <p:cNvPr id="31" name="Elbow Connector 30"/>
          <p:cNvCxnSpPr/>
          <p:nvPr/>
        </p:nvCxnSpPr>
        <p:spPr>
          <a:xfrm rot="10800000" flipV="1">
            <a:off x="5926658" y="5442203"/>
            <a:ext cx="1571422" cy="272650"/>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50"/>
            <a:ext cx="2286000" cy="584775"/>
          </a:xfrm>
          <a:prstGeom prst="rect">
            <a:avLst/>
          </a:prstGeom>
          <a:noFill/>
        </p:spPr>
        <p:txBody>
          <a:bodyPr wrap="square" rtlCol="0">
            <a:spAutoFit/>
          </a:bodyPr>
          <a:lstStyle/>
          <a:p>
            <a:r>
              <a:rPr lang="el-GR" sz="1600" b="1" dirty="0">
                <a:solidFill>
                  <a:srgbClr val="00B0F0"/>
                </a:solidFill>
                <a:latin typeface="Calibri" panose="020F0502020204030204"/>
              </a:rPr>
              <a:t>Φάση μετατόπισης</a:t>
            </a:r>
            <a:r>
              <a:rPr lang="en-US" sz="1600" b="1" dirty="0">
                <a:solidFill>
                  <a:srgbClr val="00B0F0"/>
                </a:solidFill>
                <a:latin typeface="Calibri" panose="020F0502020204030204"/>
              </a:rPr>
              <a:t> </a:t>
            </a:r>
            <a:r>
              <a:rPr lang="el-GR" sz="1600" b="1" dirty="0">
                <a:solidFill>
                  <a:srgbClr val="00B0F0"/>
                </a:solidFill>
                <a:latin typeface="Calibri" panose="020F0502020204030204"/>
              </a:rPr>
              <a:t>ή αρχική φάση</a:t>
            </a:r>
          </a:p>
        </p:txBody>
      </p:sp>
      <p:cxnSp>
        <p:nvCxnSpPr>
          <p:cNvPr id="35" name="Elbow Connector 34"/>
          <p:cNvCxnSpPr/>
          <p:nvPr/>
        </p:nvCxnSpPr>
        <p:spPr>
          <a:xfrm flipV="1">
            <a:off x="914400" y="5314066"/>
            <a:ext cx="4464844" cy="230569"/>
          </a:xfrm>
          <a:prstGeom prst="bentConnector4">
            <a:avLst>
              <a:gd name="adj1" fmla="val 43520"/>
              <a:gd name="adj2" fmla="val 156575"/>
            </a:avLst>
          </a:prstGeom>
          <a:ln w="28575">
            <a:solidFill>
              <a:srgbClr val="FFC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55333"/>
            <a:ext cx="861510" cy="338554"/>
          </a:xfrm>
          <a:prstGeom prst="rect">
            <a:avLst/>
          </a:prstGeom>
          <a:noFill/>
        </p:spPr>
        <p:txBody>
          <a:bodyPr wrap="square" rtlCol="0">
            <a:spAutoFit/>
          </a:bodyPr>
          <a:lstStyle/>
          <a:p>
            <a:r>
              <a:rPr lang="el-GR" sz="1600" b="1" dirty="0">
                <a:solidFill>
                  <a:srgbClr val="FFC000"/>
                </a:solidFill>
                <a:latin typeface="Calibri" panose="020F0502020204030204"/>
              </a:rPr>
              <a:t>Φάση</a:t>
            </a:r>
          </a:p>
        </p:txBody>
      </p:sp>
      <p:sp>
        <p:nvSpPr>
          <p:cNvPr id="17" name="Rounded Rectangle 16"/>
          <p:cNvSpPr/>
          <p:nvPr/>
        </p:nvSpPr>
        <p:spPr>
          <a:xfrm>
            <a:off x="3743961" y="3495040"/>
            <a:ext cx="1981200" cy="838200"/>
          </a:xfrm>
          <a:prstGeom prst="roundRect">
            <a:avLst/>
          </a:prstGeom>
          <a:noFill/>
          <a:ln w="28575">
            <a:solidFill>
              <a:srgbClr val="92D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prstClr val="black"/>
              </a:solidFill>
              <a:latin typeface="Calibri" panose="020F0502020204030204"/>
            </a:endParaRPr>
          </a:p>
        </p:txBody>
      </p:sp>
      <p:cxnSp>
        <p:nvCxnSpPr>
          <p:cNvPr id="11" name="Straight Arrow Connector 10"/>
          <p:cNvCxnSpPr/>
          <p:nvPr/>
        </p:nvCxnSpPr>
        <p:spPr>
          <a:xfrm flipH="1">
            <a:off x="5715003" y="3886200"/>
            <a:ext cx="243839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498" y="3516868"/>
            <a:ext cx="2078198" cy="369332"/>
          </a:xfrm>
          <a:prstGeom prst="rect">
            <a:avLst/>
          </a:prstGeom>
          <a:noFill/>
        </p:spPr>
        <p:txBody>
          <a:bodyPr wrap="none" rtlCol="0">
            <a:spAutoFit/>
          </a:bodyPr>
          <a:lstStyle/>
          <a:p>
            <a:r>
              <a:rPr lang="el-GR" b="1" dirty="0">
                <a:solidFill>
                  <a:srgbClr val="92D050"/>
                </a:solidFill>
                <a:latin typeface="Calibri" panose="020F0502020204030204"/>
              </a:rPr>
              <a:t>Διαφορική εξίσωση</a:t>
            </a:r>
          </a:p>
        </p:txBody>
      </p:sp>
      <p:sp>
        <p:nvSpPr>
          <p:cNvPr id="4" name="Right Brace 3"/>
          <p:cNvSpPr/>
          <p:nvPr/>
        </p:nvSpPr>
        <p:spPr>
          <a:xfrm rot="16200000">
            <a:off x="5279397" y="4957950"/>
            <a:ext cx="197300" cy="978310"/>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panose="020F0502020204030204"/>
            </a:endParaRPr>
          </a:p>
        </p:txBody>
      </p:sp>
    </p:spTree>
    <p:extLst>
      <p:ext uri="{BB962C8B-B14F-4D97-AF65-F5344CB8AC3E}">
        <p14:creationId xmlns:p14="http://schemas.microsoft.com/office/powerpoint/2010/main" val="6339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43" grpId="0"/>
      <p:bldP spid="17" grpId="0" animBg="1"/>
      <p:bldP spid="1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2050" name="Picture 2" descr="Visualizing free and forced harmonic oscillations - Applicatio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975" y="1752602"/>
            <a:ext cx="6019800" cy="4468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p:cNvSpPr txBox="1"/>
              <p:nvPr/>
            </p:nvSpPr>
            <p:spPr>
              <a:xfrm rot="16200000">
                <a:off x="521269" y="2482640"/>
                <a:ext cx="1829412" cy="369332"/>
              </a:xfrm>
              <a:prstGeom prst="rect">
                <a:avLst/>
              </a:prstGeom>
              <a:noFill/>
            </p:spPr>
            <p:txBody>
              <a:bodyPr wrap="none" rtlCol="0">
                <a:spAutoFit/>
              </a:bodyPr>
              <a:lstStyle/>
              <a:p>
                <a:r>
                  <a:rPr lang="el-GR" dirty="0">
                    <a:solidFill>
                      <a:prstClr val="black"/>
                    </a:solidFill>
                    <a:latin typeface="Calibri" panose="020F0502020204030204"/>
                  </a:rPr>
                  <a:t>Μετατόπιση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𝑡</m:t>
                    </m:r>
                    <m:r>
                      <a:rPr lang="en-US" i="1">
                        <a:solidFill>
                          <a:prstClr val="black"/>
                        </a:solidFill>
                        <a:latin typeface="Cambria Math" panose="02040503050406030204" pitchFamily="18" charset="0"/>
                      </a:rPr>
                      <m:t>)</m:t>
                    </m:r>
                  </m:oMath>
                </a14:m>
                <a:endParaRPr lang="el-GR" dirty="0">
                  <a:solidFill>
                    <a:prstClr val="black"/>
                  </a:solidFill>
                  <a:latin typeface="Calibri" panose="020F0502020204030204"/>
                </a:endParaRPr>
              </a:p>
            </p:txBody>
          </p:sp>
        </mc:Choice>
        <mc:Fallback>
          <p:sp>
            <p:nvSpPr>
              <p:cNvPr id="3" name="TextBox 2"/>
              <p:cNvSpPr txBox="1">
                <a:spLocks noRot="1" noChangeAspect="1" noMove="1" noResize="1" noEditPoints="1" noAdjustHandles="1" noChangeArrowheads="1" noChangeShapeType="1" noTextEdit="1"/>
              </p:cNvSpPr>
              <p:nvPr/>
            </p:nvSpPr>
            <p:spPr>
              <a:xfrm rot="16200000">
                <a:off x="521269" y="2482640"/>
                <a:ext cx="1829412" cy="369332"/>
              </a:xfrm>
              <a:prstGeom prst="rect">
                <a:avLst/>
              </a:prstGeom>
              <a:blipFill>
                <a:blip r:embed="rId4"/>
                <a:stretch>
                  <a:fillRect l="-8197" t="-333" r="-24590" b="-2667"/>
                </a:stretch>
              </a:blipFill>
            </p:spPr>
            <p:txBody>
              <a:bodyPr/>
              <a:lstStyle/>
              <a:p>
                <a:r>
                  <a:rPr lang="en-US">
                    <a:noFill/>
                  </a:rPr>
                  <a:t> </a:t>
                </a:r>
              </a:p>
            </p:txBody>
          </p:sp>
        </mc:Fallback>
      </mc:AlternateContent>
      <p:sp>
        <p:nvSpPr>
          <p:cNvPr id="6" name="TextBox 5"/>
          <p:cNvSpPr txBox="1"/>
          <p:nvPr/>
        </p:nvSpPr>
        <p:spPr>
          <a:xfrm>
            <a:off x="4114802" y="4890532"/>
            <a:ext cx="917239" cy="369332"/>
          </a:xfrm>
          <a:prstGeom prst="rect">
            <a:avLst/>
          </a:prstGeom>
          <a:solidFill>
            <a:schemeClr val="bg1"/>
          </a:solidFill>
        </p:spPr>
        <p:txBody>
          <a:bodyPr wrap="none" rtlCol="0">
            <a:spAutoFit/>
          </a:bodyPr>
          <a:lstStyle/>
          <a:p>
            <a:r>
              <a:rPr lang="el-GR" dirty="0">
                <a:solidFill>
                  <a:prstClr val="black"/>
                </a:solidFill>
                <a:latin typeface="Calibri" panose="020F0502020204030204"/>
              </a:rPr>
              <a:t>Χρόνος </a:t>
            </a:r>
          </a:p>
        </p:txBody>
      </p:sp>
      <p:sp>
        <p:nvSpPr>
          <p:cNvPr id="5" name="Rectangle 4"/>
          <p:cNvSpPr/>
          <p:nvPr/>
        </p:nvSpPr>
        <p:spPr>
          <a:xfrm>
            <a:off x="1684142" y="1752600"/>
            <a:ext cx="284358"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panose="020F0502020204030204"/>
            </a:endParaRPr>
          </a:p>
        </p:txBody>
      </p:sp>
    </p:spTree>
    <p:extLst>
      <p:ext uri="{BB962C8B-B14F-4D97-AF65-F5344CB8AC3E}">
        <p14:creationId xmlns:p14="http://schemas.microsoft.com/office/powerpoint/2010/main" val="218220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5716384" y="2667002"/>
            <a:ext cx="2894216" cy="1517495"/>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a:t>Γωνιακή Συχνότητα ταλάντωσης </a:t>
                </a:r>
              </a:p>
              <a:p>
                <a:pPr marL="68580" indent="0">
                  <a:buNone/>
                </a:pPr>
                <a:r>
                  <a:rPr lang="en-US" b="0" i="1" dirty="0">
                    <a:latin typeface="Cambria Math" panose="02040503050406030204" pitchFamily="18" charset="0"/>
                  </a:rPr>
                  <a:t/>
                </a: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i="1">
                          <a:solidFill>
                            <a:srgbClr val="FF0000"/>
                          </a:solidFill>
                          <a:latin typeface="Cambria Math" panose="02040503050406030204" pitchFamily="18" charset="0"/>
                        </a:rPr>
                        <m:t>𝜔</m:t>
                      </m:r>
                      <m:r>
                        <a:rPr lang="el-GR" sz="2600">
                          <a:solidFill>
                            <a:srgbClr val="FF0000"/>
                          </a:solidFill>
                          <a:latin typeface="Cambria Math" panose="02040503050406030204" pitchFamily="18" charset="0"/>
                        </a:rPr>
                        <m:t>=</m:t>
                      </m:r>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𝑘</m:t>
                              </m:r>
                            </m:num>
                            <m:den>
                              <m:r>
                                <a:rPr lang="en-US" sz="2600" i="1">
                                  <a:solidFill>
                                    <a:srgbClr val="FF0000"/>
                                  </a:solidFill>
                                  <a:latin typeface="Cambria Math" panose="02040503050406030204" pitchFamily="18" charset="0"/>
                                </a:rPr>
                                <m:t>𝑚</m:t>
                              </m:r>
                            </m:den>
                          </m:f>
                        </m:e>
                      </m:rad>
                    </m:oMath>
                  </m:oMathPara>
                </a14:m>
                <a:endParaRPr lang="en-US" dirty="0"/>
              </a:p>
              <a:p>
                <a:pPr lvl="1"/>
                <a:r>
                  <a:rPr lang="el-GR" dirty="0"/>
                  <a:t>Μετριέται σε </a:t>
                </a:r>
                <a:r>
                  <a:rPr lang="en-US" dirty="0"/>
                  <a:t>rad/s</a:t>
                </a:r>
                <a:endParaRPr lang="el-GR" dirty="0"/>
              </a:p>
              <a:p>
                <a:pPr lvl="1"/>
                <a:r>
                  <a:rPr lang="el-GR" dirty="0"/>
                  <a:t>Ορίζει πόσο γρήγορα ταλαντώνεται το σύστημα του ταλαντωτή</a:t>
                </a:r>
              </a:p>
              <a:p>
                <a:endParaRPr lang="el-GR" b="1" dirty="0"/>
              </a:p>
              <a:p>
                <a:r>
                  <a:rPr lang="el-GR" b="1" dirty="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m:t>
                    </m:r>
                    <m:r>
                      <a:rPr lang="el-GR" sz="2600" i="1">
                        <a:solidFill>
                          <a:srgbClr val="FF0000"/>
                        </a:solidFill>
                        <a:latin typeface="Cambria Math" panose="02040503050406030204" pitchFamily="18" charset="0"/>
                      </a:rPr>
                      <m:t>2</m:t>
                    </m:r>
                    <m:r>
                      <a:rPr lang="el-GR" sz="2600" i="1">
                        <a:solidFill>
                          <a:srgbClr val="FF0000"/>
                        </a:solidFill>
                        <a:latin typeface="Cambria Math" panose="02040503050406030204" pitchFamily="18" charset="0"/>
                      </a:rPr>
                      <m:t>𝜋</m:t>
                    </m:r>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𝑚</m:t>
                            </m:r>
                          </m:num>
                          <m:den>
                            <m:r>
                              <a:rPr lang="en-US" sz="2600" i="1">
                                <a:solidFill>
                                  <a:srgbClr val="FF0000"/>
                                </a:solidFill>
                                <a:latin typeface="Cambria Math" panose="02040503050406030204" pitchFamily="18" charset="0"/>
                              </a:rPr>
                              <m:t>𝑘</m:t>
                            </m:r>
                          </m:den>
                        </m:f>
                      </m:e>
                    </m:rad>
                  </m:oMath>
                </a14:m>
                <a:endParaRPr lang="el-GR" dirty="0"/>
              </a:p>
              <a:p>
                <a:pPr lvl="1"/>
                <a:endParaRPr lang="el-GR" dirty="0"/>
              </a:p>
              <a:p>
                <a:pPr lvl="1"/>
                <a:r>
                  <a:rPr lang="el-GR" dirty="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a:solidFill>
                              <a:srgbClr val="FF0000"/>
                            </a:solidFill>
                            <a:latin typeface="Cambria Math" panose="02040503050406030204" pitchFamily="18" charset="0"/>
                          </a:rPr>
                        </m:ctrlPr>
                      </m:fPr>
                      <m:num>
                        <m:r>
                          <a:rPr lang="el-GR" sz="2600" i="1">
                            <a:solidFill>
                              <a:srgbClr val="FF0000"/>
                            </a:solidFill>
                            <a:latin typeface="Cambria Math" panose="02040503050406030204" pitchFamily="18" charset="0"/>
                          </a:rPr>
                          <m:t>1</m:t>
                        </m:r>
                      </m:num>
                      <m:den>
                        <m:r>
                          <a:rPr lang="el-GR" sz="2600" i="1">
                            <a:solidFill>
                              <a:srgbClr val="FF0000"/>
                            </a:solidFill>
                            <a:latin typeface="Cambria Math" panose="02040503050406030204" pitchFamily="18" charset="0"/>
                          </a:rPr>
                          <m:t>2</m:t>
                        </m:r>
                        <m:r>
                          <a:rPr lang="el-GR" sz="2600" i="1">
                            <a:solidFill>
                              <a:srgbClr val="FF0000"/>
                            </a:solidFill>
                            <a:latin typeface="Cambria Math" panose="02040503050406030204" pitchFamily="18" charset="0"/>
                          </a:rPr>
                          <m:t>𝜋</m:t>
                        </m:r>
                      </m:den>
                    </m:f>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𝑘</m:t>
                            </m:r>
                          </m:num>
                          <m:den>
                            <m:r>
                              <a:rPr lang="en-US" sz="2600" i="1">
                                <a:solidFill>
                                  <a:srgbClr val="FF0000"/>
                                </a:solidFill>
                                <a:latin typeface="Cambria Math" panose="02040503050406030204" pitchFamily="18" charset="0"/>
                              </a:rPr>
                              <m:t>𝑚</m:t>
                            </m:r>
                          </m:den>
                        </m:f>
                      </m:e>
                    </m:rad>
                  </m:oMath>
                </a14:m>
                <a:endParaRPr lang="el-GR" dirty="0"/>
              </a:p>
              <a:p>
                <a:pPr lvl="1"/>
                <a:endParaRPr lang="el-GR" dirty="0"/>
              </a:p>
              <a:p>
                <a:pPr lvl="1"/>
                <a:r>
                  <a:rPr lang="el-GR" dirty="0"/>
                  <a:t>Δηλώνει το πλήθος των ταλαντώσεων που εκτελούνται στη μονάδα του χρόνου</a:t>
                </a:r>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a:p>
              <a:p>
                <a:pPr lvl="1"/>
                <a:endParaRPr lang="el-GR"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a:blip r:embed="rId4"/>
                <a:stretch>
                  <a:fillRect t="-927"/>
                </a:stretch>
              </a:blipFill>
            </p:spPr>
            <p:txBody>
              <a:bodyPr/>
              <a:lstStyle/>
              <a:p>
                <a:r>
                  <a:rPr lang="en-US">
                    <a:noFill/>
                  </a:rPr>
                  <a:t> </a:t>
                </a:r>
              </a:p>
            </p:txBody>
          </p:sp>
        </mc:Fallback>
      </mc:AlternateContent>
      <p:sp>
        <p:nvSpPr>
          <p:cNvPr id="5" name="Rounded Rectangle 4"/>
          <p:cNvSpPr/>
          <p:nvPr/>
        </p:nvSpPr>
        <p:spPr>
          <a:xfrm>
            <a:off x="4267200" y="1676400"/>
            <a:ext cx="990600" cy="824592"/>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prstClr val="black"/>
              </a:solidFill>
              <a:latin typeface="Calibri" panose="020F0502020204030204"/>
            </a:endParaRPr>
          </a:p>
        </p:txBody>
      </p:sp>
      <p:sp>
        <p:nvSpPr>
          <p:cNvPr id="6" name="Rounded Rectangle 5"/>
          <p:cNvSpPr/>
          <p:nvPr/>
        </p:nvSpPr>
        <p:spPr>
          <a:xfrm>
            <a:off x="3886200" y="3115646"/>
            <a:ext cx="1752600" cy="707571"/>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prstClr val="black"/>
              </a:solidFill>
              <a:latin typeface="Calibri" panose="020F0502020204030204"/>
            </a:endParaRPr>
          </a:p>
        </p:txBody>
      </p:sp>
      <p:sp>
        <p:nvSpPr>
          <p:cNvPr id="7" name="Rounded Rectangle 6"/>
          <p:cNvSpPr/>
          <p:nvPr/>
        </p:nvSpPr>
        <p:spPr>
          <a:xfrm>
            <a:off x="3733800" y="4465862"/>
            <a:ext cx="2057400" cy="754227"/>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prstClr val="black"/>
              </a:solidFill>
              <a:latin typeface="Calibri" panose="020F0502020204030204"/>
            </a:endParaRPr>
          </a:p>
        </p:txBody>
      </p:sp>
      <p:sp>
        <p:nvSpPr>
          <p:cNvPr id="8" name="Rounded Rectangle 7"/>
          <p:cNvSpPr/>
          <p:nvPr/>
        </p:nvSpPr>
        <p:spPr>
          <a:xfrm>
            <a:off x="3886200" y="5943602"/>
            <a:ext cx="1524000" cy="573833"/>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prstClr val="black"/>
              </a:solidFill>
              <a:latin typeface="Calibri" panose="020F0502020204030204"/>
            </a:endParaRPr>
          </a:p>
        </p:txBody>
      </p:sp>
      <p:sp>
        <p:nvSpPr>
          <p:cNvPr id="10" name="Horizontal Scroll 9"/>
          <p:cNvSpPr/>
          <p:nvPr/>
        </p:nvSpPr>
        <p:spPr>
          <a:xfrm>
            <a:off x="6019800" y="7102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latin typeface="Calibri" panose="020F0502020204030204"/>
              </a:rPr>
              <a:t>Αφορούν μόνο σύστημα ελατηρίου-σώματος</a:t>
            </a:r>
          </a:p>
        </p:txBody>
      </p:sp>
    </p:spTree>
    <p:extLst>
      <p:ext uri="{BB962C8B-B14F-4D97-AF65-F5344CB8AC3E}">
        <p14:creationId xmlns:p14="http://schemas.microsoft.com/office/powerpoint/2010/main" val="38477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11" name="Ομάδα 10">
            <a:extLst>
              <a:ext uri="{FF2B5EF4-FFF2-40B4-BE49-F238E27FC236}">
                <a16:creationId xmlns:a16="http://schemas.microsoft.com/office/drawing/2014/main" id="{F1845825-4F78-EA08-AA26-47D37524D743}"/>
              </a:ext>
            </a:extLst>
          </p:cNvPr>
          <p:cNvGrpSpPr/>
          <p:nvPr/>
        </p:nvGrpSpPr>
        <p:grpSpPr>
          <a:xfrm>
            <a:off x="4267200" y="4199943"/>
            <a:ext cx="4396268" cy="2305050"/>
            <a:chOff x="4267200" y="4199943"/>
            <a:chExt cx="4396268" cy="230505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267200" y="4199943"/>
              <a:ext cx="4396268" cy="2305050"/>
            </a:xfrm>
            <a:prstGeom prst="rect">
              <a:avLst/>
            </a:prstGeom>
          </p:spPr>
        </p:pic>
        <p:cxnSp>
          <p:nvCxnSpPr>
            <p:cNvPr id="8" name="Ευθεία γραμμή σύνδεσης 7">
              <a:extLst>
                <a:ext uri="{FF2B5EF4-FFF2-40B4-BE49-F238E27FC236}">
                  <a16:creationId xmlns:a16="http://schemas.microsoft.com/office/drawing/2014/main" id="{051936D8-4F12-A35B-BB1F-FD479D39D648}"/>
                </a:ext>
              </a:extLst>
            </p:cNvPr>
            <p:cNvCxnSpPr/>
            <p:nvPr/>
          </p:nvCxnSpPr>
          <p:spPr>
            <a:xfrm>
              <a:off x="6477000" y="54864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C5D630-FAB0-2DBB-A814-19ABC324F6A9}"/>
                    </a:ext>
                  </a:extLst>
                </p:cNvPr>
                <p:cNvSpPr txBox="1"/>
                <p:nvPr/>
              </p:nvSpPr>
              <p:spPr>
                <a:xfrm>
                  <a:off x="6366856" y="5638800"/>
                  <a:ext cx="24820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𝑡</m:t>
                            </m:r>
                          </m:e>
                          <m:sub>
                            <m:r>
                              <a:rPr lang="en-US" i="1">
                                <a:solidFill>
                                  <a:srgbClr val="FF0000"/>
                                </a:solidFill>
                                <a:latin typeface="Cambria Math" panose="02040503050406030204" pitchFamily="18" charset="0"/>
                              </a:rPr>
                              <m:t>0</m:t>
                            </m:r>
                          </m:sub>
                        </m:sSub>
                      </m:oMath>
                    </m:oMathPara>
                  </a14:m>
                  <a:endParaRPr lang="en-US" dirty="0">
                    <a:solidFill>
                      <a:srgbClr val="FF0000"/>
                    </a:solidFill>
                    <a:latin typeface="Calibri" panose="020F0502020204030204"/>
                  </a:endParaRPr>
                </a:p>
              </p:txBody>
            </p:sp>
          </mc:Choice>
          <mc:Fallback xmlns="">
            <p:sp>
              <p:nvSpPr>
                <p:cNvPr id="9" name="TextBox 8">
                  <a:extLst>
                    <a:ext uri="{FF2B5EF4-FFF2-40B4-BE49-F238E27FC236}">
                      <a16:creationId xmlns:a16="http://schemas.microsoft.com/office/drawing/2014/main" id="{EDC5D630-FAB0-2DBB-A814-19ABC324F6A9}"/>
                    </a:ext>
                  </a:extLst>
                </p:cNvPr>
                <p:cNvSpPr txBox="1">
                  <a:spLocks noRot="1" noChangeAspect="1" noMove="1" noResize="1" noEditPoints="1" noAdjustHandles="1" noChangeArrowheads="1" noChangeShapeType="1" noTextEdit="1"/>
                </p:cNvSpPr>
                <p:nvPr/>
              </p:nvSpPr>
              <p:spPr>
                <a:xfrm>
                  <a:off x="6366856" y="5638800"/>
                  <a:ext cx="248209" cy="276999"/>
                </a:xfrm>
                <a:prstGeom prst="rect">
                  <a:avLst/>
                </a:prstGeom>
                <a:blipFill>
                  <a:blip r:embed="rId4"/>
                  <a:stretch>
                    <a:fillRect l="-19512" r="-7317" b="-15556"/>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738351" y="1371600"/>
                <a:ext cx="7891400" cy="5181600"/>
              </a:xfrm>
            </p:spPr>
            <p:txBody>
              <a:bodyPr>
                <a:normAutofit/>
              </a:bodyPr>
              <a:lstStyle/>
              <a:p>
                <a:r>
                  <a:rPr lang="el-GR" b="1" dirty="0"/>
                  <a:t>Σταθερά αρχικής φάσης </a:t>
                </a:r>
                <a14:m>
                  <m:oMath xmlns:m="http://schemas.openxmlformats.org/officeDocument/2006/math">
                    <m:r>
                      <a:rPr lang="el-GR" b="1" i="1">
                        <a:latin typeface="Cambria Math" panose="02040503050406030204" pitchFamily="18" charset="0"/>
                      </a:rPr>
                      <m:t>𝝋</m:t>
                    </m:r>
                  </m:oMath>
                </a14:m>
                <a:endParaRPr lang="el-GR" sz="1100" dirty="0"/>
              </a:p>
              <a:p>
                <a:r>
                  <a:rPr lang="el-GR" sz="2200" dirty="0"/>
                  <a:t>Ορίζει την τιμή του </a:t>
                </a:r>
                <a:r>
                  <a:rPr lang="el-GR" sz="2200" dirty="0" err="1"/>
                  <a:t>συνημιτόνου</a:t>
                </a:r>
                <a:r>
                  <a:rPr lang="el-GR" sz="2200" dirty="0"/>
                  <a:t> τη στιγμή </a:t>
                </a:r>
                <a14:m>
                  <m:oMath xmlns:m="http://schemas.openxmlformats.org/officeDocument/2006/math">
                    <m:r>
                      <a:rPr lang="en-US" sz="2200" i="1">
                        <a:latin typeface="Cambria Math" panose="02040503050406030204" pitchFamily="18" charset="0"/>
                      </a:rPr>
                      <m:t>𝑡</m:t>
                    </m:r>
                    <m:r>
                      <a:rPr lang="en-US" sz="2200" i="1">
                        <a:latin typeface="Cambria Math" panose="02040503050406030204" pitchFamily="18" charset="0"/>
                      </a:rPr>
                      <m:t>=0</m:t>
                    </m:r>
                  </m:oMath>
                </a14:m>
                <a:endParaRPr lang="en-US" sz="2200" dirty="0"/>
              </a:p>
              <a:p>
                <a:pPr lvl="1"/>
                <a:r>
                  <a:rPr lang="el-GR" sz="2000" dirty="0"/>
                  <a:t>Χωρίς αρχική φάση: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a:latin typeface="Cambria Math" panose="02040503050406030204" pitchFamily="18" charset="0"/>
                      </a:rPr>
                      <m:t>=</m:t>
                    </m:r>
                    <m:r>
                      <a:rPr lang="el-GR" sz="2000" i="1">
                        <a:latin typeface="Cambria Math" panose="02040503050406030204" pitchFamily="18" charset="0"/>
                      </a:rPr>
                      <m:t>𝛢</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0</m:t>
                            </m:r>
                          </m:e>
                        </m:d>
                      </m:e>
                    </m:func>
                    <m:r>
                      <a:rPr lang="en-US" sz="2000" i="1">
                        <a:latin typeface="Cambria Math" panose="02040503050406030204" pitchFamily="18" charset="0"/>
                      </a:rPr>
                      <m:t>=</m:t>
                    </m:r>
                    <m:r>
                      <a:rPr lang="en-US" sz="2000" i="1">
                        <a:latin typeface="Cambria Math" panose="02040503050406030204" pitchFamily="18" charset="0"/>
                      </a:rPr>
                      <m:t>𝐴</m:t>
                    </m:r>
                  </m:oMath>
                </a14:m>
                <a:endParaRPr lang="el-GR" sz="2000" dirty="0"/>
              </a:p>
              <a:p>
                <a:pPr lvl="1"/>
                <a:r>
                  <a:rPr lang="el-GR" sz="2000" dirty="0"/>
                  <a:t>Με αρχική φάση:</a:t>
                </a:r>
                <a:r>
                  <a:rPr lang="en-US" sz="2000" dirty="0"/>
                  <a:t>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a:latin typeface="Cambria Math" panose="02040503050406030204" pitchFamily="18" charset="0"/>
                      </a:rPr>
                      <m:t>=</m:t>
                    </m:r>
                    <m:r>
                      <a:rPr lang="el-GR" sz="2000" i="1">
                        <a:latin typeface="Cambria Math" panose="02040503050406030204" pitchFamily="18" charset="0"/>
                      </a:rPr>
                      <m:t>𝛢</m:t>
                    </m:r>
                    <m:r>
                      <m:rPr>
                        <m:sty m:val="p"/>
                      </m:rPr>
                      <a:rPr lang="en-US" sz="2000">
                        <a:latin typeface="Cambria Math" panose="02040503050406030204" pitchFamily="18" charset="0"/>
                      </a:rPr>
                      <m:t>cos</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oMath>
                </a14:m>
                <a:endParaRPr lang="en-US" sz="1050" dirty="0"/>
              </a:p>
              <a:p>
                <a:r>
                  <a:rPr lang="el-GR" sz="2200" dirty="0"/>
                  <a:t>Εναλλακτικά, </a:t>
                </a:r>
              </a:p>
              <a:p>
                <a:pPr marL="6858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𝜙</m:t>
                              </m:r>
                            </m:e>
                          </m:d>
                        </m:e>
                      </m:func>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𝜔</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𝜙</m:t>
                                      </m:r>
                                    </m:num>
                                    <m:den>
                                      <m:r>
                                        <a:rPr lang="en-US" sz="2000" i="1">
                                          <a:latin typeface="Cambria Math" panose="02040503050406030204" pitchFamily="18" charset="0"/>
                                        </a:rPr>
                                        <m:t>𝜔</m:t>
                                      </m:r>
                                    </m:den>
                                  </m:f>
                                </m:e>
                              </m:d>
                            </m:e>
                          </m:d>
                        </m:e>
                      </m:func>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n-US" sz="2000" i="1">
                                  <a:latin typeface="Cambria Math" panose="02040503050406030204" pitchFamily="18" charset="0"/>
                                </a:rPr>
                                <m:t>𝜔</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e>
                                    <m:sub>
                                      <m:r>
                                        <a:rPr lang="en-US" sz="2000" i="1">
                                          <a:solidFill>
                                            <a:srgbClr val="FF0000"/>
                                          </a:solidFill>
                                          <a:latin typeface="Cambria Math" panose="02040503050406030204" pitchFamily="18" charset="0"/>
                                        </a:rPr>
                                        <m:t>0</m:t>
                                      </m:r>
                                    </m:sub>
                                  </m:sSub>
                                </m:e>
                              </m:d>
                            </m:e>
                          </m:d>
                        </m:e>
                      </m:func>
                    </m:oMath>
                  </m:oMathPara>
                </a14:m>
                <a:endParaRPr lang="en-US" sz="2000" dirty="0"/>
              </a:p>
              <a:p>
                <a:pPr marL="68580" indent="0">
                  <a:buNone/>
                </a:pPr>
                <a:r>
                  <a:rPr lang="el-GR" sz="2000" dirty="0"/>
                  <a:t>με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e>
                      <m:sub>
                        <m:r>
                          <a:rPr lang="en-US" sz="2000" i="1">
                            <a:solidFill>
                              <a:srgbClr val="FF0000"/>
                            </a:solidFill>
                            <a:latin typeface="Cambria Math" panose="02040503050406030204" pitchFamily="18" charset="0"/>
                          </a:rPr>
                          <m:t>0</m:t>
                        </m:r>
                      </m:sub>
                    </m:sSub>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𝜙</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𝜔</m:t>
                    </m:r>
                  </m:oMath>
                </a14:m>
                <a:endParaRPr lang="en-US" sz="2000" dirty="0">
                  <a:solidFill>
                    <a:srgbClr val="FF0000"/>
                  </a:solidFill>
                </a:endParaRPr>
              </a:p>
              <a:p>
                <a:endParaRPr lang="en-US" sz="1600" dirty="0"/>
              </a:p>
              <a:p>
                <a:r>
                  <a:rPr lang="el-GR" sz="2200" dirty="0"/>
                  <a:t>Ορίζει τη θέση του </a:t>
                </a:r>
                <a:r>
                  <a:rPr lang="el-GR" sz="2200" dirty="0" err="1"/>
                  <a:t>σώ</a:t>
                </a:r>
                <a:r>
                  <a:rPr lang="en-US" sz="2200" dirty="0"/>
                  <a:t>-</a:t>
                </a:r>
                <a:br>
                  <a:rPr lang="en-US" sz="2200" dirty="0"/>
                </a:br>
                <a:r>
                  <a:rPr lang="el-GR" sz="2200" dirty="0" err="1"/>
                  <a:t>ματος</a:t>
                </a:r>
                <a:r>
                  <a:rPr lang="el-GR" sz="2200" dirty="0"/>
                  <a:t> όταν ξεκινάμε να </a:t>
                </a:r>
                <a:r>
                  <a:rPr lang="en-US" sz="2200" dirty="0"/>
                  <a:t/>
                </a:r>
                <a:br>
                  <a:rPr lang="en-US" sz="2200" dirty="0"/>
                </a:br>
                <a:r>
                  <a:rPr lang="el-GR" sz="2200" dirty="0"/>
                  <a:t>μελετάμε την ταλάντωση</a:t>
                </a:r>
                <a:endParaRPr lang="en-US" sz="22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a:blip r:embed="rId5"/>
                <a:stretch>
                  <a:fillRect t="-941"/>
                </a:stretch>
              </a:blipFill>
            </p:spPr>
            <p:txBody>
              <a:bodyPr/>
              <a:lstStyle/>
              <a:p>
                <a:r>
                  <a:rPr lang="en-US">
                    <a:noFill/>
                  </a:rPr>
                  <a:t> </a:t>
                </a:r>
              </a:p>
            </p:txBody>
          </p:sp>
        </mc:Fallback>
      </mc:AlternateContent>
      <p:grpSp>
        <p:nvGrpSpPr>
          <p:cNvPr id="17" name="Group 16"/>
          <p:cNvGrpSpPr/>
          <p:nvPr/>
        </p:nvGrpSpPr>
        <p:grpSpPr>
          <a:xfrm>
            <a:off x="5072442" y="4147412"/>
            <a:ext cx="1527382" cy="1069371"/>
            <a:chOff x="5581650" y="1264254"/>
            <a:chExt cx="1527382" cy="1069371"/>
          </a:xfrm>
        </p:grpSpPr>
        <p:sp>
          <p:nvSpPr>
            <p:cNvPr id="5" name="Oval 4"/>
            <p:cNvSpPr/>
            <p:nvPr/>
          </p:nvSpPr>
          <p:spPr>
            <a:xfrm>
              <a:off x="5581650" y="2257425"/>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panose="020F0502020204030204"/>
              </a:endParaRPr>
            </a:p>
          </p:txBody>
        </p:sp>
        <p:cxnSp>
          <p:nvCxnSpPr>
            <p:cNvPr id="10" name="Elbow Connector 9"/>
            <p:cNvCxnSpPr/>
            <p:nvPr/>
          </p:nvCxnSpPr>
          <p:spPr>
            <a:xfrm rot="10800000" flipV="1">
              <a:off x="5657850" y="1581053"/>
              <a:ext cx="718758" cy="70436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995457" y="1264254"/>
                  <a:ext cx="111357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𝐴</m:t>
                        </m:r>
                        <m:r>
                          <a:rPr lang="en-US" i="1">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cos</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𝜙</m:t>
                        </m:r>
                        <m:r>
                          <a:rPr lang="en-US" i="1">
                            <a:solidFill>
                              <a:srgbClr val="FF0000"/>
                            </a:solidFill>
                            <a:latin typeface="Cambria Math" panose="02040503050406030204" pitchFamily="18" charset="0"/>
                          </a:rPr>
                          <m:t>)</m:t>
                        </m:r>
                      </m:oMath>
                    </m:oMathPara>
                  </a14:m>
                  <a:endParaRPr lang="el-GR" dirty="0">
                    <a:solidFill>
                      <a:srgbClr val="FF0000"/>
                    </a:solidFill>
                    <a:latin typeface="Calibri" panose="020F0502020204030204"/>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5457" y="1264254"/>
                  <a:ext cx="1113575" cy="369332"/>
                </a:xfrm>
                <a:prstGeom prst="rect">
                  <a:avLst/>
                </a:prstGeom>
                <a:blipFill rotWithShape="0">
                  <a:blip r:embed="rId6"/>
                  <a:stretch>
                    <a:fillRect b="-13115"/>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Requires="a14">
          <p:sp>
            <p:nvSpPr>
              <p:cNvPr id="6" name="Horizontal Scroll 5"/>
              <p:cNvSpPr/>
              <p:nvPr/>
            </p:nvSpPr>
            <p:spPr>
              <a:xfrm>
                <a:off x="6172200" y="762000"/>
                <a:ext cx="2428976" cy="609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𝑥</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𝑡</m:t>
                          </m:r>
                        </m:e>
                      </m:d>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𝐴</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r>
                            <a:rPr lang="en-US" i="1">
                              <a:solidFill>
                                <a:prstClr val="black"/>
                              </a:solidFill>
                              <a:latin typeface="Cambria Math" panose="02040503050406030204" pitchFamily="18" charset="0"/>
                            </a:rPr>
                            <m:t>(</m:t>
                          </m:r>
                          <m:r>
                            <a:rPr lang="el-GR" i="1">
                              <a:solidFill>
                                <a:prstClr val="black"/>
                              </a:solidFill>
                              <a:latin typeface="Cambria Math" panose="02040503050406030204" pitchFamily="18" charset="0"/>
                            </a:rPr>
                            <m:t>𝜔</m:t>
                          </m:r>
                          <m:r>
                            <a:rPr lang="en-US" i="1">
                              <a:solidFill>
                                <a:prstClr val="black"/>
                              </a:solidFill>
                              <a:latin typeface="Cambria Math" panose="02040503050406030204" pitchFamily="18" charset="0"/>
                            </a:rPr>
                            <m:t>𝑡</m:t>
                          </m:r>
                          <m:r>
                            <a:rPr lang="en-US" i="1">
                              <a:solidFill>
                                <a:prstClr val="black"/>
                              </a:solidFill>
                              <a:latin typeface="Cambria Math" panose="02040503050406030204" pitchFamily="18" charset="0"/>
                            </a:rPr>
                            <m:t>+</m:t>
                          </m:r>
                          <m:r>
                            <a:rPr lang="el-GR" i="1">
                              <a:solidFill>
                                <a:prstClr val="black"/>
                              </a:solidFill>
                              <a:latin typeface="Cambria Math" panose="02040503050406030204" pitchFamily="18" charset="0"/>
                            </a:rPr>
                            <m:t>𝜑</m:t>
                          </m:r>
                          <m:r>
                            <a:rPr lang="el-GR" i="1">
                              <a:solidFill>
                                <a:prstClr val="black"/>
                              </a:solidFill>
                              <a:latin typeface="Cambria Math" panose="02040503050406030204" pitchFamily="18" charset="0"/>
                            </a:rPr>
                            <m:t>)</m:t>
                          </m:r>
                        </m:e>
                      </m:func>
                    </m:oMath>
                  </m:oMathPara>
                </a14:m>
                <a:endParaRPr lang="el-GR">
                  <a:solidFill>
                    <a:prstClr val="black"/>
                  </a:solidFill>
                  <a:latin typeface="Calibri" panose="020F0502020204030204"/>
                </a:endParaRPr>
              </a:p>
            </p:txBody>
          </p:sp>
        </mc:Choice>
        <mc:Fallback>
          <p:sp>
            <p:nvSpPr>
              <p:cNvPr id="6" name="Horizontal Scroll 5"/>
              <p:cNvSpPr>
                <a:spLocks noRot="1" noChangeAspect="1" noMove="1" noResize="1" noEditPoints="1" noAdjustHandles="1" noChangeArrowheads="1" noChangeShapeType="1" noTextEdit="1"/>
              </p:cNvSpPr>
              <p:nvPr/>
            </p:nvSpPr>
            <p:spPr>
              <a:xfrm>
                <a:off x="6172200" y="762000"/>
                <a:ext cx="2428976" cy="609600"/>
              </a:xfrm>
              <a:prstGeom prst="horizontalScroll">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41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738351" y="1371600"/>
                <a:ext cx="7891400" cy="5181600"/>
              </a:xfrm>
            </p:spPr>
            <p:txBody>
              <a:bodyPr>
                <a:normAutofit/>
              </a:bodyPr>
              <a:lstStyle/>
              <a:p>
                <a:r>
                  <a:rPr lang="el-GR" b="1" dirty="0"/>
                  <a:t>Σταθερά αρχικής φάσης </a:t>
                </a:r>
                <a14:m>
                  <m:oMath xmlns:m="http://schemas.openxmlformats.org/officeDocument/2006/math">
                    <m:r>
                      <a:rPr lang="el-GR" b="1" i="1">
                        <a:latin typeface="Cambria Math" panose="02040503050406030204" pitchFamily="18" charset="0"/>
                      </a:rPr>
                      <m:t>𝝋</m:t>
                    </m:r>
                  </m:oMath>
                </a14:m>
                <a:endParaRPr lang="el-GR" sz="11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a:blip r:embed="rId3"/>
                <a:stretch>
                  <a:fillRect t="-941"/>
                </a:stretch>
              </a:blipFill>
            </p:spPr>
            <p:txBody>
              <a:bodyPr/>
              <a:lstStyle/>
              <a:p>
                <a:r>
                  <a:rPr lang="en-US">
                    <a:noFill/>
                  </a:rPr>
                  <a:t> </a:t>
                </a:r>
              </a:p>
            </p:txBody>
          </p:sp>
        </mc:Fallback>
      </mc:AlternateContent>
      <p:grpSp>
        <p:nvGrpSpPr>
          <p:cNvPr id="8" name="Ομάδα 7">
            <a:extLst>
              <a:ext uri="{FF2B5EF4-FFF2-40B4-BE49-F238E27FC236}">
                <a16:creationId xmlns:a16="http://schemas.microsoft.com/office/drawing/2014/main" id="{8EEF1FB7-B631-511B-C7F8-2F2D3A69FF3E}"/>
              </a:ext>
            </a:extLst>
          </p:cNvPr>
          <p:cNvGrpSpPr/>
          <p:nvPr/>
        </p:nvGrpSpPr>
        <p:grpSpPr>
          <a:xfrm>
            <a:off x="609602" y="3760059"/>
            <a:ext cx="7963001" cy="2653586"/>
            <a:chOff x="609600" y="3760059"/>
            <a:chExt cx="7963001" cy="2653586"/>
          </a:xfrm>
        </p:grpSpPr>
        <p:grpSp>
          <p:nvGrpSpPr>
            <p:cNvPr id="37" name="Ομάδα 36">
              <a:extLst>
                <a:ext uri="{FF2B5EF4-FFF2-40B4-BE49-F238E27FC236}">
                  <a16:creationId xmlns:a16="http://schemas.microsoft.com/office/drawing/2014/main" id="{8A1FD137-A6AF-F61D-CDDC-D4F8278134B7}"/>
                </a:ext>
              </a:extLst>
            </p:cNvPr>
            <p:cNvGrpSpPr/>
            <p:nvPr/>
          </p:nvGrpSpPr>
          <p:grpSpPr>
            <a:xfrm>
              <a:off x="609600" y="4267200"/>
              <a:ext cx="7924800" cy="1600200"/>
              <a:chOff x="609600" y="4267200"/>
              <a:chExt cx="7924800" cy="1600200"/>
            </a:xfrm>
          </p:grpSpPr>
          <p:pic>
            <p:nvPicPr>
              <p:cNvPr id="25" name="Εικόνα 24">
                <a:extLst>
                  <a:ext uri="{FF2B5EF4-FFF2-40B4-BE49-F238E27FC236}">
                    <a16:creationId xmlns:a16="http://schemas.microsoft.com/office/drawing/2014/main" id="{E4B81279-EEC0-2C63-A6A5-FEE4D21766C0}"/>
                  </a:ext>
                </a:extLst>
              </p:cNvPr>
              <p:cNvPicPr>
                <a:picLocks noChangeAspect="1"/>
              </p:cNvPicPr>
              <p:nvPr/>
            </p:nvPicPr>
            <p:blipFill>
              <a:blip r:embed="rId4"/>
              <a:stretch>
                <a:fillRect/>
              </a:stretch>
            </p:blipFill>
            <p:spPr>
              <a:xfrm>
                <a:off x="1019175" y="4681662"/>
                <a:ext cx="7515225" cy="999875"/>
              </a:xfrm>
              <a:prstGeom prst="rect">
                <a:avLst/>
              </a:prstGeom>
            </p:spPr>
          </p:pic>
          <p:grpSp>
            <p:nvGrpSpPr>
              <p:cNvPr id="19" name="Ομάδα 18">
                <a:extLst>
                  <a:ext uri="{FF2B5EF4-FFF2-40B4-BE49-F238E27FC236}">
                    <a16:creationId xmlns:a16="http://schemas.microsoft.com/office/drawing/2014/main" id="{72E8391A-BCE7-12DA-EF8D-ADCD6E791C3A}"/>
                  </a:ext>
                </a:extLst>
              </p:cNvPr>
              <p:cNvGrpSpPr/>
              <p:nvPr/>
            </p:nvGrpSpPr>
            <p:grpSpPr>
              <a:xfrm>
                <a:off x="609600" y="4267200"/>
                <a:ext cx="7696200" cy="1600200"/>
                <a:chOff x="609600" y="1981200"/>
                <a:chExt cx="7696200" cy="1600200"/>
              </a:xfrm>
            </p:grpSpPr>
            <p:cxnSp>
              <p:nvCxnSpPr>
                <p:cNvPr id="21" name="Ευθύγραμμο βέλος σύνδεσης 20">
                  <a:extLst>
                    <a:ext uri="{FF2B5EF4-FFF2-40B4-BE49-F238E27FC236}">
                      <a16:creationId xmlns:a16="http://schemas.microsoft.com/office/drawing/2014/main" id="{037098EE-12BB-8AC5-5C58-6E6B06CCD7D6}"/>
                    </a:ext>
                  </a:extLst>
                </p:cNvPr>
                <p:cNvCxnSpPr/>
                <p:nvPr/>
              </p:nvCxnSpPr>
              <p:spPr>
                <a:xfrm>
                  <a:off x="609600" y="2895600"/>
                  <a:ext cx="769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9768F38D-13B9-D606-8973-4555F67D6E78}"/>
                    </a:ext>
                  </a:extLst>
                </p:cNvPr>
                <p:cNvCxnSpPr/>
                <p:nvPr/>
              </p:nvCxnSpPr>
              <p:spPr>
                <a:xfrm flipV="1">
                  <a:off x="3533775" y="1981200"/>
                  <a:ext cx="0"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Ευθύγραμμο βέλος σύνδεσης 28">
                <a:extLst>
                  <a:ext uri="{FF2B5EF4-FFF2-40B4-BE49-F238E27FC236}">
                    <a16:creationId xmlns:a16="http://schemas.microsoft.com/office/drawing/2014/main" id="{58B37759-E19F-FC3B-350F-910F99F3F43A}"/>
                  </a:ext>
                </a:extLst>
              </p:cNvPr>
              <p:cNvCxnSpPr/>
              <p:nvPr/>
            </p:nvCxnSpPr>
            <p:spPr>
              <a:xfrm>
                <a:off x="3533775" y="4681662"/>
                <a:ext cx="42862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4BDDD2-CDF6-A338-732B-80898B38D6DD}"/>
                      </a:ext>
                    </a:extLst>
                  </p:cNvPr>
                  <p:cNvSpPr txBox="1"/>
                  <p:nvPr/>
                </p:nvSpPr>
                <p:spPr>
                  <a:xfrm>
                    <a:off x="3838296" y="5178413"/>
                    <a:ext cx="24820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𝑡</m:t>
                              </m:r>
                            </m:e>
                            <m:sub>
                              <m:r>
                                <a:rPr lang="en-US" i="1">
                                  <a:solidFill>
                                    <a:prstClr val="black"/>
                                  </a:solidFill>
                                  <a:latin typeface="Cambria Math" panose="02040503050406030204" pitchFamily="18" charset="0"/>
                                </a:rPr>
                                <m:t>0</m:t>
                              </m:r>
                            </m:sub>
                          </m:sSub>
                        </m:oMath>
                      </m:oMathPara>
                    </a14:m>
                    <a:endParaRPr lang="en-US" dirty="0">
                      <a:solidFill>
                        <a:prstClr val="black"/>
                      </a:solidFill>
                      <a:latin typeface="Calibri" panose="020F0502020204030204"/>
                    </a:endParaRPr>
                  </a:p>
                </p:txBody>
              </p:sp>
            </mc:Choice>
            <mc:Fallback xmlns="">
              <p:sp>
                <p:nvSpPr>
                  <p:cNvPr id="30" name="TextBox 29">
                    <a:extLst>
                      <a:ext uri="{FF2B5EF4-FFF2-40B4-BE49-F238E27FC236}">
                        <a16:creationId xmlns:a16="http://schemas.microsoft.com/office/drawing/2014/main" id="{6D4BDDD2-CDF6-A338-732B-80898B38D6DD}"/>
                      </a:ext>
                    </a:extLst>
                  </p:cNvPr>
                  <p:cNvSpPr txBox="1">
                    <a:spLocks noRot="1" noChangeAspect="1" noMove="1" noResize="1" noEditPoints="1" noAdjustHandles="1" noChangeArrowheads="1" noChangeShapeType="1" noTextEdit="1"/>
                  </p:cNvSpPr>
                  <p:nvPr/>
                </p:nvSpPr>
                <p:spPr>
                  <a:xfrm>
                    <a:off x="3838296" y="5178413"/>
                    <a:ext cx="248208" cy="276999"/>
                  </a:xfrm>
                  <a:prstGeom prst="rect">
                    <a:avLst/>
                  </a:prstGeom>
                  <a:blipFill>
                    <a:blip r:embed="rId7"/>
                    <a:stretch>
                      <a:fillRect l="-22500" r="-7500" b="-15217"/>
                    </a:stretch>
                  </a:blipFill>
                </p:spPr>
                <p:txBody>
                  <a:bodyPr/>
                  <a:lstStyle/>
                  <a:p>
                    <a:r>
                      <a:rPr lang="en-US">
                        <a:noFill/>
                      </a:rPr>
                      <a:t> </a:t>
                    </a:r>
                  </a:p>
                </p:txBody>
              </p:sp>
            </mc:Fallback>
          </mc:AlternateContent>
          <p:cxnSp>
            <p:nvCxnSpPr>
              <p:cNvPr id="32" name="Ευθεία γραμμή σύνδεσης 31">
                <a:extLst>
                  <a:ext uri="{FF2B5EF4-FFF2-40B4-BE49-F238E27FC236}">
                    <a16:creationId xmlns:a16="http://schemas.microsoft.com/office/drawing/2014/main" id="{D023FABB-41BE-A1CF-9A74-4DE853A8E722}"/>
                  </a:ext>
                </a:extLst>
              </p:cNvPr>
              <p:cNvCxnSpPr>
                <a:cxnSpLocks/>
              </p:cNvCxnSpPr>
              <p:nvPr/>
            </p:nvCxnSpPr>
            <p:spPr>
              <a:xfrm>
                <a:off x="3962400" y="4778376"/>
                <a:ext cx="0" cy="380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βάλ 34">
                <a:extLst>
                  <a:ext uri="{FF2B5EF4-FFF2-40B4-BE49-F238E27FC236}">
                    <a16:creationId xmlns:a16="http://schemas.microsoft.com/office/drawing/2014/main" id="{F854BB24-7114-F3EF-B17E-9D2E8CEAD219}"/>
                  </a:ext>
                </a:extLst>
              </p:cNvPr>
              <p:cNvSpPr/>
              <p:nvPr/>
            </p:nvSpPr>
            <p:spPr>
              <a:xfrm>
                <a:off x="3924299" y="4723935"/>
                <a:ext cx="76200" cy="7619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mc:AlternateContent xmlns:mc="http://schemas.openxmlformats.org/markup-compatibility/2006" xmlns:a14="http://schemas.microsoft.com/office/drawing/2010/main">
          <mc:Choice Requires="a14">
            <p:sp>
              <p:nvSpPr>
                <p:cNvPr id="27" name="Horizontal Scroll 5">
                  <a:extLst>
                    <a:ext uri="{FF2B5EF4-FFF2-40B4-BE49-F238E27FC236}">
                      <a16:creationId xmlns:a16="http://schemas.microsoft.com/office/drawing/2014/main" id="{FFEC83A6-3564-C2AC-239D-26E15235089D}"/>
                    </a:ext>
                  </a:extLst>
                </p:cNvPr>
                <p:cNvSpPr/>
                <p:nvPr/>
              </p:nvSpPr>
              <p:spPr>
                <a:xfrm>
                  <a:off x="4800600" y="3760059"/>
                  <a:ext cx="3772001" cy="471607"/>
                </a:xfrm>
                <a:prstGeom prst="borderCallout1">
                  <a:avLst>
                    <a:gd name="adj1" fmla="val 45313"/>
                    <a:gd name="adj2" fmla="val -98"/>
                    <a:gd name="adj3" fmla="val 232323"/>
                    <a:gd name="adj4" fmla="val -147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r>
                              <a:rPr lang="en-US" sz="1600" i="1">
                                <a:solidFill>
                                  <a:prstClr val="black"/>
                                </a:solidFill>
                                <a:latin typeface="Cambria Math" panose="02040503050406030204" pitchFamily="18" charset="0"/>
                              </a:rPr>
                              <m:t>(</m:t>
                            </m:r>
                            <m:r>
                              <a:rPr lang="el-GR"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𝑡</m:t>
                                </m:r>
                              </m:e>
                              <m:sub>
                                <m:r>
                                  <a:rPr lang="en-US" sz="1600" i="1">
                                    <a:solidFill>
                                      <a:prstClr val="black"/>
                                    </a:solidFill>
                                    <a:latin typeface="Cambria Math" panose="02040503050406030204" pitchFamily="18" charset="0"/>
                                  </a:rPr>
                                  <m:t>0</m:t>
                                </m:r>
                              </m:sub>
                            </m:sSub>
                            <m:r>
                              <a:rPr lang="en-US" sz="1600" i="1">
                                <a:solidFill>
                                  <a:prstClr val="black"/>
                                </a:solidFill>
                                <a:latin typeface="Cambria Math" panose="02040503050406030204" pitchFamily="18" charset="0"/>
                              </a:rPr>
                              <m:t>)</m:t>
                            </m:r>
                            <m:r>
                              <a:rPr lang="el-GR" sz="1600" i="1">
                                <a:solidFill>
                                  <a:prstClr val="black"/>
                                </a:solidFill>
                                <a:latin typeface="Cambria Math" panose="02040503050406030204" pitchFamily="18" charset="0"/>
                              </a:rPr>
                              <m:t>)</m:t>
                            </m:r>
                          </m:e>
                        </m:func>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l-GR" sz="1600" dirty="0">
                    <a:solidFill>
                      <a:prstClr val="black"/>
                    </a:solidFill>
                    <a:latin typeface="Calibri" panose="020F0502020204030204"/>
                  </a:endParaRPr>
                </a:p>
              </p:txBody>
            </p:sp>
          </mc:Choice>
          <mc:Fallback xmlns="">
            <p:sp>
              <p:nvSpPr>
                <p:cNvPr id="27" name="Horizontal Scroll 5">
                  <a:extLst>
                    <a:ext uri="{FF2B5EF4-FFF2-40B4-BE49-F238E27FC236}">
                      <a16:creationId xmlns:a16="http://schemas.microsoft.com/office/drawing/2014/main" id="{FFEC83A6-3564-C2AC-239D-26E15235089D}"/>
                    </a:ext>
                  </a:extLst>
                </p:cNvPr>
                <p:cNvSpPr>
                  <a:spLocks noRot="1" noChangeAspect="1" noMove="1" noResize="1" noEditPoints="1" noAdjustHandles="1" noChangeArrowheads="1" noChangeShapeType="1" noTextEdit="1"/>
                </p:cNvSpPr>
                <p:nvPr/>
              </p:nvSpPr>
              <p:spPr>
                <a:xfrm>
                  <a:off x="4800600" y="3760059"/>
                  <a:ext cx="3772001" cy="471607"/>
                </a:xfrm>
                <a:prstGeom prst="borderCallout1">
                  <a:avLst>
                    <a:gd name="adj1" fmla="val 45313"/>
                    <a:gd name="adj2" fmla="val -98"/>
                    <a:gd name="adj3" fmla="val 232323"/>
                    <a:gd name="adj4" fmla="val -14795"/>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B48F61-C1E9-D8D3-C34B-3E3C082694AB}"/>
                    </a:ext>
                  </a:extLst>
                </p:cNvPr>
                <p:cNvSpPr txBox="1"/>
                <p:nvPr/>
              </p:nvSpPr>
              <p:spPr>
                <a:xfrm>
                  <a:off x="6315124" y="6044313"/>
                  <a:ext cx="1423035" cy="369332"/>
                </a:xfrm>
                <a:prstGeom prst="borderCallout1">
                  <a:avLst>
                    <a:gd name="adj1" fmla="val 47635"/>
                    <a:gd name="adj2" fmla="val 235"/>
                    <a:gd name="adj3" fmla="val -157777"/>
                    <a:gd name="adj4" fmla="val -159350"/>
                  </a:avLst>
                </a:prstGeom>
                <a:noFill/>
                <a:ln w="19050">
                  <a:solidFill>
                    <a:srgbClr val="002060"/>
                  </a:solidFill>
                </a:ln>
              </p:spPr>
              <p:txBody>
                <a:bodyPr wrap="square">
                  <a:spAutoFit/>
                </a:bodyPr>
                <a:lstStyle/>
                <a:p>
                  <a:pPr marL="6858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𝑡</m:t>
                            </m:r>
                          </m:e>
                          <m:sub>
                            <m:r>
                              <a:rPr lang="en-US" i="1">
                                <a:solidFill>
                                  <a:prstClr val="black"/>
                                </a:solidFill>
                                <a:latin typeface="Cambria Math" panose="02040503050406030204" pitchFamily="18" charset="0"/>
                              </a:rPr>
                              <m:t>0</m:t>
                            </m:r>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𝜙</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𝜔</m:t>
                        </m:r>
                      </m:oMath>
                    </m:oMathPara>
                  </a14:m>
                  <a:endParaRPr lang="en-US"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A8B48F61-C1E9-D8D3-C34B-3E3C082694AB}"/>
                    </a:ext>
                  </a:extLst>
                </p:cNvPr>
                <p:cNvSpPr txBox="1">
                  <a:spLocks noRot="1" noChangeAspect="1" noMove="1" noResize="1" noEditPoints="1" noAdjustHandles="1" noChangeArrowheads="1" noChangeShapeType="1" noTextEdit="1"/>
                </p:cNvSpPr>
                <p:nvPr/>
              </p:nvSpPr>
              <p:spPr>
                <a:xfrm>
                  <a:off x="6315124" y="6044313"/>
                  <a:ext cx="1423035" cy="369332"/>
                </a:xfrm>
                <a:prstGeom prst="borderCallout1">
                  <a:avLst>
                    <a:gd name="adj1" fmla="val 47635"/>
                    <a:gd name="adj2" fmla="val 235"/>
                    <a:gd name="adj3" fmla="val -157777"/>
                    <a:gd name="adj4" fmla="val -159350"/>
                  </a:avLst>
                </a:prstGeom>
                <a:blipFill>
                  <a:blip r:embed="rId9"/>
                  <a:stretch>
                    <a:fillRect b="-3797"/>
                  </a:stretch>
                </a:blipFill>
                <a:ln w="19050">
                  <a:solidFill>
                    <a:srgbClr val="002060"/>
                  </a:solidFill>
                </a:ln>
              </p:spPr>
              <p:txBody>
                <a:bodyPr/>
                <a:lstStyle/>
                <a:p>
                  <a:r>
                    <a:rPr lang="en-US">
                      <a:noFill/>
                    </a:rPr>
                    <a:t> </a:t>
                  </a:r>
                </a:p>
              </p:txBody>
            </p:sp>
          </mc:Fallback>
        </mc:AlternateContent>
        <p:sp>
          <p:nvSpPr>
            <p:cNvPr id="3" name="Οβάλ 2">
              <a:extLst>
                <a:ext uri="{FF2B5EF4-FFF2-40B4-BE49-F238E27FC236}">
                  <a16:creationId xmlns:a16="http://schemas.microsoft.com/office/drawing/2014/main" id="{DAEB89FF-3E5F-E31D-680A-79C57212E07B}"/>
                </a:ext>
              </a:extLst>
            </p:cNvPr>
            <p:cNvSpPr/>
            <p:nvPr/>
          </p:nvSpPr>
          <p:spPr>
            <a:xfrm>
              <a:off x="3495675" y="5015039"/>
              <a:ext cx="76200" cy="76198"/>
            </a:xfrm>
            <a:prstGeom prst="ellipse">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D73C52-5BDF-D309-71FA-ED0FC7E52864}"/>
                    </a:ext>
                  </a:extLst>
                </p:cNvPr>
                <p:cNvSpPr txBox="1"/>
                <p:nvPr/>
              </p:nvSpPr>
              <p:spPr>
                <a:xfrm>
                  <a:off x="1143006" y="3895474"/>
                  <a:ext cx="1024880" cy="369332"/>
                </a:xfrm>
                <a:prstGeom prst="accentBorderCallout1">
                  <a:avLst>
                    <a:gd name="adj1" fmla="val 21663"/>
                    <a:gd name="adj2" fmla="val 106130"/>
                    <a:gd name="adj3" fmla="val 291560"/>
                    <a:gd name="adj4" fmla="val 226068"/>
                  </a:avLst>
                </a:prstGeom>
                <a:noFill/>
                <a:ln w="19050">
                  <a:solidFill>
                    <a:srgbClr val="FFC000"/>
                  </a:solidFill>
                </a:ln>
              </p:spPr>
              <p:txBody>
                <a:bodyPr wrap="square">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𝜙</m:t>
                                </m:r>
                              </m:e>
                            </m:d>
                          </m:e>
                        </m:func>
                      </m:oMath>
                    </m:oMathPara>
                  </a14:m>
                  <a:endParaRPr lang="en-US"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D8D73C52-5BDF-D309-71FA-ED0FC7E52864}"/>
                    </a:ext>
                  </a:extLst>
                </p:cNvPr>
                <p:cNvSpPr txBox="1">
                  <a:spLocks noRot="1" noChangeAspect="1" noMove="1" noResize="1" noEditPoints="1" noAdjustHandles="1" noChangeArrowheads="1" noChangeShapeType="1" noTextEdit="1"/>
                </p:cNvSpPr>
                <p:nvPr/>
              </p:nvSpPr>
              <p:spPr>
                <a:xfrm>
                  <a:off x="1143006" y="3895474"/>
                  <a:ext cx="1024880" cy="369332"/>
                </a:xfrm>
                <a:prstGeom prst="accentBorderCallout1">
                  <a:avLst>
                    <a:gd name="adj1" fmla="val 21663"/>
                    <a:gd name="adj2" fmla="val 106130"/>
                    <a:gd name="adj3" fmla="val 291560"/>
                    <a:gd name="adj4" fmla="val 226068"/>
                  </a:avLst>
                </a:prstGeom>
                <a:blipFill>
                  <a:blip r:embed="rId10"/>
                  <a:stretch>
                    <a:fillRect/>
                  </a:stretch>
                </a:blipFill>
                <a:ln w="19050">
                  <a:solidFill>
                    <a:srgbClr val="FFC000"/>
                  </a:solidFill>
                </a:ln>
              </p:spPr>
              <p:txBody>
                <a:bodyPr/>
                <a:lstStyle/>
                <a:p>
                  <a:r>
                    <a:rPr lang="en-US">
                      <a:noFill/>
                    </a:rPr>
                    <a:t> </a:t>
                  </a:r>
                </a:p>
              </p:txBody>
            </p:sp>
          </mc:Fallback>
        </mc:AlternateContent>
      </p:grpSp>
      <p:grpSp>
        <p:nvGrpSpPr>
          <p:cNvPr id="10" name="Ομάδα 9">
            <a:extLst>
              <a:ext uri="{FF2B5EF4-FFF2-40B4-BE49-F238E27FC236}">
                <a16:creationId xmlns:a16="http://schemas.microsoft.com/office/drawing/2014/main" id="{339D7BE6-80C3-905D-7952-26430047D491}"/>
              </a:ext>
            </a:extLst>
          </p:cNvPr>
          <p:cNvGrpSpPr/>
          <p:nvPr/>
        </p:nvGrpSpPr>
        <p:grpSpPr>
          <a:xfrm>
            <a:off x="609600" y="1600451"/>
            <a:ext cx="7963000" cy="1980951"/>
            <a:chOff x="609600" y="1600449"/>
            <a:chExt cx="7963000" cy="1980951"/>
          </a:xfrm>
        </p:grpSpPr>
        <p:grpSp>
          <p:nvGrpSpPr>
            <p:cNvPr id="36" name="Ομάδα 35">
              <a:extLst>
                <a:ext uri="{FF2B5EF4-FFF2-40B4-BE49-F238E27FC236}">
                  <a16:creationId xmlns:a16="http://schemas.microsoft.com/office/drawing/2014/main" id="{0813A9AD-F463-AC95-2945-CA7A2BCE439A}"/>
                </a:ext>
              </a:extLst>
            </p:cNvPr>
            <p:cNvGrpSpPr/>
            <p:nvPr/>
          </p:nvGrpSpPr>
          <p:grpSpPr>
            <a:xfrm>
              <a:off x="609600" y="1600449"/>
              <a:ext cx="7963000" cy="1980951"/>
              <a:chOff x="609600" y="1600449"/>
              <a:chExt cx="7963000" cy="1980951"/>
            </a:xfrm>
          </p:grpSpPr>
          <p:pic>
            <p:nvPicPr>
              <p:cNvPr id="24" name="Εικόνα 23">
                <a:extLst>
                  <a:ext uri="{FF2B5EF4-FFF2-40B4-BE49-F238E27FC236}">
                    <a16:creationId xmlns:a16="http://schemas.microsoft.com/office/drawing/2014/main" id="{C4DE5114-AD3D-0F61-852F-8791C365669C}"/>
                  </a:ext>
                </a:extLst>
              </p:cNvPr>
              <p:cNvPicPr>
                <a:picLocks noChangeAspect="1"/>
              </p:cNvPicPr>
              <p:nvPr/>
            </p:nvPicPr>
            <p:blipFill>
              <a:blip r:embed="rId4"/>
              <a:stretch>
                <a:fillRect/>
              </a:stretch>
            </p:blipFill>
            <p:spPr>
              <a:xfrm>
                <a:off x="609600" y="2395662"/>
                <a:ext cx="7515225" cy="999875"/>
              </a:xfrm>
              <a:prstGeom prst="rect">
                <a:avLst/>
              </a:prstGeom>
            </p:spPr>
          </p:pic>
          <p:grpSp>
            <p:nvGrpSpPr>
              <p:cNvPr id="18" name="Ομάδα 17">
                <a:extLst>
                  <a:ext uri="{FF2B5EF4-FFF2-40B4-BE49-F238E27FC236}">
                    <a16:creationId xmlns:a16="http://schemas.microsoft.com/office/drawing/2014/main" id="{66C9944F-D47B-A033-8D15-8DAB2299DEFF}"/>
                  </a:ext>
                </a:extLst>
              </p:cNvPr>
              <p:cNvGrpSpPr/>
              <p:nvPr/>
            </p:nvGrpSpPr>
            <p:grpSpPr>
              <a:xfrm>
                <a:off x="609600" y="1981200"/>
                <a:ext cx="7696200" cy="1600200"/>
                <a:chOff x="609600" y="1981200"/>
                <a:chExt cx="7696200" cy="1600200"/>
              </a:xfrm>
            </p:grpSpPr>
            <p:cxnSp>
              <p:nvCxnSpPr>
                <p:cNvPr id="14" name="Ευθύγραμμο βέλος σύνδεσης 13">
                  <a:extLst>
                    <a:ext uri="{FF2B5EF4-FFF2-40B4-BE49-F238E27FC236}">
                      <a16:creationId xmlns:a16="http://schemas.microsoft.com/office/drawing/2014/main" id="{37AB83B0-F2E6-B787-9E9A-EECDE0362D31}"/>
                    </a:ext>
                  </a:extLst>
                </p:cNvPr>
                <p:cNvCxnSpPr/>
                <p:nvPr/>
              </p:nvCxnSpPr>
              <p:spPr>
                <a:xfrm>
                  <a:off x="609600" y="2895600"/>
                  <a:ext cx="769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0AC8D07F-ED69-C8D5-FCF5-EEBCC0A315C7}"/>
                    </a:ext>
                  </a:extLst>
                </p:cNvPr>
                <p:cNvCxnSpPr/>
                <p:nvPr/>
              </p:nvCxnSpPr>
              <p:spPr>
                <a:xfrm flipV="1">
                  <a:off x="3533775" y="1981200"/>
                  <a:ext cx="0"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Horizontal Scroll 5">
                    <a:extLst>
                      <a:ext uri="{FF2B5EF4-FFF2-40B4-BE49-F238E27FC236}">
                        <a16:creationId xmlns:a16="http://schemas.microsoft.com/office/drawing/2014/main" id="{49391783-2126-AAC1-D779-7AD720B60DDD}"/>
                      </a:ext>
                    </a:extLst>
                  </p:cNvPr>
                  <p:cNvSpPr/>
                  <p:nvPr/>
                </p:nvSpPr>
                <p:spPr>
                  <a:xfrm>
                    <a:off x="6857999" y="1600449"/>
                    <a:ext cx="1714601" cy="414213"/>
                  </a:xfrm>
                  <a:prstGeom prst="borderCallout1">
                    <a:avLst>
                      <a:gd name="adj1" fmla="val 45313"/>
                      <a:gd name="adj2" fmla="val -98"/>
                      <a:gd name="adj3" fmla="val 225201"/>
                      <a:gd name="adj4" fmla="val -632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r>
                                <a:rPr lang="en-US" sz="1600" i="1">
                                  <a:solidFill>
                                    <a:prstClr val="black"/>
                                  </a:solidFill>
                                  <a:latin typeface="Cambria Math" panose="02040503050406030204" pitchFamily="18" charset="0"/>
                                </a:rPr>
                                <m:t>(</m:t>
                              </m:r>
                              <m:r>
                                <a:rPr lang="el-GR"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l-GR" sz="1600" i="1">
                                  <a:solidFill>
                                    <a:prstClr val="black"/>
                                  </a:solidFill>
                                  <a:latin typeface="Cambria Math" panose="02040503050406030204" pitchFamily="18" charset="0"/>
                                </a:rPr>
                                <m:t>)</m:t>
                              </m:r>
                            </m:e>
                          </m:func>
                        </m:oMath>
                      </m:oMathPara>
                    </a14:m>
                    <a:endParaRPr lang="el-GR" sz="1600" dirty="0">
                      <a:solidFill>
                        <a:prstClr val="black"/>
                      </a:solidFill>
                      <a:latin typeface="Calibri" panose="020F0502020204030204"/>
                    </a:endParaRPr>
                  </a:p>
                </p:txBody>
              </p:sp>
            </mc:Choice>
            <mc:Fallback xmlns="">
              <p:sp>
                <p:nvSpPr>
                  <p:cNvPr id="26" name="Horizontal Scroll 5">
                    <a:extLst>
                      <a:ext uri="{FF2B5EF4-FFF2-40B4-BE49-F238E27FC236}">
                        <a16:creationId xmlns:a16="http://schemas.microsoft.com/office/drawing/2014/main" id="{49391783-2126-AAC1-D779-7AD720B60DDD}"/>
                      </a:ext>
                    </a:extLst>
                  </p:cNvPr>
                  <p:cNvSpPr>
                    <a:spLocks noRot="1" noChangeAspect="1" noMove="1" noResize="1" noEditPoints="1" noAdjustHandles="1" noChangeArrowheads="1" noChangeShapeType="1" noTextEdit="1"/>
                  </p:cNvSpPr>
                  <p:nvPr/>
                </p:nvSpPr>
                <p:spPr>
                  <a:xfrm>
                    <a:off x="6857999" y="1600449"/>
                    <a:ext cx="1714601" cy="414213"/>
                  </a:xfrm>
                  <a:prstGeom prst="borderCallout1">
                    <a:avLst>
                      <a:gd name="adj1" fmla="val 45313"/>
                      <a:gd name="adj2" fmla="val -98"/>
                      <a:gd name="adj3" fmla="val 225201"/>
                      <a:gd name="adj4" fmla="val -63253"/>
                    </a:avLst>
                  </a:prstGeom>
                  <a:blipFill>
                    <a:blip r:embed="rId11"/>
                    <a:stretch>
                      <a:fillRect/>
                    </a:stretch>
                  </a:blipFill>
                </p:spPr>
                <p:txBody>
                  <a:bodyPr/>
                  <a:lstStyle/>
                  <a:p>
                    <a:r>
                      <a:rPr lang="en-US">
                        <a:noFill/>
                      </a:rPr>
                      <a:t> </a:t>
                    </a:r>
                  </a:p>
                </p:txBody>
              </p:sp>
            </mc:Fallback>
          </mc:AlternateContent>
          <p:sp>
            <p:nvSpPr>
              <p:cNvPr id="34" name="Οβάλ 33">
                <a:extLst>
                  <a:ext uri="{FF2B5EF4-FFF2-40B4-BE49-F238E27FC236}">
                    <a16:creationId xmlns:a16="http://schemas.microsoft.com/office/drawing/2014/main" id="{9C6E6670-44A1-CBF1-BCCD-96F8430F30BE}"/>
                  </a:ext>
                </a:extLst>
              </p:cNvPr>
              <p:cNvSpPr/>
              <p:nvPr/>
            </p:nvSpPr>
            <p:spPr>
              <a:xfrm>
                <a:off x="3505200" y="2438400"/>
                <a:ext cx="76200" cy="7619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8808F7C-A1D8-B7AF-A7C1-D92883462CBB}"/>
                    </a:ext>
                  </a:extLst>
                </p:cNvPr>
                <p:cNvSpPr txBox="1"/>
                <p:nvPr/>
              </p:nvSpPr>
              <p:spPr>
                <a:xfrm>
                  <a:off x="738350" y="1972088"/>
                  <a:ext cx="1532412" cy="369332"/>
                </a:xfrm>
                <a:prstGeom prst="accentBorderCallout1">
                  <a:avLst>
                    <a:gd name="adj1" fmla="val 21663"/>
                    <a:gd name="adj2" fmla="val 106130"/>
                    <a:gd name="adj3" fmla="val 124442"/>
                    <a:gd name="adj4" fmla="val 177338"/>
                  </a:avLst>
                </a:prstGeom>
                <a:noFill/>
                <a:ln w="19050">
                  <a:solidFill>
                    <a:srgbClr val="FF0000"/>
                  </a:solidFill>
                </a:ln>
              </p:spPr>
              <p:txBody>
                <a:bodyPr wrap="square">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𝐴</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0</m:t>
                                </m:r>
                              </m:e>
                            </m:d>
                          </m:e>
                        </m:func>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𝐴</m:t>
                        </m:r>
                      </m:oMath>
                    </m:oMathPara>
                  </a14:m>
                  <a:endParaRPr lang="en-US" i="1" dirty="0">
                    <a:solidFill>
                      <a:prstClr val="black"/>
                    </a:solidFill>
                    <a:latin typeface="Calibri" panose="020F0502020204030204"/>
                  </a:endParaRPr>
                </a:p>
              </p:txBody>
            </p:sp>
          </mc:Choice>
          <mc:Fallback xmlns="">
            <p:sp>
              <p:nvSpPr>
                <p:cNvPr id="9" name="TextBox 8">
                  <a:extLst>
                    <a:ext uri="{FF2B5EF4-FFF2-40B4-BE49-F238E27FC236}">
                      <a16:creationId xmlns:a16="http://schemas.microsoft.com/office/drawing/2014/main" id="{98808F7C-A1D8-B7AF-A7C1-D92883462CBB}"/>
                    </a:ext>
                  </a:extLst>
                </p:cNvPr>
                <p:cNvSpPr txBox="1">
                  <a:spLocks noRot="1" noChangeAspect="1" noMove="1" noResize="1" noEditPoints="1" noAdjustHandles="1" noChangeArrowheads="1" noChangeShapeType="1" noTextEdit="1"/>
                </p:cNvSpPr>
                <p:nvPr/>
              </p:nvSpPr>
              <p:spPr>
                <a:xfrm>
                  <a:off x="738350" y="1972088"/>
                  <a:ext cx="1532412" cy="369332"/>
                </a:xfrm>
                <a:prstGeom prst="accentBorderCallout1">
                  <a:avLst>
                    <a:gd name="adj1" fmla="val 21663"/>
                    <a:gd name="adj2" fmla="val 106130"/>
                    <a:gd name="adj3" fmla="val 124442"/>
                    <a:gd name="adj4" fmla="val 177338"/>
                  </a:avLst>
                </a:prstGeom>
                <a:blipFill>
                  <a:blip r:embed="rId12"/>
                  <a:stretch>
                    <a:fillRect/>
                  </a:stretch>
                </a:blipFill>
                <a:ln w="19050">
                  <a:solidFill>
                    <a:srgbClr val="FF0000"/>
                  </a:solidFill>
                </a:ln>
              </p:spPr>
              <p:txBody>
                <a:bodyPr/>
                <a:lstStyle/>
                <a:p>
                  <a:r>
                    <a:rPr lang="en-US">
                      <a:noFill/>
                    </a:rPr>
                    <a:t> </a:t>
                  </a:r>
                </a:p>
              </p:txBody>
            </p:sp>
          </mc:Fallback>
        </mc:AlternateContent>
      </p:grpSp>
    </p:spTree>
    <p:extLst>
      <p:ext uri="{BB962C8B-B14F-4D97-AF65-F5344CB8AC3E}">
        <p14:creationId xmlns:p14="http://schemas.microsoft.com/office/powerpoint/2010/main" val="332884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a:t>
            </a:r>
            <a:r>
              <a:rPr lang="el-GR" baseline="30000" dirty="0"/>
              <a:t>η</a:t>
            </a:r>
            <a:r>
              <a:rPr lang="el-GR" dirty="0"/>
              <a:t> Ενότητα</a:t>
            </a:r>
            <a:br>
              <a:rPr lang="el-GR" dirty="0"/>
            </a:br>
            <a:r>
              <a:rPr lang="el-GR" dirty="0"/>
              <a:t>Κυματική</a:t>
            </a:r>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a:solidFill>
                  <a:prstClr val="black"/>
                </a:solidFill>
                <a:latin typeface="Cambria" panose="02040503050406030204" pitchFamily="18" charset="0"/>
              </a:rPr>
              <a:t>Εικόνα:</a:t>
            </a:r>
            <a:r>
              <a:rPr lang="en-US" sz="1100" b="1" dirty="0">
                <a:solidFill>
                  <a:prstClr val="black"/>
                </a:solidFill>
                <a:latin typeface="Cambria" panose="02040503050406030204" pitchFamily="18" charset="0"/>
              </a:rPr>
              <a:t> </a:t>
            </a:r>
            <a:r>
              <a:rPr lang="el-GR" sz="1100" b="1" dirty="0">
                <a:solidFill>
                  <a:prstClr val="black"/>
                </a:solidFill>
                <a:latin typeface="Cambria" panose="02040503050406030204" pitchFamily="18" charset="0"/>
              </a:rPr>
              <a:t>Τα σεισμικά κύματα είναι ένα είδος ανομοιογενούς ακουστικού κύματος με διάφορα μήκη κύματος. Υπάρχουν δυο είδη: Τα κύματα P (Πρωτεύοντα) και S (Δευτερεύοντα) και τα κύματα R (</a:t>
            </a:r>
            <a:r>
              <a:rPr lang="el-GR" sz="1100" b="1" dirty="0" err="1">
                <a:solidFill>
                  <a:prstClr val="black"/>
                </a:solidFill>
                <a:latin typeface="Cambria" panose="02040503050406030204" pitchFamily="18" charset="0"/>
              </a:rPr>
              <a:t>Rayleigh</a:t>
            </a:r>
            <a:r>
              <a:rPr lang="el-GR" sz="1100" b="1" dirty="0">
                <a:solidFill>
                  <a:prstClr val="black"/>
                </a:solidFill>
                <a:latin typeface="Cambria" panose="02040503050406030204" pitchFamily="18" charset="0"/>
              </a:rPr>
              <a:t>) και L (</a:t>
            </a:r>
            <a:r>
              <a:rPr lang="el-GR" sz="1100" b="1" dirty="0" err="1">
                <a:solidFill>
                  <a:prstClr val="black"/>
                </a:solidFill>
                <a:latin typeface="Cambria" panose="02040503050406030204" pitchFamily="18" charset="0"/>
              </a:rPr>
              <a:t>Love</a:t>
            </a:r>
            <a:r>
              <a:rPr lang="el-GR" sz="1100" b="1" dirty="0">
                <a:solidFill>
                  <a:prstClr val="black"/>
                </a:solidFill>
                <a:latin typeface="Cambria" panose="02040503050406030204" pitchFamily="18" charset="0"/>
              </a:rPr>
              <a:t>), που είναι και επιφανειακά κύματα. Τα επιφανειακά κύματα αποσυντίθενται πιο αργά από τα δυο πρώτα κύματα και είναι πιο καταστροφικά λόγω της χαμηλής συχνότητας, της μεγάλης διάρκειας και του μεγάλου πλάτους τους.</a:t>
            </a:r>
            <a:endParaRPr lang="en-US" sz="1100" b="1" dirty="0">
              <a:solidFill>
                <a:prstClr val="black"/>
              </a:solidFill>
              <a:latin typeface="Cambria" panose="02040503050406030204" pitchFamily="18" charset="0"/>
            </a:endParaRPr>
          </a:p>
        </p:txBody>
      </p:sp>
      <p:pic>
        <p:nvPicPr>
          <p:cNvPr id="1026" name="Picture 2">
            <a:extLst>
              <a:ext uri="{FF2B5EF4-FFF2-40B4-BE49-F238E27FC236}">
                <a16:creationId xmlns:a16="http://schemas.microsoft.com/office/drawing/2014/main" id="{45A20334-CB8F-39A9-7599-528E684DE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9655"/>
            <a:ext cx="4285172"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12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15" name="Group 14"/>
          <p:cNvGrpSpPr/>
          <p:nvPr/>
        </p:nvGrpSpPr>
        <p:grpSpPr>
          <a:xfrm>
            <a:off x="572276" y="1295402"/>
            <a:ext cx="5334000" cy="5188227"/>
            <a:chOff x="609600" y="1295400"/>
            <a:chExt cx="5334000" cy="5188227"/>
          </a:xfrm>
        </p:grpSpPr>
        <p:pic>
          <p:nvPicPr>
            <p:cNvPr id="4" name="Picture 3"/>
            <p:cNvPicPr>
              <a:picLocks noChangeAspect="1"/>
            </p:cNvPicPr>
            <p:nvPr/>
          </p:nvPicPr>
          <p:blipFill>
            <a:blip r:embed="rId2"/>
            <a:stretch>
              <a:fillRect/>
            </a:stretch>
          </p:blipFill>
          <p:spPr>
            <a:xfrm>
              <a:off x="6096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12480" y="1576813"/>
                  <a:ext cx="308019"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124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8996" y="2643613"/>
                  <a:ext cx="271502"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489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2479" y="1780469"/>
                  <a:ext cx="308019"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r>
                          <a:rPr lang="en-US" sz="1400" i="1">
                            <a:solidFill>
                              <a:prstClr val="black"/>
                            </a:solidFill>
                            <a:latin typeface="Cambria Math" panose="02040503050406030204" pitchFamily="18" charset="0"/>
                          </a:rPr>
                          <m:t>′</m:t>
                        </m:r>
                      </m:oMath>
                    </m:oMathPara>
                  </a14:m>
                  <a:endParaRPr lang="el-GR" sz="1400" dirty="0">
                    <a:solidFill>
                      <a:prstClr val="black"/>
                    </a:solidFill>
                    <a:latin typeface="Calibri" panose="020F0502020204030204"/>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124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8680" y="2437695"/>
                  <a:ext cx="274685"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r>
                          <a:rPr lang="en-US" sz="1400" i="1">
                            <a:solidFill>
                              <a:prstClr val="black"/>
                            </a:solidFill>
                            <a:latin typeface="Cambria Math" panose="02040503050406030204" pitchFamily="18" charset="0"/>
                          </a:rPr>
                          <m:t>′</m:t>
                        </m:r>
                      </m:oMath>
                    </m:oMathPara>
                  </a14:m>
                  <a:endParaRPr lang="el-GR" sz="1400" dirty="0">
                    <a:solidFill>
                      <a:prstClr val="black"/>
                    </a:solidFill>
                    <a:latin typeface="Calibri" panose="020F0502020204030204"/>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88680" y="2437695"/>
                  <a:ext cx="274685" cy="215444"/>
                </a:xfrm>
                <a:prstGeom prst="rect">
                  <a:avLst/>
                </a:prstGeom>
                <a:blipFill rotWithShape="0">
                  <a:blip r:embed="rId6"/>
                  <a:stretch>
                    <a:fillRect l="-2174" t="-2857" r="-2174"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48996" y="3558013"/>
                  <a:ext cx="308019"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489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88680" y="4245217"/>
                  <a:ext cx="274685"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886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88680" y="5976767"/>
                  <a:ext cx="201704"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88680" y="5976767"/>
                  <a:ext cx="201704" cy="215444"/>
                </a:xfrm>
                <a:prstGeom prst="rect">
                  <a:avLst/>
                </a:prstGeom>
                <a:blipFill rotWithShape="0">
                  <a:blip r:embed="rId8"/>
                  <a:stretch>
                    <a:fillRect l="-8824" r="-294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68047" y="5295913"/>
                  <a:ext cx="265152"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680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Requires="a14">
          <p:sp>
            <p:nvSpPr>
              <p:cNvPr id="3" name="Horizontal Scroll 2"/>
              <p:cNvSpPr/>
              <p:nvPr/>
            </p:nvSpPr>
            <p:spPr>
              <a:xfrm>
                <a:off x="6072350" y="685801"/>
                <a:ext cx="2514600" cy="1094669"/>
              </a:xfrm>
              <a:prstGeom prst="horizontalScroll">
                <a:avLst>
                  <a:gd name="adj" fmla="val 6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prstClr val="black"/>
                    </a:solidFill>
                    <a:latin typeface="Calibri" panose="020F0502020204030204"/>
                  </a:rPr>
                  <a:t>Ποια/</a:t>
                </a:r>
                <a:r>
                  <a:rPr lang="el-GR" sz="1400" b="1" dirty="0" err="1">
                    <a:solidFill>
                      <a:prstClr val="black"/>
                    </a:solidFill>
                    <a:latin typeface="Calibri" panose="020F0502020204030204"/>
                  </a:rPr>
                  <a:t>ες</a:t>
                </a:r>
                <a:r>
                  <a:rPr lang="el-GR" sz="1400" b="1" dirty="0">
                    <a:solidFill>
                      <a:prstClr val="black"/>
                    </a:solidFill>
                    <a:latin typeface="Calibri" panose="020F0502020204030204"/>
                  </a:rPr>
                  <a:t> από τις παραμέτρους της ταλάντωσης </a:t>
                </a:r>
                <a14:m>
                  <m:oMath xmlns:m="http://schemas.openxmlformats.org/officeDocument/2006/math">
                    <m:r>
                      <a:rPr lang="en-US" sz="1400" b="1" i="1">
                        <a:solidFill>
                          <a:prstClr val="black"/>
                        </a:solidFill>
                        <a:latin typeface="Cambria Math" panose="02040503050406030204" pitchFamily="18" charset="0"/>
                      </a:rPr>
                      <m:t>𝑨</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𝝎</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𝝓</m:t>
                    </m:r>
                  </m:oMath>
                </a14:m>
                <a:r>
                  <a:rPr lang="en-US" sz="1400" b="1" dirty="0">
                    <a:solidFill>
                      <a:prstClr val="black"/>
                    </a:solidFill>
                    <a:latin typeface="Calibri" panose="020F0502020204030204"/>
                  </a:rPr>
                  <a:t> </a:t>
                </a:r>
                <a:r>
                  <a:rPr lang="el-GR" sz="1400" b="1" dirty="0">
                    <a:solidFill>
                      <a:prstClr val="black"/>
                    </a:solidFill>
                    <a:latin typeface="Calibri" panose="020F0502020204030204"/>
                  </a:rPr>
                  <a:t>μένουν ίδιες σε κάθε ζεύγος?</a:t>
                </a:r>
                <a:endParaRPr lang="en-US" sz="1400" b="1" dirty="0">
                  <a:solidFill>
                    <a:prstClr val="black"/>
                  </a:solidFill>
                  <a:latin typeface="Calibri" panose="020F0502020204030204"/>
                </a:endParaRPr>
              </a:p>
            </p:txBody>
          </p:sp>
        </mc:Choice>
        <mc:Fallback>
          <p:sp>
            <p:nvSpPr>
              <p:cNvPr id="3" name="Horizontal Scroll 2"/>
              <p:cNvSpPr>
                <a:spLocks noRot="1" noChangeAspect="1" noMove="1" noResize="1" noEditPoints="1" noAdjustHandles="1" noChangeArrowheads="1" noChangeShapeType="1" noTextEdit="1"/>
              </p:cNvSpPr>
              <p:nvPr/>
            </p:nvSpPr>
            <p:spPr>
              <a:xfrm>
                <a:off x="6072350" y="685801"/>
                <a:ext cx="2514600" cy="1094669"/>
              </a:xfrm>
              <a:prstGeom prst="horizontalScroll">
                <a:avLst>
                  <a:gd name="adj" fmla="val 6378"/>
                </a:avLst>
              </a:prstGeom>
              <a:blipFill>
                <a:blip r:embed="rId10"/>
                <a:stretch>
                  <a:fillRect r="-481"/>
                </a:stretch>
              </a:blipFill>
            </p:spPr>
            <p:txBody>
              <a:bodyPr/>
              <a:lstStyle/>
              <a:p>
                <a:r>
                  <a:rPr lang="en-US">
                    <a:noFill/>
                  </a:rPr>
                  <a:t> </a:t>
                </a:r>
              </a:p>
            </p:txBody>
          </p:sp>
        </mc:Fallback>
      </mc:AlternateContent>
      <p:sp>
        <p:nvSpPr>
          <p:cNvPr id="5" name="TextBox 4"/>
          <p:cNvSpPr txBox="1"/>
          <p:nvPr/>
        </p:nvSpPr>
        <p:spPr>
          <a:xfrm>
            <a:off x="6172200" y="1905000"/>
            <a:ext cx="2414750" cy="3970318"/>
          </a:xfrm>
          <a:prstGeom prst="rect">
            <a:avLst/>
          </a:prstGeom>
          <a:noFill/>
        </p:spPr>
        <p:txBody>
          <a:bodyPr wrap="square" rtlCol="0">
            <a:spAutoFit/>
          </a:bodyPr>
          <a:lstStyle/>
          <a:p>
            <a:r>
              <a:rPr lang="el-GR" dirty="0">
                <a:solidFill>
                  <a:prstClr val="black"/>
                </a:solidFill>
                <a:latin typeface="Calibri" panose="020F0502020204030204"/>
              </a:rPr>
              <a:t>Ίδια φ, ω</a:t>
            </a:r>
          </a:p>
          <a:p>
            <a:r>
              <a:rPr lang="el-GR" dirty="0">
                <a:solidFill>
                  <a:prstClr val="black"/>
                </a:solidFill>
                <a:latin typeface="Calibri" panose="020F0502020204030204"/>
              </a:rPr>
              <a:t>Διαφορετικό Α</a:t>
            </a:r>
          </a:p>
          <a:p>
            <a:endParaRPr lang="el-GR" dirty="0">
              <a:solidFill>
                <a:prstClr val="black"/>
              </a:solidFill>
              <a:latin typeface="Calibri" panose="020F0502020204030204"/>
            </a:endParaRPr>
          </a:p>
          <a:p>
            <a:endParaRPr lang="el-GR" dirty="0">
              <a:solidFill>
                <a:prstClr val="black"/>
              </a:solidFill>
              <a:latin typeface="Calibri" panose="020F0502020204030204"/>
            </a:endParaRPr>
          </a:p>
          <a:p>
            <a:endParaRPr lang="el-GR" dirty="0">
              <a:solidFill>
                <a:prstClr val="black"/>
              </a:solidFill>
              <a:latin typeface="Calibri" panose="020F0502020204030204"/>
            </a:endParaRPr>
          </a:p>
          <a:p>
            <a:endParaRPr lang="el-GR" dirty="0">
              <a:solidFill>
                <a:prstClr val="black"/>
              </a:solidFill>
              <a:latin typeface="Calibri" panose="020F0502020204030204"/>
            </a:endParaRPr>
          </a:p>
          <a:p>
            <a:r>
              <a:rPr lang="el-GR" dirty="0">
                <a:solidFill>
                  <a:prstClr val="black"/>
                </a:solidFill>
                <a:latin typeface="Calibri" panose="020F0502020204030204"/>
              </a:rPr>
              <a:t>Ίδια Α, φ</a:t>
            </a:r>
          </a:p>
          <a:p>
            <a:r>
              <a:rPr lang="el-GR" dirty="0">
                <a:solidFill>
                  <a:prstClr val="black"/>
                </a:solidFill>
                <a:latin typeface="Calibri" panose="020F0502020204030204"/>
              </a:rPr>
              <a:t>Διαφορετικό ω</a:t>
            </a:r>
          </a:p>
          <a:p>
            <a:endParaRPr lang="el-GR" dirty="0">
              <a:solidFill>
                <a:prstClr val="black"/>
              </a:solidFill>
              <a:latin typeface="Calibri" panose="020F0502020204030204"/>
            </a:endParaRPr>
          </a:p>
          <a:p>
            <a:endParaRPr lang="el-GR" dirty="0">
              <a:solidFill>
                <a:prstClr val="black"/>
              </a:solidFill>
              <a:latin typeface="Calibri" panose="020F0502020204030204"/>
            </a:endParaRPr>
          </a:p>
          <a:p>
            <a:endParaRPr lang="el-GR" dirty="0">
              <a:solidFill>
                <a:prstClr val="black"/>
              </a:solidFill>
              <a:latin typeface="Calibri" panose="020F0502020204030204"/>
            </a:endParaRPr>
          </a:p>
          <a:p>
            <a:endParaRPr lang="el-GR" dirty="0">
              <a:solidFill>
                <a:prstClr val="black"/>
              </a:solidFill>
              <a:latin typeface="Calibri" panose="020F0502020204030204"/>
            </a:endParaRPr>
          </a:p>
          <a:p>
            <a:r>
              <a:rPr lang="el-GR" dirty="0">
                <a:solidFill>
                  <a:prstClr val="black"/>
                </a:solidFill>
                <a:latin typeface="Calibri" panose="020F0502020204030204"/>
              </a:rPr>
              <a:t>Ίδια Α, ω</a:t>
            </a:r>
          </a:p>
          <a:p>
            <a:r>
              <a:rPr lang="el-GR" dirty="0">
                <a:solidFill>
                  <a:prstClr val="black"/>
                </a:solidFill>
                <a:latin typeface="Calibri" panose="020F0502020204030204"/>
              </a:rPr>
              <a:t>Διαφορετικό φ</a:t>
            </a:r>
            <a:endParaRPr lang="en-US" dirty="0">
              <a:solidFill>
                <a:prstClr val="black"/>
              </a:solidFill>
              <a:latin typeface="Calibri" panose="020F0502020204030204"/>
            </a:endParaRPr>
          </a:p>
        </p:txBody>
      </p:sp>
      <mc:AlternateContent xmlns:mc="http://schemas.openxmlformats.org/markup-compatibility/2006">
        <mc:Choice xmlns:p14="http://schemas.microsoft.com/office/powerpoint/2010/main" Requires="p14">
          <p:contentPart p14:bwMode="auto" r:id="rId11">
            <p14:nvContentPartPr>
              <p14:cNvPr id="14" name="Ink 13"/>
              <p14:cNvContentPartPr/>
              <p14:nvPr/>
            </p14:nvContentPartPr>
            <p14:xfrm>
              <a:off x="2314440" y="4748400"/>
              <a:ext cx="3670920" cy="752040"/>
            </p14:xfrm>
          </p:contentPart>
        </mc:Choice>
        <mc:Fallback>
          <p:pic>
            <p:nvPicPr>
              <p:cNvPr id="14" name="Ink 13"/>
              <p:cNvPicPr/>
              <p:nvPr/>
            </p:nvPicPr>
            <p:blipFill>
              <a:blip r:embed="rId12"/>
              <a:stretch>
                <a:fillRect/>
              </a:stretch>
            </p:blipFill>
            <p:spPr>
              <a:xfrm>
                <a:off x="2308320" y="4743000"/>
                <a:ext cx="3685680" cy="765000"/>
              </a:xfrm>
              <a:prstGeom prst="rect">
                <a:avLst/>
              </a:prstGeom>
            </p:spPr>
          </p:pic>
        </mc:Fallback>
      </mc:AlternateContent>
    </p:spTree>
    <p:extLst>
      <p:ext uri="{BB962C8B-B14F-4D97-AF65-F5344CB8AC3E}">
        <p14:creationId xmlns:p14="http://schemas.microsoft.com/office/powerpoint/2010/main" val="19440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738350" y="1371600"/>
                <a:ext cx="7948450" cy="5181600"/>
              </a:xfrm>
            </p:spPr>
            <p:txBody>
              <a:bodyPr>
                <a:normAutofit/>
              </a:bodyPr>
              <a:lstStyle/>
              <a:p>
                <a:r>
                  <a:rPr lang="el-GR" b="1" dirty="0"/>
                  <a:t>Στιγμιαία ταχύτητα</a:t>
                </a:r>
                <a:r>
                  <a:rPr lang="en-US" b="1" dirty="0"/>
                  <a:t> &amp;</a:t>
                </a:r>
                <a:r>
                  <a:rPr lang="el-GR" b="1" dirty="0"/>
                  <a:t> επιτάχυνση</a:t>
                </a:r>
                <a:r>
                  <a:rPr lang="el-GR" dirty="0"/>
                  <a:t> απλής αρμονικής κίνησης </a:t>
                </a:r>
                <a:r>
                  <a:rPr lang="en-US" dirty="0"/>
                  <a:t/>
                </a:r>
                <a:br>
                  <a:rPr lang="en-US" dirty="0"/>
                </a:br>
                <a:r>
                  <a:rPr lang="el-GR" b="0" i="1" dirty="0">
                    <a:latin typeface="Cambria Math" panose="02040503050406030204" pitchFamily="18" charset="0"/>
                  </a:rPr>
                  <a:t/>
                </a:r>
                <a:br>
                  <a:rPr lang="el-GR"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b="0" dirty="0"/>
              </a:p>
              <a:p>
                <a:pPr marL="68580" indent="0">
                  <a:buNone/>
                </a:pPr>
                <a:r>
                  <a:rPr lang="el-GR" b="0" dirty="0"/>
                  <a:t/>
                </a:r>
                <a:br>
                  <a:rPr lang="el-GR" b="0"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l-GR" dirty="0"/>
              </a:p>
              <a:p>
                <a:endParaRPr lang="en-US" dirty="0"/>
              </a:p>
              <a:p>
                <a:r>
                  <a:rPr lang="el-GR" dirty="0"/>
                  <a:t>Μέγιστες τιμές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solidFill>
                              <a:srgbClr val="FF0000"/>
                            </a:solidFill>
                            <a:latin typeface="Cambria Math" panose="02040503050406030204" pitchFamily="18" charset="0"/>
                          </a:rPr>
                        </m:ctrlPr>
                      </m:radPr>
                      <m:deg/>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e>
                    </m:rad>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r>
                      <a:rPr lang="en-US" b="0" i="1" smtClean="0">
                        <a:solidFill>
                          <a:srgbClr val="FF0000"/>
                        </a:solidFill>
                        <a:latin typeface="Cambria Math" panose="02040503050406030204" pitchFamily="18" charset="0"/>
                      </a:rPr>
                      <m:t>𝐴</m:t>
                    </m:r>
                  </m:oMath>
                </a14:m>
                <a:endParaRPr lang="el-GR" dirty="0">
                  <a:solidFill>
                    <a:srgbClr val="FF0000"/>
                  </a:solidFill>
                </a:endParaRPr>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a:stretch>
              </a:blipFill>
            </p:spPr>
            <p:txBody>
              <a:bodyPr/>
              <a:lstStyle/>
              <a:p>
                <a:r>
                  <a:rPr lang="en-US">
                    <a:noFill/>
                  </a:rPr>
                  <a:t> </a:t>
                </a:r>
              </a:p>
            </p:txBody>
          </p:sp>
        </mc:Fallback>
      </mc:AlternateContent>
      <p:sp>
        <p:nvSpPr>
          <p:cNvPr id="5" name="Horizontal Scroll 4"/>
          <p:cNvSpPr/>
          <p:nvPr/>
        </p:nvSpPr>
        <p:spPr>
          <a:xfrm>
            <a:off x="6019800" y="6594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latin typeface="Calibri" panose="020F0502020204030204"/>
              </a:rPr>
              <a:t>Αφορούν μόνο σύστημα ελατηρίου-σώματος</a:t>
            </a:r>
          </a:p>
        </p:txBody>
      </p:sp>
    </p:spTree>
    <p:extLst>
      <p:ext uri="{BB962C8B-B14F-4D97-AF65-F5344CB8AC3E}">
        <p14:creationId xmlns:p14="http://schemas.microsoft.com/office/powerpoint/2010/main" val="4189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2"/>
            <a:ext cx="3048000" cy="1358007"/>
            <a:chOff x="5548312" y="2362200"/>
            <a:chExt cx="3048000"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58151" y="2667000"/>
              <a:ext cx="519113"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panose="020F0502020204030204"/>
              </a:endParaRPr>
            </a:p>
          </p:txBody>
        </p:sp>
      </p:grpSp>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2" y="1371600"/>
                <a:ext cx="8000999" cy="5127622"/>
              </a:xfrm>
            </p:spPr>
            <p:txBody>
              <a:bodyPr>
                <a:normAutofit lnSpcReduction="10000"/>
              </a:bodyPr>
              <a:lstStyle/>
              <a:p>
                <a:r>
                  <a:rPr lang="el-GR" b="1" dirty="0"/>
                  <a:t>Πώς βρίσκουμε τις σταθερές</a:t>
                </a:r>
                <a:r>
                  <a:rPr lang="en-US" b="1" dirty="0"/>
                  <a:t> </a:t>
                </a:r>
                <a14:m>
                  <m:oMath xmlns:m="http://schemas.openxmlformats.org/officeDocument/2006/math">
                    <m:r>
                      <a:rPr lang="en-US" b="1" i="1">
                        <a:latin typeface="Cambria Math" panose="02040503050406030204" pitchFamily="18" charset="0"/>
                      </a:rPr>
                      <m:t>𝑨</m:t>
                    </m:r>
                  </m:oMath>
                </a14:m>
                <a:r>
                  <a:rPr lang="en-US" b="1" i="1" dirty="0"/>
                  <a:t>, </a:t>
                </a:r>
                <a14:m>
                  <m:oMath xmlns:m="http://schemas.openxmlformats.org/officeDocument/2006/math">
                    <m:r>
                      <a:rPr lang="el-GR" b="1" i="1">
                        <a:latin typeface="Cambria Math" panose="02040503050406030204" pitchFamily="18" charset="0"/>
                      </a:rPr>
                      <m:t>𝝋</m:t>
                    </m:r>
                  </m:oMath>
                </a14:m>
                <a:r>
                  <a:rPr lang="el-GR" b="1" dirty="0"/>
                  <a:t>, </a:t>
                </a:r>
                <a14:m>
                  <m:oMath xmlns:m="http://schemas.openxmlformats.org/officeDocument/2006/math">
                    <m:r>
                      <a:rPr lang="el-GR" b="1" i="1">
                        <a:latin typeface="Cambria Math" panose="02040503050406030204" pitchFamily="18" charset="0"/>
                      </a:rPr>
                      <m:t>𝝎</m:t>
                    </m:r>
                  </m:oMath>
                </a14:m>
                <a:r>
                  <a:rPr lang="el-GR" b="1" dirty="0"/>
                  <a:t>, της ταλάντωσης;</a:t>
                </a:r>
              </a:p>
              <a:p>
                <a:pPr lvl="1"/>
                <a:r>
                  <a:rPr lang="el-GR" dirty="0"/>
                  <a:t>Συχνότητα</a:t>
                </a:r>
                <a:r>
                  <a:rPr lang="en-US" dirty="0"/>
                  <a:t> </a:t>
                </a:r>
                <a14:m>
                  <m:oMath xmlns:m="http://schemas.openxmlformats.org/officeDocument/2006/math">
                    <m:r>
                      <a:rPr lang="el-GR" i="1">
                        <a:latin typeface="Cambria Math" panose="02040503050406030204" pitchFamily="18" charset="0"/>
                      </a:rPr>
                      <m:t>𝜔</m:t>
                    </m:r>
                  </m:oMath>
                </a14:m>
                <a:r>
                  <a:rPr lang="el-GR" dirty="0"/>
                  <a:t>: εξαρτάται από </a:t>
                </a:r>
                <a14:m>
                  <m:oMath xmlns:m="http://schemas.openxmlformats.org/officeDocument/2006/math">
                    <m:r>
                      <a:rPr lang="en-US" i="1">
                        <a:latin typeface="Cambria Math" panose="02040503050406030204" pitchFamily="18" charset="0"/>
                      </a:rPr>
                      <m:t>𝑘</m:t>
                    </m:r>
                  </m:oMath>
                </a14:m>
                <a:r>
                  <a:rPr lang="en-US" dirty="0"/>
                  <a:t>, </a:t>
                </a:r>
                <a14:m>
                  <m:oMath xmlns:m="http://schemas.openxmlformats.org/officeDocument/2006/math">
                    <m:r>
                      <a:rPr lang="en-US" i="1">
                        <a:latin typeface="Cambria Math" panose="02040503050406030204" pitchFamily="18" charset="0"/>
                      </a:rPr>
                      <m:t>𝑚</m:t>
                    </m:r>
                  </m:oMath>
                </a14:m>
                <a:endParaRPr lang="en-US" dirty="0"/>
              </a:p>
              <a:p>
                <a:pPr lvl="1"/>
                <a:r>
                  <a:rPr lang="el-GR" dirty="0"/>
                  <a:t>Πλάτος, αρχ. φάση: </a:t>
                </a:r>
                <a:r>
                  <a:rPr lang="el-GR" b="1" dirty="0"/>
                  <a:t>αρχικές συνθήκες</a:t>
                </a:r>
                <a:r>
                  <a:rPr lang="el-GR" dirty="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a:p>
              <a:p>
                <a:pPr lvl="1"/>
                <a:r>
                  <a:rPr lang="el-GR" b="1" dirty="0"/>
                  <a:t>Παράδειγμα</a:t>
                </a:r>
                <a:r>
                  <a:rPr lang="en-US" b="1" dirty="0"/>
                  <a:t> 1</a:t>
                </a:r>
                <a:r>
                  <a:rPr lang="el-GR" dirty="0"/>
                  <a:t>:</a:t>
                </a:r>
                <a:endParaRPr lang="en-US" dirty="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a:p>
              <a:p>
                <a:pPr lvl="3"/>
                <a:r>
                  <a:rPr lang="el-GR" dirty="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𝐴</m:t>
                      </m:r>
                      <m:r>
                        <m:rPr>
                          <m:sty m:val="p"/>
                        </m:rPr>
                        <a:rPr lang="en-US" sz="2000">
                          <a:latin typeface="Cambria Math" panose="02040503050406030204" pitchFamily="18" charset="0"/>
                        </a:rPr>
                        <m:t>cos</m:t>
                      </m:r>
                      <m:r>
                        <a:rPr lang="en-US" sz="200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a:p>
              <a:p>
                <a:pPr marL="553212" lvl="3" indent="-274320"/>
                <a:r>
                  <a:rPr lang="el-GR" sz="2200" b="1" dirty="0"/>
                  <a:t>Παράδειγμα</a:t>
                </a:r>
                <a:r>
                  <a:rPr lang="en-US" sz="2200" b="1" dirty="0"/>
                  <a:t> 2</a:t>
                </a:r>
                <a:r>
                  <a:rPr lang="el-GR" sz="2200" dirty="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a:t/>
                </a:r>
                <a:br>
                  <a:rPr lang="el-GR" sz="2000" dirty="0"/>
                </a:br>
                <a:r>
                  <a:rPr lang="el-GR" sz="2000" dirty="0"/>
                  <a:t>                          </a:t>
                </a:r>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e>
                    </m:func>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2" y="1371600"/>
                <a:ext cx="8000999" cy="5127622"/>
              </a:xfrm>
              <a:blipFill>
                <a:blip r:embed="rId3"/>
                <a:stretch>
                  <a:fillRect t="-1665"/>
                </a:stretch>
              </a:blipFill>
            </p:spPr>
            <p:txBody>
              <a:bodyPr/>
              <a:lstStyle/>
              <a:p>
                <a:r>
                  <a:rPr lang="en-US">
                    <a:noFill/>
                  </a:rPr>
                  <a:t> </a:t>
                </a:r>
              </a:p>
            </p:txBody>
          </p:sp>
        </mc:Fallback>
      </mc:AlternateContent>
      <p:grpSp>
        <p:nvGrpSpPr>
          <p:cNvPr id="11" name="Group 10"/>
          <p:cNvGrpSpPr/>
          <p:nvPr/>
        </p:nvGrpSpPr>
        <p:grpSpPr>
          <a:xfrm>
            <a:off x="5548314" y="3962400"/>
            <a:ext cx="3019425" cy="1600200"/>
            <a:chOff x="5548312" y="3962400"/>
            <a:chExt cx="3019425" cy="16002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867400" y="3962400"/>
              <a:ext cx="609599" cy="695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libri" panose="020F0502020204030204"/>
              </a:endParaRP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𝜋</m:t>
                        </m:r>
                        <m:r>
                          <a:rPr lang="en-US" i="1">
                            <a:solidFill>
                              <a:prstClr val="black"/>
                            </a:solidFill>
                            <a:latin typeface="Cambria Math" panose="02040503050406030204" pitchFamily="18" charset="0"/>
                          </a:rPr>
                          <m:t>/2</m:t>
                        </m:r>
                      </m:oMath>
                    </m:oMathPara>
                  </a14:m>
                  <a:endParaRPr lang="el-GR" dirty="0">
                    <a:solidFill>
                      <a:prstClr val="black"/>
                    </a:solidFill>
                    <a:latin typeface="Calibri" panose="020F0502020204030204"/>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𝜋</m:t>
                        </m:r>
                        <m:r>
                          <a:rPr lang="en-US" i="1">
                            <a:solidFill>
                              <a:prstClr val="black"/>
                            </a:solidFill>
                            <a:latin typeface="Cambria Math" panose="02040503050406030204" pitchFamily="18" charset="0"/>
                          </a:rPr>
                          <m:t>/2</m:t>
                        </m:r>
                      </m:oMath>
                    </m:oMathPara>
                  </a14:m>
                  <a:endParaRPr lang="el-GR" dirty="0">
                    <a:solidFill>
                      <a:prstClr val="black"/>
                    </a:solidFill>
                    <a:latin typeface="Calibri" panose="020F0502020204030204"/>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Requires="a14">
          <p:sp>
            <p:nvSpPr>
              <p:cNvPr id="13" name="Rounded Rectangle 12"/>
              <p:cNvSpPr/>
              <p:nvPr/>
            </p:nvSpPr>
            <p:spPr>
              <a:xfrm>
                <a:off x="533400" y="5867400"/>
                <a:ext cx="2438400" cy="479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latin typeface="Calibri" panose="020F0502020204030204"/>
                  </a:rPr>
                  <a:t>Για </a:t>
                </a:r>
                <a14:m>
                  <m:oMath xmlns:m="http://schemas.openxmlformats.org/officeDocument/2006/math">
                    <m:r>
                      <a:rPr lang="el-GR" i="1" dirty="0">
                        <a:solidFill>
                          <a:srgbClr val="FF0000"/>
                        </a:solidFill>
                        <a:latin typeface="Cambria Math" panose="02040503050406030204" pitchFamily="18" charset="0"/>
                      </a:rPr>
                      <m:t>𝜑</m:t>
                    </m:r>
                    <m:r>
                      <a:rPr lang="el-GR" i="1" dirty="0">
                        <a:solidFill>
                          <a:srgbClr val="FF0000"/>
                        </a:solidFill>
                        <a:latin typeface="Cambria Math" panose="02040503050406030204" pitchFamily="18" charset="0"/>
                      </a:rPr>
                      <m:t>=−</m:t>
                    </m:r>
                    <m:f>
                      <m:fPr>
                        <m:ctrlPr>
                          <a:rPr lang="el-GR" i="1" dirty="0">
                            <a:solidFill>
                              <a:srgbClr val="FF0000"/>
                            </a:solidFill>
                            <a:latin typeface="Cambria Math" panose="02040503050406030204" pitchFamily="18" charset="0"/>
                          </a:rPr>
                        </m:ctrlPr>
                      </m:fPr>
                      <m:num>
                        <m:r>
                          <a:rPr lang="el-GR" i="1" dirty="0">
                            <a:solidFill>
                              <a:srgbClr val="FF0000"/>
                            </a:solidFill>
                            <a:latin typeface="Cambria Math" panose="02040503050406030204" pitchFamily="18" charset="0"/>
                          </a:rPr>
                          <m:t>𝜋</m:t>
                        </m:r>
                      </m:num>
                      <m:den>
                        <m:r>
                          <a:rPr lang="el-GR" i="1" dirty="0">
                            <a:solidFill>
                              <a:srgbClr val="FF0000"/>
                            </a:solidFill>
                            <a:latin typeface="Cambria Math" panose="02040503050406030204" pitchFamily="18" charset="0"/>
                          </a:rPr>
                          <m:t>2</m:t>
                        </m:r>
                      </m:den>
                    </m:f>
                    <m:r>
                      <a:rPr lang="en-US" i="1" dirty="0">
                        <a:solidFill>
                          <a:srgbClr val="FF0000"/>
                        </a:solidFill>
                        <a:latin typeface="Cambria Math" panose="02040503050406030204" pitchFamily="18" charset="0"/>
                      </a:rPr>
                      <m:t>⇒</m:t>
                    </m:r>
                    <m:r>
                      <a:rPr lang="el-GR"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𝐴</m:t>
                    </m:r>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sSub>
                          <m:sSubPr>
                            <m:ctrlPr>
                              <a:rPr lang="en-US" i="1" dirty="0" err="1">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𝑢</m:t>
                            </m:r>
                          </m:e>
                          <m:sub>
                            <m:r>
                              <a:rPr lang="en-US" i="1" dirty="0" err="1">
                                <a:solidFill>
                                  <a:srgbClr val="FF0000"/>
                                </a:solidFill>
                                <a:latin typeface="Cambria Math" panose="02040503050406030204" pitchFamily="18" charset="0"/>
                              </a:rPr>
                              <m:t>𝑖</m:t>
                            </m:r>
                          </m:sub>
                        </m:sSub>
                      </m:num>
                      <m:den>
                        <m:r>
                          <a:rPr lang="en-US" i="1" dirty="0">
                            <a:solidFill>
                              <a:srgbClr val="FF0000"/>
                            </a:solidFill>
                            <a:latin typeface="Cambria Math" panose="02040503050406030204" pitchFamily="18" charset="0"/>
                          </a:rPr>
                          <m:t>𝜔</m:t>
                        </m:r>
                      </m:den>
                    </m:f>
                  </m:oMath>
                </a14:m>
                <a:endParaRPr lang="en-US" dirty="0">
                  <a:solidFill>
                    <a:prstClr val="white"/>
                  </a:solidFill>
                  <a:latin typeface="Calibri" panose="020F0502020204030204"/>
                </a:endParaRPr>
              </a:p>
            </p:txBody>
          </p:sp>
        </mc:Choice>
        <mc:Fallback>
          <p:sp>
            <p:nvSpPr>
              <p:cNvPr id="13" name="Rounded Rectangle 12"/>
              <p:cNvSpPr>
                <a:spLocks noRot="1" noChangeAspect="1" noMove="1" noResize="1" noEditPoints="1" noAdjustHandles="1" noChangeArrowheads="1" noChangeShapeType="1" noTextEdit="1"/>
              </p:cNvSpPr>
              <p:nvPr/>
            </p:nvSpPr>
            <p:spPr>
              <a:xfrm>
                <a:off x="533400" y="5867400"/>
                <a:ext cx="2438400" cy="479422"/>
              </a:xfrm>
              <a:prstGeom prst="roundRect">
                <a:avLst/>
              </a:prstGeom>
              <a:blipFill>
                <a:blip r:embed="rId7"/>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Horizontal Scroll 13"/>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14" name="Horizontal Scroll 13"/>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14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2" y="1524000"/>
            <a:ext cx="8107887" cy="4495800"/>
          </a:xfrm>
        </p:spPr>
      </p:pic>
      <mc:AlternateContent xmlns:mc="http://schemas.openxmlformats.org/markup-compatibility/2006">
        <mc:Choice xmlns:a14="http://schemas.microsoft.com/office/drawing/2010/main" Requires="a14">
          <p:sp>
            <p:nvSpPr>
              <p:cNvPr id="6" name="TextBox 5"/>
              <p:cNvSpPr txBox="1"/>
              <p:nvPr/>
            </p:nvSpPr>
            <p:spPr>
              <a:xfrm>
                <a:off x="809625" y="6019802"/>
                <a:ext cx="8534400" cy="307777"/>
              </a:xfrm>
              <a:prstGeom prst="rect">
                <a:avLst/>
              </a:prstGeom>
              <a:noFill/>
            </p:spPr>
            <p:txBody>
              <a:bodyPr wrap="square" rtlCol="0">
                <a:spAutoFit/>
              </a:bodyPr>
              <a:lstStyle/>
              <a:p>
                <a:r>
                  <a:rPr lang="el-GR" sz="1400" dirty="0">
                    <a:solidFill>
                      <a:prstClr val="black"/>
                    </a:solidFill>
                    <a:latin typeface="Calibri" panose="020F0502020204030204"/>
                  </a:rPr>
                  <a:t>Θέση, ταχύτητα, επιτάχυνση για</a:t>
                </a:r>
                <a:r>
                  <a:rPr lang="el-GR" sz="1400" b="1" dirty="0">
                    <a:solidFill>
                      <a:prstClr val="black"/>
                    </a:solidFill>
                    <a:latin typeface="Calibri" panose="020F0502020204030204"/>
                  </a:rPr>
                  <a:t> (</a:t>
                </a:r>
                <a:r>
                  <a:rPr lang="en-US" sz="1400" b="1" dirty="0">
                    <a:solidFill>
                      <a:prstClr val="black"/>
                    </a:solidFill>
                    <a:latin typeface="Calibri" panose="020F0502020204030204"/>
                  </a:rPr>
                  <a:t>a</a:t>
                </a:r>
                <a:r>
                  <a:rPr lang="el-GR" sz="1400" b="1" dirty="0">
                    <a:solidFill>
                      <a:prstClr val="black"/>
                    </a:solidFill>
                    <a:latin typeface="Calibri" panose="020F0502020204030204"/>
                  </a:rPr>
                  <a:t>) </a:t>
                </a:r>
                <a14:m>
                  <m:oMath xmlns:m="http://schemas.openxmlformats.org/officeDocument/2006/math">
                    <m:r>
                      <a:rPr lang="en-US" sz="1400" b="1" i="1">
                        <a:solidFill>
                          <a:prstClr val="black"/>
                        </a:solidFill>
                        <a:latin typeface="Cambria Math" panose="02040503050406030204" pitchFamily="18" charset="0"/>
                      </a:rPr>
                      <m:t>𝒕</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𝟎</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𝒙</m:t>
                    </m:r>
                    <m:d>
                      <m:dPr>
                        <m:ctrlPr>
                          <a:rPr lang="en-US" sz="1400" b="1" i="1">
                            <a:solidFill>
                              <a:prstClr val="black"/>
                            </a:solidFill>
                            <a:latin typeface="Cambria Math" panose="02040503050406030204" pitchFamily="18" charset="0"/>
                          </a:rPr>
                        </m:ctrlPr>
                      </m:dPr>
                      <m:e>
                        <m:r>
                          <a:rPr lang="en-US" sz="1400" b="1" i="1">
                            <a:solidFill>
                              <a:prstClr val="black"/>
                            </a:solidFill>
                            <a:latin typeface="Cambria Math" panose="02040503050406030204" pitchFamily="18" charset="0"/>
                          </a:rPr>
                          <m:t>𝟎</m:t>
                        </m:r>
                      </m:e>
                    </m:d>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𝑨</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𝒖</m:t>
                    </m:r>
                    <m:d>
                      <m:dPr>
                        <m:ctrlPr>
                          <a:rPr lang="en-US" sz="1400" b="1" i="1">
                            <a:solidFill>
                              <a:prstClr val="black"/>
                            </a:solidFill>
                            <a:latin typeface="Cambria Math" panose="02040503050406030204" pitchFamily="18" charset="0"/>
                          </a:rPr>
                        </m:ctrlPr>
                      </m:dPr>
                      <m:e>
                        <m:r>
                          <a:rPr lang="en-US" sz="1400" b="1" i="1">
                            <a:solidFill>
                              <a:prstClr val="black"/>
                            </a:solidFill>
                            <a:latin typeface="Cambria Math" panose="02040503050406030204" pitchFamily="18" charset="0"/>
                          </a:rPr>
                          <m:t>𝟎</m:t>
                        </m:r>
                      </m:e>
                    </m:d>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𝟎</m:t>
                    </m:r>
                  </m:oMath>
                </a14:m>
                <a:r>
                  <a:rPr lang="en-US" sz="1400" b="1" dirty="0">
                    <a:solidFill>
                      <a:prstClr val="black"/>
                    </a:solidFill>
                    <a:latin typeface="Calibri" panose="020F0502020204030204"/>
                  </a:rPr>
                  <a:t> </a:t>
                </a:r>
                <a:r>
                  <a:rPr lang="el-GR" sz="1400" dirty="0">
                    <a:solidFill>
                      <a:prstClr val="black"/>
                    </a:solidFill>
                    <a:latin typeface="Calibri" panose="020F0502020204030204"/>
                  </a:rPr>
                  <a:t>και </a:t>
                </a:r>
                <a:r>
                  <a:rPr lang="el-GR" sz="1400" b="1" dirty="0">
                    <a:solidFill>
                      <a:prstClr val="black"/>
                    </a:solidFill>
                    <a:latin typeface="Calibri" panose="020F0502020204030204"/>
                  </a:rPr>
                  <a:t>(</a:t>
                </a:r>
                <a:r>
                  <a:rPr lang="en-US" sz="1400" b="1" dirty="0">
                    <a:solidFill>
                      <a:prstClr val="black"/>
                    </a:solidFill>
                    <a:latin typeface="Calibri" panose="020F0502020204030204"/>
                  </a:rPr>
                  <a:t>b) </a:t>
                </a:r>
                <a14:m>
                  <m:oMath xmlns:m="http://schemas.openxmlformats.org/officeDocument/2006/math">
                    <m:r>
                      <a:rPr lang="en-US" sz="1400" b="1" i="1">
                        <a:solidFill>
                          <a:prstClr val="black"/>
                        </a:solidFill>
                        <a:latin typeface="Cambria Math" panose="02040503050406030204" pitchFamily="18" charset="0"/>
                      </a:rPr>
                      <m:t>𝒕</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𝟎</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𝒙</m:t>
                    </m:r>
                    <m:d>
                      <m:dPr>
                        <m:ctrlPr>
                          <a:rPr lang="en-US" sz="1400" b="1" i="1">
                            <a:solidFill>
                              <a:prstClr val="black"/>
                            </a:solidFill>
                            <a:latin typeface="Cambria Math" panose="02040503050406030204" pitchFamily="18" charset="0"/>
                          </a:rPr>
                        </m:ctrlPr>
                      </m:dPr>
                      <m:e>
                        <m:r>
                          <a:rPr lang="en-US" sz="1400" b="1" i="1">
                            <a:solidFill>
                              <a:prstClr val="black"/>
                            </a:solidFill>
                            <a:latin typeface="Cambria Math" panose="02040503050406030204" pitchFamily="18" charset="0"/>
                          </a:rPr>
                          <m:t>𝟎</m:t>
                        </m:r>
                      </m:e>
                    </m:d>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𝟎</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𝒖</m:t>
                    </m:r>
                    <m:d>
                      <m:dPr>
                        <m:ctrlPr>
                          <a:rPr lang="en-US" sz="1400" b="1" i="1">
                            <a:solidFill>
                              <a:prstClr val="black"/>
                            </a:solidFill>
                            <a:latin typeface="Cambria Math" panose="02040503050406030204" pitchFamily="18" charset="0"/>
                          </a:rPr>
                        </m:ctrlPr>
                      </m:dPr>
                      <m:e>
                        <m:r>
                          <a:rPr lang="en-US" sz="1400" b="1" i="1">
                            <a:solidFill>
                              <a:prstClr val="black"/>
                            </a:solidFill>
                            <a:latin typeface="Cambria Math" panose="02040503050406030204" pitchFamily="18" charset="0"/>
                          </a:rPr>
                          <m:t>𝟎</m:t>
                        </m:r>
                      </m:e>
                    </m:d>
                    <m:r>
                      <a:rPr lang="en-US" sz="1400" b="1" i="1">
                        <a:solidFill>
                          <a:prstClr val="black"/>
                        </a:solidFill>
                        <a:latin typeface="Cambria Math" panose="02040503050406030204" pitchFamily="18" charset="0"/>
                      </a:rPr>
                      <m:t>=</m:t>
                    </m:r>
                    <m:sSub>
                      <m:sSubPr>
                        <m:ctrlPr>
                          <a:rPr lang="en-US" sz="1400" b="1" i="1">
                            <a:solidFill>
                              <a:prstClr val="black"/>
                            </a:solidFill>
                            <a:latin typeface="Cambria Math" panose="02040503050406030204" pitchFamily="18" charset="0"/>
                          </a:rPr>
                        </m:ctrlPr>
                      </m:sSubPr>
                      <m:e>
                        <m:r>
                          <a:rPr lang="en-US" sz="1400" b="1" i="1">
                            <a:solidFill>
                              <a:prstClr val="black"/>
                            </a:solidFill>
                            <a:latin typeface="Cambria Math" panose="02040503050406030204" pitchFamily="18" charset="0"/>
                          </a:rPr>
                          <m:t>𝒖</m:t>
                        </m:r>
                      </m:e>
                      <m:sub>
                        <m:r>
                          <a:rPr lang="en-US" sz="1400" b="1" i="1">
                            <a:solidFill>
                              <a:prstClr val="black"/>
                            </a:solidFill>
                            <a:latin typeface="Cambria Math" panose="02040503050406030204" pitchFamily="18" charset="0"/>
                          </a:rPr>
                          <m:t>𝒊</m:t>
                        </m:r>
                      </m:sub>
                    </m:sSub>
                  </m:oMath>
                </a14:m>
                <a:r>
                  <a:rPr lang="en-US" sz="1400" b="1" dirty="0">
                    <a:solidFill>
                      <a:prstClr val="black"/>
                    </a:solidFill>
                    <a:latin typeface="Calibri" panose="020F0502020204030204"/>
                  </a:rPr>
                  <a:t> </a:t>
                </a:r>
                <a:endParaRPr lang="el-GR" sz="1400" b="1" dirty="0">
                  <a:solidFill>
                    <a:prstClr val="black"/>
                  </a:solidFill>
                  <a:latin typeface="Calibri" panose="020F0502020204030204"/>
                </a:endParaRPr>
              </a:p>
            </p:txBody>
          </p:sp>
        </mc:Choice>
        <mc:Fallback>
          <p:sp>
            <p:nvSpPr>
              <p:cNvPr id="6" name="TextBox 5"/>
              <p:cNvSpPr txBox="1">
                <a:spLocks noRot="1" noChangeAspect="1" noMove="1" noResize="1" noEditPoints="1" noAdjustHandles="1" noChangeArrowheads="1" noChangeShapeType="1" noTextEdit="1"/>
              </p:cNvSpPr>
              <p:nvPr/>
            </p:nvSpPr>
            <p:spPr>
              <a:xfrm>
                <a:off x="809625" y="6019802"/>
                <a:ext cx="8534400" cy="307777"/>
              </a:xfrm>
              <a:prstGeom prst="rect">
                <a:avLst/>
              </a:prstGeom>
              <a:blipFill>
                <a:blip r:embed="rId3"/>
                <a:stretch>
                  <a:fillRect l="-214"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2805842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492277"/>
                <a:ext cx="4982846" cy="5213325"/>
              </a:xfrm>
            </p:spPr>
            <p:txBody>
              <a:bodyPr>
                <a:normAutofit fontScale="92500"/>
              </a:bodyPr>
              <a:lstStyle/>
              <a:p>
                <a:r>
                  <a:rPr lang="el-GR" dirty="0"/>
                  <a:t>Παρατηρήστε ότι:</a:t>
                </a:r>
              </a:p>
              <a:p>
                <a:endParaRPr lang="el-GR" sz="700" dirty="0"/>
              </a:p>
              <a:p>
                <a:r>
                  <a:rPr lang="el-GR" dirty="0"/>
                  <a:t>Η </a:t>
                </a:r>
                <a:r>
                  <a:rPr lang="el-GR" b="1" dirty="0">
                    <a:solidFill>
                      <a:srgbClr val="FF0000"/>
                    </a:solidFill>
                  </a:rPr>
                  <a:t>μέγιστη</a:t>
                </a:r>
                <a:r>
                  <a:rPr lang="el-GR" dirty="0"/>
                  <a:t> (κατ’</a:t>
                </a:r>
                <a:r>
                  <a:rPr lang="en-US" dirty="0"/>
                  <a:t> </a:t>
                </a:r>
                <a:r>
                  <a:rPr lang="el-GR" dirty="0"/>
                  <a:t>απόλυτη τιμή)</a:t>
                </a:r>
                <a:br>
                  <a:rPr lang="el-GR" dirty="0"/>
                </a:br>
                <a:r>
                  <a:rPr lang="el-GR" b="1" dirty="0">
                    <a:solidFill>
                      <a:srgbClr val="FF0000"/>
                    </a:solidFill>
                  </a:rPr>
                  <a:t>ταχύτητα</a:t>
                </a:r>
                <a:r>
                  <a:rPr lang="el-GR" dirty="0">
                    <a:solidFill>
                      <a:srgbClr val="FF0000"/>
                    </a:solidFill>
                  </a:rPr>
                  <a:t> </a:t>
                </a:r>
                <a:r>
                  <a:rPr lang="el-GR" dirty="0"/>
                  <a:t>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a:p>
              <a:p>
                <a:pPr lvl="1"/>
                <a:r>
                  <a:rPr lang="el-GR" dirty="0"/>
                  <a:t>Δηλ. όταν το σύστημα βρίσκεται στη </a:t>
                </a:r>
                <a:r>
                  <a:rPr lang="el-GR" b="1" dirty="0"/>
                  <a:t>θέση ισορροπίας </a:t>
                </a:r>
                <a:r>
                  <a:rPr lang="el-GR" dirty="0"/>
                  <a:t>του!</a:t>
                </a:r>
                <a:endParaRPr lang="en-US" dirty="0"/>
              </a:p>
              <a:p>
                <a:pPr lvl="1"/>
                <a:r>
                  <a:rPr lang="el-GR" dirty="0"/>
                  <a:t>…όπου η επιτάχυνση είναι μηδενική!</a:t>
                </a:r>
                <a:endParaRPr lang="en-US" dirty="0"/>
              </a:p>
              <a:p>
                <a:endParaRPr lang="en-US" sz="1100" dirty="0"/>
              </a:p>
              <a:p>
                <a:r>
                  <a:rPr lang="el-GR" dirty="0"/>
                  <a:t>Η </a:t>
                </a:r>
                <a:r>
                  <a:rPr lang="el-GR" b="1" dirty="0">
                    <a:solidFill>
                      <a:srgbClr val="7030A0"/>
                    </a:solidFill>
                  </a:rPr>
                  <a:t>μέγιστη</a:t>
                </a:r>
                <a:r>
                  <a:rPr lang="el-GR" dirty="0"/>
                  <a:t> (κατ’</a:t>
                </a:r>
                <a:r>
                  <a:rPr lang="en-US" dirty="0"/>
                  <a:t> </a:t>
                </a:r>
                <a:r>
                  <a:rPr lang="el-GR" dirty="0"/>
                  <a:t>απόλυτη τιμή) </a:t>
                </a:r>
                <a:r>
                  <a:rPr lang="el-GR" b="1" dirty="0">
                    <a:solidFill>
                      <a:srgbClr val="7030A0"/>
                    </a:solidFill>
                  </a:rPr>
                  <a:t>επιτάχυνση</a:t>
                </a:r>
                <a:r>
                  <a:rPr lang="el-GR" dirty="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b="0" dirty="0"/>
              </a:p>
              <a:p>
                <a:pPr lvl="1"/>
                <a:r>
                  <a:rPr lang="el-GR" dirty="0"/>
                  <a:t>Δηλ. όταν το σύστημα βρίσκεται στη </a:t>
                </a:r>
                <a:r>
                  <a:rPr lang="el-GR" b="1" dirty="0"/>
                  <a:t>μέγιστη (κατ’ απόλυτη τιμή) απομάκρυνση από τη θέση ισορροπίας του</a:t>
                </a:r>
                <a:r>
                  <a:rPr lang="el-GR" dirty="0"/>
                  <a:t>!</a:t>
                </a:r>
              </a:p>
              <a:p>
                <a:pPr lvl="1"/>
                <a:r>
                  <a:rPr lang="en-US" dirty="0"/>
                  <a:t>…</a:t>
                </a:r>
                <a:r>
                  <a:rPr lang="el-GR" dirty="0"/>
                  <a:t>όπου η ταχύτητα είναι μηδενική!</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492277"/>
                <a:ext cx="4982846" cy="5213325"/>
              </a:xfrm>
              <a:blipFill>
                <a:blip r:embed="rId2"/>
                <a:stretch>
                  <a:fillRect t="-819"/>
                </a:stretch>
              </a:blipFill>
            </p:spPr>
            <p:txBody>
              <a:bodyPr/>
              <a:lstStyle/>
              <a:p>
                <a:r>
                  <a:rPr lang="en-US">
                    <a:noFill/>
                  </a:rPr>
                  <a:t> </a:t>
                </a:r>
              </a:p>
            </p:txBody>
          </p:sp>
        </mc:Fallback>
      </mc:AlternateContent>
      <p:grpSp>
        <p:nvGrpSpPr>
          <p:cNvPr id="4" name="Group 3"/>
          <p:cNvGrpSpPr/>
          <p:nvPr/>
        </p:nvGrpSpPr>
        <p:grpSpPr>
          <a:xfrm>
            <a:off x="5638800" y="2133600"/>
            <a:ext cx="2996452" cy="3200400"/>
            <a:chOff x="5686574" y="1676400"/>
            <a:chExt cx="2996452" cy="3200400"/>
          </a:xfrm>
        </p:grpSpPr>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a:solidFill>
                              <a:prstClr val="black"/>
                            </a:solidFill>
                            <a:latin typeface="Cambria Math" panose="02040503050406030204" pitchFamily="18" charset="0"/>
                          </a:rPr>
                          <m:t>𝐴</m:t>
                        </m:r>
                      </m:oMath>
                    </m:oMathPara>
                  </a14:m>
                  <a:endParaRPr lang="el-GR" sz="1400" dirty="0">
                    <a:solidFill>
                      <a:prstClr val="black"/>
                    </a:solidFill>
                    <a:latin typeface="Calibri" panose="020F0502020204030204"/>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p:grpSp>
      <p:sp>
        <p:nvSpPr>
          <p:cNvPr id="5" name="Οβάλ 4">
            <a:extLst>
              <a:ext uri="{FF2B5EF4-FFF2-40B4-BE49-F238E27FC236}">
                <a16:creationId xmlns:a16="http://schemas.microsoft.com/office/drawing/2014/main" id="{41DC6423-70E3-96C5-E476-8B16F7072FE6}"/>
              </a:ext>
            </a:extLst>
          </p:cNvPr>
          <p:cNvSpPr/>
          <p:nvPr/>
        </p:nvSpPr>
        <p:spPr>
          <a:xfrm>
            <a:off x="6315077" y="39624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Οβάλ 6">
            <a:extLst>
              <a:ext uri="{FF2B5EF4-FFF2-40B4-BE49-F238E27FC236}">
                <a16:creationId xmlns:a16="http://schemas.microsoft.com/office/drawing/2014/main" id="{B57281D4-1441-BDB9-911D-73CF90030435}"/>
              </a:ext>
            </a:extLst>
          </p:cNvPr>
          <p:cNvSpPr/>
          <p:nvPr/>
        </p:nvSpPr>
        <p:spPr>
          <a:xfrm>
            <a:off x="6315076" y="47561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Οβάλ 15">
            <a:extLst>
              <a:ext uri="{FF2B5EF4-FFF2-40B4-BE49-F238E27FC236}">
                <a16:creationId xmlns:a16="http://schemas.microsoft.com/office/drawing/2014/main" id="{4143569F-9F66-4068-F4FC-2E68E1E179FD}"/>
              </a:ext>
            </a:extLst>
          </p:cNvPr>
          <p:cNvSpPr/>
          <p:nvPr/>
        </p:nvSpPr>
        <p:spPr>
          <a:xfrm>
            <a:off x="7048502" y="34417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Οβάλ 16">
            <a:extLst>
              <a:ext uri="{FF2B5EF4-FFF2-40B4-BE49-F238E27FC236}">
                <a16:creationId xmlns:a16="http://schemas.microsoft.com/office/drawing/2014/main" id="{FA721925-FA4D-7730-CE04-013F0E64744D}"/>
              </a:ext>
            </a:extLst>
          </p:cNvPr>
          <p:cNvSpPr/>
          <p:nvPr/>
        </p:nvSpPr>
        <p:spPr>
          <a:xfrm>
            <a:off x="7031039" y="47498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Οβάλ 17">
            <a:extLst>
              <a:ext uri="{FF2B5EF4-FFF2-40B4-BE49-F238E27FC236}">
                <a16:creationId xmlns:a16="http://schemas.microsoft.com/office/drawing/2014/main" id="{1FE7777B-135E-9012-F42F-43DEBEF09D69}"/>
              </a:ext>
            </a:extLst>
          </p:cNvPr>
          <p:cNvSpPr/>
          <p:nvPr/>
        </p:nvSpPr>
        <p:spPr>
          <a:xfrm>
            <a:off x="7772402" y="39624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Οβάλ 18">
            <a:extLst>
              <a:ext uri="{FF2B5EF4-FFF2-40B4-BE49-F238E27FC236}">
                <a16:creationId xmlns:a16="http://schemas.microsoft.com/office/drawing/2014/main" id="{DA3500A6-F8B5-CBD5-15C1-81FF6967B7C8}"/>
              </a:ext>
            </a:extLst>
          </p:cNvPr>
          <p:cNvSpPr/>
          <p:nvPr/>
        </p:nvSpPr>
        <p:spPr>
          <a:xfrm>
            <a:off x="7753352" y="47434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Οβάλ 19">
            <a:extLst>
              <a:ext uri="{FF2B5EF4-FFF2-40B4-BE49-F238E27FC236}">
                <a16:creationId xmlns:a16="http://schemas.microsoft.com/office/drawing/2014/main" id="{942F9AF1-AB1C-B174-85B8-6DA9808FED88}"/>
              </a:ext>
            </a:extLst>
          </p:cNvPr>
          <p:cNvSpPr/>
          <p:nvPr/>
        </p:nvSpPr>
        <p:spPr>
          <a:xfrm>
            <a:off x="6315076" y="26670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Οβάλ 20">
            <a:extLst>
              <a:ext uri="{FF2B5EF4-FFF2-40B4-BE49-F238E27FC236}">
                <a16:creationId xmlns:a16="http://schemas.microsoft.com/office/drawing/2014/main" id="{33F3E37E-92AE-0CCF-47A7-2CF9F70DB49B}"/>
              </a:ext>
            </a:extLst>
          </p:cNvPr>
          <p:cNvSpPr/>
          <p:nvPr/>
        </p:nvSpPr>
        <p:spPr>
          <a:xfrm>
            <a:off x="7035007" y="2660987"/>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Οβάλ 21">
            <a:extLst>
              <a:ext uri="{FF2B5EF4-FFF2-40B4-BE49-F238E27FC236}">
                <a16:creationId xmlns:a16="http://schemas.microsoft.com/office/drawing/2014/main" id="{B033D190-15B8-C345-DB70-5EACD58E7BB8}"/>
              </a:ext>
            </a:extLst>
          </p:cNvPr>
          <p:cNvSpPr/>
          <p:nvPr/>
        </p:nvSpPr>
        <p:spPr>
          <a:xfrm>
            <a:off x="7765258" y="26657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Οβάλ 22">
            <a:extLst>
              <a:ext uri="{FF2B5EF4-FFF2-40B4-BE49-F238E27FC236}">
                <a16:creationId xmlns:a16="http://schemas.microsoft.com/office/drawing/2014/main" id="{77AB81ED-80C0-A65B-F075-2C1785428404}"/>
              </a:ext>
            </a:extLst>
          </p:cNvPr>
          <p:cNvSpPr/>
          <p:nvPr/>
        </p:nvSpPr>
        <p:spPr>
          <a:xfrm>
            <a:off x="6629402" y="44958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Οβάλ 23">
            <a:extLst>
              <a:ext uri="{FF2B5EF4-FFF2-40B4-BE49-F238E27FC236}">
                <a16:creationId xmlns:a16="http://schemas.microsoft.com/office/drawing/2014/main" id="{C2943BE2-653E-7D32-A650-66FF18DF83DE}"/>
              </a:ext>
            </a:extLst>
          </p:cNvPr>
          <p:cNvSpPr/>
          <p:nvPr/>
        </p:nvSpPr>
        <p:spPr>
          <a:xfrm>
            <a:off x="7391402" y="50292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Οβάλ 24">
            <a:extLst>
              <a:ext uri="{FF2B5EF4-FFF2-40B4-BE49-F238E27FC236}">
                <a16:creationId xmlns:a16="http://schemas.microsoft.com/office/drawing/2014/main" id="{BBF2923A-B8DC-955E-FC05-58B45BCDAB83}"/>
              </a:ext>
            </a:extLst>
          </p:cNvPr>
          <p:cNvSpPr/>
          <p:nvPr/>
        </p:nvSpPr>
        <p:spPr>
          <a:xfrm>
            <a:off x="8084453" y="44958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Οβάλ 25">
            <a:extLst>
              <a:ext uri="{FF2B5EF4-FFF2-40B4-BE49-F238E27FC236}">
                <a16:creationId xmlns:a16="http://schemas.microsoft.com/office/drawing/2014/main" id="{651845BA-C5E4-6C2C-644E-A9BE7555715F}"/>
              </a:ext>
            </a:extLst>
          </p:cNvPr>
          <p:cNvSpPr/>
          <p:nvPr/>
        </p:nvSpPr>
        <p:spPr>
          <a:xfrm>
            <a:off x="6629401" y="29187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Οβάλ 26">
            <a:extLst>
              <a:ext uri="{FF2B5EF4-FFF2-40B4-BE49-F238E27FC236}">
                <a16:creationId xmlns:a16="http://schemas.microsoft.com/office/drawing/2014/main" id="{8CEAA45F-30C9-1B7A-9D32-E7B6A8A87986}"/>
              </a:ext>
            </a:extLst>
          </p:cNvPr>
          <p:cNvSpPr/>
          <p:nvPr/>
        </p:nvSpPr>
        <p:spPr>
          <a:xfrm>
            <a:off x="8093077" y="29187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Οβάλ 27">
            <a:extLst>
              <a:ext uri="{FF2B5EF4-FFF2-40B4-BE49-F238E27FC236}">
                <a16:creationId xmlns:a16="http://schemas.microsoft.com/office/drawing/2014/main" id="{49E3FCE1-5895-AC79-E206-B2DB67E73201}"/>
              </a:ext>
            </a:extLst>
          </p:cNvPr>
          <p:cNvSpPr/>
          <p:nvPr/>
        </p:nvSpPr>
        <p:spPr>
          <a:xfrm>
            <a:off x="7391402" y="2388963"/>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Οβάλ 28">
            <a:extLst>
              <a:ext uri="{FF2B5EF4-FFF2-40B4-BE49-F238E27FC236}">
                <a16:creationId xmlns:a16="http://schemas.microsoft.com/office/drawing/2014/main" id="{93B97345-E67B-4371-F1F5-A228BFE3EDC5}"/>
              </a:ext>
            </a:extLst>
          </p:cNvPr>
          <p:cNvSpPr/>
          <p:nvPr/>
        </p:nvSpPr>
        <p:spPr>
          <a:xfrm>
            <a:off x="7391401" y="3701461"/>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Οβάλ 29">
            <a:extLst>
              <a:ext uri="{FF2B5EF4-FFF2-40B4-BE49-F238E27FC236}">
                <a16:creationId xmlns:a16="http://schemas.microsoft.com/office/drawing/2014/main" id="{982D6CB6-E75D-3AAF-2603-2A748A53EC6E}"/>
              </a:ext>
            </a:extLst>
          </p:cNvPr>
          <p:cNvSpPr/>
          <p:nvPr/>
        </p:nvSpPr>
        <p:spPr>
          <a:xfrm>
            <a:off x="8110539" y="36957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Οβάλ 30">
            <a:extLst>
              <a:ext uri="{FF2B5EF4-FFF2-40B4-BE49-F238E27FC236}">
                <a16:creationId xmlns:a16="http://schemas.microsoft.com/office/drawing/2014/main" id="{6FA49CFD-CA8E-0913-130B-D332DBF0099B}"/>
              </a:ext>
            </a:extLst>
          </p:cNvPr>
          <p:cNvSpPr/>
          <p:nvPr/>
        </p:nvSpPr>
        <p:spPr>
          <a:xfrm>
            <a:off x="6652261" y="37188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00187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5" name="Picture 2">
            <a:extLst>
              <a:ext uri="{FF2B5EF4-FFF2-40B4-BE49-F238E27FC236}">
                <a16:creationId xmlns:a16="http://schemas.microsoft.com/office/drawing/2014/main" id="{B46B57F6-36C3-A840-61B6-835A43598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7" t="4445" r="5707" b="29591"/>
          <a:stretch/>
        </p:blipFill>
        <p:spPr bwMode="auto">
          <a:xfrm>
            <a:off x="3343376" y="1356454"/>
            <a:ext cx="4657624" cy="5120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FA90203-BC90-9166-D202-C335D2C43A62}"/>
                  </a:ext>
                </a:extLst>
              </p:cNvPr>
              <p:cNvSpPr txBox="1"/>
              <p:nvPr/>
            </p:nvSpPr>
            <p:spPr>
              <a:xfrm>
                <a:off x="615025" y="3730363"/>
                <a:ext cx="2622834" cy="3727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𝑢</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𝑥</m:t>
                          </m:r>
                        </m:e>
                      </m:d>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𝜔</m:t>
                      </m:r>
                      <m:rad>
                        <m:radPr>
                          <m:degHide m:val="on"/>
                          <m:ctrlPr>
                            <a:rPr lang="en-US" sz="2000" i="1">
                              <a:solidFill>
                                <a:prstClr val="black"/>
                              </a:solidFill>
                              <a:latin typeface="Cambria Math" panose="02040503050406030204" pitchFamily="18" charset="0"/>
                            </a:rPr>
                          </m:ctrlPr>
                        </m:radPr>
                        <m:deg/>
                        <m:e>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𝐴</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𝑥</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𝑡</m:t>
                          </m:r>
                          <m:r>
                            <a:rPr lang="en-US" sz="2000" i="1">
                              <a:solidFill>
                                <a:prstClr val="black"/>
                              </a:solidFill>
                              <a:latin typeface="Cambria Math" panose="02040503050406030204" pitchFamily="18" charset="0"/>
                            </a:rPr>
                            <m:t>)</m:t>
                          </m:r>
                        </m:e>
                      </m:rad>
                    </m:oMath>
                  </m:oMathPara>
                </a14:m>
                <a:endParaRPr lang="en-US" sz="2000" dirty="0">
                  <a:solidFill>
                    <a:prstClr val="black"/>
                  </a:solidFill>
                  <a:latin typeface="Calibri" panose="020F0502020204030204"/>
                </a:endParaRPr>
              </a:p>
            </p:txBody>
          </p:sp>
        </mc:Choice>
        <mc:Fallback>
          <p:sp>
            <p:nvSpPr>
              <p:cNvPr id="3" name="TextBox 2">
                <a:extLst>
                  <a:ext uri="{FF2B5EF4-FFF2-40B4-BE49-F238E27FC236}">
                    <a16:creationId xmlns:a16="http://schemas.microsoft.com/office/drawing/2014/main" id="{FFA90203-BC90-9166-D202-C335D2C43A62}"/>
                  </a:ext>
                </a:extLst>
              </p:cNvPr>
              <p:cNvSpPr txBox="1">
                <a:spLocks noRot="1" noChangeAspect="1" noMove="1" noResize="1" noEditPoints="1" noAdjustHandles="1" noChangeArrowheads="1" noChangeShapeType="1" noTextEdit="1"/>
              </p:cNvSpPr>
              <p:nvPr/>
            </p:nvSpPr>
            <p:spPr>
              <a:xfrm>
                <a:off x="615025" y="3730363"/>
                <a:ext cx="2622834" cy="372731"/>
              </a:xfrm>
              <a:prstGeom prst="rect">
                <a:avLst/>
              </a:prstGeom>
              <a:blipFill>
                <a:blip r:embed="rId3"/>
                <a:stretch>
                  <a:fillRect r="-1395" b="-29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9B1D645-AF42-2378-DF22-50855DE21FB3}"/>
                  </a:ext>
                </a:extLst>
              </p:cNvPr>
              <p:cNvSpPr txBox="1"/>
              <p:nvPr/>
            </p:nvSpPr>
            <p:spPr>
              <a:xfrm>
                <a:off x="615027" y="5486402"/>
                <a:ext cx="1864869"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𝑎</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𝑥</m:t>
                          </m:r>
                        </m:e>
                      </m:d>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𝜔</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𝑥</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𝑡</m:t>
                      </m:r>
                      <m:r>
                        <a:rPr lang="en-US" sz="2000" i="1">
                          <a:solidFill>
                            <a:prstClr val="black"/>
                          </a:solidFill>
                          <a:latin typeface="Cambria Math" panose="02040503050406030204" pitchFamily="18" charset="0"/>
                        </a:rPr>
                        <m:t>)</m:t>
                      </m:r>
                    </m:oMath>
                  </m:oMathPara>
                </a14:m>
                <a:endParaRPr lang="en-US" sz="2000" dirty="0">
                  <a:solidFill>
                    <a:prstClr val="black"/>
                  </a:solidFill>
                  <a:latin typeface="Calibri" panose="020F0502020204030204"/>
                </a:endParaRPr>
              </a:p>
            </p:txBody>
          </p:sp>
        </mc:Choice>
        <mc:Fallback>
          <p:sp>
            <p:nvSpPr>
              <p:cNvPr id="4" name="TextBox 3">
                <a:extLst>
                  <a:ext uri="{FF2B5EF4-FFF2-40B4-BE49-F238E27FC236}">
                    <a16:creationId xmlns:a16="http://schemas.microsoft.com/office/drawing/2014/main" id="{59B1D645-AF42-2378-DF22-50855DE21FB3}"/>
                  </a:ext>
                </a:extLst>
              </p:cNvPr>
              <p:cNvSpPr txBox="1">
                <a:spLocks noRot="1" noChangeAspect="1" noMove="1" noResize="1" noEditPoints="1" noAdjustHandles="1" noChangeArrowheads="1" noChangeShapeType="1" noTextEdit="1"/>
              </p:cNvSpPr>
              <p:nvPr/>
            </p:nvSpPr>
            <p:spPr>
              <a:xfrm>
                <a:off x="615027" y="5486402"/>
                <a:ext cx="1864869" cy="307777"/>
              </a:xfrm>
              <a:prstGeom prst="rect">
                <a:avLst/>
              </a:prstGeom>
              <a:blipFill>
                <a:blip r:embed="rId4"/>
                <a:stretch>
                  <a:fillRect l="-1634" t="-2000" r="-4248" b="-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24EDC96-A9A0-5ADB-F6FF-63BD51D691E8}"/>
                  </a:ext>
                </a:extLst>
              </p:cNvPr>
              <p:cNvSpPr txBox="1"/>
              <p:nvPr/>
            </p:nvSpPr>
            <p:spPr>
              <a:xfrm>
                <a:off x="6433766" y="1217713"/>
                <a:ext cx="1905843"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𝑥</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𝐴</m:t>
                      </m:r>
                      <m:r>
                        <a:rPr lang="en-US" sz="2000"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sin</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𝜔</m:t>
                      </m:r>
                      <m:r>
                        <a:rPr lang="en-US" sz="2000" i="1">
                          <a:solidFill>
                            <a:prstClr val="black"/>
                          </a:solidFill>
                          <a:latin typeface="Cambria Math" panose="02040503050406030204" pitchFamily="18" charset="0"/>
                        </a:rPr>
                        <m:t>𝑡</m:t>
                      </m:r>
                      <m:r>
                        <a:rPr lang="en-US" sz="2000" i="1">
                          <a:solidFill>
                            <a:prstClr val="black"/>
                          </a:solidFill>
                          <a:latin typeface="Cambria Math" panose="02040503050406030204" pitchFamily="18" charset="0"/>
                        </a:rPr>
                        <m:t>)</m:t>
                      </m:r>
                    </m:oMath>
                  </m:oMathPara>
                </a14:m>
                <a:endParaRPr lang="en-US" sz="2000" dirty="0">
                  <a:solidFill>
                    <a:prstClr val="black"/>
                  </a:solidFill>
                  <a:latin typeface="Calibri" panose="020F0502020204030204"/>
                </a:endParaRPr>
              </a:p>
            </p:txBody>
          </p:sp>
        </mc:Choice>
        <mc:Fallback>
          <p:sp>
            <p:nvSpPr>
              <p:cNvPr id="6" name="TextBox 5">
                <a:extLst>
                  <a:ext uri="{FF2B5EF4-FFF2-40B4-BE49-F238E27FC236}">
                    <a16:creationId xmlns:a16="http://schemas.microsoft.com/office/drawing/2014/main" id="{F24EDC96-A9A0-5ADB-F6FF-63BD51D691E8}"/>
                  </a:ext>
                </a:extLst>
              </p:cNvPr>
              <p:cNvSpPr txBox="1">
                <a:spLocks noRot="1" noChangeAspect="1" noMove="1" noResize="1" noEditPoints="1" noAdjustHandles="1" noChangeArrowheads="1" noChangeShapeType="1" noTextEdit="1"/>
              </p:cNvSpPr>
              <p:nvPr/>
            </p:nvSpPr>
            <p:spPr>
              <a:xfrm>
                <a:off x="6433766" y="1217713"/>
                <a:ext cx="1905843" cy="307777"/>
              </a:xfrm>
              <a:prstGeom prst="rect">
                <a:avLst/>
              </a:prstGeom>
              <a:blipFill>
                <a:blip r:embed="rId5"/>
                <a:stretch>
                  <a:fillRect l="-1278" t="-2000" r="-4153" b="-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5D818A1-4C54-0242-18AA-3B95E10BDC72}"/>
                  </a:ext>
                </a:extLst>
              </p:cNvPr>
              <p:cNvSpPr txBox="1"/>
              <p:nvPr/>
            </p:nvSpPr>
            <p:spPr>
              <a:xfrm>
                <a:off x="6452814" y="2882638"/>
                <a:ext cx="2138662"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𝑢</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𝜔</m:t>
                      </m:r>
                      <m:r>
                        <a:rPr lang="en-US" sz="2000" i="1">
                          <a:solidFill>
                            <a:prstClr val="black"/>
                          </a:solidFill>
                          <a:latin typeface="Cambria Math" panose="02040503050406030204" pitchFamily="18" charset="0"/>
                        </a:rPr>
                        <m:t>𝐴</m:t>
                      </m:r>
                      <m:r>
                        <a:rPr lang="en-US" sz="2000"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cos</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𝜔</m:t>
                      </m:r>
                      <m:r>
                        <a:rPr lang="en-US" sz="2000" i="1">
                          <a:solidFill>
                            <a:prstClr val="black"/>
                          </a:solidFill>
                          <a:latin typeface="Cambria Math" panose="02040503050406030204" pitchFamily="18" charset="0"/>
                        </a:rPr>
                        <m:t>𝑡</m:t>
                      </m:r>
                      <m:r>
                        <a:rPr lang="en-US" sz="2000" i="1">
                          <a:solidFill>
                            <a:prstClr val="black"/>
                          </a:solidFill>
                          <a:latin typeface="Cambria Math" panose="02040503050406030204" pitchFamily="18" charset="0"/>
                        </a:rPr>
                        <m:t>)</m:t>
                      </m:r>
                    </m:oMath>
                  </m:oMathPara>
                </a14:m>
                <a:endParaRPr lang="en-US" sz="2000" dirty="0">
                  <a:solidFill>
                    <a:prstClr val="black"/>
                  </a:solidFill>
                  <a:latin typeface="Calibri" panose="020F0502020204030204"/>
                </a:endParaRPr>
              </a:p>
            </p:txBody>
          </p:sp>
        </mc:Choice>
        <mc:Fallback>
          <p:sp>
            <p:nvSpPr>
              <p:cNvPr id="7" name="TextBox 6">
                <a:extLst>
                  <a:ext uri="{FF2B5EF4-FFF2-40B4-BE49-F238E27FC236}">
                    <a16:creationId xmlns:a16="http://schemas.microsoft.com/office/drawing/2014/main" id="{45D818A1-4C54-0242-18AA-3B95E10BDC72}"/>
                  </a:ext>
                </a:extLst>
              </p:cNvPr>
              <p:cNvSpPr txBox="1">
                <a:spLocks noRot="1" noChangeAspect="1" noMove="1" noResize="1" noEditPoints="1" noAdjustHandles="1" noChangeArrowheads="1" noChangeShapeType="1" noTextEdit="1"/>
              </p:cNvSpPr>
              <p:nvPr/>
            </p:nvSpPr>
            <p:spPr>
              <a:xfrm>
                <a:off x="6452814" y="2882638"/>
                <a:ext cx="2138662" cy="307777"/>
              </a:xfrm>
              <a:prstGeom prst="rect">
                <a:avLst/>
              </a:prstGeom>
              <a:blipFill>
                <a:blip r:embed="rId6"/>
                <a:stretch>
                  <a:fillRect l="-1429" t="-2000" r="-4000" b="-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29FB345-8D3F-9A3B-CBD1-3BFA938065CC}"/>
                  </a:ext>
                </a:extLst>
              </p:cNvPr>
              <p:cNvSpPr txBox="1"/>
              <p:nvPr/>
            </p:nvSpPr>
            <p:spPr>
              <a:xfrm>
                <a:off x="6314957" y="4689345"/>
                <a:ext cx="2414379"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𝑎</m:t>
                      </m:r>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𝜔</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𝐴</m:t>
                      </m:r>
                      <m:r>
                        <a:rPr lang="en-US" sz="2000" i="1">
                          <a:solidFill>
                            <a:prstClr val="black"/>
                          </a:solidFill>
                          <a:latin typeface="Cambria Math" panose="02040503050406030204" pitchFamily="18" charset="0"/>
                        </a:rPr>
                        <m:t> </m:t>
                      </m:r>
                      <m:r>
                        <m:rPr>
                          <m:sty m:val="p"/>
                        </m:rPr>
                        <a:rPr lang="en-US" sz="2000">
                          <a:solidFill>
                            <a:prstClr val="black"/>
                          </a:solidFill>
                          <a:latin typeface="Cambria Math" panose="02040503050406030204" pitchFamily="18" charset="0"/>
                        </a:rPr>
                        <m:t>sin</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𝜔</m:t>
                      </m:r>
                      <m:r>
                        <a:rPr lang="en-US" sz="2000" i="1">
                          <a:solidFill>
                            <a:prstClr val="black"/>
                          </a:solidFill>
                          <a:latin typeface="Cambria Math" panose="02040503050406030204" pitchFamily="18" charset="0"/>
                        </a:rPr>
                        <m:t>𝑡</m:t>
                      </m:r>
                      <m:r>
                        <a:rPr lang="en-US" sz="2000" i="1">
                          <a:solidFill>
                            <a:prstClr val="black"/>
                          </a:solidFill>
                          <a:latin typeface="Cambria Math" panose="02040503050406030204" pitchFamily="18" charset="0"/>
                        </a:rPr>
                        <m:t>)</m:t>
                      </m:r>
                    </m:oMath>
                  </m:oMathPara>
                </a14:m>
                <a:endParaRPr lang="en-US" sz="2000" dirty="0">
                  <a:solidFill>
                    <a:prstClr val="black"/>
                  </a:solidFill>
                  <a:latin typeface="Calibri" panose="020F0502020204030204"/>
                </a:endParaRPr>
              </a:p>
            </p:txBody>
          </p:sp>
        </mc:Choice>
        <mc:Fallback>
          <p:sp>
            <p:nvSpPr>
              <p:cNvPr id="8" name="TextBox 7">
                <a:extLst>
                  <a:ext uri="{FF2B5EF4-FFF2-40B4-BE49-F238E27FC236}">
                    <a16:creationId xmlns:a16="http://schemas.microsoft.com/office/drawing/2014/main" id="{D29FB345-8D3F-9A3B-CBD1-3BFA938065CC}"/>
                  </a:ext>
                </a:extLst>
              </p:cNvPr>
              <p:cNvSpPr txBox="1">
                <a:spLocks noRot="1" noChangeAspect="1" noMove="1" noResize="1" noEditPoints="1" noAdjustHandles="1" noChangeArrowheads="1" noChangeShapeType="1" noTextEdit="1"/>
              </p:cNvSpPr>
              <p:nvPr/>
            </p:nvSpPr>
            <p:spPr>
              <a:xfrm>
                <a:off x="6314957" y="4689345"/>
                <a:ext cx="2414379" cy="307777"/>
              </a:xfrm>
              <a:prstGeom prst="rect">
                <a:avLst/>
              </a:prstGeom>
              <a:blipFill>
                <a:blip r:embed="rId7"/>
                <a:stretch>
                  <a:fillRect l="-1263" t="-1961" r="-3283" b="-33333"/>
                </a:stretch>
              </a:blipFill>
            </p:spPr>
            <p:txBody>
              <a:bodyPr/>
              <a:lstStyle/>
              <a:p>
                <a:r>
                  <a:rPr lang="en-US">
                    <a:noFill/>
                  </a:rPr>
                  <a:t> </a:t>
                </a:r>
              </a:p>
            </p:txBody>
          </p:sp>
        </mc:Fallback>
      </mc:AlternateContent>
    </p:spTree>
    <p:extLst>
      <p:ext uri="{BB962C8B-B14F-4D97-AF65-F5344CB8AC3E}">
        <p14:creationId xmlns:p14="http://schemas.microsoft.com/office/powerpoint/2010/main" val="3562885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11"/>
            <a:ext cx="4963306" cy="2167329"/>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8089560" y="4131360"/>
              <a:ext cx="492120" cy="694080"/>
            </p14:xfrm>
          </p:contentPart>
        </mc:Choice>
        <mc:Fallback>
          <p:pic>
            <p:nvPicPr>
              <p:cNvPr id="5" name="Ink 4"/>
              <p:cNvPicPr/>
              <p:nvPr/>
            </p:nvPicPr>
            <p:blipFill>
              <a:blip r:embed="rId4"/>
              <a:stretch>
                <a:fillRect/>
              </a:stretch>
            </p:blipFill>
            <p:spPr>
              <a:xfrm>
                <a:off x="8080200" y="4124520"/>
                <a:ext cx="511920" cy="709920"/>
              </a:xfrm>
              <a:prstGeom prst="rect">
                <a:avLst/>
              </a:prstGeom>
            </p:spPr>
          </p:pic>
        </mc:Fallback>
      </mc:AlternateContent>
    </p:spTree>
    <p:extLst>
      <p:ext uri="{BB962C8B-B14F-4D97-AF65-F5344CB8AC3E}">
        <p14:creationId xmlns:p14="http://schemas.microsoft.com/office/powerpoint/2010/main" val="3410228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a:t>
            </a:r>
            <a:r>
              <a:rPr lang="en-US" b="1" dirty="0"/>
              <a:t> – </a:t>
            </a:r>
            <a:r>
              <a:rPr lang="el-GR" b="1" dirty="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6" y="5105400"/>
            <a:ext cx="3186013" cy="1391238"/>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53680" y="3979080"/>
              <a:ext cx="8065800" cy="1794240"/>
            </p14:xfrm>
          </p:contentPart>
        </mc:Choice>
        <mc:Fallback>
          <p:pic>
            <p:nvPicPr>
              <p:cNvPr id="4" name="Ink 3"/>
              <p:cNvPicPr/>
              <p:nvPr/>
            </p:nvPicPr>
            <p:blipFill>
              <a:blip r:embed="rId4"/>
              <a:stretch>
                <a:fillRect/>
              </a:stretch>
            </p:blipFill>
            <p:spPr>
              <a:xfrm>
                <a:off x="548640" y="3971160"/>
                <a:ext cx="8083080" cy="181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576720" y="5927760"/>
              <a:ext cx="4611240" cy="603000"/>
            </p14:xfrm>
          </p:contentPart>
        </mc:Choice>
        <mc:Fallback>
          <p:pic>
            <p:nvPicPr>
              <p:cNvPr id="6" name="Ink 5"/>
              <p:cNvPicPr/>
              <p:nvPr/>
            </p:nvPicPr>
            <p:blipFill>
              <a:blip r:embed="rId6"/>
              <a:stretch>
                <a:fillRect/>
              </a:stretch>
            </p:blipFill>
            <p:spPr>
              <a:xfrm>
                <a:off x="568080" y="5920920"/>
                <a:ext cx="4628880" cy="617040"/>
              </a:xfrm>
              <a:prstGeom prst="rect">
                <a:avLst/>
              </a:prstGeom>
            </p:spPr>
          </p:pic>
        </mc:Fallback>
      </mc:AlternateContent>
      <mc:AlternateContent xmlns:mc="http://schemas.openxmlformats.org/markup-compatibility/2006">
        <mc:Choice xmlns:a14="http://schemas.microsoft.com/office/drawing/2010/main" Requires="a14">
          <p:sp>
            <p:nvSpPr>
              <p:cNvPr id="7" name="Horizontal Scroll 6"/>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7" name="Horizontal Scroll 6"/>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1219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6"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600120" y="3344760"/>
              <a:ext cx="7993440" cy="2880720"/>
            </p14:xfrm>
          </p:contentPart>
        </mc:Choice>
        <mc:Fallback>
          <p:pic>
            <p:nvPicPr>
              <p:cNvPr id="5" name="Ink 4"/>
              <p:cNvPicPr/>
              <p:nvPr/>
            </p:nvPicPr>
            <p:blipFill>
              <a:blip r:embed="rId4"/>
              <a:stretch>
                <a:fillRect/>
              </a:stretch>
            </p:blipFill>
            <p:spPr>
              <a:xfrm>
                <a:off x="591120" y="3336120"/>
                <a:ext cx="8014680" cy="2898720"/>
              </a:xfrm>
              <a:prstGeom prst="rect">
                <a:avLst/>
              </a:prstGeom>
            </p:spPr>
          </p:pic>
        </mc:Fallback>
      </mc:AlternateContent>
      <mc:AlternateContent xmlns:mc="http://schemas.openxmlformats.org/markup-compatibility/2006">
        <mc:Choice xmlns:a14="http://schemas.microsoft.com/office/drawing/2010/main" Requires="a14">
          <p:sp>
            <p:nvSpPr>
              <p:cNvPr id="6" name="Horizontal Scroll 5"/>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6" name="Horizontal Scroll 5"/>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928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6"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492277"/>
                <a:ext cx="7919877" cy="4348445"/>
              </a:xfrm>
            </p:spPr>
            <p:txBody>
              <a:bodyPr/>
              <a:lstStyle/>
              <a:p>
                <a:r>
                  <a:rPr lang="el-GR" b="1" dirty="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492277"/>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5"/>
              <p:cNvSpPr/>
              <p:nvPr/>
            </p:nvSpPr>
            <p:spPr>
              <a:xfrm>
                <a:off x="8077200" y="5486400"/>
                <a:ext cx="58102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900" i="1">
                              <a:solidFill>
                                <a:prstClr val="black"/>
                              </a:solidFill>
                              <a:latin typeface="Cambria Math" panose="02040503050406030204" pitchFamily="18" charset="0"/>
                            </a:rPr>
                          </m:ctrlPr>
                        </m:sSubPr>
                        <m:e>
                          <m:r>
                            <a:rPr lang="en-US" sz="900" i="1">
                              <a:solidFill>
                                <a:prstClr val="black"/>
                              </a:solidFill>
                              <a:latin typeface="Cambria Math" panose="02040503050406030204" pitchFamily="18" charset="0"/>
                            </a:rPr>
                            <m:t>𝑢</m:t>
                          </m:r>
                        </m:e>
                        <m:sub>
                          <m:r>
                            <a:rPr lang="en-US" sz="900" i="1">
                              <a:solidFill>
                                <a:prstClr val="black"/>
                              </a:solidFill>
                              <a:latin typeface="Cambria Math" panose="02040503050406030204" pitchFamily="18" charset="0"/>
                            </a:rPr>
                            <m:t>𝑖</m:t>
                          </m:r>
                        </m:sub>
                      </m:sSub>
                      <m:r>
                        <a:rPr lang="en-US" sz="900" i="1">
                          <a:solidFill>
                            <a:prstClr val="black"/>
                          </a:solidFill>
                          <a:latin typeface="Cambria Math" panose="02040503050406030204" pitchFamily="18" charset="0"/>
                        </a:rPr>
                        <m:t>=−0.1</m:t>
                      </m:r>
                    </m:oMath>
                    <m:oMath xmlns:m="http://schemas.openxmlformats.org/officeDocument/2006/math">
                      <m:sSub>
                        <m:sSubPr>
                          <m:ctrlPr>
                            <a:rPr lang="en-US" sz="900" i="1">
                              <a:solidFill>
                                <a:prstClr val="black"/>
                              </a:solidFill>
                              <a:latin typeface="Cambria Math" panose="02040503050406030204" pitchFamily="18" charset="0"/>
                            </a:rPr>
                          </m:ctrlPr>
                        </m:sSubPr>
                        <m:e>
                          <m:r>
                            <a:rPr lang="en-US" sz="900" i="1">
                              <a:solidFill>
                                <a:prstClr val="black"/>
                              </a:solidFill>
                              <a:latin typeface="Cambria Math" panose="02040503050406030204" pitchFamily="18" charset="0"/>
                            </a:rPr>
                            <m:t>𝑥</m:t>
                          </m:r>
                        </m:e>
                        <m:sub>
                          <m:r>
                            <a:rPr lang="en-US" sz="900" i="1">
                              <a:solidFill>
                                <a:prstClr val="black"/>
                              </a:solidFill>
                              <a:latin typeface="Cambria Math" panose="02040503050406030204" pitchFamily="18" charset="0"/>
                            </a:rPr>
                            <m:t>𝑖</m:t>
                          </m:r>
                        </m:sub>
                      </m:sSub>
                      <m:r>
                        <a:rPr lang="en-US" sz="900" i="1">
                          <a:solidFill>
                            <a:prstClr val="black"/>
                          </a:solidFill>
                          <a:latin typeface="Cambria Math" panose="02040503050406030204" pitchFamily="18" charset="0"/>
                        </a:rPr>
                        <m:t>=0.05 </m:t>
                      </m:r>
                    </m:oMath>
                  </m:oMathPara>
                </a14:m>
                <a:endParaRPr lang="en-US" sz="900" dirty="0">
                  <a:solidFill>
                    <a:prstClr val="black"/>
                  </a:solidFill>
                  <a:latin typeface="Calibri" panose="020F0502020204030204"/>
                </a:endParaRPr>
              </a:p>
              <a:p>
                <a:pPr algn="ctr"/>
                <a:endParaRPr lang="el-GR" sz="1600" dirty="0">
                  <a:solidFill>
                    <a:prstClr val="black"/>
                  </a:solidFill>
                  <a:latin typeface="Calibri" panose="020F0502020204030204"/>
                </a:endParaRPr>
              </a:p>
            </p:txBody>
          </p:sp>
        </mc:Choice>
        <mc:Fallback>
          <p:sp>
            <p:nvSpPr>
              <p:cNvPr id="6" name="Rounded Rectangle 5"/>
              <p:cNvSpPr>
                <a:spLocks noRot="1" noChangeAspect="1" noMove="1" noResize="1" noEditPoints="1" noAdjustHandles="1" noChangeArrowheads="1" noChangeShapeType="1" noTextEdit="1"/>
              </p:cNvSpPr>
              <p:nvPr/>
            </p:nvSpPr>
            <p:spPr>
              <a:xfrm>
                <a:off x="8077200" y="5486400"/>
                <a:ext cx="581026" cy="617042"/>
              </a:xfrm>
              <a:prstGeom prst="roundRect">
                <a:avLst/>
              </a:prstGeom>
              <a:blipFill>
                <a:blip r:embed="rId4"/>
                <a:stretch>
                  <a:fillRect t="-6731"/>
                </a:stretch>
              </a:blipFill>
              <a:ln>
                <a:solidFill>
                  <a:schemeClr val="bg1"/>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7777800" y="4867920"/>
              <a:ext cx="1097640" cy="1314720"/>
            </p14:xfrm>
          </p:contentPart>
        </mc:Choice>
        <mc:Fallback>
          <p:pic>
            <p:nvPicPr>
              <p:cNvPr id="5" name="Ink 4"/>
              <p:cNvPicPr/>
              <p:nvPr/>
            </p:nvPicPr>
            <p:blipFill>
              <a:blip r:embed="rId6"/>
              <a:stretch>
                <a:fillRect/>
              </a:stretch>
            </p:blipFill>
            <p:spPr>
              <a:xfrm>
                <a:off x="7767720" y="4857840"/>
                <a:ext cx="1119960" cy="133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p14:cNvContentPartPr/>
              <p14:nvPr/>
            </p14:nvContentPartPr>
            <p14:xfrm>
              <a:off x="613440" y="3488040"/>
              <a:ext cx="7620840" cy="1658880"/>
            </p14:xfrm>
          </p:contentPart>
        </mc:Choice>
        <mc:Fallback>
          <p:pic>
            <p:nvPicPr>
              <p:cNvPr id="9" name="Ink 8"/>
              <p:cNvPicPr/>
              <p:nvPr/>
            </p:nvPicPr>
            <p:blipFill>
              <a:blip r:embed="rId8"/>
              <a:stretch>
                <a:fillRect/>
              </a:stretch>
            </p:blipFill>
            <p:spPr>
              <a:xfrm>
                <a:off x="606960" y="3478680"/>
                <a:ext cx="7637400" cy="1676880"/>
              </a:xfrm>
              <a:prstGeom prst="rect">
                <a:avLst/>
              </a:prstGeom>
            </p:spPr>
          </p:pic>
        </mc:Fallback>
      </mc:AlternateContent>
      <mc:AlternateContent xmlns:mc="http://schemas.openxmlformats.org/markup-compatibility/2006">
        <mc:Choice xmlns:a14="http://schemas.microsoft.com/office/drawing/2010/main" Requires="a14">
          <p:sp>
            <p:nvSpPr>
              <p:cNvPr id="8" name="Horizontal Scroll 7"/>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8" name="Horizontal Scroll 7"/>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16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4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F9D9-B135-6E79-9183-811A56D65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2708E-8474-8E7E-E275-2548B7BD01C6}"/>
              </a:ext>
            </a:extLst>
          </p:cNvPr>
          <p:cNvSpPr>
            <a:spLocks noGrp="1"/>
          </p:cNvSpPr>
          <p:nvPr>
            <p:ph type="ctrTitle"/>
          </p:nvPr>
        </p:nvSpPr>
        <p:spPr/>
        <p:txBody>
          <a:bodyPr/>
          <a:lstStyle/>
          <a:p>
            <a:r>
              <a:rPr lang="el-GR" dirty="0"/>
              <a:t>Φυσική για Μηχανικούς</a:t>
            </a:r>
          </a:p>
        </p:txBody>
      </p:sp>
      <p:sp>
        <p:nvSpPr>
          <p:cNvPr id="3" name="Subtitle 2">
            <a:extLst>
              <a:ext uri="{FF2B5EF4-FFF2-40B4-BE49-F238E27FC236}">
                <a16:creationId xmlns:a16="http://schemas.microsoft.com/office/drawing/2014/main" id="{D09FDD26-E733-9B52-E7EC-137DF2E54480}"/>
              </a:ext>
            </a:extLst>
          </p:cNvPr>
          <p:cNvSpPr>
            <a:spLocks noGrp="1"/>
          </p:cNvSpPr>
          <p:nvPr>
            <p:ph type="subTitle" idx="1"/>
          </p:nvPr>
        </p:nvSpPr>
        <p:spPr>
          <a:xfrm>
            <a:off x="4712242" y="4412236"/>
            <a:ext cx="3496235" cy="1260629"/>
          </a:xfrm>
        </p:spPr>
        <p:txBody>
          <a:bodyPr>
            <a:normAutofit/>
          </a:bodyPr>
          <a:lstStyle/>
          <a:p>
            <a:r>
              <a:rPr lang="el-GR" dirty="0"/>
              <a:t>Ταλαντώσεις και Μηχανικά Κύματα</a:t>
            </a:r>
          </a:p>
          <a:p>
            <a:r>
              <a:rPr lang="el-GR" dirty="0"/>
              <a:t>Απλή Αρμονική Ταλάντωση</a:t>
            </a:r>
          </a:p>
          <a:p>
            <a:endParaRPr lang="el-GR" dirty="0"/>
          </a:p>
          <a:p>
            <a:endParaRPr lang="el-GR" dirty="0"/>
          </a:p>
        </p:txBody>
      </p:sp>
      <p:sp>
        <p:nvSpPr>
          <p:cNvPr id="5" name="TextBox 4">
            <a:extLst>
              <a:ext uri="{FF2B5EF4-FFF2-40B4-BE49-F238E27FC236}">
                <a16:creationId xmlns:a16="http://schemas.microsoft.com/office/drawing/2014/main" id="{EF6CD1E7-C0C8-C051-ACE3-F6C16159CF44}"/>
              </a:ext>
            </a:extLst>
          </p:cNvPr>
          <p:cNvSpPr txBox="1"/>
          <p:nvPr/>
        </p:nvSpPr>
        <p:spPr>
          <a:xfrm>
            <a:off x="152400" y="4863407"/>
            <a:ext cx="4285172" cy="769441"/>
          </a:xfrm>
          <a:prstGeom prst="rect">
            <a:avLst/>
          </a:prstGeom>
          <a:noFill/>
        </p:spPr>
        <p:txBody>
          <a:bodyPr wrap="square" rtlCol="0">
            <a:spAutoFit/>
          </a:bodyPr>
          <a:lstStyle/>
          <a:p>
            <a:pPr algn="just"/>
            <a:r>
              <a:rPr lang="el-GR" sz="1100" b="1" dirty="0">
                <a:solidFill>
                  <a:prstClr val="black"/>
                </a:solidFill>
                <a:latin typeface="Cambria" panose="02040503050406030204" pitchFamily="18" charset="0"/>
              </a:rPr>
              <a:t>Εικόνα:</a:t>
            </a:r>
            <a:r>
              <a:rPr lang="en-US" sz="1100" b="1" dirty="0">
                <a:solidFill>
                  <a:prstClr val="black"/>
                </a:solidFill>
                <a:latin typeface="Cambria" panose="02040503050406030204" pitchFamily="18" charset="0"/>
              </a:rPr>
              <a:t> </a:t>
            </a:r>
            <a:r>
              <a:rPr lang="el-GR" sz="1100" b="1" dirty="0">
                <a:solidFill>
                  <a:prstClr val="black"/>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solidFill>
                <a:prstClr val="black"/>
              </a:solidFill>
              <a:latin typeface="Cambria" panose="02040503050406030204" pitchFamily="18" charset="0"/>
            </a:endParaRPr>
          </a:p>
        </p:txBody>
      </p:sp>
      <p:pic>
        <p:nvPicPr>
          <p:cNvPr id="4" name="Picture 3">
            <a:extLst>
              <a:ext uri="{FF2B5EF4-FFF2-40B4-BE49-F238E27FC236}">
                <a16:creationId xmlns:a16="http://schemas.microsoft.com/office/drawing/2014/main" id="{286267E9-782F-386A-6070-78CB76D67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4" y="1219201"/>
            <a:ext cx="4266121" cy="3644204"/>
          </a:xfrm>
          <a:prstGeom prst="rect">
            <a:avLst/>
          </a:prstGeom>
          <a:ln>
            <a:noFill/>
          </a:ln>
          <a:effectLst>
            <a:softEdge rad="112500"/>
          </a:effectLst>
        </p:spPr>
      </p:pic>
    </p:spTree>
    <p:extLst>
      <p:ext uri="{BB962C8B-B14F-4D97-AF65-F5344CB8AC3E}">
        <p14:creationId xmlns:p14="http://schemas.microsoft.com/office/powerpoint/2010/main" val="4089072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6"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492277"/>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492277"/>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a:solidFill>
                                <a:prstClr val="black"/>
                              </a:solidFill>
                              <a:latin typeface="Cambria Math" panose="02040503050406030204" pitchFamily="18" charset="0"/>
                            </a:rPr>
                          </m:ctrlPr>
                        </m:sSubPr>
                        <m:e>
                          <m:r>
                            <a:rPr lang="en-US" sz="1000" i="1">
                              <a:solidFill>
                                <a:prstClr val="black"/>
                              </a:solidFill>
                              <a:latin typeface="Cambria Math" panose="02040503050406030204" pitchFamily="18" charset="0"/>
                            </a:rPr>
                            <m:t>𝑢</m:t>
                          </m:r>
                        </m:e>
                        <m:sub>
                          <m:r>
                            <a:rPr lang="en-US" sz="1000" i="1">
                              <a:solidFill>
                                <a:prstClr val="black"/>
                              </a:solidFill>
                              <a:latin typeface="Cambria Math" panose="02040503050406030204" pitchFamily="18" charset="0"/>
                            </a:rPr>
                            <m:t>𝑖</m:t>
                          </m:r>
                        </m:sub>
                      </m:sSub>
                      <m:r>
                        <a:rPr lang="en-US" sz="1000" i="1">
                          <a:solidFill>
                            <a:prstClr val="black"/>
                          </a:solidFill>
                          <a:latin typeface="Cambria Math" panose="02040503050406030204" pitchFamily="18" charset="0"/>
                        </a:rPr>
                        <m:t>=−0.1</m:t>
                      </m:r>
                    </m:oMath>
                    <m:oMath xmlns:m="http://schemas.openxmlformats.org/officeDocument/2006/math">
                      <m:sSub>
                        <m:sSubPr>
                          <m:ctrlPr>
                            <a:rPr lang="en-US" sz="1000" i="1">
                              <a:solidFill>
                                <a:prstClr val="black"/>
                              </a:solidFill>
                              <a:latin typeface="Cambria Math" panose="02040503050406030204" pitchFamily="18" charset="0"/>
                            </a:rPr>
                          </m:ctrlPr>
                        </m:sSubPr>
                        <m:e>
                          <m:r>
                            <a:rPr lang="en-US" sz="1000" i="1">
                              <a:solidFill>
                                <a:prstClr val="black"/>
                              </a:solidFill>
                              <a:latin typeface="Cambria Math" panose="02040503050406030204" pitchFamily="18" charset="0"/>
                            </a:rPr>
                            <m:t>𝑥</m:t>
                          </m:r>
                        </m:e>
                        <m:sub>
                          <m:r>
                            <a:rPr lang="en-US" sz="1000" i="1">
                              <a:solidFill>
                                <a:prstClr val="black"/>
                              </a:solidFill>
                              <a:latin typeface="Cambria Math" panose="02040503050406030204" pitchFamily="18" charset="0"/>
                            </a:rPr>
                            <m:t>𝑖</m:t>
                          </m:r>
                        </m:sub>
                      </m:sSub>
                      <m:r>
                        <a:rPr lang="en-US" sz="1000" i="1">
                          <a:solidFill>
                            <a:prstClr val="black"/>
                          </a:solidFill>
                          <a:latin typeface="Cambria Math" panose="02040503050406030204" pitchFamily="18" charset="0"/>
                        </a:rPr>
                        <m:t>=0.05 </m:t>
                      </m:r>
                    </m:oMath>
                  </m:oMathPara>
                </a14:m>
                <a:endParaRPr lang="en-US" sz="1000" dirty="0">
                  <a:solidFill>
                    <a:prstClr val="black"/>
                  </a:solidFill>
                  <a:latin typeface="Calibri" panose="020F0502020204030204"/>
                </a:endParaRPr>
              </a:p>
              <a:p>
                <a:pPr algn="ctr"/>
                <a:endParaRPr lang="el-GR" dirty="0">
                  <a:solidFill>
                    <a:prstClr val="black"/>
                  </a:solidFill>
                  <a:latin typeface="Calibri" panose="020F0502020204030204"/>
                </a:endParaRPr>
              </a:p>
            </p:txBody>
          </p:sp>
        </mc:Choice>
        <mc:Fallback>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a:blip r:embed="rId4"/>
                <a:stretch>
                  <a:fillRect t="-12500"/>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m:t>
                          </m:r>
                        </m:sub>
                      </m:sSub>
                    </m:oMath>
                  </m:oMathPara>
                </a14:m>
                <a:endParaRPr lang="en-US" dirty="0">
                  <a:solidFill>
                    <a:prstClr val="black"/>
                  </a:solidFill>
                  <a:latin typeface="Calibri" panose="020F0502020204030204"/>
                </a:endParaRPr>
              </a:p>
            </p:txBody>
          </p:sp>
        </mc:Choice>
        <mc:Fallback>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a:blip r:embed="rId5"/>
                <a:stretch>
                  <a:fillRect l="-48387" r="-1612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57640" y="3430080"/>
              <a:ext cx="8086320" cy="1824480"/>
            </p14:xfrm>
          </p:contentPart>
        </mc:Choice>
        <mc:Fallback>
          <p:pic>
            <p:nvPicPr>
              <p:cNvPr id="7" name="Ink 6"/>
              <p:cNvPicPr/>
              <p:nvPr/>
            </p:nvPicPr>
            <p:blipFill>
              <a:blip r:embed="rId7"/>
              <a:stretch>
                <a:fillRect/>
              </a:stretch>
            </p:blipFill>
            <p:spPr>
              <a:xfrm>
                <a:off x="552240" y="3420720"/>
                <a:ext cx="8101440" cy="1843920"/>
              </a:xfrm>
              <a:prstGeom prst="rect">
                <a:avLst/>
              </a:prstGeom>
            </p:spPr>
          </p:pic>
        </mc:Fallback>
      </mc:AlternateContent>
      <mc:AlternateContent xmlns:mc="http://schemas.openxmlformats.org/markup-compatibility/2006">
        <mc:Choice xmlns:a14="http://schemas.microsoft.com/office/drawing/2010/main" Requires="a14">
          <p:sp>
            <p:nvSpPr>
              <p:cNvPr id="8" name="Horizontal Scroll 7"/>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8" name="Horizontal Scroll 7"/>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357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6"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492277"/>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492277"/>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a:solidFill>
                                <a:prstClr val="black"/>
                              </a:solidFill>
                              <a:latin typeface="Cambria Math" panose="02040503050406030204" pitchFamily="18" charset="0"/>
                            </a:rPr>
                          </m:ctrlPr>
                        </m:sSubPr>
                        <m:e>
                          <m:r>
                            <a:rPr lang="en-US" sz="1000" i="1">
                              <a:solidFill>
                                <a:prstClr val="black"/>
                              </a:solidFill>
                              <a:latin typeface="Cambria Math" panose="02040503050406030204" pitchFamily="18" charset="0"/>
                            </a:rPr>
                            <m:t>𝑢</m:t>
                          </m:r>
                        </m:e>
                        <m:sub>
                          <m:r>
                            <a:rPr lang="en-US" sz="1000" i="1">
                              <a:solidFill>
                                <a:prstClr val="black"/>
                              </a:solidFill>
                              <a:latin typeface="Cambria Math" panose="02040503050406030204" pitchFamily="18" charset="0"/>
                            </a:rPr>
                            <m:t>𝑖</m:t>
                          </m:r>
                        </m:sub>
                      </m:sSub>
                      <m:r>
                        <a:rPr lang="en-US" sz="1000" i="1">
                          <a:solidFill>
                            <a:prstClr val="black"/>
                          </a:solidFill>
                          <a:latin typeface="Cambria Math" panose="02040503050406030204" pitchFamily="18" charset="0"/>
                        </a:rPr>
                        <m:t>=−0.1</m:t>
                      </m:r>
                    </m:oMath>
                    <m:oMath xmlns:m="http://schemas.openxmlformats.org/officeDocument/2006/math">
                      <m:sSub>
                        <m:sSubPr>
                          <m:ctrlPr>
                            <a:rPr lang="en-US" sz="1000" i="1">
                              <a:solidFill>
                                <a:prstClr val="black"/>
                              </a:solidFill>
                              <a:latin typeface="Cambria Math" panose="02040503050406030204" pitchFamily="18" charset="0"/>
                            </a:rPr>
                          </m:ctrlPr>
                        </m:sSubPr>
                        <m:e>
                          <m:r>
                            <a:rPr lang="en-US" sz="1000" i="1">
                              <a:solidFill>
                                <a:prstClr val="black"/>
                              </a:solidFill>
                              <a:latin typeface="Cambria Math" panose="02040503050406030204" pitchFamily="18" charset="0"/>
                            </a:rPr>
                            <m:t>𝑥</m:t>
                          </m:r>
                        </m:e>
                        <m:sub>
                          <m:r>
                            <a:rPr lang="en-US" sz="1000" i="1">
                              <a:solidFill>
                                <a:prstClr val="black"/>
                              </a:solidFill>
                              <a:latin typeface="Cambria Math" panose="02040503050406030204" pitchFamily="18" charset="0"/>
                            </a:rPr>
                            <m:t>𝑖</m:t>
                          </m:r>
                        </m:sub>
                      </m:sSub>
                      <m:r>
                        <a:rPr lang="en-US" sz="1000" i="1">
                          <a:solidFill>
                            <a:prstClr val="black"/>
                          </a:solidFill>
                          <a:latin typeface="Cambria Math" panose="02040503050406030204" pitchFamily="18" charset="0"/>
                        </a:rPr>
                        <m:t>=0.05 </m:t>
                      </m:r>
                    </m:oMath>
                  </m:oMathPara>
                </a14:m>
                <a:endParaRPr lang="en-US" sz="1000" dirty="0">
                  <a:solidFill>
                    <a:prstClr val="black"/>
                  </a:solidFill>
                  <a:latin typeface="Calibri" panose="020F0502020204030204"/>
                </a:endParaRPr>
              </a:p>
              <a:p>
                <a:pPr algn="ctr"/>
                <a:endParaRPr lang="el-GR" dirty="0">
                  <a:solidFill>
                    <a:prstClr val="black"/>
                  </a:solidFill>
                  <a:latin typeface="Calibri" panose="020F0502020204030204"/>
                </a:endParaRPr>
              </a:p>
            </p:txBody>
          </p:sp>
        </mc:Choice>
        <mc:Fallback>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a:blip r:embed="rId4"/>
                <a:stretch>
                  <a:fillRect t="-12500"/>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m:t>
                          </m:r>
                        </m:sub>
                      </m:sSub>
                    </m:oMath>
                  </m:oMathPara>
                </a14:m>
                <a:endParaRPr lang="en-US" dirty="0">
                  <a:solidFill>
                    <a:prstClr val="black"/>
                  </a:solidFill>
                  <a:latin typeface="Calibri" panose="020F0502020204030204"/>
                </a:endParaRPr>
              </a:p>
            </p:txBody>
          </p:sp>
        </mc:Choice>
        <mc:Fallback>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a:blip r:embed="rId5"/>
                <a:stretch>
                  <a:fillRect l="-48387" r="-1612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85000" y="3466440"/>
              <a:ext cx="8006760" cy="1852560"/>
            </p14:xfrm>
          </p:contentPart>
        </mc:Choice>
        <mc:Fallback>
          <p:pic>
            <p:nvPicPr>
              <p:cNvPr id="7" name="Ink 6"/>
              <p:cNvPicPr/>
              <p:nvPr/>
            </p:nvPicPr>
            <p:blipFill>
              <a:blip r:embed="rId7"/>
              <a:stretch>
                <a:fillRect/>
              </a:stretch>
            </p:blipFill>
            <p:spPr>
              <a:xfrm>
                <a:off x="580320" y="3458160"/>
                <a:ext cx="8020440" cy="186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p14:cNvContentPartPr/>
              <p14:nvPr/>
            </p14:nvContentPartPr>
            <p14:xfrm>
              <a:off x="616680" y="5406480"/>
              <a:ext cx="4331520" cy="1178280"/>
            </p14:xfrm>
          </p:contentPart>
        </mc:Choice>
        <mc:Fallback>
          <p:pic>
            <p:nvPicPr>
              <p:cNvPr id="8" name="Ink 7"/>
              <p:cNvPicPr/>
              <p:nvPr/>
            </p:nvPicPr>
            <p:blipFill>
              <a:blip r:embed="rId9"/>
              <a:stretch>
                <a:fillRect/>
              </a:stretch>
            </p:blipFill>
            <p:spPr>
              <a:xfrm>
                <a:off x="608400" y="5396760"/>
                <a:ext cx="4347360" cy="1197720"/>
              </a:xfrm>
              <a:prstGeom prst="rect">
                <a:avLst/>
              </a:prstGeom>
            </p:spPr>
          </p:pic>
        </mc:Fallback>
      </mc:AlternateContent>
      <mc:AlternateContent xmlns:mc="http://schemas.openxmlformats.org/markup-compatibility/2006">
        <mc:Choice xmlns:a14="http://schemas.microsoft.com/office/drawing/2010/main" Requires="a14">
          <p:sp>
            <p:nvSpPr>
              <p:cNvPr id="9" name="Horizontal Scroll 8"/>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9" name="Horizontal Scroll 8"/>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042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6"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1" y="1492277"/>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του δίνεται μια</a:t>
                </a:r>
                <a:r>
                  <a:rPr lang="el-GR" sz="1800" b="1" dirty="0"/>
                  <a:t>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1" y="1492277"/>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a:solidFill>
                                <a:prstClr val="black"/>
                              </a:solidFill>
                              <a:latin typeface="Cambria Math" panose="02040503050406030204" pitchFamily="18" charset="0"/>
                            </a:rPr>
                          </m:ctrlPr>
                        </m:sSubPr>
                        <m:e>
                          <m:r>
                            <a:rPr lang="en-US" sz="1000" i="1">
                              <a:solidFill>
                                <a:prstClr val="black"/>
                              </a:solidFill>
                              <a:latin typeface="Cambria Math" panose="02040503050406030204" pitchFamily="18" charset="0"/>
                            </a:rPr>
                            <m:t>𝑢</m:t>
                          </m:r>
                        </m:e>
                        <m:sub>
                          <m:r>
                            <a:rPr lang="en-US" sz="1000" i="1">
                              <a:solidFill>
                                <a:prstClr val="black"/>
                              </a:solidFill>
                              <a:latin typeface="Cambria Math" panose="02040503050406030204" pitchFamily="18" charset="0"/>
                            </a:rPr>
                            <m:t>𝑖</m:t>
                          </m:r>
                        </m:sub>
                      </m:sSub>
                      <m:r>
                        <a:rPr lang="en-US" sz="1000" i="1">
                          <a:solidFill>
                            <a:prstClr val="black"/>
                          </a:solidFill>
                          <a:latin typeface="Cambria Math" panose="02040503050406030204" pitchFamily="18" charset="0"/>
                        </a:rPr>
                        <m:t>=−0.1</m:t>
                      </m:r>
                    </m:oMath>
                    <m:oMath xmlns:m="http://schemas.openxmlformats.org/officeDocument/2006/math">
                      <m:sSub>
                        <m:sSubPr>
                          <m:ctrlPr>
                            <a:rPr lang="en-US" sz="1000" i="1">
                              <a:solidFill>
                                <a:prstClr val="black"/>
                              </a:solidFill>
                              <a:latin typeface="Cambria Math" panose="02040503050406030204" pitchFamily="18" charset="0"/>
                            </a:rPr>
                          </m:ctrlPr>
                        </m:sSubPr>
                        <m:e>
                          <m:r>
                            <a:rPr lang="en-US" sz="1000" i="1">
                              <a:solidFill>
                                <a:prstClr val="black"/>
                              </a:solidFill>
                              <a:latin typeface="Cambria Math" panose="02040503050406030204" pitchFamily="18" charset="0"/>
                            </a:rPr>
                            <m:t>𝑥</m:t>
                          </m:r>
                        </m:e>
                        <m:sub>
                          <m:r>
                            <a:rPr lang="en-US" sz="1000" i="1">
                              <a:solidFill>
                                <a:prstClr val="black"/>
                              </a:solidFill>
                              <a:latin typeface="Cambria Math" panose="02040503050406030204" pitchFamily="18" charset="0"/>
                            </a:rPr>
                            <m:t>𝑖</m:t>
                          </m:r>
                        </m:sub>
                      </m:sSub>
                      <m:r>
                        <a:rPr lang="en-US" sz="1000" i="1">
                          <a:solidFill>
                            <a:prstClr val="black"/>
                          </a:solidFill>
                          <a:latin typeface="Cambria Math" panose="02040503050406030204" pitchFamily="18" charset="0"/>
                        </a:rPr>
                        <m:t>=0.05 </m:t>
                      </m:r>
                    </m:oMath>
                  </m:oMathPara>
                </a14:m>
                <a:endParaRPr lang="en-US" sz="1000" dirty="0">
                  <a:solidFill>
                    <a:prstClr val="black"/>
                  </a:solidFill>
                  <a:latin typeface="Calibri" panose="020F0502020204030204"/>
                </a:endParaRPr>
              </a:p>
              <a:p>
                <a:pPr algn="ctr"/>
                <a:endParaRPr lang="el-GR" dirty="0">
                  <a:solidFill>
                    <a:prstClr val="black"/>
                  </a:solidFill>
                  <a:latin typeface="Calibri" panose="020F0502020204030204"/>
                </a:endParaRPr>
              </a:p>
            </p:txBody>
          </p:sp>
        </mc:Choice>
        <mc:Fallback>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a:blip r:embed="rId4"/>
                <a:stretch>
                  <a:fillRect t="-12500"/>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m:t>
                          </m:r>
                        </m:sub>
                      </m:sSub>
                    </m:oMath>
                  </m:oMathPara>
                </a14:m>
                <a:endParaRPr lang="en-US" dirty="0">
                  <a:solidFill>
                    <a:prstClr val="black"/>
                  </a:solidFill>
                  <a:latin typeface="Calibri" panose="020F0502020204030204"/>
                </a:endParaRPr>
              </a:p>
            </p:txBody>
          </p:sp>
        </mc:Choice>
        <mc:Fallback>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a:blip r:embed="rId5"/>
                <a:stretch>
                  <a:fillRect l="-48387" r="-1612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605160" y="3346560"/>
              <a:ext cx="6403680" cy="963000"/>
            </p14:xfrm>
          </p:contentPart>
        </mc:Choice>
        <mc:Fallback>
          <p:pic>
            <p:nvPicPr>
              <p:cNvPr id="7" name="Ink 6"/>
              <p:cNvPicPr/>
              <p:nvPr/>
            </p:nvPicPr>
            <p:blipFill>
              <a:blip r:embed="rId7"/>
              <a:stretch>
                <a:fillRect/>
              </a:stretch>
            </p:blipFill>
            <p:spPr>
              <a:xfrm>
                <a:off x="596520" y="3333240"/>
                <a:ext cx="6423840" cy="98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p14:cNvContentPartPr/>
              <p14:nvPr/>
            </p14:nvContentPartPr>
            <p14:xfrm>
              <a:off x="585360" y="4542120"/>
              <a:ext cx="7767360" cy="1967760"/>
            </p14:xfrm>
          </p:contentPart>
        </mc:Choice>
        <mc:Fallback>
          <p:pic>
            <p:nvPicPr>
              <p:cNvPr id="8" name="Ink 7"/>
              <p:cNvPicPr/>
              <p:nvPr/>
            </p:nvPicPr>
            <p:blipFill>
              <a:blip r:embed="rId9"/>
              <a:stretch>
                <a:fillRect/>
              </a:stretch>
            </p:blipFill>
            <p:spPr>
              <a:xfrm>
                <a:off x="578160" y="4533480"/>
                <a:ext cx="7784640" cy="1987200"/>
              </a:xfrm>
              <a:prstGeom prst="rect">
                <a:avLst/>
              </a:prstGeom>
            </p:spPr>
          </p:pic>
        </mc:Fallback>
      </mc:AlternateContent>
      <mc:AlternateContent xmlns:mc="http://schemas.openxmlformats.org/markup-compatibility/2006">
        <mc:Choice xmlns:a14="http://schemas.microsoft.com/office/drawing/2010/main" Requires="a14">
          <p:sp>
            <p:nvSpPr>
              <p:cNvPr id="9" name="Horizontal Scroll 8"/>
              <p:cNvSpPr/>
              <p:nvPr/>
            </p:nvSpPr>
            <p:spPr>
              <a:xfrm>
                <a:off x="6019800"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𝑥</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𝐴</m:t>
                      </m:r>
                      <m:func>
                        <m:funcPr>
                          <m:ctrlPr>
                            <a:rPr lang="en-US" sz="1600" i="1">
                              <a:solidFill>
                                <a:prstClr val="black"/>
                              </a:solidFill>
                              <a:latin typeface="Cambria Math" panose="02040503050406030204" pitchFamily="18" charset="0"/>
                            </a:rPr>
                          </m:ctrlPr>
                        </m:funcPr>
                        <m:fName>
                          <m:r>
                            <m:rPr>
                              <m:sty m:val="p"/>
                            </m:rPr>
                            <a:rPr lang="en-US" sz="1600">
                              <a:solidFill>
                                <a:prstClr val="black"/>
                              </a:solidFill>
                              <a:latin typeface="Cambria Math" panose="02040503050406030204" pitchFamily="18" charset="0"/>
                            </a:rPr>
                            <m:t>cos</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e>
                          </m:d>
                        </m:e>
                      </m:func>
                    </m:oMath>
                  </m:oMathPara>
                </a14:m>
                <a:endParaRPr lang="en-US" sz="1600" dirty="0">
                  <a:solidFill>
                    <a:prstClr val="black"/>
                  </a:solidFill>
                  <a:latin typeface="Calibri" panose="020F0502020204030204"/>
                </a:endParaRPr>
              </a:p>
              <a:p>
                <a:pPr algn="ct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𝑢</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𝐴</m:t>
                      </m:r>
                      <m:r>
                        <a:rPr lang="en-US" sz="1600" i="1">
                          <a:solidFill>
                            <a:prstClr val="black"/>
                          </a:solidFill>
                          <a:latin typeface="Cambria Math" panose="02040503050406030204" pitchFamily="18" charset="0"/>
                        </a:rPr>
                        <m:t> </m:t>
                      </m:r>
                      <m:r>
                        <m:rPr>
                          <m:sty m:val="p"/>
                        </m:rPr>
                        <a:rPr lang="en-US" sz="1600">
                          <a:solidFill>
                            <a:prstClr val="black"/>
                          </a:solidFill>
                          <a:latin typeface="Cambria Math" panose="02040503050406030204" pitchFamily="18" charset="0"/>
                        </a:rPr>
                        <m:t>sin</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𝜔</m:t>
                      </m:r>
                      <m:r>
                        <a:rPr lang="en-US" sz="1600" i="1">
                          <a:solidFill>
                            <a:prstClr val="black"/>
                          </a:solidFill>
                          <a:latin typeface="Cambria Math" panose="02040503050406030204" pitchFamily="18" charset="0"/>
                        </a:rPr>
                        <m:t>𝑡</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𝜙</m:t>
                      </m:r>
                      <m:r>
                        <a:rPr lang="en-US" sz="1600" i="1">
                          <a:solidFill>
                            <a:prstClr val="black"/>
                          </a:solidFill>
                          <a:latin typeface="Cambria Math" panose="02040503050406030204" pitchFamily="18" charset="0"/>
                        </a:rPr>
                        <m:t>)</m:t>
                      </m:r>
                    </m:oMath>
                  </m:oMathPara>
                </a14:m>
                <a:endParaRPr lang="el-GR" sz="1600" dirty="0">
                  <a:solidFill>
                    <a:prstClr val="black"/>
                  </a:solidFill>
                  <a:latin typeface="Calibri" panose="020F0502020204030204"/>
                </a:endParaRPr>
              </a:p>
            </p:txBody>
          </p:sp>
        </mc:Choice>
        <mc:Fallback>
          <p:sp>
            <p:nvSpPr>
              <p:cNvPr id="9" name="Horizontal Scroll 8"/>
              <p:cNvSpPr>
                <a:spLocks noRot="1" noChangeAspect="1" noMove="1" noResize="1" noEditPoints="1" noAdjustHandles="1" noChangeArrowheads="1" noChangeShapeType="1" noTextEdit="1"/>
              </p:cNvSpPr>
              <p:nvPr/>
            </p:nvSpPr>
            <p:spPr>
              <a:xfrm>
                <a:off x="6019800" y="609600"/>
                <a:ext cx="2547939" cy="838200"/>
              </a:xfrm>
              <a:prstGeom prst="horizontalScroll">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2311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Τέλος Διάλεξης</a:t>
            </a:r>
            <a:endParaRPr lang="en-US" dirty="0"/>
          </a:p>
        </p:txBody>
      </p:sp>
    </p:spTree>
    <p:extLst>
      <p:ext uri="{BB962C8B-B14F-4D97-AF65-F5344CB8AC3E}">
        <p14:creationId xmlns:p14="http://schemas.microsoft.com/office/powerpoint/2010/main" val="400084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12242" y="4412236"/>
            <a:ext cx="3496235" cy="1260629"/>
          </a:xfrm>
        </p:spPr>
        <p:txBody>
          <a:bodyPr>
            <a:normAutofit/>
          </a:bodyPr>
          <a:lstStyle/>
          <a:p>
            <a:r>
              <a:rPr lang="el-GR" b="1" dirty="0">
                <a:effectLst>
                  <a:outerShdw blurRad="38100" dist="38100" dir="2700000" algn="tl">
                    <a:srgbClr val="000000">
                      <a:alpha val="43137"/>
                    </a:srgbClr>
                  </a:outerShdw>
                </a:effectLst>
              </a:rPr>
              <a:t>Ταλαντώσεις και Μηχανικά Κύματα</a:t>
            </a:r>
          </a:p>
          <a:p>
            <a:r>
              <a:rPr lang="el-GR" dirty="0"/>
              <a:t>Απλή Αρμονική Ταλάντωση</a:t>
            </a:r>
          </a:p>
          <a:p>
            <a:endParaRPr lang="el-GR" dirty="0"/>
          </a:p>
          <a:p>
            <a:endParaRPr lang="el-GR" dirty="0"/>
          </a:p>
        </p:txBody>
      </p:sp>
      <p:sp>
        <p:nvSpPr>
          <p:cNvPr id="5" name="TextBox 4"/>
          <p:cNvSpPr txBox="1"/>
          <p:nvPr/>
        </p:nvSpPr>
        <p:spPr>
          <a:xfrm>
            <a:off x="152400" y="4863407"/>
            <a:ext cx="4285172" cy="769441"/>
          </a:xfrm>
          <a:prstGeom prst="rect">
            <a:avLst/>
          </a:prstGeom>
          <a:noFill/>
        </p:spPr>
        <p:txBody>
          <a:bodyPr wrap="square" rtlCol="0">
            <a:spAutoFit/>
          </a:bodyPr>
          <a:lstStyle/>
          <a:p>
            <a:pPr algn="just"/>
            <a:r>
              <a:rPr lang="el-GR" sz="1100" b="1" dirty="0">
                <a:solidFill>
                  <a:prstClr val="black"/>
                </a:solidFill>
                <a:latin typeface="Cambria" panose="02040503050406030204" pitchFamily="18" charset="0"/>
              </a:rPr>
              <a:t>Εικόνα:</a:t>
            </a:r>
            <a:r>
              <a:rPr lang="en-US" sz="1100" b="1" dirty="0">
                <a:solidFill>
                  <a:prstClr val="black"/>
                </a:solidFill>
                <a:latin typeface="Cambria" panose="02040503050406030204" pitchFamily="18" charset="0"/>
              </a:rPr>
              <a:t> </a:t>
            </a:r>
            <a:r>
              <a:rPr lang="el-GR" sz="1100" b="1" dirty="0">
                <a:solidFill>
                  <a:prstClr val="black"/>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4" y="1219201"/>
            <a:ext cx="4266121" cy="3644204"/>
          </a:xfrm>
          <a:prstGeom prst="rect">
            <a:avLst/>
          </a:prstGeom>
          <a:ln>
            <a:noFill/>
          </a:ln>
          <a:effectLst>
            <a:softEdge rad="112500"/>
          </a:effectLst>
        </p:spPr>
      </p:pic>
    </p:spTree>
    <p:extLst>
      <p:ext uri="{BB962C8B-B14F-4D97-AF65-F5344CB8AC3E}">
        <p14:creationId xmlns:p14="http://schemas.microsoft.com/office/powerpoint/2010/main" val="126948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sp>
        <p:nvSpPr>
          <p:cNvPr id="3" name="Content Placeholder 2"/>
          <p:cNvSpPr>
            <a:spLocks noGrp="1"/>
          </p:cNvSpPr>
          <p:nvPr>
            <p:ph idx="1"/>
          </p:nvPr>
        </p:nvSpPr>
        <p:spPr>
          <a:xfrm>
            <a:off x="738350" y="1447800"/>
            <a:ext cx="7872250" cy="5105400"/>
          </a:xfrm>
        </p:spPr>
        <p:txBody>
          <a:bodyPr/>
          <a:lstStyle/>
          <a:p>
            <a:r>
              <a:rPr lang="el-GR" dirty="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b="1" dirty="0">
                <a:sym typeface="Wingdings" panose="05000000000000000000" pitchFamily="2" charset="2"/>
              </a:rPr>
              <a:t>Παραδείγματα</a:t>
            </a:r>
            <a:r>
              <a:rPr lang="el-GR" dirty="0">
                <a:sym typeface="Wingdings" panose="05000000000000000000" pitchFamily="2" charset="2"/>
              </a:rPr>
              <a:t>:</a:t>
            </a:r>
          </a:p>
          <a:p>
            <a:pPr lvl="1"/>
            <a:r>
              <a:rPr lang="el-GR" dirty="0">
                <a:sym typeface="Wingdings" panose="05000000000000000000" pitchFamily="2" charset="2"/>
              </a:rPr>
              <a:t>Οι ουρανοξύστες και οι γέφυρες σχεδιάζονται έτσι ώστε να μπορούν να ταλαντώνονται</a:t>
            </a:r>
          </a:p>
          <a:p>
            <a:pPr lvl="1"/>
            <a:r>
              <a:rPr lang="el-GR" dirty="0">
                <a:sym typeface="Wingdings" panose="05000000000000000000" pitchFamily="2" charset="2"/>
              </a:rPr>
              <a:t>Η </a:t>
            </a:r>
            <a:r>
              <a:rPr lang="el-GR" b="1" dirty="0">
                <a:sym typeface="Wingdings" panose="05000000000000000000" pitchFamily="2" charset="2"/>
              </a:rPr>
              <a:t>ραδιοφωνία και η τηλεόραση</a:t>
            </a:r>
            <a:r>
              <a:rPr lang="el-GR" dirty="0">
                <a:sym typeface="Wingdings" panose="05000000000000000000" pitchFamily="2" charset="2"/>
              </a:rPr>
              <a:t> βασίζουν τη λειτουργία τους σε ηλεκτρομαγνητικά κύματα και στον τρόπο διάδοσής τους</a:t>
            </a:r>
          </a:p>
          <a:p>
            <a:pPr lvl="1"/>
            <a:r>
              <a:rPr lang="el-GR" dirty="0">
                <a:sym typeface="Wingdings" panose="05000000000000000000" pitchFamily="2" charset="2"/>
              </a:rPr>
              <a:t>Η Φυσική στο ατομικό της επίπεδο περιέχει πληροφορία που φέρεται από κύματα</a:t>
            </a:r>
          </a:p>
          <a:p>
            <a:pPr lvl="1"/>
            <a:r>
              <a:rPr lang="el-GR" dirty="0">
                <a:sym typeface="Wingdings" panose="05000000000000000000" pitchFamily="2" charset="2"/>
              </a:rPr>
              <a:t>Ο </a:t>
            </a:r>
            <a:r>
              <a:rPr lang="el-GR" b="1" dirty="0">
                <a:sym typeface="Wingdings" panose="05000000000000000000" pitchFamily="2" charset="2"/>
              </a:rPr>
              <a:t>ήχος και η φωνή </a:t>
            </a:r>
            <a:r>
              <a:rPr lang="el-GR" dirty="0">
                <a:sym typeface="Wingdings" panose="05000000000000000000" pitchFamily="2" charset="2"/>
              </a:rPr>
              <a:t>παράγονται από κάποιου είδους ταλαντώσεις (χορδών, μεμβρανών, </a:t>
            </a:r>
            <a:r>
              <a:rPr lang="el-GR" dirty="0" err="1">
                <a:sym typeface="Wingdings" panose="05000000000000000000" pitchFamily="2" charset="2"/>
              </a:rPr>
              <a:t>κλπ</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258590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50" cy="5334000"/>
              </a:xfrm>
            </p:spPr>
            <p:txBody>
              <a:bodyPr>
                <a:normAutofit/>
              </a:bodyPr>
              <a:lstStyle/>
              <a:p>
                <a:r>
                  <a:rPr lang="el-GR" b="1" dirty="0"/>
                  <a:t>Περιοδική κίνηση: ονομάζεται η κίνηση ενός σώματος που επιστρέφει στην αρχική του θέση ανά τακτά</a:t>
                </a:r>
                <a:r>
                  <a:rPr lang="en-US" b="1" dirty="0"/>
                  <a:t>,</a:t>
                </a:r>
                <a:r>
                  <a:rPr lang="el-GR" b="1" dirty="0"/>
                  <a:t> σταθερά χρονικά διαστήματα</a:t>
                </a:r>
                <a:endParaRPr lang="en-US" b="1" dirty="0"/>
              </a:p>
              <a:p>
                <a:endParaRPr lang="el-GR" sz="1050" b="1" i="1" dirty="0"/>
              </a:p>
              <a:p>
                <a:pPr lvl="1"/>
                <a:r>
                  <a:rPr lang="el-GR" dirty="0"/>
                  <a:t>Πολλά παραδείγματα από την καθημερινότητα</a:t>
                </a:r>
                <a:r>
                  <a:rPr lang="en-US" dirty="0"/>
                  <a:t> (</a:t>
                </a:r>
                <a:r>
                  <a:rPr lang="el-GR" dirty="0"/>
                  <a:t>περίπου)</a:t>
                </a:r>
              </a:p>
              <a:p>
                <a:pPr lvl="2"/>
                <a:r>
                  <a:rPr lang="el-GR" dirty="0"/>
                  <a:t>Δείκτες ρολογιού</a:t>
                </a:r>
              </a:p>
              <a:p>
                <a:pPr lvl="2"/>
                <a:r>
                  <a:rPr lang="el-GR" dirty="0"/>
                  <a:t>Κίνηση Γης γύρω από Ήλιο</a:t>
                </a:r>
              </a:p>
              <a:p>
                <a:pPr lvl="2"/>
                <a:r>
                  <a:rPr lang="el-GR" dirty="0"/>
                  <a:t>Διαλέξεις Φυσικής </a:t>
                </a:r>
                <a:r>
                  <a:rPr lang="el-GR" dirty="0">
                    <a:sym typeface="Wingdings" panose="05000000000000000000" pitchFamily="2" charset="2"/>
                  </a:rPr>
                  <a:t></a:t>
                </a:r>
              </a:p>
              <a:p>
                <a:pPr lvl="2"/>
                <a:r>
                  <a:rPr lang="el-GR" dirty="0">
                    <a:sym typeface="Wingdings" panose="05000000000000000000" pitchFamily="2" charset="2"/>
                  </a:rPr>
                  <a:t>Τροχιά δορυφόρου γύρω από τη Γη</a:t>
                </a:r>
              </a:p>
              <a:p>
                <a:pPr lvl="2"/>
                <a:r>
                  <a:rPr lang="el-GR" dirty="0">
                    <a:sym typeface="Wingdings" panose="05000000000000000000" pitchFamily="2" charset="2"/>
                  </a:rPr>
                  <a:t>Χτύπος της καρδιάς</a:t>
                </a:r>
                <a:br>
                  <a:rPr lang="el-GR" dirty="0">
                    <a:sym typeface="Wingdings" panose="05000000000000000000" pitchFamily="2" charset="2"/>
                  </a:rPr>
                </a:br>
                <a:endParaRPr lang="el-GR" dirty="0">
                  <a:sym typeface="Wingdings" panose="05000000000000000000" pitchFamily="2" charset="2"/>
                </a:endParaRPr>
              </a:p>
              <a:p>
                <a:pPr lvl="1"/>
                <a:r>
                  <a:rPr lang="el-GR" dirty="0">
                    <a:sym typeface="Wingdings" panose="05000000000000000000" pitchFamily="2" charset="2"/>
                  </a:rPr>
                  <a:t>Μαθηματικός ορισμός: </a:t>
                </a:r>
                <a:endParaRPr lang="en-US" dirty="0">
                  <a:sym typeface="Wingdings" panose="05000000000000000000" pitchFamily="2" charset="2"/>
                </a:endParaRPr>
              </a:p>
              <a:p>
                <a:pPr marL="365760" lvl="1" indent="0" algn="ctr">
                  <a:buNone/>
                </a:pP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r>
                  <a:rPr lang="en-US" b="0" dirty="0">
                    <a:ea typeface="Cambria Math" panose="02040503050406030204" pitchFamily="18" charset="0"/>
                    <a:sym typeface="Wingdings" panose="05000000000000000000" pitchFamily="2" charset="2"/>
                  </a:rPr>
                  <a:t> </a:t>
                </a:r>
              </a:p>
              <a:p>
                <a:pPr marL="365760" lvl="1" indent="0">
                  <a:buNone/>
                </a:pPr>
                <a:r>
                  <a:rPr lang="el-GR" b="0" dirty="0">
                    <a:ea typeface="Cambria Math" panose="02040503050406030204" pitchFamily="18" charset="0"/>
                    <a:sym typeface="Wingdings" panose="05000000000000000000" pitchFamily="2" charset="2"/>
                  </a:rPr>
                  <a:t>    με </a:t>
                </a:r>
                <a14:m>
                  <m:oMath xmlns:m="http://schemas.openxmlformats.org/officeDocument/2006/math">
                    <m:r>
                      <a:rPr lang="en-US" b="0" i="1" dirty="0" smtClean="0">
                        <a:latin typeface="Cambria Math" panose="02040503050406030204" pitchFamily="18" charset="0"/>
                        <a:ea typeface="Cambria Math" panose="02040503050406030204" pitchFamily="18" charset="0"/>
                        <a:sym typeface="Wingdings" panose="05000000000000000000" pitchFamily="2" charset="2"/>
                      </a:rPr>
                      <m:t>𝑇</m:t>
                    </m:r>
                  </m:oMath>
                </a14:m>
                <a:r>
                  <a:rPr lang="en-US" b="0" dirty="0">
                    <a:ea typeface="Cambria Math" panose="02040503050406030204" pitchFamily="18" charset="0"/>
                    <a:sym typeface="Wingdings" panose="05000000000000000000" pitchFamily="2" charset="2"/>
                  </a:rPr>
                  <a:t> </a:t>
                </a:r>
                <a:r>
                  <a:rPr lang="el-GR" b="0" dirty="0">
                    <a:ea typeface="Cambria Math" panose="02040503050406030204" pitchFamily="18" charset="0"/>
                    <a:sym typeface="Wingdings" panose="05000000000000000000" pitchFamily="2" charset="2"/>
                  </a:rPr>
                  <a:t>να ονομάζεται </a:t>
                </a:r>
                <a:r>
                  <a:rPr lang="el-GR" b="1" dirty="0">
                    <a:ea typeface="Cambria Math" panose="02040503050406030204" pitchFamily="18" charset="0"/>
                    <a:sym typeface="Wingdings" panose="05000000000000000000" pitchFamily="2" charset="2"/>
                  </a:rPr>
                  <a:t>περίοδος</a:t>
                </a:r>
                <a:r>
                  <a:rPr lang="el-GR" b="0" dirty="0">
                    <a:ea typeface="Cambria Math" panose="02040503050406030204" pitchFamily="18" charset="0"/>
                    <a:sym typeface="Wingdings" panose="05000000000000000000" pitchFamily="2" charset="2"/>
                  </a:rPr>
                  <a:t> της κίνησης</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a:blip r:embed="rId2"/>
                <a:stretch>
                  <a:fillRect t="-914"/>
                </a:stretch>
              </a:blipFill>
            </p:spPr>
            <p:txBody>
              <a:bodyPr/>
              <a:lstStyle/>
              <a:p>
                <a:r>
                  <a:rPr lang="en-US">
                    <a:noFill/>
                  </a:rPr>
                  <a:t> </a:t>
                </a:r>
              </a:p>
            </p:txBody>
          </p:sp>
        </mc:Fallback>
      </mc:AlternateContent>
      <p:pic>
        <p:nvPicPr>
          <p:cNvPr id="1026" name="Picture 2" descr="https://qsstudy.com/wp-content/uploads/2017/02/Periodic-Mo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27" t="28515" r="7139" b="20000"/>
          <a:stretch/>
        </p:blipFill>
        <p:spPr bwMode="auto">
          <a:xfrm>
            <a:off x="5464826" y="3365770"/>
            <a:ext cx="3145774" cy="158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5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sp>
        <p:nvSpPr>
          <p:cNvPr id="3" name="Content Placeholder 2"/>
          <p:cNvSpPr>
            <a:spLocks noGrp="1"/>
          </p:cNvSpPr>
          <p:nvPr>
            <p:ph idx="1"/>
          </p:nvPr>
        </p:nvSpPr>
        <p:spPr>
          <a:xfrm>
            <a:off x="738350" y="1447800"/>
            <a:ext cx="7912890" cy="5334000"/>
          </a:xfrm>
        </p:spPr>
        <p:txBody>
          <a:bodyPr>
            <a:normAutofit lnSpcReduction="10000"/>
          </a:bodyPr>
          <a:lstStyle/>
          <a:p>
            <a:r>
              <a:rPr lang="el-GR" b="1" dirty="0">
                <a:sym typeface="Wingdings" panose="05000000000000000000" pitchFamily="2" charset="2"/>
              </a:rPr>
              <a:t>Κύμα</a:t>
            </a:r>
            <a:r>
              <a:rPr lang="el-GR" dirty="0">
                <a:sym typeface="Wingdings" panose="05000000000000000000" pitchFamily="2" charset="2"/>
              </a:rPr>
              <a:t>: </a:t>
            </a:r>
            <a:r>
              <a:rPr lang="el-GR" dirty="0"/>
              <a:t>ονομάζεται μια διαταραχή που μεταδίδεται στο χώρο και το χρόνο</a:t>
            </a:r>
            <a:endParaRPr lang="el-GR" b="1" dirty="0"/>
          </a:p>
          <a:p>
            <a:pPr lvl="1"/>
            <a:r>
              <a:rPr lang="el-GR" dirty="0"/>
              <a:t>Τα κύματα μπορούν να είναι </a:t>
            </a:r>
            <a:r>
              <a:rPr lang="el-GR" b="1" dirty="0"/>
              <a:t>περιοδικά</a:t>
            </a:r>
            <a:r>
              <a:rPr lang="el-GR" dirty="0"/>
              <a:t> ή </a:t>
            </a:r>
            <a:r>
              <a:rPr lang="el-GR" b="1" dirty="0"/>
              <a:t>μη περιοδικά</a:t>
            </a:r>
          </a:p>
          <a:p>
            <a:pPr lvl="1"/>
            <a:r>
              <a:rPr lang="el-GR" dirty="0"/>
              <a:t>Στα περιοδικά, αυτό που επαναλαμβάνεται είναι η διαταραχή</a:t>
            </a:r>
          </a:p>
          <a:p>
            <a:pPr lvl="1"/>
            <a:endParaRPr lang="el-GR" sz="1100" dirty="0"/>
          </a:p>
          <a:p>
            <a:r>
              <a:rPr lang="el-GR" dirty="0"/>
              <a:t>Ο όρος «κύμα» χαρακτηρίζει τη </a:t>
            </a:r>
            <a:r>
              <a:rPr lang="aa-ET" dirty="0"/>
              <a:t/>
            </a:r>
            <a:br>
              <a:rPr lang="aa-ET" dirty="0"/>
            </a:br>
            <a:r>
              <a:rPr lang="el-GR" b="1" dirty="0"/>
              <a:t>μεταφορά της διαταραχής </a:t>
            </a:r>
            <a:r>
              <a:rPr lang="el-GR" b="1" i="1" dirty="0"/>
              <a:t>συνήθως</a:t>
            </a:r>
            <a:r>
              <a:rPr lang="el-GR" b="1" dirty="0"/>
              <a:t> </a:t>
            </a:r>
            <a:r>
              <a:rPr lang="aa-ET" b="1" dirty="0"/>
              <a:t/>
            </a:r>
            <a:br>
              <a:rPr lang="aa-ET" b="1" dirty="0"/>
            </a:br>
            <a:r>
              <a:rPr lang="el-GR" b="1" dirty="0"/>
              <a:t>διαμέσου ενός μέσου</a:t>
            </a:r>
          </a:p>
          <a:p>
            <a:pPr lvl="1"/>
            <a:r>
              <a:rPr lang="el-GR" dirty="0"/>
              <a:t>Π.χ. μόρια νερού, στοιχεία νήματος</a:t>
            </a:r>
            <a:r>
              <a:rPr lang="en-US" dirty="0"/>
              <a:t>,</a:t>
            </a:r>
            <a:br>
              <a:rPr lang="en-US" dirty="0"/>
            </a:br>
            <a:r>
              <a:rPr lang="el-GR" dirty="0"/>
              <a:t>μόρια αέρα</a:t>
            </a:r>
          </a:p>
          <a:p>
            <a:pPr lvl="1"/>
            <a:r>
              <a:rPr lang="el-GR" dirty="0">
                <a:sym typeface="Wingdings" panose="05000000000000000000" pitchFamily="2" charset="2"/>
              </a:rPr>
              <a:t>Δε χρειάζεται πάντα μέσο (π.χ. </a:t>
            </a:r>
            <a:r>
              <a:rPr lang="el-GR" dirty="0" err="1">
                <a:sym typeface="Wingdings" panose="05000000000000000000" pitchFamily="2" charset="2"/>
              </a:rPr>
              <a:t>ηλεκ</a:t>
            </a:r>
            <a:r>
              <a:rPr lang="el-GR" dirty="0">
                <a:sym typeface="Wingdings" panose="05000000000000000000" pitchFamily="2" charset="2"/>
              </a:rPr>
              <a:t>-</a:t>
            </a:r>
            <a:br>
              <a:rPr lang="el-GR" dirty="0">
                <a:sym typeface="Wingdings" panose="05000000000000000000" pitchFamily="2" charset="2"/>
              </a:rPr>
            </a:br>
            <a:r>
              <a:rPr lang="el-GR" dirty="0" err="1">
                <a:sym typeface="Wingdings" panose="05000000000000000000" pitchFamily="2" charset="2"/>
              </a:rPr>
              <a:t>τρομαγνητικά</a:t>
            </a:r>
            <a:r>
              <a:rPr lang="el-GR" dirty="0">
                <a:sym typeface="Wingdings" panose="05000000000000000000" pitchFamily="2" charset="2"/>
              </a:rPr>
              <a:t> κύματα)</a:t>
            </a:r>
          </a:p>
          <a:p>
            <a:pPr marL="68580" indent="0">
              <a:buNone/>
            </a:pPr>
            <a:endParaRPr lang="el-GR" sz="900" b="1" dirty="0">
              <a:sym typeface="Wingdings" panose="05000000000000000000" pitchFamily="2" charset="2"/>
            </a:endParaRPr>
          </a:p>
          <a:p>
            <a:r>
              <a:rPr lang="el-GR" b="1" dirty="0">
                <a:sym typeface="Wingdings" panose="05000000000000000000" pitchFamily="2" charset="2"/>
              </a:rPr>
              <a:t>Μηχανικό κύμα</a:t>
            </a:r>
            <a:r>
              <a:rPr lang="el-GR" dirty="0">
                <a:sym typeface="Wingdings" panose="05000000000000000000" pitchFamily="2" charset="2"/>
              </a:rPr>
              <a:t>: κύμα που απαιτεί </a:t>
            </a:r>
            <a:r>
              <a:rPr lang="aa-ET" dirty="0">
                <a:sym typeface="Wingdings" panose="05000000000000000000" pitchFamily="2" charset="2"/>
              </a:rPr>
              <a:t/>
            </a:r>
            <a:br>
              <a:rPr lang="aa-ET" dirty="0">
                <a:sym typeface="Wingdings" panose="05000000000000000000" pitchFamily="2" charset="2"/>
              </a:rPr>
            </a:br>
            <a:r>
              <a:rPr lang="el-GR" dirty="0">
                <a:sym typeface="Wingdings" panose="05000000000000000000" pitchFamily="2" charset="2"/>
              </a:rPr>
              <a:t>κάποιο μέσο για τη διάδοσή του</a:t>
            </a:r>
          </a:p>
        </p:txBody>
      </p:sp>
      <p:pic>
        <p:nvPicPr>
          <p:cNvPr id="4" name="Picture 2" descr="https://upload.wikimedia.org/wikipedia/commons/thumb/b/b8/Wavy.gif/300px-Wav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75096" y="3048000"/>
            <a:ext cx="2856688" cy="1790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Learn Longitudinal Wave in 3 minut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640" y="4724402"/>
            <a:ext cx="2895600" cy="1820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pic>
        <p:nvPicPr>
          <p:cNvPr id="2050" name="Picture 2" descr="Fourier Series | Springer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24782"/>
            <a:ext cx="4290850" cy="166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447800"/>
            <a:ext cx="7796050" cy="5105400"/>
          </a:xfrm>
        </p:spPr>
        <p:txBody>
          <a:bodyPr>
            <a:normAutofit/>
          </a:bodyPr>
          <a:lstStyle/>
          <a:p>
            <a:r>
              <a:rPr lang="el-GR" dirty="0"/>
              <a:t>Όλες</a:t>
            </a:r>
            <a:r>
              <a:rPr lang="en-US" dirty="0"/>
              <a:t> (</a:t>
            </a:r>
            <a:r>
              <a:rPr lang="el-GR" dirty="0"/>
              <a:t>σχεδόν) οι περιοδικές κινήσεις (και άρα και κάποια κύματα) μπορούν να μοντελοποιηθούν ως άθροισμα </a:t>
            </a:r>
            <a:r>
              <a:rPr lang="el-GR" b="1" dirty="0"/>
              <a:t>απλών αρμονικών κινήσεων</a:t>
            </a:r>
            <a:endParaRPr lang="en-US" b="1" dirty="0"/>
          </a:p>
          <a:p>
            <a:endParaRPr lang="el-GR" b="1" dirty="0"/>
          </a:p>
          <a:p>
            <a:endParaRPr lang="el-GR" b="1" dirty="0"/>
          </a:p>
          <a:p>
            <a:endParaRPr lang="el-GR" b="1" dirty="0"/>
          </a:p>
          <a:p>
            <a:r>
              <a:rPr lang="el-GR" b="1" dirty="0"/>
              <a:t>Απλή αρμονική κίνηση</a:t>
            </a:r>
            <a:r>
              <a:rPr lang="el-GR" dirty="0"/>
              <a:t>: </a:t>
            </a:r>
            <a:r>
              <a:rPr lang="el-GR" b="1" dirty="0">
                <a:solidFill>
                  <a:srgbClr val="FF0000"/>
                </a:solidFill>
              </a:rPr>
              <a:t>περιοδική</a:t>
            </a:r>
            <a:r>
              <a:rPr lang="el-GR" dirty="0"/>
              <a:t> κίνηση που συμβαίνει συχνά σε μηχανικά συστήματα, όταν η </a:t>
            </a:r>
            <a:r>
              <a:rPr lang="el-GR" b="1" dirty="0"/>
              <a:t>δύναμη</a:t>
            </a:r>
            <a:r>
              <a:rPr lang="el-GR" dirty="0"/>
              <a:t> που ασκείται στο σύστημα είναι </a:t>
            </a:r>
            <a:br>
              <a:rPr lang="el-GR" dirty="0"/>
            </a:br>
            <a:r>
              <a:rPr lang="el-GR" dirty="0"/>
              <a:t>(α) </a:t>
            </a:r>
            <a:r>
              <a:rPr lang="el-GR" b="1" dirty="0"/>
              <a:t>ανάλογη της θέσης του συστήματος</a:t>
            </a:r>
            <a:r>
              <a:rPr lang="el-GR" dirty="0"/>
              <a:t>, σε σχέση με μια θέση ισορροπίας, και </a:t>
            </a:r>
            <a:br>
              <a:rPr lang="el-GR" dirty="0"/>
            </a:br>
            <a:r>
              <a:rPr lang="el-GR" dirty="0"/>
              <a:t>(β) με κατεύθυνση πάντα </a:t>
            </a:r>
            <a:r>
              <a:rPr lang="el-GR" b="1" u="sng" dirty="0"/>
              <a:t>προς</a:t>
            </a:r>
            <a:r>
              <a:rPr lang="el-GR" b="1" dirty="0"/>
              <a:t> τη θέση ισορροπίας</a:t>
            </a:r>
          </a:p>
          <a:p>
            <a:endParaRPr lang="el-GR" sz="1600" dirty="0"/>
          </a:p>
        </p:txBody>
      </p:sp>
    </p:spTree>
    <p:extLst>
      <p:ext uri="{BB962C8B-B14F-4D97-AF65-F5344CB8AC3E}">
        <p14:creationId xmlns:p14="http://schemas.microsoft.com/office/powerpoint/2010/main" val="21244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33367" y="4410638"/>
            <a:ext cx="3496235" cy="1260629"/>
          </a:xfrm>
        </p:spPr>
        <p:txBody>
          <a:bodyPr>
            <a:normAutofit/>
          </a:bodyPr>
          <a:lstStyle/>
          <a:p>
            <a:r>
              <a:rPr lang="el-GR" dirty="0"/>
              <a:t>Ταλαντώσεις και Μηχανικά Κύματα</a:t>
            </a:r>
          </a:p>
          <a:p>
            <a:r>
              <a:rPr lang="el-GR" b="1" dirty="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7"/>
            <a:ext cx="4285172" cy="769441"/>
          </a:xfrm>
          <a:prstGeom prst="rect">
            <a:avLst/>
          </a:prstGeom>
          <a:noFill/>
        </p:spPr>
        <p:txBody>
          <a:bodyPr wrap="square" rtlCol="0">
            <a:spAutoFit/>
          </a:bodyPr>
          <a:lstStyle/>
          <a:p>
            <a:pPr algn="just"/>
            <a:r>
              <a:rPr lang="el-GR" sz="1100" b="1" dirty="0">
                <a:solidFill>
                  <a:prstClr val="black"/>
                </a:solidFill>
                <a:latin typeface="Cambria" panose="02040503050406030204" pitchFamily="18" charset="0"/>
              </a:rPr>
              <a:t>Εικόνα:</a:t>
            </a:r>
            <a:r>
              <a:rPr lang="en-US" sz="1100" b="1" dirty="0">
                <a:solidFill>
                  <a:prstClr val="black"/>
                </a:solidFill>
                <a:latin typeface="Cambria" panose="02040503050406030204" pitchFamily="18" charset="0"/>
              </a:rPr>
              <a:t> </a:t>
            </a:r>
            <a:r>
              <a:rPr lang="el-GR" sz="1100" b="1" dirty="0">
                <a:solidFill>
                  <a:prstClr val="black"/>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4" y="1219201"/>
            <a:ext cx="4266121" cy="3644204"/>
          </a:xfrm>
          <a:prstGeom prst="rect">
            <a:avLst/>
          </a:prstGeom>
          <a:ln>
            <a:noFill/>
          </a:ln>
          <a:effectLst>
            <a:softEdge rad="112500"/>
          </a:effectLst>
        </p:spPr>
      </p:pic>
    </p:spTree>
    <p:extLst>
      <p:ext uri="{BB962C8B-B14F-4D97-AF65-F5344CB8AC3E}">
        <p14:creationId xmlns:p14="http://schemas.microsoft.com/office/powerpoint/2010/main" val="296632855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1169</Words>
  <Application>Microsoft Office PowerPoint</Application>
  <PresentationFormat>On-screen Show (4:3)</PresentationFormat>
  <Paragraphs>255</Paragraphs>
  <Slides>33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Cambria</vt:lpstr>
      <vt:lpstr>Cambria Math</vt:lpstr>
      <vt:lpstr>Wingdings</vt:lpstr>
      <vt:lpstr>Wingdings 2</vt:lpstr>
      <vt:lpstr>Office Theme</vt:lpstr>
      <vt:lpstr>Theme2</vt:lpstr>
      <vt:lpstr>PowerPoint Presentation</vt:lpstr>
      <vt:lpstr>2η Ενότητα Κυματική</vt:lpstr>
      <vt:lpstr>Φυσική για Μηχανικούς</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Sfakianaki</dc:creator>
  <cp:lastModifiedBy>Anna Sfakianaki</cp:lastModifiedBy>
  <cp:revision>5</cp:revision>
  <dcterms:created xsi:type="dcterms:W3CDTF">2025-11-05T07:07:54Z</dcterms:created>
  <dcterms:modified xsi:type="dcterms:W3CDTF">2025-11-05T09:09:24Z</dcterms:modified>
</cp:coreProperties>
</file>