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notesSlides/notesSlide2.xml" ContentType="application/vnd.openxmlformats-officedocument.presentationml.notesSlide+xml"/>
  <Override PartName="/ppt/ink/ink5.xml" ContentType="application/inkml+xml"/>
  <Override PartName="/ppt/notesSlides/notesSlide3.xml" ContentType="application/vnd.openxmlformats-officedocument.presentationml.notesSlide+xml"/>
  <Override PartName="/ppt/ink/ink6.xml" ContentType="application/inkml+xml"/>
  <Override PartName="/ppt/notesSlides/notesSlide4.xml" ContentType="application/vnd.openxmlformats-officedocument.presentationml.notesSlide+xml"/>
  <Override PartName="/ppt/ink/ink7.xml" ContentType="application/inkml+xml"/>
  <Override PartName="/ppt/notesSlides/notesSlide5.xml" ContentType="application/vnd.openxmlformats-officedocument.presentationml.notesSlide+xml"/>
  <Override PartName="/ppt/ink/ink8.xml" ContentType="application/inkml+xml"/>
  <Override PartName="/ppt/notesSlides/notesSlide6.xml" ContentType="application/vnd.openxmlformats-officedocument.presentationml.notesSlide+xml"/>
  <Override PartName="/ppt/ink/ink9.xml" ContentType="application/inkml+xml"/>
  <Override PartName="/ppt/notesSlides/notesSlide7.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8.xml" ContentType="application/vnd.openxmlformats-officedocument.presentationml.notesSlide+xml"/>
  <Override PartName="/ppt/ink/ink21.xml" ContentType="application/inkml+xml"/>
  <Override PartName="/ppt/notesSlides/notesSlide9.xml" ContentType="application/vnd.openxmlformats-officedocument.presentationml.notesSlide+xml"/>
  <Override PartName="/ppt/ink/ink2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3.xml" ContentType="application/inkml+xml"/>
  <Override PartName="/ppt/notesSlides/notesSlide13.xml" ContentType="application/vnd.openxmlformats-officedocument.presentationml.notesSlide+xml"/>
  <Override PartName="/ppt/ink/ink24.xml" ContentType="application/inkml+xml"/>
  <Override PartName="/ppt/notesSlides/notesSlide14.xml" ContentType="application/vnd.openxmlformats-officedocument.presentationml.notesSlide+xml"/>
  <Override PartName="/ppt/ink/ink25.xml" ContentType="application/inkml+xml"/>
  <Override PartName="/ppt/notesSlides/notesSlide15.xml" ContentType="application/vnd.openxmlformats-officedocument.presentationml.notesSlide+xml"/>
  <Override PartName="/ppt/ink/ink26.xml" ContentType="application/inkml+xml"/>
  <Override PartName="/ppt/ink/ink27.xml" ContentType="application/inkml+xml"/>
  <Override PartName="/ppt/notesSlides/notesSlide16.xml" ContentType="application/vnd.openxmlformats-officedocument.presentationml.notesSlide+xml"/>
  <Override PartName="/ppt/ink/ink28.xml" ContentType="application/inkml+xml"/>
  <Override PartName="/ppt/ink/ink29.xml" ContentType="application/inkml+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61"/>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27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ink/ink1.xml><?xml version="1.0" encoding="utf-8"?>
<inkml:ink xmlns:inkml="http://www.w3.org/2003/InkML">
  <inkml:definitions>
    <inkml:context xml:id="ctx0">
      <inkml:inkSource xml:id="inkSrc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0-14T14:24:48.340"/>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25-10-14T13:43:41.515"/>
    </inkml:context>
  </inkml:definitions>
  <inkml:trace contextRef="#ctx0" brushRef="#br0">17357 19044 0,'0'0'0</inkml:trace>
  <inkml:trace contextRef="#ctx0" brushRef="#br0" timeOffset="1">17357 19044 0,'0'0'0</inkml:trace>
  <inkml:trace contextRef="#ctx1" brushRef="#br0">13928 15789 707 0,'-39'-4'329'0,"-45"3"-127"0,-4 10-53 16,-8 27-54-16,4 10-12 16,3 20-35-16,6 9-15 15,27 19-22-15,14 9-10 16,32 17-5-16,15-2-1 0,29-8 2 15,17-10 1 1,32-24 3-16,16-15 0 0,25-32 2 16,7-18 1-16,7-38 4 15,-6-17 4-15,-18-27 1 16,-13-17 3-16,-38-25 10 16,-21-11 34-16,-49-8 47 15,-26 5 19-15,-39 15 12 16,-16 12-31-16,-17 30-52 15,-7 15-22-15,4 34-26 16,6 14-49-16,9 14-194 16</inkml:trace>
  <inkml:trace contextRef="#ctx0" brushRef="#br0" timeOffset="2">17357 19044 0,'0'0'0</inkml:trace>
  <inkml:trace contextRef="#ctx1" brushRef="#br0" timeOffset="-557.14">13813 16176 300 0,'3'-21'228'15,"1"-20"11"-15,-4 11-33 16,-3 4-11-16,-1 12-28 16,-1 9-17-16,-1 1-36 15,3 3-21-15,-2-2-39 16,-8-9-20-16,13 17-32 15,0 6-8-15,3 7-5 16,13 18 1-16,-8 0 4 16,1 5 2-16,3 9 2 15,0 2 2-15,-3-1 1 0,-1-3 3 16,-6-9 1-16,-3-4 1 16,-6-11 4-16,-3-4 0 15,-10-12 3-15,-1-5-4 16,1-7-9-16,-1-7-4 0,7 6-11 15,2-2-2-15,7 6-8 16,2 1 2 0,11 2 5-16,4 1 4 15,9 1 14-15,6 0 0 16,7 1 4-16,2 0 2 16,7-8 1-16,0 0-39 15</inkml:trace>
  <inkml:trace contextRef="#ctx1" brushRef="#br0">13928 15789 707 0,'-39'-4'329'0,"-45"3"-127"0,-4 10-53 16,-8 27-54-16,4 10-12 16,3 20-35-16,6 9-15 15,27 19-22-15,14 9-10 16,32 17-5-16,15-2-1 0,29-8 2 15,17-10 1 1,32-24 3-16,16-15 0 0,25-32 2 16,7-18 1-16,7-38 4 15,-6-17 4-15,-18-27 1 16,-13-17 3-16,-38-25 10 16,-21-11 34-16,-49-8 47 15,-26 5 19-15,-39 15 12 16,-16 12-31-16,-17 30-52 15,-7 15-22-15,4 34-26 16,6 14-49-16,9 14-194 16</inkml:trace>
  <inkml:trace contextRef="#ctx0" brushRef="#br0" timeOffset="3">17357 19044 0,'0'0'0</inkml:trace>
  <inkml:trace contextRef="#ctx1" brushRef="#br0" timeOffset="-16894.09">11596 15748 494 0,'-6'-3'318'0,"-2"-2"8"15,3 5-216-15,1 0-45 16,6 6-38-16,3 2-7 16,7 0 2-16,5 2 10 15,2-4 13-15,4 1 6 0,-1-5 8 16,-7-2 3-16,-7-4 1 16,-1-4 1-16,-14-4-8 15,-3 3-12 1,-13 1-27-16,-10 6-10 0,2 4-51 15,3 5-104 1</inkml:trace>
  <inkml:trace contextRef="#ctx1" brushRef="#br0" timeOffset="-16531.8098">11900 15699 975 0,'9'10'406'16,"9"14"-232"-16,1 10-23 0,6 13-52 16,-4 2-12-16,-7 9-27 15,-4 1-16-15,-17 0-11 16,-12-3-6-16,-10-5-9 16,-4-7-1-16,2-13-5 15,7-7-14-15,11-16-126 16,7-8-117-16</inkml:trace>
  <inkml:trace contextRef="#ctx1" brushRef="#br0" timeOffset="-15292.33">12210 15738 583 0,'-7'3'303'0,"-8"0"-58"0,11-1-139 15,4-2-15 1,13-1-6-16,8 0-2 15,20-2-17-15,13 1-10 0,17 1-11 16,7 1-6 0,2 2-11-16,-5 0-5 0,-23 0-11 15,-7-2-1 1,-18-4-2-16,-11-3-17 0,-5 0-46 16,-8-2-12-16,-10-4-18 15,-2 3 13-15,-6-2 39 16,4 0 9-16,10 3 12 15,-4 0-2-15,15 8 2 16,-5 1 0-16,2 6 13 16,3 0 16-16,-2 3 29 15,2 6 18-15,-1 5 28 16,3 4 10-16,-17-1 11 16,-4 1-11-16,-11 0-30 15,0-5-19-15,6-4-14 16,2-5-79-16</inkml:trace>
  <inkml:trace contextRef="#ctx1" brushRef="#br0" timeOffset="-15852.54">12424 16096 503 0,'0'13'312'0,"3"9"-25"16,5 13-110-16,0 9-28 16,0 12-44-16,-1 3-16 0,-10 6-24 15,-6 1 16-15,-13-5-12 16,-5-4-7-16,-4-20-14 15,-1-10-26 1,3-14-9-16,0-7 4 0,1-13-75 16,7-7-61-1,4-8-235-15</inkml:trace>
  <inkml:trace contextRef="#ctx1" brushRef="#br0" timeOffset="-16106.06">12446 15973 835 0,'0'-2'468'0,"-4"-3"-71"16,2 3-113-16,1 1-125 15,-1 1-52-15,1-2-69 16,0 2-17-16,0-1-47 16,1 0-79-16,0 1-472 15</inkml:trace>
  <inkml:trace contextRef="#ctx1" brushRef="#br0" timeOffset="93726.05">9032 15635 519 0,'-5'-1'253'16,"-6"-4"-79"-16,-2 3-33 0,-5-5-42 15,-3-1-15-15,-1-1-37 16,-8-5-14 0,0 6-18-16,0 1-5 0,2 6-4 15,10 4-4-15,2 1-5 16,8 4-7-16,2 2-6 16,5 2 3-16,0 6 13 15,-2 2 5 1,6 5 12-16,-4 3 6 15,-1 4-3-15,0 2-1 0,-7-6-5 16,2 0-6-16,0-12-5 16,7-4-3-16,3-9-4 15,6-3 0-15,8-7 1 16,2-2 1-16,8-1 1 16,4 4-3-16,6 5 0 15,0 2 1-15,3 10 3 16,-4 3 3-16,-6 9 4 15,-7 3 7-15,-14 0 15 16,-8 4 19-16,-13 5 23 16,-8 3 4-16,-15-1-1 0,2-1-12 15,-8-16-4-15,-3-12-1 16,7-7-3-16,-7-7 0 16,11-1-16-16,5-6-7 15,8 1-19-15,9 0-14 16,11-11-13-16,7 3-37 15,11-1-152-15</inkml:trace>
  <inkml:trace contextRef="#ctx1" brushRef="#br0" timeOffset="-17908.6698">10712 15563 516 0,'-10'-2'271'0,"-14"8"-41"16,-8 1-42-16,-8 17-34 16,-5 9-20-16,4 16-36 15,7 10-19-15,16 14-24 16,10 4-9-16,20 2-25 16,11-4-9-16,17-11-7 15,9-9 0-15,9-15-18 16,2-7-50-16,3-17-174 15</inkml:trace>
  <inkml:trace contextRef="#ctx1" brushRef="#br0" timeOffset="-17196.64">11429 15921 613 0,'-1'-10'321'0,"-6"-13"-59"0,-4 1-40 15,-6-1-38-15,-5 2-17 16,-6 4-45-16,2 5-25 0,-1 8-48 16,0 4-22-1,6 13-26-15,4 8-5 0,5 14-5 0,9 6 1 16,8 6 3 0,1-2 0-16,10-7 2 15,4-5 0-15,8-14 0 16,5-6 2-16,9-13 1 15,-1-6 4-15,-1-14 3 16,-4-6 1-16,-13-6 4 16,-7-4-1-16,-19-3 0 0,-13-4-6 0,-11 3-19 31,-5-2-36-31,4 14-111 16,5 6-113-16</inkml:trace>
  <inkml:trace contextRef="#ctx1" brushRef="#br0" timeOffset="-17520.1">10878 15846 573 0,'-7'-23'326'0,"-8"-20"-42"16,17 16-148-16,12 4-20 0,12 10-23 15,8 5-13 1,11 10-12-16,2 9-13 0,-2 9-11 16,-6 8 0-1,-17 4-4-15,-11 5 0 0,-23 5-6 16,-9 0-4-1,-16 0-6-15,-4-3-4 16,-2-8-8-16,3-10-1 0,8-13-1 16,8-6-3-16,11-7-7 15,8-2-8-15,8-1-10 16,6-3-2-16,14 3 4 16,1 0 5-16,12-1 5 15,3 8 0-15,3 1 14 16,2 5-47-16,-5 5-76 15,-2-5-55-15</inkml:trace>
  <inkml:trace contextRef="#ctx1" brushRef="#br0" timeOffset="-16894.09">11596 15748 494 0,'-6'-3'318'0,"-2"-2"8"15,3 5-216-15,1 0-45 16,6 6-38-16,3 2-7 16,7 0 2-16,5 2 10 15,2-4 13-15,4 1 6 0,-1-5 8 16,-7-2 3-16,-7-4 1 16,-1-4 1-16,-14-4-8 15,-3 3-12 1,-13 1-27-16,-10 6-10 0,2 4-51 15,3 5-104 1</inkml:trace>
  <inkml:trace contextRef="#ctx1" brushRef="#br0" timeOffset="-19003.47">9601 15810 238 0,'-9'0'184'15,"-13"-1"58"1,-4 2-52-16,-4 3-20 0,0 1-17 16,1-1-40-16,0 1-28 0,6 2-43 15,7 0-11 1,7 3-14-16,5 0 4 15,11 3 14-15,5 1 5 16,19 3 9-16,9 2-2 16,14 4-8-16,3 0-1 15,-10 0-5-15,-9-1-2 0,-18-4-4 16,-17-2-2-16,-17-3 1 16,-10 1 0-16,-22-6-4 15,-1-1-3-15,-3-7-10 16,4-1-2-16,15-3-36 15,6 2-25-15,14 5-83 16,4 1-69-16</inkml:trace>
  <inkml:trace contextRef="#ctx1" brushRef="#br0" timeOffset="-20274.05">7772 15944 810 0,'0'0'398'16,"1"0"-118"-16,9 1-72 16,15 3-68-16,5-2-16 15,19 4-42-15,8-2-26 16,6 2-33-16,3-1-8 15,-3-5-170-15</inkml:trace>
  <inkml:trace contextRef="#ctx1" brushRef="#br0" timeOffset="-19003.47">9601 15810 238 0,'-9'0'184'15,"-13"-1"58"1,-4 2-52-16,-4 3-20 0,0 1-17 16,1-1-40-16,0 1-28 0,6 2-43 15,7 0-11 1,7 3-14-16,5 0 4 15,11 3 14-15,5 1 5 16,19 3 9-16,9 2-2 16,14 4-8-16,3 0-1 15,-10 0-5-15,-9-1-2 0,-18-4-4 16,-17-2-2-16,-17-3 1 16,-10 1 0-16,-22-6-4 15,-1-1-3-15,-3-7-10 16,4-1-2-16,15-3-36 15,6 2-25-15,14 5-83 16,4 1-69-16</inkml:trace>
  <inkml:trace contextRef="#ctx1" brushRef="#br0" timeOffset="-18817.47">9844 15890 811 0,'-7'13'418'16,"-1"11"-87"-16,1 9-182 0,0 4-22 16,4 0-45-16,3-2-22 15,0-3-32-15,0-1-9 16,3-4-65-16,-3-5-73 16</inkml:trace>
  <inkml:trace contextRef="#ctx1" brushRef="#br0" timeOffset="-18638.79">9733 15610 1014 0,'-1'0'410'16,"-2"-5"-241"-16,7 4-135 15,-4 1-23-15,0 0-4 16,0 0-55-16,13 4-144 15,29 40-108-15</inkml:trace>
  <inkml:trace contextRef="#ctx1" brushRef="#br0" timeOffset="-18390.79">9932 15921 556 0,'7'20'328'0,"8"24"-48"16,-3-4-56-16,-8-6-85 15,0-4-27-15,-4-11-40 0,-1-3-10 0,1-13-20 16,2-3-7-1,5-9-12-15,3-6-2 16,8-5-13-16,2-6-4 0,8 3-3 16,0 2 5-16,4 8 16 15,-1 4 11-15,-3 8 14 32,-2 2 1-32,-10 12-1 0,-4 3 0 0,-11 6-2 15,-1 4-3 1,-2-1-12-16,-3 0-8 15,4-5-68-15,1-4-60 16</inkml:trace>
  <inkml:trace contextRef="#ctx1" brushRef="#br0" timeOffset="-17196.64">11429 15921 613 0,'-1'-10'321'0,"-6"-13"-59"0,-4 1-40 15,-6-1-38-15,-5 2-17 16,-6 4-45-16,2 5-25 0,-1 8-48 16,0 4-22-1,6 13-26-15,4 8-5 0,5 14-5 0,9 6 1 16,8 6 3 0,1-2 0-16,10-7 2 15,4-5 0-15,8-14 0 16,5-6 2-16,9-13 1 15,-1-6 4-15,-1-14 3 16,-4-6 1-16,-13-6 4 16,-7-4-1-16,-19-3 0 0,-13-4-6 0,-11 3-19 31,-5-2-36-31,4 14-111 16,5 6-113-16</inkml:trace>
  <inkml:trace contextRef="#ctx1" brushRef="#br0" timeOffset="-17520.1">10878 15846 573 0,'-7'-23'326'0,"-8"-20"-42"16,17 16-148-16,12 4-20 0,12 10-23 15,8 5-13 1,11 10-12-16,2 9-13 0,-2 9-11 16,-6 8 0-1,-17 4-4-15,-11 5 0 0,-23 5-6 16,-9 0-4-1,-16 0-6-15,-4-3-4 16,-2-8-8-16,3-10-1 0,8-13-1 16,8-6-3-16,11-7-7 15,8-2-8-15,8-1-10 16,6-3-2-16,14 3 4 16,1 0 5-16,12-1 5 15,3 8 0-15,3 1 14 16,2 5-47-16,-5 5-76 15,-2-5-55-15</inkml:trace>
  <inkml:trace contextRef="#ctx1" brushRef="#br0" timeOffset="-17908.6698">10712 15563 516 0,'-10'-2'271'0,"-14"8"-41"16,-8 1-42-16,-8 17-34 16,-5 9-20-16,4 16-36 15,7 10-19-15,16 14-24 16,10 4-9-16,20 2-25 16,11-4-9-16,17-11-7 15,9-9 0-15,9-15-18 16,2-7-50-16,3-17-174 15</inkml:trace>
  <inkml:trace contextRef="#ctx1" brushRef="#br0" timeOffset="-22986.88">5407 15504 666 0,'-17'8'308'16,"-25"15"-108"-16,-4 3-44 16,8 16-59-16,4 10-25 15,13 16-52-15,9 10-16 16,16 9 0-16,9-4-1 15,15-11 3-15,7-8 1 16,13-12 1-16,2-9 0 16,8-13-30-16,0-4-53 0</inkml:trace>
  <inkml:trace contextRef="#ctx1" brushRef="#br0" timeOffset="-22590.23">5640 15951 964 0,'-9'-18'381'16,"-8"-20"-251"-16,10 1-42 16,12 6-39-16,10 5-4 15,11 10-10-15,5 5-3 16,7 11-4-16,0 8-10 15,2 12-6-15,-7 7 3 16,-11 12 6-16,-11 0 3 16,-20 4 3-16,-12 0 0 15,-15-7-5-15,-6 1-1 16,-6-11-5-16,4-6 0 16,5-9-9-16,5-7-6 15,13-8-32-15,6-7-19 16,15-1-12-16,6-4-1 0,16 6 24 15,9 2 14-15,7 8 16 16,4 4 7-16,-1 5 9 16,-3 4 3-16,-6-1 1 15,-2 6-6-15,-3-3-273 16</inkml:trace>
  <inkml:trace contextRef="#ctx1" brushRef="#br0" timeOffset="-22268.73">6059 15899 865 0,'-13'-6'395'0,"-16"0"-178"0,6 3-77 15,7 8-83-15,0 5-28 16,8 9-32-16,0 6-6 15,5 7-3-15,6 2 1 16,8 3 4-16,2-7 1 16,9-6 1-16,4-2 3 15,8-14 4-15,5-6 4 16,1-12 8-16,-3-8 3 0,-9-8 11 16,-7-2 7-1,-17-1 6-15,-8-3-2 16,-19 1-11-16,-6 3-11 15,-8 2-60-15,3 4-68 0</inkml:trace>
  <inkml:trace contextRef="#ctx1" brushRef="#br0" timeOffset="-21953.41">6260 15693 552 0,'-8'0'327'15,"-7"1"-35"1,4 4-141-16,6 2-101 0,5 2-19 0,7 2 1 16,4 1 11-1,8-2 14-15,2-3 10 0,0-6 1 16,-2-2-2-1,-6-5 11-15,-4-1-5 16,-9-3-13-16,-3 0-10 0,-5-2-28 16,0 3-44-16,3 4-146 15,1 2-217-15</inkml:trace>
  <inkml:trace contextRef="#ctx1" brushRef="#br0" timeOffset="-24672.85">3678 15533 535 0,'-10'2'224'0,"-12"6"-135"16,-4-1-28-16,-8-4-35 16,3 1-10-16,-5-6-6 0,2 0-2 15,1-2-5-15,1 1-4 16,8 7-7-16,0 2-3 16,12 7-4-1,1 4-1-15,7 6 13 16,1 0 13-16,3 6 30 15,0-2 16-15,3-1 11 16,-1-1-7-16,3-9-15 0,3-3-7 0,2-11 9 16,3-2 1-16,10-6-1 15,2-3-5 1,9 3-27-16,6 6-9 0,2 10-2 16,6 9 1-16,4 13 5 15,-6 4 2-15,-11 7 4 16,-10-1 3-16,-22 0 21 15,-7-4 15-15,-16 0 11 16,-9-4 2-16,-11-10-10 16,2-5-14-16,-1-18-13 15,2-5-7-15,5-12-13 16,2-3-10-16,9-3-39 16,9 3-35-16,17 1-121 15,5 0-67-15</inkml:trace>
  <inkml:trace contextRef="#ctx1" brushRef="#br0" timeOffset="-24333.29">4197 16006 339 0,'1'0'241'16,"-1"-9"50"-16,-2 1-82 15,-3 1-43-15,-2-4-20 16,-6-2-37-16,1 3-13 0,-10-1-10 16,-2 3-6-16,-1 8-14 0,-2 0-12 15,4 7-32-15,0 5-13 31,9 6-15-31,5 2-7 0,3 5-6 16,8 3 1-16,6-1 2 16,7 3 6-16,15-5 4 15,5-5 0-15,7-8-41 0,4-5-66 16,-2-6-251-16</inkml:trace>
  <inkml:trace contextRef="#ctx1" brushRef="#br0" timeOffset="-25703.49">2472 15756 695 0,'10'0'318'16,"4"1"-141"-16,14-1-98 15,8 0-8-15,8-2-41 0,6-1-11 16,0-3-150-16</inkml:trace>
  <inkml:trace contextRef="#ctx1" brushRef="#br0" timeOffset="-25496.92">2535 15958 577 0,'0'1'295'15,"4"0"-43"-15,9 2-69 0,7-1-37 16,12 1-10-16,8-3-50 15,3 0-25-15,-2 0-31 16,-1-9-28-16</inkml:trace>
  <inkml:trace contextRef="#ctx1" brushRef="#br0" timeOffset="-24672.85">3678 15533 535 0,'-10'2'224'0,"-12"6"-135"16,-4-1-28-16,-8-4-35 16,3 1-10-16,-5-6-6 0,2 0-2 15,1-2-5-15,1 1-4 16,8 7-7-16,0 2-3 16,12 7-4-1,1 4-1-15,7 6 13 16,1 0 13-16,3 6 30 15,0-2 16-15,3-1 11 16,-1-1-7-16,3-9-15 0,3-3-7 0,2-11 9 16,3-2 1-16,10-6-1 15,2-3-5 1,9 3-27-16,6 6-9 0,2 10-2 16,6 9 1-16,4 13 5 15,-6 4 2-15,-11 7 4 16,-10-1 3-16,-22 0 21 15,-7-4 15-15,-16 0 11 16,-9-4 2-16,-11-10-10 16,2-5-14-16,-1-18-13 15,2-5-7-15,5-12-13 16,2-3-10-16,9-3-39 16,9 3-35-16,17 1-121 15,5 0-67-15</inkml:trace>
  <inkml:trace contextRef="#ctx1" brushRef="#br0" timeOffset="-24333.29">4197 16006 339 0,'1'0'241'16,"-1"-9"50"-16,-2 1-82 15,-3 1-43-15,-2-4-20 16,-6-2-37-16,1 3-13 0,-10-1-10 16,-2 3-6-16,-1 8-14 0,-2 0-12 15,4 7-32-15,0 5-13 31,9 6-15-31,5 2-7 0,3 5-6 16,8 3 1-16,6-1 2 16,7 3 6-16,15-5 4 15,5-5 0-15,7-8-41 0,4-5-66 16,-2-6-251-16</inkml:trace>
  <inkml:trace contextRef="#ctx1" brushRef="#br0" timeOffset="-24022.37">4517 15995 379 0,'0'-6'271'16,"0"-3"17"-16,-8-3-83 0,-4-1-16 16,-6 4-29-16,-1 3-22 15,-4 3-48-15,-2 3-22 16,1 3-43-16,2 1-17 15,11 8-18-15,1 3-5 16,8 8-6-16,1-1 4 0,6 0 0 16,5-3 3-16,11-4 5 15,5 0 3-15,5-7 5 16,-3-5 2 0,-6-5 7-16,-4-5 5 0,-7-5 9 15,1 5 5-15,-10-10 4 16,2 2-4-16,-7 1-51 15,-5-4-86-15</inkml:trace>
  <inkml:trace contextRef="#ctx1" brushRef="#br0" timeOffset="-23463.86">4927 15967 387 0,'0'-4'276'15,"-3"-4"34"1,0-1-42-16,-6 1-71 15,-3 1-32-15,-5 5-47 16,-9 0-18-16,-5 2-28 16,1 0-15-16,6 2-33 0,6 4-16 15,12 4-20 1,2 1-8-16,9 3-2 16,7 3-2-16,9 1 8 0,7 2 5 15,4 3 3 1,0 2 8-16,-14 2 6 15,-5-3 4-15,-19 1 22 16,-6-3 10-16,-13-8 7 16,-8-4-1-16,-4-15-15 15,0-9-7-15,7-10-95 0,6-9-96 16</inkml:trace>
  <inkml:trace contextRef="#ctx1" brushRef="#br0" timeOffset="-22590.23">5640 15951 964 0,'-9'-18'381'16,"-8"-20"-251"-16,10 1-42 16,12 6-39-16,10 5-4 15,11 10-10-15,5 5-3 16,7 11-4-16,0 8-10 15,2 12-6-15,-7 7 3 16,-11 12 6-16,-11 0 3 16,-20 4 3-16,-12 0 0 15,-15-7-5-15,-6 1-1 16,-6-11-5-16,4-6 0 16,5-9-9-16,5-7-6 15,13-8-32-15,6-7-19 16,15-1-12-16,6-4-1 0,16 6 24 15,9 2 14-15,7 8 16 16,4 4 7-16,-1 5 9 16,-3 4 3-16,-6-1 1 15,-2 6-6-15,-3-3-273 16</inkml:trace>
  <inkml:trace contextRef="#ctx1" brushRef="#br0" timeOffset="-22268.73">6059 15899 865 0,'-13'-6'395'0,"-16"0"-178"0,6 3-77 15,7 8-83-15,0 5-28 16,8 9-32-16,0 6-6 15,5 7-3-15,6 2 1 16,8 3 4-16,2-7 1 16,9-6 1-16,4-2 3 15,8-14 4-15,5-6 4 16,1-12 8-16,-3-8 3 0,-9-8 11 16,-7-2 7-1,-17-1 6-15,-8-3-2 16,-19 1-11-16,-6 3-11 15,-8 2-60-15,3 4-68 0</inkml:trace>
  <inkml:trace contextRef="#ctx1" brushRef="#br0" timeOffset="-22986.88">5407 15504 666 0,'-17'8'308'16,"-25"15"-108"-16,-4 3-44 16,8 16-59-16,4 10-25 15,13 16-52-15,9 10-16 16,16 9 0-16,9-4-1 15,15-11 3-15,7-8 1 16,13-12 1-16,2-9 0 16,8-13-30-16,0-4-53 0</inkml:trace>
  <inkml:trace contextRef="#ctx1" brushRef="#br0" timeOffset="92859.4599">9140 14341 353 0,'1'0'247'16,"3"0"8"-16,-6 0-106 0,0-2-29 15,1 1-53 1,-1 0-23-16,-21 0-20 0,-32-3-1 0,20 0-8 31,-1-3-4-31,-2 0-9 16,6 2-2-16,8 8-8 0,5 2-4 15,10 5-8 1,1-1-3-16,3 5-4 0,5 4 3 16,0 3 8-16,0 2 9 15,7 2 11-15,-4-2 5 16,1-1 2-16,0-4-4 0,-4-14-3 16,2 2 5-16,5-8 14 15,1-2 2 1,10-3-2-16,7 5-8 0,5 2-14 15,6 3-2 1,0 12 8-16,-2-2 10 16,-8 9 17-16,-6 2 9 0,-16 6 15 15,-9 3 9-15,-16 0 5 16,-9-2-1-16,-8-12 1 16,-4-9-9-16,7-14-22 15,7-7-8-15,9-2-28 16,9-2-23-16,5 0-80 15,2 4-54-15,8-2-295 16</inkml:trace>
  <inkml:trace contextRef="#ctx1" brushRef="#br0" timeOffset="-33066.5199">10823 14175 679 0,'-15'16'346'0,"-14"10"-110"0,-10 25-72 16,1 11-12-16,0 17-28 31,12 2-22-31,25 6-42 0,9-4-25 0,18-7-26 31,5-6-3-31,3-12 1 16,-3-10 1-16,5-19 6 0,-3-8-58 16,4-19-211-16</inkml:trace>
  <inkml:trace contextRef="#ctx1" brushRef="#br0" timeOffset="-32499.86">11249 14596 607 0,'-4'-10'284'16,"2"-8"-116"-16,7-2-47 0,11 2-42 16,10 3-7-16,-1 2-1 15,5 9-5-15,1 11-10 16,-6 7-5-16,-4 12-1 15,-9 2 13-15,-14 7 13 16,-8 0-6-16,-17 4-22 16,-4-2-16-16,-1-4-17 15,3-2-4 1,8-9-2-16,3-6-2 0,3-11-2 16,4-5-3-16,8-4-8 15,2-2-4-15,11 0-2 16,4 0 0-16,5 6 6 0,4 1 2 15,4 7-32-15,0-1-30 16,2-1-171-16</inkml:trace>
  <inkml:trace contextRef="#ctx1" brushRef="#br0" timeOffset="-32869.92">10812 14608 618 0,'-4'0'323'15,"1"1"-80"-15,3 3-115 0,0-4-13 0,9 1-25 16,21 6-8-16,49 8-40 31,-26-8-16-31,5-2 16 16,1-1-88-16</inkml:trace>
  <inkml:trace contextRef="#ctx1" brushRef="#br0" timeOffset="-32155.13">11769 14630 515 0,'-5'-7'282'15,"-5"-9"-34"-15,-4 1-21 16,-7 6-47-16,0-1-24 16,-5 13-64-16,-5-1-25 0,1 8-35 15,0 5-13-15,7 5-10 16,7 5-3-16,10 11-3 15,5-1-1-15,9 4-1 16,8-5 0-16,13-8 1 16,5-5 2-16,8-15 0 15,-3-7 2-15,-7-16 1 16,-2-4 2-16,-10-6 2 16,-3-2 0-16,-13 0 0 0,-8-1-2 15,-8 2-5-15,-8-2-28 0,5 5-112 16,-3 3-118-16</inkml:trace>
  <inkml:trace contextRef="#ctx1" brushRef="#br0" timeOffset="-33985.36">9789 14614 515 0,'7'1'335'0,"4"0"-9"15,-3 11-144 1,-1 1-36-16,-5 7-58 0,5 7-22 15,-1 1-34-15,-2 5-12 16,1 0-8-16,-4-2-64 16,-1-7-204-16</inkml:trace>
  <inkml:trace contextRef="#ctx1" brushRef="#br0" timeOffset="-34174.5">9664 14554 446 0,'-11'-1'218'0,"-13"1"-63"16,-8 0-6-16,-3 5-19 16,1 2-22-16,7-1-45 0,10 6-23 15,12-2-34-15,5-2-6 16,14 8-2-16,9-3 3 15,15 4 11-15,9 6 2 16,3 1 3-16,-5 1-3 16,-13 1-3-16,-16-2 4 0,-18-1 25 15,-15-1 1 1,-20-3 1-16,-3-8-5 16,-10-12-25-16,6-7-7 15,10-11-111-15,6-1-97 16</inkml:trace>
  <inkml:trace contextRef="#ctx1" brushRef="#br0" timeOffset="-35479.86">8006 14404 655 0,'-1'9'321'0,"-4"8"-88"16,6 18-133-16,5 5-12 15,7 15-14-15,-1 3-12 16,-1 1-19-16,-3-1-8 0,-4-10-2 16,1-9-59-16,-2-16-231 15</inkml:trace>
  <inkml:trace contextRef="#ctx1" brushRef="#br0" timeOffset="-35304.57">7818 14696 912 0,'8'0'412'15,"9"1"-181"-15,16 0-130 0,12 0-9 16,17-2-41-16,6-3-12 16,8-1-2-16,-3 0-96 15</inkml:trace>
  <inkml:trace contextRef="#ctx1" brushRef="#br0" timeOffset="-34174.5">9664 14554 446 0,'-11'-1'218'0,"-13"1"-63"16,-8 0-6-16,-3 5-19 16,1 2-22-16,7-1-45 0,10 6-23 15,12-2-34-15,5-2-6 16,14 8-2-16,9-3 3 15,15 4 11-15,9 6 2 16,3 1 3-16,-5 1-3 16,-13 1-3-16,-16-2 4 0,-18-1 25 15,-15-1 1 1,-20-3 1-16,-3-8-5 16,-10-12-25-16,6-7-7 15,10-11-111-15,6-1-97 16</inkml:trace>
  <inkml:trace contextRef="#ctx1" brushRef="#br0" timeOffset="-33985.36">9789 14614 515 0,'7'1'335'0,"4"0"-9"15,-3 11-144 1,-1 1-36-16,-5 7-58 0,5 7-22 15,-1 1-34-15,-2 5-12 16,1 0-8-16,-4-2-64 16,-1-7-204-16</inkml:trace>
  <inkml:trace contextRef="#ctx1" brushRef="#br0" timeOffset="-33803.7">9764 14479 625 0,'0'-8'394'16,"-1"-12"-13"-1,2 8-153-15,2 2-132 0,0 2-40 16,-1 1-44-16,5 4-9 0,-1 3-62 16,3 0-70-1,1 9-267-15</inkml:trace>
  <inkml:trace contextRef="#ctx1" brushRef="#br0" timeOffset="-33519.08">9993 14699 574 0,'11'21'343'0,"4"11"-58"0,-4 0-141 16,-5-5-36-16,-5-9-39 15,-1-3-5-15,1-11-9 16,1-5-12-16,-2-13-23 15,4-5-6-15,4-3-10 16,5-1-1-16,6 4-3 16,5-1 0-16,4 5-1 15,2 3-1-15,-1 7-1 16,1 5 15-16,-7 8 28 16,-7 7 14-16,-4 3 35 15,-6 9-5-15,-8 5-17 16,1 2-11-16,-1-2-31 0,2-7-23 15,0-10-183 1</inkml:trace>
  <inkml:trace contextRef="#ctx1" brushRef="#br0" timeOffset="-33066.5199">10823 14175 679 0,'-15'16'346'0,"-14"10"-110"0,-10 25-72 16,1 11-12-16,0 17-28 31,12 2-22-31,25 6-42 0,9-4-25 0,18-7-26 31,5-6-3-31,3-12 1 16,-3-10 1-16,5-19 6 0,-3-8-58 16,4-19-211-16</inkml:trace>
  <inkml:trace contextRef="#ctx1" brushRef="#br0" timeOffset="-32869.92">10812 14608 618 0,'-4'0'323'15,"1"1"-80"-15,3 3-115 0,0-4-13 0,9 1-25 16,21 6-8-16,49 8-40 31,-26-8-16-31,5-2 16 16,1-1-88-16</inkml:trace>
  <inkml:trace contextRef="#ctx1" brushRef="#br0" timeOffset="-31849.37">11859 14432 1319 0,'3'4'25'16,"2"-3"11"-16,2 2 30 0,0-4 3 15,-5-6-6-15,-1-1-18 16,0-3-14-16,-2 0-20 16,-2-1 13-16,-2 3-215 15</inkml:trace>
  <inkml:trace contextRef="#ctx1" brushRef="#br0" timeOffset="-32155.13">11769 14630 515 0,'-5'-7'282'15,"-5"-9"-34"-15,-4 1-21 16,-7 6-47-16,0-1-24 16,-5 13-64-16,-5-1-25 0,1 8-35 15,0 5-13-15,7 5-10 16,7 5-3-16,10 11-3 15,5-1-1-15,9 4-1 16,8-5 0-16,13-8 1 16,5-5 2-16,8-15 0 15,-3-7 2-15,-7-16 1 16,-2-4 2-16,-10-6 2 16,-3-2 0-16,-13 0 0 0,-8-1-2 15,-8 2-5-15,-8-2-28 0,5 5-112 16,-3 3-118-16</inkml:trace>
  <inkml:trace contextRef="#ctx1" brushRef="#br0" timeOffset="-32499.86">11249 14596 607 0,'-4'-10'284'16,"2"-8"-116"-16,7-2-47 0,11 2-42 16,10 3-7-16,-1 2-1 15,5 9-5-15,1 11-10 16,-6 7-5-16,-4 12-1 15,-9 2 13-15,-14 7 13 16,-8 0-6-16,-17 4-22 16,-4-2-16-16,-1-4-17 15,3-2-4 1,8-9-2-16,3-6-2 0,3-11-2 16,4-5-3-16,8-4-8 15,2-2-4-15,11 0-2 16,4 0 0-16,5 6 6 0,4 1 2 15,4 7-32-15,0-1-30 16,2-1-171-16</inkml:trace>
  <inkml:trace contextRef="#ctx1" brushRef="#br0" timeOffset="-39786.6899">4321 14489 450 0,'-2'-3'274'16,"-6"-6"1"-16,-4 5-48 0,-8-2-35 15,-1 6-23 1,-7 10-53-16,1 1-31 0,5 9-57 16,-3-1-19-16,10 9-20 15,6 2-7-15,9 6-4 16,6 2 3-16,12 0 8 16,7-4 4-16,8-9 8 15,7-8-40-15,12-14-91 16,4-3-83-16</inkml:trace>
  <inkml:trace contextRef="#ctx1" brushRef="#br0" timeOffset="-40292.6199">3751 14195 517 0,'-10'1'243'16,"-15"4"-91"-16,-5 0-35 16,-10-4-34-16,3 0-15 0,2-1-29 15,1-5-15 1,8 4-24-16,4 1-9 0,6 8-15 16,7 5-6-1,7 3 4-15,-3 3 10 16,5 5 30-16,-1 2 16 15,1 1 12-15,0 0-2 0,0-8-12 16,5-2-8-16,0-11-6 16,2-3 1-16,9-6 2 15,-2-5-2-15,8 2-8 16,5 1-6-16,7 10-4 0,9 8-3 16,2 10 5-1,-6 6 1-15,-6 9 8 16,-6 1 8-16,-21 4 39 15,-6 0 10-15,-15 0 17 16,-8 0 6-16,-12-9 0 0,1-8 12 16,-14-16 3-1,2-10 0-15,10-8-25 16,1-6-20-16,6-8-29 0,8 0-20 16,7-2-35-16,8 1-20 15,18 7-74 1,4 0-62-16</inkml:trace>
  <inkml:trace contextRef="#ctx1" brushRef="#br0" timeOffset="-39786.6899">4321 14489 450 0,'-2'-3'274'16,"-6"-6"1"-16,-4 5-48 0,-8-2-35 15,-1 6-23 1,-7 10-53-16,1 1-31 0,5 9-57 16,-3-1-19-16,10 9-20 15,6 2-7-15,9 6-4 16,6 2 3-16,12 0 8 16,7-4 4-16,8-9 8 15,7-8-40-15,12-14-91 16,4-3-83-16</inkml:trace>
  <inkml:trace contextRef="#ctx0" brushRef="#br0">17911 16179 0</inkml:trace>
  <inkml:trace contextRef="#ctx1" brushRef="#br0" timeOffset="-41055.25">2552 14669 491 0,'7'4'253'0,"13"1"-51"16,7-1-14-16,14-4-48 16,7 1-31-16,-5-1-57 15,0 0-19-15,-12 0-112 16</inkml:trace>
  <inkml:trace contextRef="#ctx1" brushRef="#br0" timeOffset="-41244.2">2486 14494 380 0,'-5'3'241'16,"-3"2"4"-16,8 2-102 0,12 1-50 15,6-1-8-15,11 0-14 16,7-5-20-16,9-2-28 0,2-1-11 15,3 0-4-15,-4 1-18 16,-7-4-152-16</inkml:trace>
  <inkml:trace contextRef="#ctx1" brushRef="#br0" timeOffset="-40292.6199">3751 14195 517 0,'-10'1'243'16,"-15"4"-91"-16,-5 0-35 16,-10-4-34-16,3 0-15 0,2-1-29 15,1-5-15 1,8 4-24-16,4 1-9 0,6 8-15 16,7 5-6-1,7 3 4-15,-3 3 10 16,5 5 30-16,-1 2 16 15,1 1 12-15,0 0-2 0,0-8-12 16,5-2-8-16,0-11-6 16,2-3 1-16,9-6 2 15,-2-5-2-15,8 2-8 16,5 1-6-16,7 10-4 0,9 8-3 16,2 10 5-1,-6 6 1-15,-6 9 8 16,-6 1 8-16,-21 4 39 15,-6 0 10-15,-15 0 17 16,-8 0 6-16,-12-9 0 0,1-8 12 16,-14-16 3-1,2-10 0-15,10-8-25 16,1-6-20-16,6-8-29 0,8 0-20 16,7-2-35-16,8 1-20 15,18 7-74 1,4 0-62-16</inkml:trace>
  <inkml:trace contextRef="#ctx1" brushRef="#br0" timeOffset="-39786.6899">4321 14489 450 0,'-2'-3'274'16,"-6"-6"1"-16,-4 5-48 0,-8-2-35 15,-1 6-23 1,-7 10-53-16,1 1-31 0,5 9-57 16,-3-1-19-16,10 9-20 15,6 2-7-15,9 6-4 16,6 2 3-16,12 0 8 16,7-4 4-16,8-9 8 15,7-8-40-15,12-14-91 16,4-3-83-16</inkml:trace>
  <inkml:trace contextRef="#ctx1" brushRef="#br0" timeOffset="-38873.33">5222 14110 747 0,'-14'8'344'0,"-23"13"-131"0,-1 10-52 16,-1 14-60-16,3 8-20 16,13 15-47-16,9 5-14 15,15 6-16 1,6-5-6-16,15-4 1 15,9 1 3-15,5-21 7 0,3-5 3 16,10-17-53 0,-2-14-76-16</inkml:trace>
  <inkml:trace contextRef="#ctx1" brushRef="#br0" timeOffset="-38633.1599">5259 14569 790 0,'-3'0'343'16,"-1"2"-160"-16,9 2-133 0,10-2-19 15,20 2-14-15,2-2 0 16,11-2-3-16,5 1-3 15,-8 0-143 1</inkml:trace>
  <inkml:trace contextRef="#ctx1" brushRef="#br0" timeOffset="-38236.7">5685 14573 783 0,'-13'-9'354'0,"-10"-15"-152"0,7-6-73 16,14-3-74-16,7 0-19 0,15 10-26 0,7 6-5 31,11 16 1-31,1 7 2 0,3 14-4 16,-10 6 14-16,-11 11 38 15,-12 2 17-15,-18 2 12 16,-8 4-12-16,-9-3-31 16,-3-7-15-1,4-6-7-15,2-8 1 0,3-15 2 16,6-6-3-16,6-7-12 16,4-2-8-16,7-5-15 15,4 1-2-15,7-2 2 16,4 0 2-16,5 7 4 15,3 3 1-15,1 10 1 16,1 2 6-16,1 7-82 16,-3 2-65-16,-4 0-234 15</inkml:trace>
  <inkml:trace contextRef="#ctx1" brushRef="#br0" timeOffset="-37890.1599">6262 14558 670 0,'-7'-6'330'16,"-14"-11"-99"-16,-3 2-26 15,-6 7-41-15,-5 0-28 16,1 8-57-16,2 5-23 0,5 5-37 15,1 4-14-15,10 6-15 16,5 3-4-16,8 4-1 16,5 3-1-16,9 0 6 15,5 1 2-15,11-6 3 16,4-5 5-16,7-12 2 16,0-8 3-16,-2-8 6 15,-5-7 2-15,-14-4 6 16,-5-3 1-16,-12-2-14 0,-6 1-38 15,-6 0-153-15,0 0-192 16</inkml:trace>
  <inkml:trace contextRef="#ctx1" brushRef="#br0" timeOffset="-37654.0899">6322 14352 703 0,'-6'1'339'16,"-3"2"-102"-16,0 2-167 16,5 1-31-1,10 1-22-15,1 1-1 0,8-2 17 16,2-3 20 0,-3 0 18-16,-4-6 3 15,-7-1-9-15,-3-1-19 0,-4-3-21 16,-2 2-28-16,-3 2-210 15</inkml:trace>
  <inkml:trace contextRef="#ctx1" brushRef="#br0" timeOffset="-36919.56">7070 14556 815 0,'1'0'387'0,"-1"6"-157"15,-2 2-49-15,-3 10-71 16,-1 9-13 0,-1 9-26-16,4 4-18 0,4 4-28 15,4-5-11-15,6-4-8 16,3-8 0-16,2-8 1 16,4-7-1-1,3-13-50-15,-1-2-61 0,-2-11-250 16</inkml:trace>
  <inkml:trace contextRef="#ctx1" brushRef="#br0" timeOffset="-36688.1199">7028 14389 1016 0,'5'-1'460'0,"2"-2"-223"16,1 2-131-16,1 0-29 15,-3 1-53-15,3 1-11 16,0 0-119-16,2-1-291 16</inkml:trace>
  <inkml:trace contextRef="#ctx1" brushRef="#br0" timeOffset="-37386.96">6506 14279 752 0,'7'12'361'0,"6"5"-129"0,8 13-92 31,5 8-9-31,0 10-33 0,-1 5-12 16,-10 11-40-1,-11 4-13-15,-12 5-6 0,-9 4-5 16,-5-9-5-16,-2-10-1 15,5-16-2-15,-4-17-48 16,8-16-262-16</inkml:trace>
  <inkml:trace contextRef="#ctx1" brushRef="#br0" timeOffset="-58652.32">10275 13319 541 0,'1'-2'346'0,"1"1"-24"16,0 2-67-16,-2-1-91 15,0 0-33-15,5 22-32 16,4 33-14 0,-4-26-37-16,-2 0-16 15,3-5-13-15,-1-1-55 0,-4-3-129 16,-3-10-106-16</inkml:trace>
  <inkml:trace contextRef="#ctx1" brushRef="#br0" timeOffset="-58820.5">10156 13273 342 0,'-22'-2'274'0,"-14"-4"17"0,-2 0-101 16,1 5-38-16,9 1-71 16,2 0-22-16,15 5-34 15,0-1-8-15,15 7-6 16,5 1 2-16,15 8 1 16,10 2 1-16,5 2-1 15,2 4 4-15,-7 2 7 16,-8-4 4-16,-19 3 6 15,-8-1 0-15,-16-5-3 16,-9-4-4-16,-2-6-4 16,-1-8-4-16,2-9-12 15,6-3-21-15,11-11-75 16,8 5-48-16,12-3-119 16,3-1-103-16</inkml:trace>
  <inkml:trace contextRef="#ctx1" brushRef="#br0" timeOffset="-58502.12">10278 13044 896 0,'-7'-4'386'16,"6"1"-220"-16,-1-2-76 15,1 2-87-15,1 3-12 16,0 0-136-16,0 0-151 16</inkml:trace>
  <inkml:trace contextRef="#ctx1" brushRef="#br0" timeOffset="-58190.95">10396 13326 628 0,'7'18'343'0,"5"19"-65"15,2-1-72 1,-5-9-88-16,-1-4-30 16,-3-7-43-16,0-6-11 15,-4-5 18-15,-1-6 0 16,1-9-7-16,2-5-5 16,7-5-36-16,4-3-4 15,4-2-2-15,4 1-1 16,3 6-1-16,3 3 0 0,0 11 6 15,-2 7 8-15,-4 13 16 0,-6 2 9 16,-5 10 9 0,-3 1-3-16,-6-2-11 15,0 0-7-15,-4-11-16 16,4-1-12-16,-1-9-150 16,0 1-153-16</inkml:trace>
  <inkml:trace contextRef="#ctx1" brushRef="#br0" timeOffset="-60041.75">8956 13000 726 0,'12'0'290'16,"21"3"-186"-16,5 0-49 0,18 3-33 16,7 1-8-1,2 4-8-15,1-3-14 16,-5-1-284-16</inkml:trace>
  <inkml:trace contextRef="#ctx1" brushRef="#br0" timeOffset="-60216.26">8985 12954 633 0,'-2'5'304'15,"1"10"-111"1,-1 8-46-16,2 19-56 0,2 8-9 0,5 19-22 15,1 10-12 1,3 8-22-16,1-4-9 0,0-16-9 31,-1-13 1-31,-1-23-78 16,-3-12-57-16</inkml:trace>
  <inkml:trace contextRef="#ctx1" brushRef="#br0" timeOffset="-60932.48">8174 13102 825 0,'-1'-1'384'16,"2"1"-194"-16,1 12-45 16,8 19-82-16,1 9-26 0,1 17-2 15,-2 3-9-15,-2 1-8 16,-3-4-2 0,3-12-32-16,-4-5-47 15,-4-17-171 1</inkml:trace>
  <inkml:trace contextRef="#ctx1" brushRef="#br0" timeOffset="-60723.25">8044 13332 830 0,'11'-5'386'0,"7"-3"-137"0,17-1-127 15,12-2-3-15,8 3-34 16,4 3-24-16,-5-2-32 16,-9 1-16-16,-5 1-266 15</inkml:trace>
  <inkml:trace contextRef="#ctx1" brushRef="#br0" timeOffset="-60216.26">8985 12954 633 0,'-2'5'304'15,"1"10"-111"1,-1 8-46-16,2 19-56 0,2 8-9 0,5 19-22 15,1 10-12 1,3 8-22-16,1-4-9 0,0-16-9 31,-1-13 1-31,-1-23-78 16,-3-12-57-16</inkml:trace>
  <inkml:trace contextRef="#ctx1" brushRef="#br0" timeOffset="-60041.75">8956 13000 726 0,'12'0'290'16,"21"3"-186"-16,5 0-49 0,18 3-33 16,7 1-8-1,2 4-8-15,1-3-14 16,-5-1-284-16</inkml:trace>
  <inkml:trace contextRef="#ctx1" brushRef="#br0" timeOffset="-59803.73">9024 13348 884 0,'11'0'324'0,"16"-2"-242"0,11-2-47 16,20 1-2-16,0-1-11 16,2 3-32-16,-8 1-141 15</inkml:trace>
  <inkml:trace contextRef="#ctx1" brushRef="#br0" timeOffset="-59453.7">9380 13528 604 0,'1'-4'317'16,"5"-1"-45"-16,2-2-174 15,7-1-15-15,3-6-25 0,2 1-13 16,-4-2-19-16,-1-2-6 16,-4 3-4-16,-4 5 6 15,-4 1 19-15,-1 5 6 16,-2 6-1-16,-1 1-4 15,0-4-21 1,0 1-7-16,0 24-1 0,2 33 0 16,6-21 0-16,0-7 1 0,0 1-2 15,1-6-3 1,-4-8-37-16,1-2-67 16</inkml:trace>
  <inkml:trace contextRef="#ctx1" brushRef="#br0" timeOffset="-58820.5">10156 13273 342 0,'-22'-2'274'0,"-14"-4"17"0,-2 0-101 16,1 5-38-16,9 1-71 16,2 0-22-16,15 5-34 15,0-1-8-15,15 7-6 16,5 1 2-16,15 8 1 16,10 2 1-16,5 2-1 15,2 4 4-15,-7 2 7 16,-8-4 4-16,-19 3 6 15,-8-1 0-15,-16-5-3 16,-9-4-4-16,-2-6-4 16,-1-8-4-16,2-9-12 15,6-3-21-15,11-11-75 16,8 5-48-16,12-3-119 16,3-1-103-16</inkml:trace>
  <inkml:trace contextRef="#ctx1" brushRef="#br0" timeOffset="-58652.32">10275 13319 541 0,'1'-2'346'0,"1"1"-24"16,0 2-67-16,-2-1-91 15,0 0-33-15,5 22-32 16,4 33-14 0,-4-26-37-16,-2 0-16 15,3-5-13-15,-1-1-55 0,-4-3-129 16,-3-10-106-16</inkml:trace>
  <inkml:trace contextRef="#ctx1" brushRef="#br0" timeOffset="-58502.12">10278 13044 896 0,'-7'-4'386'16,"6"1"-220"-16,-1-2-76 15,1 2-87-15,1 3-12 16,0 0-136-16,0 0-151 16</inkml:trace>
  <inkml:trace contextRef="#ctx1" brushRef="#br0" timeOffset="-51282.13">11800 13294 484 0,'-6'-12'279'0,"-1"-14"-33"16,3 0-100-16,9 4-57 16,8 5-7-16,7 8-9 15,5 9-10-15,7 16-27 16,-2 5-14-16,-7 15-11 16,-9 3 2-16,-17 5 6 15,-11-1 4-15,-8 1-5 16,-8-6-2-16,-2-12-5 0,4-6-4 15,-4-19 1-15,11-2-9 16,4-10-21 0,5-3-6-16,12 1-3 0,1-2 6 15,7 6 17-15,-1 1 4 16,13 8 6-16,1 7 3 0,1 7 6 16,2 3 2-1,-2 4-3-15,-2-2-1 16,7-5-88-16,-2 0-147 0</inkml:trace>
  <inkml:trace contextRef="#ctx1" brushRef="#br0" timeOffset="-58190.95">10396 13326 628 0,'7'18'343'0,"5"19"-65"15,2-1-72 1,-5-9-88-16,-1-4-30 16,-3-7-43-16,0-6-11 15,-4-5 18-15,-1-6 0 16,1-9-7-16,2-5-5 16,7-5-36-16,4-3-4 15,4-2-2-15,4 1-1 16,3 6-1-16,3 3 0 0,0 11 6 15,-2 7 8-15,-4 13 16 0,-6 2 9 16,-5 10 9 0,-3 1-3-16,-6-2-11 15,0 0-7-15,-4-11-16 16,4-1-12-16,-1-9-150 16,0 1-153-16</inkml:trace>
  <inkml:trace contextRef="#ctx1" brushRef="#br0" timeOffset="-51731.71">11289 13286 626 0,'6'0'370'0,"4"1"3"15,17 3-260-15,11 3-34 0,10 0-42 16,7 1-16-16,7-4-78 16,0-5-148-16</inkml:trace>
  <inkml:trace contextRef="#ctx0" brushRef="#br0">17911 16179 0</inkml:trace>
  <inkml:trace contextRef="#ctx1" brushRef="#br0" timeOffset="-57667.66">11237 12841 417 0,'-9'-3'271'0,"-14"6"0"15,-5 10-34-15,-17 17-62 0,2 13-25 16,-1 12-35-16,5 4-23 16,14 10-34-16,12 5-9 15,17 5-17-15,10-1-8 16,18-10-9-16,6-11-5 16,10-19-4-1,1-7-1-15,-2-16-73 0,-4-8-70 16</inkml:trace>
  <inkml:trace contextRef="#ctx1" brushRef="#br0" timeOffset="-66441.2399">4643 13228 694 0,'-4'-5'335'0,"-7"-6"-117"16,-7-1-37-16,-6 0-35 15,-4-1-16-15,1 5-33 16,3 1-14-16,4 9-45 16,5 9-18-16,0 4-25 15,5 5-11-15,12 3-9 16,-1 3-2-16,10 2 5 0,4 0 4 15,1-2 9-15,9-8 4 16,4-7 5-16,-1-8 1 16,-5-10 8-16,0-4 3 15,-8-10 8-15,-6 0 2 16,-7-7 1 0,-4 2-16-16,-9 2-84 0,0 2-87 15</inkml:trace>
  <inkml:trace contextRef="#ctx1" brushRef="#br0" timeOffset="-66728.27">4417 13193 589 0,'-6'-10'348'15,"-5"-5"-71"-15,-8-1-55 16,-4 3-24-16,-8 6-56 16,-7 4-24-16,6 11-52 15,1 5-23-15,4 9-31 16,9 4-12-16,5 4-13 15,7 5 0-15,13-1 1 16,7 3 4-16,11-5 1 16,6-5-3-16,9-11-75 0,2-9-73 15</inkml:trace>
  <inkml:trace contextRef="#ctx1" brushRef="#br0" timeOffset="-65962.38">4989 13206 558 0,'0'-5'278'0,"-9"-6"-81"15,6 1-21-15,-2-1-31 0,-9 2-9 0,0 3-17 32,-10 4-10-32,-1 3-31 15,2 5-19-15,6 4-40 16,4-1-17-16,9 8-19 16,4-1-4-16,8 3 4 15,5 3 5-15,4 1 11 16,5 4 2-16,-6 2 15 0,-3-2 10 15,-7-3 18-15,-7-3 11 16,-11-7 5-16,-7-5-5 16,-14-10-13-16,-3-7-12 15,-3-12-58-15,9-3-58 16,10-7-259-16</inkml:trace>
  <inkml:trace contextRef="#ctx1" brushRef="#br0" timeOffset="-65460.1">5362 12883 600 0,'-12'10'295'0,"-22"15"-86"15,0 4-23-15,-2 12-45 16,2 6-25-16,10 12-52 15,7 5-21-15,13 6-23 16,10-2-8-16,16-5-7 16,9-6-1-16,12-13-3 15,4-7 5-15,3-17-97 16,-5-6-109-16</inkml:trace>
  <inkml:trace contextRef="#ctx1" brushRef="#br0" timeOffset="-67951.55">3428 12873 698 0,'-5'6'349'0,"-4"1"-121"0,-1 13-105 16,3 7-36-16,2 14-19 15,5 11-10-15,7 19-21 16,2 4-1-16,-2 2-27 16,-1-3-4-16,-4-19 5 15,-1-10-3-15,1-20-30 16,-1-10-57-16,-1-11-202 0</inkml:trace>
  <inkml:trace contextRef="#ctx1" brushRef="#br0" timeOffset="-67768.19">3291 12795 646 0,'7'-6'331'0,"12"-6"-101"32,10 8-87-32,21 2-91 15,0 2-21-15,10 7-19 16,2 1-3-16,-4 1 2 0,1-3-50 15,-10-3-212-15</inkml:trace>
  <inkml:trace contextRef="#ctx1" brushRef="#br0" timeOffset="-72415.45">2560 13206 484 0,'12'4'245'0,"7"1"-73"0,12 0-56 16,10-2-1-16,6 0-28 16,3 0-16-16,-2-3-31 15,-10 0-8-15,-10 0-111 16</inkml:trace>
  <inkml:trace contextRef="#ctx1" brushRef="#br0" timeOffset="-72668.76">2532 13050 425 0,'1'3'243'16,"-2"-1"-19"-16,6 0-126 15,-5-2-19-15,0 0-24 16,17 2-11-16,43 2-20 16,-28-5-10-16,12 0-5 15,-3-3-3-15,-5 3-128 16</inkml:trace>
  <inkml:trace contextRef="#ctx1" brushRef="#br0" timeOffset="-67951.55">3428 12873 698 0,'-5'6'349'0,"-4"1"-121"0,-1 13-105 16,3 7-36-16,2 14-19 15,5 11-10-15,7 19-21 16,2 4-1-16,-2 2-27 16,-1-3-4-16,-4-19 5 15,-1-10-3-15,1-20-30 16,-1-10-57-16,-1-11-202 0</inkml:trace>
  <inkml:trace contextRef="#ctx1" brushRef="#br0" timeOffset="-67768.19">3291 12795 646 0,'7'-6'331'0,"12"-6"-101"32,10 8-87-32,21 2-91 15,0 2-21-15,10 7-19 16,2 1-3-16,-4 1 2 0,1-3-50 15,-10-3-212-15</inkml:trace>
  <inkml:trace contextRef="#ctx1" brushRef="#br0" timeOffset="-67544.4299">3427 13080 728 0,'-1'-2'308'0,"6"4"-144"15,14-2-56-15,11-4-45 16,10-1-6-16,10-3-32 16,3 2-13-16,0 4-71 15,-5 3-102-15</inkml:trace>
  <inkml:trace contextRef="#ctx1" brushRef="#br0" timeOffset="-66728.27">4417 13193 589 0,'-6'-10'348'15,"-5"-5"-71"-15,-8-1-55 16,-4 3-24-16,-8 6-56 16,-7 4-24-16,6 11-52 15,1 5-23-15,4 9-31 16,9 4-12-16,5 4-13 15,7 5 0-15,13-1 1 16,7 3 4-16,11-5 1 16,6-5-3-16,9-11-75 0,2-9-73 15</inkml:trace>
  <inkml:trace contextRef="#ctx1" brushRef="#br0" timeOffset="-66441.2399">4643 13228 694 0,'-4'-5'335'0,"-7"-6"-117"16,-7-1-37-16,-6 0-35 15,-4-1-16-15,1 5-33 16,3 1-14-16,4 9-45 16,5 9-18-16,0 4-25 15,5 5-11-15,12 3-9 16,-1 3-2-16,10 2 5 0,4 0 4 15,1-2 9-15,9-8 4 16,4-7 5-16,-1-8 1 16,-5-10 8-16,0-4 3 15,-8-10 8-15,-6 0 2 16,-7-7 1 0,-4 2-16-16,-9 2-84 0,0 2-87 15</inkml:trace>
  <inkml:trace contextRef="#ctx1" brushRef="#br0" timeOffset="-67209.86">3623 13453 671 0,'3'-1'280'0,"11"-4"-152"15,3-4-15-15,6-8-6 16,6-3-24-16,-6-5-35 16,-1-2-13-16,-6 5-4 15,-5 3 10-15,-4 8 20 16,-5 8 1-16,-2 11 2 15,-4 9-6-15,2 13-22 16,0 6 0-16,2-2-14 16,3 1-6-16,3-7-8 15,2-6-4-15,1-4-73 16,2-4-90-16</inkml:trace>
  <inkml:trace contextRef="#ctx1" brushRef="#br0" timeOffset="-90442.14">10359 11285 567 0,'4'-5'349'0,"11"-9"-8"16,4 2-164-16,15 3-113 15,6 3-23-15,16 6-27 0,5 0-5 16,0 5-6-16,0 2 10 16,-7 0-173-16</inkml:trace>
  <inkml:trace contextRef="#ctx1" brushRef="#br0" timeOffset="-90623.5399">10443 11229 724 0,'-3'0'368'0,"-3"0"-148"0,-1 18-80 16,6 16-30-16,2 25-41 16,2 7 0-16,7 16-18 15,-1 0-16-15,-2-6-15 16,1 2-8-16,-2-14-6 15,0-7-1-15,1-17-54 16,0-14-53-16,-1-16-164 16</inkml:trace>
  <inkml:trace contextRef="#ctx1" brushRef="#br0" timeOffset="-90206.72">10445 11657 907 0,'14'3'402'16,"9"1"-212"-16,18-3-74 15,6 2-23-15,12-2-50 0,-3-1-15 16,-5 0-150-16</inkml:trace>
  <inkml:trace contextRef="#ctx1" brushRef="#br0" timeOffset="-89682.69">10754 11923 605 0,'3'-2'245'0,"4"-6"-149"15,-1-3-38-15,3-5-25 16,0-1-6-16,-1-5 5 0,3 0 5 15,1 0 19 1,-2 2 8-16,-2 9 5 16,-3 2 1-16,-7 9-20 15,-4 3-3-15,1 16-12 0,3 5-10 16,4 13-3-16,4 2-7 16,2-1-8-1,-1-5-3-15,1-5-41 0,4-7-59 16</inkml:trace>
  <inkml:trace contextRef="#ctx1" brushRef="#br0" timeOffset="-89265.51">10984 11809 600 0,'-5'-1'356'0,"-1"4"-31"16,3 4-178-16,3 8-90 15,8 7-25-15,3-4-9 16,8 2-1-16,9-5-9 0,2-7-1 16,3-7-3-1,-3-3 0-15,-5-10 1 0,-4 1-1 16,-5-4-4-16,-7 0 0 16,-6-1-2-1,-2 0 1-15,-3 3 0 16,2 5-1-16,0 8-7 0,-2 2-1 15,2 14 12-15,2 4 12 0,2 12 32 32,4 9 3-32,3 3-3 15,1 4-6-15,-7-2-9 0,-5-1 1 16,-8 0 0-16,-9-3 0 16,-10-6-8-16,-4-9-5 15,-8-18-6-15,-2-9-10 16,5-20-44-16,6-6-33 0,6-15-124 15,13-2-162 1</inkml:trace>
  <inkml:trace contextRef="#ctx1" brushRef="#br0" timeOffset="-88701.42">11687 11476 938 0,'-2'-2'457'0,"1"1"-177"16,1 1-79-16,-2-1-111 16,2 1-39-16,0 0-37 15,0 0-7-15,0 0-115 16,0 0-120-16</inkml:trace>
  <inkml:trace contextRef="#ctx1" brushRef="#br0" timeOffset="-72668.76">2532 13050 425 0,'1'3'243'16,"-2"-1"-19"-16,6 0-126 15,-5-2-19-15,0 0-24 16,17 2-11-16,43 2-20 16,-28-5-10-16,12 0-5 15,-3-3-3-15,-5 3-128 16</inkml:trace>
  <inkml:trace contextRef="#ctx1" brushRef="#br0" timeOffset="-88383.7399">11708 11619 611 0,'0'5'331'16,"-5"3"-63"-16,3 9-137 15,1 4-19-15,2 11-32 16,5 9-7-16,-2 12-16 16,1 4-4-16,-2 4-5 15,-2-1 7-15,-4-5 15 16,-6-3 3-16,-10-4-7 16,-5-3-14-16,-7-6-26 0,-4-6-6 15,0-14-2 1,1-9-2-16,9-17-53 15,6-11-47-15,10-17-127 16,8-8-111-16</inkml:trace>
  <inkml:trace contextRef="#ctx1" brushRef="#br0" timeOffset="-87835.68">11511 11194 706 0,'-2'-1'324'0,"2"-1"-153"16,5 0-32-16,-5 0-45 16,12 0-20-16,56-6-15 15,-23 6-5-15,3 2-20 16,-5-1-5-16,-4 3-15 15,-5-1-4-15,-5-2-3 16,-3 1-2-16,-9-5-44 16,-7-2-28-16,-4 2-28 0,-4-3-2 15,-4-1 42-15,-3-1 27 16,-3 1 28-16,-2-4 2 16,2 3 6-16,2 2 3 15,5 2 2-15,1 4 4 16,5 2 8-16,-5 0 3 15,0 0 9-15,3 10 6 0,35 44 28 16,-36-27 16-16,-9 0 19 16,-4 1-5-16,-5-4-32 15,-1-3-22-15,2-9-114 16,1-3-98-16</inkml:trace>
  <inkml:trace contextRef="#ctx1" brushRef="#br0" timeOffset="-67951.55">3428 12873 698 0,'-5'6'349'0,"-4"1"-121"0,-1 13-105 16,3 7-36-16,2 14-19 15,5 11-10-15,7 19-21 16,2 4-1-16,-2 2-27 16,-1-3-4-16,-4-19 5 15,-1-10-3-15,1-20-30 16,-1-10-57-16,-1-11-202 0</inkml:trace>
  <inkml:trace contextRef="#ctx1" brushRef="#br0" timeOffset="-72415.45">2560 13206 484 0,'12'4'245'0,"7"1"-73"0,12 0-56 16,10-2-1-16,6 0-28 16,3 0-16-16,-2-3-31 15,-10 0-8-15,-10 0-111 16</inkml:trace>
  <inkml:trace contextRef="#ctx1" brushRef="#br0" timeOffset="-94224.69">7638 11302 618 0,'-2'-4'339'15,"-2"2"-90"-15,1 5-45 0,2-3-72 16,0 30-28-16,-3 61-23 16,4-24-14-16,0 15-22 15,0 5-15-15,0 1-14 16,0-1-5-16,0-24-7 15,1-12 1-15,0-26-5 16,3-10-2-16,0-15-23 16,2-7-15-16,1-16-46 15,-1-8-32-15,-4-17-126 0</inkml:trace>
  <inkml:trace contextRef="#ctx1" brushRef="#br0" timeOffset="-94025.9399">7547 11311 277 0,'3'-5'193'15,"8"-6"21"-15,3 0-7 0,6 0-28 16,9 0-25-16,15 4-47 16,7-1-26-1,12 6-44-15,1 2-13 0,0 5-11 16,-4 4-65-16</inkml:trace>
  <inkml:trace contextRef="#ctx1" brushRef="#br0" timeOffset="-93446.63">7959 11913 506 0,'0'0'242'15,"2"-6"-92"-15,4-5-77 16,1-4-30-16,3-5-7 16,1-2 3-16,0-4 11 15,4 7 8-15,-5 3 14 16,-2 6 2-16,-4 7-9 15,-4 3-5-15,1 6-7 16,-1-6-5-16,0 11 12 16,1 48 4-16,1-17-15 15,1-2-7-15,0 1-21 0,2-4-8 16,-2-11-14 0,2-8-49-16,3-10-404 0</inkml:trace>
  <inkml:trace contextRef="#ctx1" brushRef="#br0" timeOffset="-94757.8">6727 11810 860 0,'14'1'368'0,"20"0"-201"0,8 0-12 15,6-1-49 1,1 0-27-16,0-1-42 15,-5 1-13 1,-1-2-258-16</inkml:trace>
  <inkml:trace contextRef="#ctx1" brushRef="#br0" timeOffset="-94971">6709 11615 780 0,'17'0'335'0,"14"0"-181"15,20 4-86-15,3-2-17 16,6 3-32-16,-8-1-5 16,-9 1-132-1,-3 1-186-15</inkml:trace>
  <inkml:trace contextRef="#ctx1" brushRef="#br0" timeOffset="-94224.69">7638 11302 618 0,'-2'-4'339'15,"-2"2"-90"-15,1 5-45 0,2-3-72 16,0 30-28-16,-3 61-23 16,4-24-14-16,0 15-22 15,0 5-15-15,0 1-14 16,0-1-5-16,0-24-7 15,1-12 1-15,0-26-5 16,3-10-2-16,0-15-23 16,2-7-15-16,1-16-46 15,-1-8-32-15,-4-17-126 0</inkml:trace>
  <inkml:trace contextRef="#ctx1" brushRef="#br0" timeOffset="-94025.9399">7547 11311 277 0,'3'-5'193'15,"8"-6"21"-15,3 0-7 0,6 0-28 16,9 0-25-16,15 4-47 16,7-1-26-1,12 6-44-15,1 2-13 0,0 5-11 16,-4 4-65-16</inkml:trace>
  <inkml:trace contextRef="#ctx1" brushRef="#br0" timeOffset="-93081.6">8125 11930 844 0,'2'2'382'0,"1"2"-168"0,12 4-92 31,10 4-33-31,11 2-17 16,8 1-13-16,1 0-30 15,-3 1-11-15,-12-1-27 0,-3 1-52 0,-6-5-190 16</inkml:trace>
  <inkml:trace contextRef="#ctx1" brushRef="#br0" timeOffset="-93772.47">7633 11639 564 0,'2'3'336'0,"9"-1"19"16,11 0-154-16,20-2-81 15,6-1-14-15,5 0-48 16,1-2-25-16,-5-2-24 0,-4 3-56 15,-6-1-296-15</inkml:trace>
  <inkml:trace contextRef="#ctx1" brushRef="#br0" timeOffset="-97372.7899">5445 11373 648 0,'4'-9'352'0,"10"-8"-94"15,1 6-138-15,9 2-45 0,18 5-57 16,10 4-10-16,8 5-5 15,3 2 1-15,-1 0-46 32,0 2-97-32</inkml:trace>
  <inkml:trace contextRef="#ctx1" brushRef="#br0" timeOffset="-97545.1">5489 11332 623 0,'-6'-3'339'15,"3"2"-99"-15,1 7-49 0,2-6-80 16,2 30-34-16,5 63-26 16,-4-32-5-16,9 11-19 15,-9-1-5-15,9 7-10 16,2-6-2-16,-9-17-4 16,7-5-3-1,-6-28-62-15,-6-8-62 0,4-12-318 16</inkml:trace>
  <inkml:trace contextRef="#ctx1" brushRef="#br0" timeOffset="-95662.4099">5933 11017 342 0,'-12'-6'242'15,"-7"0"8"-15,12 5-95 0,3-1-29 16,13 5-33-1,1 2-11-15,10 4-14 16,0 6-3-16,7 6-8 16,2 0-3-16,-12 4 4 15,0 1 10-15,-17 1 11 16,-7 0-1-16,-7-7-9 16,-4-1-15-16,1-5-27 15,1-4-10-15,3-1-32 0,1-2-53 0,9-1-252 31</inkml:trace>
  <inkml:trace contextRef="#ctx1" brushRef="#br0" timeOffset="-97128.03">5506 11649 649 0,'10'1'321'15,"1"-2"-51"-15,20-2-180 16,9-2-10-16,13-5-24 15,8 1-22-15,7 3-90 16,-7 2-192-16</inkml:trace>
  <inkml:trace contextRef="#ctx1" brushRef="#br0" timeOffset="-96773.57">5775 11940 641 0,'6'-2'299'0,"1"-5"-124"0,8-8-88 15,4-1-12-15,1-8-29 16,-3-3-5-16,1 1 0 16,-7 3 1-16,-5 6 8 15,0 7 0-15,-6 11-9 16,0 8 2-16,0 16-5 16,-2 7-1-16,0 6-5 15,2 2-5-15,0-3-12 16,4-6-5-16,4-5-53 15,2-8-75-15</inkml:trace>
  <inkml:trace contextRef="#ctx1" brushRef="#br0" timeOffset="-94971">6709 11615 780 0,'17'0'335'0,"14"0"-181"15,20 4-86-15,3-2-17 16,6 3-32-16,-8-1-5 16,-9 1-132-1,-3 1-186-15</inkml:trace>
  <inkml:trace contextRef="#ctx1" brushRef="#br0" timeOffset="-95864.05">5446 11083 522 0,'0'0'239'16,"5"0"-77"-16,10 5-33 0,20 0-45 15,8 1-3 1,23-1-38-16,8 1-18 15,6-5-17-15,-4-1-2 16,-12-1-10-16,-13-3-39 16,-19-2-143-16</inkml:trace>
  <inkml:trace contextRef="#ctx1" brushRef="#br0" timeOffset="-96298.47">6015 11922 610 0,'-5'3'314'0,"1"10"-85"15,0-4-90 1,8 3-62-16,7-1-18 0,6-3-20 15,5-2-3-15,8-7-14 16,-1-7-4-16,-2-9-5 16,-8-2 0-16,-7-2-2 15,-3 2 1-15,-9 1 0 16,0 6 2-16,-1 3-5 16,-3 4-1-16,2 11 4 0,0 4 4 0,1 13 15 31,1 4 4-31,5 7-2 15,5 7-2-15,2 12-10 16,1 8 0-16,-7 7 7 16,-11 1 5-16,-8-8 9 15,-8-8-2-15,-11-14-3 16,2-9-6-16,-9-26-13 16,5-9-21-16,5-26-53 15,3-13-46-15,13-17-174 16</inkml:trace>
  <inkml:trace contextRef="#ctx1" brushRef="#br0" timeOffset="-94224.69">7638 11302 618 0,'-2'-4'339'15,"-2"2"-90"-15,1 5-45 0,2-3-72 16,0 30-28-16,-3 61-23 16,4-24-14-16,0 15-22 15,0 5-15-15,0 1-14 16,0-1-5-16,0-24-7 15,1-12 1-15,0-26-5 16,3-10-2-16,0-15-23 16,2-7-15-16,1-16-46 15,-1-8-32-15,-4-17-126 0</inkml:trace>
  <inkml:trace contextRef="#ctx1" brushRef="#br0" timeOffset="-94757.8">6727 11810 860 0,'14'1'368'0,"20"0"-201"0,8 0-12 15,6-1-49 1,1 0-27-16,0-1-42 15,-5 1-13 1,-1-2-258-16</inkml:trace>
  <inkml:trace contextRef="#ctx1" brushRef="#br0" timeOffset="-99410.02">4056 11908 1021 0,'2'0'434'0,"4"0"-205"16,7 5-172-16,5-1-13 0,8 8-10 16,3-1-5-1,-1 2-7-15,-1 1-7 0,-5-3-9 16,-1 0-2 0,-2 0-55-16,-2-2-49 0,0-3-155 15,-4 1-129-15</inkml:trace>
  <inkml:trace contextRef="#ctx1" brushRef="#br0" timeOffset="-100236.2099">3405 11378 854 0,'12'0'311'0,"16"-1"-247"15,7-1-30 1,10 2-12-16,5 0-3 15,9 0-7-15,2 0 0 16,-3-2-16-16,-4 0-93 0</inkml:trace>
  <inkml:trace contextRef="#ctx1" brushRef="#br0" timeOffset="-100442.28">3451 11314 575 0,'1'0'365'0,"-1"3"-24"15,0 9-197-15,0 10-49 0,0 17-56 16,5 16-1-16,3 11-16 16,2 6-4-16,-2 5-7 15,-1-3-2-15,-2-8-2 16,2-10 1-16,4-19-34 16,-5-15-71-16</inkml:trace>
  <inkml:trace contextRef="#ctx1" brushRef="#br0" timeOffset="-100013.4899">3526 11645 744 0,'0'0'340'0,"2"1"-64"16,11-1-244-16,10 4-16 0,18-5 3 31,7-5-5-31,10-1-60 15,1-5-145-15</inkml:trace>
  <inkml:trace contextRef="#ctx1" brushRef="#br0" timeOffset="-99687.09">3801 11960 747 0,'6'-9'259'16,"8"-9"-222"-16,1-4-5 15,6 3 13-15,-5-3 10 16,-1 2 15-16,-4 3 7 15,-5 7 8-15,0 5-11 0,-7 5-29 16,-4 7-7-16,2 10-16 16,3 6 4-16,1 8 1 15,6 1-7-15,-3-1-9 16,-4-6-4-16,6-3-3 16,-1-2-29-16,-3-8-195 15</inkml:trace>
  <inkml:trace contextRef="#ctx1" brushRef="#br0" timeOffset="-99248.14">4322 11851 951 0,'-12'11'414'16,"-16"10"-207"-1,-3 5-48-15,-1 4-69 16,-2-1-24-16,-1-7-42 0,3 3-13 15,5-4-38 1,3-3-54-16,9-1-272 16</inkml:trace>
  <inkml:trace contextRef="#ctx1" brushRef="#br0" timeOffset="-98786.18">3506 11096 538 0,'0'0'272'16,"1"0"-83"-16,10-2-91 16,3 2-24-16,19 2-25 15,14 3-5-15,24-2-16 16,6 1-9-16,6-3-2 0,-7-1-1 16,-18 0-2-16,-10 2-17 15,-19-2-103-15,-10 0-97 16</inkml:trace>
  <inkml:trace contextRef="#ctx1" brushRef="#br0" timeOffset="-103365.66">1741 11262 794 0,'-2'8'324'0,"-5"13"-182"16,5 14-51-1,4 19-32-15,1 5-9 0,8 10-25 32,-2 0-6-32,-1-3-5 0,4 0-4 15,-5-12 0-15,-4-7-1 16,2-11 2-16,-4-7 2 15,-1-16-33-15,0-3-46 16,-4-15-253-16</inkml:trace>
  <inkml:trace contextRef="#ctx1" brushRef="#br0" timeOffset="-103198.32">1686 11332 603 0,'0'-2'325'0,"6"-1"-74"16,6-1-106-16,18 3-96 16,11 1-14-16,23 3-14 15,6 0-7-15,3-2-7 16,-1-1 0-16,-19-1-34 16,-4 1-84-16</inkml:trace>
  <inkml:trace contextRef="#ctx1" brushRef="#br0" timeOffset="-106306.23">14951 9440 726 0,'-1'1'327'16,"-2"1"-138"-16,1 14-144 0,-1 7-45 15,1 17-6-15,2 10 7 16,4 10 0-16,-1 5 3 16,2 10-20-16,-2-2-93 15</inkml:trace>
  <inkml:trace contextRef="#ctx1" brushRef="#br0" timeOffset="-106120.09">15036 10165 1047 0,'2'0'488'15,"-3"0"-224"-15,-1 0-108 16,2 0-121-16,-1 0-31 15,0 0-41-15,-1 0-85 16</inkml:trace>
  <inkml:trace contextRef="#ctx1" brushRef="#br0" timeOffset="-103365.66">1741 11262 794 0,'-2'8'324'0,"-5"13"-182"16,5 14-51-1,4 19-32-15,1 5-9 0,8 10-25 32,-2 0-6-32,-1-3-5 0,4 0-4 15,-5-12 0-15,-4-7-1 16,2-11 2-16,-4-7 2 15,-1-16-33-15,0-3-46 16,-4-15-253-16</inkml:trace>
  <inkml:trace contextRef="#ctx1" brushRef="#br0" timeOffset="-103198.32">1686 11332 603 0,'0'-2'325'0,"6"-1"-74"16,6-1-106-16,18 3-96 16,11 1-14-16,23 3-14 15,6 0-7-15,3-2-7 16,-1-1 0-16,-19-1-34 16,-4 1-84-16</inkml:trace>
  <inkml:trace contextRef="#ctx1" brushRef="#br0" timeOffset="-102984.47">1765 11607 935 0,'2'0'351'15,"9"4"-241"-15,11-3-92 0,29 1-34 16,9 0 13 0,9-2 25-16,-1 1-104 0</inkml:trace>
  <inkml:trace contextRef="#ctx1" brushRef="#br0" timeOffset="-102610.4">1997 12028 407 0,'2'-2'225'15,"6"2"-24"-15,-2-8-85 0,3-5 0 16,8-6-12-16,-1-4-10 16,0-6-23-16,-6 4-2 0,-1 1 20 31,-3 4 15-31,-2 12 14 0,0 2-2 16,-4 8-45-16,1 5-21 15,4 10-32-15,-5 5-9 16,4 11 2-16,-4-2-1 15,2 3-3-15,9-1-3 0,-3-5 1 16,4-3-2-16,-2-7-13 16,-2-4-70-16</inkml:trace>
  <inkml:trace contextRef="#ctx1" brushRef="#br0" timeOffset="-101845.28">1693 11006 576 0,'-8'-2'359'16,"-3"1"-4"-16,11-1-247 15,6 1-44-15,22 1-52 16,9 0-11-16,23-3 0 16,10 2 0-16,5-6 0 15,-4 6 0-15,-15-1 3 16,-8-2 0-16,-12 5-46 15,-7-4-48-15,-10-1-118 16,-6 0-38-16,-12-4 28 16,-2 1 50-16,-12-2 156 15,-3 1 54-15,-4-2 72 16,2 3 20-16,8 3 4 16,3 0 2-16,2 2-15 15,5 1-17-15,-3 0-34 16,2 0-22-16,1 1-37 15,0 0-11-15,0 0 3 0,0 0 7 16,0 0 15-16,0 0 12 16,0 0 36-16,0 0 8 15,0 0 0-15,-2 0-8 16,1 0-43-16,0 0-16 16,0 0-25-16,0 0-18 15,0 0-15-15,-1 0 1 16,2 0 11-16,5 10 12 0,31 35 15 15,-24-31 1-15,2 1 4 16,-7-5 0-16,-7-3 12 16,0 2 4-16,-6-5-44 0,0 3-83 15</inkml:trace>
  <inkml:trace contextRef="#ctx1" brushRef="#br0" timeOffset="-101135.53">2578 11615 683 0,'0'-1'319'0,"7"1"-121"16,10-2-102-16,8-3-81 15,13 5 2-15,9 0-4 16,0 0-4-1,2 2-3-15,-4-2-24 0,-9-2-232 16</inkml:trace>
  <inkml:trace contextRef="#ctx1" brushRef="#br0" timeOffset="-109129.88">12680 9840 614 0,'-3'-3'316'0,"-6"-6"-70"15,-6 1-32-15,-7 6-83 16,-4 2-36-16,-3 8-78 15,1 6-23-15,9 9-24 16,4 4-4-16,13 8-2 16,7 3 3-16,19-6 14 15,6-1 6-15,4-7 9 0,0-8 3 16,-8-7 7-16,-7-3 6 16,-8-6 19-1,-2-3 14-15,-9-1 21 16,-4-7 5-16,-7-5-13 15,-5-3-15-15,-4-6-45 0,3 7-43 16,1-4-203-16</inkml:trace>
  <inkml:trace contextRef="#ctx1" brushRef="#br0" timeOffset="-108936.95">12750 9872 749 0,'14'0'325'0,"12"-1"-174"16,8-1-21-16,1 2-49 16,2-3-23-16,1 3-32 15,-2 0-9-15,-6-3-5 0,-6 3 1 16,-11-3-67-16,-4 0-61 16,-4 3-221-1</inkml:trace>
  <inkml:trace contextRef="#ctx1" brushRef="#br0" timeOffset="-108782.91">12938 9893 430 0,'-2'8'272'0,"-3"5"-16"0,10 3-113 31,0 6-33-31,0-1-28 0,3 6-5 16,-15-3-28-1,15-4-11-15,5-2-19 0,-4-4-23 16,12-4-286-16</inkml:trace>
  <inkml:trace contextRef="#ctx1" brushRef="#br0" timeOffset="-108224.6">13258 9908 773 0,'-5'0'350'15,"-8"0"-166"-15,7 7-130 16,-1 2-42-16,5 7-30 0,4 8-2 16,-1 2 8-16,6 0 6 15,2-6 2-15,3-4 4 16,5-6 9-16,1-3 4 16,0-2 12-16,0-3 7 15,1-5 8-15,-5-5 2 16,0-5-3-16,-7-8-3 15,-3 2-1-15,0 1 1 16,-8 4 14-16,3 5 2 0,-1 6-6 16,-3-5-9-1,4 8-44-15,0 0-19 16,1 3-6-16,0-3 3 16,0 0 22-16,4 9 10 0,14 2 4 15,28 24 3-15,-23-29 2 16,-2-4 1-16,2 1 1 15,-5-3-1-15,-6-4 4 16,1 3 3-16,-6-5 8 16,-1-2-24-16,-4-5-75 15,-3-1-69-15,-4-2-261 16</inkml:trace>
  <inkml:trace contextRef="#ctx1" brushRef="#br0" timeOffset="-110394.99">11433 9847 444 0,'-7'0'245'0,"-14"2"-51"15,-1 4-53 1,0 10-60-16,6 5-23 0,6 6-34 15,8 7-15 1,10 3-22-16,5-5-1 0,11-1 7 0,3-13 6 31,6-7 9-31,-3-4 8 0,-5-7 21 16,-4-3 19-16,-18-6 34 0,-4-2 10 16,-15-4-14-1,-8 1-19-15,-6 6-41 0,-3-1-21 16,4 2-50-1,8 1-56-15</inkml:trace>
  <inkml:trace contextRef="#ctx1" brushRef="#br0" timeOffset="-110079.99">11634 9899 728 0,'-2'-5'379'0,"-4"-5"-121"16,5 7-101-16,-4 2-45 16,-1 6-75-16,4 6-24 15,-1 9-22-15,4 7 1 16,3 2 7-16,3 2 0 16,8-4 1-16,3-6 0 15,5-7 3-15,1-4 2 0,-3-8 7 16,-4-2 5-16,-1-7 10 15,-3-5 3 1,-1-6 5-16,-1 2 1 0,-4-6-1 16,-7-3 0-1,-2 3-17-15,-6-6-19 0,-4 6-63 16,4 4-51-16,0 4-256 16</inkml:trace>
  <inkml:trace contextRef="#ctx1" brushRef="#br0" timeOffset="-111507.82">10232 9892 697 0,'-11'-4'347'15,"-15"4"-124"-15,3 5-76 16,-2 10-93-16,2 2-27 15,4 0-28-15,7 5-5 0,8 2-5 16,5 2-2 0,11-1-3-16,4-13 1 15,-8-7 8-15,0 2 6 0,32 7 15 16,-2-3 12-16,-6-11 38 16,-23-6 23-16,-9-6 25 15,-8 2-2-15,-12-2-38 16,-4 5-26-16,-10 1-56 15,3-4-57-15,12 7-282 16</inkml:trace>
  <inkml:trace contextRef="#ctx1" brushRef="#br0" timeOffset="-111067.51">10555 9854 839 0,'-13'-6'420'0,"-16"-7"-153"0,-3 3-75 16,6 9-117-1,0 2-47-15,11 9-49 0,5 2-15 16,10 4-12-16,1 1 0 15,12-1 6-15,4 3 6 16,7-7 17-16,2-1 8 16,-5-4 10-16,-10-4 4 15,-1 1 9-15,-2-4 6 16,-11-3-6-16,5 1-7 0,-17 1-9 16,-6 1-9-16,2 3 3 15,-7 9 2-15,6-2-2 16,4 4-1-16,4 3 7 15,4 1 6-15,8-1 16 16,2 1 5-16,12 1 3 16,8-3-1-16,8-2 3 15,8-4 1-15,5-8-3 16,-1-3-2-16,-6-4-23 16,-8-5-76-16</inkml:trace>
  <inkml:trace contextRef="#ctx1" brushRef="#br0" timeOffset="-110394.99">11433 9847 444 0,'-7'0'245'0,"-14"2"-51"15,-1 4-53 1,0 10-60-16,6 5-23 0,6 6-34 15,8 7-15 1,10 3-22-16,5-5-1 0,11-1 7 0,3-13 6 31,6-7 9-31,-3-4 8 0,-5-7 21 16,-4-3 19-16,-18-6 34 0,-4-2 10 16,-15-4-14-1,-8 1-19-15,-6 6-41 0,-3-1-21 16,4 2-50-1,8 1-56-15</inkml:trace>
  <inkml:trace contextRef="#ctx1" brushRef="#br0" timeOffset="-110079.99">11634 9899 728 0,'-2'-5'379'0,"-4"-5"-121"16,5 7-101-16,-4 2-45 16,-1 6-75-16,4 6-24 15,-1 9-22-15,4 7 1 16,3 2 7-16,3 2 0 16,8-4 1-16,3-6 0 15,5-7 3-15,1-4 2 0,-3-8 7 16,-4-2 5-16,-1-7 10 15,-3-5 3 1,-1-6 5-16,-1 2 1 0,-4-6-1 16,-7-3 0-1,-2 3-17-15,-6-6-19 0,-4 6-63 16,4 4-51-16,0 4-256 16</inkml:trace>
  <inkml:trace contextRef="#ctx1" brushRef="#br0" timeOffset="-109842.01">11861 9877 575 0,'5'5'291'16,"5"12"-72"-16,-1-2-29 15,2 8-51-15,0 4-20 16,1 0-50-16,0 0-18 16,2-4-28-1,-5-8-7-15,2-5 13 16,-4-3 11-16,1-10 17 0,7-1 3 15,1-7-9-15,5-3-10 16,-3-5-14 0,-3-2-5-16,-3 0-7 0,-4 4-19 15,-4 2-101-15,1 4-76 0</inkml:trace>
  <inkml:trace contextRef="#ctx1" brushRef="#br0" timeOffset="-109648.6">12217 9844 865 0,'0'1'400'16,"0"3"-161"-16,-2 4-121 15,2 6-31-15,6 12-5 16,-3 3-3-16,4 6-21 0,-1-4-14 16,-2-7-25-1,3-2-9-15,4-8-6 16,-4-6-40-16,2-6-358 0</inkml:trace>
  <inkml:trace contextRef="#ctx1" brushRef="#br0" timeOffset="-109129.88">12680 9840 614 0,'-3'-3'316'0,"-6"-6"-70"15,-6 1-32-15,-7 6-83 16,-4 2-36-16,-3 8-78 15,1 6-23-15,9 9-24 16,4 4-4-16,13 8-2 16,7 3 3-16,19-6 14 15,6-1 6-15,4-7 9 0,0-8 3 16,-8-7 7-16,-7-3 6 16,-8-6 19-1,-2-3 14-15,-9-1 21 16,-4-7 5-16,-7-5-13 15,-5-3-15-15,-4-6-45 0,3 7-43 16,1-4-203-16</inkml:trace>
  <inkml:trace contextRef="#ctx1" brushRef="#br0" timeOffset="-108936.95">12750 9872 749 0,'14'0'325'0,"12"-1"-174"16,8-1-21-16,1 2-49 16,2-3-23-16,1 3-32 15,-2 0-9-15,-6-3-5 0,-6 3 1 16,-11-3-67-16,-4 0-61 16,-4 3-221-1</inkml:trace>
  <inkml:trace contextRef="#ctx1" brushRef="#br0" timeOffset="-108782.91">12938 9893 430 0,'-2'8'272'0,"-3"5"-16"0,10 3-113 31,0 6-33-31,0-1-28 0,3 6-5 16,-15-3-28-1,15-4-11-15,5-2-19 0,-4-4-23 16,12-4-286-16</inkml:trace>
  <inkml:trace contextRef="#ctx1" brushRef="#br0" timeOffset="-114760.38">7024 9962 827 0,'-18'-4'372'0,"-16"4"-173"15,3 5-71 1,11 10-75-16,4 6-25 0,7 4-33 16,9 1-12-1,2 1-13 1,12 1 5-16,9 0 10 15,2-7 6-15,14-7 12 16,-3-8 6-16,2-8 10 0,-7-4 10 16,-13-14 20-16,-7-2 8 15,-12-6 6-15,-11-9-5 16,-8-5-12-16,-6-2-9 16,-6-11-18-16,9 1-8 15,9 3-14-15,4-1-11 16,17 12-14-16,3 5-7 0,6 10-66 15,8 8-45-15,9 12-136 16</inkml:trace>
  <inkml:trace contextRef="#ctx1" brushRef="#br0" timeOffset="-114378.55">7295 10014 574 0,'3'-4'261'15,"2"-1"-111"-15,-4-1-26 16,-1 8-31-16,-1 5-10 15,1 6-19-15,4 7-7 16,1 4-23-16,1-1-11 16,4 4-16-16,-1-7 0 0,7-4 4 15,3-4 6-15,-2-12 11 16,5-3 4 0,-4-9 6-16,3-2 2 15,-1-6 1-15,-3 1 1 16,-4 0-4-16,-9-3-5 0,-5 0-43 15,-1 7-40-15,-3-1-137 16,4 5-159-16</inkml:trace>
  <inkml:trace contextRef="#ctx1" brushRef="#br0" timeOffset="-115776.07">5389 9988 527 0,'0'0'228'0,"6"3"-104"16,10 3-69-16,6-1-55 15,8 2 11-15,7-1 0 0,-1-7 0 0,7-1 1 16,-4-5 1 0,-10-6 4-16,-4 3 3 15,-13-1 8 1,-9 2 6-16,2 4 12 15,-11 5-2-15,-8 5-9 16,-3 8-5-16,-12 6-12 0,7 4-2 0,5 6-4 16,4-1-3-1,9-1-3 1,4 3 0-16,8-8 3 0,3 1 1 16,6-10 0-16,4-7 4 0,5-10 8 15,-2-6 4 1,0-7 0-16,-5-6-1 15,-2-3-5-15,-1-4-4 16,-1 1-6-16,0 8-2 16,-5 2 0-16,0 9 8 15,-7 7 3-15,-4 3-1 16,-4 13-2-16,1 4-9 16,3 8-4-16,1-1-2 0,9-1-2 15,2-4-1-15,6-4-24 16,0-4-39-16,4-7-177 15</inkml:trace>
  <inkml:trace contextRef="#ctx1" brushRef="#br0" timeOffset="-115356.68">6191 9964 355 0,'-3'-6'237'0,"-1"0"16"15,-4-3-35 1,-10 4-61-16,-2 2-27 0,-10-3-57 15,5 3-25-15,5 4-38 16,5 1-16-16,6 3-28 16,4 2-9-16,10 2 0 15,5 4 6-15,17 4 17 16,2 1 10-16,3 0 6 16,-1 3 4-16,-9-3 22 15,-3 4 13-15,-13 0 36 16,-6-2 19-16,-9-4 19 15,-8-6 0-15,-11-11-24 16,-2-7-21-16,5-5-73 16,2-3-52-16,14 5-196 15</inkml:trace>
  <inkml:trace contextRef="#ctx1" brushRef="#br0" timeOffset="-114760.38">7024 9962 827 0,'-18'-4'372'0,"-16"4"-173"15,3 5-71 1,11 10-75-16,4 6-25 0,7 4-33 16,9 1-12-1,2 1-13 1,12 1 5-16,9 0 10 15,2-7 6-15,14-7 12 16,-3-8 6-16,2-8 10 0,-7-4 10 16,-13-14 20-16,-7-2 8 15,-12-6 6-15,-11-9-5 16,-8-5-12-16,-6-2-9 16,-6-11-18-16,9 1-8 15,9 3-14-15,4-1-11 16,17 12-14-16,3 5-7 0,6 10-66 15,8 8-45-15,9 12-136 16</inkml:trace>
  <inkml:trace contextRef="#ctx1" brushRef="#br0" timeOffset="-114378.55">7295 10014 574 0,'3'-4'261'15,"2"-1"-111"-15,-4-1-26 16,-1 8-31-16,-1 5-10 15,1 6-19-15,4 7-7 16,1 4-23-16,1-1-11 16,4 4-16-16,-1-7 0 0,7-4 4 15,3-4 6-15,-2-12 11 16,5-3 4 0,-4-9 6-16,3-2 2 15,-1-6 1-15,-3 1 1 16,-4 0-4-16,-9-3-5 0,-5 0-43 15,-1 7-40-15,-3-1-137 16,4 5-159-16</inkml:trace>
  <inkml:trace contextRef="#ctx1" brushRef="#br0" timeOffset="-114099.63">7601 10008 758 0,'1'2'349'16,"1"0"-144"-16,4 6-114 0,-1-4-22 16,1 7-15-16,-3 2-3 15,4 12-18-15,2 0-12 16,4-2-11 0,3-2 4-16,0-11 14 0,2-5 15 15,-2-5 29 1,-1-8 6-16,-5-7 3 0,1 0-11 0,0 0-26 15,-2-1-11 1,2 8-15-16,-4-5-6 16,-5 4-18-16,2 3-56 15,1-6-174-15</inkml:trace>
  <inkml:trace contextRef="#ctx1" brushRef="#br0" timeOffset="-113569.32">8296 10008 599 0,'-2'7'297'15,"-9"9"-94"-15,-8-1-31 16,-5 7-59-16,-8-7-24 0,-4-1-10 16,6 0-1-16,-2-9 2 15,4 3 1-15,5-9-32 16,-4-2-16 0,14-5-32-16,1-3-12 0,10-5-25 15,3-1-9 1,7 2 2-16,3-2 6 0,7 9 19 15,1 2 8-15,1 2 12 16,0 4 4-16,-1 6 5 16,3 9 4-16,2 8-2 15,0 5-3-15,1 5-6 16,-3 0-23-16,-5-3-136 16,0-3-162-16</inkml:trace>
  <inkml:trace contextRef="#ctx1" brushRef="#br0" timeOffset="-113388.8">8098 9767 871 0,'-5'-5'449'16,"-5"0"-153"-16,4 2-107 15,4 5-158-15,2 4-42 0,12 8-95 16,-3 6-140-16</inkml:trace>
  <inkml:trace contextRef="#ctx1" brushRef="#br0" timeOffset="-113017.02">8469 9931 736 0,'-3'-1'398'16,"1"-3"-148"-16,2 15-143 16,2 9-54-1,7 18-65-15,-2 10 13 16,-4 13 16-16,3 4 1 16,-3 10 1-16,-2 1 0 15,-1-12-8-15,-5-6 0 16,2-20 2-16,-2-11 3 15,3-13-115-15,2-2-100 16</inkml:trace>
  <inkml:trace contextRef="#ctx1" brushRef="#br0" timeOffset="-112868.43">8488 10129 787 0,'6'-1'273'0,"10"0"-233"16,7 1-51-16,3 1 3 16,9 1-44-16</inkml:trace>
  <inkml:trace contextRef="#ctx1" brushRef="#br0" timeOffset="-112310.26">8915 9937 772 0,'-9'-4'365'0,"-9"-6"-139"15,1 1-56 1,2 2-81-16,-2 4-35 0,2 10-55 16,-1 5-13-16,6 4-13 15,8 2-2 1,0-4 1-16,9 1-1 0,8-1 7 15,0-1 4-15,3-5 11 16,-2 0 5-16,-2-6 5 16,-1 0 4-1,-3-2 1-15,-2 0-2 0,-8 0 0 16,-11-7-3-16,1 7-3 16,-8-4 0-16,-3 4 3 15,8 7 1-15,-4 0-2 16,8 3-2-16,7 3-12 15,2-1-2-15,11 2 3 16,0-2 3-16,3-4 6 16,3 0 2-16,4-1 1 0,3-5 2 15,5-2 2-15,0-9 0 16,1-7-15 0,-5-1-18-16,-3-5-10 0,-2 1 1 15,-11 1 27-15,-2 1 23 16,-5 4 46-16,-2 3 25 15,0 9 17-15,-2 3-7 16,0 5-37-16,2-5-27 16,-1 0-27-16,1 22-2 15,2 30-1-15,-3-31-1 16,10 1-30-16,5-2-53 16,5-8-156-16,9 0-199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46:46.154"/>
    </inkml:context>
    <inkml:brush xml:id="br0">
      <inkml:brushProperty name="width" value="0.05292" units="cm"/>
      <inkml:brushProperty name="height" value="0.05292" units="cm"/>
    </inkml:brush>
  </inkml:definitions>
  <inkml:trace contextRef="#ctx0" brushRef="#br0">4938 9681 50 0,'-9'-13'20'16,"-7"-15"-20"-16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46:46.154"/>
    </inkml:context>
    <inkml:brush xml:id="br0">
      <inkml:brushProperty name="width" value="0.05292" units="cm"/>
      <inkml:brushProperty name="height" value="0.05292" units="cm"/>
    </inkml:brush>
  </inkml:definitions>
  <inkml:trace contextRef="#ctx0" brushRef="#br0">4938 9681 50 0,'-9'-13'20'16,"-7"-15"-20"-16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59:53.167"/>
    </inkml:context>
    <inkml:brush xml:id="br0">
      <inkml:brushProperty name="width" value="0.05292" units="cm"/>
      <inkml:brushProperty name="height" value="0.05292" units="cm"/>
    </inkml:brush>
  </inkml:definitions>
  <inkml:trace contextRef="#ctx0" brushRef="#br0">11722 13690 1264 0,'-6'-1'217'0,"-6"-1"-201"0,1-3-71 15,-8-2-215-15</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5T07:52:38.021"/>
    </inkml:context>
    <inkml:brush xml:id="br0">
      <inkml:brushProperty name="width" value="0.05292" units="cm"/>
      <inkml:brushProperty name="height" value="0.05292" units="cm"/>
      <inkml:brushProperty name="color" value="#FF0000"/>
    </inkml:brush>
    <inkml:context xml:id="ctx1">
      <inkml:inkSource xml:id="inkSrc11">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15T07:52:43.703"/>
    </inkml:context>
  </inkml:definitions>
  <inkml:trace contextRef="#ctx0" brushRef="#br0">9224 14283 2551 0,'-3'16'-3'0,"1"0"4"16,-1 5 3-16,-2 16-1 0,3-6 1 15,2-21 0-15,0-4 1 0,4-12 13 16,2-9 2 0,5-17 3-16,1-12 1 15,3-20-12-15,-1-7-2 16,1 1-2-16,1 4-2 15,-1 9-3-15,-4 4 0 0,-2 12 0 16,-1 6 0-16,-1 16 2 16,3 9 2-16,-3 6 3 15,-2 3 0-15,6 6 1 16,1 6 0-16,8 11 3 16,5 7 0-16,6 11 3 15,-1 3-1-15,-4 4-4 0,-1 3-2 16,-9 3-4-16,-3 0-2 15,-5-4-4 1,-4-4-34-16,-2-7-115 16,-1-8-99-16</inkml:trace>
  <inkml:trace contextRef="#ctx0" brushRef="#br0" timeOffset="307.3732">9230 14074 1343 0,'13'-1'553'0,"17"0"-310"0,11 1-43 16,14 2-36-1,1 4-31-15,-1 1-62 16,-3-4-25-16,-14 0-18 16,-8 0-114-16</inkml:trace>
  <inkml:trace contextRef="#ctx0" brushRef="#br0" timeOffset="1661.8226">19921 13697 1099 0,'0'-2'481'0,"-1"1"-266"16,3 5-63-16,-2-4-56 16,2 30-23-16,10 61-5 15,-3-19-4-15,0 3-23 16,3 0-7-16,-5-19-12 15,-4-5-6-15,5-12-7 0,-8-9 0 16,2-11-81-16,-2-10-58 0,-13-10-128 16,-4-9-70-1,-9-9-30-15,-6-6-71 16</inkml:trace>
  <inkml:trace contextRef="#ctx0" brushRef="#br0" timeOffset="2048.8141">19763 13887 277 0,'0'-23'267'0,"1"-18"39"15,9 4-28 1,6 1-10-16,17 3-34 16,4-2-22-16,10 5-47 15,4 6-29-15,1 8-60 16,3 7-17-16,-3 11-25 0,-3 6-8 16,-18 11-7-16,-13 4 0 15,-27 10-2-15,-13 3-2 16,-16 9-1-16,-4-1-2 15,10-8-4-15,4-6-1 16,17-16-4-16,4-5-2 16,11-6-1-16,8-3 0 0,13 2 1 15,7 4 1-15,10 5 1 16,4 8 0-16,-2 4 0 16,-5 0-1-16,-16 7 1 15,-11 0 0-15,-22 3 3 16,-8 3 1-16,-17 3 1 15,-6 2 0-15,-4-3-1 16,0-5 0-16,3-11 1 16,8-11 0-16,4-13 1 15,2-7-2-15,5-11 0 16,4 0-3-16,0 1-65 16,1 2-65-16,7 10-361 15</inkml:trace>
  <inkml:trace contextRef="#ctx0" brushRef="#br0" timeOffset="2765.518">21061 12834 684 0,'18'-15'381'0,"11"-12"-105"15,-1 12-96-15,-5 11-38 16,-12 16-70-16,-6 14-18 16,-8 20-24-16,-4 9-4 15,-4 4-9-15,7-1-5 0,8-12-5 16,4-5 3-16,13-13-3 16,3-6 2-1,7-12 8-15,5-4 2 16,0-12 16-16,-4-7 4 15,-5-5 0-15,-2-10-4 0,-8-6-13 16,0-7-4-16,-5-9-6 16,-5 0-2-16,-7 3 2 15,-1 6 1-15,-2 21 2 16,-2 5-2-16,5 18-7 0,-2 9-3 0,0 15-2 31,2 8 1-31,3 6 5 16,3 6 0-16,-1-6-1 15,1-5-1-15,-4-4-1 16,0-4 0-16,2-3-28 16,1-1-55-16,4-6-202 15,0-5-282-15</inkml:trace>
  <inkml:trace contextRef="#ctx0" brushRef="#br0" timeOffset="3238.4616">21568 13116 605 0,'0'-1'364'0,"0"-1"-37"0,0 2-126 16,0 0-91-16,0 2-28 15,0 28-15-15,-2 31-15 16,0-25-18-16,-1 1-8 16,3-6-11-16,3-2-4 15,1-12-7-15,2-7-2 16,-4-10-44-16,-2-5-24 0,-3-12-33 15,-4-3-3-15,0-10 44 16,-3-1 24-16,4-4 33 16,1 2 4-16,5 6 3 15,6 2 4-15,9 9 27 16,8 2 20-16,6 1 17 16,3 5 1-16,-1 3-21 15,-2 7-19-15,-6 7-19 16,-6 3-1-16,-11 2 0 15,-6 1 2-15,-12 1 0 0,-3 1-1 16,1-2-6-16,2-4-3 16,12-2-5-16,4-2-1 15,12-1 2-15,3 0-1 16,11-1 7 0,-2 4-3-16,-1 4 2 15,-7 2 5-15,-19 5 15 0,-5 2 8 16,-23 2 6-16,-5-2-4 15,-9-4-16-15,-1-3-5 16,6-11-44-16,7-4-81 0</inkml:trace>
  <inkml:trace contextRef="#ctx0" brushRef="#br0" timeOffset="3682.4146">21053 12617 794 0,'6'-1'323'0,"16"-3"-163"0,6 1-28 16,27-1-20-16,9-1-10 16,10 2-42-1,-4 1-21-15,-9 1-12 16,-9 1-5-16,-17 0-7 16,-3 0-1-16,-17 0-3 0,-6-1 9 15,-10-4 6-15,-3-5 2 0,-7-1 0 16,1-1-9-16,-1 1-10 15,1 2-4 1,8 3-3-16,-1 8-1 16,5 4 0-16,1 8-1 15,0 2 0-15,2-1 2 0,-4 2 0 16,2 0 2 0,-3-2-95-16,3-2-139 0</inkml:trace>
  <inkml:trace contextRef="#ctx0" brushRef="#br0" timeOffset="3964.9531">22009 12908 749 0,'-3'-3'390'16,"3"1"-102"-16,12 1-133 15,7 1-29-15,21 2-38 16,10 0-13-16,11-2-33 0,2 2-12 16,-9-5-15-16,-9 2-5 15,-12-2-6-15,-7-1-40 16,-11 4-131-16,-5 1-92 15</inkml:trace>
  <inkml:trace contextRef="#ctx0" brushRef="#br0" timeOffset="4153.4778">22112 13045 784 0,'-2'2'406'16,"-1"-1"-108"-16,8 4-124 15,-5-5-13-15,15 0-39 16,52 1-13-16,-22-5-45 16,2 2-19-16,-6-1-26 15,-5 3-35-15,-9 3-286 16</inkml:trace>
  <inkml:trace contextRef="#ctx0" brushRef="#br0" timeOffset="4533.1479">22887 12860 786 0,'-6'-11'398'0,"-5"-9"-143"16,-5 6-104-16,-10 5-43 15,-5 10-72-15,-3 11-27 16,-1 17-29-16,3 9-5 16,10 11 3-16,7 0 4 0,15-3 12 15,8-2 8 1,16-11 19-16,10-3 15 0,9-14 27 16,6-4 14-16,-3-17 29 15,-2-4 15-15,-9-13 2 16,-5-7 5-16,-9-9-17 15,-7-1-19-15,-19-8-20 0,-8-4-21 16,-17 6-30 0,-6 1-14-16,-3 18-17 15,-3 7-50-15,2 13-135 16,1 5-98-16</inkml:trace>
  <inkml:trace contextRef="#ctx0" brushRef="#br0" timeOffset="4774.2025">22922 12903 689 0,'-4'0'377'15,"-4"0"-83"-15,1 9-115 16,-11 8-91-16,2 5-25 0,-9 6-17 15,-2 2-5 1,0 0-14-16,0 1-4 0,8-4-7 16,6-6-4-16,8-4-22 15,0-6-96-15</inkml:trace>
  <inkml:trace contextRef="#ctx1" brushRef="#br0">8830 15694 0</inkml:trace>
  <inkml:trace contextRef="#ctx0" brushRef="#br0" timeOffset="6103.9268">6079 13599 683 0,'11'-18'292'0,"16"-29"-139"15,11-4-10-15,6 4-22 16,-2 6-23-16,-8 24-44 15,-8 13-19-15,-9 24-11 16,-4 11 1-16,-10 16-2 16,-1 5-4-16,-2-1-7 15,4 1-2-15,7-8-2 0,3-5-1 16,7-11 5-16,-1-8 13 16,2-12 17-1,2-8 6-15,2-9 2 16,0-7-11-16,1-10-16 15,0-6-3-15,-9-6-7 16,0-2-2-16,-8-4-1 16,-3-2-2-16,-6 3 0 15,-2 7-2-15,-5 16 2 16,-1 13-2-16,-4 22-1 16,-1 7 0-16,3 16-2 15,2 0 0-15,12 2 1 0,5 4-1 16,7-1-1-16,2-1 1 15,-1-5-10-15,3-2-127 16</inkml:trace>
  <inkml:trace contextRef="#ctx0" brushRef="#br0" timeOffset="6464.3337">6903 13798 546 0,'-9'4'343'15,"-4"11"13"1,-3 4-192-16,1 9-78 16,-2 5-28-16,0-1-26 15,4-2-7-15,3-13-14 16,5-5-2-16,7-9 2 16,-1-3 6-16,9-10 11 15,0-7 4-15,2-15 1 16,5-2-3-16,-5-9-9 15,4 3-4-15,-4 3-9 0,-2 5-3 16,-2 10-4-16,-2 4 3 16,2 14 3-16,-4 4 2 15,2 15 2 1,5 3-3-16,-1 16-1 16,6 5-2-16,6 6-1 0,-2 2-1 15,-3-8 0-15,-3-2-22 16,-4-8-111-16,-3-8-80 15</inkml:trace>
  <inkml:trace contextRef="#ctx0" brushRef="#br0" timeOffset="6605.7828">6861 13882 813 0,'2'-3'387'0,"13"1"-154"16,6-3-80-16,9 3-82 15,8 1-15-15,-1 0-339 16</inkml:trace>
  <inkml:trace contextRef="#ctx0" brushRef="#br0" timeOffset="7047.7901">6345 13265 654 0,'19'-5'297'0,"27"-2"-133"16,7 2-30-16,11 0-49 16,4 2-22-16,0 0-34 15,-4 0-10-15,-13 0-7 16,-11 0-1-16,-18 1-6 16,-15-4-6-16,-17-3-7 15,-10-1 1-15,-10-4 3 16,5-3 5-16,3 6 16 15,8 2 19-15,14 6 15 16,6 7 7-16,9 8 1 16,2 6-12-16,3 12-6 15,-3 1-4-15,-9 5-11 16,-3-1-5-16,1-7-37 0,4-5-119 16</inkml:trace>
  <inkml:trace contextRef="#ctx0" brushRef="#br0" timeOffset="7308.8882">7311 13591 940 0,'9'-2'442'16,"12"1"-157"-16,11-3-124 0,7 2-69 15,4 3-30-15,2 1-37 16,-5 2-13-16,-3 3-46 16,-6-3-69-16,-10 1-309 15</inkml:trace>
  <inkml:trace contextRef="#ctx0" brushRef="#br0" timeOffset="7482.6938">7402 13697 845 0,'3'1'383'15,"10"2"-153"1,9-1-68-16,9-2-47 0,7 0-35 15,2-2-59-15,-4-1-115 16</inkml:trace>
  <inkml:trace contextRef="#ctx0" brushRef="#br0" timeOffset="7832.3101">7929 13200 992 0,'0'-17'459'16,"3"-12"-201"-16,24 4-95 15,7 2-24-15,22 7-54 16,5 1-31-16,8 10-30 16,-4 3-6-16,-15 9-9 15,-10 10-2-15,-29 8-4 16,-14 11 0-16,-15 16 0 16,-10 8 0-16,-4 7 1 15,8-3-2-15,9-9-1 16,9-12-17-16,15-8-102 15,3-6-85-15</inkml:trace>
  <inkml:trace contextRef="#ctx0" brushRef="#br0" timeOffset="8055.8783">8210 13871 1331 0,'0'-1'570'0,"1"-1"-305"16,-1 0-38-16,0 2-86 16,0 0-23-16,0 0-36 15,0 0-14-15,6 0-13 16,2 0-11-16,1 1-25 16,23 1-11-16,-29-7-67 15</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5T08:24:03.20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15102 3517 671 0,'0'0'386'0,"-1"-2"-57"0,-6 3-68 0,6-1-102 16,-16 26-36-1,-48 54-43-15,24-17-29 16,2 6-19-16,10 2-8 16,12-14-8-16,5-16-7 0,14-21-3 31,0-14 1-31,12-21 0 16,4-10 0-16,8-21 4 15,1-13 3-15,2-9 5 16,0-1 4-16,-7 12 12 15,-3 12 8-15,-8 16 17 16,-4 10 3-16,-7 16-15 16,2 3-12-16,3 16-26 15,2 4-6-15,4 13-1 0,-1 6-1 16,3 11 3-16,-1 4-1 16,5 4 0-16,0-5 0 15,5-8 0-15,-1-10 1 16,-4-15-47-16,-2-7-53 15,-9-13-134-15,-1-4-120 16</inkml:trace>
  <inkml:trace contextRef="#ctx0" brushRef="#br0" timeOffset="1">14940 3825 539 0,'0'-1'389'15,"-4"-7"41"-15,16 6-151 16,11-2-26-16,18 1-66 15,7 4-43-15,-2-3-58 16,-2 2-28-16,-10 0-76 16,-2 1-81-16</inkml:trace>
  <inkml:trace contextRef="#ctx0" brushRef="#br0" timeOffset="2">21272 3546 507 0,'5'-8'301'16,"5"-2"-46"-16,3 10-102 0,-3 1-31 15,3 13-33-15,-5 3-7 16,1 13-9-16,0 13-3 16,-2 6-19-16,1 8-12 15,-3-3-11 1,1-6 2-16,-6-12-21 0,0-11-53 16,-5-16-112-16,-5-14-73 15</inkml:trace>
  <inkml:trace contextRef="#ctx0" brushRef="#br0" timeOffset="3">21259 3544 613 0,'14'-9'319'16,"22"-11"-69"-16,5-4-42 0,7 1-66 16,6 7-27-1,-6 8-51-15,-3 13-19 16,-15 14-16-16,-17 0-1 0,-29 13-6 15,-17-8 1-15,-13 3-4 16,7 1-3-16,9-8-6 16,13-1-6-16,17-7-9 15,4-6-4-15,17-2 0 16,11 0 2-16,13-1 4 16,3 5-1-16,-5 9-3 15,-7 7 2-15,-22 6 6 16,-13 3 6-16,-23 7 16 15,-15 3 7-15,-10-5 6 16,0-8 2-16,7-14-1 16,6-9-2-16,14-10-7 15,15 4-19-15,-3-14-256 16</inkml:trace>
  <inkml:trace contextRef="#ctx0" brushRef="#br1" timeOffset="4">1791 5578 656 0,'-20'0'298'0,"-12"0"-133"16,5 0-26-16,23 1-40 15,7-1-18-15,27 0-10 0,11 1-13 16,31-8-6-16,17 6 0 15,14-3-16-15,6-3-6 16,-14 7-9 0,-8-1-3-16,-22 0 0 15,-17 1 0-15,-20-2-45 16,-6-2-36-16,-20 1-108 16,-5-4-81-16,-24 6-62 15,-18-4 27-15,-11 2 105 0,-5 3 93 16,6 2 140-1,6 3 29-15,14 4 33 16,9 1-9-16,11 6-26 0,7 4-12 16,6 9 16-16,6 7 14 15,-5 5 16-15,4 9 10 16,4 4-21-16,-2 2-12 16,7 0-20-16,-5-9-16 15,-2-12-22-15,1-5-4 0,-2-11-20 16,2-3-78-16</inkml:trace>
  <inkml:trace contextRef="#ctx0" brushRef="#br1" timeOffset="5">2577 5905 653 0,'-12'-6'328'15,"-7"-4"-99"1,-8 8-126-16,-1 2-28 0,-1 10-50 16,3 5-22-16,11 7-21 15,8 3-4 1,18 4 6-16,10-2 8 0,10-9 16 16,11-2 7-16,2-14 16 15,1-6 25-15,-3-5 44 16,-17-9 33-16,-19-5 46 15,-13 1-18-15,-24-7-41 16,-5 2-36-16,0 3-69 0,10 2-47 31,16 6-333-31</inkml:trace>
  <inkml:trace contextRef="#ctx0" brushRef="#br1" timeOffset="6">3555 5842 781 0,'-8'-6'367'0,"-13"-3"-150"16,0 9-142-1,-2 5-32-15,-2 17-46 0,7 7-7 16,6 8-14-16,4 4-1 16,13 1 8-16,6-2 3 15,11-9 15-15,5-3 4 16,3-12 9-16,0-5 2 16,-11-11 30-16,-5-2 25 15,-18-4 17-15,-7-7 0 16,-8 0-27-16,-4-1-30 15,2-1-21-15,3 3-59 0</inkml:trace>
  <inkml:trace contextRef="#ctx0" brushRef="#br1" timeOffset="7">3729 5964 633 0,'7'-8'353'15,"-3"-4"-59"-15,-1 1-96 16,-1 7-109-16,-6 4-37 16,2 7-44-16,1-7-11 15,0 6-4-15,-3 17 4 16,2 33 1-16,8-28 0 16,6-8 4-16,8-2 3 15,7-10 8-15,6-1 3 16,2-8 3-16,-3-5 2 15,-7-5 3-15,-4-8 2 16,-12 0 2-16,2-2-1 16,-6-1-4-16,-5 2-4 15,0 9-13-15,-1 2-6 16,-2 9-13-16,2 7-4 0,1 4 3 16,1 3 3-16,5 1 9 15,8 1 5-15,6-3 9 16,4-1 7-16,2-6 18 15,-3-5 7-15,-1-1 12 0,-9-5-1 16,0 2-14 0,-5-1-6-16,-4-2-44 15,-1 0-69-15,-1-7-247 0</inkml:trace>
  <inkml:trace contextRef="#ctx0" brushRef="#br1" timeOffset="8">4076 5746 668 0,'-7'-9'395'0,"-7"-10"-36"15,5 4-100-15,1 6-119 16,3 6-52-16,3 3-83 16,2 4-12-16,0-4-244 15</inkml:trace>
  <inkml:trace contextRef="#ctx0" brushRef="#br1" timeOffset="9">4307 5780 1090 0,'-1'-2'480'0,"-1"3"-261"16,0 13-73-16,2 21-77 16,0 9-20-16,1 19-4 0,2 8-9 15,-2 6-12 1,2 1-5-16,-1-3-8 15,0-6 0-15,4-11-3 0,1-6 0 16,1-20-127-16,1-10-102 16</inkml:trace>
  <inkml:trace contextRef="#ctx0" brushRef="#br1" timeOffset="10">4295 6151 906 0,'12'-2'361'0,"18"-1"-232"16,5-2-72-16,9 2-35 0,-2-2-9 15,0 3-7-15,1 0-56 16,0-5-133-16,-1-1-59 16,-11-10-21-16,7-1 59 15,0-5 153-15,0 1 82 16,8 1 97-16,-9 2 31 15,-9 8 17-15,-5 6-13 16,-10 9-63-16,-10 6-18 16,-12 7 23-16,-11 4 4 0,-15 3 9 15,-5-1-8-15,-7-1-52 16,2-7-8-16,9-12-7 16,6-3-4-16,14-14-9 15,5-1-7-15,10-6-17 16,3-3-5-16,11 2-9 15,4-1-3-15,9 6 25 16,5 7 11-16,5 15 22 16,2 12 4-16,-3 10-17 15,-2 7-6-15,-4 0-13 16,-4-3-26-16</inkml:trace>
  <inkml:trace contextRef="#ctx0" brushRef="#br1" timeOffset="11">5909 5882 558 0,'-14'-5'276'0,"-19"-5"-95"0,-4 8-60 16,-1 5-74-16,4 10-22 15,12 6-32-15,12 4-5 16,13 0 1-16,12-1 7 16,16-7 10-16,6-2 6 15,4-5 2-15,-4-6 1 16,-14-3 7-16,-11-3 3 15,-14-3-1-15,-12-1-2 16,-15 3-12-16,-6 3-4 0,-9 6 7 0,-3 10 4 31,14 5 4-31,10 0-1 0,14 4-6 16,19-2-2-16,12-2 4 16,11-2 4-16,15-8 1 15,-1-1-1-15,-5-6-51 16,-5 0-62-16</inkml:trace>
  <inkml:trace contextRef="#ctx0" brushRef="#br1" timeOffset="12">6041 5990 527 0,'7'-12'324'0,"9"-9"-19"0,2 6-62 16,2 15-92-16,0 8-39 15,-1 12-57-15,-3 3-12 16,-9 5-18-16,-5 1-4 15,-6-2-3-15,-4-3-2 16,1-7-6-16,3-2-44 16,3-14-92-16,3-1-39 15,7-16-101-15,3-6-2 0,8-3 62 16,1-3 37-16,3 0 118 16,1 1 70-16,-7 4 105 15,-3 1 43-15,-13 9 29 16,-4 4-20-16,-11 7-68 15,-2 5-33-15,0 10-28 16,2 4-2-16,7 6-8 16,4-1-6-16,12 4-4 15,4-6 7-15,12 0 10 16,9 3 2-16,3-7-7 16,1 0-8-16,-10-16-19 15,11 5-75-15,3-5-267 16</inkml:trace>
  <inkml:trace contextRef="#ctx0" brushRef="#br1" timeOffset="13">6516 5904 634 0,'-1'-4'334'0,"-2"-5"-102"16,15 2-123-16,10 3-31 15,11-1-56-15,8-1-11 16,3 0-4-16,-4 2-1 16,-6-1 2-16,-10 3 0 15,-15 1 2-15,-9 2-1 0,-16 5 1 16,-6 5 10-16,-9 8 26 16,0-1 12-16,3 6 10 15,5 1-7-15,13 0-21 16,6 0-8-16,12 1-11 15,10 0-1-15,10-5-5 16,7 0-1-16,10-7-17 16,2-4-54-16,3-4-231 15</inkml:trace>
  <inkml:trace contextRef="#ctx0" brushRef="#br1" timeOffset="14">7274 5896 438 0,'-23'-7'278'0,"-19"-5"-7"15,5 9-124-15,3 2-18 16,10 6-44-16,5 7-22 16,13 5-32-16,7 5-12 15,14-1-6-15,9-4 2 16,8-2 2-16,1-7 0 0,-2-2-26 15,-5-1-22-15,-17-9-15 16,-10 2-5-16,-22-7 17 16,-13 2 19-16,-14 4 15 15,-1 2 18-15,3 9 36 16,10 7 9-16,16 3-1 16,8-2-17-16,17 6-33 15,9-4-8-15,23 1 3 16,10 0 3-16,13-11-54 15,0-4-58-15,-6-10-208 16</inkml:trace>
  <inkml:trace contextRef="#ctx0" brushRef="#br1" timeOffset="15">7380 5967 518 0,'6'-30'394'16,"5"-19"14"-16,4 6-155 16,-2 5-58-16,8 23-82 15,3 13-28-15,7 21-33 0,3 18-19 16,7 15-23-16,0 5-3 15,-3-2-3-15,-2-3-1 16,-9-13 4-16,-9-3 2 16,-9-16 4-16,-5-6 13 15,-10-14 10-15,-8-5 0 16,-11-10-7-16,-9-4-12 16,0 3-15-16,-4 2-2 15,2 6-6-15,5 2-3 16,0 7-15-16,5 4-48 0,8 4-118 15,10 3-106-15</inkml:trace>
  <inkml:trace contextRef="#ctx0" brushRef="#br1" timeOffset="16">8060 5957 797 0,'-9'-11'352'0,"-12"-5"-184"16,-2 1-48-16,-2 7-69 0,2 8-23 15,1 5-30-15,4 8-11 16,15 10-9-16,3-1 1 16,13 4 8-16,9-3 7 15,-1-6 9-15,5 0 4 16,-4-8 3-16,-6-5 3 0,-9 0 5 15,-7-4-1-15,-14-1-1 16,-10 0-2-16,-11-3-8 16,3 4-2-16,5 2-4 15,9 5-5-15,10 7-4 16,8-2-1 0,8 4 4-16,3-1 6 0,12-5 14 15,4 1 8-15,6-9 9 16,3-2 2-16,2-7-4 15,0-7-4-15,-3-2-4 16,-1-5 0 0,-2-2-4-16,-8 5-1 0,-8-2-1 15,-5 9-1-15,-8 6-8 16,-3 4-5-16,-3 12-4 0,1 1-4 16,2 9 5-16,2 2 2 15,3 2 1-15,1 2 0 16,0-8-92-16,-1 1-142 15</inkml:trace>
  <inkml:trace contextRef="#ctx0" brushRef="#br1" timeOffset="17">8310 5626 1242 0,'-3'-3'493'0,"-2"-6"-321"0,2 9-89 15,3 9-70-15,0 6-13 16,5 17-317-16</inkml:trace>
  <inkml:trace contextRef="#ctx0" brushRef="#br1" timeOffset="18">9303 5948 551 0,'-9'-7'269'0,"-3"-2"-82"0,-16 6-98 16,-6 2-25-1,-8 9-18-15,-5 5-9 0,15 4-25 16,6 4-12-1,19 2-9-15,16-5-3 0,17-2 7 16,6-4 5-16,14-6 7 16,-3 3 0-16,-6-7-12 15,-12-3-15-15,-12-2-21 16,-12-3-6-16,-16 6 7 16,-3 6 12-16,-23 8 24 15,1-1 12-15,-1 5 15 0,4 0 2 16,19-1-9-16,8 0-1 15,20-4 20-15,11-6 8 16,14-7 10 0,6-1-1-16,4-9-26 15,-1-3-5-15,-7-3-6 0,-3-5 0 16,-8 0 3-16,-3 1 18 0,-8 2 33 16,-5 7 11-1,-6 3-1 1,-4 7-21-16,-6 4-39 0,-4 6-17 15,5 12-9 1,3 0-3-16,9 4 2 16,6 1 3-16,13-6 8 0,6 0 8 15,10-13 20-15,1-6 13 16,-6-10 35-16,-2-9 10 16,-13-5 2-16,-8-3-10 0,-12 3-37 15,-4-3-21-15,-8 8-79 16,1 5-58-1,1 9-268-15</inkml:trace>
  <inkml:trace contextRef="#ctx0" brushRef="#br1" timeOffset="19">9816 6072 626 0,'-5'0'355'0,"-6"5"-60"16,1 2-108-16,1 7-85 15,7 5-30-15,7 4-13 0,3 0-8 16,18 0-2-16,-3-5-3 16,11-11-3-16,1-6 2 15,6-12 2-15,-1-6 0 16,-5-12 0-16,-4-5 1 16,-14-9-2-16,-7-10 3 15,-18-19-8-15,-8-11-8 16,-15-17-11-16,-5 4-8 15,-3 17-14-15,-2 15-7 16,5 33-18-16,5 13-9 16,10 25-12-16,6 10 1 15,14 17 6-15,8 5 7 16,23 8 18-16,14 4 7 0,9 6-130 16,11 4-181-16</inkml:trace>
  <inkml:trace contextRef="#ctx0" brushRef="#br1" timeOffset="20">10270 6057 736 0,'-1'-1'368'15,"-4"0"-117"-15,-2 3-131 16,2 9-26-16,-2 6-17 15,1 1 0-15,13 9-5 16,0-5-9-16,12-3-15 16,4 1-3-16,4-12-9 15,9-2 0-15,1-9-2 16,2-6-3-16,-2-5-7 0,-6-3-43 16,-12-5-158-16</inkml:trace>
  <inkml:trace contextRef="#ctx0" brushRef="#br1" timeOffset="21">10407 5808 1210 0,'-4'-3'516'16,"-1"-2"-317"-16,4 5-97 0,6 10-102 16,4 5-87-16</inkml:trace>
  <inkml:trace contextRef="#ctx0" brushRef="#br1" timeOffset="22">10663 6040 1048 0,'7'2'448'0,"0"4"-227"15,8 15-126-15,5 11-39 0,0 16-18 16,0 7-11-16,-8 11-4 16,-12 4 0-16,-18-1-1 15,-7-1-2-15,-19-12-3 16,-4-7-6 0,0-22 7-16,6-10 7 15,13-30-1-15,10-11-2 0,19-26-8 16,10-14-6-16,22-16-4 15,9-4 3-15,12 5-7 16,3 13-3-16,-9 24-8 16,-5 7-3-16,-8 17-87 15,-5 5-101-15</inkml:trace>
  <inkml:trace contextRef="#ctx0" brushRef="#br1" timeOffset="23">11033 6168 858 0,'21'3'375'0,"19"4"-186"15,9-4-28-15,-17-3-45 0,-2-3-11 16,-7-7-30-16,-7-3-12 16,-1-3-21-16,-7-4-9 15,-9-1-8-15,-1 1-6 16,-14-2-19-16,-4 5-8 15,-13 4-18-15,-7 7-2 16,1 17-3-16,-2 5 1 16,6 18 3-16,3 3 0 15,11 9 1-15,8 6 2 0,16 12 16 16,7 6 8-16,6-2 22 16,3-2 4-16,-3-16-4 15,-2-10 0-15,1-12-33 16,-4-10-91-16</inkml:trace>
  <inkml:trace contextRef="#ctx0" brushRef="#br1" timeOffset="24">11719 6066 895 0,'-7'4'369'15,"-4"7"-209"-15,-10 4-21 16,-10 2-29-16,-4 0-19 16,-6-3-39-16,0-5-12 0,6-5-10 15,5-5-2-15,11-6-3 16,8-4-6 0,11-6-17-16,4-1-9 0,11-1-10 15,-5 3-4-15,16 6-4 16,2 6 0-1,3 13-2-15,7 4 1 16,-12 15 10-16,0 5 5 16,-8 4 16-16,-4 1-71 15</inkml:trace>
  <inkml:trace contextRef="#ctx0" brushRef="#br1" timeOffset="25">11875 5870 1033 0,'2'-11'502'16,"0"-11"-203"-16,3 29-179 0,0 14-48 15,4 31-51-15,-3 5 5 16,6 20-1 0,1 5 3-16,-11 4-5 15,1 8-2-15,-9-3-7 16,-1-8-4-16,4-21-3 0,3-14-98 15</inkml:trace>
  <inkml:trace contextRef="#ctx0" brushRef="#br1" timeOffset="26">11926 6200 910 0,'10'1'342'15,"19"-1"-240"-15,9 3-42 0,9-6-13 16,-1-2-2-16,-4-7-14 16,-9-8-3-16,-10-3-3 15,0-2-1-15,-15-7 3 16,2-4 2-16,-9-11 36 0,-6-1 8 16,5 13 6-16,-3 8 5 15,3 28-39 1,1 17-13-16,-6 18-17 0,5 15-8 0,-2 14 5 15,-5 0-1 1,5 12-1-16,2 3-2 16,-3 2-4-16,7-5 0 0,3-17 6 31,-3-17-1-31,4-22-19 0,-2-12-39 16,-4-21-298-1</inkml:trace>
  <inkml:trace contextRef="#ctx0" brushRef="#br1" timeOffset="27">12259 6182 883 0,'4'-4'391'0,"7"-2"-151"16,15 2-155-16,8 3-17 16,8-4-7-16,0 2-6 15,-4-5-15-15,-3-4-4 16,-9-5-7-16,-3-1-6 0,-9 7-14 15,-5 2-3-15,-1 11-14 16,-2 7 0-16,0 9 7 0,0 3 2 0,-3 5 11 16,-1-1 2-16,-1-9-1 15,2-1 4 1,1-10 10 0,3-5 3-16,5-6 3 15,4-5-3-15,0-8-15 16,4 0-6-16,3 4-13 15,-1 4-4-15,4 12-8 16,1 4-4-16,-7 17 5 16,-5 3 4-16,-9 10 6 15,-5 2 19-15</inkml:trace>
  <inkml:trace contextRef="#ctx0" brushRef="#br1" timeOffset="28">2280 6933 427 0,'0'-7'285'0,"-5"-10"22"0,-5-1-43 15,-15-3-73-15,-6 1-38 16,-13 9-72-16,3 6-31 15,2 14-35-15,3 10-15 16,11 11-19-16,5 2-6 16,17 5-6-16,7-4 1 15,20-5 10-15,5-3 6 16,6-7 11 0,3-4 3-16,-2-11 9 0,-6-4 2 15,-11-7 7-15,-7 0 2 16,-15 1-6-16,-9 1-3 15,-18 3-11-15,-6 1-5 16,-6 8-4-16,-2 3-2 0,7 9-2 16,2-3-1-1,14 4-4-15,12 2 1 16,16 0 0-16,8-3 3 16,14-5 8-16,7-1 2 0,8-10 5 15,3-3 2-15,0-7 3 16,-1-2 1-16,-18-8 1 15,6 2-1-15,-5 1-1 16,-4 2-4-16,1 11-4 16,-14 2-2-16,-9 3 4 15,-3 6 1-15,-4-2 12 16,-3 3 3-16,-1-3 5 16,-2-6 2-16,2-4 1 0,-1-6-3 15,5-6-10-15,4-6-8 16,12-6-10-1,8-4-6-15,9-3-5 16,5 2 1-16,-1 8 6 0,1 5 1 16,-7 16 11-16,-6 5 8 15,-3 18 16 1,-5 4 4-16,-5 11 2 0,0 0-7 16,-7 1-12-16,5 0-4 15,-1-7-21-15,3-4-67 0</inkml:trace>
  <inkml:trace contextRef="#ctx0" brushRef="#br1" timeOffset="29">2713 6969 760 0,'2'-15'391'0,"4"-15"-121"0,1 16-96 16,0 10-35-16,0 20-62 0,-1 9-35 15,-1 18-17-15,1 3-4 16,-2 0-8-16,-1 0-3 0,2-7-71 15,-2-3-121 1</inkml:trace>
  <inkml:trace contextRef="#ctx0" brushRef="#br1" timeOffset="30">2915 6985 666 0,'2'-3'327'0,"6"-5"-109"0,6 3-89 16,13 3-80-16,1 1-14 16,10-1-14-16,3-1-6 15,-6 2-1-15,1-1 0 16,-14 2-2 0,-7 0-1-16,-15 0 5 0,-11 3 1 15,-11 3 0-15,-8 0 1 16,-1 3-10-16,4 2-7 15,5 7-5-15,9 5-4 16,9 5-3-16,4 5-1 16,9 0 4-16,0 1 3 15,13-6 5-15,5-1 1 0,15-9-86 16</inkml:trace>
  <inkml:trace contextRef="#ctx0" brushRef="#br1" timeOffset="31">3655 7054 711 0,'-2'3'366'0,"-10"7"-75"16,-6 4-55-16,-12 14-70 0,-3 2-35 15,-2 2-74-15,-1-2-19 16,2-8-18-16,2-8 1 16,9-13-2-16,4-4-5 15,7-15-29-15,6-3-15 16,9-4-17-16,3-3-1 15,12 5 14-15,3 4 7 0,4 7 3 16,1 7 2 0,-1 15 14-16,-1 9 8 0,-1 12 10 15,5 6 5 1,-1 0-4-16,5 0-3 0,2-4-21 16,-2-8-113-16</inkml:trace>
  <inkml:trace contextRef="#ctx0" brushRef="#br1" timeOffset="32">3850 7081 612 0,'12'0'337'0,"13"10"-51"0,5 10-126 16,-5 18-83 0,-1 7-8-16,-3 10-8 15,-4 4-8-15,2 6-12 0,-7-9-7 16,-4-12-14-1,-3-11-1-15,-3-23-81 16,5-9-164-16</inkml:trace>
  <inkml:trace contextRef="#ctx0" brushRef="#br1" timeOffset="33">4091 7119 591 0,'-5'-20'366'16,"-4"-12"20"-16,-4 10-112 0,-3 22-71 15,0 15-31 1,-7 19-55-16,-8 11-26 15,-15 20-30-15,-9 8-6 16,-3 9-24-16,1-4-7 0,14-5-102 16</inkml:trace>
  <inkml:trace contextRef="#ctx0" brushRef="#br1" timeOffset="34">4235 7059 836 0,'0'0'371'15,"1"5"-214"-15,-3 5-71 16,5 12-81-16,6 6-6 16,5 10 14-16,3 3 7 0,3-3 4 15,1-6 0-15,4-13 15 16,5-8 11 0,1-13 24-16,0-7 7 0,-5-15-5 15,-9-7-8-15,-7-4-28 16,-6-2-19-16,-6 2-109 15,-4 2-86-15,0 11-245 16</inkml:trace>
  <inkml:trace contextRef="#ctx0" brushRef="#br1" timeOffset="35">4548 7096 559 0,'7'6'294'0,"11"9"-75"0,-1 3-35 15,4 9-57-15,-1 3-22 16,-1 1-31-16,-3 0-15 15,-4-8-13-15,-1-6 6 16,-7-13 39-16,16-8 5 16,7-19 2-1,2-6-13-15,9-9-46 16,-16 0-8-16,-7 4-31 0,-5 3-83 16,-7 9-297-16</inkml:trace>
  <inkml:trace contextRef="#ctx0" brushRef="#br1" timeOffset="36">5284 7147 663 0,'-10'-8'393'0,"-10"-9"-58"0,-3 4-145 0,-5-1-32 15,-6 5-58-15,-1 3-24 16,-1 8-39-16,4 5-15 16,6 10-21-16,8 4-1 15,12 7 1-15,6 3-1 0,17 0 0 16,1-2 0-16,15-3 5 16,4-5 3-16,3-11 4 15,-1-5 1-15,-8-13-13 16,-2-5-64-16,-9-9-212 15</inkml:trace>
  <inkml:trace contextRef="#ctx0" brushRef="#br1" timeOffset="37">5241 6835 870 0,'-3'-11'444'0,"-3"-10"-141"16,-9 7-66-16,15 14-137 15,1 7-47-15,6 13-35 16,9 3-130-1</inkml:trace>
  <inkml:trace contextRef="#ctx0" brushRef="#br1" timeOffset="38">5549 6947 888 0,'0'-1'386'0,"0"7"-213"0,-1 10-52 16,-1 20-51-16,-2 11-2 16,0 18 23-16,0 7-2 15,5 12-17-15,3 3-13 16,3-11-33-16,1-8-11 16,0-27-73-16,2-11-84 15</inkml:trace>
  <inkml:trace contextRef="#ctx0" brushRef="#br1" timeOffset="39">5606 7228 650 0,'17'0'225'0,"39"2"-207"15,4-1-48-15</inkml:trace>
  <inkml:trace contextRef="#ctx0" brushRef="#br1" timeOffset="40">6144 7061 543 0,'-8'-14'320'0,"-14"-12"-26"0,-3 1-79 16,-6 5-80-16,-3 7-23 16,3 11-46-16,2 5-21 15,4 11-34-15,6 5-12 16,11 3-11-16,2 1-3 0,13 1 1 15,6-3 2-15,7-5 7 16,0-5 4-16,8-3 8 16,-3-4 4-16,-7-4 7 15,-1 0 2-15,-18-2-9 16,-7 2-8-16,-14 0-7 16,-6 3-6-16,-3 5 3 15,3 1 1-15,8 6-1 16,2 1-2-16,15 4-1 15,6 5 1-15,8-4 3 16,3 0 3-16,9-6 5 16,0-5 3-16,12-3 4 15,6-7 4-15,3-7 3 16,-4-8 0-16,-3-8 3 16,-4-1 1-16,-8-4 0 15,-1 1 2-15,-9 0 5 16,-3 3 0-16,0 8-6 15,-5 7-8-15,-1 7-19 0,-2 8-6 16,1 9 2-16,2 4 4 16,3 7 6-16,0-3 3 15,1-2 2-15,-3 1 2 16,0-14 40-16,0-3 29 16,2-12 24-16,5-11 3 15,2 0-33-15,-2-4-27 0,1-1-24 16,-6-1-19-16,-2 3-177 15,5 9-220-15</inkml:trace>
  <inkml:trace contextRef="#ctx0" brushRef="#br1" timeOffset="41">6613 7130 919 0,'6'7'431'16,"3"5"-176"-16,-3 4-58 15,-6 0-23-15,1 3-38 16,-1-2-31-16,1-4-52 16,5-2-14-16,-3-11-7 15,2-7-5-15,7-9-7 16,0-3-4-16,7-10-15 16,1 3-3-16,6 2-8 15,3 1-1-15,1 8 1 16,1 1 3-16,-10 10 6 15,-1 5 1-15,-12 11 0 16,-3 9 4-16,-2 15 7 16,-1 4 1-16,1 4-1 0,-2-1-40 15</inkml:trace>
  <inkml:trace contextRef="#ctx0" brushRef="#br1" timeOffset="42">7606 7036 621 0,'14'-18'312'15,"11"-15"-86"1,8 15-47-16,3 6-8 0,0 20-37 31,-5 13-42-31,-13 8-37 0,-5 5-9 0,-16 2-9 31,-10-1-1-31,-4-3-9 0,-4-4-4 16,6-11-9 0,5-5-2-16,5-12-21 15,5-5-20-15,0-8-36 0,6-4-11 16,5-3 4-16,2 1 13 15,4-2 20-15,1 1 3 16,-2 2 11-16,-1 2 6 16,-6 3 11-16,-1 6 3 15,-6 7-10-15,-2 4 0 16,-3 12-5-16,-3 3 2 16,6 5 11-16,4 1 3 0,13 0 10 15,2-5 4-15,8-3 7 16,1-5 1-16,2-9 4 15,0-4 2-15,-2-8 2 16,-3-4 0-16,-8-7-1 16,-1 0-2-16,-6-3 0 15,0-4 1-15,-5 2 7 16,-3 5 2-16,2 4-4 16,-2 10-11-16,-6 15-18 15,13 0-4-15,-1 12-4 16,1 5 3-16,5-1 5 15,-11 4 0-15,-3-2-47 16,-4-1-61-16</inkml:trace>
  <inkml:trace contextRef="#ctx0" brushRef="#br1" timeOffset="43">8210 6757 1009 0,'-1'-1'389'0,"-2"-6"-296"16,2 8-65 0,1-1-54-16,0 0-26 0,1 10-64 15,4 10-1-15,20 37 4 16,-7-28 18-16,-1 6 78 16,-1 2 17-16,1 2 70 15,-3 0 25-15,2 2 24 16,4-3-1-16,-6-6-56 15,1-2-17-15,0-13 49 16,0-5 28-16,2-12 35 16,3-6 1-16,2-12-58 15,-2-5-29-15,-1-7-39 16,-3-4-8-16,-2 4-165 16</inkml:trace>
  <inkml:trace contextRef="#ctx0" brushRef="#br1" timeOffset="44">8787 7074 676 0,'3'-1'362'0,"0"1"-84"16,6 1-97-16,3 12-102 0,0 2-16 15,-3 4-21-15,-1 5-5 16,-4-6-9-16,-2-3-2 15,-2-7-6-15,0-4 1 16,1-4 9 0,5-6 3-16,4-8 2 0,0-7-3 15,5-4-15-15,-1 0-6 0,5-1-11 16,6 5-1 0,-1 7 0-1,0 7 1-15,-3 12 7 16,-6 8 2-16,-5 10-3 15,1 3-2-15,-2 5-1 16,-7 0 0-16,17-2-125 0,0-1-169 16</inkml:trace>
  <inkml:trace contextRef="#ctx0" brushRef="#br1" timeOffset="45">9506 6992 1012 0,'-14'-11'451'0,"-17"-15"-221"15,0 2-61-15,1 13-94 16,1 5-24-16,7 17-35 0,2 8-14 16,11 13 0-1,5 1-2-15,4 1-5 16,6 3-1-16,12-7 0 15,2-4 2-15,10-6 9 16,2-9 6-16,-9-9 15 16,-5-2 7-16,-17-11 10 15,-5-2-3-15,-18-5-14 16,-8-2-7-16,0 0-17 16,4 5-42-16,16 7-268 15</inkml:trace>
  <inkml:trace contextRef="#ctx0" brushRef="#br1" timeOffset="46">9704 6973 966 0,'12'9'438'0,"0"1"-167"15,0 9-196-15,6 13-13 0,-13-10-16 16,2 1 1-16,-10-6-1 15,2-1-3 1,-1-8-13-16,1-2-6 0,7-6 2 16,-3-5-2-16,5-6-2 15,-2-3-4-15,-2-8-13 16,8-2-4-16,1 3-9 16,1-3-1-16,2 9-6 15,1 8 1-15,-5 8 7 16,0 11 6-16,-7 9 8 15,-2 5 7-15,-2 3-1 0,1 1-1 16,4-2-5-16,1-5-3 16,5-1-65-16,-2-4-108 15</inkml:trace>
  <inkml:trace contextRef="#ctx0" brushRef="#br1" timeOffset="47">10256 7199 1306 0,'1'0'599'16,"-1"0"-258"-16,4 1-87 0,-4-1-118 16,0 0-30-16,0 0-53 15,0 0-17-15,-1 0-67 16</inkml:trace>
  <inkml:trace contextRef="#ctx0" brushRef="#br1" timeOffset="48">10278 7263 744 0,'1'0'329'0,"5"5"-148"15,-4 6-69-15,-2 11-73 16,-2 3 4-1,-4 1-11-15,-2-1-4 0,-1-10-210 0</inkml:trace>
  <inkml:trace contextRef="#ctx0" brushRef="#br1" timeOffset="49">11187 6910 381 0,'3'-9'246'0,"2"-8"30"0,-4 3-65 16,-13 12-82-16,-10 5-28 0,-16 19-69 16,-4 9-19-16,-4 12-11 15,8 1-2 1,18-4-4-16,10-1 0 16,22-11 3-16,12-3 1 0,21-12 3 15,6-6 4-15,1-11 6 16,-4 0 5-1,-18-7 11-15,-8-1 7 0,-18-1 11 16,-12 0-4-16,-19 5-14 16,-10 2-11-16,-6 11-18 15,2 3 13-15,15 5-288 16</inkml:trace>
  <inkml:trace contextRef="#ctx0" brushRef="#br1" timeOffset="50">11693 6952 646 0,'-20'-7'329'0,"-17"-7"-96"15,-3 9-136-15,3 4-39 16,4 9-38-16,7 5-14 16,15 7-9-16,7 2-2 15,15-1 3-15,9 0 2 16,14-1 7-16,2-6 1 0,3-4 2 16,-4-4 3-1,-9-5 5-15,-11 0 3 0,-12-4-1 16,-7-2-3-16,-22 4-7 15,-8-4-3-15,-22 6-1 16,11 3 5-16,6-1 9 16,10 5 0-16,26 2 0 15,-2 1-3-15,21 2-5 16,12 1-2-16,21-3-1 16,8-3-5-16,5 1-113 15,2-3-110-15</inkml:trace>
  <inkml:trace contextRef="#ctx0" brushRef="#br1" timeOffset="51">12763 7046 652 0,'3'-1'368'15,"-6"1"-82"-15,-8 8-112 16,-8 6-108-16,-10 2-28 0,-7 5-11 16,-1-1-5-1,0-3-7-15,2-4 0 16,7-9 2-16,4-3-3 16,11-10-47-16,6-2-18 15,6-10-16-15,4 1-1 0,8-1 41 16,3 0 11-16,7 9 20 15,1 0 9-15,1 14 20 16,-3 5 9-16,0 8 1 16,-3 9-2-16,1 3-3 0,2 5-4 15,-4 0-11 1,3-1-6-16,-7-5-73 16,3-5-135-16</inkml:trace>
  <inkml:trace contextRef="#ctx0" brushRef="#br1" timeOffset="52">12642 6781 1000 0,'0'-2'380'16,"0"-5"-252"0,10 12-126-16,1 6-15 15,9 8-309-15</inkml:trace>
  <inkml:trace contextRef="#ctx0" brushRef="#br1" timeOffset="53">12854 6642 752 0,'-5'-4'345'0,"-4"0"-182"16,9 2-61-16,22 7-75 0,5 3-14 16,25 1 9-1,8 2 5-15,0-3-2 16,2-2-5-16,-22-3-4 16,-10-1-1-16,-18-6 2 15,-8-2-11-15,-4-3-29 16,-9-4-4-16,-6 4-8 15,-6 1 8-15,-1 8 13 16,5 1-2-16,4 8-5 0,6 3-2 16,7 6 8-16,1 4 6 15,11 2 9 1,2-1 2-16,5-4 4 0,-2-2 2 16,-9-8 2-16,-1-3 6 15,-9-4 10-15,-1-2-2 0,3-1-4 16,0 1-14-1,-2 0-16-15,2 0-2 0,0 5-3 16,7 25 6 0,11 52 5-16,-11-27 1 0,-4 5 5 15,-2-5 7-15,-4-10 10 16,-6-3 5-16,-15-16 12 16,-7-5 5-16,-8-14 19 15,0-9 12-15,4-17 1 16,5-3-9-16,15-4-33 15,7 1-27-15,11 6-53 16,12 6-38-16,8 7-85 16,5 6-51-16</inkml:trace>
  <inkml:trace contextRef="#ctx0" brushRef="#br1" timeOffset="54">13447 7125 784 0,'6'-7'363'0,"7"-8"-143"0,-3-4-45 16,-4 0-46-16,-4-3-13 16,-11 3-27-16,-5 3-17 15,-10 5-38-15,-2 8-16 16,-2 8-23-16,1 7-4 16,7 7 1-16,6 5 0 15,13 3 1-15,3-4 1 16,15 0 0-16,2-8 2 15,5-6 2-15,-1-3 2 16,1-11 4-16,0 0 2 16,-1-12 4-16,0 3 2 0,-3-6 1 15,0-1 3-15,-4 4 1 16,1 3 1-16,-3 9 0 16,-1 5-4-16,-1 12-8 15,-3-1-3-15,4 11-1 16,-4-1-1-16,-1-6 3 15,-1 0 1-15,1-7 5 16,2-4 7-16,0-6 19 16,4-4 7-16,-6-7-1 15,3-3-5-15,-1-4-21 16,0 4-6-16,2 0-118 16,-2 4-84-16</inkml:trace>
  <inkml:trace contextRef="#ctx0" brushRef="#br1" timeOffset="55">14131 7003 546 0,'0'6'344'16,"5"6"-28"0,-10 10-163-16,2-1-34 15,-9-1-56-15,-4 0-10 16,-8-7-17-16,-6-3-8 0,1-3-5 15,-1-7-2-15,7-4-37 16,2-7-22-16,6-4-25 16,2-3-4-16,10-2 29 15,2 5 14-15,11 2 17 16,6 6 16-16,6 8 38 0,6 4 26 16,1 10 38-16,0 5 3 15,-2 6-3 1,2 5-13-16,-2 2-34 15,-2 0-16-15,1-2-136 16,0-3-439-16</inkml:trace>
  <inkml:trace contextRef="#ctx0" brushRef="#br1" timeOffset="56">14789 6963 949 0,'7'-3'461'15,"9"3"-165"-15,13 14-162 0,12 13-55 16,16 17-35-16,2 7-7 16,-5 2-11-16,-5 1-2 15,-22-10-55-15,-3-7-67 16,-4-13-274-16</inkml:trace>
  <inkml:trace contextRef="#ctx0" brushRef="#br1" timeOffset="57">15221 6955 972 0,'-13'0'418'15,"-13"11"-235"-15,-9 1-62 0,-9 17-79 16,-5 3-13-16,-8 3-12 16,2 2-5-16,5-5-6 15,8-5-11-15</inkml:trace>
  <inkml:trace contextRef="#ctx0" brushRef="#br1" timeOffset="58">15309 6631 1071 0,'-8'-1'404'15,"-16"6"-306"-15,-3 7-61 16,-2 15-43-16,1 3-1 16,13 5 28-16,7-1-144 15</inkml:trace>
  <inkml:trace contextRef="#ctx0" brushRef="#br1" timeOffset="59">15399 6959 828 0,'16'16'368'16,"22"15"-172"-16,3 5-37 15,-2-1-62-15,-6-3-20 16,-8-1-39-16,-6-6-13 16,-10-5-13-16,-2-6 17 15,-3-6-168-15,0-5-205 16</inkml:trace>
  <inkml:trace contextRef="#ctx0" brushRef="#br1" timeOffset="60">15717 6982 809 0,'-9'0'451'16,"-7"1"-100"-16,-8 8-166 16,-2 8-45-16,-5 9-58 15,0 3-11-15,-10-2-16 16,-3 1-12-16,-1-4-17 15,0-1-9-15,13 0-8 0,3-3-2 16,8-5-57-16,7-2-70 16</inkml:trace>
  <inkml:trace contextRef="#ctx0" brushRef="#br1" timeOffset="61">22657 5225 325 0,'-6'0'206'16,"-3"1"-7"-16,5-1-50 15,8 2-15-15,14-2-31 16,12-1-19-16,31-4-23 0,17-1 2 16,53-5 5-1,19-1 4-15,46-2-9 16,15-2-10-16,-2 3-19 0,-5 1-11 16,-40 2-9-1,-29 2 0-15,-52 3 1 0,-22-2 0 16,-32 3 2-16,-8-1 1 15,-16 2 6-15,-5-1-1 16,-6 1-2-16,-3 0-2 16,-6-1-3-16,-1 0 1 15,0-1 1-15,1-2-1 16,1-1-5-16,-4-4-2 16,-1-1-3-16,-4-4 0 15,-2-1-1-15,3-1 0 16,6 7-6-16,6 1-6 15,13 9-12-15,9 2-1 16,6 0 1-16,6 8 6 0,4 5 7 16,0 5 1-16,6 7 3 15,0 1 3-15,1 1 10 16,-1-1 7-16,-7-7 11 16,-5-2 5-16,-9-11 12 15,-6 0 14-15,-13-6 15 16,-10 0-1-16,-12 0-17 15,-7-1-18-15,0 2-30 0,1 4-6 16,5 4-125 0,8 4-100-16</inkml:trace>
  <inkml:trace contextRef="#ctx0" brushRef="#br1" timeOffset="62">24453 5448 796 0,'2'-2'477'0,"5"-4"-53"0,15 11-241 16,5 9-60-16,17 12-53 15,4 4-3-15,0 6-9 0,2-1-7 16,-16-3-18 0,-7-2-10-16,-9-5-12 15,-6-9 8-15,-3-4-159 0,0-7-87 16</inkml:trace>
  <inkml:trace contextRef="#ctx0" brushRef="#br1" timeOffset="63">24871 5519 503 0,'2'-11'327'0,"2"-7"27"16,-4 3-47-16,-6 6-78 15,-2 3-35-15,-9 6-75 0,-3 6-27 16,-12 6-34-16,-5 8-14 15,-14 3-17-15,-7 6-7 16,-7 2-6-16,2-3-3 16,13-2-2-16,11-3-1 15,16-5 0-15,9-3-1 16,8-7 1-16,3-6 0 16,3-4 1-16,5-1-3 15,-5 2-42-15,0 0-69 16</inkml:trace>
  <inkml:trace contextRef="#ctx0" brushRef="#br1" timeOffset="64">16074 7255 930 0,'-3'0'470'16,"1"0"-156"-16,0 0-142 16,1 0-49-16,-1 0-77 15,2 0-28-15,0 0-172 0</inkml:trace>
  <inkml:trace contextRef="#ctx0" brushRef="#br1" timeOffset="65">17086 6722 649 0,'-4'-5'313'0,"-12"-7"-119"0,-7 3-47 15,-13 1-65-15,-9 2-17 16,-4 4-19-16,-1 2-9 15,5 10-19-15,7 4-12 16,15 8-15-16,9 6-5 16,18 5 1-1,11 2 1-15,17 0 4 0,9-2 4 16,7-8 4-16,2-1 4 16,-12-10 5-16,-12-6 4 15,-17-6 9-15,-11-3-3 0,-20-3-3 16,-10 1-4-1,-19 2-12-15,-4 2-2 16,1 11-9-16,5 5-4 16,19 8-7-16,7 4 1 15,21 5 5-15,8-3 5 16,22-1 9-16,12-4 2 16,20-10 4-16,6-4 2 0,1-11 4 15,-6-3 3-15,-20-11 6 16,-6-1 4-16,-16-6 4 15,-4-1 0-15,-7 2 25 16,-6 3 0-16,-1 12-19 16,-4 4-5-16,0 10-34 15,-4 4-7-15,-1 9 11 16,4-4 1-16,-5 1 0 0,4-3-1 0,3-6 2 16,1-5 3-16,2-12-14 31,1-6 0-31,4-12-3 0,4-4-4 0,10 0 11 15,1-2-1-15,6 6 10 16,1 7 13-16,-3 11 18 16,3 6 8-1,-9 11-4-15,-3 4-7 16,-7 7-12-16,-1 5-5 0,-6 3-6 16,-2-2 5-16,-1 3-151 15,-2-4-179 1</inkml:trace>
  <inkml:trace contextRef="#ctx0" brushRef="#br1" timeOffset="66">17520 7026 1201 0,'-1'0'497'16,"1"0"-313"-1,0 8-82-15,0 10-85 16,0 4-10-16,-2 6 3 15,2-1-104-15</inkml:trace>
  <inkml:trace contextRef="#ctx0" brushRef="#br1" timeOffset="67">17541 6778 906 0,'0'-8'332'0,"-2"-6"-475"0</inkml:trace>
  <inkml:trace contextRef="#ctx0" brushRef="#br1" timeOffset="68">17909 6923 891 0,'-10'0'391'0,"-10"0"-183"0,-10 9-149 16,0 13-31-16,0 10-23 15,5 6-5-15,13 5-4 16,10 0-3-16,12-6-1 16,11-2 0-16,7-12 5 15,2-6 4-15,0-15 22 16,-8-4 43-16,-9-10 33 15,-6-4 8-15,-17-1-9 0,-9-3-41 16,-12 5-35-16,-6 2-30 16,6 11-196-16</inkml:trace>
  <inkml:trace contextRef="#ctx0" brushRef="#br1" timeOffset="69">18050 7082 1032 0,'5'0'474'0,"6"0"-217"16,-3 8-128-16,1 4-39 15,-7 2-44-15,3 3-12 16,-10-3-15-16,3-1-5 16,2-1-11-16,0-9-8 15,14-3-13-15,3-11-1 16,9-10 4-16,0-1 6 15,3-2 10-15,0 4 11 16,-4 8 21-16,2 7 8 16,-9 10 9-16,-3 5-6 15,-6 14-17-15,-3-1-8 0,-5 9-4 16,-1 0-51-16</inkml:trace>
  <inkml:trace contextRef="#ctx0" brushRef="#br1" timeOffset="70">18597 7049 1201 0,'4'-2'534'0,"6"5"-261"16,4 5-88-16,7 9-91 15,1 5-18-15,-5 5-23 16,-6 1-11-16,-15-2-16 15,-8-2-3-15,-13-7-83 0,-3-4-85 16</inkml:trace>
  <inkml:trace contextRef="#ctx0" brushRef="#br1" timeOffset="71">18956 7216 874 0,'8'3'501'16,"5"4"-76"-16,-3 0-132 0,-3 7-152 16,-11-3-41-16,-4 8-52 15,-6-1-16-15,-13 5-110 16</inkml:trace>
  <inkml:trace contextRef="#ctx0" brushRef="#br1" timeOffset="72">19371 6953 899 0,'13'-5'363'0,"20"3"-206"0,6 3-41 16,25 3-18-16,4 3-15 15,11-1-36-15,1-1-14 16,-18-5-19-16,-7 2-62 15,-25-6-181-15</inkml:trace>
  <inkml:trace contextRef="#ctx0" brushRef="#br1" timeOffset="73">19671 6962 411 0,'2'11'265'0,"1"12"-25"0,1 7-87 15,-2 1-33-15,-2 8-52 16,-1-3-20-16,1-3-23 16,2-2-43-16</inkml:trace>
  <inkml:trace contextRef="#ctx0" brushRef="#br1" timeOffset="74">20068 7043 826 0,'-5'-6'380'16,"-7"-9"-188"-16,-5 7-56 15,-1 10-91-15,-1 2-36 16,5 12-25-16,6 4-1 16,7 7 3-16,3 2 4 15,13 1 6-15,5-7 4 16,11-9 25-16,5-5 26 15,-3-12 60-15,-3-7 26 16,-15-9 7-16,-6-3-17 0,-13-1-56 16,-11-4-28-16,-12 5-70 15,-2-3-83 1</inkml:trace>
  <inkml:trace contextRef="#ctx0" brushRef="#br1" timeOffset="75">20981 6935 543 0,'-9'-5'325'15,"-15"4"-7"-15,-3 7-205 16,-3 19-92-16,4 6-20 0,9 6-1 0,6 0 11 16,17-6 29-1,8 0 11-15,16-6 20 16,3-6 0-16,3-9-4 16,0-9 0-16,-9-6-8 15,-6-7-2-15,-14-4-14 16,-14-3-8-16,-15-1-29 15,-9 0-20-15,-9 5-83 16,5 8-102-16</inkml:trace>
  <inkml:trace contextRef="#ctx0" brushRef="#br1" timeOffset="76">21172 7038 1079 0,'-6'-4'425'0,"-5"4"-293"16,-1 1-52-16,0 7-58 0,3 8-6 15,6 2-8-15,6 6-4 16,9-1-3-16,5 2-1 16,15-2 0-16,4-6 0 15,10-5 4-15,-5-9 4 16,-8-12 10-16,-3-5 4 15,-14-8 7-15,-1 2-1 0,-2 1-7 16,-12-3-1 0,-5 5-1-16,-5 2-2 15,-4 9-5-15,5 6-4 0,4 11-10 16,3 2-3-16,5 6 2 16,7 0 1-16,7 1 3 15,3-2 3-15,3-3 6 16,-3-4 3-16,-2-7 8 15,0-2 4-15,-9-6 2 16,-1-2-3-16,-8-3-61 16,-2-1-81-16</inkml:trace>
  <inkml:trace contextRef="#ctx0" brushRef="#br1" timeOffset="77">21456 6838 947 0,'-1'-8'439'16,"-2"-9"-215"-16,-3 7-76 15,1 8-116-15,3 3-67 16</inkml:trace>
  <inkml:trace contextRef="#ctx0" brushRef="#br1" timeOffset="78">21783 6923 1322 0,'-3'6'523'15,"-2"13"-337"-15,-2 11-82 0,-3 18-53 16,4 6-4-16,6 9-14 16,0 3-7-16,6 8-11 15,2 1-5-15,4-9-81 16,2 0-6 0,-1-23-151-16</inkml:trace>
  <inkml:trace contextRef="#ctx0" brushRef="#br1" timeOffset="79">21708 7195 979 0,'4'-5'425'0,"8"-4"-238"15,6 0-66 1,11 4-90-16,3 2-17 16,8 1-23-16,-2 0-51 15,9-1-134 1,7-3-93-16,4-6-108 0,11 0 52 15,-7-8 229 1,-1 2 155-16,-4-2 241 0,-12 1 47 16,-11 10-39-16,-11 0-43 15,-15 13-92-15,-8 4-43 16,-8 10-46-16,-3 3-15 16,-20 0-20-16,-4-4-4 15,-12-5-6-15,-3-3-2 16,10-9-3-16,5-1-2 15,11-12-7-15,7-3-11 16,9 1-14-16,8-6-6 0,10 4-2 16,4-1 5-16,10 4 26 15,2 10 11-15,-1 10 25 16,7 14 15-16,-3 11 2 16,0 5 0-16,3 4-14 15,-3-3-10-15,-4-6-42 16,-3-5-61-16</inkml:trace>
  <inkml:trace contextRef="#ctx0" brushRef="#br1" timeOffset="80">1820 8014 505 0,'2'-6'304'16,"2"-5"-24"-16,-6 11-87 0,-1 11-102 16,-2 10-36-16,-2 12-51 15,4 5 5 1,3 8-4-16,4-3 0 0,19-7 5 16,10-4 5-1,15-14 12-15,5-6 3 0,-2-12 2 16,-4-4 1-1,-15-11 20-15,-4-2 4 0,-12-8 2 16,-5-2-2-16,-11-3-28 16,-8-1-31-16,-7 2-179 15</inkml:trace>
  <inkml:trace contextRef="#ctx0" brushRef="#br1" timeOffset="81">2361 8250 575 0,'-3'7'264'0,"-5"6"-92"0,0 0-40 15,1-5-21-15,-7-2-4 16,7-8-29-16,-2-8-16 16,5-9-31-1,7-6-11-15,3-4-12 0,5 0-3 16,8-1-7-16,4 5-5 15,7 4 12-15,5 5 5 0,-1 11 12 16,-2 4 4 0,-9 11-7-16,-7 8-4 15,-3 8-5-15,-5 5-2 16,-3 4-1-16,-3 2-9 0,4-3-256 16</inkml:trace>
  <inkml:trace contextRef="#ctx0" brushRef="#br1" timeOffset="82">2978 8226 748 0,'-12'-11'388'0,"-16"-13"-97"16,-2 1-61-16,-7-1-79 15,0 2-37-15,0 9-54 16,0 4-20-16,7 13-25 15,4 4-8-15,6 8-9 16,6 2-2-16,12 8 1 16,6 0 0-16,15 1 4 0,6-2 3 15,9-5 5-15,5-3-1 16,1-6 0 0,1-3 4-16,-7-8-137 0,1-2-129 15</inkml:trace>
  <inkml:trace contextRef="#ctx0" brushRef="#br1" timeOffset="83">2921 7942 596 0,'0'-1'227'0,"1"1"-271"16</inkml:trace>
  <inkml:trace contextRef="#ctx0" brushRef="#br1" timeOffset="84">3081 8145 851 0,'7'7'412'0,"8"8"-142"16,-4-1-74-16,-3 2-77 0,-8 1-26 16,-8 0-40-16,-3 7-11 15,-7-3-18-15,1 0-8 16,8-13-20-16,4-9-38 15,13-15-36-15,8-6-20 0,6-4-8 16,6-2 32-16,-3 0 32 16,3 4 17-1,-8 7 23-15,-8 3 22 0,-5 12 17 16,-8-1 6-16,-7 9 25 16,-1 6-11-1,-2 6-3-15,5 5-3 0,6 0-23 16,9 1-8-16,12-3-7 15,-3-1-3-15,17-5-3 16,-2-3 2-16,-4-4-90 16,7-4-74-16</inkml:trace>
  <inkml:trace contextRef="#ctx0" brushRef="#br1" timeOffset="85">3642 8069 732 0,'-14'0'365'16,"-17"-2"-119"-16,4 4-70 15,8 4-91-15,5 2-29 0,14 8-37 16,6-1-7-16,10 2-4 16,7-1 1-16,5-3 1 15,0-1-3-15,-4-7 1 16,-6-1-2-16,-8-2-6 15,-6-4-6-15,-11-1-13 16,-8-1-2-16,-12-1 1 16,-1 5 6-16,-1 3 10 15,7 6 2-15,9 3 2 16,2 5 0-16,7 3 0 16,4 1 0-16,5 1 1 15,3-1 4-15,11-6 3 16,4-1 3-16,9-11 4 15,5-3 0-15,-5-12-1 16,8-2-2 0,-3-8-1-16,-2 0 1 0,0 0-2 15,-11-2 1-15,-12 4-1 0,-1 2-2 16,-9 8 8-16,-3 7 1 16,-2 9 9-16,-1 6 7 15,2 10-5-15,4 4 1 16,2-1-13-16,5 0-5 15,1 0-69-15,2-7-170 16</inkml:trace>
  <inkml:trace contextRef="#ctx0" brushRef="#br1" timeOffset="86">4115 8139 797 0,'9'-1'321'0,"17"1"-191"16,3 0-72-1,19-1-28-15,-1 1-5 0,-2-2-6 16,-2-3 1-16,-24-1 0 0,-7 2 1 15,-19 0-13-15,-7 4-8 16,-14 4-11-16,-13 4 4 16,4 6 25-16,2 2 7 15,13 4 8-15,17 1-8 16,5 6-17-16,7-2 0 16,15 4 0-16,5 0 2 15,10-2-1-15,3-4-1 16,5-8-4-16,-1-5-4 0,-2-15-55 15,6-3-17 1,4-10-6-16,1-6 3 0,7-1 55 16,-8 1 21-16,-16 5 78 15,-10 8 23-15,-19 10 7 16,-9 4 11-16,-22 9-53 16,-9 5-16-16,-9 5-7 15,-7 1-16-15,5-6-14 16,4-4-2-16,8-13-21 15,9-3-24-15,7-12-49 16,5-4-20-16,11 0 0 16,2 0 19-16,16 5 37 15,1 2 15-15,7 3 9 16,3 4 0-16,-4 10 33 16,-2 9 14-16,-3 14 46 0,0 4 21 15,-7 3-2-15,13-4-4 16,7-7-30-16,-2-10-13 15,12-14-15-15,-13-6-2 16,-2-15-1-16,-7-3-1 16,-4-8-9-16,0 0-2 15,-9-3-2-15,3 3-1 16,0 10 6-16,-7 1-1 0,1 13-7 16,2 8-1-1,-5 7-6-15,5 10 0 0,1 6 0 16,-3 4 1-16,-4 3-27 15,3-1-67-15</inkml:trace>
  <inkml:trace contextRef="#ctx0" brushRef="#br1" timeOffset="87">6063 8102 485 0,'-7'-4'297'16,"-2"-3"-22"-16,-19 7-109 16,-4 7-27-16,-8 12-40 15,-3 6-18-15,16 11-48 16,8 2-19-16,24 3-10 16,11 0 0-16,18-13 2 15,11-6 2-15,4-17 0 16,2-7 3-1,-16-8 7-15,-12-5 3 16,-23-1-5-16,-10-1-6 0,-25 5-14 0,-5 4-8 16,0 7 7-16,2 3-65 15,13 3-344-15</inkml:trace>
  <inkml:trace contextRef="#ctx0" brushRef="#br1" timeOffset="88">6441 8169 478 0,'4'-6'324'0,"-2"-7"10"31,-3-2-99-31,-9 2-92 0,-3 1-30 0,-3 4-41 16,-1 5-22-16,7 5-39 15,-4 5-10-15,14 5-5 16,2 0-1-16,11 2 4 15,2-1-3-15,-1-3 1 16,4 2-2-16,-12-8-2 16,-2 0 3-16,-8-3-6 15,-5 0-11-15,-17-1-2 16,0 1-3-16,-7 3 1 0,-2 2 10 16,12 4 8-1,6 5 1-15,11 2 11 0,9 3 15 31,15 4 22-31,7-2 10 0,13-4 10 0,6-2-8 16,2-14-17-16,0-6 56 16</inkml:trace>
  <inkml:trace contextRef="#ctx0" brushRef="#br1" timeOffset="89">7616 8193 840 0,'-24'-11'395'0,"-30"-8"-170"0,-6 1-53 15,7 13-90-15,4 8-38 16,16 11-44-16,4 11-8 0,16 11-3 16,15 4 2-1,18 7 9-15,9-4 3 16,15-8 7-16,2-10 1 15,6-17 7-15,3-8 5 16,-11-23 42-16,-6-8 13 0,-16-14 8 16,-7-6 1-16,-14-2-37 15,-8-8-9-15,-11-12-14 16,-4-2-8-16,7-1-15 16,7 4-10-16,16 21-64 15,12 12-65-15,14 21-158 16,6 14-114-16</inkml:trace>
  <inkml:trace contextRef="#ctx0" brushRef="#br1" timeOffset="90">7818 8136 488 0,'-2'8'245'0,"-9"14"-61"0,4 3-18 16,-1 3-24-16,1 3-18 15,7 2-39-15,6 3-18 16,10-1-15-16,5-6 1 16,4-11 19-16,4-10 16 0,1-11 28 15,-1-9 0 1,0-10-19-16,-3-1-18 0,-6-6-39 16,-5 3-13-16,-6 0-93 15</inkml:trace>
  <inkml:trace contextRef="#ctx0" brushRef="#br1" timeOffset="91">8703 8248 510 0,'11'3'325'0,"5"3"-38"16,-1 2-58-16,-16 6-56 15,-10 2-22-15,-11 3-7 16,-11 3-13-16,-9-4-60 16,3-4-22-16,6-8-26 15,3-7-3-15,11-11-6 16,4-6-6-16,11-8-23 15,5 2-7-15,12 1-8 16,4 2 2-16,5 12 17 16,1 0 3-16,5 13 8 15,-1 6 1-15,0 13 7 0,-2 5 6 16,-3 9 4-16,-4 0 1 16,1-4-3-16,-3 0-4 15,-4-16-82-15,-8-2-133 16</inkml:trace>
  <inkml:trace contextRef="#ctx0" brushRef="#br1" timeOffset="92">8746 8032 999 0,'-3'3'336'0,"-6"10"-309"0,0 4 4 16</inkml:trace>
  <inkml:trace contextRef="#ctx0" brushRef="#br1" timeOffset="93">8951 8183 926 0,'4'-8'402'0,"3"-7"-196"0,1 6-57 15,-7 15-65-15,1 15-24 0,-2 27-35 16,0 15 6-16,-1 19 11 15,0 3-1-15,1-1-9 16,0-7-5 0,4-19-8-16,2-8-37 15,1-20-212-15</inkml:trace>
  <inkml:trace contextRef="#ctx0" brushRef="#br1" timeOffset="94">8958 8418 1007 0,'14'-7'392'15,"12"-5"-257"-15,13 5-106 16,8 4-13-16,8 3 21 16,-3 0-102-16</inkml:trace>
  <inkml:trace contextRef="#ctx0" brushRef="#br1" timeOffset="95">9581 8135 738 0,'-16'-4'396'16,"-24"-6"-100"-16,-1 4-90 16,0 4-113-16,5 1-30 15,14 4-36-15,2 3-14 16,17 4-12-16,5 6-2 0,13 4 1 15,10 1 3-15,9-2 1 16,4-1 0 0,0-6-1-16,-2 1 2 0,-13-6 2 15,-6-3 3-15,-18-2-5 16,-10-4-3-16,-16-2-1 16,-9-2-1-16,-6-2 0 15,3 5 0-15,9 5-5 16,7 5-3-16,12 5-7 15,4 5 0-15,7 3 5 16,4 3 4-16,9 4 7 16,3-1 2-16,6-1 3 15,2-8 3-15,4-10 4 0,1-7 3 16,4-14 0 0,2-6-1-16,3-8-5 15,-2-5-1-15,-4-4 1 16,-4 1 0-16,-7 2 2 15,-4 5 0-15,-12 10-1 16,1 6 0-16,-9 11-9 16,3 6 2-16,-1 14-3 15,-1 4 1-15,2 9 3 0,0 1 0 16,3 6-1-16,2 0-1 16,6 1 1-16,-2-5 39 15,3-11-261-15</inkml:trace>
  <inkml:trace contextRef="#ctx0" brushRef="#br1" timeOffset="96">9990 8184 758 0,'9'-2'418'0,"7"1"-107"16,5 2-78-16,-1 13-88 15,-3 2-2-15,4 5 8 0,-6 4-4 16,-10 2-37-16,-2 2-24 15,-10 3-16-15,-9-6-8 16,-6-1-8-16,-4-7-8 0,-4-7-13 16,2-4-60-16</inkml:trace>
  <inkml:trace contextRef="#ctx0" brushRef="#br1" timeOffset="97">8152 8248 689 0,'1'-3'344'0,"2"2"-122"16,1 1-58-16,-4 0-72 15,0 0-11-15,1 29 5 16,42 31 0-16,-30-29-8 16,2-7-11-16,3-15-5 15,4-10 14-15,4-21 22 16,-3-11 4-16,2-11-13 15,-3 0-25-15,-6 12-17 16,-1 10-88-16</inkml:trace>
  <inkml:trace contextRef="#ctx0" brushRef="#br1" timeOffset="98">10576 8422 592 0,'4'8'287'15,"1"16"-97"-15,-9 1-54 16,-12 2-62-16,-5 5-6 16,-5-10-249-16</inkml:trace>
  <inkml:trace contextRef="#ctx0" brushRef="#br1" timeOffset="99">11279 8197 490 0,'4'-6'314'0,"5"-7"11"0,-9 1-61 15,-4 0-96-15,-3 3-35 16,-17 4-69-16,2 5-26 15,-9 12-23-15,-6 3-11 16,13 11-10-16,5 3-4 16,24 5 0-16,12-1 3 15,17-6 4-15,1-7 2 0,5-12 4 0,-5-9 3 32,-8-13 9-32,-6-5 5 0,-14-11 6 15,-7-5 0-15,-10-5-4 16,-6-4-3-16,-3-5-6 15,2-2-2-15,6-7-6 16,3-4-3-16,11 0-5 16,7 5-4-16,7 16-6 15,8 8-2-15,-2 23 0 16,-2 7-66-16,0 16-225 16</inkml:trace>
  <inkml:trace contextRef="#ctx0" brushRef="#br1" timeOffset="100">11422 8183 269 0,'-1'-3'212'16,"-1"-5"45"-16,5 3-41 15,7 0-51-15,3 2-19 0,4 5-32 16,3 2-13-16,-3 7-24 15,-2 2-18-15,-5 3-22 16,-4 1-7-16,-7-2-8 16,-4 1-4-16,-6-3-5 15,1-4-3-15,5-5-6 16,-1-1-3-16,19-6-2 16,6-1-4-16,14-6-88 15,6-3-104-15</inkml:trace>
  <inkml:trace contextRef="#ctx0" brushRef="#br1" timeOffset="101">11598 8261 200 0,'4'-1'142'0,"4"-4"18"15,3-2-8-15,4-3-16 16,0-1-10-16,1-2-9 16,3-2-3-16,4 1-2 15,2 1-1-15,4 4-12 16,-2 7-10-16,-7 6-31 15,0 5-12-15,-13 8-21 16,-5 4-8-16,-2 3-12 0,-4 3-86 16</inkml:trace>
  <inkml:trace contextRef="#ctx0" brushRef="#br1" timeOffset="102">11882 7947 625 0,'17'-13'321'0,"19"-10"-79"15,6 10-27-15,3 19-53 16,-1 9-16-16,-1 17-42 0,-6 3-7 15,-6 4-15 1,-7 3-10-16,-8-4-13 0,2 3-10 16,-6-4-18-16,-4-1-7 15,-3-12-8 1,-7-4-1-16,-4-11 0 16,0-8 1-16,-3-7-6 15,2-3-9-15,-8-6-15 16,-1 3-7-16,-6 6-2 0,-6 3 3 15,-6 8 8 1,-1 5 1-16,5 3-36 16,4 2-57-16,11-1-283 0</inkml:trace>
  <inkml:trace contextRef="#ctx0" brushRef="#br1" timeOffset="103">12502 8275 1278 0,'2'0'540'15,"1"0"-318"-15,-1 0-71 16,-2 0-98-16,0 0-25 16</inkml:trace>
  <inkml:trace contextRef="#ctx0" brushRef="#br1" timeOffset="104">13168 8052 884 0,'0'-4'430'0,"3"1"-190"16,-9 7-80-16,6-4-112 16,0 28-30-16,1 52-8 0,5-27-2 15,-5 2-2 1,4 0-3-16,10-12-453 0</inkml:trace>
  <inkml:trace contextRef="#ctx0" brushRef="#br1" timeOffset="105">13488 8124 712 0,'-12'-2'323'0,"-10"2"-150"16,-1 3-59-16,3 9-68 16,1 2-19-16,6 7-22 0,4 2-5 15,13 4 0-15,5 4 2 16,12-3 1-16,6-4 3 16,7-9 5-16,-1-4 4 15,-6-11 23-15,-7-3 11 16,-16-6 7-16,-8-4-4 15,-19 4-24-15,-10-2-18 16,-11 5-186-16</inkml:trace>
  <inkml:trace contextRef="#ctx0" brushRef="#br1" timeOffset="106">13658 8181 974 0,'12'10'394'0,"14"14"-239"16,3 10-35-16,4 10-40 16,1 5-16-16,-4 5-30 15,-2-3-68-15,-11-9-176 16,-2-7-150-16</inkml:trace>
  <inkml:trace contextRef="#ctx0" brushRef="#br1" timeOffset="107">13951 8165 1155 0,'-15'2'445'0,"-22"7"-317"15,-3 8-48-15,-8 12-44 16,-1 12-10-16,2 16-17 16,1 4-2-16,3 4-4 15,7-6-1-15,13-19-206 16</inkml:trace>
  <inkml:trace contextRef="#ctx0" brushRef="#br1" timeOffset="108">14109 8168 590 0,'-2'-3'363'15,"-5"-2"-8"-15,-3 6-174 16,0 11-102-16,1 5-25 16,11 8-15-16,10 1-6 15,13-1 2-15,4-3 0 16,2-6-3-16,-2-7-3 0,-7-9-8 16,-1-4-2-16,-9-9 2 15,-4 2-11-15,-6-6-136 16,-6 1-122-16</inkml:trace>
  <inkml:trace contextRef="#ctx0" brushRef="#br1" timeOffset="109">14230 8023 549 0,'-2'-15'384'0,"2"-14"31"16,1 4-94-16,1 5-138 16,1 9-59-16,-1 11-90 15,0 4-22-15,3 17-121 16,3 1-162-16</inkml:trace>
  <inkml:trace contextRef="#ctx0" brushRef="#br1" timeOffset="110">14612 8078 1052 0,'-6'-10'448'15,"-8"-3"-257"1,8 3-69-16,2 10-83 0,-1 7-22 16,5 5-21-16,0 2-3 0,7 5 2 15,3-2 0 1,10 2 1-16,0-1 2 16,-4-8-1-16,3-1-1 15,-12-7-4-15,3 1 0 16,-7-2-11-16,-10 1-1 15,-11 0 3-15,-4 0-1 16,-12 1 9-16,3 5-1 16,10 6-11-16,0 2-1 15,12 4-1-15,9 2 2 16,11-1 17-16,6-2 3 16,9-4 7-16,0-3 5 15,6-10-2-15,2-4 1 0,5-13-1 16,4-4 1-16,0-5 2 15,-2-1-2-15,-8-2 1 16,-4 0 1-16,-13 0 6 16,-4 7 17-16,-11 9 27 15,-2 4 2-15,-7 9-1 0,1 4-14 16,0 9-27 0,2 8-8-16,7 4-6 15,1 4-3-15,8 0-5 16,1-1 0-16,5-5-105 15,6-4-129-15</inkml:trace>
  <inkml:trace contextRef="#ctx0" brushRef="#br1" timeOffset="111">15657 8259 546 0,'-8'-14'369'0,"3"-8"17"16,-5-1-163-16,0-2-26 0,-2 3-48 15,-6 2-28-15,-2 7-60 16,-3 6-24 0,4 11-33-16,-2 10-6 15,5 13-3-15,3 6 0 0,12 6 1 16,3 4 2-16,16 0 0 15,2-6 1-15,9-10 2 16,4-8 3-16,-7-19 6 16,-2-7 5-16,-8-19 6 15,-10-2 1-15,-8-7-10 16,-3-1-53-16</inkml:trace>
  <inkml:trace contextRef="#ctx0" brushRef="#br1" timeOffset="112">16506 8040 852 0,'-6'-25'424'15,"0"-27"-149"1,10 5-74-16,15 9-105 0,11 10-35 16,13 23-38-16,7 11 3 15,5 22-1-15,-5 9-4 16,-18 8-1-16,-17 3 2 15,-38-3 4-15,-19 0 1 16,-16-1-4-16,4-4-4 16,16-5-10-16,12-3-3 15,18-7-8-15,0-4-3 16,19-4-1 0,4-3 0-16,13-7 3 0,9-3-1 15,8-7-47-15,8-4-56 0</inkml:trace>
  <inkml:trace contextRef="#ctx0" brushRef="#br1" timeOffset="113">17170 7891 972 0,'-10'-16'424'16,"-17"-14"-227"-16,-3 7-41 16,5 22-77-16,-1 5-27 15,8 16-35-15,2 7-10 0,11 9-8 16,6 0-1-1,9-6 0-15,9-3 0 0,5-14 1 16,4-5 1-16,9-12 3 16,0-2 1-16,6-6-2 15,-1-2 0 1,0 8 0-16,-3 4 1 0,-10 9 3 31,-5 2 1-31,-16 4 6 0,-8-3 3 16,-13-1-1-16,-4 2-1 0,-6-2-66 15,2-1-76-15</inkml:trace>
  <inkml:trace contextRef="#ctx0" brushRef="#br1" timeOffset="114">17011 8230 968 0,'9'-3'394'16,"15"-3"-238"-16,7 3-43 0,13-5-50 16,7 3-18-16,0 0-48 15,-4 0-76-15,-15 3-285 16</inkml:trace>
  <inkml:trace contextRef="#ctx0" brushRef="#br1" timeOffset="115">17032 8270 538 0,'2'2'304'0,"3"0"-5"15,7 2-74-15,21 1-33 16,1-2-27-16,18-3-67 16,3-3-24-16,-4-8-37 0,1 2-110 15</inkml:trace>
  <inkml:trace contextRef="#ctx0" brushRef="#br1" timeOffset="116">17829 8109 671 0,'12'6'304'0,"16"11"-111"0,0 12-57 16,-2 12-29-16,-4 5-7 16,-10-3-21-16,-1-1-19 15,-7-11-14-15,4-7-3 16,6-17 11-16,-3-10-1 16,8-19-3-16,-3-8-5 15,3-10-21-15,0 0-3 16,-4 6-102-16,-1 1-125 15</inkml:trace>
  <inkml:trace contextRef="#ctx0" brushRef="#br1" timeOffset="117">18507 8251 995 0,'-7'-9'424'0,"-4"-10"-236"16,-5 0-43-16,-8 4-65 15,-4 1-22-15,-6 7-25 16,-2 6-8-16,7 8-12 16,6 3-3-16,10 12-10 0,6 2-1 15,12 10 0-15,7 2 1 16,10-2 4-1,7 1 5-15,2-12 4 0,0-4 1 16,0-12-2-16,-5-6-9 16,-9-11-170-16,-2-10-340 15</inkml:trace>
  <inkml:trace contextRef="#ctx0" brushRef="#br1" timeOffset="118">18511 8034 612 0,'-1'-8'312'0,"-1"-1"-92"15,2 4-131-15,3 8-123 16,4 7-132-16</inkml:trace>
  <inkml:trace contextRef="#ctx0" brushRef="#br1" timeOffset="119">18608 8069 878 0,'1'1'453'15,"0"5"-110"-15,1 11-185 0,2 11-49 16,-4 19-30-16,0 11-10 15,1 14-22-15,2 9-10 16,0-5-13 0,-3-8-10-16,-2-16-39 0,2-10-83 15,6-17-209-15</inkml:trace>
  <inkml:trace contextRef="#ctx0" brushRef="#br1" timeOffset="120">18698 8304 759 0,'5'-4'435'0,"6"-7"-23"0,9 4-294 15,8 3-44 1,6 2-49-16,0 4-13 16,2 3-34-16,-4 0-58 15,0 2-167-15,0-4-93 0</inkml:trace>
  <inkml:trace contextRef="#ctx0" brushRef="#br1" timeOffset="121">19183 8251 365 0,'13'-9'248'16,"14"-13"21"0,-5 1-40-16,-11-2-42 0,-8 1-6 15,-17 4-15 1,-9 2-18-16,-14 8-46 0,-4 3-29 16,3 7-50-16,1 5-13 15,14 10-12 1,9 3-3-16,9 3-1 15,5 0 3-15,9-2 1 0,8-4 1 16,8-8 2 0,7-3 2-16,3-10 3 15,-1-6-1-15,7 0 0 0,0-2-1 16,4 8-1 0,-1 2 1-16,-10 5 9 0,-7 4 10 15,-15 3 15-15,-7 2 7 16,-9 3 3-16,-9 2-5 15,-11-1-10-15,-6 0-8 16,-7-4 1-16,1-4-87 16</inkml:trace>
  <inkml:trace contextRef="#ctx0" brushRef="#br1" timeOffset="122">19958 8131 480 0,'0'-1'289'16,"15"0"-6"-16,3 0-105 15,21 0-50-15,10-1-17 16,4 0-28-16,4 2-14 16,-9 0-32-16,-6 0-11 0,-15 1-11 15,-5 0-3 1,-11 3-44-16,-4-6-47 0,-6-2-113 15,-4 2-93-15,2 1-67 16,0-1 46-16,-4 1 149 16,-12 0 136-16,-29 6 188 15,26 3 34-15,4 5 12 16,2 0-27-16,6 5-59 16,7 4-28-16,8 5-49 15,5 3-15-15,7 0-18 16,0 1-38-16,4-5-288 15</inkml:trace>
  <inkml:trace contextRef="#ctx0" brushRef="#br1" timeOffset="123">20663 8313 692 0,'7'-11'351'0,"3"-11"-91"0,-1-1-60 0,-7 1-45 15,-4 1-13 1,-10-3-31-16,-5 1-24 0,-10 4-48 15,-2 4-23-15,-9 9-19 16,3 6-5-16,3 9 0 16,6 3 3-16,13 10 2 15,5 1 1-15,9 3 2 16,2 0 0-16,9 0-1 16,11-4 0-16,6-11 2 15,7-4 2-15,1-10 0 16,-7-5 1-16,-8-5 4 15,-4-3-2-15,-5-3 4 16,-4 1 0 0,-4 3-7-16,-3 2 1 0,-3 6-6 15,-1 4-4-15,2 4-2 0,-2-1-1 16,2 0 2-16,0 0 1 16,2 15 3-1,15 30 1-15,4-26 2 16,5-1 3-16,2-4 8 15,1-3 6-15,-5-11 20 16,-3-5 8-16,-5-9 11 16,-6-5-8-16,-8-2-18 15,2-1-12-15,-6 4-62 16,-2 0-61-16</inkml:trace>
  <inkml:trace contextRef="#ctx0" brushRef="#br1" timeOffset="124">21488 7949 903 0,'4'5'337'16,"5"17"-244"-16,-4 4-53 16,-2 22-17-16,0 7 7 0,-7-1 4 31,2-2 1-31,1-12-2 15,1-6-3-15,-1-19 7 16,1-9 4-16,-2-21 0 0,0-9-3 16,-2-16-19-16,-1-5-8 15,-2-10-2-15,0-3 2 16,3-12-2-16,-1-2-3 16,6 18-10-16,0 8 7 15,11 31 8-15,6 14 1 16,8 21 6-16,8 14-9 15,4 19-6-15,5 5 0 16,3 5 1-16,-1-3 1 0,1-6 1 16,-3-7 1-16,-10-16 2 15,-2-6 2-15,-5-18 13 16,0-10 16-16,2-16 37 16,3-9 12-16,-9-12 4 15,-8-9-12-15,-12-11-37 16,-8-7-12-16,-8 1-50 15,1 7-40-15,-1 24-125 16,3 17-111-16</inkml:trace>
  <inkml:trace contextRef="#ctx0" brushRef="#br1" timeOffset="125">22167 8148 611 0,'11'7'353'15,"6"3"-68"-15,6-3-108 0,2-3-23 16,-2-4-52-16,0-1-19 16,-4-5-34-16,-1-4-11 0,-3-2-11 15,-7-2-3 1,-5-1-2-16,-4-5-5 0,-13-3-14 16,-4 3-5-16,-12 6-18 15,-1 13-1-15,-4 11-1 16,2 8 3-16,6 11 14 15,4-1 0-15,14 7 5 16,9 0 0-16,14-4 3 16,5-1 2-16,10-8 1 15,2-4 1-15,0-10 0 16,0-7 2-16,-4-8 1 16,-2-8 1-16,-2-4-1 15,-4-4-1-15,0-4 2 0,-5-5 1 16,0-2-2-1,-2 4-1-15,-5 7-9 0,-6 8 0 16,-6 14-1 0,-3 1 1-16,-1 8 2 15,5 7 3-15,2 5-1 16,3 4 2-16,3 0-1 16,0-1 0-16,8-3 3 0,0-3 1 15,5-9 9-15,-1-2 5 16,1-6 1-1,0-4-1-15,3-6-8 0,1 0-5 0,-4-3-5 16,-2 3-3-16,-6 4-5 16,-2 5-6-16,-2 6-2 15,0 4 1-15,0 7 5 16,3 0 3-16,5-1 2 16,4-1 2-1,6-7 4-15,0-3 2 16,-1-6 2-16,-2-6 2 0,-6-7-1 15,-2-2 0-15,-1-6-2 16,-6-1-5-16,1-11-35 16,-2-4-18-16,1-18-19 15,2-10-1-15,1-17 32 16,3-2 14-16,1 13 20 16,1 13 15-16,-3 30 39 15,0 11 11-15,-8 16-2 16,-2 10-12-16,0 20-35 15,-5 11-10-15,3 26 2 0,2 12 0 16,2 10-1-16,4 3 1 16,0-17 0-1,-3-7 1-15,7-16-6 16,3 0-2-16,8-11-118 16,2-7-79-16</inkml:trace>
  <inkml:trace contextRef="#ctx0" brushRef="#br1" timeOffset="126">22803 8121 738 0,'6'0'299'0,"3"-3"-161"0,7 6-99 15,6 3-27-15,6-1 2 16,4 3-2-16,8 0-3 16,3-2 2-1,0 0 3-15,0 0 0 0,-6-4 0 16,-1-1 2-16,-4-2 15 15,-2-2 7-15,-6-4 7 16,-4-3 1-16,-6 4-2 16,-12-6 3-16,-6 2 1 15,-6 0-6-15,-3 4-19 16,-1 4-17-16,2 9-12 16,3 6-3-16,4 3 5 15,5 5 4-15,10 2 5 16,0 0 3-16,8 0 8 15,1-3 8-15,-2-9 24 16,3-4 13-16,-6-7 13 16,2-2-1-16,-8-10-14 0,-8-4-13 15,-6-6-20 1,-8-2-11-16,-10 0-15 0,1 2-22 16,-6 5-141-16,0 7-280 15</inkml:trace>
  <inkml:trace contextRef="#ctx0" brushRef="#br1" timeOffset="127">23480 8099 787 0,'7'-4'353'0,"10"1"-152"16,5 3-33-16,2 6-29 0,0 4-17 15,-4 11-33-15,-3 3-7 16,-5 5-21 0,-4 2-11-16,-7-7-16 15,-1-4-6-15,-2-5-10 16,-2-7-2-16,4-6-2 15,0-2-1-15,6-11-8 16,1-5-5-16,3-13-6 0,2-2-3 16,0-2-6-1,8 3-1-15,-2 10-2 0,4 5 1 16,-1 7 13-16,-5 6 5 16,-2 8 14-16,-6 5 4 15,-6 7 7-15,-2 4 0 16,0 3-3-16,3 2-2 15,1-3-5-15,-1-2-3 0,1-5-5 16,-4-1 0-16,3-5-102 16,8-1-109-16</inkml:trace>
  <inkml:trace contextRef="#ctx0" brushRef="#br1" timeOffset="128">24011 8311 1129 0,'0'0'542'0,"-2"0"-219"16,2 1-156-16,0-1-49 16,0 0-53-16,0 0-9 15,0 0-13-15,0 0-2 16,0 0-9-16,0 0-1 15,0 0-3 1,0 0-9-16,0 0-51 16,-1 0-97-16</inkml:trace>
  <inkml:trace contextRef="#ctx0" brushRef="#br1" timeOffset="129">2001 9018 626 0,'3'0'293'15,"3"0"-77"-15,-4 17-101 16,-2 10-24-16,-6 16 1 16,-5 5-18-16,-9 8-28 15,1-1-4-15,-2-3-11 16,7-4-6-16,8-18-9 16,4-7-4-16,2-18 17 15,6-10 2-15,8-20-1 0,2-11 1 16,8-16-17-16,-1 0-2 15,-9-1 3-15,-4-1-1 16,-5 2-1-16,-8 3-2 16,3 8-9-16,4 10-2 15,-4 9-7-15,5 9-8 16,6 21-4-16,3 11-1 16,23 21 1-16,9 6 8 15,12 6 8-15,13 2 2 16,6-2 2-16,2 0 2 15,-11-5 1-15,-13-2 0 0,-28-8-1 16,-7-1 0-16,-23-14 8 16,-14-2 2-16,-35-6 5 15,-23-3-1-15,-20 4-6 16,-3-10-2-16,16-2-3 16,11-6 5-16,27-6-80 15,14-2-65-15</inkml:trace>
  <inkml:trace contextRef="#ctx0" brushRef="#br1" timeOffset="130">2824 9377 366 0,'5'-9'263'0,"6"-6"7"16,-8-4-59-16,-3-1-13 16,-10 0-48-16,-5 1-22 15,-10 0-38-15,-7 1-15 0,-1 6-32 16,-2 5-21-16,5 10-27 16,7 8-8-16,4 9-4 15,6 5 3 1,12 8-1-16,3 2 0 0,18 3 1 15,3-2 2-15,10-12 7 16,4-8 4-16,0-13 7 16,1-7 5-16,-3-12 5 15,-6-6 2-15,-5-8 1 16,-3-2 0-16,-12 0 1 16,-3 3 2-16,-9 7-1 15,-5 4-7-15,0 9-13 16,0 8-8-16,1 7-6 15,0 6 0-15,6 11 4 16,2 2 2-16,12 6 2 16,6-2 3-16,9-5 6 15,6-5 11-15,-4-15 24 16,3 0 15-16,-2-11 23 0,-7-2 4 16,2-4-14-16,-10-3-11 15,-6-3-26-15,-2-3-36 16,-8-2-145-16,4 2-165 15</inkml:trace>
  <inkml:trace contextRef="#ctx0" brushRef="#br1" timeOffset="131">3206 9052 1046 0,'2'-15'418'0,"9"-13"-275"15,4 0-35 1,17 2-30-16,5 13-6 0,4 13-7 15,2 10-16-15,-3 22-13 16,-3 12-2-16,-14 10 2 16,-7 6-1-16,-14 8-6 15,-1 1-6-15,3 3-8 16,6-5-2-16,6-14-7 16,1-13 0-16,7-19 1 15,-4-11 2-15,-2-15 1 16,-8-12-3-16,-16-8-33 15,-10-5-12-15,-17-1-12 0,-4 4-1 16,-9 16 22-16,2 11 3 16,6 13 8-16,2 3 4 15,14 4-21-15,8 1-53 16,14-6-226-16</inkml:trace>
  <inkml:trace contextRef="#ctx0" brushRef="#br1" timeOffset="132">4017 9289 439 0,'-4'-7'334'0,"-11"-8"44"16,-5 3-125-16,-3 6-143 15,-4 6-46-15,4 9-53 16,1 2-12-16,12 10-8 15,5 0-2-15,16 4 3 16,9-2 4-16,8-8 10 16,2-1 6-16,-7-11 5 15,1-2 1-15,-13-3 3 16,-1-5 3-16,-7-3 1 16,-7-1-3-16,-13 6-11 15,-8 2-7-15,-6 7-9 0,-1 6-2 16,7 5 1-16,3 4 0 15,12 7-1-15,9 2 0 16,9-3 1 0,6 1 3-16,12-13 5 15,1 0 6-15,3-6 7 0,4-4 0 0,-4-5-1 16,3-2-1 0,4-8-1-16,-6-8 0 0,-2 1 1 15,-10-8 2-15,-9 2 0 31,-5 3-1-31,-8 6 1 0,-3 8-2 0,-2 10-7 32,-1 8-2-32,4 10-6 15,4 4-4-15,7 3 3 0,7-2 1 0,9-4 3 16,3-6 4-16,5-6 13 16,-2-5 3-1,-7-4 7-15,0-3 4 16,-4-8-8-16,0-8 4 0,1-10-112 0,-3-9-95 15</inkml:trace>
  <inkml:trace contextRef="#ctx0" brushRef="#br1" timeOffset="133">4420 9148 547 0,'-1'-14'416'0,"-1"-9"25"16,2 14-152-16,-1 1-70 0,0 10-120 16,1 5-45-16,1 6-50 15,0 7-93-15</inkml:trace>
  <inkml:trace contextRef="#ctx0" brushRef="#br1" timeOffset="134">4832 9439 653 0,'0'-17'383'0,"-2"-10"-62"0,-11-4-116 0,-5-1-32 15,-14 8-70-15,-2 5-34 16,-4 13-57-16,-1 7-17 16,5 16-13-16,4 8 3 15,11 8 4-15,9 6 1 16,12-2 1-16,9-2-1 15,17-7 4-15,1-8 2 16,7-6 7-16,5-9 4 16,-4-10 6-16,0-4 1 0,-5-7 2 15,-9-6 0-15,-6-3 0 16,-2 0-2-16,-10 5-6 16,1 7-4-16,-5 11-5 15,-5 5-3-15,3 11 1 16,0 5 2-16,1 7 1 15,9 0 2-15,5-9 3 16,0 1 3-16,10-11 18 16,-5-6 12-16,0-10 20 15,0-9 7-15,-1-7 0 16,6-5-7-16,2-5-10 16,0-4-3-16,-9-4-5 15,0 2-4-15,-11 11-11 16,-1 9-12-16,-5 20-26 15,-3 10-5-15,-2 22-2 32,0 14 4-32,3 19 14 0,0 2 2 0,2-2 2 0,1-5 1 15,4-10 0-15,1 0 0 16,4-9-1-16,1-4-2 16,1-16-157-16,-2-8-90 15</inkml:trace>
  <inkml:trace contextRef="#ctx0" brushRef="#br1" timeOffset="135">5083 9571 840 0,'6'-3'376'0,"7"3"-133"0,11-5-198 16,6 3-23-16,11 1-11 16,6-5-4-16,8-1-52 15,6-5-67-15</inkml:trace>
  <inkml:trace contextRef="#ctx0" brushRef="#br1" timeOffset="136">5752 9322 473 0,'0'-11'329'0,"-3"-11"16"16,-15 3-61-16,-13 5-115 16,-7 6-43-16,-1 7-67 15,8 2-22-15,7 12-32 16,7 2-5-16,10 5-10 0,7 0-1 15,13 2 0-15,7-2 1 16,7-5 5-16,3-2 3 16,-3-8 6-16,-4-2 2 15,-9-3 3-15,-7 0-5 16,-16 0-7-16,-12 1-4 16,-15 3-7-16,-4 3 5 15,2 8 9-15,10 4 3 16,12 5 12-16,11 2 3 15,19 1 15-15,9-1 8 0,22-8 4 16,6-6-2-16,5-9-14 16,0-3 25-16</inkml:trace>
  <inkml:trace contextRef="#ctx0" brushRef="#br1" timeOffset="137">6871 9285 591 0,'-6'-4'295'0,"-16"-2"-97"15,-10-2-50-15,-8 24-78 16,0 7-24-16,7 13-30 15,10 13-15-15,21-3-5 0,9 0 1 16,21-7 9-16,10-4 12 16,10-15 26-1,2-6 7-15,-3-11 10 16,-12-6-3-16,-12-9 4 0,-12-4 1 16,-22-5-11-16,-10-2-6 15,-25-1-29-15,-4 3-8 16,0 6-20-16,5 7-68 15,18 8-276-15</inkml:trace>
  <inkml:trace contextRef="#ctx0" brushRef="#br1" timeOffset="138">7110 9383 782 0,'23'-2'372'0,"26"-6"-161"0,2 4-52 16,-7 2-92-1,-9-1-24-15,-13 3-48 16,-11-2-87-16</inkml:trace>
  <inkml:trace contextRef="#ctx0" brushRef="#br1" timeOffset="139">7182 9400 622 0,'0'14'303'0,"-2"17"-108"0,4 7-35 15,6-1-56-15,0-2-18 16,2-6-31-16,4-6-15 16,-1-10-44-16,2 3-76 15</inkml:trace>
  <inkml:trace contextRef="#ctx0" brushRef="#br1" timeOffset="140">7408 9429 663 0,'2'10'374'0,"4"-1"-84"0,1 13-118 0,-7 2-28 16,1-2-50-16,-1 2-12 16,0-4-29-16,0-7-12 15,1-6-20-15,0-2-4 16,7-13-3-16,8 0-3 16,8-9-2-16,5-3-5 15,6 0-3-15,-1-4 0 16,4 10-2-1,-1 6 3-15,-9 9 11 16,-8 14 6-16,-19 12 13 16,-6 5-2-16,-12 0 31 15,1 3-103-15</inkml:trace>
  <inkml:trace contextRef="#ctx0" brushRef="#br1" timeOffset="141">8769 9390 644 0,'-20'-2'308'0,"-21"2"-122"15,-2 8-55-15,10 14-67 16,6 2-27 0,24 12-32-16,12 4-6 0,27 0 3 15,10 2 9-15,10-12 22 16,1-8 6-16,-6-14 4 16,-5-4-1-16,-13-10 9 15,-11-12 10-15,-16-8 14 16,-10-10-2-16,-15-12-18 15,-9-11-13-15,-1-10-18 0,-4-9-4 16,13 1-14-16,13 5-8 16,17 13-24-16,16 11-8 15,17 16-4-15,4 14 1 0,5 17-52 16,-1 8-83-16</inkml:trace>
  <inkml:trace contextRef="#ctx0" brushRef="#br1" timeOffset="142">9131 9422 477 0,'2'20'275'16,"2"11"-51"0,4 7-80-16,1-3-33 0,-1-3-49 15,0-2-21-15,-2-6-20 16,-4-1-82-1</inkml:trace>
  <inkml:trace contextRef="#ctx0" brushRef="#br1" timeOffset="143">9696 9475 708 0,'-14'10'392'0,"-11"2"-44"0,-14 11-225 16,-9-1-17-16,-9-3-45 15,-1-4-14-15,7-10-19 16,7-1-5-16,12-6-3 16,5-10-2-16,9-5-7 15,7-2-6-15,13-5-21 16,5 0-12-16,9 3-11 31,3 3 5-31,2 18 27 0,4 6 14 0,2 15 26 16,3 6 3-16,0 4-4 15,-1 0-5-15,-1-2-12 16,-5-4 9-16,3-5-175 16</inkml:trace>
  <inkml:trace contextRef="#ctx0" brushRef="#br1" timeOffset="144">10027 9489 755 0,'-22'-8'397'0,"-26"-7"-110"16,3 1-99-16,4 14-115 31,10 7-34-31,15 16-36 0,-1 5-4 0,20 9-7 16,-2-4 3-16,15-4 2 16,12-1 4-16,4-12 13 15,9-2 8-15,-1-11 9 16,-4-4 5-16,-7-10 13 15,-5-6 10-15,-14-9 23 16,-4-6 7-16,-16-13-2 16,-12-16-13-16,-9-18-26 15,-3-6-12-15,8-2-25 16,6 10-11-16,19 21-43 16,5 8-30-16,20 22-73 15,5 13-52-15,10 22-122 16,1 12-193-16</inkml:trace>
  <inkml:trace contextRef="#ctx0" brushRef="#br1" timeOffset="145">10226 9554 632 0,'5'0'389'0,"4"0"-6"0,8 2-181 16,3-2-21-16,3 0-47 0,1-1-24 0,3-5-50 31,-4-2-14-31,1-5-19 0,-5-7-5 16,-7-2-5-16,-3 1-2 0,-12-5-11 16,-7 2-10-16,-11 5-16 15,-6 5-6 1,-4 15 1-16,-1 13 5 15,7 16 11 1,5 2 3-16,5 7 3 16,8 2 1-16,7-3 2 15,1 0 2-15,11-1 3 16,-4-3 1-16,4-1 2 0,-1-3 26 16,4-5-163-16,3-5-83 15</inkml:trace>
  <inkml:trace contextRef="#ctx0" brushRef="#br1" timeOffset="146">10833 9505 767 0,'-15'-19'379'0,"-16"-18"-123"16,1 3-66-16,4 10-82 15,1 9-24-15,4 14-38 16,2 7-14-16,4 13-10 16,4 7-9-16,11 5-8 15,5 4 2-15,14-2 3 16,4-3 2-16,7-9 4 0,0-3 0 16,0-9 1-1,0-1-46-15,-1-5-161 16,0-6-167-16</inkml:trace>
  <inkml:trace contextRef="#ctx0" brushRef="#br1" timeOffset="147">10986 9341 929 0,'-2'-15'470'0,"-3"-9"-159"16,2 12-84-16,0 21-119 0,1 15-39 0,0 21-37 16,3 12 7-16,5 7 13 15,3 3 0-15,5-7-8 16,-3-2-4-16,-2-6-14 15,0-2-5 1,-7-6-25-16,-1-8-63 16,-1-15-209-16</inkml:trace>
  <inkml:trace contextRef="#ctx0" brushRef="#br1" timeOffset="148">11009 9599 1096 0,'10'0'386'16,"15"1"-317"-16,7 4-31 16,5 0 6-1,0-2-3-15,-5-3-13 0,-4-3-7 16,-10-8-21-16,-3 0-9 16,-5-5-10-16,-1-2-3 15,-1 4 8-15,1 2 8 16,1 11 20-1,-1 4 15-15,4 7 31 0,-2 5 11 16,-6 3 7 0,1-3-4-16,-6-1-17 0,0-2-8 15,0-9-18-15,1-2-2 16,6-4-3-16,1-6-4 16,8-4-4-16,3-2-6 15,4-6-6-15,2 1-3 16,-3-1-3-16,2 8-3 15,-3 10-6-15,-4 6-1 0,-2 14 0 16,-7 4 3 0,-2 5 7-16,-4 1 2 15,0 0 12-15,-2-2-64 0,0-4-266 0</inkml:trace>
  <inkml:trace contextRef="#ctx0" brushRef="#br1" timeOffset="149">11441 9130 1288 0,'2'-4'525'0,"0"4"-340"31,0 5-84-31,-2-5-84 16,0 10-9-16,1 54-55 15</inkml:trace>
  <inkml:trace contextRef="#ctx0" brushRef="#br1" timeOffset="150">12418 9155 677 0,'-4'10'273'15,"-4"9"-150"-15,-9 23-41 0,-1 14 13 16,-5 18 12-16,4-2-3 16,9-4-26-16,1-8-10 15,10-25-27-15,1-10-11 16,6-15 4-16,4-12 5 15,4-15 5-15,2-9 1 16,2-22-12-16,-1-8-5 16,-4-21-5-16,-3-6-1 15,-4 7-3-15,-2 10 1 16,1 24-4-16,2 19-9 16,5 29-7-16,3 13-5 15,7 32 0-15,2 18 7 16,0 17 9-16,2 6 1 0,-1-10 0 15,0-10 1-15,-1-18-63 16,-4-11-92-16</inkml:trace>
  <inkml:trace contextRef="#ctx0" brushRef="#br1" timeOffset="151">12387 9503 713 0,'0'-1'404'0,"7"-3"-37"0,7 3-213 16,18 0-112-16,9-1-12 16,16 3-14-1,2 0-6-15,4 4-132 0</inkml:trace>
  <inkml:trace contextRef="#ctx0" brushRef="#br1" timeOffset="152">12859 9483 1009 0,'5'0'381'16,"16"0"-283"-16,13-1-42 0,33 4-35 15,10-1 10-15,23-1 9 16,8 1 2-16,3-4-10 16,-4 2-5-1,-28-5-7-15,-20-3-2 0,-37-1 4 16,-7-3-2-16,-15-3-14 16,-9-2-7-16,-6-3-11 15,-5-3-1-15,6 2-3 16,6 6-10-16,10 10-27 15,4 8-8-15,7 12 6 16,-5 1 23-16,-1 11 60 16,-1 4 27-16,-14-1 38 15,0-1 1-15,-8-6-24 16,-4-7-17-16,9-6-37 16,4-3-72-16</inkml:trace>
  <inkml:trace contextRef="#ctx0" brushRef="#br1" timeOffset="153">13856 9141 887 0,'2'-3'431'0,"1"-2"-190"16,2 7-73-16,-5-2-96 15,6 26-21-15,14 53 14 16,-6-18 3-16,0 4-8 15,0-3-9-15,-5-10-24 16,-2-6 4-16,-2-17-154 16,-4-8-192-16</inkml:trace>
  <inkml:trace contextRef="#ctx0" brushRef="#br1" timeOffset="154">13723 9190 1089 0,'9'-10'431'16,"19"-12"-265"-16,8 2-50 16,19 6-42-16,3 1 3 0,-1 9-25 15,-4 2-12 1,-17 5-13-16,-6 1-11 16,-17 2-12-16,-8-1-2 15,-8 2 5-15,-7-2 1 16,-5 2 3-16,5 1-3 15,10 0-29-15,6 3-10 0,16 3-5 16,2 3 0-16,8 8 22 16,1 6 7-1,-2 5 8-15,-1 7 4 16,-20-4 12-16,-6 0 9 0,-22-5 8 16,-14-8 2-16,-5-5-7 15,-5-6-6-15,-3-11-6 16,3-2-46-16,4-4-150 15</inkml:trace>
  <inkml:trace contextRef="#ctx0" brushRef="#br1" timeOffset="155">14657 9572 917 0,'6'6'485'0,"9"6"-160"0,-11 7-85 16,-5 4-43-1,-14 6-83-15,-12 1-27 16,-19-1-43-16</inkml:trace>
  <inkml:trace contextRef="#ctx0" brushRef="#br1" timeOffset="156">15476 9361 812 0,'-15'10'341'0,"-8"7"-175"0,5 19-105 16,5 3-17-16,17 5 4 15,11-3 11-15,18-13 14 16,8-10 4-16,2-14-6 16,-1-4-14-16,-4-18-15 15,-8-4-2-15,-9-18-4 16,-4-12-3-16,-17-16-8 0,-5-4-5 16,-18-7-8-1,-13 3-4-15,-14 13-8 16,-14 6-5-16,-7 28-7 15,4 16 1-15,13 19-2 16,13 11 2-16,26 7-5 16,15 6-4-16,27 5 0 15,18 6 0-15,31-1-56 16,6-2-55-16</inkml:trace>
  <inkml:trace contextRef="#ctx0" brushRef="#br1" timeOffset="157">16051 9301 956 0,'-7'-5'399'0,"-11"-7"-234"0,-1 3-44 0,-3 8-56 15,-4 0-20 1,2 4-31-16,1 6-7 16,11 5-9-16,6 4-7 0,12 2-7 15,11 1 3 1,8-7 4-16,3-3 7 15,0-4 5-15,-10-3-7 16,-12-3-14-16,-5 1-5 0,-14 3-6 16,-5-1 7-16,-12 7 10 15,-1 2 1-15,4 7 2 0,6-3 2 16,17 8 7 0,4-5 1-16,10-7 6 15,12 3 0-15,10-11 5 16,5-5 2-16,1-7 2 15,-3-7 1-15,-6-10-1 16,-5-2-1-16,-6-5 1 16,-2-2-1-16,-11 1-4 15,0 6-1-15,-11 12-11 16,-1 10-3-16,-3 15-3 16,0 9-2-16,5 11 7 15,0 5 0-15,7 3 2 16,-2-7 1-16,11 1 1 15,3-14 4-15,10-7 8 0,2-7 7 16,-3-11 12-16,0-6 4 16,-6-11-1-16,2-2-3 15,-4-3-10-15,-2-2-4 16,-3-1-8-16,-3 3-5 0,-2 9-12 16,-3 9-12-16,1 14-8 15,-1 4 0-15,-2 13 8 16,3 3 9-1,1 3 8-15,6 7 0 0,8-6 1 16,4-4 2-16,8-10 23 16,-3-9 17-16,-1-5 42 15,-4-7 7-15,-6-4-9 16,-1-6-16-16,-11-10-37 16,3 4-53-16,-5 0-162 15,-2 1-166-15</inkml:trace>
  <inkml:trace contextRef="#ctx0" brushRef="#br1" timeOffset="158">16588 9466 1002 0,'4'5'433'16,"13"5"-214"-16,1-3-29 16,13 3-47-16,6-1-18 15,7-8-43-15,1 0-14 16,-6-6-26-16,-4-5-8 15,-11-7-9-15,-7-3-3 16,-15-8-16-16,-7-2-7 0,-16-1-19 16,-10-2 1-16,-12 5 1 15,-2 5 1 1,4 13 5-16,-1 10-4 0,11 17 3 16,6 8 2-16,13 23 2 15,5 2 3 1,6 7 6-16,1 3 2 15,2-6 3-15,8 4 1 0,8-1-6 16,0-3 0-16,7-9-52 16,-2-7-84-16</inkml:trace>
  <inkml:trace contextRef="#ctx0" brushRef="#br1" timeOffset="159">17179 9467 869 0,'-2'-18'399'16,"-6"-19"-163"-16,-5 0-41 0,-3 12-64 15,-1 3-31 1,-9 10-54-16,7 5-21 15,0 12-21-15,-3 3-2 0,7 15-3 16,-2 4-3 0,4 5 0-16,7 3 2 15,9-3-1-15,9-2 2 0,5-6 2 16,6-7 7 0,3-13 6-16,1-4 1 15,3-8 0-15,-2-4-4 0,-9 1-7 16,-6-4-2-16,-13 4-7 15,0 1-7-15,-5 9 1 16,-1 4-3-16,6 5 4 0,2 5 4 16,11 2 9-16,5-6 8 15,6-1 10 1,2 0 5-16,0-8 8 0,0 1 0 0,-6-4 4 16,-3 0-3-1,-6-3-9 1,-6-2-10-16,-7-4-82 15,-6-7-74-15,-4-13-233 16</inkml:trace>
  <inkml:trace contextRef="#ctx0" brushRef="#br1" timeOffset="160">17278 9138 558 0,'3'-10'288'16,"1"-11"-94"-16,0 8-41 16,0 13-110-16,1 6-30 15,1 12-68-15,1 5-72 16</inkml:trace>
  <inkml:trace contextRef="#ctx0" brushRef="#br1" timeOffset="161">17360 9279 435 0,'7'-2'315'0,"7"-6"61"15,0 1-64-15,-2 7-94 16,3 7-42-16,-2 23-70 16,0 16-35-16,-2 21-20 15,-4 1-2-15,1 2-14 16,-3-6-8-16,0-9-8 15,-2-2-3-15,2-11-6 16,-3-9 7-16,5-17-125 16,-1-5-53-16</inkml:trace>
  <inkml:trace contextRef="#ctx0" brushRef="#br1" timeOffset="162">17452 9503 920 0,'2'-2'408'0,"7"-1"-170"0,9-2-160 32,11 4-36-32,10 2-19 0,0-1-8 15,10 2-64-15,0-2-86 16</inkml:trace>
  <inkml:trace contextRef="#ctx0" brushRef="#br1" timeOffset="163">18100 9289 758 0,'-11'-11'371'0,"-17"-7"-136"15,2 2-66-15,-1 8-88 16,2 6-26-16,5 7-33 16,3 4-10-16,11 7-11 0,5 2-5 15,7 0-3-15,6 3 1 16,5-3 4-16,0 1 3 15,-11-8 6-15,1-1 0 16,-11-7 1-16,-3 2-1 16,-4-1 0-16,-7 3-1 15,-5 2 10-15,-1 3 12 16,4 5 15-16,5-2 15 16,14 6 23-16,5 0 1 0,18-1 15 15,2 5-5-15,6-11-27 16,0 1-13-16,-5-11-25 15,2 1-8-15,4-3-114 16,3-5 33-16</inkml:trace>
  <inkml:trace contextRef="#ctx0" brushRef="#br1" timeOffset="164">19008 9233 918 0,'9'-1'430'0,"16"3"-164"0,5 8-49 16,12 19-71-16,5 9-21 16,5 15-49-16,1 4-17 15,1-7-23-15,-5-8-6 0,-9-12-140 16,-4-9-89-16</inkml:trace>
  <inkml:trace contextRef="#ctx0" brushRef="#br1" timeOffset="165">19525 9278 740 0,'-10'-2'356'0,"-6"-4"-137"0,-6 14-90 31,-2 7-31-31,-9 18-41 16,-7 6-21-16,-6 8-16 15,-8 0-4-15,0-6-5 16,3-2-1-16,8-10-3 16,14-5-15-16,13-5-142 0,4-7-154 15</inkml:trace>
  <inkml:trace contextRef="#ctx0" brushRef="#br1" timeOffset="166">19537 9635 776 0,'-1'-3'454'0,"-3"2"-73"16,-2 2-142-16,5-1-142 15,0 1-38-15,-5 27-25 16,-34 33-6-16,32-31-7 16,2-3-3-16,2-9-6 15,4-3 0-15,2-13 10 16,4-4 3-16,4-15 6 16,-2-4 3-16,7-8-8 15,-5-3-3-15,2-4-3 16,5 0-1-16,-5 1-5 15,4 5-6-15,-4 14-4 16,-3 3-4-16,1 18-3 0,-1 4 1 16,4 11 0-16,4 10 1 15,3 6-2-15,2 3 0 16,2 1 4-16,-4-5 0 0,-2-5-25 31,-3-4-57-31,-7-11-165 0,-1-5-107 16</inkml:trace>
  <inkml:trace contextRef="#ctx0" brushRef="#br1" timeOffset="167">19488 9709 896 0,'3'3'387'16,"8"5"-162"-16,4-4-65 0,22 0-39 15,8-1-27-15,12-4-61 0,3-1-14 16,-12-2-60-1,-5 1-87-15</inkml:trace>
  <inkml:trace contextRef="#ctx0" brushRef="#br1" timeOffset="168">19951 9314 980 0,'5'-1'394'15,"16"-1"-225"-15,9 3-51 16,17 1-25-16,10 5-16 16,6 0-40-16,0 1-13 15,-8-2-12-15,-8-2-15 16,-10-4-128-16,-8-1-80 15</inkml:trace>
  <inkml:trace contextRef="#ctx0" brushRef="#br1" timeOffset="169">20015 9473 787 0,'0'1'428'15,"4"2"-67"-15,11 1-159 16,3 0-32-16,18 4-43 16,4 1-32-16,13-4-53 15,6 1-18-15,-1-3-50 16,-4-3-88-16</inkml:trace>
  <inkml:trace contextRef="#ctx0" brushRef="#br1" timeOffset="170">20947 9165 616 0,'-8'-8'350'0,"-11"-6"-72"0,-7 5-100 15,-2 5-31-15,-9 8-60 16,-3 3-26-16,0 14-32 16,1 3-10-16,6 12-9 15,8 8 0-15,15 11 6 16,9 4 6-16,16 1 21 16,13-11 12-16,23-8 8 15,7-11-2-15,14-14-17 16,-3-2-7-16,-2-18-6 15,-6-9 2-15,-15-14 20 16,-10-10 13-16,-25-14 3 16,-11-7-1-16,-23-10-22 0,-13-6-16 15,-11 11-20-15,1 14-9 16,5 22-59-16,6 16-60 16,-2 13-152-16,-1 5-146 15</inkml:trace>
  <inkml:trace contextRef="#ctx0" brushRef="#br1" timeOffset="171">21039 9236 876 0,'-7'-6'453'16,"0"0"-141"-16,-14 6-157 16,-4 5-50-16,-1 14-55 15,-11 8-10-15,-4 11 3 16,-2 6 2-16,-8 2-9 16,6-1-6-16,7-4-12 15,6-5 0-15</inkml:trace>
  <inkml:trace contextRef="#ctx0" brushRef="#br1" timeOffset="172">15227 5546 917 0,'-10'-8'444'0,"-15"-5"-151"16,-2 1-68-16,-10 12-107 15,-2 10-31-15,-1 15-57 16,2 7-18-16,15 14-12 16,9-1-4-16,23 1-5 15,16-3 0-15,23-18 4 0,6-8 5 16,10-20 15-16,-3-12 16 16,-9-12 58-1,-9-8 24-15,-26-5 28 16,-16-1-7-16,-22 4-59 0,-14 3-27 15,-12 10-43 1,2 6-30-16,7 8-120 0,7 7-105 16</inkml:trace>
  <inkml:trace contextRef="#ctx0" brushRef="#br1" timeOffset="173">15231 5599 843 0,'-4'-2'462'16,"1"-2"-123"-16,-4 1-111 16,-4 7-49-16,-8 12-63 15,-3 9-24-15,-12 14-25 16,0 1-8-16,4-1-27 16,3-5-18-16</inkml:trace>
  <inkml:trace contextRef="#ctx0" brushRef="#br1" timeOffset="174">21607 9478 850 0,'6'-7'413'0,"9"-4"-162"0,1 11-63 16,-2 13-87-16,-2 9-32 15,-11 9-28-15,-5 0-10 16,-4-1-89-16,0-3-101 16</inkml:trace>
  <inkml:trace contextRef="#ctx0" brushRef="#br1" timeOffset="175">22119 9271 819 0,'15'-4'386'0,"12"0"-154"16,2 4-53-16,-10 10-69 15,-8 8-28-15,-11 8-36 0,-11 7-9 0,-13 4-11 32,-1-3-3-32,2-6-5 0,4-10-1 15,12-15-19 1,6-8-13-16,10-11-9 0,9-6-5 15,10-7 17 1,5 0 9-16,-2-1 4 16,-4 2 3-16,-5 7 3 15,-4 0 6-15,-11 10 12 16,-6 5-1-16,-8 9-12 16,-5 3-9-16,0 9-18 15,1 7-2-15,8 6 6 16,3 5 2-16,12 4 3 15,9-4 4-15,11-4 3 0,4-4 4 16,5-13-31-16,1-3-37 16,2-11-68-16,2-4-62 15,-3-10 26-15,-2-8 32 16,2-8 65-16,-4-9 65 16,0 0 43-16,-5 4 36 0,-12 11 55 15,-4 10 15-15,-12 16-32 16,-6 0-22-16,-8 16-41 15,-7 5-13-15,-12 8 0 16,-5 4-5-16,-9-5-10 16,-2-6 1-16,4-17-3 15,4-5-22-15,9-17-34 16,7-1-13-16,8 0-20 16,5-2 16-16,9 4 19 15,5 3 5-15,12 7 9 16,1 6 7-16,4 11 14 15,3 4 8-15,-1 9 13 16,2 4 0-16,1-3-1 0,0-1 0 16,1-10-1-1,2-5 1-15,-6-11 3 16,-3-7 2-16,-4-9 3 16,-6-6 4-16,1-2 6 0,2 0-2 0,1 7-3 15,2 5-5-15,-1 12-16 16,-3 4-4-16,-2 12 0 15,0 4 1-15,0 8 9 16,5 0 5-16,2-5 4 16,-2-4 0-16,-1-11 6 15,-5-6-51 1</inkml:trace>
  <inkml:trace contextRef="#ctx0" brushRef="#br1" timeOffset="176">1969 10488 483 0,'-15'13'295'0,"-12"22"-9"16,-1 4-90-16,20 0-88 0,8 1-23 15,21-8-40-15,9-6-10 16,9-12-14-16,1-10 1 16,-6-16 15-16,1-9 6 15,-6-14 11-15,-6-4 3 16,-11-13 9-16,-13-5 5 15,-20-13-7-15,-10-4-8 16,-1 9-22-16,-5 9-4 0,-6 26 3 16,6 12-3-16,0 18-10 15,7 6-12-15,20 15-19 16,9 6-4-16,20 4-6 16,11 1-2-16,23-1-79 15,10 2-69-15,10-10-232 16</inkml:trace>
  <inkml:trace contextRef="#ctx0" brushRef="#br1" timeOffset="177">2578 10462 853 0,'-8'-7'414'16,"-7"-4"-137"-16,-7-6-72 16,-4 0-70-16,-4 4-35 15,-4 3-60-15,4 7-30 16,8 9-37-16,6 5-12 15,10 11-4 1,6 2 6-16,13 4 12 0,8-2 5 16,7-9 7-16,3-4 5 0,-4-7 7 15,-4-5 1-15,-13-1 8 16,-6 0 1 0,-7 0-3-16,-8-1-1 15,-9 2-6-15,-6 2-2 16,-1 6-1-16,0 2-1 15,12 6-8-15,4 0-1 0,11 5 0 16,5-4 4-16,12 0 6 16,4-5 2-16,7-8 5 15,2-4 2-15,1-10 6 16,0-5 0-16,-1-10-1 16,-2-5-1-16,-3-6 1 0,-6 2 1 15,-5 1 2-15,-5 5 2 16,-7 10 0-16,-2 5 5 15,-6 14 0-15,3 9-1 16,-2 14-3-16,4 4-9 16,3 5-5-16,1-4-2 15,6-5-1-15,5-3 1 0,5-8 0 16,6-4 4-16,-2-8 4 16,2-3 3-16,2-10 5 15,-4-3 3-15,-1-7 3 31,-3-1 2-31,-10-4 1 0,-1 4-2 0,-4 1-5 16,-6 4 10-16,-1 11-6 16,-2 5-3-16,0 10-4 15,4 8-14-15,1 6-2 16,6 1 0-16,5-4 1 16,5-1 0-1,8-7 2-15,1-1 4 0,1-11 5 16,-2-8 5-16,1-8 7 15,-2-6 5-15,-3-4 5 16,2 3-2-16,-11-6-9 0,-2 2-3 16,-13 8-95-1,-3 8-78-15</inkml:trace>
  <inkml:trace contextRef="#ctx0" brushRef="#br1" timeOffset="178">3183 10594 1022 0,'5'8'453'0,"3"3"-236"15,11 4-73-15,5-1-28 16,7-6-43-16,2-3-18 16,3-6-17-16,-3-3-4 15,0-5-3-15,-1-3-2 16,-11-7-4-16,-2-3 0 15,-13-5 1-15,-9-5-2 16,-15-6-6-16,-12-3-3 16,-9 4-19-16,-1 11-10 15,3 24-9-15,5 15-3 16,9 22 7-16,5 8 8 16,13 12 7-16,2-2 4 15,8 5 7-15,5 0 2 0,-1 7 0 16,3 5-1-16,4-10 3 15,0-4-62-15,7-26-279 16</inkml:trace>
  <inkml:trace contextRef="#ctx0" brushRef="#br1" timeOffset="179">3831 10490 675 0,'-5'-9'345'16,"-9"-7"-89"-16,-9-1-62 15,0 11-76-15,-3 2-32 16,-5 9-55-16,9 5-14 16,-5 5-10-16,5 6 3 15,10 3 3-15,3 1 1 16,11 2-2-16,5-5-2 16,12-6 2-16,6-2 1 0,7-12 1 15,6 0 1-15,-2-12 3 16,-3-2 3-16,-6-4 5 15,-7-4 1-15,-9 7 0 16,-5-4-2-16,-6 9 7 16,-2 4-4-16,-5 4-7 15,2 5-3-15,5 7-16 0,3 5-2 16,10 1 1-16,8 3-1 16,5-4 4-1,7-2 1-15,-3-8 4 0,-5-1 4 16,-3-7 4-16,-6-6 2 15,-4-5 2-15,1-1-23 0,-5-5-158 16</inkml:trace>
  <inkml:trace contextRef="#ctx0" brushRef="#br1" timeOffset="180">4038 10265 856 0,'-1'-7'480'0,"-5"-5"-109"16,-2 2-127-16,8 8-183 15,-3 3-51-15,6 10-88 16,2 2-108-16</inkml:trace>
  <inkml:trace contextRef="#ctx0" brushRef="#br1" timeOffset="181">4178 10368 1178 0,'0'9'498'0,"0"17"-256"0,-2 9-96 15,2 17-51-15,5 6-22 16,2 6-36-16,3 4-7 16,0 1-21-16,-2-4-1 15,-1-6-4-15,-2-11 4 16,-2-16-77 0,0-6-75-16</inkml:trace>
  <inkml:trace contextRef="#ctx0" brushRef="#br1" timeOffset="182">4198 10669 1111 0,'9'-6'443'16,"5"-9"-256"-16,14 2-136 16,5 2-11-16,10 3-18 15,-1 1-10-15,-2 3-35 16,0 0-58-1,0 1-243-15</inkml:trace>
  <inkml:trace contextRef="#ctx0" brushRef="#br1" timeOffset="183">4825 10399 700 0,'-2'-12'409'0,"-11"-10"-65"15,-5 3-56-15,-13 3-107 0,-3 3-57 16,0 8-73-1,2 5-27-15,12 7-33 16,3 8-9-16,15 10-6 16,6 0 3-16,12 4 7 15,2-4 4-15,2-8 5 16,-9 1 2-16,11-9 3 16,-2-5-1-16,-6-4-18 15,3-1-6-15,-22-1-8 0,-8 1 1 16,-13 3 18-1,-5 0 6-15,-4 3 5 16,3 7 3-16,5-2 5 0,5 7 6 16,11 4 16-16,8 0 8 0,7 2 13 15,9 0 4 1,12-5 7-16,4-4 1 0,7-7-4 16,2-5-7-1,2-7-15-15,4-3-42 16</inkml:trace>
  <inkml:trace contextRef="#ctx0" brushRef="#br1" timeOffset="184">5977 10574 738 0,'0'-11'393'0,"-4"-11"-68"0,-5-4-29 16,-14-4-69-16,1 5-42 15,-8 5-84-15,-7 8-36 16,0 13-38-16,-3 13-11 16,9 10-13-16,1 5-4 15,24 3-8-15,7-3-3 16,20-4 0-16,14-3 0 16,5-6 8-16,0-4 4 15,-3-10 5 1,-9-1 2-16,-10-2-40 0,-4-6-37 15,-5 0-143-15,0-7-128 0</inkml:trace>
  <inkml:trace contextRef="#ctx0" brushRef="#br1" timeOffset="185">6058 10436 708 0,'11'0'344'0,"14"2"-125"16,5-2-58-16,7 2-68 15,-3-2-24-15,-5-3-31 16,-3 1-7-16,-10-3-12 0,-4 0-2 15,-8 8-8 1,-4-1-2-16,-11 6 8 16,-3 5 4-16,-6 6 8 15,0 8 0-15,1-1-14 16,8 0-9-16,11-6-4 16,5 1 0-16,15-1-1 15,-2-3 2-15,8-4 4 0,-1-4 1 16,7-8 6-16,-2-3 0 15,0-6 3-15,-3-5 2 16,-6-6 0-16,1-5 0 16,-6-2 1-16,0 2-7 15,-8 0 50-15,-1 10 21 16,-7 7 4-16,-2 6 6 0,0 14-52 16,-2 5-15-1,1 7-13-15,3 7-1 0,4-2 0 16,2 2-41-16</inkml:trace>
  <inkml:trace contextRef="#ctx0" brushRef="#br1" timeOffset="186">5948 10096 818 0,'-1'-5'443'16,"-6"-2"-144"-16,1 16-168 15,3 12-64-15,-3 17-17 16,0 7-91-16</inkml:trace>
  <inkml:trace contextRef="#ctx0" brushRef="#br1" timeOffset="187">7378 10083 957 0,'4'-5'482'0,"4"-7"-189"16,-2 14-113-16,-4 13-43 16,-4 14-58-16,-3 11-12 15,-6 19-5-15,0 9-11 16,1 13-17-16,7 2-11 16,8-12-17-16,7-7-4 15,16-21 1-15,6-10 1 16,10-13 4-16,2-8 13 15,-3-11-116-15,-13-3-57 0,-14-13-156 16,-12-4-175-16</inkml:trace>
  <inkml:trace contextRef="#ctx0" brushRef="#br1" timeOffset="188">7235 10409 602 0,'0'-1'358'16,"1"1"-8"-16,16 0-180 15,11 4-47-15,11 0-11 16,5 4-10-16,9-1-49 16,3 1-16-16,4 3-18 15,1 1-108-15</inkml:trace>
  <inkml:trace contextRef="#ctx0" brushRef="#br1" timeOffset="189">7744 10623 793 0,'-6'2'347'16,"-4"13"-139"-16,1 10-67 16,-5 11-32-16,1 8-5 15,1 0-39-15,1-5-21 0,9-8-27 16,3-8-6-1,8-15 6-15,4-8 7 0,4-17 8 16,-1-5 4-16,2-12-5 16,-1-3-2-1,-3-1-1-15,-5-5-3 16,-4 9-7-16,-2 8-3 16,-2 13-11-16,4 13-2 15,2 14 4-15,0 5 1 0,8 14 0 16,4 1-1-16,0 4-1 15,6 2-1 1,-5-5 3-16,-5-2-48 0,3-12-179 16,-7-3-193-16</inkml:trace>
  <inkml:trace contextRef="#ctx0" brushRef="#br1" timeOffset="190">7759 10776 835 0,'12'1'423'15,"2"-1"-118"-15,9 1-170 16,0-1-19-16,2 0-61 16,7 2-18-16,4-3-82 15,3-2-134-15</inkml:trace>
  <inkml:trace contextRef="#ctx0" brushRef="#br1" timeOffset="191">8045 10403 930 0,'7'4'354'15,"14"-2"-227"1,10 4-45-1,28 1-15-15,5-4-9 0,11 3-32 0,1 1-10 0,-9-1-82 16,-3-4-122-16</inkml:trace>
  <inkml:trace contextRef="#ctx0" brushRef="#br1" timeOffset="192">8168 10561 957 0,'0'0'432'15,"3"0"-176"-15,14 6-134 16,10 2-22-16,13 5-15 16,7 1-13-16,2-5-33 15,2 0-9-15,9-2-163 0</inkml:trace>
  <inkml:trace contextRef="#ctx0" brushRef="#br1" timeOffset="193">9073 10296 958 0,'-17'-5'407'0,"-26"-4"-233"16,3 11-40-16,0 15-73 15,2 11-18-15,10 17-27 16,5 3-8-16,16 7 1 16,7-1 6-16,27-9 10 15,13-5 6-15,22-13 9 16,14-8 4-16,4-12 8 15,-6-9 6-15,-18-15 18 16,-19-7 8-16,-21-14 6 16,-12-1-5-16,-18-18-32 15,-8-4-18-15,-20-2-30 16,-5 3-53-16,-1 24-106 16,5 14-107-16</inkml:trace>
  <inkml:trace contextRef="#ctx0" brushRef="#br1" timeOffset="194">9184 10407 921 0,'-2'1'429'16,"-14"5"-197"-16,-7 7-55 0,-19 8-118 16,-7 9-11-16,-2 7-20 15,8-2-12-15,17-1-80 16,8-2-191-16</inkml:trace>
  <inkml:trace contextRef="#ctx0" brushRef="#br1" timeOffset="195">9555 10656 786 0,'0'0'411'16,"0"3"-98"-16,0 0-59 15,0-3-73-15,0 0-40 16,0 0-64-16,0 0 20 0</inkml:trace>
  <inkml:trace contextRef="#ctx0" brushRef="#br1" timeOffset="196">10162 10214 682 0,'0'-16'365'15,"0"-11"-89"-15,-3 12-99 16,6 7-43-16,0 16-54 16,3 15-29-16,9 23-13 15,-8 13 8-15,1 19-6 16,-2-3-5-16,-5-6-15 0,6-7-7 15,-4-14-110-15,3-2-96 16</inkml:trace>
  <inkml:trace contextRef="#ctx0" brushRef="#br1" timeOffset="197">10639 10511 936 0,'-24'-5'428'15,"-17"0"-194"-15,0 8-129 16,4 4-45-16,9 10-53 16,4 5-16-16,14 1-18 15,4 1-2-15,13 2 5 16,8-6 5-16,11 2 14 15,8-3 5-15,3-11 16 16,-3-1-2-16,-7-5 15 16,-11-3 8-16,-14-3 3 0,-5-3 5 15,-12-3-17-15,-1 0-84 16</inkml:trace>
  <inkml:trace contextRef="#ctx0" brushRef="#br1" timeOffset="198">10686 10560 966 0,'13'1'419'0,"20"6"-226"0,5 6-39 0,6 9-61 15,5 6-28-15,-6 3-33 16,-6 2-12-16,-7-2-11 16,-7-3-91-16,2-10-179 15</inkml:trace>
  <inkml:trace contextRef="#ctx0" brushRef="#br1" timeOffset="199">11068 10548 625 0,'-14'0'402'16,"-18"2"20"-16,-7 9-148 0,-16 17-92 0,1 8-36 16,-2 13-58-16,-1 10-25 15,16 10-40 1,2-4-26-16,17-7-354 15</inkml:trace>
  <inkml:trace contextRef="#ctx0" brushRef="#br1" timeOffset="200">11235 10477 1006 0,'-6'4'411'0,"-4"10"-240"0,2 4-41 16,0 6-51-16,7 0-9 16,8-3-26-16,3 0-1 15,14-4-4-15,1-1-3 0,3-5-6 16,3-7-2-1,-2-5 1-15,-2-6 1 16,-3-8 0-16,-5-3-1 16,-7-6-11-16,-4-2-14 0,-3 3-50 15,-4-2-25 1,1 8-45-16,-1 4-27 0,-2 8-76 16,-2 4-103-16</inkml:trace>
  <inkml:trace contextRef="#ctx0" brushRef="#br1" timeOffset="201">11354 10243 1105 0,'-5'-6'496'0,"-2"0"-254"15,0 3-81-15,7 12-115 0,4 5-34 16,4 8-17-16,6 6-80 16</inkml:trace>
  <inkml:trace contextRef="#ctx0" brushRef="#br1" timeOffset="202">11897 10393 767 0,'-14'-5'385'15,"-7"-4"-139"-15,-2 8-105 16,0 7-41-16,6 7-63 0,5 2-24 15,12 6-19 1,4 0-2-16,10 1 8 0,-4-2 5 16,8-5 10-1,5-3 2-15,2-7 1 0,1 0 1 16,-7-7 3 0,-6 0 3-16,-6-2 5 15,-7-1 0-15,-10-3-6 16,-5 3-5-16,-13-1-4 0,0 4-4 15,-6 6-8-15,2 0-5 16,10 11-11-16,1 1-3 16,11 6 3-16,7 4 3 15,2-4 7-15,9 2 0 16,7-5 6-16,4-7 3 16,17-3 4-16,-1-7 4 15,8-6 2-15,0-8 0 16,-7-5 1-16,0-3 2 15,-7-5 0-15,-5 3 3 0,-6-3-2 16,-7-2-2-16,-6 10 19 16,-2 5 13-16,-3 10 2 15,-1 4 1-15,1 11-20 16,1 4-12-16,5 10-4 16,3 2 1-16,3 5-1 0,0-1-3 15,-2-7-1-15,-2 1 3 16,-4-11 22-16</inkml:trace>
  <inkml:trace contextRef="#ctx0" brushRef="#br1" timeOffset="203">20479 2678 544 0,'-4'1'225'0,"8"0"-111"15,15 1-57-15,44-2-15 16,25-3 23-16,55-1 45 16,27-3 8-16,45 6-1 15,14-1-15-15,-7 8-50 16,-13 5-17-16,-49 0-18 16,-31 2-1-16,-45-3-2 15,-26-2 0-15,-31-4-1 16,-10-2 0-16,-15-3 10 15,-2 0 1-15,-3-3 0 16,1 3-1-16,1 0-10 16,-8-1-2-16,-13-16-1 15,-30-31-1-15,21 26 0 16,-2 0 0-16,-6 3-4 16,-1 2 0-16,10 10-2 15,8 1-1-15,14 2-12 0,10 10-7 16,18 0-1-16,9 5 0 15,24 11 15-15,5-3 4 16,8 8 8-16,-10 2 4 16,-19-2 20-16,-11 3 8 15,-24-3 35-15,-8-1 21 16,-16-3 23-16,-9 0 0 0,-7-1-28 16,1-3-25-16,10-4-41 15,10 1-15-15,16-8-100 16,7-4-92-16</inkml:trace>
  <inkml:trace contextRef="#ctx0" brushRef="#br1" timeOffset="204">22917 2295 917 0,'7'-20'455'15,"6"-20"-158"-15,2 14-78 0,-8 7-35 16,3 17-69-16,-10 4-33 15,-5 19-63-15,4 11-17 16,-6 20 3-16,7 12 0 0,8 8 3 16,-4-4 2-16,5-9 1 15,5-6 0-15,0-12 0 16,5-5 1-16,3-7-4 16,0-8 0-16,-3-9-108 15,-6-4-80-15,-6-13-285 16</inkml:trace>
  <inkml:trace contextRef="#ctx0" brushRef="#br1" timeOffset="205">22685 2548 741 0,'-5'-1'347'0,"-5"-3"-145"15,10 1-50-15,18-1-62 0,10 2-6 16,24 1 3-16,11-3 14 15,25 3 32-15,8 1-4 16,-1 0-4-16,-8 4-5 16,-40-3-21-16,-12 2-9 15,-27-4-19-15,-4 0-9 16,-4 1-21-16,-6-7-8 16,0 8-15-16,-4-1-8 15,-2 5-35-15,-1 1-92 16</inkml:trace>
  <inkml:trace contextRef="#ctx0" brushRef="#br1" timeOffset="206">18588 4238 210 0,'8'-4'154'0,"6"-2"35"0,-4-3-7 15,1 0-10-15,-6 0-5 16,-5-1-9-16,0 0-5 16,-9 4-21-16,-3-1-14 0,-8 2-37 15,2 2-24-15,-2 1-32 16,-2 2-9-16,8 3-14 16,-4 1-2-16,6 4-9 15,6 2-2-15,3 0-3 16,3 2-1-16,6 0 6 15,4 3 4-15,6-3 6 16,6-3 2-16,7-4 5 16,1-3 2-16,0-1 7 15,-1-1 5-15,-9-5 13 16,-1 2 9-16,-6-4 14 16,-6-1 10-16,-4-1 9 0,-5-4-2 15,-9-1-7 1,-3 2-9-16,-6-3-22 0,-6 3-10 15,2 5-14-15,0-1-6 16,-1 7-9-16,5 1-3 16,-1 2-4-1,3 7 0-15,5 3 0 16,2 2 0-16,6 1 1 0,5 0 0 16,6 1 3-16,2-2 2 15,8-3 3-15,2-2 1 16,12-4 2-16,8 0 2 15,-1-9 2-15,0 0 1 16,-10-2 2-16,-7-2 2 16,-8-1 1-16,-3-4 1 15,-4-4 0-15,-5-2 1 16,-9 3 9-16,-4 0 2 16,-10 3 2-16,-5 2 0 0,-4 3-13 15,0 3-5-15,7 5-6 16,-1 1-3-16,7 7-1 15,4 1-4-15,0 5 0 16,7-1-1-16,4 2-1 16,-1 2 1-16,9 2 0 0,1-2 2 0,6-4 2 31,7 0 1-31,4-6 2 0,4 0 2 0,9-4 1 16,-1-6 2-16,-1-4 1 15,-3-3 1-15,-11-5 2 16,-6 2 0-1,-8-4 2-15,-5 0-1 16,-8-1-2-16,-7 1 0 0,-8 2-5 31,-3 2 0-31,-3 7-4 16,-1 0-2-16,0 6-3 0,3 3-2 0,7 6 0 16,9 1 1 15,5-6 0-31,2 2-1 0,-8 16 0 0,6 2 0 15,7 2 3-15,12-10 1 16,7-2 2-16,4-3 1 16,12-6 2-16,3-1 1 0,1-5 2 15,-5-3 2-15,-11-3 3 16,-4-5 1-16,-12-1 0 16,-6-2 0-16,-8-3-1 15,-6 0-2-15,-10-4-1 16,-7 2-1-16,-7 5-3 15,-3 2-1-15,3 11-4 16,5 3-3-16,9 10-2 16,5 2 1-16,2 2 0 15,4 2 0-15,7-1 1 16,4 0 0-16,7 1 1 16,3 0 1-16,4-4 2 15,8 1 0-15,6-5 3 16,3-2 2-16,4-7 2 0,-3-3 2 15,-7-7 2 1,-9-1 1-16,-7-4 0 0,-8-4 0 16,-9 1-1-1,-7 2-2-15,-11 2-3 0,-8 4-2 16,3 5-2-16,-2 0-2 16,11 11-2-16,6 3-2 0,1 3-1 15,7 3 0 1,7 2 1-16,3-1 0 0,8-3 2 15,3 1 2-15,7-5 4 16,-1-2 2-16,9-2 1 16,-1-3 1-1,-1-3-3-15,-4-5 1 0,-10-1 2 16,-4 0 1-16,-8 0 0 16,-2-2-2-16,-8 0-3 15,-4-2-1-15,-6 4-2 16,-3 2-1-16,1 4-1 15,2-1-1-15,5 5-1 16,4 0 0-16,4 4 0 0,3 1-2 16,0 0 1-1,2 1 1-15,2 1 0 0,2-2-2 16,5-2 1-16,6-1 1 16,3-1 2-16,-1-4 3 15,3-4 3-15,-4-3-1 16,-2 0 2-16,-2 1 0 15,-10-3-1-15,-4 1 0 16,-13-2-1-16,-2 2-3 16,-3 2-1-16,0 2-1 15,5 6-2-15,1 2-1 16,6 8 1-16,2 0 0 0,8 0 1 16,3 0 2-1,7-3 2-15,6-1 2 16,10-4 1-16,1-4 0 0,1-5 0 15,-2-2-19 1,-14-3-147-16,-6-1-363 0</inkml:trace>
  <inkml:trace contextRef="#ctx0" brushRef="#br1" timeOffset="207">18922 3477 124 0,'0'-1'84'15,"0"0"14"-15,-1-2-15 16,1 2 4-16,0 0 3 16,0 1-4-16,0 0-4 15,-1 0-7-15,0 0 0 16,0 0 13-16,0 0 5 16,-1 0-6-16,1 0-9 15,0 0-17-15,0 0-7 0,1 0-8 16,0 0-2-16,0-1-6 15,0 0-3-15,-1 0-4 16,1 0 1-16,0 1 2 16,0 0 4-16,0 0 8 15,0 0 1-15,0 0 0 16,0 0-1-16,-1 0-7 0,0-2-3 16,-1 2-13-16,1 0-5 15,1 0-6-15,0 0-3 16,0 0-1-16,0 0-2 15,3 15-2-15,8 38 1 16,-5-25 0-16,0 4 1 16,-1 1 5-16,1 1 1 15,-5-2 7-15,-1 1 1 16,0-7 4-16,1 1-2 16,-1 0-3-16,5-2-2 15,-4 6-5-15,-1-5-2 0,1-4-2 16,0-2 1-16,5-11 0 15,0-4-22-15,4-11-140 16,2-7-118-16</inkml:trace>
  <inkml:trace contextRef="#ctx0" brushRef="#br1" timeOffset="208">18867 3493 542 0,'0'-2'301'15,"0"-3"-42"-15,1 1-67 16,-1 3-82-16,0-1-25 0,0 1-41 15,0 0-10-15,0 0 0 16,0 0 3-16,0 0 4 16,0-1 0-16,0 1 10 15,0 1 2-15,0-1-3 16,0 0 0-16,0 1-8 16,0-1-2-16,6 0-1 15,-1 0-2 1,1-1-9-16,1 2-5 0,0-1-5 15,30-2-3-15,-23 0-5 16,4 2-2-16,8-2-4 16,10-1-1-16,14 3-2 15,6 0-1-15,9 2 2 16,-4-1-1-16,-16 1 4 16,-8-1 2-16,-17 3 12 15,-7-1 12-15,-9-1 9 16,1 3 1-16,-5-1-4 15,0-3-12-15,-1 0-8 0,0 0-2 16,-1 0-8 0,1 0 1-16,0 0-1 0,0 0-18 15,0 0-121-15</inkml:trace>
  <inkml:trace contextRef="#ctx0" brushRef="#br1" timeOffset="209">18588 4266 293 0,'0'-3'205'0,"0"-1"21"16,-2-1-22-16,1 4-48 15,-1 0-18-15,1 0-27 16,0-1-5-16,0 1-1 16,0 0-1-16,0 0-8 15,0 0-9-15,-1 0-16 16,1 0-4-16,0 1-14 16,0 0-2-16,0 0-7 15,0 0-5-15,-1 0-1 16,1 0 2-16,0 0 1 15,0 8 0-15,0 5 1 16,-3 30-2-16,3-26-7 0,1 2-4 16,0-1-7-16,-1 1-4 15,-2-1-4 1,0 2-2-16,3 2-3 0,0-2 0 16,6 5 0-16,-6-8 2 15,2 5 1-15,0-1 0 16,0-2 0-16,2 7-1 15,-4-5-1-15,2 3 1 16,1 2 1-16,-2 2 2 16,-1 1 2-16,-1 1 1 0,-1 2 0 15,2 2-2-15,2 3 1 16,-2-2-1-16,-3-3 0 16,1-4 0-16,-2-3-3 15,5 2-1-15,0-1-1 16,3-2-1-16,-3 1-1 15,-1-2 0-15,1 4-3 16,-1 2 0-16,2 3-1 16,2 1 1-16,-4-1-1 15,0 1 0-15,2 3 0 16,-1 3 0-16,1-3 0 0,0-2 1 16,-5-3 0-16,3-8 0 15,-1 0-1 1,2 3-1-16,-1-6 1 15,-1 3 0-15,0 1-1 0,-1-4 1 16,-2 6-1 0,4 2-1-16,-4 0 1 15,1 2 0-15,4 2-1 0,-2-2 0 16,0 2 0 0,-1-2 0-16,0-2 0 0,5 2-1 15,0-4 1-15,-3-5-1 16,2-4 1-16,-8-4 0 15,5-1 1-15,2 3-1 16,-3-4 1-16,2 6-1 16,0 1 1-16,-2-1-1 0,-2-1 0 15,4-2-1-15,-3-5 1 16,-3-3-1-16,6 1 2 16,-4-1 0-16,3 0-1 15,2 3 1-15,0-3-1 0,-2-1-1 16,2-1 1-16,-2-3 1 15,0-1 3 1,0 0 1-16,0 0 0 16,-1 0 0-16,1 0-2 0,0-1-1 0,0-1-1 15,0 1 1 1,-4-2-1 0,1-1 0-16,-9 0 0 15,-22-32-1-15,31 29 0 0,-9-2 0 16,6 1 0-1,-6-7-2-15,1 1 1 16,5 4 1-16,2 3-1 16,1 1 1-16,0 5 0 0,2 1 0 15,2 0 1-15,-1 0 0 16,1 0-2-16,0 0-1 16,0 0 0-16,0 0-1 15,4 12 0-15,22 39-1 16,-11-26 2-16,1 1-1 0,3-1 1 15,-5-3 0-15,-2-2 2 16,0-5 0 0,-6-7 1-16,3 0-1 0,-3-5 2 15,-5-2 0-15,3-1 2 16,-4-1 1-16,0 0 2 16,0 0 2-16,2-1 3 15,14-2 0-15,34-42 0 16,-26 29 0-16,4 2-2 15,-4 2 0-15,-6 4-2 16,0 5 1-16,-8 1 0 16,-1 3 0-16,-2 0 1 15,-1-2 0-15,-1-2 0 16,-3 0 1-16,-4 4 0 16,0-2-40-16,1 1-268 15</inkml:trace>
  <inkml:trace contextRef="#ctx0" brushRef="#br1" timeOffset="210">18992 6223 451 0,'0'-2'298'16,"0"-5"24"-16,0 1-88 15,8 4-78-15,-1 1-21 16,-3 5-35-16,5 7-14 15,-9 3-14-15,4 7-5 16,-3 7-15-16,0 0-6 16,-1 4-12-16,0-5-7 15,-2-8-8-15,1-2-3 16,-2-12-2-16,1 0 1 16,2-8-5-16,-1 2-2 15,1 0-8 1,1-16-1-16,11-41 0 0,-4 28 1 15,5 3 13-15,-2 2 7 16,0 10 9-16,6 6 2 16,-5 7-2-16,4 2-6 15,0 9-2-15,-4 4-2 0,-2 10-3 16,-2 4 0-16,-3 3-5 16,-3 3-1-1,-2-7-2-15,2-2-2 0,-2-6-1 0,0-9 0 31,0-6-3-31,3-4 1 0,2-14-2 16,3-3 0-16,6-13 0 16,2-4-1-16,2 5 2 15,-2 2 0-15,0 15-1 16,-1 5 0-16,0 8 0 16,1 3 0-16,-1 6 2 15,-1 2 1-15,1 2 0 16,-3 5 1-16,-2 1 1 15,2 3 1-15,-5 1 1 16,-2-2 0-16,-1-5-2 16,-2-3 0-16,0-6-4 15,2-3-2-15,1-6-105 16,-3-4-104-16</inkml:trace>
  <inkml:trace contextRef="#ctx0" brushRef="#br1" timeOffset="211">19664 6398 364 0,'3'-1'267'15,"4"-2"13"-15,1-4-67 0,0-1-21 16,-1-1-32-16,0-3-16 15,0-3-28-15,-1 2-11 16,-1-3-10-16,-2 2-1 16,-6 2-1-16,-3 0-4 15,-9 2-15 1,-5 1-13-16,-7 4-27 0,-3 3-14 16,0 7-22-16,-1 9-5 0,9 12-7 15,7 5 2 1,6 6 2-16,6-3-1 15,9-3-2-15,0-3-1 0,14-13 2 16,2-5 1-16,3-11 4 16,2-7 4-16,-4-8 7 15,-3-4 5-15,-10-6 3 16,-3 1 1-16,-7 2 1 16,0 5 1-16,-4 10 4 15,1 6-1-15,-1 6-4 16,1 7-5-16,2 5-6 0,1 4-1 15,1 7-2 1,7 0-1-16,4 5 1 16,0-3-1-16,1 1 1 0,-6-1 1 15,-8-2 2-15,-6 2 0 16,-8-2 7 0,-4 1 6-16,-7-8 7 15,-3-4 3-15,0-9 1 16,2-9-4-16,6-7-10 0,7-6-4 15,2-8-19-15,5-3-19 16,9 0-72 0,-2-8-63-16,15 2-156 15,5 0-125-15</inkml:trace>
  <inkml:trace contextRef="#ctx0" brushRef="#br1" timeOffset="212">19495 6050 813 0,'0'1'406'16,"0"-2"-126"-16,7 1-154 15,-7 0-33-15,1-1-26 0,26 1-1 16,41 1-17-16,-23-1-8 16,6 1-17-1,-3 3-6-15,-8-3-6 0,-6 0-1 16,-9 1 0-16,-8-2 0 16,-7 0 1-16,-1 2 2 15,-9-6 6-15,-1-2 0 16,-2-2-1-16,-5-2-1 15,-1 3-8-15,-1-2-4 0,-5 0-2 16,3 1-3 0,2-1-1-16,0 3-3 0,5 4-7 15,1 4 0-15,6 4 1 16,3 3 4-16,8 2 5 16,3-3 1-16,5 1 2 15,1 1-1-15,-5-6 2 16,-1 4 1-16,-9-2 2 15,-3 2 2-15,-5 2 5 16,-8 1 1-16,-4 6 8 16,-6 2 4-16,-2-1 8 15,3-1 4-15,4-11 4 16,5-5 11-16,7-5-2 16,2-4-3-16,2 1-14 15,3 2-18-15,-3 3-3 16,0 4-135-16</inkml:trace>
  <inkml:trace contextRef="#ctx0" brushRef="#br1" timeOffset="213">18590 2529 379 0,'0'0'216'0,"0"2"-26"16,1-4-15-16,-1 2-19 15,0 0-7-15,0-1-14 16,0 1-8-16,0 0-16 16,0 0-7-16,0 0-9 15,0 0-5-15,0 0-8 16,0 3-5-16,2 5-13 16,-1 0-7-16,7 33-14 15,-8-28-5-15,0 3-7 16,2 1 0-16,-1 2-2 15,0 0 0-15,3 2-4 16,-4 1-1-16,3 2-2 16,-1-1 0-16,-1 0-1 0,4-1 2 15,-5 1 3-15,2 2 1 16,-2 2 1-16,0 3 0 16,0-2-4-16,0-2-1 15,0-4-7-15,-2-3-2 16,0-3-4-16,3 1-2 15,2 2 0-15,-2-1-2 0,5 4 1 16,-5 0 0-16,-1 0 2 16,-3 4 2-16,0 2 1 15,2 3 0-15,-2 1-2 16,5-1 0-16,-5-3-3 16,0-3-1-16,5 2 0 15,-3-5-1-15,2 0-1 16,0-3 0-16,-3 0 1 15,1 0 0-15,1 3 0 16,0 1-1-16,1-1 0 16,2 4-1-16,2-7 0 15,-5-3 0-15,0 3 0 16,0-3 0-16,0 5 0 16,4 2-1-16,-4 1 1 15,1 0-2-15,-4 3 1 16,3 0-1-16,-1-1 0 15,1 1 1-15,3-5 0 0,-5 1 0 16,5-1 0-16,-2-4 0 16,-2 1-1-16,1 0-1 15,0 0 1-15,0 3 0 16,3-1 1-16,-1 3-1 16,-2-7 0-16,2 3 1 15,-2-4 0-15,-4-4 1 0,3 3-1 16,0-3 1-16,-1 0-1 15,2 1 0-15,-2 2-1 16,-3 2 0-16,-1 1-1 16,1 1 0-16,1-3-84 15,1-5-187-15</inkml:trace>
  <inkml:trace contextRef="#ctx0" brushRef="#br1" timeOffset="214">18630 2472 550 0,'0'0'256'0,"0"0"-95"16,0 2-34-16,0-2-30 15,0 0-1-15,0 0 5 16,0 0 0-16,-2 0-11 16,1 0-7-16,0 0-24 15,0 0-2-15,-4 5 7 16,-2 7-3-16,-33 30-7 15,26-29-9-15,-1 3-16 16,-1 1-6-16,0 0-9 16,2 4-2-16,-3-1-6 15,3 2-2-15,6-5-2 16,0-3 0-16,9-3 1 16,1-4 0-1,3-5 6-15,3-3 7 0,1-8 6 16,0-4 1-16,3-6-2 15,-3-4-4-15,5 0-5 16,0 0-1-16,-3-2-4 16,1 6 0-16,-5 1 0 15,-1 0 2-15,-1 8 5 16,2 0 4-16,-2-1 4 16,2 4-2-16,-6-1-5 15,0 0-4-15,4 3-5 16,-2 2 0-16,1 3-1 15,-1-3 0-15,-3 2 0 16,0 1 0-16,0 0 1 16,0 0 0-16,0 0 0 15,0 0 0-15,4 3-1 16,6-2 0-16,5 14-2 16,31 31 0-16,-24-24 1 15,0-5-1-15,2 5 2 16,-2-2 1-16,-2-1 7 0,-3-2 5 15,-6-4 18 1,-1-2 9-16,-7-8 4 0,-1-1-1 0,0 1-14 16,-2-3-7-1,-2 0-10-15,1 0-71 16,0 0-542-16</inkml:trace>
  <inkml:trace contextRef="#ctx0" brushRef="#br1" timeOffset="215">19075 2382 558 0,'0'-2'338'0,"0"-8"-18"16,0 7-112-16,1 4-93 16,7 4-28-16,-4 8-35 15,3 5-13-15,3 4-14 16,-5 1-4-16,2 2-1 15,-4-4-2-15,-3-4-2 0,-2-2-1 16,-1-3-3-16,4 0 0 16,0-5 0-1,-1 2 1-15,0-5 12 0,0-3 18 16,-3-1 28-16,2-1 5 16,-1 0-5-16,2-14-14 15,7-39-23-15,0 26-5 0,6 3-8 16,0 4-1-16,2 3-9 15,3 7-1-15,4 4-4 16,1 0-1 0,0 6-2-16,-1 1 1 0,-1-1 0 15,-5 1 2-15,0 2 6 16,-4 0 5-16,-4 2 6 16,0 3 1-16,-7 1-1 15,1 6-2-15,-2 4-5 16,-3 3 0-16,2 3-7 15,-4-5 0-15,7 6-4 16,2-4 0-16,1-3-1 0,4 1 1 16,-6-14 0-1,5 5 1-15,-4-6 10 0,-4 0-52 16,-3-3-172-16</inkml:trace>
  <inkml:trace contextRef="#ctx0" brushRef="#br1" timeOffset="216">19079 2122 701 0,'-3'-1'337'15,"-1"1"-111"-15,-2-2-35 16,6 1-52-16,0 0-8 15,0 0-23 1,17-3-4-16,44-4-4 16,-24 5-11-16,6-2-19 15,6 3-9-15,-1 2-21 0,-4 0-11 0,-8 7-15 16,-10-1-4 0,-15 0-4-16,3 0 0 15,-9-3-38-15,2-1-57 16,5-1-124-16,-8-1-90 15</inkml:trace>
  <inkml:trace contextRef="#ctx0" brushRef="#br1" timeOffset="217">19313 2023 488 0,'2'-7'309'0,"0"-4"-10"16,0 3-97-16,0-1-26 16,3 4-31-16,2 4-21 15,0 1-46-15,5 7-18 16,3 3-26-16,3 2-9 15,2 4-11 1,-3-1-1-16,0-1-4 0,-4 1 0 16,0-2-2-16,2 0 0 15,-4-3 0-15,-6-4 0 16,0 0 1-16,0 2 0 0,-4 0 12 16,0 1 10-16,-1 4 17 15,-10-3 9 1,-4 3 6-16,-1 2-5 15,-1-5-9-15,1 2-7 16,1-2-19-16,2-4-6 0,3 1-10 16,3-2-3-16,3-1-93 15,2 3-64-15</inkml:trace>
  <inkml:trace contextRef="#ctx0" brushRef="#br1" timeOffset="218">17695 4156 525 0,'-3'0'272'0,"-1"-1"-64"16,0 1-31-16,3 0-43 16,0-1-20-16,0 1-30 15,0 0-14-15,-1 0-19 16,2 0-5-16,0 0-6 15,0 0 4-15,0 0 11 16,0-1 1-16,0 1 3 16,6 0-5-16,10 0-18 15,32 2-2-15,-29-1-11 16,5 4-2-16,2-2 2 16,3 1 2-1,7 0 0-15,3-4 0 0,3 0-4 16,-1 0-2-1,-5 0-1-15,-2-1-3 16,0 1-1-16,2 0 0 0,0 1 1 0,2 0 5 16,-5-3 11-1,1-4 5-15,-1-1 4 0,3 3-2 16,-5-1-11 0,-1 1-4-16,-5 0-5 15,-5 1-1-15,-5 1 2 16,-1 5 1-16,-6-1 0 0,-3-1 0 15,-2 3-5 1,2-4-2-16,4-3-2 16,1 3-3-16,1-3-3 0,1 3 0 15,-1-2 1 1,-2 2-44-16,0 2-171 16,-5 1 77-16</inkml:trace>
  <inkml:trace contextRef="#ctx0" brushRef="#br1" timeOffset="219">17838 4034 436 0,'3'-1'276'15,"6"0"17"-15,2-1-50 16,-1 2-42-16,1-1-20 15,-1 0-39-15,-3 1-15 16,-3 0-23-16,0-1-6 16,-5 1-12-16,-1 0-11 0,1 0-19 15,0 0-10-15,-15 3-23 16,-38 11-6-16,25-3-9 16,1 0-3-1,-3 4-3-15,3 5-1 16,0-2 0-16,1 2-1 0,3-1 1 15,3-1 0-15,3-4 1 16,2-2 0-16,5-4 1 16,-3-1 0-16,12-2-1 15,0-4-1-15,-2-1-2 16,4 0-1-16,0 0 1 16,0 0 0-16,8 1 7 15,19 6 3-15,34 10 8 16,-28-6 3-16,2 4 4 15,-2 0-1-15,-4 3-1 16,-1-1-2-16,-6-6 0 16,-1-3 3-16,-8-7 0 0,-3-4 13 0,-5-4-140 15,-5-3 38-15</inkml:trace>
  <inkml:trace contextRef="#ctx0" brushRef="#br1" timeOffset="220">17283 3559 258 0,'6'6'202'16,"10"5"52"-16,0 2-50 15,2-3-31-15,0 1-13 16,-3-3-15-16,1 0-12 16,-2-2-17-16,1-2 2 15,-4-4 0-15,-2-3 0 16,2-8-11-16,0-3-14 0,4-3-24 16,2-2-11-16,-3-4-13 15,-1-5-4-15,-5-4-12 16,1-1-4-16,-5-4-5 15,-1-1-2-15,-1 1 0 16,-5-1-2-16,2 7-7 16,-2 2-4-16,6 5-5 15,6 5 0-15,4 1-6 16,1 2 0-16,3 7-3 16,2 4-1-16,1 10 26 15,5 5-94-15,-4 8-146 16,-1 4-92-16</inkml:trace>
  <inkml:trace contextRef="#ctx0" brushRef="#br1" timeOffset="221">17380 3477 581 0,'6'1'297'16,"11"3"-75"-16,7 0-22 0,14-3-62 16,0 2-28-16,0-3-56 15,-2 0-21-15,-5-3 15 16,0 3-111-16</inkml:trace>
  <inkml:trace contextRef="#ctx0" brushRef="#br1" timeOffset="222">17676 3637 726 0,'0'-2'381'16,"0"-3"-96"-16,0 1-71 0,0 3-99 16,0-1-35-16,0 2-48 15,0 0-15-15,0 0-8 16,2 11-1-16,5 10-2 16,11 29-1-16,-14-29 0 15,-3-1 1-15,-1-4 1 16,0-1 0-16,-2-4 2 15,0 1 1-15,-4-6 0 16,0-3-4-16,3-3-69 16,-1 0-47-16,4-1-89 15,0 0-7-15,0 0-117 16</inkml:trace>
  <inkml:trace contextRef="#ctx0" brushRef="#br1" timeOffset="223">17814 3705 78 0,'4'-1'51'0,"2"-5"30"0,-1 1 15 15,2-1 50-15,-1 0 18 16,-1 1 13-16,-2 0-3 16,0 2-24-16,-2 0-14 0,-1 2-43 15,0 1-28 1,0 0-40-16,-1 0-8 0,-1 0-6 15,1 0 4 1,0 0 3-16,-20 10-3 0,-32 32-2 16,30-28 0-16,2 1 2 15,6-3 7-15,7-5 10 16,4-2 1-16,7-5 22 16,4 1 7-16,8 1 6 15,6-1 4-15,5 3-19 16,2 0-11-16,-3 1-5 15,-1 2-2-15,-8-2-4 16,-1-1-3-16,-5 0-10 0,-4-4-23 16</inkml:trace>
  <inkml:trace contextRef="#ctx0" brushRef="#br1" timeOffset="224">17497 2989 668 0,'3'0'304'16,"1"-4"-118"-16,7 4-47 16,1-4-44-16,8 4-8 15,9 3-22-15,7 0-9 16,11 1-13-16,4 2-7 16,6-3-17-16,-3-3-5 15,-4 0-5-15,-6-1-1 16,-15-4 3-16,-8 3 2 0,-12-1 7 15,-8-1 1-15,-4 4 1 16,-1-3 2-16,3 2-10 16,-1 0-2-16,1 0-2 15,-8-4-3-15,-6-12 3 16,-30-30-1-16,26 26-3 16,-1 4-2-16,2 5-9 15,1 3-3-15,8 9-12 16,2 0-3-16,10 7 3 15,3 6 3-15,9 3 14 16,7 6 3-16,8 0 4 0,3-4 1 16,-1 0 0-1,-4-3 0-15,-9-1 1 16,-6-3 1-16,-4-2 6 0,-4-4 8 16,-5-2 20-16,-5 3 10 15,-10 0 9-15,-6 4-1 16,-13 1-10-16,-2 0-8 15,4 3-14-15,3-3-5 16,15 0-11-16,7-1-4 16,8-7 1-16,4 2 3 15,2-3 2-15,1-1-2 0,-3 2-2 16,-2-3-5-16,-2 2 6 16,-1-2-87-16</inkml:trace>
  <inkml:trace contextRef="#ctx0" brushRef="#br1" timeOffset="225">15994 2449 421 0,'-2'0'244'0,"-2"2"-46"0,1-1-53 15,2-2-15-15,0 1-25 16,-1-1-14-16,2 0-22 16,0 0-11-16,0 1-10 15,0-2 2-15,0 2 5 16,0 0-1-1,0 0-6-15,0 0-5 0,0 0-11 16,6 0-5-16,10 2-7 16,34 4-2-16,-17-2-9 15,10-4 2-15,18 2 3 16,14-2 2-16,13 0 3 16,-3 0-2-16,-14 0-3 15,-9 0-2-15,-23 0-2 0,-7 0 0 16,-8 0 0-1,-4-1 0-15,-6-1 0 0,-4 2 0 16,-5-4-1-16,-2 3-1 16,1 0-4-16,-4 1-3 15,0 0-1-15,0 0 0 0,0 0 0 16,-2 0 0 0,1 0 0-16,0 0 2 15,0 0 1 1,0 0 0-16,0 0 1 15,-1 0-1-15,1 0 2 0,0 0 1 16,0 0-1 0,0 0 0-16,0 0-5 0,0 0 0 0,-1 0 0 15,1 0-2 1,0 0 2-16,0 0-2 0,0 0 2 16,1 0 2-16,0 0 1 15,0 0 0 1,0 0-2-16,0 0 6 0,0 0-108 15,0 0-116-15</inkml:trace>
  <inkml:trace contextRef="#ctx0" brushRef="#br1" timeOffset="226">16128 2321 421 0,'6'-3'289'15,"4"-1"17"-15,0 3-127 16,2-2-18-16,-3 2-29 15,-3-1-10-15,-3 2-16 16,1 1-4-16,-5-1-14 16,-1 0-11-16,1 0-23 15,0 0-12-15,0 0-15 16,0 0-4-16,0 0-10 16,0 0-3-16,-2 2-5 15,-9 9-1-15,-33 31-2 0,30-24 0 16,-10 5-1-1,-6-1 1-15,-4 4 0 16,-7-4 2-16,6-6-1 16,9-4 1-16,8-7 2 15,11 0 3-15,7-5 4 0,2 0-2 16,11 0-2-16,7 1-4 16,15 7-4-16,3 4 1 15,1 3 1-15,-5 2 3 0,-6 2 1 16,-4-1 0-1,-8-1 1-15,-5-4-1 16,0-1-94-16</inkml:trace>
  <inkml:trace contextRef="#ctx0" brushRef="#br1" timeOffset="227">15859 3106 371 0,'7'-2'232'0,"3"-4"0"0,2 0-38 0,-3-1-39 16,-1 1-11-16,0 1-16 15,0-4-7-15,-4-2-13 16,-4-2-11-16,-5 3-19 16,-4-5-7-16,-8 3-18 15,-7 3-9-15,-11-1-20 16,-4 4-12-16,-4 6-14 16,5 6-5-16,7 8-2 15,8 5 0 1,8 5-1-16,1 1 0 0,14 2 1 15,1-1 0-15,15-3 4 16,9-4 3-16,6-5 3 16,6-7 4-16,-1-7 5 15,0-6 3-15,-3-9 1 16,-5-2 1 0,-3-3 1-16,-4-1 1 0,-9 0-4 0,-5 5-3 31,-7 4 1-31,-2 9 1 0,-6 6 0 15,-1 4 1-15,3 6-7 0,1 4-3 32,11 4-3-32,6-1 0 15,13 5 0-15,2-3 0 0,3-3 2 16,-3 0-30-16,-10-9-164 16</inkml:trace>
  <inkml:trace contextRef="#ctx0" brushRef="#br1" timeOffset="228">15619 2836 577 0,'0'-1'306'0,"-2"-1"-86"15,1-1-64-15,1 3-56 16,0 0-13-16,23 3-3 16,52 5 1-16,-9-7-14 15,9 0-8-15,-10-1-18 0,-8-1-8 16,-18 1-18-1,-11 1-4-15,-16 0-2 0,-1-1 3 16,-10-2 6-16,-5-5-1 16,-4-1-3-1,-1-1-6-15,-6-2-7 0,-1 2-1 16,-2 1-2-16,-1 1 0 16,6 2 0-16,3 2-1 15,7 1 1-15,-1-2-2 16,6 2-5-1,-2 1-2-15,0 0-4 0,3-1 2 16,15 2 2-16,31 6 1 16,-38 1 4-16,8 2 2 0,-13 1 4 15,-2 0 10 1,-2 1 20-16,-11 0 13 16,3 3 11-16,-4 1-2 0,-7-2-13 15,0 4-10-15,-2-1-15 16,-1-2-5-16,6-2 13 15,2-1-87-15</inkml:trace>
  <inkml:trace contextRef="#ctx0" brushRef="#br1" timeOffset="229">8798 11881 583 0,'1'-3'284'0,"2"-9"-106"15,9-3-39-15,3-5-57 16,5-2-2-16,7 1-1 16,2 3-2-16,3 3-9 15,-2 1-8-15,-2 0-18 16,-3 2-4-16,-6 7-5 16,-5 0-9-16,-7 7-9 15,-4 8-1-15,-5 7-3 16,-4 11 1-16,-1 19 2 15,1 6-3-15,11 3-6 16,4-4 0-16,12-18-1 16,7-8 2-16,5-12 3 15,7-7 3-15,0-12 10 16,-1-11 3-16,-5-11 8 0,-5-6 0 16,-5-11-1-16,-5 1-3 15,-4-3-6-15,-4 1-5 16,-6 13 20-16,-5 7 9 15,-4 15-2-15,-2 7-1 0,-5 13-28 16,3 9-11 0,1 17-6-16,-1 5 1 15,8 8 0-15,-1-1 2 16,4-7 2-16,11-4-1 0,2-10-24 16,2-8-64-16,1-4-267 15</inkml:trace>
  <inkml:trace contextRef="#ctx0" brushRef="#br1" timeOffset="230">9581 12021 789 0,'0'5'326'0,"0"5"-173"15,0 4-54-15,-5 8-23 16,3 3-9 0,-3 6-25-16,2 0-9 0,3 0-11 15,1-4-2 1,6-5-3-16,0-6-3 0,2-4-4 16,0-4-3-16,0-5-61 15,-1-1-90-15</inkml:trace>
  <inkml:trace contextRef="#ctx0" brushRef="#br1" timeOffset="231">9523 12083 535 0,'3'-8'332'0,"4"-10"-3"15,8-3-85-15,11 6-85 0,5-1-32 0,12 4-53 16,0 7-21-16,0 5-25 31,-5 2-7-31,-14 8-7 0,-12 1-1 16,-17-1 0-16,1 8 1 16,-14-1 1-16,2 0 0 15,-2-2-3 1,-4-8-1-16,8-6-4 15,6 0-7-15,12-1-4 16,10 1-2-16,7 2 0 16,4 0 7-16,1 4 0 0,-4 4 1 15,-7 14 3-15,-7 1-1 16,-11 8 4-16,-7-2 2 16,-8-4 1-16,-9-4 1 15,-4-8 1-15,1-5 46 16,-1-12-201-16</inkml:trace>
  <inkml:trace contextRef="#ctx0" brushRef="#br1" timeOffset="232">9653 11515 462 0,'-3'-14'306'0,"-1"-10"-5"16,11-4-127-16,5 4-30 15,14 3-51-15,5 4-20 0,8 11-23 16,2 4-10-16,-5 10-15 16,-2 9-3-16,-20 11-2 15,-10 5 0-15,-19 11-1 16,-14-1-3-1,1-6-6-15,-1-5-1 0,13-12-3 16,9-3-1-16,10-9 0 16,10-4 3-16,14-2 11 15,8-5 5-15,13-5 3 16,7 1-3-16,1 3-12 16,-6 3 1-16,-14 8-196 15</inkml:trace>
  <inkml:trace contextRef="#ctx0" brushRef="#br1" timeOffset="233">10464 11749 763 0,'-1'-1'364'0,"6"-3"-142"16,9 4-55-16,25-1-56 15,13 1-14 1,12-2-21-16,3-3-17 0,-5 1-33 0,-2 0-8 15,-12 3-12-15,-6 1-6 16,-18 5-48-16,-10 0-28 16,-14 5-51-16,-8 1-21 15,-13 1-19-15,-8 1-25 0</inkml:trace>
  <inkml:trace contextRef="#ctx0" brushRef="#br1" timeOffset="234">10593 11923 358 0,'-7'6'282'0,"-2"8"42"15,9-2-72-15,17-1-38 16,14-4-20 0,13-6-12-16,3-1-22 0,9-11-77 15,-2 2-24-15,1-4-35 16,-4 0-108-16</inkml:trace>
  <inkml:trace contextRef="#ctx0" brushRef="#br1" timeOffset="235">11381 11795 617 0,'13'-9'346'0,"12"-7"-65"0,-3 14-154 16,-3 7-33-16,-10 22-42 31,-8 7-9-31,-7 19-10 16,-5 5-10-16,3-4-12 15,4-3-3-15,12-14-3 0,13-10 0 16,14-9 2-16,7-9 2 15,7-9 6-15,-2-8 3 16,-6-11 5-16,-8-4 5 16,-10-10 7-16,-7-5 1 15,-5-12-7-15,0 2-7 16,-4 3 14-16,-5 10 9 16,-1 20 8-16,-4 10 0 0,-6 15-29 15,6 11-13-15,-3 12-9 16,2 9 1-16,4 0 3 15,-1 0 1-15,2-9-1 16,5-4-1-16,3-6 1 16,0-2-59-16,5-5-283 15</inkml:trace>
  <inkml:trace contextRef="#ctx0" brushRef="#br1" timeOffset="236">12055 12145 796 0,'-4'7'333'0,"-8"12"-193"0,-5 2-2 16,-4 7-18-16,-1 1-25 16,5-3-38-16,5-5-15 15,8-8-24-15,4-8-3 16,7-11 3-16,4-6 1 15,6-8 2-15,1-7-1 16,2-7 3-16,1-2 9 16,-1 1 13-16,-3 4 13 0,-4 14 3 15,0 5-7-15,-5 14-19 16,0 4-14-16,2 13-14 16,-2 4-4-16,3 6 1 15,-2 3 0-15,2-2 1 16,4 1-1-16,-7-3 0 15,6-4-1-15,-7-9-67 16,-4-5-36-16,-3-8-124 16,-6-4-116-16</inkml:trace>
  <inkml:trace contextRef="#ctx0" brushRef="#br1" timeOffset="237">11956 12239 608 0,'2'0'332'0,"13"0"-54"0,9 0-87 15,19-1-95-15,5-3-27 16,-1 0-26-16,1-2-94 16</inkml:trace>
  <inkml:trace contextRef="#ctx0" brushRef="#br1" timeOffset="238">12131 11561 923 0,'8'-10'363'0,"10"-8"-224"16,8 1-19-16,8 4-25 15,9 8-15-15,1 7-44 16,-7 6-13-16,-20 9-8 0,-17 6 0 16,-29 6-3-16,-9 6 1 15,-5 0-7-15,3-1-1 16,22-8-1-16,12-4-2 16,21-10 1-16,9-6 4 15,26-5 7 1,8-4 2-16,8-1 0 15,0 2-4-15,-20-1-48 16</inkml:trace>
  <inkml:trace contextRef="#ctx0" brushRef="#br1" timeOffset="239">13903 11908 580 0,'-26'0'281'15,"-29"-9"-38"-15,0-5-29 0,6-13-7 16,11-8-7 0,15-6-74-16,13-1-34 0,21 0-61 15,6 3-22-15,22 4-11 16,10 7 1-16,15 13 10 15,7 10 6-15,-2 13 5 16,-13 9 4-16,-29 12 2 16,-19 6 3-16,-41 12-6 15,-17 11-4-15,-28 13-5 16,-3 1-3-16,16-11-3 16,12-8-3-16,32-26-4 0,5-10-5 15,24-9-10 1,8-6 0-16,12-4 3 0,14 0 8 15,9 1 14-15,3-3 7 0,-1 4 3 32,-6 3-2-32,-11 2-6 15,-6 4-6-15,-9 1-99 16,1 0-117-16</inkml:trace>
  <inkml:trace contextRef="#ctx0" brushRef="#br1" timeOffset="240">14551 12080 350 0,'5'-3'292'16,"9"-6"31"-16,-2 1-67 16,-4-2-22-16,2-6-45 15,-5 0-24-15,-6-10-38 16,-4-3-24-16,-11-5-43 16,-8 0-15-16,-13 14-24 0,-10 8-8 15,-9 22-10-15,-3 15-3 16,11 11-6-16,5 5 0 15,23 2 0 1,13-7 0-16,21-4-1 16,14-5 0-16,20-12 0 15,2-9 1-15,5-10 6 16,-4-5 3-16,-8-8 8 0,-9-1 3 16,-13-7 2-16,-3-1 3 15,-13-4 7-15,-1 2 4 16,-5 10-1-16,-5 4-5 15,-2 18-13-15,1 8-7 0,2 11-4 16,5 4 2 0,6 1 1-16,2 2-3 15,-1-7-1-15,4 3-1 0,1-5-64 16,4 0-79-16</inkml:trace>
  <inkml:trace contextRef="#ctx0" brushRef="#br1" timeOffset="241">14781 12181 782 0,'-2'-1'439'15,"2"0"-63"-15,14 7-193 16,8 3-53-16,9 9-36 15,2 2-8 1,-6 2-34-16,-4 0-12 16,-5 2-17-16,-4-3-7 15,-2-4-5-15,-1-3 24 16,0-13-171-16,0-2-80 16,-3-12-234-16</inkml:trace>
  <inkml:trace contextRef="#ctx0" brushRef="#br1" timeOffset="242">15054 12208 519 0,'0'-4'327'0,"-5"-3"19"16,-6 0-71-16,1 7-84 0,-10 3-30 16,-5 7-66-1,-6 6-27-15,-11 5-29 0,-1 3-10 16,1 4-15-16,4-2-4 16,15-4-6-1,7-4 4-15,15-13-129 0</inkml:trace>
  <inkml:trace contextRef="#ctx0" brushRef="#br1" timeOffset="243">16104 3197 515 0,'1'-2'329'0,"0"-3"7"0,7 5-206 15,0 3-25 1,9 9-25-16,4 4-1 0,13 6-12 16,1 2-15-16,-1-1-22 15,-2 1-9-15,-7-4-11 16,-5-4-4-16,-3-4-60 15,-4-6-69-15</inkml:trace>
  <inkml:trace contextRef="#ctx0" brushRef="#br1" timeOffset="244">16356 3225 497 0,'0'-4'328'0,"-2"0"12"0,-2-1-86 0,3 4-103 16,0 0-33-16,0-1-57 15,0 2-23 1,0 0-27-16,-1 0-8 0,-3 4-3 16,-18 15 0-16,-40 36 3 15,23-30 3 1,5 6 0-16,5-1 1 15,9-9-1-15,10-5-3 0,8-11 2 16,3-5 0-16,5-6 0 16,-1-1 4-1,3-2-120-15</inkml:trace>
  <inkml:trace contextRef="#ctx0" brushRef="#br1" timeOffset="245">15661 11646 731 0,'2'-5'355'0,"1"-7"-107"15,-1 10-57-15,-13 11-67 16,-6 12-39 0,-5 18-70-16,-8 13 10 0,-8 19-3 15,4 5-7 1,3-4-7-16,6-15 1 15,16-23-2-15,6-12-2 16,8-19 8-16,7-6 4 0,4-18 6 16,6-11 5-16,-2-21-5 0,-3-8-2 31,-4-5-5-31,-7 0-5 0,6 15-7 16,-3 9-3-16,2 14-5 0,-2 9-2 15,-7 13-9 1,5 6-2-16,5 12 1 15,6 13 0-15,18 10 10 16,10 9 1-16,13 14 3 16,4-3 2-16,2 4 1 15,-5-4 1-15,-17-15 1 16,-10-5-1-16,-20-17-4 16,-13-9 0-16,-12-1 1 15,-16-1 2-15,-33 3 12 0,-12 5 4 16,-19-3-1-1,0-3-1-15,20-2-10 0,16-4 0 16,26-4-82-16,15-8-131 16</inkml:trace>
  <inkml:trace contextRef="#ctx0" brushRef="#br1" timeOffset="246">16160 11834 686 0,'8'-1'410'0,"13"1"3"15,14 15-244-15,14 10-47 0,14 16-20 16,3 4-14-16,-5 4-31 16,-5-6-13-1,-18-6-19-15,-9-11-6 0,-9-10-35 16,-5-3-63 0,-6-8-187-16,3-3-237 0</inkml:trace>
  <inkml:trace contextRef="#ctx0" brushRef="#br1" timeOffset="247">16611 11908 586 0,'-5'-6'320'0,"1"-5"-31"15,-2 1-31-15,-4 9-56 0,-4 5-34 16,-6 15-64-16,-9 8-24 16,-15 10-11-16,-2 5-7 15,-16-5-20-15,3 1-9 16,6-10-15-16,11-4-4 15,17-6-57-15,7-8-67 16</inkml:trace>
  <inkml:trace contextRef="#ctx0" brushRef="#br1" timeOffset="248">12839 12035 802 0,'-3'1'382'0,"-1"2"-159"0,5 1-77 16,-1-4-63-16,21 1-12 15,63 6 2-15,-22-6 2 16,7-1-4-16,-2 0-10 15,-16-3-10-15,-12-7 8 16,-16 5 27-16,-3 0 1 16,-15 4 35-16,1 1-2 0,-5 3-17 15,-2-3-1-15,0-1-42 16,0 0-16-16,0 0-27 16,0 0-6-16,1 0 9 15,0-1-59-15,0 1-659 16</inkml:trace>
  <inkml:trace contextRef="#ctx0" brushRef="#br1" timeOffset="249">9377 12858 476 0,'-7'-13'321'0,"-4"-11"-8"16,-7 6-59-16,-7 5-25 15,-16 16-66-15,-4 14-50 16,-7 27-62-16,4 16-21 16,19 17-23-16,12 2-1 0,25-2 0 15,15-4 1 1,24-11 0-16,13-8 0 16,21-29 1-16,9-21 3 15,2-31 11-15,-7-17 19 16,-27-14 53-16,-22-2 6 15,-36 4 1-15,-18 1-15 16,-25 5-57-16,-9 5-15 16,-8 14-26-16,2 12-11 0,14 18-102 15,10 8-79-15</inkml:trace>
  <inkml:trace contextRef="#ctx0" brushRef="#br1" timeOffset="250">9569 12854 1062 0,'-6'3'462'0,"-14"9"-237"0,-8 17-71 0,-17 21-84 16,-1 9-18-16,-5 6-29 31,0-1-7-31,13-7-10 0,3-4-7 0,12-12-121 15,8-10-90-15</inkml:trace>
  <inkml:trace contextRef="#ctx0" brushRef="#br1" timeOffset="251">10292 13042 667 0,'0'2'438'0,"-6"-1"5"16,12 0-274-16,-6-1-47 0,17 1-67 15,58 1-4-15,-10-6-17 16,5-2-5 0,-6 2-11-16,-6 2-5 0,-21 3-4 15,-5 0-60 1,-13 2-152-16,-6-3-114 0</inkml:trace>
  <inkml:trace contextRef="#ctx0" brushRef="#br1" timeOffset="252">10339 13196 727 0,'-3'3'353'0,"4"5"-108"16,9 0-58 0,18-1-35-16,9-2-12 15,14-5-5-15,5-1-14 0,5 0-39 16,-3 1-12 0,-12-3-38-16,-8 1-10 15,-10-4-118-15</inkml:trace>
  <inkml:trace contextRef="#ctx0" brushRef="#br1" timeOffset="253">11279 13153 502 0,'-4'-5'327'0,"2"-5"-20"16,2-7-106-16,5-3-33 16,12-11-58-1,3-6-26-15,11-5-19 16,6 5-7-16,1 12-9 15,0 19-4-15,-11 29-7 16,-5 13-1-16,-14 24-2 0,-5 8-2 16,-7 6-9-1,3 1-5-15,6-14-9 0,7-9 0 16,16-27-1-16,5-14 1 16,11-26 7-16,-1-16 3 15,-7-20 3-15,-5-9 1 16,-17-4-3-16,1 0-3 15,-6 9-6-15,-1 4-3 16,-1 19 0-16,-12 9 1 16,6 23-1-16,-1 15 2 15,0 16-4-15,4 8 1 0,-2 5-1 16,5 0-2-16,5-5-1 16,0-2 23-16,8-5-179 15,-2-9-148-15</inkml:trace>
  <inkml:trace contextRef="#ctx0" brushRef="#br1" timeOffset="254">12107 13309 1050 0,'-11'12'387'0,"-14"21"-302"15,-4 10-27-15,-4 6-19 16,4-1-11 0,8-10-17-16,10-8-4 15,11-14-3-15,3-13 0 16,10-15 3-16,0-11 3 0,4-19 11 16,0-2 10-1,-2-7 26-15,0 4 11 16,1 14 23-16,-2 8-9 15,0 24-30-15,-2 8-12 16,3 22-29-16,3 8-2 16,4 11 1-16,-1 3-1 0,-4-3-3 15,-2-3 0-15,-7-13 12 16,-1-4-80-16,4-11-162 16,-3-4 36-16</inkml:trace>
  <inkml:trace contextRef="#ctx0" brushRef="#br1" timeOffset="255">12028 13555 715 0,'-1'0'349'0,"0"3"-103"15,22-3-131-15,11-3-33 16,18 0-50-16,3-4-96 16</inkml:trace>
  <inkml:trace contextRef="#ctx0" brushRef="#br1" timeOffset="256">12124 12789 983 0,'5'-8'456'0,"9"-7"-160"16,10 3-107-16,6 8-75 16,1-1-23-16,-5 5-50 15,-4 5-13-15,-21 10-7 16,-8 9-1-16,-12 14 0 16,-8 4-1-16,12-2-13 15,8-5-4-15,17-10-7 16,14-8-2-16,28-11 2 15,9-6 3-15,14-3 2 16,-3 2 1-16,-26 1-114 16</inkml:trace>
  <inkml:trace contextRef="#ctx0" brushRef="#br1" timeOffset="257">12818 13249 987 0,'14'0'413'0,"31"-4"-220"16,23 1-16-16,24-1-50 15,5 2-32-15,-8 8-67 16,-18 3 2-16,-24 4-94 16</inkml:trace>
  <inkml:trace contextRef="#ctx0" brushRef="#br1" timeOffset="258">13729 13139 592 0,'-14'-17'340'16,"-1"-19"-74"-16,3-10-100 0,27-7-100 15,15 0-26-15,20 6 18 16,17 12 13-16,8 22 25 16,2 15-5-16,-16 28-22 15,-13 9-11-15,-35 15-9 16,-24 5 8-1,-46 2-4-15,-17 5-4 0,-6-3-23 16,9-2-11-16,36-16-9 16,14-14-8-16,23-17-11 15,11-10-2 1,14-9-1-16,9 1 3 16,13-1 8-16,6 4 4 15,-3 4 0-15,0 5 2 16,-10 5 3-16,-10-2-14 15</inkml:trace>
  <inkml:trace contextRef="#ctx0" brushRef="#br1" timeOffset="259">14583 13316 602 0,'1'-12'337'0,"3"-12"-49"16,-3 0-19-16,-5-2-48 15,-5 1-27-15,-12 2-52 16,-8 0-18-16,-15 11-41 16,-6 10-14-16,-4 16-33 0,2 10-11 15,10 15-23-15,11 4-8 16,29 6-10-16,9-1-5 16,24-13-9-16,10-7 0 15,9-19 3-15,3-9 7 0,-6-13 15 16,-4-7 7-1,-15-10 11-15,-5-3 4 16,-13 5-1-16,-6 5 2 16,-4 12-3-16,-2 11-3 0,-2 13 1 15,4 8-5-15,2 10-5 16,3 5-1-16,12-3 6 16,-2-2-113-16</inkml:trace>
  <inkml:trace contextRef="#ctx0" brushRef="#br1" timeOffset="260">14797 13462 915 0,'11'5'424'16,"11"3"-147"-16,2 6-123 15,5-1-27 1,-2 4-35-16,-4-4-45 0,-2 1-5 16,-2-2-29-16,-3-3 10 15,-1-3-136-15,0-3-103 16</inkml:trace>
  <inkml:trace contextRef="#ctx0" brushRef="#br1" timeOffset="261">15064 13417 973 0,'-10'-2'516'0,"-11"3"-126"16,-4 7-69-16,-13 10-122 16,-1 9-41-16,-7 6-77 15,0 1-28-15,12-2-32 16,4-4-80-16</inkml:trace>
  <inkml:trace contextRef="#ctx0" brushRef="#br1" timeOffset="262">20214 5928 667 0,'-4'-2'347'0,"-2"1"-99"16,2-2-64-16,4 2-59 15,0 1-23-15,23 9-20 16,49 19-6-16,-8-3-28 16,-8-15-11-16,-10-5-15 15,-1 6-5-15,-19-7-29 16,-5 2-56-16,-10 2-164 15,-5-3-138-15</inkml:trace>
  <inkml:trace contextRef="#ctx0" brushRef="#br1" timeOffset="263">20181 6081 605 0,'0'6'271'0,"8"-2"-73"0,6-4 1 16,29 7 13-16,10-5-15 16,10 7-77-16,0 6-36 15,-22-10-52-15,-5 4-12 16,-9-2-94-16</inkml:trace>
  <inkml:trace contextRef="#ctx0" brushRef="#br1" timeOffset="264">21102 6181 296 0,'5'-2'198'0,"3"0"-9"15,1-5-13-15,-1-2-5 16,2-1 3-16,-5-4 1 16,-1-1-8-16,-4 0-12 15,-11 0-35-15,-4 0-23 16,-14 3-47-16,-6 1-20 16,-7 7-31-16,4 7-11 0,4 8-15 15,4 8-1-15,11 6-2 16,4 1 0-16,19 4 10 15,6-5 5-15,13-9 13 16,7-4 5-16,3-12 12 16,6-6 8-16,-1-13 18 15,-2-4 3-15,-5-8 3 16,-7-5-3-16,-11-12-12 16,-5-11-3-16,-8-15-9 15,-4-1-4-15,-4 9-12 16,2 16-5-16,1 27-11 15,-1 12-14-15,1 19-1 16,-2 11 0-16,5 20 6 16,2 12 16-16,3 19 7 15,7 5 4-15,0-2 15 16,3-8 4-16,-2-14 15 16,1-8 7-16,3-11-4 0,0-7 0 15,-1-12-7 1,-3-4-3-16,-3-10 25 15,-3-1-54-15</inkml:trace>
  <inkml:trace contextRef="#ctx0" brushRef="#br1" timeOffset="265">15896 13317 614 0,'4'-6'330'0,"5"-14"-55"0,-1 2-59 16,-4-4-52-16,1-3-11 0,-8 3-20 15,-7-1-11-15,-6 0-19 16,-8 3-13-16,-12 3-34 15,-5 1-19-15,-8 10-36 16,0 2-7 0,5 10-8-16,9 9-1 15,8 9 4-15,11 8 1 0,12 3-2 16,2 2 2 0,13 0 1-16,4-4 2 0,13-9 6 15,8-8 1-15,11-16 8 16,6-5 2-16,1-16 3 0,-2-8 3 15,-7-11 3-15,-3-6-1 16,-14-7 1 0,-3-7-1-16,-20-11 0 15,-2-3-2-15,-9 3-6 16,-6 9-4-16,0 22-8 16,-6 9-1-16,5 15-1 15,-1 4-2-15,6 12-7 16,4 6-4-16,4 19-2 15,6 12 0-15,7 26 9 16,3 9 2-16,0 11 5 16,2 2 2-16,-5-12 3 0,-1-5 1 15,-2-13 1-15,-4-7-1 16,4-12 3-16,3-4-1 16,-4-9 1-16,-1-7 1 15,-6-10 12-15,0-3-51 16</inkml:trace>
  <inkml:trace contextRef="#ctx0" brushRef="#br1" timeOffset="266">22715 10603 347 0,'8'-6'180'16,"4"-5"-32"-16,-5-1-76 16,-1 2-4-16,-16-4-3 15,-5-1 0-15,-15-10-8 16,-8-4 0-16,-9-9 16 16,-8-4 7-16,-1 3-13 15,2 6-10-15,2 18-32 16,0 12-18-16,-11 25-11 15,-7 8-5-15,-6 17 0 16,4 2 1-16,28-5 1 16,11-7-1-16,31-16 2 15,6-7 4-15,11-14 16 0,8-8 11 16,-7-19 13-16,-4-13-1 16,-25-18-9-16,-13-7-5 15,-27-8-8-15,-18 2-4 16,-29 14-10-16,-14 11-2 15,-15 26-12-15,-1 17-3 16,2 20-1-16,9 13-5 0,27 21-5 16,16 6 0-1,40 15 1-15,17 2 4 0,19-2 10 16,20-7 4 0,12-19 9-16,3-12 6 0,-3-18 15 15,-11-8 20-15,-25-14 6 16,-15-8-3-16,-33-16-15 15,-18-9-20-15,-38-13-11 16,-12-5 0-16,-12 4-5 16,-5 9-4-16,11 30-10 15,10 21-7-15,14 34-3 0,17 18 0 16,17 14 6-16,11 1 3 16,23-2 7-16,8-1 5 15,24-7 7-15,3-3 3 16,5-16 9-1,-3-14 9-15,-20-20 5 0,-16-12-3 16,-38-19-10-16,-10-6-9 16,-35-14-7-1,-14 0 1-15,-7 3 4 0,-6 4 0 16,10 25-2 0,16 14 0-16,13 46-8 0,8 24-4 15,19 28-5-15,4 9-4 16,15 11-3-1,13-1 0-15,31-5 6 0,14-7 5 0,32-20 15 16,8-11 6-16,6-14 9 16,-2-13 4-1,-9-22 9-15,-6-12 19 16,-22-30 20-16,-11-11 1 0,-24-18-12 16,-11 0-24-1,-9 19-49-15,-5 16-14 16,-7 41-10-16,1 21 4 0,1 30 15 15,10 11 5-15,25 8 5 16,14 2-1-16,33-1 5 16,22-6 6-16,31-19 6 0,11-13 4 15,12-23 5 1,5-12-1-16,4-17 1 16,-1-16 3-16,-16-14-1 15,-12-10 2-15,-26-6 2 16,-9 0-2-16,-19 11-13 0,-5 9-18 15,-14 24-18 1,-5 15-3-16,-1 26 7 16,8 19 14-16,14 21 13 15,13 3 1-15,31 1 0 0,11-6 3 16,21-8 1-16,8-6 3 16,22-15 2-1,0-10 0-15,3-36 4 0,-7-18 0 16,-16-32 5-1,-10-21 1-15,-24-16 6 0,-16-1 0 16,-28 11-9-16,-7 15-5 16,-10 26-31-16,-4 13-15 15,4 25-5-15,2 13 1 16,14 22 23-16,9 9 11 16,22 7 9-16,17 0 1 0,13-15 1 15,14-11 3-15,13-28 6 16,8-16 3-16,0-29 5 15,-9-17 1-15,-15-19-1 16,-16-7 2-16,-16-5 5 16,-6 2-4-16,-21 21-13 15,-5 15-13-15,-11 37-23 16,-1 19-2-16,4 31 8 16,5 15 10-16,21 17 8 15,16 0 2-15,30-10 2 16,6-11-2-16,20-31 5 15,8-17 2-15,2-26 13 16,7-19 36-16,0-21 69 16,-6-5 15-16,-21-3 1 0,-9 12-33 15,-36 16-73 1,-21 10-73-16</inkml:trace>
  <inkml:trace contextRef="#ctx0" brushRef="#br1" timeOffset="267">19215 11489 1053 0,'1'-2'431'0,"3"-4"-252"0,17 16-118 16,10 13-29-16,18 15-8 16,5 10 4-16,1 13-10 15,-6 2-2-15,-19 3-1 16,-7-7-14-16,-9-10-138 15,-5-10-136-15</inkml:trace>
  <inkml:trace contextRef="#ctx0" brushRef="#br1" timeOffset="268">19641 11545 1073 0,'-18'0'456'16,"-12"2"-244"-16,-4 14-90 15,0 11-23-15,-7 6-36 0,-4 6-24 16,-13 5-26-16,-1-2-4 16,10-1-2-16,10-5-41 15,18-12-137-15,6-7-119 16</inkml:trace>
  <inkml:trace contextRef="#ctx0" brushRef="#br1" timeOffset="269">19681 11785 864 0,'0'0'386'0,"2"2"-171"15,1 7-94-15,0 18-61 16,-1 4 0-16,-4 11-8 15,-4 5-13-15,-2-9-19 16,0-6-3-16,4-14-4 0,2-5-58 16,4-10-77-16,2-4-60 15,2-14-44-15,-3-11 56 16,-3-18 80-16,-3-6 70 16,3-3 102-16,1 6 33 15,11 14 47-15,7 6 6 16,8 13-50-16,4 5-30 15,9 9-53-15,-1 7-18 16,-10 7-11-16,-10 2 3 0,-21 6 7 16,-13 1 0-16,-8 4 6 15,4-2-2 1,4-10-3-16,8-6-8 0,13-10-7 16,8-4-4-16,11 3-9 15,6 2 2-15,-3 6-1 16,-6 3 1-16,-12 9 16 15,-13 5 7-15,-18 5 8 16,-10 1 1-16,-15-4-5 16,2-7-21-1,7-9-188-15</inkml:trace>
  <inkml:trace contextRef="#ctx0" brushRef="#br1" timeOffset="270">20042 11816 919 0,'11'-1'408'16,"9"-5"-164"-16,20 2-112 15,8 1-14-15,1-3-25 31,0 3-27-31,-15 0-42 0,-2 2-34 0,-10 4-189 16</inkml:trace>
  <inkml:trace contextRef="#ctx0" brushRef="#br1" timeOffset="271">20521 11514 890 0,'0'-3'416'15,"2"9"-179"-15,4 11-88 0,14 17-96 31,8 11 5-31,10 12-3 0,2 6-10 0,-3 5-16 16,-5-1-10-16,-11-13-8 16,-4-10-53-16,-5-22-150 15</inkml:trace>
  <inkml:trace contextRef="#ctx0" brushRef="#br1" timeOffset="272">20900 11623 1011 0,'-11'-4'459'0,"-13"1"-204"16,-7 3-59-16,-18 10-83 15,1 9-32-15,-14 15-50 16,2 7-15-16,4 16-11 16,1 0-2-16,19 1-127 0,4-4-94 15</inkml:trace>
  <inkml:trace contextRef="#ctx0" brushRef="#br1" timeOffset="273">20902 11909 737 0,'-5'7'341'15,"3"7"-109"-15,-7 9-131 16,4-1-3-16,4 2-27 16,-4-7-18-16,6-5-28 15,-1-3 7-15,2-11 15 16,2-6 3-16,4-12-4 16,0-5-9-16,6-11-19 15,-1-1-5-15,-3 1-6 0,3 6-2 16,-3 14 1-16,-2 6-3 15,6 16 1 1,-3 6 1-16,2 11-4 0,6 6 2 16,-2 6-3-16,2 3 0 15,-8-1 1-15,-3-5 0 16,-4-1 5-16,-3-8 0 16,1-3-41-16,2-5-75 15</inkml:trace>
  <inkml:trace contextRef="#ctx0" brushRef="#br1" timeOffset="274">20918 11997 982 0,'2'-1'445'16,"-2"-2"-201"-16,15 4-143 0,6 1-47 15,15 2-33-15,3-4 13 16,2 3-255-16</inkml:trace>
  <inkml:trace contextRef="#ctx0" brushRef="#br1" timeOffset="275">21384 11707 1060 0,'14'5'396'0,"4"-3"-277"15,9 3-39-15,18 1-8 16,-4-6-16-16,14 2-33 0,-3-1-46 15,-10 0-186-15</inkml:trace>
  <inkml:trace contextRef="#ctx0" brushRef="#br1" timeOffset="276">21391 11848 979 0,'0'3'408'16,"9"3"-199"-16,8 3-51 0,15-2-40 16,13-1-23-16,15-2-59 15,4-3-13 1,4-2-152-16</inkml:trace>
  <inkml:trace contextRef="#ctx0" brushRef="#br1" timeOffset="277">22407 11856 538 0,'2'-8'328'0,"2"-13"-8"16,3 2-61-16,-8-3-50 0,-2-4-21 15,-3 5-40-15,-13-5-31 16,-6 5-58-16,-8 5-26 16,-16 10-39-1,1 9-10-15,2 11-12 0,3 6-1 16,14 12-4-16,8 1 0 16,20 6 3-16,7-1 5 15,17-4 13-15,8-6 7 16,7-13 9-16,6-5 6 15,-4-17 9-15,-2-9 2 16,-6-16 5-16,-4-4 0 16,-7-14 1-16,-4-5 2 15,1-8-1-15,-7-8 1 16,-6-10-8-16,2 1-6 0,-8 10-6 16,-3 13 3-16,3 26 3 15,-6 12 1-15,4 13-21 16,-3 8-14-16,4 16-10 15,-3 8-1-15,4 29 14 16,3 12 10-16,-1 10 6 16,6 6 1-16,-3-1 16 0,1-4 1 15,2-8 8-15,-1-9 4 16,3-18-5-16,1-11-1 16,-1-14-3-1,-2-6 0-15,-4-16-28 16,2-2-80-16</inkml:trace>
  <inkml:trace contextRef="#ctx0" brushRef="#br1" timeOffset="278">21295 12557 780 0,'-3'-2'392'0,"1"2"-144"15,7 1-77-15,-5-1-80 16,30 7-31-16,48 3-15 16,-20-2-12-16,-7-8-13 15,-1 1 0-15,-9 2-102 16,-11-4-80-16</inkml:trace>
  <inkml:trace contextRef="#ctx0" brushRef="#br1" timeOffset="279">21281 12684 483 0,'8'0'320'0,"16"7"48"15,8-4-83-15,8 1-67 16,-2 0-34-16,5 3-81 15,-4-4-39-15,-6 3-45 16,2-1-81-16</inkml:trace>
  <inkml:trace contextRef="#ctx0" brushRef="#br1" timeOffset="280">21967 12543 1024 0,'-3'-12'430'0,"-5"-20"-258"16,4 0-63-16,28 6-72 0,9 0-19 15,23 15-14-15,12 15 5 16,-4 14 7-16,-5 7-3 16,-29 6 2-16,-17 1 4 15,-42 4 5-15,-21 2-1 16,-23 5-6-16,-4-4-4 15,19-4-1-15,15-10 1 16,26-15-6-16,11-5-3 16,14-7-7-16,12 1-3 15,20-2 8-15,6 0 3 16,13 2 3-16,2-2 1 16,0 3-3-16,-1 3-25 15,-13-1-461-15</inkml:trace>
  <inkml:trace contextRef="#ctx0" brushRef="#br1" timeOffset="281">22692 12573 641 0,'0'-10'334'0,"0"-6"-103"16,-2 0-52-16,-2-3-14 0,-8 1-24 15,-8-3-16 1,-11-1-47-16,-5 6-23 16,-4 11-41-16,2 6-15 15,6 9-13-15,5 5-9 16,13 1-4-16,5 1-1 0,13 5 4 15,7 1 10 1,16-6 12-16,4-4 6 16,13-6 6-16,-3-7 3 15,-2 0 3-15,-2 0-1 0,-10 0 2 16,-5 0 1-16,-5 7-4 16,-2 4 0-1,-5 7-6-15,-2 6-5 0,-12 0 1 16,-8 3 0-1,-18-1 5-15,-10-3 2 0,-12-6 3 16,-2-5 2-16,11-9-25 16,6-3-19-16,16-7-115 15,13 2-213-15</inkml:trace>
  <inkml:trace contextRef="#ctx0" brushRef="#br1" timeOffset="282">23138 12558 736 0,'-9'-15'417'15,"-6"-12"-82"-15,-8 5-133 16,-7-1-44-16,-3 11-78 15,-3 5-33 1,-2 12-49-16,9 14-12 0,0 10-14 0,6 7-1 16,9 3-1-16,7 0 3 15,11 4 12-15,5 0 5 16,14-6 10-16,1-9 6 31,20-15 15-31,5-8 21 0,1-18 58 0,-1-7 16 16,-18-17 36-16,-8-5-14 15,-20-5-51-15,-12-8-24 16,-18 10-107-16,-7 7-65 16</inkml:trace>
  <inkml:trace contextRef="#ctx0" brushRef="#br1" timeOffset="283">23464 12629 683 0,'6'-2'354'0,"12"2"-92"31,1 5-81-31,3 8-78 0,-2 4-7 0,-6 6-9 32,-6 2-6-32,-8 2-6 15,-1-2-13-15,-4-5-21 16,0-5-5-16,3-7 5 16,0-8 4-16,2-9 0 15,4-9-3-15,10-10-18 16,3-4-11-16,10 5-13 15,3 0-4-15,1 12-2 16,-4 6 2-16,-8 10 4 16,0 8 5-16,-11 9 1 15,-1 2 1-15,-6 1 1 16,-7 3-1-16,-3-5 1 0,-2-3 0 16,2-8 4-16,5-8 4 15,7-9-4-15,10-5-4 16,5-10-5-16,8-3-4 15,1 1-4-15,-5-2 1 0,7 13-3 16,-7 5 1 0,-5 11 10-16,2 9 10 0,-14 10 19 15,-1 4 7-15,-4 6 4 16,0 1 2-16,-2 0-4 16,0-2-4-16,2-7-4 15,-2-2-8-15,6-13 3 16,-2-4-60-16</inkml:trace>
  <inkml:trace contextRef="#ctx0" brushRef="#br1" timeOffset="284">8753 14538 352 0,'-6'-11'202'0,"3"-11"-31"0,6-2-15 16,19-8-49-16,10-4-11 0,8-2-18 16,7 2 1-16,2 16 8 15,-6 12-11-15,-7 19-19 16,-12 16-4-1,-15 22-16-15,-4 10 0 0,-7 2-2 16,-2-1-7-16,8-17-7 16,9-12-2-1,16-14 3-15,7-8 2 0,10-13 7 16,-6-9 4-16,-4-16 4 16,0-4 0-16,-15-17-4 15,-2-7-4-15,-8-3-9 0,-6 1-6 16,-6 20-9-16,1 12-7 15,-1 22-16 1,-8 9-4-16,9 18-2 16,-7 7 2-16,8 13 15 15,6 7 3-15,3 0 2 0,6-1 2 16,3-2-65-16,5-5-74 16</inkml:trace>
  <inkml:trace contextRef="#ctx0" brushRef="#br1" timeOffset="285">9729 14611 999 0,'-10'9'427'16,"-11"14"-212"-16,-6 5-81 0,-2 15-42 16,1 3-30-1,9 1-43-15,6 0-9 16,11-15-5-16,3-9-2 15,4-21 12-15,4-9 3 0,1-23 4 16,4-5 3-16,1-13-10 16,1-5-3-16,0 7-6 15,-2 5-4-15,0 16-11 16,-1 15-11-16,2 15 2 16,-1 9 2-16,2 14 10 15,1 3 8-15,0 10 2 16,4 4-2-16,-8-1 2 15,5-2 1-15,-8-7-19 16,-5-10-63-16,-1-12-327 16</inkml:trace>
  <inkml:trace contextRef="#ctx0" brushRef="#br1" timeOffset="286">9605 14826 990 0,'7'0'421'15,"5"0"-224"-15,24-2-119 0,8-1-16 16,4-5-70-16,7-1-106 0</inkml:trace>
  <inkml:trace contextRef="#ctx0" brushRef="#br1" timeOffset="287">9653 14109 1002 0,'8'-11'402'16,"14"-5"-251"0,8-1-38-16,13 9-32 0,5 8-20 15,1 5-28 1,-4 7-8-16,-20 6-7 0,-16 5-1 15,-27 8 1 1,-9 6 1-16,-1 1-3 16,0-4-1-16,16-11-8 15,8-5-3-15,12-14-4 16,15-4-1-16,21-6 1 0,10-3 0 16,12 1 4-1,4 1-48-15</inkml:trace>
  <inkml:trace contextRef="#ctx0" brushRef="#br1" timeOffset="288">10433 14474 1058 0,'7'0'409'15,"18"3"-282"-15,15-1-21 0,26 1-16 32,7 1-19-32,-5-4-31 15,-1 1-16-15,-16 1-6 0,-3-2-77 16,-11 1-151-1,-13-1-118-15</inkml:trace>
  <inkml:trace contextRef="#ctx0" brushRef="#br1" timeOffset="289">10508 14632 492 0,'11'4'346'0,"9"4"37"15,20-5-137-15,11 1-11 0,4-4-40 16,4-1-32 0,-10-1-64-16,-1 0-22 0,-9 1-91 0,-8 2 334 15</inkml:trace>
  <inkml:trace contextRef="#ctx0" brushRef="#br1" timeOffset="290">11999 14584 418 0,'-4'0'252'15,"-10"1"-16"-15,-9-8-15 0,-7-7-33 16,0-13-20-16,7-20-38 15,6-4-30-15,21-9-56 16,11 5-20-16,23 10-22 16,13 13 1-16,12 25 4 15,4 13 0-15,-8 33-2 16,-12 11 3-16,-36 22 8 16,-23 6 7-16,-50 0 3 15,-18 5-4-15,-14-23-4 16,6-2-2-16,28-25 0 15,20-9 4-15,25-17-2 16,2-9-5-16,31-11-10 16,1 1-4-16,24 2-4 15,14 7 5-15,6 7 8 16,4 5 1-16,-6 4 2 16,-9 0-3-16,-13-1-25 15,-9-3-98-15</inkml:trace>
  <inkml:trace contextRef="#ctx0" brushRef="#br1" timeOffset="291">12755 14731 691 0,'3'-5'335'0,"5"-9"-104"0,0-5-31 0,-2-4-41 16,-2-4-21-1,-13-6-37-15,2 8-16 0,-17-3-39 16,-5 10-20 0,-6 16-28-1,-12 4-13-15,1 23 0 0,-1 7 5 16,13 9 2 0,6 3 1-16,22-3 4 15,13-4 2-15,22-7 2 16,8-8 2-16,5-15 2 15,-1-7 1-15,-4-13 2 16,-7-4 3-16,-10-5 2 16,-5-1 0-16,-8 4-4 0,0 8-3 15,-7 5-11-15,0 8-2 16,0 9 0-16,4 4-1 16,14 8 8-16,4 2 0 15,10-2-20-15,1 2-91 16</inkml:trace>
  <inkml:trace contextRef="#ctx0" brushRef="#br1" timeOffset="292">13020 14831 505 0,'7'-3'342'0,"3"2"24"16,8 5-179-16,2 1-27 15,1 7-44 1,3 5-22-16,2 5-30 0,-2 3-13 16,-1 4-25-16,-6-6-8 15,-3-1-5-15,-3-8-28 16,-5-9-120-16,2-5-99 0</inkml:trace>
  <inkml:trace contextRef="#ctx0" brushRef="#br1" timeOffset="293">13300 14809 857 0,'-9'0'411'0,"-19"4"-145"16,5 8-71-1,-6 11-83-15,-1 8-24 0,2 9-45 16,-11-1-17-16,0-2-5 15,2-1-53-15</inkml:trace>
  <inkml:trace contextRef="#ctx0" brushRef="#br1" timeOffset="294">13922 14743 704 0,'6'-4'337'0,"2"-4"-115"15,0 0-6-15,-7-6-21 16,-5-1-19-16,-13-2-59 16,-9-1-24-16,-15 3-46 15,-2 1-21-15,-4 9-14 16,2 4-6-16,6 8-8 16,5 7-5-16,12 10-3 15,4 6 0-15,18 9 1 16,4 5 2-16,16-4 5 15,7 0 1-15,9-20 1 16,9-7 3-16,8-21 3 16,5-14 0-16,-4-16 3 15,-3-9 2-15,-19-19 6 16,-1 3-1-16,-14-13 2 0,-9-10 1 16,-6 4-6-16,-16-5 4 15,-8 22 4-15,3 20-3 16,-3 30-12-16,6 14-7 15,5 21-14-15,3 10-3 16,8 30 5-16,6 17 2 16,11 15 5-16,5 8 2 0,8-5 4 15,-3-12 1-15,-4-10 4 16,-2-12 3 0,-9-19-85-16</inkml:trace>
  <inkml:trace contextRef="#ctx0" brushRef="#br1" timeOffset="295">14872 14628 765 0,'15'-4'342'0,"10"0"-148"0,26 4-113 16,11 1-14-16,23 4-31 15,7 0-15-15,4 2-10 16,-5-1 3-16,-22-5-87 16,-15 1-86-16</inkml:trace>
  <inkml:trace contextRef="#ctx0" brushRef="#br1" timeOffset="296">14937 14752 576 0,'2'0'292'0,"6"0"-80"0,22 4-77 16,9 0-21-16,16 1-17 15,13 1-18-15,7-2-27 16,4 2-8-16,-4-6-11 16,-12-2-31-16,-15-10-71 15,-11-5-46-15,-17-4-78 16,-7-5-8-16,-13-3 56 16,-5-1 41-16,-1 0 97 15,3 4 55-15,6 10 50 31,3 5 12-31,12 11-16 0,1 1-21 0,7 10-12 16,8 7-4-16,1 7 11 16,-5 5 14-16,-17 3 26 31,-16 1 12-31,-21-4 4 0,-6-2-17 0,-2-5-45 16,-1-1-21-16,8-6-78 0,3-3-81 15</inkml:trace>
  <inkml:trace contextRef="#ctx0" brushRef="#br1" timeOffset="297">7306 16163 905 0,'5'-1'340'0,"3"-1"-219"16,22 2-83-16,19 1-12 16,29 1 16-16,15 1-4 15,15 0-15-15,-7-2-1 16,-17 1-34-16,-15 0-43 16,-23-4-112-1,-9 1-127-15</inkml:trace>
  <inkml:trace contextRef="#ctx0" brushRef="#br1" timeOffset="298">7369 16311 567 0,'11'2'264'15,"19"3"-95"-15,19-3-48 0,24-2-20 16,11-1-13-16,7-4-29 0,-7 2-8 15,-11 0-18 1,-11-2-5-16,-20-3-40 16,-9-4-25-16,-22-6-81 15,-11-3-28-15,-10-4 31 0,-8-4 22 16,-2-2 85 0,2-2 43-16,8 10 35 15,10 6 5-15,13 12 4 16,12 4-9-16,9 14-8 15,7 3 6-15,-1 7 7 16,-2 13 8-16,-20-5 3 16,-8 4 4-16,-24-1-4 15,-12-7-12-15,-5-2-21 0,-1-3-44 16</inkml:trace>
  <inkml:trace contextRef="#ctx0" brushRef="#br1" timeOffset="299">8995 16200 788 0,'17'-6'352'15,"13"-9"-152"-15,-7 20-99 16,-7 9-15-16,-21 15-12 0,-11 9-6 16,-16 17-24-16,0 4-7 15,11 0-17-15,13-4-5 16,22-23 4-16,15-11 4 16,25-20 7-16,7-7 4 15,7-13 0-15,-7-4 0 16,-11-15 0-16,-9-6-4 15,-16-8-8-15,2 1-1 16,-14 10-8-16,-4 8-3 0,-9 17-13 16,-11 12 3-1,-5 15 10-15,-5 11 4 0,4 20 17 16,6 7-6 0,11 9-9-16,11-4-4 0,7-14-15 15,6-7-34-15,13-18-179 16</inkml:trace>
  <inkml:trace contextRef="#ctx0" brushRef="#br1" timeOffset="300">9728 16519 729 0,'-7'13'365'15,"-5"7"-92"-15,-6 9-140 0,-5 6-5 16,-1 1-45-16,2-4-23 15,7-11-24-15,4-7 7 16,11-16 8-16,4-10-2 16,14-13-10-16,5-6-12 15,5-13-15-15,1-4-2 16,-2-2-5-16,-6 0-3 16,-2 18-5-16,-5 9-12 15,-9 25-4-15,0 15 9 16,-5 22 10-16,5 7 10 15,4 4 7-15,0-2-7 16,5-6-3-16,-1-4-26 16,3-7-92-16,1-4-71 15</inkml:trace>
  <inkml:trace contextRef="#ctx0" brushRef="#br1" timeOffset="301">9619 16662 964 0,'10'0'370'0,"7"0"-228"0,18-1-126 16,6 1-8-16,9-1 19 15,0 1-81-15</inkml:trace>
  <inkml:trace contextRef="#ctx0" brushRef="#br1" timeOffset="302">10300 16227 582 0,'1'-4'336'0,"14"1"-11"0,9 2-166 16,24 2-92-16,10 6-9 15,14-2-22-15,-4 1-9 16,-12-1-30-16,-6-2-74 0</inkml:trace>
  <inkml:trace contextRef="#ctx0" brushRef="#br1" timeOffset="303">10351 16378 674 0,'0'3'339'0,"10"5"-103"16,16 0-40-16,17-4-53 0,16-2-39 15,10-3-46 1,-3-4-8-16,-11-4-158 15</inkml:trace>
  <inkml:trace contextRef="#ctx0" brushRef="#br1" timeOffset="304">11310 16025 1060 0,'0'-19'489'15,"-3"-14"-205"-15,1 4-58 0,4 19-82 16,-1 6-42-16,7 20-62 15,4 14-17-15,5 15-17 16,0 12 2-16,1 3 1 16,-3-4 1-16,-2-4 1 15,-4-6-45-15,-7-12-111 16,-3-8-69-16</inkml:trace>
  <inkml:trace contextRef="#ctx0" brushRef="#br1" timeOffset="305">11153 16192 1128 0,'9'-1'478'0,"8"-3"-235"15,23 2-129-15,12 1-12 16,18-1-35-16,3 2-27 16,3 3-21-16,-8 2-34 15,-20 4-202-15</inkml:trace>
  <inkml:trace contextRef="#ctx0" brushRef="#br1" timeOffset="306">11078 16568 964 0,'13'1'421'15,"9"0"-218"-15,26-1-47 16,13 0 3-16,20-1-10 16,3 0-15-16,-2 2-35 0,-9 4-13 15,-23-2-41 1,-12 1-15-16,-20-2-35 0,-8-2-97 16</inkml:trace>
  <inkml:trace contextRef="#ctx0" brushRef="#br1" timeOffset="307">11991 16175 855 0,'7'19'298'0,"13"37"-232"0,8 19-27 16,10 27 33-16,-3 4 2 0,-7-3-18 0,-7-10-14 31,-11-27-11-31,-2-15 6 16,3-36 41-16,2-19 11 15,5-34 4-15,-2-14-5 16,1-24-38-16,-3-11-11 0,-12-32-11 16,3-10-2-16,-16-19-7 15,0-1-7-15,5 27-12 16,-3 18-4-16,9 39-7 15,-2 20-1-15,-1 25-1 16,2 5 1-16,-2 9-7 16,3 4-5-16,3 2-3 15,-3 0 1-15,0 0 11 16,27 0 6-16,61 4 4 16,-6-4 0-16,46 0-4 15,27 0-1-15,43 3-2 16,22 3 0-16,35 1 6 15,8 0 2-15,7-6 4 16,-5-1 1-16,-24-1 1 16,-16 0 1-16,-48 4 0 15,-36 5-1-15,-59 1-2 0,-29 1-8 16,-41-4 0 0,-12-2 3-16,-8-3 7 0,-4-1 6 15,1-1-1-15,3 1-2 16,1 6-3-16,1 5-2 15,1 21 1-15,1 17 2 0,8 26 9 16,3 7 2-16,8-2 5 16,1-7-1-1</inkml:trace>
  <inkml:trace contextRef="#ctx0" brushRef="#br1" timeOffset="308">12713 16376 701 0,'-10'-19'330'0,"-3"-26"-121"16,7-3-45-16,15 0-63 15,19 4-21-15,19 13-28 16,10 12 3-16,15 15 2 15,5 15-9-15,-13 17-22 16,-6 9-10-16,-39 16-5 16,-23 8 2-16,-48 13 1 15,-22 2 4-15,-11-3-2 16,3-12-3-16,22-24-4 16,16-8-5-16,19-23-6 0,11-9 0 15,20-9-7-15,5-7 1 16,20-2 13-16,10 3 9 15,13 6 22-15,10 9 4 16,2 11-9-16,-1 4-7 16,-13 4-16-16,-11 2 3 15,-18-9-91-15,0 9-92 16</inkml:trace>
  <inkml:trace contextRef="#ctx0" brushRef="#br1" timeOffset="309">13669 16616 571 0,'4'-8'324'0,"4"-7"-46"16,-4-3-99-16,-3-6-13 15,-7-5-26-15,-6-4-19 16,-9 0-26-16,-6 1-13 15,-11 10-29-15,-10 9-14 16,-5 19-37-16,2 12-14 0,7 12-14 16,10 5 4-16,19 2 5 15,9-3 6-15,20-4 8 16,8-4 0-16,9-9 7 16,3-4 5-16,3-12 9 15,-3-2 4-15,-2-8 0 16,-4-8-3-16,-6 0-14 15,-4-5-4-15,-3 1-6 16,-3 6-4 0,-4 5-9-16,-1 10-6 0,-7 9-1 15,1 7 7-15,4 13 15 16,2 0 6-16,7 3 4 16,5-2 2-16,1-4-97 15,3-6-122-15</inkml:trace>
  <inkml:trace contextRef="#ctx0" brushRef="#br1" timeOffset="310">13826 16733 727 0,'2'0'424'0,"4"7"26"0,3 4-282 16,8 10-102-16,2 2-2 16,6 4-30-16,0 0-11 15,0-1-11-15,-2-3 1 16,-6-8-74-16,0-6-51 16,2-13-224-16</inkml:trace>
  <inkml:trace contextRef="#ctx0" brushRef="#br1" timeOffset="311">14100 16740 608 0,'-1'-3'388'0,"-4"0"-15"15,-5 4-167-15,-4 2-35 0,-9 8-48 0,-4 3-21 16,-8 5-24 0,-6 4-15-16,-4 6-30 15,2 1-8-15,1 2-47 16,7-3-69-16</inkml:trace>
  <inkml:trace contextRef="#ctx0" brushRef="#br1" timeOffset="312">14689 16636 744 0,'-1'-8'363'0,"-5"-9"-125"16,-7-2-46-16,1 1-56 15,-7-4-13-15,-10-2-17 16,-5-4-6-16,-20 4-30 16,4 9-22-16,-1 18-45 15,5 12-20-15,12 14-8 16,7 3 1-16,23 4 9 16,8-1 10-16,24-5 2 15,6-6 3-15,15-10 6 16,3-9 5-16,-2-12 10 0,-1-8 5 15,-8-12 2-15,-4-7 1 16,-10-14-4-16,-5-9-4 16,-12-13-9-1,-5-8-2-15,-8 4-9 0,-6 8-3 16,-4 25 1-16,-1 14 0 16,0 19-12-16,2 8-3 15,3 12-10-15,1 10 0 16,7 18 6-16,1 12 8 15,5 20 7-15,5 9 1 16,0-3 2-16,-2-1 2 16,0-22 3-16,0-10 2 15,1-13 9-15,6-9-12 0</inkml:trace>
  <inkml:trace contextRef="#ctx0" brushRef="#br1" timeOffset="313">15623 16428 1189 0,'-2'-1'464'0,"8"1"-292"15,18 4-78-15,33 7-67 16,22 0 10-16,27 6-23 16,-1-4-3-16,-12-7-6 15,-5 0-13-15,-17-14-155 16,-3 0-151-16</inkml:trace>
  <inkml:trace contextRef="#ctx0" brushRef="#br1" timeOffset="314">15828 16514 493 0,'-29'2'305'16,"-21"3"-44"-16,17 0-35 15,14 3-34-15,13 1-50 0,12-3-20 0,27-1-49 16,17 2-8-16,34-2-13 31,7-2-12-31,-10-3-14 0,-8 0-6 16,-20-5-14-16,-11 0-6 16,-9 0-68-16,-8-6-24 15,-16-9-39-15,-3-2 2 16,-6-6 60-16,0 1 21 0,6 6 40 15,5 2 11-15,7 10 28 16,6 10 20 0,5 11 35-16,4 5 11 15,-2 11 13-15,-7 2 7 0,-19 2 15 16,-9 0-9-16,-20-6-27 16,-3-5-25-16,0-10-78 15,1-2-133-15</inkml:trace>
  <inkml:trace contextRef="#ctx0" brushRef="#br1" timeOffset="315">17209 16239 645 0,'15'-12'373'16,"19"-8"-68"-16,1 6-53 0,0 13-105 16,-5 8-45-16,-12 16-35 15,-11 7-5-15,-17 23-3 16,-6 10-4-16,-4 8-17 16,9-8-11-16,19-16-10 15,10-11 1-15,27-20 0 16,4-10 2-16,5-14 0 15,1-13 0-15,-11-19 1 16,-4-6-1-16,-11-18 2 16,-5-2-2-16,-12 8 18 15,-3 9 14-15,-9 25 14 16,-3 13-2-16,-4 22-20 16,0 15-14-16,6 22-16 15,3 9 3-15,13 8-3 16,6 0-3-16,7-20-65 15,2-8-116-15</inkml:trace>
  <inkml:trace contextRef="#ctx0" brushRef="#br1" timeOffset="316">18062 16655 930 0,'-8'9'384'16,"-3"4"-210"-16,-15 15-110 0,3 7-8 16,-1-1-16-1,3-1-9-15,14-14-15 0,7-7 5 16,18-18 9-16,1-9 2 0,8-16 4 15,-2-6-6 1,-3-3-7-16,-1 0-4 16,-4 8 26-16,-2 7 11 15,4 14 1-15,-4 7 6 16,1 19-28-16,-2 9-14 16,-4 16-5-16,5 6-5 15,0 7-3-15,0-1-4 0,0-8-93 16,-4-6-80-16</inkml:trace>
  <inkml:trace contextRef="#ctx0" brushRef="#br1" timeOffset="317">18038 16756 1000 0,'1'2'438'15,"7"0"-142"-15,12 3-251 16,17 0-22-16,24-4-26 0,8 0-112 0</inkml:trace>
  <inkml:trace contextRef="#ctx0" brushRef="#br1" timeOffset="318">18482 16310 969 0,'7'-3'442'0,"4"-2"-104"0,15 5-277 16,13 0-13-16,15 5-8 16,8 2-15-1,2-1-15-15,-5 1-40 16,-11-2-332-16</inkml:trace>
  <inkml:trace contextRef="#ctx0" brushRef="#br1" timeOffset="319">18542 16483 687 0,'7'4'368'0,"18"4"-11"16,16 1-150-16,20 1-54 15,8-5-24-15,2-1-70 16,-7-2-15-16</inkml:trace>
  <inkml:trace contextRef="#ctx0" brushRef="#br1" timeOffset="320">19403 16347 766 0,'5'1'355'0,"3"6"-135"15,-1 32-115 1,1 15-33-16,4 22 3 0,0 7-3 0,-5-1-8 15,1-3-4 1,-3-14-22-16,-3-12-6 0,5-31 41 31,1-17 18-31,0-35 11 16,3-19 1-16,1-25-46 0,1-11-17 0,-4-31-14 16,-1-17-1-1,-8-28-1-15,-7-23-2 16,1 28-16-16,1 20-5 15,2 51-2-15,3 43-3 16,0 28-10-16,0 15 4 16,3 24-185-16,5 10-143 0</inkml:trace>
  <inkml:trace contextRef="#ctx0" brushRef="#br1" timeOffset="321">19561 15696 691 0,'-1'3'260'15,"1"2"-167"1,7 0 5-16,26-3 32 0,17 1-9 16,48-2-27-16,23 0-12 15,48 0-26-15,18 0-7 16,29 3-16-16,9-3-8 15,2 0-10-15,0-1-3 16,-19-2-3-16,-92 4 0 31,-59-1 1-31,2 1-1 0,108 9-2 0,-27 3-2 0,-54 2-1 16,-62-8 0-16,-6-4-1 16,-11-1 7-16,-11-3 17 15,-4-4 16-15,-7-1 33 16,-1-1 4-16,2 0-10 15,7 1-14-15,2 3-25 16,5 2-10-16,1 2-11 16,-1-2-7-16,0 3-10 15,12 27-1-15,21 60 31 16,-13-19-110-16</inkml:trace>
  <inkml:trace contextRef="#ctx0" brushRef="#br1" timeOffset="322">20082 16483 725 0,'-22'4'318'0,"-20"3"-133"0,-2-8-13 16,2-20-4-1,3-10 2-15,11-21-38 0,10-2-30 16,19-5-65-1,19 8-24-15,15 16-9 0,4 7 3 16,12 26 7-16,4 9 2 16,3 30-11-16,-2 11-2 15,-36 22-3-15,-23 11-1 16,-47 4-2-16,-13 2 3 16,-2-17 3-16,9-10 2 15,21-25 2-15,11-15 8 0,16-25 5 16,13-13-5-16,24-14-2 15,7-3-5 1,17 7 5-16,4 5 7 16,1 16-1-16,-3 8-5 0,-16 14-17 15,-12 8 4-15,-23 9-165 16,-4 6-391-16</inkml:trace>
  <inkml:trace contextRef="#ctx0" brushRef="#br1" timeOffset="323">20697 16736 720 0,'0'-14'376'16,"-2"-11"-77"-16,-2-5-62 16,-10-3-46-16,-7 1-20 15,-9 5-43-15,-3 3-28 0,-3 14-57 16,0 9-24-16,1 10-29 15,4 10-4-15,5 11 6 16,8 3 1-16,17 6 4 16,3-2 1-16,9-7 1 15,8-5 0-15,9-17 1 16,8-8 2-16,12-12 4 16,-5-10 2-16,-8-8 5 15,-8-1 1-15,-14 1-3 16,-2 5-5-16,-5 13-13 15,-4 9-6-15,-2 11-3 16,-1 9 3-16,3 5 9 16,3 6 4-16,13 2 1 0,5 1 1 15,6-2-178-15</inkml:trace>
  <inkml:trace contextRef="#ctx0" brushRef="#br1" timeOffset="324">20933 16767 1199 0,'3'3'468'0,"10"6"-313"16,4 6-66-16,0 10-37 16,3 3-14-16,-1 6-21 15,-2-1-6-15,-7-9-77 16,0-6-66-16</inkml:trace>
  <inkml:trace contextRef="#ctx0" brushRef="#br1" timeOffset="325">21117 16698 1066 0,'-13'2'530'16,"-7"4"-178"-16,-8 17-159 15,-9 6-46-15,-2 13-65 0,-2 6-25 16,-2 4-14-16,8-4-89 15</inkml:trace>
  <inkml:trace contextRef="#ctx0" brushRef="#br1" timeOffset="326">21662 16586 393 0,'9'4'283'0,"6"0"12"0,-9-9-39 16,-6 1-25-16,-9-6-42 0,-4-3-30 15,-16-3-67 1,-8-1-14-16,-8-2-36 0,-5 2-18 16,8 17-38-1,6 6-14-15,8 13-12 16,9 9 2-16,13 7 22 0,11 0 11 0,20-4 12 31,11-4 4-31,16-16 1 16,-1-7 0-16,4-12 7 0,-3-11 5 15,-14-14 9-15,-5-5 3 0,-12-17-5 16,-9-9-3 0,-12-11-7-1,-6-5 1-15,-11 6 6 0,1 13 7 16,-1 24 0-16,4 13-9 16,2 25-20-16,0 15-10 15,7 22-9-15,0 11 3 16,7 25 9-16,2 5 1 15,6 6 1-15,6-4 3 16,4-23 3-16,1-10 1 16,-3-23 2-16,-5-6 0 15,-7-14-41-15,-2-5-81 0</inkml:trace>
  <inkml:trace contextRef="#ctx0" brushRef="#br1" timeOffset="327">22115 16689 1084 0,'0'0'541'0,"-4"0"-175"15,0-2-190-15,2 0-177 0</inkml:trace>
  <inkml:trace contextRef="#ctx0" brushRef="#br1" timeOffset="328">23118 16487 424 0,'7'-9'245'16,"4"-14"-5"-16,2-7-4 16,-7-13 13-16,-5-3-25 15,-2-7-31-15,-6-1-15 16,-5 7-42-16,2 5-12 16,1 18-46-16,-1 9-28 0,6 18-38 15,-3 16-11-15,3 18-9 16,4 12 1-16,6 25 6 15,1 3 1 1,2-1 1-16,-3-8 1 0,-7-20-1 16,-4-11-2-16,-16-13-9 15,-4-7 0 1,-7-12 10-16,-2-4 4 0,10-13 10 16,11-3-6-16,25-1-21 15,11 4-6 1,25 0-3-16,9 9 5 15,4 5 14-15,4 2 1 0,-13 11-31 16,-13-4-69-16,-14-2-286 16</inkml:trace>
  <inkml:trace contextRef="#ctx0" brushRef="#br1" timeOffset="329">23331 15950 851 0,'-15'-19'377'0,"-25"-16"-166"15,-13 2-58-15,-24 15-74 16,-7 10-12-16,1 19-44 0,-4 16-24 0,5 24-13 16,7 8 1-1,-1 11 6-15,17 9 7 16,23 16 9-16,12 11 9 15,33 7 12-15,18-6 4 16,40-11 0-16,16-11-4 16,25-18-6-16,7-14-2 15,19-39 11-15,1-24 8 16,4-46 62-16,0-15 20 16,-31-30 18-16,-16-18 15 15,-57-21-7-15,-32-8 3 0,-56 17-30 16,-31 19-23-1,-20 33-62-15,-4 14-29 0,2 17-7 16,14 11-3-16,18 17-66 16,12 8-73-16,24 14 174 15</inkml:trace>
  <inkml:trace contextRef="#ctx0" brushRef="#br1" timeOffset="330">16867 15174 642 0,'7'10'265'16,"1"13"-120"-16,0 56-79 15,2 34-9-15,-1 66 8 16,-3 34-10-16,-6 44-15 15,-8 6-3-15,-9 8-2 16,2-17-3-16,7-38-7 16,8-12-2-16,9-51-4 15,4-18 1-15,7-40-70 16</inkml:trace>
  <inkml:trace contextRef="#ctx0" brushRef="#br1" timeOffset="331">16711 15196 753 0,'-9'-7'296'16,"-7"-6"-183"0,11 12-123-16,5 2-19 0,20 10-1 15,11-1 7-15,33-1 27 32,23 1 6-32,46-8 16 15,48-2 12-15,64-7 18 0,38-2 7 16,73-6-10-16,20 3-11 15,51 2-17-15,17-3-8 16,18 2-4-16,4-1 0 0,-23 2 3 16,-19 2-1-1,-42 10-1-15,-31 5-3 16,-65 6-5-16,-45 3 67 0,-64 2-232 16</inkml:trace>
  <inkml:trace contextRef="#ctx0" brushRef="#br1" timeOffset="332">22231 15227 601 0,'5'-5'259'0,"5"1"-151"16,0 6-60-16,5 15-48 16,2 17-6-16,-5 36 6 15,0 24 1-15,-6 40 4 16,-9 31 3-16,-6 34 8 15,-8 20 5-15,-3 14 12 16,9-7 11-16,11-13 38 16,5-22 21-16,10-18 14 15,3-10-4-15,0-35-38 16,-2-14-21-16,0-35-20 16,-6-21-5-16,-7-25-148 15</inkml:trace>
  <inkml:trace contextRef="#ctx0" brushRef="#br1" timeOffset="333">16649 17679 908 0,'13'-6'367'15,"10"-6"-175"-15,44 7-187 0,27 4-20 16,57 3 12 0,34 3 3-16,54 4 6 0,26 2-2 0,62-6 3 15,26 3 1 1,53-8 16 0,22-3 13-16,21-1 8 0,-4-1 6 15,-34-1 1 1,-16 4 9-16,-68 3 5 15,-23 3-5-15,-52 4-15 0,-24 2-23 16,-36-5-12 0,-16 1-1-16,-16 1 0 15,-14-2 1-15,-33 3 0 16,-18-1 1-16,-48-2-2 0,-24 4 4 16,-30-6 4-16,-18-3 3 15,-21-2 7-15,-10-4-57 16</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5T08:24:03.540"/>
    </inkml:context>
    <inkml:brush xml:id="br0">
      <inkml:brushProperty name="width" value="0.05292" units="cm"/>
      <inkml:brushProperty name="height" value="0.05292" units="cm"/>
      <inkml:brushProperty name="color" value="#7030A0"/>
    </inkml:brush>
  </inkml:definitions>
  <inkml:trace contextRef="#ctx0" brushRef="#br0">12968 11577 605 0,'0'0'336'16,"-6"-5"-49"-16,1 4-46 0,3 9-66 15,-6-9-31-15,-1 2-56 16,0-1-21-16,-4 0-32 16,1 4-11-16,1 2-15 15,-1-1-6-15,4 1-20 16,-1-1-68-16,4 1-185 16,3-2-234-16</inkml:trace>
  <inkml:trace contextRef="#ctx0" brushRef="#br0" timeOffset="1">12778 11726 562 0,'-5'4'285'0,"-2"3"-96"16,-1-1-92-16,0-2-31 15,6-2-46-15,0-1-37 16</inkml:trace>
  <inkml:trace contextRef="#ctx0" brushRef="#br0" timeOffset="2">12689 11879 445 0,'-4'9'299'0,"-3"4"2"0,6 2-126 16,-2-5-35-16,-1-7-63 16,2-2-31-16,2-3-36 15,0 0-12-15,0 1-152 16,0 0-147-16</inkml:trace>
  <inkml:trace contextRef="#ctx0" brushRef="#br0" timeOffset="3">12710 12026 470 0,'2'10'297'16,"-3"6"-26"-16,0-2-87 15,-3-1-35-15,-1-8-59 0,7 5-27 16,-1-8-40-16,1-2-11 16,-2 0-77-16,0-1-55 0,0 0-148 15,0-1-104-15</inkml:trace>
  <inkml:trace contextRef="#ctx0" brushRef="#br0" timeOffset="4">12730 12159 452 0,'0'7'260'0,"7"9"-29"15,-2-2-36 1,-2-1-61-16,5-2-27 16,2-5-47-16,0 0-19 15,-1-4-28-15,-2 1-35 16,-3-3-178-16</inkml:trace>
  <inkml:trace contextRef="#ctx0" brushRef="#br0" timeOffset="5">12886 12302 682 0,'2'4'343'0,"4"7"-108"15,0 0-52-15,-2-3-79 16,1 0-32-16,2-4-44 15,-1-1-13-15,3-3-80 16,-1 0-99-16</inkml:trace>
  <inkml:trace contextRef="#ctx0" brushRef="#br0" timeOffset="6">13066 12373 524 0,'4'2'353'16,"4"1"16"-16,1 1-185 0,-1-1-43 15,2 0-66-15,0-2-26 0,-2-2-36 16,2-4-11 0,-3-2-166-16,1 0-215 15</inkml:trace>
  <inkml:trace contextRef="#ctx0" brushRef="#br0" timeOffset="7">13224 12374 598 0,'3'1'357'0,"4"1"-46"0,-3-2-156 16,-4 0-47-16,0-1-65 16,0 0-20-16,0 0-42 15,6-2-93-15</inkml:trace>
  <inkml:trace contextRef="#ctx0" brushRef="#br0" timeOffset="8">13363 12279 716 0,'1'-2'435'0,"3"0"-51"16,-2-2-173-16,-2 3-57 16,0 0-84-16,0 0-29 15,0 1-85-15,0-1-96 16</inkml:trace>
  <inkml:trace contextRef="#ctx0" brushRef="#br0" timeOffset="9">13492 12135 1001 0,'-2'-3'466'15,"-1"0"-196"-15,-1-2-83 0,4 3-102 16,0 1-38-16,0 0-90 16,0 0-81-16</inkml:trace>
  <inkml:trace contextRef="#ctx0" brushRef="#br0" timeOffset="10">13521 11979 1057 0,'0'-4'485'16,"-1"-5"-216"-16,1 5-143 0,0 1-44 16,1 0-54-16,-1 2-22 15,0 0-194-15,0 0-244 16</inkml:trace>
  <inkml:trace contextRef="#ctx0" brushRef="#br0" timeOffset="11">13544 11856 772 0,'-2'-1'466'16,"-3"-4"-26"-16,2 2-260 0,-1-1-58 15,1-1-81-15,2 0-35 16,0-1-175-16,-2-2-213 15</inkml:trace>
  <inkml:trace contextRef="#ctx0" brushRef="#br0" timeOffset="12">13439 11744 1129 0,'-3'-2'480'0,"-3"-5"-275"15,1 2-43-15,1 0-80 16,2-1-34-16,0 1-55 15,2 0-83-15,-1 1-262 16</inkml:trace>
  <inkml:trace contextRef="#ctx0" brushRef="#br0" timeOffset="13">13332 11661 948 0,'-7'-1'475'0,"-2"-2"-175"15,2-2-114-15,-1 2-49 16,7-2-76-16,-3 0-30 15,3 3-55-15,1 2-80 16,0-1-373-16</inkml:trace>
  <inkml:trace contextRef="#ctx0" brushRef="#br0" timeOffset="14">13231 11583 763 0,'-3'-2'436'0,"-2"-7"-84"0,2 3-130 15,-2-1-42-15,-1 0-57 16,6 7-23-16,-6 0-39 16,6 1-15-16,-1-1-28 15,0 0-8-15,0 0-9 16,-1 0-42-16,1 0-162 16</inkml:trace>
  <inkml:trace contextRef="#ctx0" brushRef="#br0" timeOffset="15">13174 10972 847 0,'-6'0'429'0,"-1"-4"-158"16,3 7-100-16,-3 2-44 0,10 9-74 16,-3 4-28-16,8 9-11 15,5 9 2-15,-2 10 0 16,-7 3-2-1,1-2-5-15,-2-2-1 0,-4-14-4 0,5-2-83 16,-3-12-220-16</inkml:trace>
  <inkml:trace contextRef="#ctx0" brushRef="#br0" timeOffset="16">13016 11251 733 0,'8'0'318'0,"7"-4"-138"0,14-4-58 16,11-3 10-16,2-7-4 15,-1-1-22-15,-1-3-44 16,-8 0-16-16,-2 4-19 16,-1 1-5-16,-11 5-4 15,-5 0-3-15,-6 5-6 16,-4 4-6-1,-3 3-14 1,0 5-23-16,-1-5-70 0,0 0-57 0,0 0-276 0</inkml:trace>
  <inkml:trace contextRef="#ctx0" brushRef="#br0" timeOffset="17">13298 11027 909 0,'-6'2'408'0,"-8"3"-192"15,-1 5-65-15,1 4-72 16,-4 7-18-16,-1 8-26 15,1 3-10-15,-2 2-10 16,-2-6-5-16,4-6-5 16,3-8-4-16,6-6-33 15,9-3-59-15,1-5-232 16</inkml:trace>
  <inkml:trace contextRef="#ctx0" brushRef="#br0" timeOffset="18">13093 11099 793 0,'-3'0'399'16,"1"2"-123"-16,-2-2-83 15,4 0-79-15,0 0-21 0,1 0-24 16,26 13-13-16,36 19-16 15,-29-16-3-15,0 8-8 16,-4 2-3-16,-5 0-2 16,-1 3-4-16,-8-6-2 15,-1-2-3-15,-4-5-5 16,-3-7-2-16,-4-5-55 16,-3-4-102-16</inkml:trace>
  <inkml:trace contextRef="#ctx0" brushRef="#br0" timeOffset="19">1656 12867 434 0,'0'-1'269'0,"0"-2"1"0,0 5-83 16,0-2-61-16,0 4-6 15,1 23-22-15,5 32-16 16,-6-25-20-16,0 6-8 15,0 0-16-15,0 5-7 16,2-7-17-16,4 0-7 16,2-8 10-16,1-9-75 15,0-9-279-15</inkml:trace>
  <inkml:trace contextRef="#ctx0" brushRef="#br0" timeOffset="20">1614 13076 321 0,'11'0'213'0,"19"-2"12"16,-1-4-33-16,13-1-41 16,-1-4-32-16,0-1-53 15,2 0-12-15,-10 2-29 16,-1-2-6-16,-12 5 1 15,-5 4 1-15,-7-4 2 16,-2 2 0-16,-8-3-6 0,-2 0-3 16,-6-1-8-16,-3 1-1 15,-2 3-2-15,-2 1-1 16,1 4-2-16,-2 6-1 16,0 3 2-16,-3 10 4 15,-8 6 11-15,-2 0 8 16,-5 8 11-16,-2 0 3 0,5 5 0 15,2-4-5-15,8-6-6 16,8-6-5-16,3-15-7 16,5-1-3-16,2-10-15 15,2-5-15-15,6-6-72 16,-1-5-60-16,6-6-240 16</inkml:trace>
  <inkml:trace contextRef="#ctx0" brushRef="#br0" timeOffset="21">1603 12984 277 0,'-2'-8'229'0,"2"-5"78"16,-3 1-42-16,6 9-50 16,0 4-34-16,-1 4-66 15,-2-5-20-15,0 0-26 16,6 23-3-16,47 32-4 16,-23-28-2-16,5 1-7 15,2-2-4-15,1 0-7 0,-4-4-7 16,-5-6-8-16,-3-4-3 15,-8-8 4-15,-4 1-88 16</inkml:trace>
  <inkml:trace contextRef="#ctx0" brushRef="#br0" timeOffset="22">2197 12926 644 0,'-4'1'344'0,"-3"-1"-107"15,4 14-102-15,-1 7-35 0,4 14-37 0,0 10-6 16,1 23-9-16,5 6-5 15,2 9-16 1,0 1-4-16,-1-19-7 0,-1-5-2 16,-6-21 0-1,0-5-2-15,2-14-47 16,-2-8-78-16</inkml:trace>
  <inkml:trace contextRef="#ctx0" brushRef="#br0" timeOffset="23">2209 13253 924 0,'0'0'385'0,"4"2"-202"16,11-1-125-16,8 1-23 16,9-1-15-1,4-1-7-15,3 0-6 0,-1 0-46 16</inkml:trace>
  <inkml:trace contextRef="#ctx0" brushRef="#br0" timeOffset="24">2637 12986 838 0,'-10'-4'406'0,"-10"1"-149"15,3 8-129-15,-4-4-36 16,4 11-50-16,-1 1-18 0,8-4-28 15,4 4-13-15,12-3-11 16,4 0-2-16,5-1 9 16,1-3 9-16,2-1 9 15,-2-2 4-15,-2-3 4 16,-3-3 1-16,-6 1 4 16,-2 1 1-16,-4 3 2 15,0-2-1-15,0 0-3 16,-15 6 0-16,-37 17-6 15,34-10-3-15,7-1-8 16,5 5-3-16,8 0 2 16,1 2 6-16,8 0 12 15,8-2 7-15,1-6 3 16,7-3-4-16,5-6-4 16,0-4-3-16,5-4-109 15,-4-6-347-15</inkml:trace>
  <inkml:trace contextRef="#ctx0" brushRef="#br0" timeOffset="25">2914 13057 933 0,'11'3'354'0,"6"-2"-234"0,15 1-79 16,8 0 10-16,-1-2 0 15,6 4-5-15,-6-4-17 16,-5-1-5-16,-4-4-6 16,-7-1 1-16,-4 1-7 15,-8 0-26-15,-11-2-75 16,-5 1-38-16,-14 3-38 15,-2 1 22-15,-3-2 67 16,-1 6 36-16,2 1 43 16,7 2 16-16,6 9 32 15,6-1 12-15,5 5 21 16,1 0 3-16,5 1-4 16,-2 2-3-16,2 3-5 15,-1 2-5-15,-4-2-18 16,1-1-8-16,-1-8-18 0,-1-4-8 15,1-4-74-15,1-2-118 16</inkml:trace>
  <inkml:trace contextRef="#ctx0" brushRef="#br0" timeOffset="26">3367 13152 465 0,'1'-4'302'16,"-1"-7"-22"-16,-5 4-56 16,-4 1-14-16,-7 2-64 0,-4 4-33 15,1 9-68 1,3 1-24-16,6 8-29 16,8 3-9-16,2 5-10 15,5 3 0-15,10-3 11 16,5 0 7-16,15-8 14 0,2-4 7 15,-4-11 17 1,-2-6 15-16,-3-15 43 16,-5 0 25-16,-10-8 27 15,-6-2-3-15,-12 0-8 0,-6 2-16 16,-6 6-34-16,-6 0-13 16,-11 9-49-16,-2 6-20 15,-9 5-141-15,5 14-44 16</inkml:trace>
  <inkml:trace contextRef="#ctx0" brushRef="#br0" timeOffset="27">3949 13003 915 0,'2'7'364'0,"-1"8"-238"15,3 10-68-15,2 24-41 16,2 10 5-16,1 27 9 16,-2 5-2-16,1 3-7 15,2-7-3-15,-1-21-6 16,2-8 1-16,-4-20-1 15,-4-10 2-15,1-11 5 16,-4-8-39-16,-1-11-174 0</inkml:trace>
  <inkml:trace contextRef="#ctx0" brushRef="#br0" timeOffset="28">3986 13301 768 0,'7'3'293'0,"8"1"-184"15,5-1-47-15,6-4-7 16,4 0-10-16,4-2-29 16,2 1-7-16</inkml:trace>
  <inkml:trace contextRef="#ctx0" brushRef="#br0" timeOffset="29">4450 13060 709 0,'-13'-5'389'16,"-13"-8"-88"-16,-1 5-135 15,-2 3-40-15,3 2-74 16,4 4-31-16,10 5-40 0,5 2-14 16,8 3-7-16,5 0 1 15,8 4 16-15,3-3 9 16,6-2 13-16,2-2 2 15,-2-3 6-15,5-2 1 16,-14-3 4-16,1 0 3 16,-12-3 9-16,-5 3 2 15,-5 0 1 1,-12-3-3-16,-7 9-14 0,-4-2-5 16,0 8-11-16,5 4-4 15,9 5-9-15,4 3-2 0,12-1 0 16,5 2 2-16,11-5 13 15,6 0 6 1,7-8 9-16,2-3 5 16,2-10 2-16,-2-5 0 0,-8-7 1 15,0-5 0-15,-4-3-3 16,-1-3 1-16,-3-4 1 16,-4 2 2-1,-4 5 2-15,-4 6-2 0,-5 8 0 16,2 7-3-16,-5 6-6 15,-2 3-1-15,6 13-7 16,-1 2 1-16,3 5-1 16,2 3 0-16,2-1-1 15,0-3 0-15,-2-5-26 0,2-6-57 16,0-12-264 0</inkml:trace>
  <inkml:trace contextRef="#ctx0" brushRef="#br0" timeOffset="30">4573 12969 960 0,'-5'-11'455'0,"-4"-8"-202"15,5 8-60-15,4 9-115 0,1 2-49 0,3 3-42 32,-4-3-94-32</inkml:trace>
  <inkml:trace contextRef="#ctx0" brushRef="#br0" timeOffset="31">4808 13137 529 0,'-3'0'304'0,"-7"-6"-35"15,1 2-84-15,-6 4-89 16,-1 2-30-16,2 8-45 15,2 9-12-15,8 3-12 16,4 1-5-16,7 3-1 16,5 1 0-16,7-8 6 15,-1-3 9-15,5-6 27 16,-1-9 17-16,0-4 19 16,1-2 20-16,-2-7 20 15,-6-3 6-15,-8 1 17 16,-1-2-14-16,-13-1-30 15,-7 3-20-15,-6-3-36 16,-6 1-16-16,3 2-104 16,4 3-90-16</inkml:trace>
  <inkml:trace contextRef="#ctx0" brushRef="#br0" timeOffset="32">4996 13121 948 0,'2'0'410'0,"-1"2"-200"15,6 6-63 1,3 6-42-16,0 4-15 16,2 8-33-16,-1 1-7 0,-2 3-26 15,0 0-9-15,4-5-6 16,-6-6 3-16,1-11 11 15,0-5 11-15,0-9 11 16,2-7 1-16,3-10-3 16,0-1-7-16,-2-5-14 15,0 3-4-15,-4 1-8 16,-3 5-5-16,-4 6-69 16,0 2-111-16</inkml:trace>
  <inkml:trace contextRef="#ctx0" brushRef="#br0" timeOffset="33">3633 12600 489 0,'0'0'280'0,"0"-1"-67"16,1 1-68-16,-1 0-78 0,0 0-25 16,7 23-7-1,14 34-7-15,-17-30-9 16,2 0-3-16,-3-7 0 0,-2-5 1 15,0-9-166-15</inkml:trace>
  <inkml:trace contextRef="#ctx0" brushRef="#br0" timeOffset="34">3756 12554 777 0,'-1'0'400'16,"0"0"-137"-16,-4 2-61 15,4-2-94-15,0 5-39 0,0 20-31 16,0 28-10 0,5-30-14-16,1 1-4 0,8-1 11 15,2-4-110-15</inkml:trace>
  <inkml:trace contextRef="#ctx0" brushRef="#br0" timeOffset="35">5229 12707 482 0,'0'-2'267'0,"4"0"-41"15,2 0-20-15,-6 2-51 0,0 0-23 16,0 0-43-16,0 0-14 16,1 0-27-1,4 16-10-15,24 38-19 0,-33-26-7 16,2 2-5 0,1 0-3-16,1-7-99 0,2-8-98 15</inkml:trace>
  <inkml:trace contextRef="#ctx0" brushRef="#br0" timeOffset="36">5363 12705 889 0,'-1'1'356'16,"1"9"-220"-16,1 2-50 0,4 10-31 15,1 4-2-15,-2 3-8 16,3 2-8-16,-3-3-16 15,0-3-4-15,0-5-41 16</inkml:trace>
  <inkml:trace contextRef="#ctx0" brushRef="#br0" timeOffset="37">6039 13048 462 0,'-7'-8'326'16,"-2"-5"10"-16,-10 3-133 0,1 1-40 0,0 9-73 31,-2 4-35-31,4 8-39 15,-1 1-15-15,6 3-21 16,4-1-6-16,13 2-4 16,9 5 1-16,1-7 14 15,4 0 6-15,-2-5 9 16,-3-5 3-16,-1-3 2 0,-1 2-1 16,-9-7-6-16,-4 2-12 15,-12-2-3-15,-7-2-1 16,-10 3 10-16,-1 2 9 15,-1 0 14-15,4 4 9 16,5 3 2-16,9 1-3 16,11 10-14-16,5-2-9 0,9 5-1 15,10 1 2-15,-2-5 8 16,1 0 0 0,2-6 0-16,-8-6 1 15,7-7-50-15,2-6-160 0</inkml:trace>
  <inkml:trace contextRef="#ctx0" brushRef="#br0" timeOffset="38">5942 12903 988 0,'-7'-8'446'0,"-1"-5"-210"0,1 7-78 16,0 2-106-1,7 4-36-15,2 3-38 0,0 3-101 16</inkml:trace>
  <inkml:trace contextRef="#ctx0" brushRef="#br0" timeOffset="39">6108 13045 263 0,'27'18'173'0,"18"17"-6"16,11 15-68-16,0 2-13 0,-7 14-36 15,-6-1-16 1,-18-8 42-16,-5-4 5 0,-6-18 7 15,2-11 2-15,-6-18-103 16,0-5-174-16</inkml:trace>
  <inkml:trace contextRef="#ctx0" brushRef="#br0" timeOffset="40">6395 13063 782 0,'-4'-7'374'0,"-1"-4"-118"0,-1 7-34 16,1 10-61-1,0 4-34-15,-10 8-64 0,0 8-13 16,-6 16-8-16,-4 7 0 16,-11 14-11-16,4 5-5 15,-3-7-11 1,4-3-5-16,9-17-5 0,-2-11-7 0,10-12-99 16,4-9-64-1</inkml:trace>
  <inkml:trace contextRef="#ctx0" brushRef="#br0" timeOffset="41">6657 13198 557 0,'-1'-11'311'0,"0"-8"-67"16,1 2-77-16,-1-1-15 16,1 3-22-16,-4 1-4 15,-9 0-19-15,-2 2-15 16,-12 4-33-16,-3 5-23 0,2 3-34 16,2 7-10-16,8 5-15 15,4 1-9-15,6 9-2 16,3-1 2-16,13 6 7 15,7 1 9-15,12-7 12 32,4-3 4-32,1-10 3 0,-1-6 3 15,-8-5 5 1,-1-7 2-16,-6-5 2 16,-5-3 0-16,-1-1-3 15,-4 1-1-15,-8-2 0 16,-2 4-1-16,-3 5-5 15,-4 4-5-15,6 7-16 16,0 0-8-16,6 8-7 16,4 3 1-16,9 5 7 0,7 3 7 15,6-1 10-15,4-4 4 16,4-6 7-16,-5-7 5 16,-5-8 8-16,-3-5 3 15,-5-6 6-15,-4-3 1 0,-3 4 10 16,-4-5 16-16,-6 4 31 15,0 4 7 1,0 7-3-16,-2 4-23 0,1 10-40 16,1 6-14-16,3 9-14 15,3 8 0-15,2 10-2 16,2 6 3-16,2 10-2 16,-2 0 1-16,-1-3 2 15,-2-7 0-15,-2-17 0 16,4-3-3-16,-1-16-99 15,0-5-70-15,-3-9-361 16</inkml:trace>
  <inkml:trace contextRef="#ctx0" brushRef="#br0" timeOffset="42">6960 13255 962 0,'0'1'376'0,"5"3"-236"16,2 3-54-16,8 2-32 0,3-3-6 15,4-3-23 1,1-2-7-16,5-4-95 0</inkml:trace>
  <inkml:trace contextRef="#ctx0" brushRef="#br0" timeOffset="43">7391 13042 1008 0,'-3'-10'133'15,"1"3"-33"-15,-5-6 97 16,-8-2-21-16,-4 7-69 16,-4 1-29-16,0 7-51 15,0 3-18-15,7 11-30 0,1 1-4 16,9-2-2-16,7 7 1 16,6-8 12-16,9 1 0 15,4 5 7-15,0-6 2 16,-3 0 6-16,-2-3 1 15,-7-7 3-15,0-2 1 16,-8-2 5-16,0 0 0 0,-8-1-1 16,-2 1-2-16,-5 2-5 15,-2 4-5-15,2 0-6 16,-3 3-3-16,8 6-1 31,0 0 3-31,12 4 2 0,2 1 3 0,9 0 3 16,3 0 4-16,4-5 14 15,2-2 11-15,-1-3 21 16,1-3 4 0,-3 0-4-16,0-5-6 0,-5-6-18 15,0-2-31-15</inkml:trace>
  <inkml:trace contextRef="#ctx0" brushRef="#br0" timeOffset="44">1574 14028 734 0,'1'2'351'15,"-2"2"-131"-15,4 10-132 16,6 2-33-16,-7 15-20 16,0 2-2-16,0 5-7 15,0-2-4-15,0-15-4 16,3-5-1-16,-1-14 1 16,4-4 0-16,1-14-5 15,5-6-1-15,5-8-8 0,-1-3-2 16,5 10-2-16,0 3-3 15,-1 11-3-15,1 10-1 16,-2 6 6-16,-4 4 3 16,-4 10 10-16,-3 2 3 15,-5 8-1-15,-3 2 1 16,-2-7-3 0,-2-4-1-16,0-8-8 0,0-6-79 0</inkml:trace>
  <inkml:trace contextRef="#ctx0" brushRef="#br0" timeOffset="45">1750 13796 970 0,'-4'-4'445'16,"-2"-4"-175"-16,5 9-188 15,-1 1-43-15,5 9-39 16,4 0-11-16,3 6-72 15,6 4-143-15</inkml:trace>
  <inkml:trace contextRef="#ctx0" brushRef="#br0" timeOffset="46">2090 14068 620 0,'-10'4'312'0,"-14"5"-92"0,0 6-66 15,4 2-65-15,0 1-28 0,14 2-39 16,6 2-11-16,12 1-6 16,6 0 2-1,2-5 10-15,5-2 5 0,-4-7 8 16,1-1 6-1,-3-8 5-15,-5-2 7 16,-5-6 9-16,-2-6-1 16,-6-7 0-16,-2-8-9 15,-10-7-13-15,-1-4-4 16,0 1-14-16,3-2-5 0,5-11-11 16,8-1-7-16,3-7-6 15,8 8-3-15,8 14-6 16,-1 8-3-16,11 22-6 15,-6 4 9-15,2 12-230 0</inkml:trace>
  <inkml:trace contextRef="#ctx0" brushRef="#br0" timeOffset="47">2286 14086 897 0,'2'1'353'0,"2"4"-221"0,1 5-36 16,-3 7-11-16,2 9-14 16,-4 2-27-16,0 1-5 15,0-8-7-15,0-5-6 16,2-9 3-16,0-7 2 15,5-9-4-15,4-5-4 0,2-7-10 16,5 0-9 0,1 2-3-16,1 0 3 0,-2 10 10 15,0 3 6-15,-5 9 13 16,0 5 8-16,-3 6 8 16,0 3 4-16,-5 3 0 15,2 0-7-15,-2-1-15 16,0-4-7-16,-3-1-14 15,-1-8 21-15,8 1-394 16</inkml:trace>
  <inkml:trace contextRef="#ctx0" brushRef="#br0" timeOffset="48">3068 14095 506 0,'1'-10'301'0,"3"-9"-67"16,14 1-49-16,5 0-21 15,13 0-61-15,3-3-25 16,3 9-33 0,0 0-8-16,-4 13-10 15,-1 12 1-15,-6 12 3 0,-5 6 0 16,-8 14 0-16,-7 4-1 16,-6-1-5-16,1-1-4 0,-8-15-7 15,2-7-2-15,-1-14-1 16,-3-5 5-1,1-10-5-15,-5-7-16 16,-3 0-15-16,-3-4-12 16,-2 2-2-16,-1-1 13 15,-1 8 5-15,-3 6 3 16,-3 12 2-16,-3 5 2 0,-4 4 9 16,0 2 2-16,3-7 2 15,4-2-2-15,12-11-90 16,7-5-85-16</inkml:trace>
  <inkml:trace contextRef="#ctx0" brushRef="#br0" timeOffset="49">3775 14191 365 0,'6'7'273'0,"5"5"-3"15,-11 0-37-15,-6-2-17 16,-4 3-56-16,-8 0-22 16,-11-4-55-16,-1-5-23 0,-6-4-25 15,3-2-7-15,7-5-15 32,8 3-7-32,6-3-10 15,5 2-10-15,8 0-10 16,3 0 1-16,5-1 5 0,4 0 7 15,8 6 14-15,0 5 5 16,8 9 8-16,1 2 0 16,-6 3 4-16,-2 3 0 15,-4-2-4-15,-4 3 1 16,-3-7-7-16,-1 0-12 0,-4-6-264 16</inkml:trace>
  <inkml:trace contextRef="#ctx0" brushRef="#br0" timeOffset="50">3693 14011 1091 0,'-5'-4'470'0,"-6"-6"-244"16,4 5-71-16,1 3-83 15,2-1-32-15,5 1-42 0,-1 1-126 16</inkml:trace>
  <inkml:trace contextRef="#ctx0" brushRef="#br0" timeOffset="51">3939 13997 662 0,'0'3'334'0,"6"6"-59"0,5 9-167 15,7 15-36-15,2 3 21 16,-5 16 19-16,-5 2-3 0,-1 15-32 16,-4 5-18-1,-3-5-30-15,3 2-10 0,-8-21-5 16,-1-6-2 0,-1-14-4-16,3-6 21 0,-2-10-154 15,-5-8-134-15</inkml:trace>
  <inkml:trace contextRef="#ctx0" brushRef="#br0" timeOffset="52">3970 14111 707 0,'11'-18'336'0,"10"-22"-113"16,5 12-89-16,2 2-30 16,3 8-9-1,-3 5-20-15,-5 13-24 0,-5 5-4 16,-15 10-14-16,-3 10-3 15,-15 0-3-15,-4 2-3 16,-5-9-6-16,4-3 2 16,7-8-1-1,3-3-10-15,15-3-30 16,-1-3-11-16,5-4-13 0,9 2 3 16,9 4 20-16,5 0 4 15,1 10 8-15,-6 0 2 16,-17 5 11-16,-10 6 8 15,-17 0 11-15,-7-2 6 0,-8-3-4 16,-1-3-2-16,3-7-120 16,7-2-103-1</inkml:trace>
  <inkml:trace contextRef="#ctx0" brushRef="#br0" timeOffset="53">4539 14112 643 0,'-4'-6'339'16,"-6"-5"-81"-16,5 5-47 16,-6 2-71-16,-1-1-34 15,0 2-59-15,-4-1-20 16,2 2-30-16,1 8-12 15,6 6-10 1,7 3-1-16,11 4 1 16,5-6 5-16,-2-2 8 15,1-4 7-15,-3-1 6 0,1-2 5 16,2 0 3-16,-6-3 2 16,-9-5 7-16,-3 3-1 15,-11-6-5-15,3 5-1 16,-7 0-7-16,-1-1 0 15,-4 4-3-15,-3 2-1 0,9 8-6 16,0 2 0-16,9 7 0 16,4 5-1-16,4-3 0 15,9 2 1-15,7-2 3 16,8-5 2-16,2-6 6 16,-3-7 4-16,0-6 4 15,-3-8 2-15,-1-4 0 16,3-5 0-16,0 0-3 15,-5 1-2-15,-3 0 2 16,-3 2 1-16,-8 1 5 16,2 3 7-16,-5 4 17 15,-1 6 7-15,1 2-3 16,0 5-6-16,0-5-14 0,0 0-6 16,3 23 1-16,6 30 4 15,0-34-2-15,-2 1-1 16,0-8-5-1,-2-5-7-15,1 0-90 0</inkml:trace>
  <inkml:trace contextRef="#ctx0" brushRef="#br0" timeOffset="54">5214 14108 646 0,'-5'2'328'0,"-5"1"-76"16,-3 8-153-16,-2 3-25 15,6 11-43-15,6 6-15 16,9 8-9-16,9 3 1 16,8-6 14-1,5-8 9-15,8-9 17 0,4-12 11 16,5-12 30-16,-8-8 12 0,-7-12 1 16,-13-3-6-16,-8-5-29 15,-4-2-18-15,-9 3-20 16,2 0-8-16,-8 6-66 15,6 9-66-15</inkml:trace>
  <inkml:trace contextRef="#ctx0" brushRef="#br0" timeOffset="55">5561 14263 285 0,'0'7'184'0,"-3"4"6"0,-1 1-21 16,-4-4-29-16,0-5-20 15,-3-6-33-15,3-4-9 16,6-9-23-16,0-1-11 16,6-5-22-16,5-3-6 15,1-3 14-15,9 5 21 0,3 3 29 16,-1 4 18-16,1 13 11 15,-6 2-10-15,0 13-8 16,0 7-10-16,-8 7-26 16,0 5-8-16,-7-2-20 15,-1 4-8-15,0-8-11 16,4-4 1-16,6-9-179 16,3-8-229-16</inkml:trace>
  <inkml:trace contextRef="#ctx0" brushRef="#br0" timeOffset="56">5908 13970 1008 0,'4'5'411'15,"3"5"-229"1,-1 7-32-16,-7 2-28 0,-3-2-26 15,-1 3-55-15,0-1-2 0,1 2-275 16</inkml:trace>
  <inkml:trace contextRef="#ctx0" brushRef="#br0" timeOffset="57">6270 14277 459 0,'2'-3'253'16,"4"-9"-19"-16,-4-1-62 15,-2 0-17-15,-1-4 11 16,-12 0 2-16,-2 1-11 15,-11 0-27 1,-1 4-23-16,-3 5-49 0,0 5-17 16,5 8-37-16,2 5-16 15,8 9-9-15,7 5 0 16,9 8 10-16,3-2 7 16,13 2 3-1,0-3-1-15,6-8 1 0,2-5 1 16,6-7 1-16,3-8 0 15,2-7 5-15,-4-5 1 0,-8-11-21 16,-4-3-66-16,-8-3-232 16</inkml:trace>
  <inkml:trace contextRef="#ctx0" brushRef="#br0" timeOffset="58">6244 13999 841 0,'-2'-5'440'0,"-5"-5"-102"0,0 1-64 15,3 4-96-15,0 7-43 16,3 7-72-16,1 6-31 16,2 3 28-16,3 3-138 15</inkml:trace>
  <inkml:trace contextRef="#ctx0" brushRef="#br0" timeOffset="59">6462 14139 948 0,'-6'11'354'0,"-7"15"-264"16,2 6-32-16,9 7-14 0,4-1-1 15,12 3 7 1,4-7 8-16,12-7 14 0,3-9 1 16,6-12-11-1,0-6-10-15,-10-12-14 16,-4-4-5-16,-7-8-7 15,-3-1-4-15,-3-7-66 16,-1 0-61-16,-7 2-141 16,-1 3-95-16</inkml:trace>
  <inkml:trace contextRef="#ctx0" brushRef="#br0" timeOffset="60">6582 14136 741 0,'-7'4'343'16,"-6"1"-148"-16,4 10-67 16,3 6-26-16,3 9-26 15,3 8-16-15,7 19-6 16,0 4 2-16,2 8-8 15,0-1-8-15,-4-11-14 16,-2-7-10-16,1-7-4 16,-1-8-2-16,2-10 0 15,0-4-36-15,0-14-287 16</inkml:trace>
  <inkml:trace contextRef="#ctx0" brushRef="#br0" timeOffset="61">6757 14216 621 0,'5'0'300'16,"10"1"-70"-16,2 7-106 0,-1 11-36 15,3 3 7 1,-9 2 5-16,3-1-9 0,-4-1-19 15,-7-6-9 1,0-7-25-16,-7-3-4 0,5-6 7 16,-4-6 2-16,2-9-7 15,3-1-10-15,5-7-27 16,3-1-8-16,9 3-3 0,-6 1 0 16,1 5 8-1,0 4 4-15,-1 10 5 0,2 1 7 16,-1 8 12-16,1 2 3 15,-7 3 9-15,2 3 0 16,-3 8 0-16,-6 4-2 16,0 5-11-16,-5 1-7 15,-1-4-58-15,6-3 105 16</inkml:trace>
  <inkml:trace contextRef="#ctx0" brushRef="#br0" timeOffset="62">7413 14111 644 0,'3'-2'351'0,"-3"-4"-27"15,3 6-144-15,-3 0-85 16,0 0-24-16,1 30-38 31,-1 56 7-31,-3-18 24 0,0 6 1 16,2-6-16-16,4-3-11 15,-1-18-22-15,3-9-5 0,1-12-7 16,0-9-78-16,-5-10-422 0</inkml:trace>
  <inkml:trace contextRef="#ctx0" brushRef="#br0" timeOffset="63">7402 14324 782 0,'9'3'334'16,"7"-1"-145"-16,9 0-132 16,7 4-1-16,3-4-16 0,1 1-10 15,-4-3-15-15,2-5-3 16,0-6-268-16</inkml:trace>
  <inkml:trace contextRef="#ctx0" brushRef="#br0" timeOffset="64">7897 14187 538 0,'-1'4'279'0,"0"0"-68"16,1 5-53-16,-1 2-65 15,-2-1-15-15,-3 4-19 0,-2 1-4 16,-7 0-6-16,-5 1-7 15,-9-2-13-15,-2-5-6 16,-1-6-2-16,3-5-1 16,4-6-7-16,3-2-6 15,10-6-18-15,9 0-11 16,10-5-5-16,9 2 4 16,6 3 14-16,2 5 10 0,0 7 12 15,-1 4 7-15,1 12 14 16,-2 3 4-16,0 7 4 15,-4 0-4-15,2 4-11 16,-6 0-4-16,0-9-9 16,7-3-1-16,-9-14 2 15,10-3 1-15,0-10 5 16,-6-6 0-16,3-5-2 16,-4-4-2-16,-4-3-4 15,3 1-3-15,-1 6-7 16,1 5-2-16,2 11-3 15,0 5 0-15,2 5 2 16,3 9 6-16,0 8 18 16,-5 5 7-16,-8 4 10 15,-6 0-1-15,-8-1-8 16,-7 1-4-16,-7-6-6 0,-2-2-4 16,-4-5-4-16,2-5-67 15,3-8-203-15</inkml:trace>
  <inkml:trace contextRef="#ctx0" brushRef="#br0" timeOffset="65">1456 14888 496 0,'4'0'226'15,"5"2"-82"-15,12-2-62 16,8 5-3-16,4-4-9 15,4-1-14-15,-4 0-22 16,1 0-7-16,-8 0-10 16,-3 1-2-16,-8-1-1 15,-7-1 2-15,-8-2 3 16,-1 2 0-16,-7-1-3 16,-2 5-2-16,-5 0 0 15,-1 1 1-15,0 4 4 0,-1 0 0 16,7 3-3-16,-1 3-3 15,5 2-7-15,5 3-3 16,5 4-4-16,5 0-2 16,5-1 1-16,2 1 2 15,2-7 2-15,3-1 3 16,3-6 1-16,-4-7 2 16,0-8 1-16,2-11 3 15,-7-10 1-15,1-8 0 0,-2 1-2 16,-5 2-2-16,-1 11-2 15,-2 8 0-15,-7 13-2 16,0 1 0-16,-6 11 4 16,-2 0 4-1,0 7 5-15,1 8 1 0,5 4-6 16,3 1-3-16,0-12-4 16,0-7-1-16,0-14-1 15,1-6 0-15,6-8-6 16,1-10-1-16,7-3-1 15,1 1-1-15,5 4 4 16,1 4 0-16,-1 8 0 16,-5 0 1-16,1 10-1 15,-2 2 0-15,-3 10 15 0,3 10 9 16,-11 10 10-16,0 10 1 16,0 9-12-16,0-2-9 15,7-8-8-15,3-7-19 16,2-16-422-16</inkml:trace>
  <inkml:trace contextRef="#ctx0" brushRef="#br0" timeOffset="66">2101 14884 543 0,'1'1'240'0,"-1"3"-126"0,1 7-43 16,8 5-36-16,3 8-1 16,8 12 3-1,-2 0 0-15,-2 0-7 16,-1-1-4-16,-1-14 2 0,-1-5 6 16,-3-14 52-16,-2-6 22 0,-3-13 24 15,-1 0 2 1,-3 0-34-16,2 0-16 15,-1 0-26-15,1 1-14 16,3-3-23-16,1-1-9 16,4 0-8-1,-1 1-2-15,1 4-137 16,3 3-194-16</inkml:trace>
  <inkml:trace contextRef="#ctx0" brushRef="#br0" timeOffset="67">3023 14916 244 0,'4'2'195'0,"1"2"18"16,-2 2-39-16,-2 3-14 15,-5 6-26-15,-3 5-17 16,-8 7-33-16,-5-1-14 16,-10-3-27-16,-3-3-10 0,-3-7-10 15,1-4-5 1,5-10-9-16,7-7-2 15,7-8-8-15,4-5-3 16,9 1-4-16,2-3 0 0,5 0 8 16,4 0 7-1,7 7 12-15,4 4 3 0,6 11 0 16,3 2 0-16,1 13-3 16,-1 6-2-16,-1 11-3 15,1 6-3-15,-3 2-5 16,2 0-1-16,3-17-108 15,-1-7-199-15</inkml:trace>
  <inkml:trace contextRef="#ctx0" brushRef="#br0" timeOffset="68">3180 15065 641 0,'3'6'273'0,"2"5"-123"0,9-2-81 16,2 1 3-16,2-5 1 15,0 0-4-15,1-5-21 16,1-5-6-16,1-8-11 16,-1-6-3-16,-3-5-5 15,-6-4-1-15,-11-1-1 16,-2 5 0-16,-17 8 1 15,-5 2 2-15,-4 12 14 16,0 5-1-16,1 3 9 16,6 6 1-16,3 8-20 15,6 1-3-15,10 13-16 16,3 0-5-16,8 10-2 16,5 5 0-16,4-4 1 0,1 1-1 15,-5-11 3-15,-1-7-3 16,-2-9-101-16,0-5-123 15</inkml:trace>
  <inkml:trace contextRef="#ctx0" brushRef="#br0" timeOffset="69">3437 14938 768 0,'0'-4'338'0,"3"2"-173"16,7 4-75-16,-3 2-13 15,9 10-12-15,0 3 0 0,-3 9-11 16,3 5-8-16,-7 1-17 16,1-2-6-16,-2-5-9 15,-1-8-2 1,0-10 2-16,0-5 3 15,-2-10 2-15,-2-8 0 0,-2-9-5 16,1-7-4-16,4-1-7 16,3 2-2-16,6 6-6 15,-7 2-65-15,2 7-389 0</inkml:trace>
  <inkml:trace contextRef="#ctx0" brushRef="#br0" timeOffset="70">3768 14985 695 0,'6'-6'295'0,"6"2"-173"15,3 2-16-15,-2 9-21 16,-1 7 1-16,-7 8 4 16,-4 2-4-1,-3 7-20-15,-4 4-14 16,-2-6-20-16,3-5-5 16,1-16-6-16,4-9-5 15,4-16-10-15,4-4-4 0,9-7-6 0,3 3-2 16,5 4 3-16,-1-2 1 15,0 8 2-15,-8 5 0 16,-1 3 2-16,0 11 3 0,-5 8 7 16,-1-1 4-16,-5 15 7 15,-4-2 2-15,0 8-5 16,0 3-5-16,0-9-9 16,4-1-59-16</inkml:trace>
  <inkml:trace contextRef="#ctx0" brushRef="#br0" timeOffset="71">4148 14976 538 0,'-5'0'308'16,"-6"0"-43"0,11 4-157-16,7 4-26 15,12-5-46-15,2 3-12 16,0-6 0-16,5-2-2 0,-2-1-5 16,-1-4 0-16,2-2-3 15,-9 6 1-15,-9-2 0 16,-7 0-1-16,-8 5-4 15,-7 1-2-15,-6 11-6 16,2 4 0-16,0 7-2 16,6 2 0-16,7 5 1 15,4-3 0-15,7-1 0 16,10-3 2-16,9-8-1 16,4 0 0-16,3-9 3 15,2-4 1-15,-3-10 2 0,-2-7 0 16,-2-10 1-16,-7-6 0 15,-5-3-1-15,-1 1-1 16,-9 3 1-16,3 6 2 16,-7 9 0-16,0 7 1 15,2 9 42-15,-8 5 13 16,2 10 16-16,1 2 4 16,-1 13-36-16,4 3-16 15,4 4-16-15,3-1-7 16,1-7-76-16,6-5-54 0</inkml:trace>
  <inkml:trace contextRef="#ctx0" brushRef="#br0" timeOffset="72">4638 14994 564 0,'-2'-2'313'0,"2"2"-76"16,3 2-61-1,-3-2-69-15,0 0-18 16,11 21-8-16,13 33-10 16,-20-23-23-16,-2-3-11 0,1 0-18 15,0-5-3-15,-1-11-7 16,1-6-2-1,2-10-24-15,2-7-49 0,3-8-75 16,5-1-54-16,4-4-121 16,0-2 16-1,0 4 76-15,-2 1 69 0,-9 8 208 16,-7 5 65-16,-3 7 45 16,-7 5 11-16,-7 2-19 15,-1 7-14-15,-2 5-18 0,3-2-16 16,8 4-43-1,3-2-18-15,13-3-30 0,7-1-8 16,9-3-5 0,2-7 0-16,5-5 3 15,1-5 0-15,-3-11 0 16,0 0 0-16,-10-1 0 0,-1 0 0 16,-8 5 2-16,-1-1-2 15,0 5-4-15,-4 9 1 16,0 6 18-1,-2 9 16-15,-4 9 13 16,-1 0 0-16,-1 3-16 0,2-4-14 16,1-9-11-16,2-6 0 15,3-13-2-15,1-7-2 16,0-12-3-16,4-1-2 16,0 1 0-16,1 0 0 15,3 8 0-15,-2 1 0 0,1 9-2 16,1 3 0-1,-3 9 2-15,0 8 2 16,-1 5 1-16,-3 6 2 16,-4 3-2-16,2 3 0 0,-4-5 7 0,3-5-82 15,0-10-223 1</inkml:trace>
  <inkml:trace contextRef="#ctx0" brushRef="#br0" timeOffset="73">5056 14837 879 0,'-5'-8'452'16,"-5"-7"-122"-16,4 6-160 16,0 8-32-16,0 4-54 15,5 8-22-15,2 7-38 16,4 3-13-16,7 4-81 15,1 2-423-15</inkml:trace>
  <inkml:trace contextRef="#ctx0" brushRef="#br0" timeOffset="74">5765 15008 626 0,'-10'-5'333'0,"-11"3"-71"16,-1-1-42-16,-7 11-70 15,0 4-33-15,4 5-56 16,-2 2-24-16,12 3-26 15,7 2-10-15,13 6-5 16,9 3-2-16,15-3 1 16,7-3 4-16,3-15 1 15,3-7 0-15,-1-7 1 0,-5-8-1 16,-6-3 2-16,-10-5 1 16,-11-1 2-16,-7 1 2 15,-6 3 2-15,-8 4 0 16,-10 4 0-16,0 7-2 15,0 6-3-15,4 9-1 16,11 12 2-16,1 0 0 16,7 14 2-16,6 3 0 15,3-2-1-15,3 8 0 16,1-9 0-16,0-4-1 16,2-9 11-16,0-7-94 15</inkml:trace>
  <inkml:trace contextRef="#ctx0" brushRef="#br0" timeOffset="75">6116 15106 604 0,'-7'-7'299'0,"-10"-9"-100"16,1 7-50-16,3 5-60 0,2 7-20 16,-2 6-29-16,5-1-14 15,3 10-20-15,3-2-5 0,10 10-4 16,4 0-1-16,10 0 1 16,4-6 3-16,5-9 0 15,-3-8 3-15,-5-4 4 16,0-6 3-16,-10-7 30 15,1-3 16-15,-10-8 33 32,-5-2 13-32,-13 2-11 0,-2 2-14 0,-1 6-34 15,-1 2-18-15,9 5-30 16,1 7-100-16</inkml:trace>
  <inkml:trace contextRef="#ctx0" brushRef="#br0" timeOffset="76">6335 15228 563 0,'7'-2'314'0,"7"3"-41"15,-1-1-113 1,5 0 5-16,0 0-41 15,-2-3-21-15,-1-3-40 0,-4 2-15 16,-5-6-9 0,1-5-4-16,-4-5-10 0,-3-1-3 15,-2-5-5-15,-6 3-1 16,-5 2-3 0,3 2-3-16,-6 6-4 0,-2-1-3 15,5 10-4 1,-5 1-1-16,3 8-2 15,0 5-2-15,3 0-1 16,1 2-1-16,7 3-3 16,4 5-1-16,11 12 2 15,5 5 1-15,2 8 7 0,2 3 4 16,-8-3 9-16,-4-2 2 16,-2-8-1-16,-6-7-2 15,0-10-76-15,1-6-112 16</inkml:trace>
  <inkml:trace contextRef="#ctx0" brushRef="#br0" timeOffset="77">6876 14994 477 0,'1'0'259'16,"-1"1"-18"-16,-4 12-38 15,-9 5-29-15,-6 9-14 0,-13 11-41 16,-2-6-25-16,-9-2-33 15,4-5-13-15,8-16-24 16,3-9-6-16,11-9-12 16,-1-8-6-16,10-5-7 15,5 2-4-15,6-2-1 16,5 5 0-16,7 2 0 16,4 5 1-16,5 9-1 15,3 3 0-15,4 13 4 16,1 3 3-16,0 12 5 15,-3 2 3-15,-7-7-12 16,-4 1-134-16</inkml:trace>
  <inkml:trace contextRef="#ctx0" brushRef="#br0" timeOffset="78">6656 14820 1104 0,'0'-4'475'0,"0"-2"-267"0,-1 8-114 16,1-2-32-16,0 0-44 15,0 20-9-15,12 32-67 16</inkml:trace>
  <inkml:trace contextRef="#ctx0" brushRef="#br0" timeOffset="79">7274 14987 579 0,'12'3'245'15,"9"2"-115"-15,13 0-75 16,-2 1-1-16,5-3-6 15,-5-3-7-15,-4-3-11 16,-1-1-2-16,-10-3-4 16,-5 0-1-16,-12 1-3 15,-2-3-4-15,-13 0-6 16,-1 6-3-16,-6 3-5 16,3 7 0-16,3 8-2 15,-2 2 0-15,5 4 1 16,-2-1 3-16,8 7 5 15,4 0 2-15,10 2 0 16,3-2 0-16,6-5-2 16,2-5 2-16,1-11 3 15,2-3 1-15,3-8 0 16,3-6-1-16,0-5-2 16,0-6-4-16,-6-3-4 15,-6-3-4-15,-9 3-2 16,-1 2 0-16,-4 3 3 15,2 8 4-15,-2 7 11 0,-4 10 20 16,1 13 26-16,0 5 7 16,-3 9-1-16,1 1-18 15,1-2-24-15,0-2-7 0,5-10-10 16,4-5-3 0,-2-12 0-16,1-4 0 0,3-12-3 15,3-8-3 1,2-8-5-16,5 0-6 15,-2-1-18-15,0 8-2 0,1 6 7 16,-1 5 3-16,-6 13 24 16,-3 4 7-16,-4 17 8 15,-1 3 3-15,3 6-2 0,1 3-4 16,5-9 7-16,2-4-91 16</inkml:trace>
  <inkml:trace contextRef="#ctx0" brushRef="#br0" timeOffset="80">8069 14945 733 0,'-9'0'341'16,"-13"0"-146"-1,-1 0-44-15,5 4-64 16,-1-3-32-16,9 7-43 16,4 1-8-16,6 2-8 15,9 2-3-15,7 1 1 16,5 1 3-16,6-3 3 15,-2 4 6-15,-3 2 22 16,-7-1 18-16,-8 7 35 16,-4 3 14-16,-12-1 11 15,-4 4 0-15,-14-15-12 0,-9-8-10 16,4-13-30-16,-3-6-20 16,14-7-31-16,4 2-63 15,4 5-161-15</inkml:trace>
  <inkml:trace contextRef="#ctx0" brushRef="#br0" timeOffset="81">1561 16051 443 0,'0'17'253'0,"1"14"0"16,12-9-154-16,0-7-4 15,11-18 26 1,-2-12 15-16,-1-19 9 0,1-7-2 16,-7-1-27-1,-4 1-20-15,-10 9-32 16,-3 1-14-16,-10 0-18 0,-1-8-3 16,1-11-13-16,-1-6-5 15,11-4-11-15,3 1-6 16,10 16-11-16,7 10-1 15,9 19-1-15,4 12 1 16,3 8 4-16,3 11 67 16,-2 8-245-16,-5 3-208 15</inkml:trace>
  <inkml:trace contextRef="#ctx0" brushRef="#br0" timeOffset="82">1479 15861 505 0,'-2'2'316'0,"2"1"13"16,14-1-171-16,15 0-73 15,7-2-6-15,12-2-8 16,0 1-22-16,5-1-26 16,-4 0-6-16,-8 2 2 15,-4 0-109-15</inkml:trace>
  <inkml:trace contextRef="#ctx0" brushRef="#br0" timeOffset="83">1898 15898 692 0,'2'0'326'0,"1"0"-117"16,2 1-85-16,-5-1-53 16,0 0-8-16,0 0-7 15,3 18-7-15,-2 40-8 16,-7-20-6-16,-2 10-17 16,-1-7-4-16,2-7-3 15,0-14-3-15,5-15 3 16,2-7-2-16,0-17-6 15,4-3-3-15,4-13-4 16,3-1-1-16,2 2 3 0,-2 3 1 16,-3 13 4-16,-5 7 4 15,-4 11 1-15,-2 5-2 16,-8 8-3-16,1 2-2 16,2 5-2-16,2 5-2 15,11-2 0-15,7-3 0 16,17-11 2-16,5-7 1 15,6-7 1-15,0-5 0 16,-5-3-132-16</inkml:trace>
  <inkml:trace contextRef="#ctx0" brushRef="#br0" timeOffset="84">1550 15319 713 0,'0'-1'292'15,"0"1"-177"-15,9 0-41 16,14 2-38-16,2 1-2 0,17-3-2 16,5 0-3-16,5 0-4 15,2 0-4-15,-6-1-4 16,-8-5 1-16,-14 4-1 15,-7-3 0-15,-11-2-5 16,-6 4-28-16,-12-8-43 16,-4 2-4-16,-9-4 0 0,-1 2 27 15,3-1 40-15,4 4 9 16,6 5 8 0,6 3 3-16,1 1-1 15,5 1-5-15,-1-2-8 0,0 0-1 16,8 8 5-1,36 37 5-15,-32-32 12 16,-1 0 4-16,-4-4 5 16,-2-1 2-16,-5-2 0 15,-7-2-2-15,-4 3-6 0,-2-1-5 16,-2-3-43-16,1 0-87 16</inkml:trace>
  <inkml:trace contextRef="#ctx0" brushRef="#br0" timeOffset="85">2610 15694 636 0,'-9'3'345'0,"-10"-1"-95"0,4 3-82 15,-4 10-35-15,6 0-65 16,5 5-27-16,6 6-40 15,8-7-6-15,7 2-4 16,7-2 1-16,6-8 6 16,4-2 0-16,2-6 1 15,-3-3 2-15,-5-1 9 16,-8-7 6-16,-14-3 14 16,-6 0 5-16,-16 1 3 0,-4 6-1 15,-7 6-6-15,-3 0-6 16,7 4-12-16,7-4-9 15,12-1-189-15</inkml:trace>
  <inkml:trace contextRef="#ctx0" brushRef="#br0" timeOffset="86">3022 15684 656 0,'-9'0'336'0,"-18"0"-83"16,-3 0-52-16,-1 5-66 15,2 6-31-15,12-1-58 0,4-3-24 16,11 6-26-1,4-4-6-15,11 5 0 0,2 0 2 16,7-7 6 0,1-3 2-16,-5-4 5 0,2 0 1 15,-6-1 2-15,-10 1 1 16,-7 0-3 0,-9 0-2-16,-12 2-4 15,0 2 0-15,-2 4-1 16,1 0-1-16,7 3-1 15,6 0-1-15,12 1 2 16,5 1 2-16,10-2 4 16,7-1 3-16,10-2 3 15,-1-3 1-15,3-3 0 16,-5-2 0-16,-9-5-1 0,6 2 13 16</inkml:trace>
  <inkml:trace contextRef="#ctx0" brushRef="#br0" timeOffset="87">3660 15761 780 0,'-11'0'386'15,"-15"0"-130"-15,-3 1-38 0,-1 4-82 16,3 3-43-16,10 6-65 16,7 1-19-16,10 2-18 15,2 1-4-15,11-2 0 16,3-2 4-16,13 2 5 16,5-5 0-16,7-4 1 15,4-2-1-15,-11-6 4 16,-5-4 3-16,-16-4 14 15,-10 1 5-15,-14 1 5 16,-10 3-3-16,-14 2-10 16,-1 0-6-16,-2 0-8 0,7 0-19 15,15-1-235-15</inkml:trace>
  <inkml:trace contextRef="#ctx0" brushRef="#br0" timeOffset="88">3918 15780 809 0,'2'0'376'0,"3"5"-132"16,-2 7-71-16,9 8-58 16,-3 7-9-16,7 7-41 15,0 1-18-15,5 16-27 16,0 5-9-16,2 4-7 15,2 2-5-15,-3-25-114 16,-2-11-80-16</inkml:trace>
  <inkml:trace contextRef="#ctx0" brushRef="#br0" timeOffset="89">4168 15784 969 0,'-10'5'478'16,"-15"6"-162"-16,-2 5-82 16,-3 5-101-16,-5 1-34 15,5 1-45 1,-1 1-17-16,-2-1-19 16,4 7-8-16,0 0-11 0,2 1-29 15,9 4-137-15,1-6-99 16</inkml:trace>
  <inkml:trace contextRef="#ctx0" brushRef="#br0" timeOffset="90">4494 15734 628 0,'0'-7'297'0,"0"-6"-110"0,-9 6-9 16,-5 1-19-16,-5 4-9 15,-3 4-28-15,-4 4-26 16,2 4-52-16,3 5-22 15,4 1-27-15,8-1-8 16,11 1-7-16,7-4 1 16,12-1 6-16,4 0 4 15,4-8 7-15,-1 1-2 16,-8-8-8-16,-3 0-5 16,-17-2-10-16,-1-1-6 0,-9 7 7 15,-5 0 6-15,-5 7 13 16,-8 1 11-16,0 0 16 15,3 0 1-15,9-1-3 16,8 1-5-16,8 0-14 16,7 0-3-16,11 1-1 15,4-2 1-15,6 0 4 16,2 0 1-16,-5-1 3 16,-2-3 12-16,-3-3-285 15</inkml:trace>
  <inkml:trace contextRef="#ctx0" brushRef="#br0" timeOffset="91">4411 15545 1139 0,'-7'-1'462'0,"-7"1"-305"16,-3 2-69-16,10 3-71 16,4 1-19-16,6 3-153 15</inkml:trace>
  <inkml:trace contextRef="#ctx0" brushRef="#br0" timeOffset="92">4729 15767 726 0,'-10'0'348'0,"-15"0"-130"0,-1 0-32 15,-6 1-66-15,6 3-33 16,2 4-51-16,9 6-20 16,11 2-21-16,0 2-4 15,14-1-4-15,3 0 0 16,13 1 5-1,4-3 3-15,0-7 5 0,1-5 3 16,-3-5 2-16,-2-6 2 16,-6-4 4-1,-6 2 1-15,-16-1-12 0,-5 6-13 16,-12 0-34-16,-1 4-35 16,2 1-170-16</inkml:trace>
  <inkml:trace contextRef="#ctx0" brushRef="#br0" timeOffset="93">4897 15814 654 0,'5'0'308'0,"10"3"-98"15,-3 1-41-15,-4 6-24 0,1 4-11 16,-10 3-41-16,-1-1-22 0,1-2-34 15,-5-3-10 1,3-8-7 0,2-1-3-16,-1-7-12 0,2 4-3 15,0-1-6-15,2-7-3 16,8-9 6-16,24-28 0 16,-14 29 1-16,0 4 1 15,0 8 6 1,0 4 1-16,-3 9 7 0,3 2 2 15,-8 3 7-15,1-2 1 16,-7 1-1-16,-3 0-4 0,-3-1-8 16,0-2-59-16</inkml:trace>
  <inkml:trace contextRef="#ctx0" brushRef="#br0" timeOffset="94">5609 15689 836 0,'-5'0'377'0,"-3"3"-173"15,3 17-120 1,3 17-24-16,7 19-20 0,5 0 2 16,8 9-1-16,-3-3-5 15,-1 1-10 1,-1 2-7-16,-2-20-8 0,-2-7-48 16,-4-27-196-16</inkml:trace>
  <inkml:trace contextRef="#ctx0" brushRef="#br0" timeOffset="95">5637 15858 566 0,'11'-3'236'0,"13"1"-123"16,4 2-73-1,7 1-27-15,3 2 0 0,0-1-2 16,2 1 0-16</inkml:trace>
  <inkml:trace contextRef="#ctx0" brushRef="#br0" timeOffset="96">6043 15731 555 0,'-9'-1'308'15,"-9"-8"-21"-15,-3 2-93 16,0 4-55-16,1 0-25 15,0 6-57-15,6 5-24 0,4 5-31 16,4 0-8-16,8 2-9 16,8-1 1-16,5-4 4 15,3 0 4-15,1-7 6 16,-2 0 1-16,-1-3 4 16,-2-2 0-16,-6-1 0 15,-6-1-1-15,-2 4-7 16,-8 1-3-16,-5 5-1 15,-2 3 0-15,-5-1 6 16,4 2 1-16,4-2 0 16,4 1 0-16,8 1 2 15,3-1 4-15,12 0 7 16,0-2 4-16,7-4 4 16,6-2 1-16,0-1-5 15,5 0-3-15,-3-4-97 16</inkml:trace>
  <inkml:trace contextRef="#ctx0" brushRef="#br0" timeOffset="97">6478 15688 677 0,'3'4'259'16,"1"4"-180"-16,7 1-28 15,13 0-14 1,2 0 9-16,11-5 16 16,2-2 3-16,-2-3-2 0,-3-4-9 15,-10 2-18-15,-9-3-6 16,-9 3-1 0,-6-1-3-16,-12 4-7 0,-7 0-5 15,-11 6-10-15,-4-2-3 16,-2 9-3-16,6 2-5 15,11 7-5-15,8 7-1 16,13-2-1-16,5-1 2 16,12-3 4-1,4-6 5-15,11-6 5 16,0-7 4-16,7-6 7 16,0-1 3-16,-3-11 4 0,-3-1 0 15,-16-4-3-15,-3-1-1 16,-11-1-2-16,-3-1-2 15,-2 2-2-15,-2 7-2 16,2 9-9-16,1 5-1 16,0 12 2-16,-1 3 2 15,0 5 9-15,0-2 2 16,0-1-1-16,2-6 0 0,0-7 0 16,2-4 0-16,1-3 0 15,0-6-2-15,2-11-5 16,4 0-3-16,2-9-3 15,1-1 0-15,1 9 0 16,-2 6-1-16,0 11 1 16,2 13 8-16,-6 17 29 15,-4 3 17-15,-3 12 19 16,-2-4-2-16,-2-6-22 16,2-2-14-16,0-2-18 15,2-4-6-15,4-7-5 16,0-3-3-16,1-4-122 0</inkml:trace>
  <inkml:trace contextRef="#ctx0" brushRef="#br0" timeOffset="98">1645 16759 572 0,'-13'-2'282'16,"-5"1"-84"-16,-1 2-69 15,0 15-49-15,10 7-20 16,1 7-32-16,7 0-12 16,14-2-12-16,5 1-3 15,7 2 6-15,0-2 3 0,-1-8 14 16,-2-11 6-16,0-22 8 16,3-9 3-1,-7-13-7-15,0-1-4 16,-9-5-4-1,-7-2-2-15,-10-16 4 16,-11-10 2-16,-17-6-1 16,-3 2 21-16,-5 24-1 0,0 14-5 15,-1 26-7-15,2 8-28 0,8 6-19 16,5 8-8 0,17 9-9-16,8 6-1 15,17 10 6-15,9 3 5 0,16-8 8 0,3-4 1 31,9 0-3-31,2-8-13 0,8-4-242 16</inkml:trace>
  <inkml:trace contextRef="#ctx0" brushRef="#br0" timeOffset="99">2042 16703 530 0,'-11'-1'254'0,"-16"-2"-81"16,-1 6-37-16,1-2-40 16,1 2-13-16,8 13-33 15,3-5-18-15,11 5-27 0,4-1-9 16,13-8-9-1,7 3 0-15,10-3 9 0,2-1 4 16,1-6 5-16,-5-4 4 16,-13 0 4-16,1-1 2 15,-12 1 5-15,-3 1-1 16,-7 3-2-16,5 0-5 0,-16 3-5 16,-43 13 0-16,26-2-6 15,4-1-1 1,13 2 7-16,4-2 1 15,16 1 5-15,8-3 3 0,14 1-7 16,7-3 2-16,3-4 2 16,2-3-1-16,-2-3 0 15,-1-3 0-15,0-1-119 16</inkml:trace>
  <inkml:trace contextRef="#ctx0" brushRef="#br0" timeOffset="100">2150 16709 806 0,'0'0'339'0,"3"0"-171"0,11 4-124 16,6-3-22-16,15 3-7 15,1-2 0-15,4-2-2 16,0-1 1-16,-7-4 0 16,-6 1 1-16,-9 1 2 15,-7 0 2-15,-12 4 5 16,-4 0 0-16,-14 3-3 16,-7 10-5-16,-5 2-9 15,0 3-5-15,5 5-6 16,5-4-3-16,8-1-5 15,7 0-2-15,11-3 5 16,4-1 3-16,12-2 6 16,3-5 3-16,7-3 3 15,4-4 1-15,-2-5 1 0,1-3 0 16,-5-5 2-16,-6-2 0 16,-7-5-2-16,-5-2 0 15,-5-3-3-15,-2 1 0 16,-3 0 2-16,-1 4 0 15,-8 6 0-15,1 14 0 16,-1 11 10-16,-3 5 4 16,8 7 0-16,5-4 2 15,0 2-11-15,7 0-4 16,4-6-3-16,0-5-2 0,5 2-39 16,2-6-101-16</inkml:trace>
  <inkml:trace contextRef="#ctx0" brushRef="#br0" timeOffset="101">2681 16707 783 0,'0'0'334'0,"1"0"-186"16,7 4-73-16,4 10-13 15,1 6-17-15,2 6 0 16,-3 3-8-16,-4-2-4 16,-3-3-9-16,-2-5-4 15,-1-8-6-15,1-2-2 16,-1-8-13-16,1-1-10 15,2-7-33-15,0-5-33 16,8-3-87-16,2-2-56 0,5-6-31 16,1 1 33-16,-7 2 122 15,-4 7 122-15,-10 9 118 16,-5 4 19-16,-10 8 32 16,-5 6-34-16,-5 4-23 15,1 1-9-15,6-3-48 16,5-2-22-16,11-3-32 15,3-1-10-15,12-2-8 16,3-4-2-16,10-4 0 16,7-1-1-16,6-3-3 15,-2-3-3-15,-4-6-68 16,-3 0-31-16,-12-3-8 16,-4-1 2-16,-7 3 72 15,-6 2 31-15,2 6 37 16,-2 4 9-16,-1 5 33 0,0-3 9 15,0 0-17-15,1 17-3 16,6 30-28-16,-7-35-9 16,3-4-7-16,3 0-3 15,-4-7-3-15,5-2 2 16,1-5-2-16,-1-2-2 16,3-5-8-16,1-2-4 15,6-4-2-15,0 0 0 16,2 4 0-16,-4 6 0 15,-6 9 0-15,2 5 1 0,0 10 1 16,1 2 1-16,-3 4 1 16,-4 1 0-16,-4-5-1 15,-1-3 0-15,-1-4 1 16,-1-2-25-16,-1-2-160 16,-2-5-156-16</inkml:trace>
  <inkml:trace contextRef="#ctx0" brushRef="#br0" timeOffset="102">3059 16438 902 0,'-4'-5'467'16,"-2"-5"-135"-16,3 7-161 15,1 3-45-15,2 5-76 16,0-5-29-16,1 3-20 0,6 22 0 15,14 39-70-15</inkml:trace>
  <inkml:trace contextRef="#ctx0" brushRef="#br0" timeOffset="103">3774 16657 437 0,'-10'-6'292'16,"-8"-2"-2"-16,-5 3-130 15,-2 4-22 1,-2 7-49 0,2 3-14-16,6 5-39 0,5 4-21 0,10 10-20 15,5 2-5 1,9 5 1-16,5-2 1 16,12-10 7-16,-1-2 1 15,7-12 2-15,-1-6 1 0,-3-5 3 16,-2-6 3-1,-4-2 4-15,-8-4 2 16,-8-3 4-16,-7 0 1 0,-9 1-1 16,-5 6 0-16,-9 8-9 0,-1 4-4 15,-1 13 1 1,3 5 6-16,10 6 7 0,4 7 3 16,9 0-3-16,7 8-6 0,3 7-5 15,4 0-2 1,3 5-2-1,0-9 0-15,0-17 0 0,0-8-36 16,1-16-167 0</inkml:trace>
  <inkml:trace contextRef="#ctx0" brushRef="#br0" timeOffset="104">4023 16683 773 0,'-5'1'321'16,"-4"-1"-189"-16,3 4-71 0,5 13-55 15,0 0-8 1,1 10-6-16,3-2 1 15,12-4 6-15,5 0 1 0,5-9 6 16,1-1 2-16,-3-8 7 16,-3-3 5-16,1-3 20 15,-5-6 12-15,-5-9 27 16,-3-1 12-16,-8-8 31 16,-8-1 6-16,-10 3-9 15,-4 3-14-15,-4 5-51 16,4 3-22-16,5 4-31 15,2 2-17-15,6 8-120 16,0 5-106-16</inkml:trace>
  <inkml:trace contextRef="#ctx0" brushRef="#br0" timeOffset="105">4279 16834 648 0,'5'2'324'0,"9"1"-102"16,2-1-37-1,3-2-53-15,2 0-24 0,3-2-38 16,-1-3-11-16,-2-3-18 16,-1-2-7-16,-10-3-6 15,-4-2-3-15,-6 1-2 16,0-11 0-16,-10 4-2 15,0 5-1-15,-8-1-8 16,-6 14-4-16,1 3-8 16,-6 0-2-16,5 8-4 15,1 2 0-15,5 5-2 0,4 7-1 16,3-3-2 0,2 1-2-16,6 3 3 0,0 0 1 15,7 6 3-15,2 3 4 16,2 5 5-1,1 10 2-15,1 10 2 16,1 1-2-16,1-8-3 0,0-13 24 16,-2-20-181-1,0-10-153-15</inkml:trace>
  <inkml:trace contextRef="#ctx0" brushRef="#br0" timeOffset="106">4762 16732 758 0,'1'0'317'0,"-1"5"-194"15,0 1-25-15,0-6-17 0,-1 0-12 16,-2 8 1-1,-5 9-4-15,-25 30-17 0,11-31-10 0,0-7-17 32,-4-3-2-32,0-6-5 0,2-3-3 15,9-1-12-15,3-4-8 16,9-5-9-16,1-2-4 16,10-2 1-16,0-2 6 15,8 8 5 1,5 2 2-16,1 10 11 15,3 8 5-15,-4 11 5 16,-1 3 4-16,-1 1-7 16,-2 0-2-16,2-3-3 15,-4-5 16-15,-5-5-278 0</inkml:trace>
  <inkml:trace contextRef="#ctx0" brushRef="#br0" timeOffset="107">4622 16417 1020 0,'-6'-4'516'0,"-3"-1"-161"0,3 6-200 16,0 1-55-16,3 8-70 16,4 7-22-16,9 7-9 15,1 5-51-15</inkml:trace>
  <inkml:trace contextRef="#ctx0" brushRef="#br0" timeOffset="108">5128 16608 708 0,'1'4'300'16,"3"3"-131"-16,13 10-128 15,9 5-14-15,14 0 2 16,6-4-2-16,6-12-5 15,2-7-3-15,-12-7 0 0,-7 0 2 16,-14 2 5-16,-13 1 3 16,-6-2 4-16,-5 0-3 15,-10 2-9-15,-3 1-6 16,-10 6-11-16,-3 7-4 0,-2 4-4 16,3 0-4-16,6 9-2 15,6-1-2-15,7-1 0 16,6 5 1-16,13-7 4 15,7-2 6-15,13-3 11 16,9-3 5 0,-8-9 3-16,6-1-2 0,-7-4-6 15,-4-3 0-15,-2 1 0 16,-7-2 2-16,-2-1 0 16,-6-4 0-16,0 2-3 15,-2-16-1-15,-2 1-3 16,-3-2-1-16,1 0-1 15,-6 17 1 1,1 8 0-16,-1 7 0 0,-2 10 2 16,4 7 1-16,-2 7 2 15,3 2 1-15,3 0 1 0,0-4-2 16,1-11-1 0,0-5 0-16,1-7 3 15,-3-3 2-15,4-5 0 16,-3-6-2-16,4-5-6 0,3-3-3 15,5-6-2-15,3 2-2 16,-1 3 0-16,1 0 0 0,-1 13 1 16,-3 1 1-16,1 11 10 15,-3 3 6 1,-6 12 8-16,-1 4 1 16,-4 5-6-16,0 2-4 0,0-6-7 15,0-3-3 1,3-10-73-1,0-3-146-15</inkml:trace>
  <inkml:trace contextRef="#ctx0" brushRef="#br0" timeOffset="109">6116 16604 587 0,'-8'-5'285'0,"-11"2"-79"15,-2 1-61-15,-4 0-21 16,-1 2-14-16,2-1-34 16,5 0-19-16,7 2-35 31,3 4-10-31,9 0-12 0,2 3 1 0,9 5 4 15,9 3 4-15,9 1 16 16,-1 1 11-16,5 8 20 16,-5 0 8-16,-10 5 6 15,-6 0 2 1,-16-11 12-16,-10-3 2 0,-15-13-4 16,-7-4-9-16,2-9-37 15,4-3-13 1,12-1-26-16,5-1-56 15,5 4-76-15</inkml:trace>
  <inkml:trace contextRef="#ctx0" brushRef="#br0" timeOffset="110">1562 17379 762 0,'-4'-2'374'16,"-7"0"-116"-16,5 2-48 0,6 3-80 16,-3 3-31-16,6 14-58 0,0 3-13 15,-3 27-7-15,6 15-7 16,-4 13-3-16,4-8-2 16,-3-25-2-16,0-13-1 15,-1-26-37-15,-2 2-46 16,2-8-124-16,3-3-93 15</inkml:trace>
  <inkml:trace contextRef="#ctx0" brushRef="#br0" timeOffset="111">1717 17411 445 0,'-5'0'281'15,"1"-3"10"-15,-3 3-85 16,-6 3-79-16,0 0-31 15,-8 5-49 1,-1 3-15-16,2 6-15 0,3 8-6 16,10 6-11-1,-1 4-9-15,8 4-14 0,8-4-1 0,8-3 4 16,7-2 5-16,9 0 13 16,3-2 2-1,5-22 3-15,2-4 2 0,-2-21 3 16,-3-6 3-16,-7-1 3 15,-8-5 3 1,-8-3 3-16,-6 0 2 0,-7-1 3 16,-5 7 1-16,-8 1 27 0,-3 8 10 0,-2 13 6 31,2 3-2-31,4 11-36 16,3 9-15-16,2 13-15 15,2 6-1-15,4 11 1 16,0-2 1-16,4 1 1 15,4-9-1-15,0-13 0 16,1-3-1-16,-3-14-10 16,3 2-75-16,-6-6-252 15</inkml:trace>
  <inkml:trace contextRef="#ctx0" brushRef="#br0" timeOffset="112">1945 17325 811 0,'-3'-5'463'0,"-3"-5"-73"16,-3 3-192-16,0 3-53 16,-1 3-86-16,5 2-38 0,2 6-67 15,3 2-78-15</inkml:trace>
  <inkml:trace contextRef="#ctx0" brushRef="#br0" timeOffset="113">2093 17433 716 0,'0'1'363'15,"0"1"-54"-15,9 14-229 0,-3 6-25 16,3 20-7-16,-2 8-1 0,-5 4-2 16,9 9-5-16,0-25-9 15,1-13-6 1,-2-13-8-16,-1-12 3 16,-4-15 5-16,-2-11 2 0,1-18-1 15,0-6-7-15,3-2-11 16,0 8-5-16,1 13-6 15,3 1-43-15,-1 15-148 16</inkml:trace>
  <inkml:trace contextRef="#ctx0" brushRef="#br0" timeOffset="114">2419 17441 750 0,'2'0'352'16,"1"1"-132"-1,6 9-66-15,-5 13-47 16,2 13-25-16,-2 15-36 0,-4 3-10 15,-1-5-10-15,-5-2-1 0,-2-22 2 16,-1-8 5 0,-1-9-3-16,3-17-4 15,6-9-15-15,0-8-10 16,9-16-8-16,5 5-1 0,8-7 4 16,3-2 3-16,2 15 4 15,-1 10 0-15,-6 15 2 16,-3 5 1-16,2 14 4 15,-6 4 2 1,-5 14 2-16,-3 16 1 0,-9 10-5 16,0-8-2-16,3-5-5 15,2-8-45-15,0-20-250 16</inkml:trace>
  <inkml:trace contextRef="#ctx0" brushRef="#br0" timeOffset="115">2948 17466 419 0,'-6'-5'305'0,"2"0"14"0,-9 0-106 16,0 4-22-16,0 4-49 15,-5 2-21-15,1 6-50 16,-1 2-20-16,1 11-40 15,4 6-14-15,6 11-15 16,6 4-4-16,10-2 4 16,7 0 5-16,10-15 9 15,3-12 4-15,5-8 4 0,-7-7 2 16,-6-19 12-16,1-3 8 16,-20-13 19-16,4-4 8 15,-14 18 7-15,-9 4-5 16,-5 11-20-16,-6 6-13 15,3 6-66-15,3 3-71 16</inkml:trace>
  <inkml:trace contextRef="#ctx0" brushRef="#br0" timeOffset="116">3084 17579 478 0,'5'0'338'16,"3"-4"10"-16,0 10-156 16,-2 5-34-16,2 5-67 15,-2 6-16-15,-2 2-30 16,0-2-7-16,-5 9-9 0,-2-9-4 15,-3-6-3-15,1-5-2 16,1-11-3 0,4 2-6-16,0 0-11 0,0-3-5 15,1-5-9 1,5-25 0-16,14-51 5 0,-5 43 2 16,1 8 2-1,2 8 1-15,0 9 1 0,-3 9 1 16,0 9 17-1,-2 6 10-15,-3 13 15 16,-6 4 9-16,-1 14-2 0,-3 3-5 16,-3-3-13-1,2-4-7-15,1-10-18 16,0-6-9-16,5-13-198 0</inkml:trace>
  <inkml:trace contextRef="#ctx0" brushRef="#br0" timeOffset="117">3671 17437 497 0,'-14'-3'308'0,"-10"2"-50"15,1-4-91-15,5 5-35 0,4 2-70 16,2 1-19-16,3 2-31 15,0 1-10-15,3 6-9 16,5-4 0-16,9 2 7 16,8 2 5-16,11 7 15 15,2 2 11-15,5 10 12 16,-6 1 5-16,-6 3 6 16,-10 8-3-16,-12-8 3 15,-4-2 8-15,-14-14 4 16,-4-6-1-16,-4-12-15 15,-4-2-15-15,2-6-27 16,5 1-19-16,10 5-66 16,5 1-44-16,14 3-196 15</inkml:trace>
  <inkml:trace contextRef="#ctx0" brushRef="#br0" timeOffset="118">4012 17750 922 0,'3'1'436'15,"-3"0"-172"-15,-3 0-60 0,3-1-61 16,-1-1-25-16,0 0-38 16,0 1-16-16,0 0-28 15,0 0-16-15,-1 0-15 16,1-1-5-16,0 1-76 15</inkml:trace>
</inkml:ink>
</file>

<file path=ppt/ink/ink16.xml><?xml version="1.0" encoding="utf-8"?>
<inkml:ink xmlns:inkml="http://www.w3.org/2003/InkML">
  <inkml:definitions>
    <inkml:context xml:id="ctx0">
      <inkml:inkSource xml:id="inkSrc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0-15T08:24:34.735"/>
    </inkml:context>
    <inkml:brush xml:id="br0">
      <inkml:brushProperty name="width" value="0.05292" units="cm"/>
      <inkml:brushProperty name="height" value="0.05292" units="cm"/>
      <inkml:brushProperty name="color" value="#FFFFFF"/>
    </inkml:brush>
    <inkml:context xml:id="ctx1">
      <inkml:inkSource xml:id="inkSrc1">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25-10-15T08:24:38.527"/>
    </inkml:context>
    <inkml:brush xml:id="br1">
      <inkml:brushProperty name="width" value="0.05292" units="cm"/>
      <inkml:brushProperty name="height" value="0.05292" units="cm"/>
      <inkml:brushProperty name="color" value="#7030A0"/>
    </inkml:brush>
  </inkml:definitions>
  <inkml:trace contextRef="#ctx0" brushRef="#br0">12141 19044 0,'0'0'0</inkml:trace>
  <inkml:trace contextRef="#ctx1" brushRef="#br0">1761 15795 563 0,'-5'-8'274'16,"-5"-8"-94"-16,3-1-57 16,0-4 0-16,0 2 16 15,-1 1 7-15,-1 6-7 16,1 6-11-16,-6 15-46 15,2 10-25-15,3 20-37 0,-2 3-10 16,11 7-11-16,0 0-4 16,8-8-5-1,4-7-2-15,6-15 13 0,5-16 7 16,5-13 13-16,2-16 6 16,-1-15 8-16,0-5 5 15,-14-9 8 1,-5 0 8-16,-18 3 9 0,-4 9 1 15,-18 14-5-15,-6 13-9 16,-3 30-28-16,-8 14-11 16,6 28-12-16,3 7-2 15,10 5-7-15,8-2-2 0,13-10-2 16,9-6 1-16,17-13 4 16,1-10 1-16,13-20 5 15,3-9 1-15,7-30 3 16,8-14 4-16,-2-22 3 15,-4-5 2-15,-11-5 9 16,-17-1 11-16,-23 15 29 16,-14 7 11-16,-21 24-3 15,-6 13-11-15,-3 22-35 0,1 10-12 16,7 29-16-16,10 17-3 16,7 15-4-1,9 7 1-15,11-13 2 0,5-4 2 16,15-20 1-1,6-11 0-15,5-21 2 0,4-13 3 0,8-20 1 16,0-15 2 0,4-21 1-16,-5-11 1 15,-10-17 2-15,-7 5 3 16,-18 12 4-16,-6 13 7 16,-17 29 9-16,-7 8-1 15,-6 24-8-15,-1 11-11 16,-1 39-14-16,4 19-5 0,11 23 2 15,4 8 1 1,15-14 2-16,2-15 1 0,10-25 0 16,7-14-1-16,9-23 2 15,5-13 2-15,6-21 3 16,-4-14 2-16,-2-21 2 16,-4-9 2-16,-16-15 2 15,-6-2 2-15,-17-1 10 16,-6 13 4-16,-9 24 5 0,-3 15-1 15,0 30-15 1,-2 19-8-16,5 39-12 16,2 13-2-16,9 25 0 0,7-5 2 0,9-11 2 15,2-11-1 1,9-24 1-16,2-10-2 16,9-25 3-1,5-11 2-15,4-27 1 16,-1-11 4-16,0-29 0 0,-6-14 1 0,-7-18 1 15,-5-3 1-15,-18 13 9 16,-4 13 4 0,-16 33 9-16,-5 11-1 15,3 26-11-15,-5 9-9 0,6 32-13 16,4 30-5 0,5 37 0-16,7 15 3 0,11-2 1 15,7-15 2 1,13-35 0-16,8-16 0 15,9-28 3-15,3-15 3 16,5-20 5-16,-1-13 0 16,-6-26 1-16,-9-9 1 15,-13-14 1-15,-14-5 4 0,-17 3 9 16,-8 4 0-16,-18 14-1 16,-2 19-4-16,3 27-14 15,2 18-6-15,7 39-9 16,2 15-6-16,12 30 0 15,2 7 4-15,11-3 4 16,4-11 3-16,10-21 0 16,9-12 0-16,9-23 0 15,4-8 2-15,4-19 2 16,3-14 1-16,0-24 3 16,-4-15 1-16,-4-20 5 15,-8-6 1-15,-15-10 3 16,-6 5 0-16,-23 12 0 15,-11 9 1-15,-9 27-3 0,-2 12-2 16,6 25-12-16,5 14-6 16,9 44-11-16,3 25 0 15,16 26 4-15,4 11 4 16,13-19 7-16,12-11 2 16,7-31 0-16,6-15 1 15,8-21 2-15,-1-17 1 16,-4-19 3-16,-2-7 1 15,-14-23 1-15,-3-5 2 16,-22-22 4-16,-6-7-1 0,-19-12 1 16,-12-3 0-1,-5 22-4-15,-3 6-1 16,5 39-5-16,7 19-4 0,7 30-12 16,4 36-2-16,11 32 0 15,6 16 3-15,12 6 8 16,8-16 2-16,12-23 0 15,2-16-1-15,13-30 1 0,3-15 1 16,1-21 2-16,-1-13 1 16,-12-23 3-16,-5-6 2 15,-15-16 4 1,-13-8 2-16,-15-2 3 16,-11-4 1-16,-24 9-1 0,-7 9-1 15,-13 26-8-15,2 19-5 0,10 40-11 16,9 26-5-16,19 31-3 15,7 8 2-15,13 1 6 16,14-12 1-16,10-17 1 16,8-11 2-1,10-15 1-15,0-10 2 0,9-17 2 16,2-7 1-16,3-17 0 16,-1-7 0-16,-7-14 1 15,-9-5 2-15,-16-10 3 16,-14-4 2-1,-22 2 3-15,-8 8 2 16,-15 11-2-16,-4 13-2 0,-1 20-7 16,-1 12-4-16,9 22-8 15,7 14-4-15,14 14-1 16,6 3 2-16,11-2 1 0,5-9 2 16,14-10 1-1,2-11-1-15,11-14 3 0,4-6 2 16,8-16 3-1,6-7 3-15,-1-10 2 0,-3-4 1 16,-12-2 4-16,-9-2 3 16,-20-5 6-1,-11-2 3-15,-22 1-2 0,-11 1-2 16,-15 10-7 0,2 10-5-16,2 16-5 0,8 10-6 0,14 22-8 31,8 12 0-31,13 10-1 0,7 0 3 0,8-4 5 15,6-5 0 1,7-7 2-16,6-6-1 0,4-8 3 16,2-6 1-1,1-17 3-15,1-5 0 16,0-14 2-16,-6-4 2 16,-8-11 4-16,-9-7 1 15,-15-2 4-15,-8-6 0 16,-13 1-1-16,-8-3-1 15,-2 7-2-15,-7 4-2 0,-8 19-5 16,4 14-4-16,4 21-11 16,9 13-6-16,27 18-6 15,12 5 0-15,31 10 5 16,11 0 4-16,13-7 8 16,1-2 2-16,0-12 5 15,1-9 1-15,3-14 0 16,-2-9 2-16,-6-17 1 15,-6-7 2-15,-17-9 6 16,-9-7 3-16,-22-8 3 16,-11-8 0-16,-25-12-1 0,-7-4-3 15,-9 5-3-15,1 9-3 16,11 23-4-16,2 15-4 16,11 23-8-1,6 18-4-15,10 22-2 0,-1 3 2 16,9 7 5-1,2-5 1-15,6-4 1 0,8-5 0 16,8-11 2-16,0-5 1 0,3-15 1 16,4-8 1-16,-1-16 1 15,-3-10 2-15,-5-15 3 16,-6-7 0 0,-13-12 1-16,-4-6 1 15,-15-5 3-15,-7 4 1 0,-11 14 0 16,-3 9-2-16,4 28-9 15,-2 11-2-15,4 33-8 16,1 11-3-16,9 12-1 16,4-1-1-16,18-6 2 15,6-6 2-15,13-10 2 0,6-6 2 16,3-16 3 0,7-7 2-16,-2-14 2 15,3-7 1-15,0-8 2 0,-8-8 0 16,-11-13 4-1,-7-4 2-15,-16-10 6 0,-5 3-1 16,-16 3 2 0,-6 1-1-16,-5 13-6 0,-5 7-2 15,4 21-10 1,6 14-7-16,14 27-12 0,9 12-2 16,26 18 0-16,11 2 4 15,13 0 10-15,9-6 2 16,2-15 5-16,6-4 2 15,5-20 1-15,-2-1 0 16,-7-13 2-16,-6-5 1 16,-18-9 7-16,-11-7 5 15,-16-11 4-15,-14-6 1 0,-23-14-2 16,-11-9-3-16,-14-2-5 16,1 3-3-1,12 20-5-15,11 11-3 0,12 25-11 16,8 15-7-16,14 26-4 0,4 15-1 15,15 11 7 1,11 3 6-16,13-11 3 0,8-5 2 16,11-23 4-1,3-9 2-15,2-17 0 16,-6-11 4-16,-17-6 3 16,-14-7 4-16,-21-11 6 0,-8-7 1 15,-12-13 0 1,-2-3-1-16,-10-1-7 15,2 2-2-15,-2 19-2 0,2 11-3 0,10 22-8 16,5 16-8 0,10 28-5-16,8 11 2 15,9 11 7-15,4-4 6 0,5-16 3 16,-3-9 0-16,-3-17 2 16,-3-7 1-1,-11-13 7-15,-4-6 3 0,-10-15-1 16,-6-5 0-1,-10-12-6-15,-6-5-2 16,-5-13-1-16,6 0-2 16,5 5-3-16,9 8-2 15,14 26-9-15,2 14-4 16,14 28-1-16,2 16 1 16,8 21 9-16,0 3 6 0,-4-7 3 15,-1-11 2-15,-10-19 0 16,0-9 1-16,-8-15 9 15,-4-5 1-15,-18-17-1 16,-8-7 0-16,-12-5-9 16,-4-4-2-16,-3-10-1 15,-1 0-1-15,8-8-4 16,1 1-1-16,12 8-1 16,3 6 1-16,9 18-2 15,0 12-5-15,7 22-6 16,3 15-3-16,-2 14 4 0,2-1 5 15,2-3 8-15,3-8 2 16,2-17 1-16,4-5 0 16,-3-19 0-16,-2-8-2 15,2-16-2-15,0-10-2 16,0-9 1-16,4-2 1 16,0 6 5-16,2 8 1 15,-5 19 6-15,-4 12 0 16,-7 22-2-16,-5 16-1 0,-4 15-5 15,1 4-1-15,0-1-2 16,2-6 1-16,10-16 0 16,2-6 0-16,5-15 0 15,3-4 1-15,4-6 1 16,0-2 1-16,3-2 1 16,-1-4 1-16,3-4-100 15,2-3-85-15</inkml:trace>
  <inkml:trace contextRef="#ctx1" brushRef="#br0" timeOffset="1629.4135">2101 15995 1097 0,'-8'-15'502'0,"-8"-20"-197"0,3 8-194 16,-2 7-91-16,8 12-12 16,2 18-21-16,7 17-7 15,11 20-12-15,1 2 4 16,12 4 16-16,1-4 7 0,4-10 5 15,1-2 4-15,-7-11 4 16,-5-11-10-16,-14-10 73 16,-3-5 34-16,-14-10 29 15,-7-5 21-15,-9-14-70 16,-3-4-31-16,2-10-29 16,3-1-7-16,7 3-7 15,6 3-1-15,9 12 4 16,0 10-2-16,1 25-8 15,2 16-2-15,2 20-8 16,1 8-2-16,0 3 8 0,0-3 1 16,0-17 2-1,1-11-1-15,3-24 1 0,1-11 1 16,3-21-1 0,2-9 1-16,0-9-2 0,-4 2 1 15,-5 15 2-15,-1 6 1 16,-4 22 5-16,1 6-2 15,-9 15-2-15,-2 13-2 16,-5 13-5-16,1 3 1 0,1 0 1 16,8-11 1-16,7-19-2 15,4-13-1-15,8-20 0 16,-1-11 0 0,3-7 2-16,-5-3 1 0,-2 11 1 15,-5 9 1 1,-4 14 2-16,0 6 0 0,-2 15 0 15,-2 3 0-15,4 5-3 16,-3-2-1-16,3-10-1 16,1-7 0-16,7-18-1 15,7-14-1-15,5-19 1 16,5-6-1-16,1-4 1 16,-5 3 0-16,-7 20 4 0,-4 14 2 15,-14 27 0-15,-6 14-1 16,-10 15-2-1,-4 0-1-15,-3-5 1 0,-2-3 1 16,5-22 7-16,5-5-2 0,1-17-4 16,3-12-5-1,-4-8-4 1,-3-6 0-16,-9-4 4 0,-5 3 3 16,-7 16 1-16,-7 10-3 15,1 24-3-15,-3 11-3 16,5 13 1-16,3-2 1 15,13-10 3-15,8-6 2 16,4-22-3-16,11-7-4 0,2-14-2 16,-1-9-1-1,10 0 3-15,1 1 3 0,-3 14 2 16,0 11 2-16,-10 15-2 16,-2 10-1-16,-4 14 0 15,-3 3-2 1,5-2 2-16,3-5 0 0,10-19 0 0,8-14-1 15,11-23-1-15,4-13 0 16,8-12 2-16,0 1 0 16,-9 18 1-1,-7 9 1-15,-12 26 1 0,-6 9 0 16,-9 18 0 0,-2 9 1-16,-13 11-2 0,-3 0 0 15,3-5 1 1,2-5 0-16,9-14 0 15,6-7 1-15,6-11 0 16,4-2-1-16,2-2-2 16,-1 2-1-16,0 0-4 15,0-1 0-15,0 0 4 0,0 0-99 16</inkml:trace>
  <inkml:trace contextRef="#ctx1" brushRef="#br1" timeOffset="7291.562">1693 15794 152 0,'8'-2'146'16,"6"-5"55"-16,1-1-13 16,-6-4-28-1,-1-3-17-15,-5-3-15 0,-3-2 0 0,-4-1-2 31,-5 1 0-31,-6 3-10 16,-5-1-12-16,-5 9-17 0,-3 3-7 0,1 6-27 16,3 7-12-16,3 7-31 31,8 3-16-31,6 9-20 16,3 1-3-16,10 6 0 0,3 0 4 15,11-6 10-15,3-3 3 16,8-11 5-16,0-8 4 0,-3-9 4 15,-2-8 6 1,-8-12 7-16,-7-3 1 16,-6-5 0-16,-5-2-1 0,-8 9-3 0,-5 1-1 15,-2 13-3-15,0 8 0 16,1 10-1-16,3 6-1 16,7 11 1-16,4-1 0 15,9 3-4-15,6-2-2 16,6-3 0-16,2-2 0 15,6-6-1 1,0-3-53-16,-4-9-229 16</inkml:trace>
  <inkml:trace contextRef="#ctx1" brushRef="#br1" timeOffset="8260.8234">1960 15816 427 0,'-2'-1'300'0,"2"0"41"16,0 2-57-16,-1-1-80 15,0 0-44-15,-1 0-80 0,1 0-29 16,4 7-36-16,4 8-2 15,32 31-4-15,-19-27-1 16,2-3-3-16,0-1-1 16,-3-2-15-16,-3-4-52 15,-2-3-185-15</inkml:trace>
  <inkml:trace contextRef="#ctx1" brushRef="#br1" timeOffset="8770.5036">2097 15798 331 0,'0'-3'234'15,"-2"-1"-4"-15,0 3-49 16,2 1-13-16,-1 0-28 0,-1 0-12 15,1 0-24-15,0 0-10 0,-8 16-20 16,-23 32-11 0,7-27-22-16,1 1-11 15,5-5-18-15,0 2-4 16,10-7-8-16,2-2-1 0,5-4-4 16,2-2-2-1,4 2-104-15,3-5-88 0</inkml:trace>
</inkml:ink>
</file>

<file path=ppt/ink/ink1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5T08:25:35.48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15029 3585 724 0,'-1'-5'397'16,"1"-6"-118"-16,-3 15-113 16,-3 12-35-16,-14 25-48 15,-9 12-6-15,-10 30-16 16,-4 7-12-16,5-7-25 15,6-5-6-15,11-30-2 16,6-13-1-16,14-19-2 16,6-14 1-16,14-19 1 0,7-12 1 15,8-22 1-15,2-10 2 16,1-9-4 0,-4-9 1-16,0 7-2 0,-2 5-4 15,-8 21 17-15,0 16 8 16,-14 18 1-16,-1 13 2 15,-2 22-18-15,-2 12-7 0,5 28-4 16,0 10-3 0,7 9-1-16,0-2-1 15,0-18 1-15,1-10 0 0,-5-18-4 16,2-11-10 0,-9-10-115-16,-5-12-50 15,-11-9-72-15,-9-9-21 16,-10-12 72-16,-11 0 27 15,-13-7 35-15,0 1 29 0,0 2 54 16,6 6 42-16,17 11 95 16,8 6 30-16,16 7 36 15,7 3 5-15,18 0 6 16,12-1 0-16,24 0-8 0,6-6-11 16,9 1-53-1,-8 0-26-15,-13-1-86 0,3 4-164 16</inkml:trace>
  <inkml:trace contextRef="#ctx0" brushRef="#br0" timeOffset="1">21372 3477 626 0,'-1'-6'356'0,"1"-1"-59"16,0 6-164-16,0 6-27 15,10 19-43-15,-1 8-8 16,-1 18 10-16,1 9 3 0,-14 6-2 16,2 3-5-16,-6-5-18 15,-1-8-11-15,3-20-15 16,0-9 2-16,5-21-131 16,-8-16-79-16,1-20-185 15,-3-10-58-15,-1-16 137 16,4 0 105-16,2 4 267 15,3 3 96-15,5 8 82 16,1 8 10-16,15 9-18 16,6 0-14-16,12 13-59 15,5 0-26-15,8 9-47 16,-1 5-22-16,-9 7-19 16,-6 3-9-16,-23 6-7 15,-9 2-7-15,-20 7-7 16,-9 2-2-16,3-1-11 15,2-4-4-15,15-14-14 16,14-1-6-16,12-9-4 0,12-2-1 16,11 1 10-16,5 2 3 15,0 10 2-15,-8 1 4 16,-21 7 11-16,-15 3 9 16,-27 2 32-16,-15 3 11 15,-9-6 6-15,-2-4-7 16,13-8-32-16,7-7-15 0,15-4-38 15,6-4-133-15</inkml:trace>
  <inkml:trace contextRef="#ctx0" brushRef="#br1" timeOffset="2">22881 5184 402 0,'-18'0'246'0,"-24"0"-14"0,9 0-44 0,12 0-53 16,9 0-18-16,17-1-37 15,18-2-13-15,27-3-18 16,17-1-13-16,39-1-2 15,14 0 4 1,28 0-1-16,7 4 0 16,-3 1-7-16,-9 3-6 0,-24 0-7 15,-14 2-2-15,-31-2-1 16,-17 0-3-16,-26-2 2 16,-11-3 0-16,-17-3-2 15,-3 3-1-15,-8-2-5 16,-3-3-4-16,-2 5-2 15,-2-3 0-15,-1 1 1 16,0 2 0-16,2-1 0 16,1 1 2-16,4 2-1 15,0-1 1-15,-4-3 0 16,2-1 0-16,-2-4 1 16,3 3-1-16,6-1-10 15,4 5-6-15,12 5-10 16,5 0-2-16,14 9 7 15,6 4 4-15,9 9 10 0,6 2 2 16,0-2 3-16,-6 0 1 16,-10-7 4-16,-8-3 2 15,-17-6 14-15,-4-5 15 16,-10-1 18-16,-3 1 8 16,-14 1 6-16,-5 0-13 15,-13 0-14-15,-3 3-11 16,3 4-16-16,2-1-7 15,9 4-77-15,4-4-87 16</inkml:trace>
  <inkml:trace contextRef="#ctx0" brushRef="#br1" timeOffset="3">24212 5414 633 0,'2'-11'408'16,"1"-6"4"-16,14 8-220 0,3 6-36 15,9 13-62-15,6 8-17 16,11 11-22-16,5 5-8 15,3 2-9-15,-3-1-8 16,-12-5-11-16,-9-5-5 0,-10-6-60 16,-2-6-51-1,-9-7-141-15,-1-4-119 0</inkml:trace>
  <inkml:trace contextRef="#ctx0" brushRef="#br1" timeOffset="4">24686 5458 377 0,'3'-10'285'0,"5"-9"55"15,-2 3-84-15,-6 8-75 0,-6 1-23 16,-11 7-43 0,-12 5-14-16,-22 17-29 0,-8 6-14 15,-14 11-19-15,3 3-5 16,12-6-12 0,6-4-2-16,20-9-2 15,4-5-2-15,11-6-1 16,7-4-1-16,9-5 0 15,4-3 0-15,0-1 0 16,-3 1 1-16,0-1-2 0,0 0-2 16,0 0-3-1,0 1 0-15,0-1-1 0,0 1 1 16,0 0 1-16,0-2 1 16,0 1-1-1,0 0 0-15,0 0 4 0,0 0 3 16,0 0 5-16,0 0 0 15,0-1-6-15,-1 1-4 16,0 0-1-16,0 1-61 0</inkml:trace>
  <inkml:trace contextRef="#ctx0" brushRef="#br1" timeOffset="5">2067 5409 566 0,'-5'11'292'16,"-7"4"-67"-16,-3 23-120 16,-8 7-26-16,-2 12-33 15,-1 3-18-15,7-6-17 16,6-6-2-16,8-20 1 16,8-8 6-16,8-20 21 15,5-9 6-15,-1-18 4 16,4-7-2-16,-8-10-17 15,4-3-2-15,-4-3-3 16,-3 2-1-16,-7 5 6 0,1 10-1 16,2 12-1-16,-1 7-4 15,9 14-15-15,2 7-5 16,11 13-6-16,8 10-2 16,17 8 2-1,1 0-1-15,4 4 4 16,0-1-1-16,-9-1 2 0,-5-3 0 0,-15-6-3 15,-14-2-1-15,-23-2 3 16,-13 2 6-16,-23 0 15 16,-14-6 6-1,-14-12 2-15,1-10-4 0,11-12-13 16,12 0-8-16,25-2-47 16,11 2-69-16,17 7-171 15</inkml:trace>
  <inkml:trace contextRef="#ctx0" brushRef="#br1" timeOffset="6">2744 5572 609 0,'-13'0'276'16,"-13"2"-127"-16,4 4-58 0,8 8-59 16,5 0-15-16,14 2-12 15,8-5 0-15,17-5 13 16,3-3 4-16,5-6 2 16,-5 1-1-16,-12-2-3 15,-4 3-3-15,-20 5 8 16,-13 1 4-1,-18 9 2-15,-6 6 2 0,-4 4-6 16,5 4-5-16,11-5-6 16,13-1-2-16,22-1-1 15,14-3 1-15,22-4 5 16,3-6-1 0,10-8-7-16,3-1-52 15</inkml:trace>
  <inkml:trace contextRef="#ctx0" brushRef="#br1" timeOffset="7">3315 5626 628 0,'2'-2'358'0,"10"2"-43"31,10 4-117-31,18 12-105 0,6 6-6 0,6 13-15 16,0 5-6-16,-13 19-21 15,-9 10-15-15,-25 11-22 32,-12-3-6-32,-28-12 2 15,-5-9 0-15,-13-17 7 0,-5-8 5 0,2-18 8 32,6-13 3-32,15-22-3 0,11-10-9 15,25-21-17 1,6-5-10-16,31-17 0 0,14-4 12 15,16 3 23-15,1 6 8 16,-21 28-2-16,-13 13-15 16</inkml:trace>
  <inkml:trace contextRef="#ctx0" brushRef="#br1" timeOffset="8">3809 5706 709 0,'5'-2'307'16,"9"7"-153"-16,-1 11-73 0,-2 19-49 16,-2 9-4-16,-3 7-5 15,0-2-1-15,7-17-1 16,4-11 6-16,9-25 26 15,4-11 12-15,3-21 20 16,-1-11 0-16,-3-1-23 16,-4 2-12-16,-12 16-89 15,-9 8-238-15</inkml:trace>
  <inkml:trace contextRef="#ctx0" brushRef="#br1" timeOffset="9">4257 5742 733 0,'-7'-1'345'0,"-1"1"-143"16,0 4-64-16,3 11-66 16,2 5-22-16,0 10-25 15,3 3-8-15,3-2-9 16,-2-3-1-16,15-10 4 15,6-6 3-15,10-12 4 16,8-6 2-16,-7-14 4 16,-2-1 0-16,-17-7 3 15,0-1-2-15,-10 3-2 16,-6 3-5-16,0 13-18 16,-4 8-9-16,-2 11-12 15,0 8 0-15,4 9 8 16,5 4 5-16,13-1 5 15,7-3 0-15,5-10 5 16,6-7 5-16,-5-13 19 16,2-6 21-16,-7-9 35 15,-6-4 11-15,-7-1-1 0,-10-3-17 16,-7 4-32-16,-8 1-18 16,6 8-96-16,-1 4-96 15</inkml:trace>
  <inkml:trace contextRef="#ctx0" brushRef="#br1" timeOffset="10">4800 5865 589 0,'7'8'322'16,"5"3"-63"-16,6-2-88 16,1 0-9-16,2-9-17 15,4-3-15-15,-4-11-29 16,-2-5-15-16,-1-10-25 15,-5-1-10-15,-4 1-11 16,-9 0-7-16,-15 5-18 16,-9 3-9-16,-21 9-22 15,-4 9-5-15,-4 21-6 16,11 5 2-16,13 21 13 16,9 5 1-16,20 8 6 15,-3 9 1-15,19-7 4 16,6-6 4-16,3-8-1 15,7-8 2-15,-10-8 2 16,-2-4-1-16,-5-12-2 16,-4-6-53-16,-4-13-224 15</inkml:trace>
  <inkml:trace contextRef="#ctx0" brushRef="#br1" timeOffset="11">5048 5691 1045 0,'8'-2'428'16,"8"5"-262"-16,-2 12-60 16,-9 16-48-16,0 10-7 15,-5 11-12-15,0 2-6 0,0-4-13 16,0-9-32-16,7-17-178 16</inkml:trace>
  <inkml:trace contextRef="#ctx0" brushRef="#br1" timeOffset="12">5170 5429 1182 0,'-4'-4'473'0,"-3"-3"-334"16,-1 6-81-16,8 12-199 0,2 4-235 16</inkml:trace>
  <inkml:trace contextRef="#ctx0" brushRef="#br1" timeOffset="13">5363 5519 998 0,'7'-15'430'0,"5"-20"-230"16,6-4-77-16,0 4-74 0,-5 1-16 16,0 7-21-1,-2 8-7-15,-7 8-3 0,1 4 1 0,-5 13 6 16,-4 7 3-1,4 13 0 1,-1 8-1-16,10 12-5 0,9 4-4 16,7 6-2-16,7 6 1 15,-4 2 0-15,-5 1 0 16,-15 5 1-16,-10-4 1 16,-19-4 2-16,-7-9 0 15,-6-17 5-15,-4-12 2 16,-7-21-1-16,0-6-65 15</inkml:trace>
  <inkml:trace contextRef="#ctx0" brushRef="#br1" timeOffset="14">5965 5859 477 0,'-1'-12'312'0,"-6"-18"15"0,-1 3-69 15,4-2-87-15,-8 0-32 16,-1 6-55-16,-3-1-19 16,-7 11-38-16,4 6-15 15,-8 12-33 1,3 11-14-16,0 12-1 0,2 4 5 15,15 9 18-15,7 6 9 16,17-7 7-16,10-2 5 16,6-14 5-16,5-12 2 15,-2-12 2-15,-5-5 2 16,-2-12-2-16,-6-4 1 16,-1-11 0-16,-6-3 0 0,-5 1 1 15,-4 1-4 1,-9 11-8-16,-4 6-8 0,-8 10-17 15,5 6-3-15,-4 12-2 16,2 5 4-16,10 9 9 16,1 2 2-16,12 6 6 15,6-2 2-15,5-8 3 16,4-6 3-16,5-11 4 16,-1-6 3-16,-1-9 4 15,-1-8 4-15,-4-13 11 16,0-7 3-16,-6-1 4 15,-3-2 7-15,-8 4 2 16,-2 3-2-16,-4 12-7 16,0 10-14-16,1 18-22 15,-3 11-4-15,0 14-7 0,2 8 4 16,0 18 3 0,1 1 1-16,2 7 0 15,10 6 0-15,-2-18 5 0,0-2 2 0,-3-18-1 16,-8-17 3-16,5-11-45 15,1-10-75 1,-1-12-235-16</inkml:trace>
  <inkml:trace contextRef="#ctx0" brushRef="#br1" timeOffset="15">6308 5943 875 0,'5'-1'410'0,"12"-4"-167"15,4 1-90-15,8-2-97 16,7 1 6-16,6-3-260 0</inkml:trace>
  <inkml:trace contextRef="#ctx0" brushRef="#br1" timeOffset="16">6877 5674 669 0,'-14'-11'323'0,"-17"-10"-106"0,1 2-55 16,3 8-58-16,0 8-15 16,6 7-41-16,7 6-21 15,10 7-25-15,5 2-4 16,16 2 2-16,3 0 3 16,8-6 6-16,-3-2 1 15,-8-5-1-15,-4 0 0 16,-14-4 0-16,-10 3-1 15,-19-1-3-15,-6-1-1 16,-9 2-4-16,4-1 0 16,14 6 22-16,9 1 11 15,17 5 35-15,5 1 17 16,16 2 7-16,10 1 2 0,14-7-15 16,5-2-11-16,0-9-23 15,0-6-10-15,-5-11-80 16,1-7 87-16</inkml:trace>
  <inkml:trace contextRef="#ctx0" brushRef="#br1" timeOffset="17">7590 5644 720 0,'10'0'313'0,"21"3"-136"16,7-1-37-16,16 4-12 15,3 0-17-15,-1-2-41 16,-1-1-18-16,-7-5-29 15,-7 1-6-15,-13-3-51 16,-8 1-29-16,-20 1-106 16,-7 2-56-16,-15 0-48 0,-5 2 19 15,-5 2 101 1,-2-3 59-16,12 4 162 16,0-3 53-16,9 6 67 15,11 5 22-15,-2 7-33 16,4 5-31-16,6 7-47 15,-5 1-20-15,6 4-34 16,2-2-11-16,-2-6-17 16,1-5-8-16,-1-12-213 15</inkml:trace>
  <inkml:trace contextRef="#ctx0" brushRef="#br1" timeOffset="18">8331 5756 511 0,'-8'-11'338'16,"-2"-8"5"-16,-5 1-183 0,-3 6-44 16,-3 7-69-16,-3 5-26 15,-2 5-31-15,-1 8-11 16,8 7-1-16,3 4 3 15,13 9 14-15,6 0 10 16,16-3 30-16,10-5 15 16,9-15 39-16,1-5 20 15,-7-14 19-15,-6-9 0 16,-17-10-16-16,-4-4-22 0,-16 1-67 31,-7 4-69-31</inkml:trace>
  <inkml:trace contextRef="#ctx0" brushRef="#br1" timeOffset="19">9325 5827 613 0,'4'-7'323'0,"1"-11"-74"0,0 0-42 15,-5-4-52-15,-7 0-20 16,-6 1-38-16,-7 1-18 15,-10 10-51-15,-1 9-23 16,-8 14-34-16,1 8-9 16,1 14 9-16,11 8 6 15,21 6 17-15,8 1 7 16,29-9 9-16,2-8 3 16,12-17 4-16,0-9 1 15,-5-10 2-15,-6-8-1 0,-14-10 1 16,2-5 0-16,-8-7 0 15,-3-6 2-15,-8 5 2 16,-6 4 7-16,-2 13-3 16,-1 7-9-16,4 16-14 15,1 9-11-15,2 15-5 16,5 6 4-16,5 5 8 16,4 4-64-16,3-4-194 15</inkml:trace>
  <inkml:trace contextRef="#ctx0" brushRef="#br1" timeOffset="20">9611 5951 920 0,'13'5'374'15,"19"10"-222"-15,2 2-41 16,-6 5-37-16,-5 1-14 15,-10-3-28-15,-6-3-11 16,1-4-15-16,1-2-40 16,1-9-101-16,4-2-110 15</inkml:trace>
  <inkml:trace contextRef="#ctx0" brushRef="#br1" timeOffset="21">9833 5990 587 0,'-3'-2'346'16,"-9"-3"-30"-16,-3 7-68 0,-3 0-72 15,-5 6-31-15,-7 5-55 16,-4 3-24-16,-5 2-40 16,-5 2-8-16,6 1-8 15,8-3-2-15,15 0-92 16,11-4-90-16</inkml:trace>
  <inkml:trace contextRef="#ctx0" brushRef="#br1" timeOffset="22">10272 5250 689 0,'3'-14'388'15,"4"-14"-72"-15,-6 14-138 16,-4 8-46-16,2 16-72 16,-4 10-25-16,-2 31-34 15,3 15 0-15,6 21 1 16,5 5 0-16,10-9 2 15,-4-8-5-15,-2-17-145 16,-8-8-223-16</inkml:trace>
  <inkml:trace contextRef="#ctx0" brushRef="#br1" timeOffset="23">10290 6041 697 0,'-1'1'450'0,"-1"4"-12"16,1-1-194-16,1-4-54 15,0 0-67-15,0 0-24 16,0 0-43-16,0 0-16 15,0 0-48-15,0 0 35 0</inkml:trace>
  <inkml:trace contextRef="#ctx0" brushRef="#br1" timeOffset="24">19167 4012 375 0,'1'-6'239'0,"4"-1"29"16,-3 0-43-16,0-1-24 16,-2 0-7-16,-4-1-40 15,-6 0-21-15,-4 3-44 16,2 0-18-16,-4 4-33 31,0 3-16-31,2 8-22 0,-2 5-7 16,5 5-7-16,8-1 1 15,3 3 1-15,10-3 4 16,15-2 6-16,5-1 2 0,12-7 4 0,2-3 4 16,-20-10 8 15,-11 3 27-31,-1 0 35 0,30-18 19 0,-17-4 25 0,-13-6-18 15,-32 4-23 1,-11 0-18-16,-9 5-34 16,-3 5-9-16,3 12-15 15,6 5-5-15,8 9-4 16,3 4-3-16,12 7-2 16,3 1-1-16,10 0 2 15,8 2 0-15,6-5 4 16,8 0 1-16,7-6 3 15,3-3 0-15,0-8 2 16,-3-2 2-16,-6-8 4 16,-4 0 3-16,-10-6 2 15,-5-4 1-15,-11-3 1 16,-9-2-1-16,-12 3 0 16,-4 4-3-16,-1 12-6 15,2 2-3-15,8 13-6 16,4 5-3-16,7 2 0 0,7 2 1 15,11 0 0-15,6-2 3 16,8-5 3-16,3-4 1 16,-2-9 5-16,3-2 3 15,-11-8 16-15,-5 0 13 16,-14-3 14-16,-8 2 3 0,-9 4-11 16,-3 1-14-16,7 6-17 15,5 0-6-15,12-1-24 16,3 1-78-16</inkml:trace>
  <inkml:trace contextRef="#ctx0" brushRef="#br1" timeOffset="25">19208 4064 479 0,'0'-4'255'16,"0"-3"-45"-16,3-2-38 0,1 1-19 16,-1 4 2-16,-1-1 1 15,-1 3-10-15,-1 1-35 16,0 1-19-16,0 0-42 15,0 0-14-15,0 0-17 16,0 0-4-16,0 0-4 16,3 12-1-1,11 33 0-15,-14-28 0 16,4 3 5-16,-5-2 3 16,1 6 3-16,3 3 1 0,-3-1 0 15,5 6-2-15,-1 1-3 16,-1 3-3-16,2 10-5 15,2-6 0-15,-3 2-3 16,3 1 0-16,-3-8 0 16,1 5-1-16,3-4 0 15,-2 1 0-15,1 0 1 0,-2 0 2 16,0-1 15-16,-2 2 6 16,-1 1 7-16,-1 1 0 15,-1 10-6-15,0-3-2 0,-3 1-4 16,-1-5-2-16,-1-5-7 15,1 2-5-15,4-2-4 16,0 1 1-16,4 1-2 16,3-1 0-16,0 3 1 15,1 1-2-15,-2-3 0 16,0 3 1-16,-4-2-2 16,-2 1 2-16,-5-4 0 15,1 0-2-15,-1-4 1 16,2 0 0-16,4 1-1 15,0-3 0-15,2 0-1 16,2 0 0-16,-4 5 0 16,0 2 0-16,-2 0 0 15,-2-1 0-15,-2 1 1 16,0-5-1-16,1 3-1 16,2-2 0-16,2-3 1 15,1 0 0-15,2-5 0 0,1-2 0 16,-2-1 0-16,-1-1 0 15,0 2 1-15,3-1 0 16,-4-5 1-16,0 0-1 16,0-4 0-16,-1 1 1 15,-1 0-1-15,1-3 0 16,-2-1 3-16,-1-1-1 0,-1-5 6 16,-4-1 2-16,-1-6 2 15,-1-1 2-15,-6-14-2 31,1-2-2-31,1-9-2 0,0-6-3 16,5-2-4-16,1-2 3 0,5 13-3 16,2 5 0-16,1 17-4 15,-1 6-7 1,-2 11 1-16,-2 4-1 0,4 9 4 16,1 2 2-16,5 6-1 15,5 2 0-15,6-5-2 16,3-9 1-16,7-12 5 15,4-10 2-15,8-16 7 16,6-6-1-16,-5-15 0 0,-1-3 5 16,-13 1-1-16,-10 3 3 15,-7 14-14 1,-6 5-20-16</inkml:trace>
  <inkml:trace contextRef="#ctx0" brushRef="#br1" timeOffset="26">19616 6449 845 0,'5'-1'412'16,"4"-1"-131"-16,6 10-175 15,0 3-40-15,2 16-25 0,-4 4-2 0,-8 1-3 16,-5 0-5-16,-6-3-7 15,0-3-3-15,3-12 1 16,3-8 5-16,6-18 2 16,4-7-1-16,8-12-10 15,3-5-6-15,2 5-6 16,1 2 0-16,-2 16 5 16,-1 6-1-16,-6 12-2 15,-1 5-3-15,-3 7-5 16,-3 1 1-16,-3 6 3 15,-5-5 1-15,-1 1 0 16,-3-3 0-16,3-12 1 16,5-4 2-16,6-14-1 15,10-2 0-15,3-4-3 16,-6-6-1-16,2 15-3 16,-10-2 0-16,2 15 0 0,-1 5 1 15,-7 8 6-15,0 5 1 16,-3 2 2-16,4 4-2 15,1-1 22-15,0-4-87 16,6-2-192-16,-1-3-104 16</inkml:trace>
  <inkml:trace contextRef="#ctx0" brushRef="#br1" timeOffset="27">20196 6727 493 0,'8'-3'327'15,"12"-6"23"-15,-3 0-60 16,4-6-82-16,1-2-30 0,-1-5-49 15,-1-3-15-15,-6-2-9 16,-3 3-3-16,-10 6-10 16,-6 4-12-16,-12 10-36 15,-11 2-17-15,-8 5-26 16,-2 9-2-16,4 2-2 16,8 2 0-16,10-1-1 15,6-6-2-15,12 0-2 16,3-2-1-16,11-3 2 15,6 0 0-15,4-4 5 16,4 0 3-16,-1 1-2 16,-2 4-1-16,-5 11-2 0,-4 3-3 15,-1 15 4-15,-7 3 0 16,-7 10 0-16,-3 6 2 16,-10-5 3-16,-3-4 2 15,-7-12 4-15,-5-9 2 16,-10-14 3-16,3-7-13 15,-1-19-73-15,5-13-66 16,18-19-144-16,7-7-84 16</inkml:trace>
  <inkml:trace contextRef="#ctx0" brushRef="#br1" timeOffset="28">20188 6335 1029 0,'9'-3'450'15,"9"-3"-227"-15,14 6-135 16,6 0-25-16,8 1-34 16,-2 1-9-16,-11-3-3 15,-3-1 0-15,-13-5 3 16,-11-2 9-16,0-5 2 15,-3 0-2-15,-3-1-5 0,0 1-11 16,-2 7-25-16,2 5-8 16,6 5-6-16,2 9 1 15,4 9 15 1,-2 2 6-16,2 4 13 0,-4-2 9 16,-7-5 8-16,-3-3 1 15,-8-13-31-15,5-2-125 16</inkml:trace>
  <inkml:trace contextRef="#ctx0" brushRef="#br1" timeOffset="29">19223 2027 432 0,'4'-5'253'16,"0"-2"-2"-16,0-3-19 15,-4 3-16-15,0 3-23 0,-3 2-57 16,2 2-33-1,0 0-55-15,0 0-11 16,0 0-11-16,0 5-2 16,0 6 2-16,1 33 2 0,0-28 0 15,0 0-2-15,2 7-1 16,-1 3-2-16,2 1-4 16,0 5-1-16,-2 2-3 15,4 4-3-15,-2 4-1 16,0 0-2-16,2 3-2 15,1-4-1-15,2-4-1 16,-1-2 0-16,1-6-1 0,-2 1 0 16,-4 0 5-1,-1 2 7-15,-1 4 13 0,-3 1 5 16,-1-1 5-16,-2-1-3 16,2 9-12-16,0 2 0 15,1 3 5 1,1-1 0-16,-1-7 0 0,3-4-2 15,4-3-15-15,-2 2-1 16,-3 3-3 0,-1 0 0-16,-6 5-2 15,-1 3 1-15,1 5-1 0,0 2-2 16,0 1 0-16,3-6 0 16,1-6-1-16,2-5 1 15,3-5-1-15,1 2 1 16,-2-2 0-16,-1 1 0 0,-5 0 0 15,2 3 0 1,-1 2-1-16,2 2 0 16,0 1-1-16,2 0 1 15,1-6 1-15,0-6-1 0,1-5 1 16,3-5 1-16,-3-4 1 16,-1-5 6-16,0-8-61 15,-4-3-71-15</inkml:trace>
  <inkml:trace contextRef="#ctx0" brushRef="#br1" timeOffset="30">19296 1984 740 0,'-7'0'336'0,"-9"5"-142"0,0-2-43 16,-6 13-47 0,-2 2-16-16,-1 5-36 0,1 5-16 15,0 0-20-15,2 1-2 0,6-3-2 16,-1-2 1-1,12-8 0-15,-2-6-2 0,7-9 38 16,4-1 17 0,-1-7 9-1,6-2 3-15,0-7-29 0,3-5-19 16,5-4-8-16,1-2-4 16,-1 1-10-16,0-2 2 0,-5 4 2 15,-3 5 5 1,-4 6 10-1,-3 3 1-15,-1 10-9 16,1 4-6-16,4 6-12 0,4 8-1 16,12 7 1-16,6 0 2 15,13 8 0-15,6-1 0 16,-1-2-57-16,-4-3-97 16</inkml:trace>
  <inkml:trace contextRef="#ctx0" brushRef="#br1" timeOffset="31">19576 2145 463 0,'6'6'262'0,"8"3"-6"15,4 4-91-15,5 6-40 0,1-1-3 16,-1 2-18-16,-4-2-12 16,-10-1-3-16,-2-3 1 15,-8-2 14-15,-5-5 3 16,-3-8 5-16,-2-6-8 16,6-8-38-16,2-6-16 15,11-6-34-15,7-1-9 16,12-1-7-16,5 3 0 15,3 8-4-15,1 5-1 16,-10 7 1-16,-5 3 1 16,-11 5 6-16,-4 6 4 15,1 7 5-15,0 5 4 16,1 8 0-16,-1 2-1 0,-5 6-4 16,-2 4-2-16,-1-2-2 15,0-1 1 1,1-17-31-16,1-5-78 0,5-16-178 15</inkml:trace>
  <inkml:trace contextRef="#ctx0" brushRef="#br1" timeOffset="32">19561 1850 641 0,'-3'-3'445'0,"-3"-6"27"0,6 5-259 0,3 2-51 31,12 2-77-31,7 1-20 16,12 4-10-16,4 0-3 16,12 2-14-16,3-1-13 15,9-1-12-15,-5-3-3 16,-6-2-2-16,-10-3 6 16,-13-2 0-16,-5-1 0 0,-10 2-2 15,-2 1-4-15,-11 2-2 16,-4 0 1-1,-9-4 0-15,-1 0 1 0,0-7 0 16,3-2-1-16,-1-1-1 16,0 0 0-16,2 3-3 15,1 1 1-15,6 4-3 16,4 2-1-16,0 0-3 16,4 1-2-16,4 8-4 15,-3 2 2-15,4 9 0 16,4 4 3-16,2 5 5 15,2 4 3-15,1-1 3 0,-6-4 2 16,-9-1 19-16,-4-3 16 16,-13 1 24-1,-4 1 4-15,-5-1-14 0,2 2-15 16,2-2-23-16,3-7-6 16,12-9-7-16,2-3-25 15,10-10-61-15</inkml:trace>
  <inkml:trace contextRef="#ctx0" brushRef="#br1" timeOffset="33">17949 3982 517 0,'-8'0'260'0,"-3"-1"-48"16,4 1-39-16,7 0-16 16,8 4-4-16,11 0-19 15,7-1-13-15,6 0-10 16,-1-6-7-16,-1 2-13 16,-2-1-9-16,1 3-14 15,1-1-10-15,8 0-22 16,1 0-7-16,15-2-13 15,12-1-3-15,3-3-4 16,6-1-1-16,1-5-3 16,-1 1 1-16,8 1-5 15,-2 0 0-15,-11 10 1 16,-5 2-1-16,-24 6 4 0,-6 2 0 16,-12-2 1-1,-5-3-1-15,-1 0 2 16,-4 0 0-16,3-5-1 0,0-3 1 15,4-1-3 1,5 0-9-16,1-4-142 0,-3-2-69 16</inkml:trace>
  <inkml:trace contextRef="#ctx0" brushRef="#br1" timeOffset="34">18227 3817 674 0,'1'-2'366'0,"3"-2"-94"15,-4 3-88-15,-1 1-41 16,-1 0-62-16,1 0-29 15,-6 11-29-15,-48 47 1 16,22-23 0-16,-5 1 7 16,-5-7 2-16,-3-8 1 0,1-4-4 15,5-7 1 1,7-5 44-16,10-2 20 16,14-8 14-16,6 0-9 15,11 0-52-15,7-3-27 0,19 13-11 16,6 6-4-16,8 9 0 15,-1 3 4-15,-5 0-1 0,-2-2 3 16,-7-3-9 0,-2-1-85-16</inkml:trace>
  <inkml:trace contextRef="#ctx0" brushRef="#br1" timeOffset="35">17721 3485 737 0,'1'10'316'0,"7"8"-160"16,6-3-16-16,13-5 11 16,1-4-19-16,2-6-8 15,-2-1 11-15,-9-13-8 16,-6-6-3-16,-7-14-16 15,-2-5-22-15,-8-18-26 16,-4-3-11-16,-1-9-23 16,-2-5-8-16,8 7-14 15,3 4-4-15,8 10-4 16,4 7-3-16,6 10-4 16,4 8-1-16,7 19-81 0,5 8-69 15,3 14-145 1,2 5-120-16</inkml:trace>
  <inkml:trace contextRef="#ctx0" brushRef="#br1" timeOffset="36">17738 3298 841 0,'11'2'398'0,"9"-2"-169"0,19 0-87 15,6 0-27-15,8 0-52 16,-4 0-20-16,-13 0-12 16,-6 0-48-16,-13 1-267 15</inkml:trace>
  <inkml:trace contextRef="#ctx0" brushRef="#br1" timeOffset="37">18095 3349 864 0,'2'-2'440'15,"0"1"-172"-15,-2 4-76 16,0-3-109-16,1 8-35 0,2 18-12 16,9 35-5-16,-12-33-11 15,3 1-4-15,-1-5-4 16,-4-7 0-16,2-6 1 15,2-6 4-15,-2-9 8 16,3 0 3-16,-3 3-2 16,0-1-6-16,0 1-10 31,0-1-5-31,7-12-2 0,29-27-2 0,-14 27-1 16,1 2 1-16,-3 3-1 15,-5-1 0 1,-7 6-1-16,-6 4-1 15,-8 4 0-15,-4 4 1 0,-7 4 1 0,-2 1 3 32,3 5 0-32,2-3 0 15,7 0 2-15,5-1 2 16,7-1 6-16,1 0 3 0,8-3 2 16,4 2 0-16,3-7-2 15,8 3-4-15,2-9-5 0,3-2-3 16,3-2-139-1</inkml:trace>
  <inkml:trace contextRef="#ctx0" brushRef="#br1" timeOffset="38">17851 2688 736 0,'-4'-3'342'0,"-2"-2"-128"15,5 2-52-15,8 3-53 0,8 1-28 16,18 4-43-16,8-1 4 16,12 2-6-16,3-1-6 15,4-2-11-15,2-2-3 16,-2-1-3-16,-7-4 4 16,-15-6 2-16,-5 0 3 15,-21-5 2-15,-7 0-10 16,-13 0-9-16,-10 1-5 15,-5 4-12-15,2 5 4 16,3 2 0-16,6 3-3 16,9 0-10-16,6 0 1 15,8 4 4-15,4 2 2 0,8 2 14 16,2 4 1-16,2 3 4 16,-4-1 13-16,-15 4 28 15,-8 4 18-15,-14 1 32 16,-3 5 0-1,0-2-16-15,3 0-15 16,6-8-33-16,3-4-10 16,3-7-8-16,-3-3-54 0,-2 2-157 15</inkml:trace>
  <inkml:trace contextRef="#ctx0" brushRef="#br1" timeOffset="39">15624 2638 938 0,'2'-8'423'0,"4"-5"-185"0,19 7-126 16,12 4-24-16,31 4-5 15,25 5-2-15,8 0-12 16,10-1-9-16,1 1-23 16,-6-1-8-16,-6-4-11 15,-15-1-2-15,-23-2-26 16,-15-3-29-16,-27 4-103 15,-4 0-52-15,-18 4-211 16</inkml:trace>
  <inkml:trace contextRef="#ctx0" brushRef="#br1" timeOffset="40">15853 2497 560 0,'4'-6'314'16,"1"-5"-49"-16,-5 5-71 0,-12 11-93 15,-11 4-36 1,-16 10-53-16,-10 5-6 0,0 7-3 16,0 0 0-16,17 1-2 0,7-4 0 31,13-10-7-31,12-2 6 0,12-9 43 16,11 0 22-16,17-2 49 0,8-2 7 15,15 2-21-15,0 2-18 0,-4 1-36 16,-8 1 2-1,-21-1-162-15,-12 1-337 0</inkml:trace>
  <inkml:trace contextRef="#ctx0" brushRef="#br1" timeOffset="41">15768 3139 322 0,'1'0'247'0,"2"-3"42"16,1-1-36-16,-4 3-73 15,0 0-30-15,0 0-37 16,1-3-11-16,3-9-15 16,0-31-13-16,-20 33-35 15,-8 4-15-15,-8 7-23 16,-1 7-2-16,-1 8-6 15,6 4 0-15,4 6-3 16,3 2 0-16,11-1 0 16,10 0 0-16,10-7 16 15,8-4 8-15,8-8 17 16,-4-7 2-16,5-7 1 16,-1-3-4-16,-8-5-4 0,0 1-1 15,-11-1-4-15,-7 0-4 16,0 8-10-16,-5 2-6 15,0 8-4-15,1 6 1 16,3 4 1-16,4 3 2 16,9 3 2-16,6 1-1 15,7-3 7-15,2-1-44 16,1-4-23-16,-4-2-319 16</inkml:trace>
  <inkml:trace contextRef="#ctx0" brushRef="#br1" timeOffset="42">15940 3256 640 0,'14'0'367'16,"9"1"-29"-16,2 6-190 16,-2 2-29-16,-3 6-47 0,-6 0-20 15,-4 0-31-15,-1 2-6 16,-2-4-112-16,-3-3-108 15</inkml:trace>
  <inkml:trace contextRef="#ctx0" brushRef="#br1" timeOffset="43">16140 3219 762 0,'-1'-1'371'16,"-8"-2"-109"-16,-7 5-56 0,-1 10-52 15,-8 4-19-15,-8 13-52 16,-3 3-26-16,-4 8-37 15,1-1-3 1,10-8-117-16,7-8-128 0</inkml:trace>
  <inkml:trace contextRef="#ctx0" brushRef="#br1" timeOffset="44">15626 2969 340 0,'-1'-5'251'0,"0"-2"19"0,4 1-92 15,10 2-28-15,15 1-29 16,10 3-10-16,16 0-27 16,6 6-11-16,5 0-23 15,-7-1-10-15,-15 0-17 16,-12-5-5-16,-15 1 0 15,-7-1 1-15,-10-8-4 16,-3 0-4-16,-9-8-9 16,0-1-3-16,2 5-3 15,3 0 2 1,5 7-7-16,3 5-2 0,10 2-3 16,4 5 0-16,3 7 7 15,7 6 3-15,-9 2 9 16,-5 4 15-16,-10-4 36 15,-9-1 13-15,-4-6 16 16,1-4-8-16,-2-3-28 0,1-6 15 16,1 3 221-16</inkml:trace>
  <inkml:trace contextRef="#ctx0" brushRef="#br1" timeOffset="45">1886 6780 778 0,'-6'-25'401'0,"6"-10"-98"0,1 6-51 16,2 21-86-16,5 19-39 15,-9 23-68-15,-2 20-23 16,0 35-17-16,3 11-4 16,9 8-5-16,8-8 0 0,11-19-4 15,6-13-59-15,2-27-292 16</inkml:trace>
  <inkml:trace contextRef="#ctx0" brushRef="#br1" timeOffset="46">2318 7068 682 0,'-5'-2'391'15,"-18"-2"-64"-15,-2 9-123 16,-8 15-130-16,-1 6-34 16,8 16-34-1,10 4-6-15,21 6-4 0,7-3 0 16,18-12 4 0,7-7 4-16,-1-22 11 0,2-8 7 15,-10-9 64-15,-11-6 45 16,-17-5 29-16,-10 0-3 0,-9 0-61 15,-7 0-51-15,4 5-102 32,5 2-87-32</inkml:trace>
  <inkml:trace contextRef="#ctx0" brushRef="#br1" timeOffset="47">2367 7164 984 0,'15'-5'474'16,"12"-2"-145"-16,18 10-219 0,9 8-41 16,2 13-34-16,0 4-12 0,-9 12-11 0,-7 5-3 15,-7 0 16-15,-8-1-76 32,-14-15-116-32,1-1-131 15</inkml:trace>
  <inkml:trace contextRef="#ctx0" brushRef="#br1" timeOffset="48">2883 7184 401 0,'-14'-6'402'15,"-9"-8"-53"-15,-14 24 110 16,-6 11-165-16,-5 22-142 16,0 11-44-16,1 9-65 15,7 1-19-15,10-9-134 16,12-4-47-16</inkml:trace>
  <inkml:trace contextRef="#ctx0" brushRef="#br1" timeOffset="49">3005 7132 874 0,'0'-4'429'0,"-5"2"-154"16,-2 2-79-1,3 15-98-15,-3 8-33 16,8 10-40-16,7 4-5 16,9-1-4-16,6-5 0 15,5-11 3-15,3-5 2 16,0-16 8-16,-2-10 2 15,-4-11-1-15,-3-3-1 0,-9-6-11 16,-3-3-38-16,-10 0-171 16,-3 3-163-16</inkml:trace>
  <inkml:trace contextRef="#ctx0" brushRef="#br1" timeOffset="50">3113 6945 405 0,'-3'-4'334'15,"-5"1"49"1,1 0-113-16,2 5-170 0,5 7-57 15,13 5-110-15</inkml:trace>
  <inkml:trace contextRef="#ctx0" brushRef="#br1" timeOffset="51">3560 7069 624 0,'-12'-3'345'16,"-12"-3"-72"-16,2 5-126 0,9 7-111 16,7 4-25-1,11 4-11-15,10 2 5 0,6-2 18 16,3-3 2-16,-1-1-3 15,-2-5-1-15,-8 0-3 16,-3-1 3-16,-16-3 4 16,-6 2 0-16,-10-1-3 0,-3 3-5 15,0 4-5-15,-3 3-5 16,5 6-6 0,4 5-2-16,16 5-6 0,12 1 3 15,13 0 4 1,8-6 4-16,2-9 10 0,0-10 6 0,7-11 4 15,-1-7 1-15,3-10-4 32,-5-7-1-32,-7-5 0 0,-6-2 17 15,-10 0 47-15,-4 4 15 16,-9 8 24-16,-5 8-6 0,-3 13-43 16,-1 6-16-1,-5 17-30 1,8 2-13-16,12 12-7 0,6 3-3 15,13 1-1-15,-2 2 0 16,-1-8-114-16,3-2-234 16</inkml:trace>
  <inkml:trace contextRef="#ctx0" brushRef="#br1" timeOffset="52">4947 7107 819 0,'-8'-5'380'0,"-13"-3"-137"16,-12 1-48-16,-15 7-62 15,-3 8-29-15,8 11-63 16,9 8-23-16,19 7-22 0,14 3-5 16,11-1-1-16,15 1 1 15,19-11-1-15,7-7 1 16,5-12 4-16,-10-8 5 15,-19-10 13-15,-12-3 9 0,-17-3 12 16,-10 0-1-16,-13 2-7 16,-10 1-9-16,-1 6-15 15,3 0-40-15,11 3-304 16</inkml:trace>
  <inkml:trace contextRef="#ctx0" brushRef="#br1" timeOffset="53">4998 7157 894 0,'10'-5'411'0,"24"-5"-177"15,13 2-75-15,3 2-81 16,5 0-24-16,-10 4-32 16,-10-4-10-16,-12 5-23 0,-6 6-42 15,-16-1-100-15,-2 6-97 16</inkml:trace>
  <inkml:trace contextRef="#ctx0" brushRef="#br1" timeOffset="54">5194 7166 612 0,'-6'9'339'16,"-8"8"-89"-16,10 7-116 0,1 2-28 16,3 5-68-16,5 1-16 15,4-1-40-15,2-4-197 16</inkml:trace>
  <inkml:trace contextRef="#ctx0" brushRef="#br1" timeOffset="55">5403 7185 874 0,'11'-3'460'16,"4"-2"-124"-16,1 13-179 16,-4 9-53-16,-11 8-47 15,-6 8-5-15,0 1-6 16,-2 0-4-16,1-8-13 15,6-6-8-15,1-17-10 0,4-9-3 16,6-15-3-16,1-8-2 16,7-5-1-16,4 5-1 15,3 10 2-15,1 6 4 16,-3 14 7-16,-6 10 4 16,-8 15 3-16,-3 9-2 15,-6 11-5-15,1-1 14 16</inkml:trace>
  <inkml:trace contextRef="#ctx0" brushRef="#br1" timeOffset="56">6622 7130 627 0,'-16'0'327'0,"-19"6"-77"31,-5 3-99-31,7 9-74 0,4 4-21 0,16 5-22 16,12 3-15-16,14 4-1 15,15-1 12-15,12-6 27 16,5-5 9-16,1-15 14 16,-4-7-3-16,-11-18 1 15,-6-5 6-15,-12-14 19 16,-10-8 4-16,-7-8-17 16,-10-4-13-1,1-11-47-15,5-3-15 0,10-1-17 16,9 4-9-16,11 18-8 15,4 12 0-15,4 23-165 0,8 12-105 16</inkml:trace>
  <inkml:trace contextRef="#ctx0" brushRef="#br1" timeOffset="57">6898 7129 988 0,'2'-1'428'0,"2"8"-237"16,1 2-53-16,1 13-72 16,0 8-23-16,-1 1-20 31,-1 4-9-31,0-4-71 16,3-3-115-16</inkml:trace>
  <inkml:trace contextRef="#ctx0" brushRef="#br1" timeOffset="58">7421 7260 733 0,'-5'8'404'0,"-10"10"-90"16,-3 4-34-16,-15 1-100 0,-9-1-48 15,-10-10-64-15,-1-8-24 16,7-7-22-16,7-10-8 15,13-3-10-15,3-4-5 16,13-2-19-16,8 5-8 16,14 1-2-16,12 2 1 15,8 5 24-15,10 8 11 16,5 8 15-16,-2 9 4 16,-4 14-2-16,-6 0-4 0,-17 7-6 15,-4-2 29-15</inkml:trace>
  <inkml:trace contextRef="#ctx0" brushRef="#br1" timeOffset="59">7729 7218 1188 0,'-15'-9'497'0,"-18"-8"-291"0,-2 7-65 15,6 12-76-15,3 9-26 16,14 13-35-16,8 6-5 16,16 8-5-16,11 1 1 15,15-2 6-15,9-1 4 16,-6-21 9 0,-3-3-2-16,-11-16 11 0,-9-10 1 15,-6-8 19-15,-9-9 21 16,-1-14 20-16,-11-5 2 15,-2-10-10-15,-4-8-18 0,-3-10-27 16,15-2-7 0,5 5-24-16,10 13-8 0,8 25-20 15,0 15-25-15,9 23-135 16</inkml:trace>
  <inkml:trace contextRef="#ctx0" brushRef="#br1" timeOffset="60">7964 7360 501 0,'6'3'300'0,"14"3"34"15,7 0-157-15,17 0-49 16,6-4-23-16,2-5-47 16,-3-4-13-16,-14-11 2 15,-9-1 8-15,-16-6 17 16,-12-1 1-16,-18-1-11 15,-11 2-15-15,-13 5-29 0,-2 7-11 16,5 13-26-16,3 7-9 16,12 14-3-16,3 11 3 15,12 16 14-15,9 12 7 16,11 10 7-16,7 2 0 16,4-10 2-16,2-7 1 15,3-11-2-15,1-9 22 16,0-11-194-16</inkml:trace>
  <inkml:trace contextRef="#ctx0" brushRef="#br1" timeOffset="61">8575 7341 831 0,'-5'-13'387'16,"-8"-14"-155"-16,-4 3-45 0,-6 4-62 16,-4 8-32-16,-5 9-49 15,-1 7-20-15,9 12-19 16,4 5-4-16,14 7 2 16,9 5 5-16,12 0 7 15,11 1 0-15,10-10 4 0,5-7-5 16,0-11-7-16,-1-6 2 15,-9-12-64 1,-6-3-54-16,-12-9-145 0,-8-5-98 16,-13-10-91-16,3 3 70 15,-3-6 255-15,4-3 133 16,13 13 242-16,1-1 22 16,2 17-25-1,1 11-7-15,0 20-56 16,-2 9-29-16,2 19-70 15,-4 14-18-15,-3 17-20 0,0 3-4 16,-5 8-8-16,0-3-7 16,-2-10-14-16,-3-3-3 15,4-17-19-15,4-10 15 16,1-19-213-16</inkml:trace>
  <inkml:trace contextRef="#ctx0" brushRef="#br1" timeOffset="62">8799 7421 1095 0,'8'-7'443'0,"15"-8"-291"16,4 2-61-16,3 4-53 16,2 3-18-16,-4 2-8 15,-1 0-2-15,-6 7 4 16,-5 0 6-16,-8 10 8 15,-3 4 3-15,-4 0-4 16,-1 6-6-16,3-9-9 16,4-2-3-16,4-10 1 15,-1-4 2-15,7-11 2 16,3-4-3-16,1-10-1 16,4-3 0-16,-2 2-5 0,-1 4 2 15,-2 15 5-15,-1 8 0 16,-8 13 6-1,-3 5 0-15,0 9-8 0,-4 1-2 16,6 3-2-16,2-6-2 16,-2-5 1-16,2-6 25 15,-5-8-173-15,-5-6-143 16</inkml:trace>
  <inkml:trace contextRef="#ctx0" brushRef="#br1" timeOffset="63">9182 6982 1385 0,'0'0'565'0,"1"0"-364"15,4 7-81-15,0 15-89 0,2 1-14 16,2 14-58-16</inkml:trace>
  <inkml:trace contextRef="#ctx0" brushRef="#br1" timeOffset="64">10259 7044 1017 0,'1'-1'433'0,"-2"1"-271"15,-8 16-43-15,-5 27-68 0,-7 12-25 16,-7 26-4 0,-1 3-2-16,6-5-1 15,7-11 0-15,14-32-4 16,4-13 1-16,13-29 6 16,3-12 1-16,10-23 1 15,0-18-1-15,-6-17-2 16,-2-7 1-16,-2-4-4 15,-3 4 3-15,1 16-3 16,0 15 0-16,-2 31-5 16,-3 19-4-16,2 35-7 15,-3 14-4-15,7 22 2 16,5 7 2-16,-1 7 0 16,2 2 1-16,-3-12-82 0,-1-9-95 15</inkml:trace>
  <inkml:trace contextRef="#ctx0" brushRef="#br1" timeOffset="65">10182 7316 964 0,'11'2'388'0,"14"1"-237"16,12 4-96-16,21-2-41 15,10 0-6-15,10 0-101 16</inkml:trace>
  <inkml:trace contextRef="#ctx0" brushRef="#br1" timeOffset="66">10740 7233 1259 0,'-3'-3'453'15,"-7"-4"-369"-15,17 4-41 16,10 5-26-16,13 3-1 15,24 7-9-15,6-2-2 16,6 1 2 0,-8-1 0-16,-16-4 3 15,-11-3 2-15,-15-3 13 16,-7-3 5-16,-10-8 5 0,-3-1 0 16,-3-3-10-16,1 1-3 15,0 6-7-15,3 8-4 16,-2 11-5-16,-3 4-4 15,-1 11-2-15,-3 1-1 16,-6 3-73-16</inkml:trace>
  <inkml:trace contextRef="#ctx0" brushRef="#br1" timeOffset="67">11275 7026 1053 0,'6'-12'513'16,"0"-10"-205"-16,3 22-148 0,4 14-56 0,1 25-54 16,3 11-7-1,-3 14-10 1,0 8-2-16,-6 5-6 16,-4 1-2-16,-4-12-8 0,0-16-21 0,-2-27-163 15,0-15-109-15</inkml:trace>
  <inkml:trace contextRef="#ctx0" brushRef="#br1" timeOffset="68">11296 7003 1053 0,'20'-22'476'0,"17"-19"-236"16,19 26-97-16,6 7-23 15,6 23-43-15,-4 9-11 16,-24 5-21-16,-11 0-7 15,-29-4-11-15,-13 1-4 16,-18 4-7-16,-6-1-3 16,5-9-7-16,10-2-8 15,22-11-23-15,15-3-3 16,21 3-2-16,5 2 6 16,2 7 20-16,-5 6 1 15,-17 13 8-15,-12 2 6 0,-24 1 54 16,-12-1 28-16,-27-10 21 15,-7-5-2-15,-5-14-45 16,5-8-26-16</inkml:trace>
  <inkml:trace contextRef="#ctx0" brushRef="#br1" timeOffset="69">12665 7265 726 0,'-11'-10'390'15,"-18"-10"-77"-15,-5 3-101 16,-7 9-110-16,5 7-37 0,10 17-58 16,10 6-11-16,22 10-8 15,11 4 4-15,23-6 11 16,12-2 15-16,-2-18 59 15,-5-10 34-15,-16-13 61 16,-17-9 9-16,-13-6-41 16,-2 2-32-16,-10 3-67 15,0 4-21-15,12 7-163 16,5 3-40-16</inkml:trace>
  <inkml:trace contextRef="#ctx0" brushRef="#br1" timeOffset="70">13507 7098 908 0,'5'-19'376'0,"12"-25"-193"15,12 2-44-15,14 10-18 16,5 3 2-16,2 17-35 16,-2 9-24-16,-9 22-33 15,-13 7-12-15,-29 16-6 16,-17 3 0-16,-32 8-2 15,-5 7-1-15,1-5-2 16,9-4-1-16,29-13 0 16,16-7 1-16,24-10 4 15,14-3 1-15,6-6 3 16,2-7-1 0,10-2-10-16,-1-3 1 0,3-10-96 15,-1-1-119-15</inkml:trace>
  <inkml:trace contextRef="#ctx0" brushRef="#br1" timeOffset="71">14143 6964 1016 0,'-19'-11'505'16,"-7"-13"-183"-16,-14 16-162 16,-1 7-48-16,6 13-72 0,3 10-18 0,19 0-22 15,11 1-3-15,15-7-1 16,10-1 2-16,11-8 2 15,6-5 4-15,1-6 7 16,-14-13 1-16,1 3-4 16,-3 1 1-16,-13 3-2 15,11 10-1-15,-18-2-4 16,-8 2-3-16,0 7 49 16,-5 3-144-16</inkml:trace>
  <inkml:trace contextRef="#ctx0" brushRef="#br1" timeOffset="72">14375 6933 635 0,'14'3'365'0,"17"4"-35"16,-1 5-72-16,-5 7-74 16,-8-3-33-16,-14 6-51 15,-4-4-26-15,-13-5-31 16,-1 2-8-16,-7-7 17 16,-1 0-109-16</inkml:trace>
  <inkml:trace contextRef="#ctx0" brushRef="#br1" timeOffset="73">13948 7234 1163 0,'7'0'472'16,"26"0"-279"-16,14 1-66 15,20 1-62-15,9 1-8 16,-1-3-32-16,-8 3-6 15,-15-3-182-15,-11 0-109 16</inkml:trace>
  <inkml:trace contextRef="#ctx0" brushRef="#br1" timeOffset="74">14027 7323 669 0,'3'6'404'15,"1"2"-16"-15,25 2-152 16,9 3-35-16,8-4-54 16,8-3-45-16,3-6-52 15,2-4-6-15</inkml:trace>
  <inkml:trace contextRef="#ctx0" brushRef="#br1" timeOffset="75">15171 7005 761 0,'0'10'307'15,"-1"6"-164"-15,-6 28-88 16,1 10-26-16,-4 13 21 0,3 4-1 16,8-8 1-16,1-9 0 15,3-25 7-15,-2-13 30 16,2-26 12-16,-3-17-3 16,3-20-17-1,-5-12-33-15,-6-14-21 16,0-3 6-16,-1-7-5 15,2 2-5-15,3 15-3 0,2 14-4 16,4 32-7-16,3 20 0 16,6 37-4-16,4 12-6 15,20 21 3-15,3 4 1 16,7-9 2-16,3-1 0 16,-9-17 1-16,3-5 1 0,-6-18 4 15,-2-13 6-15,-8-19 17 16,-3-12 17-16,-3-18 26 15,-6-10 3 1,-1-6-10-16,-7 0-17 16,-8 2-33-16,0 8-7 15,-3 13-88-15,0 8-57 16,-1 22-163-16</inkml:trace>
  <inkml:trace contextRef="#ctx0" brushRef="#br1" timeOffset="76">16045 7260 1005 0,'-13'-11'448'0,"-23"-16"-213"0,-3 0-52 0,0 9-80 31,-1 5-26-31,6 14-45 15,3 8-16-15,8 14-11 16,8 2-5-16,17 9 1 16,9 2 7-16,19-2 16 0,5-1 11 15,9-10 11-15,2-5 0 16,-9-15-5-16,-4-3-8 16,-14-18-38-16,-6-5-76 15,-7-10-254-15</inkml:trace>
  <inkml:trace contextRef="#ctx0" brushRef="#br1" timeOffset="77">16028 7080 593 0,'0'-7'444'0,"0"-10"23"0,0 4-215 15,1 9-73-15,-1 0-124 16,1 8-22-16,-1-4-178 16</inkml:trace>
  <inkml:trace contextRef="#ctx0" brushRef="#br1" timeOffset="78">16267 6983 1412 0,'0'7'524'16,"3"26"-387"0,2 10-64-16,6 23-24 0,-1 20-4 15,-8 17-18-15,-3 0-4 16,-10-5-5-16,0-12-2 15,3-29-3-15,7-9-45 0,8-21-126 16,2-6-54-16</inkml:trace>
  <inkml:trace contextRef="#ctx0" brushRef="#br1" timeOffset="79">16260 7396 1410 0,'4'-10'543'0,"12"-7"-401"16,9 1-60-16,17 4-71 16,5 7-10-16,2 6-14 15,-3 6-53-15,-6 5-99 16,-4 1-34-16,-2-6-5 0,-4-5 56 16,-2-9 111-16,-3-8 56 15,-10-5 82-15,-1-3 36 16,-13-7 44-16,-5 0-9 15,-16 3-48-15,-4 4-29 16,-5 15-51-16,1 5-12 16,11 11-23-16,4 8-9 15,8 5-5 1,0-1-1-16,10 0 3 0,3-4 2 16,6-9 3-16,9-4 2 15,2-8 2-15,6-7 0 16,8-1 0-1,2 0-2-15,6 7-3 0,1 6 0 16,-4 8 6-16,-6 6 5 16,-11 5 10-16,-12 1 6 15,-16 5 25-15,-12-2 10 16,-19 2 2-16,-8-1-5 16,0-8-21-16,3-3 339 0</inkml:trace>
  <inkml:trace contextRef="#ctx0" brushRef="#br1" timeOffset="80">17659 6948 877 0,'1'7'365'16,"1"15"-208"-16,3 16-64 16,0 26-43-16,0 8-6 0,7 11-7 15,-4-1-1-15,2-17-1 16,-2-15-1 0,-4-28 9-16,-1-11 7 0,-4-27 3 15,-2-13-4-15,-3-20-14 16,-1-14-11-16,-3-10-11 15,-3-3-1-15,-1 4-7 16,1 6-5-16,12 22-5 16,6 15-5-16,12 30-5 15,5 21 2-15,9 26 3 16,9 9 4-16,9 13 7 16,-1-7 2-16,1-4 3 15,-7-10 1-15,-8-22 8 16,-2-12 28-16,-10-26 52 15,-5-11 17-15,-4-19 12 0,-6-6-23 16,-11-12-43-16,1 0-19 16,-7-2-30-16,-3 4-36 15,9 22-116-15,-5 10-101 16</inkml:trace>
  <inkml:trace contextRef="#ctx0" brushRef="#br1" timeOffset="81">18310 7311 976 0,'11'3'406'0,"14"-2"-224"15,1-2-30 1,4-10-49-16,0-1-17 0,-3-3-42 16,-5-4-12-16,-11 1-12 15,-5-2 0-15,-8 2-5 16,-5 2-7-16,-17 6-17 15,-6 6-9-15,-12 7-6 16,-2 8 1-16,7 12 10 0,8 4 3 16,16 11 6-1,9 5 2-15,17-3 4 0,9 0 4 16,14-16 3 0,4-5 2-16,3-14 0 15,-3-10 0-15,-10-8 1 16,1-9 0-16,-11-8 0 15,-4-3 2-15,-1 1 0 16,-8 2-1-16,-6 8-9 16,-2 8-4-16,-11 14-7 15,2 5-3-15,0 16 4 16,1 7 2-16,12 6 4 0,-1 4 2 16,8-2 2-16,7-5 2 15,4-11 2-15,8-8 2 0,4-12 5 16,-5-3 2-16,-2-11 2 15,-4-4-1 1,-5-10-5-16,-2-2 0 0,-7 1-6 16,-1 5-2-1,-4 12-11-15,0 11-6 0,0 12-2 16,2 5 1-16,4 6 9 16,4 1 5-16,6 0 7 0,4-1 4 15,2-7 4 1,0-6 3-16,-8-11 7 15,-3-11 0-15,-5-10 0 16,-1-5-4-16,4-8-11 16,-1-3-7-16,2-6-19 15,-3-4-5-15,3-2-1 16,2 0 4-16,-1 10 26 16,-4 4 17-16,-5 10 39 15,-5 11 13-15,-4 13-10 16,0 7-13-16,2 22-38 15,2 6-14-15,5 21-2 16,3 8 0-16,6 15 2 0,2 4 0 16,1-8 1-1,-1-7 0-15,0-25-4 0,-4-12-13 16,-3-15-77-16,-7-9-40 16,-15-15-102-16,-8-9-25 15,-14-13 68-15,-1-8 47 16,5 3 142-16,5 4 48 15,18 7 26-15,8 8-5 16,10 9-29-16,6 3-9 16,9 7-14-16,12 3-2 0,16 2-7 15,9 4 0-15,11-3 3 16,-9-1 4-16,-7-6 5 16,-5-5 1-16,-22-5-1 15,-8 0 25-15,-13 0 20 16,-9 0 3-16,-12 7-1 15,4-1-27-15,-10 7-26 16,3 5-6-16,3 8-7 16,0 6-1-16,13 10-1 15,0 3 1-15,14 3 2 0,-1-5 3 16,7-11 7 0,0-9 4-16,1-13 26 15,3-8 11-15,-9-10 9 16,-1-6-4-16,-18-11-24 0,-2 2-16 15,-9-1-43-15,-1 8-65 16,6 15-540-16</inkml:trace>
  <inkml:trace contextRef="#ctx0" brushRef="#br1" timeOffset="82">19707 7348 850 0,'9'0'475'16,"4"0"-93"-16,5 10-184 15,1 3-59-15,-8 7-58 16,-2 4-15-16,-9-1-28 16,-1 0-5-16,1-5-10 0,0-6-3 15,3-7 1-15,2-5 1 16,4-7-1-16,3-8 1 15,4-9-7-15,3-6-4 16,5-6-4-16,-2-1-3 16,-3 8-4-1,0 4 3-15,-8 17 7 0,-4 9 6 16,1 18 5 0,-7 8 0-16,-1 10-3 0,-2 1-1 15,-3-4-3 1,3-3-1-16,4-9 1 15,5-4-23-15,7-5-9 0</inkml:trace>
  <inkml:trace contextRef="#ctx0" brushRef="#br1" timeOffset="83">20531 7303 941 0,'-2'-2'504'15,"-1"-4"-120"-15,3 3-125 0,-1 2-134 32,0 0-46-32,1-1-48 0,0 2-16 15,0 0-57 1,0 0-87-16</inkml:trace>
  <inkml:trace contextRef="#ctx0" brushRef="#br1" timeOffset="84">20520 7528 938 0,'-2'-1'513'0,"0"5"-125"16,-1-3-102-16,2-1-50 16,0 0-53-16,0 0-32 15,0 0-57-15,1 0-18 16,0 0-33-16,0 0-13 0,0 0-16 16,0 0-2-16,0 0-3 15,0 0-1-15,0 0 6 16,0 0 0-16,0 0 1 15,0 0-1-15,0 0-1 16,0 0-1-16,0 0-2 16,0 0-2-16,0 0-4 15,0 0 5-15,0 0-9 16,0 0-40-16,0 0-128 16</inkml:trace>
  <inkml:trace contextRef="#ctx0" brushRef="#br1" timeOffset="85">2699 8304 540 0,'9'1'321'0,"13"2"-42"16,-26 5-57-16,-16 2-23 15,-14 6-54-15,-15 1-41 16,-14 3-49-16,-6-2-14 0,-12-1-17 15,1-1-5-15,10 0-8 16,9-2-4-16,23 0-7 16,11-4-6-16,24-2-7 15,10 1-2-15,20-1 3 16,17 5 8-16,17 2 5 16,9 5 3-16,1 4 2 15,-11-1-1-15,-21 6-3 16,-18 1 1-16,-36 5-1 15,-17 6 0-15,-29 5 3 16,-9 2 0-16,3-4 1 16,9-4-1-16,21-13 1 15,13-6 0-15,19-10 0 16,8-2 4-16,24 3 2 0,10-4 1 16,18-2-1-16,14 2-4 15,4-5-4-15,8 3-2 16,-1-2-75-16,-4-6-114 15</inkml:trace>
  <inkml:trace contextRef="#ctx0" brushRef="#br1" timeOffset="86">2974 8492 900 0,'-2'-9'500'16,"4"-8"-51"-16,7 26-333 15,3 11-43-15,6 22-42 16,-3 11 1-16,4 14 13 16,-6 7 2-16,4 16-4 15,-11-5-2-15,-7-11-15 0,1-13-3 16,-9-34-3-1,6-5 0-15,-2-16-31 0,-2-8-48 16,0-11-150-16,-2-12-203 16</inkml:trace>
  <inkml:trace contextRef="#ctx0" brushRef="#br1" timeOffset="87">2991 8562 542 0,'10'-5'351'0,"17"-13"12"31,11 3-135-31,18 1-109 0,0-3-26 0,16 3-40 16,-1 6-23-16,-8 8-18 16,4 4-33-16,-24 7-218 15</inkml:trace>
  <inkml:trace contextRef="#ctx0" brushRef="#br1" timeOffset="88">3009 8821 1095 0,'1'0'452'16,"11"0"-227"-16,13 0-43 16,34 1-22-16,10 0-23 15,17 5-64-15,-7-2-26 16,-22 2-62-16,-15-2-53 15</inkml:trace>
  <inkml:trace contextRef="#ctx0" brushRef="#br1" timeOffset="89">3512 9145 807 0,'6'0'371'0,"12"6"-143"0,3 7-75 15,10 11-60-15,5 5-16 0,-4 3-35 16,0 3-13-16,-6-2-75 16,-8-3-80-16</inkml:trace>
  <inkml:trace contextRef="#ctx0" brushRef="#br1" timeOffset="90">3756 9127 1041 0,'-7'0'493'0,"-18"6"-188"0,3 2-80 16,-18 16-93-16,1 4-38 15,3 0-55-15,4 5-16 16,12-3-43-16,4-5-72 16</inkml:trace>
  <inkml:trace contextRef="#ctx0" brushRef="#br1" timeOffset="91">3111 8258 756 0,'0'-2'385'0,"2"-6"-149"16,7 0-79-16,25-1-107 16,8 0-30-1,36 3-8-15,2 2-2 0,6 5-6 16,-4 0 0-1,-21 5 1-15,-11 0 0 0,-20-3 0 16,-8-1-6 0,-22-3-29-16,-7-6-1 0,-9-5-2 15,-7-4 9-15,7-2 30 16,1 1 2-16,9 4-6 16,9 4-7-16,8 8-8 15,5 3 5-15,7 12 22 16,-1 6 20-16,-5 10 38 15,-5-2 15-15,-15 1 15 16,-7 0-4-16,-5-7-29 16,-2-2-16-16,9-9-49 0</inkml:trace>
  <inkml:trace contextRef="#ctx0" brushRef="#br1" timeOffset="92">4215 8804 1133 0,'22'2'451'0,"33"2"-292"16,9 4-54-16,9 0-39 0,-10 0-19 16,-12-4-24-16,-6-4-6 15,-10-2-68 1,-5-1-111-16</inkml:trace>
  <inkml:trace contextRef="#ctx0" brushRef="#br1" timeOffset="93">4235 8982 907 0,'10'3'408'0,"18"6"-149"16,11-4-48-16,22 5-25 15,-2-2-30-15,2-1-74 16,-7-2-26-16,-5-5-69 16,0 0 213-16</inkml:trace>
  <inkml:trace contextRef="#ctx0" brushRef="#br1" timeOffset="94">4968 8807 676 0,'4'-8'376'0,"6"-6"-74"16,6 10-97-16,9 16-116 15,3 10-22-15,1 14-24 16,-3 4-3-16,-13-2-3 16,-8 2-1-16,-10-7-5 15,-8-9-5-15,1-9-3 16,-1-12 6-16,4-11-5 0,2-9-8 16,6-15-18-1,4-11-12-15,14-4-11 0,9 2 3 16,7 9 0-16,4 12 8 15,1 13 17-15,-2 11 8 16,-6 15 13 0,-6 7-3-16,-9 13-7 15,-4-1-3-15,-7-2-4 0,-2-2-1 0,-2-13 1 16,2-6-2 0,7-14-2-16,7-10-2 15,7-16-1-15,2-7 0 16,2-6 0-16,-1-1-2 0,2 15-1 15,-1 7 3 1,-9 16 13-16,-2 6 6 16,-9 21 14-16,-6 7 0 0,-3 10-6 15,-4 6-2-15,0-4-11 16,6-8-2 0,11-9-135-16,0-6-15 0</inkml:trace>
  <inkml:trace contextRef="#ctx0" brushRef="#br1" timeOffset="95">6083 8935 492 0,'4'-9'343'0,"5"-4"19"16,-5-4-135-16,0 2-28 16,-6-3-44-16,-3-1-19 15,-14-2-48-15,-6 1-17 16,-7 5-33-16,-5 4-19 15,-1 11-23-15,3 9-4 0,4 15-6 16,4 9 3-16,10 11 8 16,6 0 2-16,14-2 4 15,10-6 3-15,12-11 2 16,3-7 1-16,4-12-1 16,4-9 0-16,1-12 0 15,3-5 0-15,-8-4 6 16,-6-4 1-16,-14-3 5 15,-7 0 11-15,-6 3 26 16,-4 4 9-16,2 15 4 16,2 5-13-16,2 12-33 15,5 10-11-15,6 7-10 16,2 5-1-16,8 1 7 0,1-4-22 16,2-4-110-1</inkml:trace>
  <inkml:trace contextRef="#ctx0" brushRef="#br1" timeOffset="96">6399 9026 1052 0,'-3'-1'514'16,"5"-3"-213"-16,0 2-100 0,-2 2-124 15,1 0-26-15,20 9-8 16,35 43-4-16,-28-31-14 16,-2-1-6-16,2-2-8 15,-4-7-32-15,-4-1-140 16,-4-5-135-16</inkml:trace>
  <inkml:trace contextRef="#ctx0" brushRef="#br1" timeOffset="97">6641 9041 1098 0,'-7'-4'518'0,"-13"3"-209"0,-4 1-70 16,-1 13-106-1,-3 3-39-15,-3 9-56 16,2 3-13-16,3 2-13 0,-2 1-4 16,10-1-1-16</inkml:trace>
  <inkml:trace contextRef="#ctx0" brushRef="#br1" timeOffset="98">5998 8470 743 0,'-10'0'358'15,"-8"0"-122"-15,11 1-104 0,5 0-32 16,9 1-34 0,11-2-14-16,21-3-36 15,11 2-1-15,25 1-5 0,4 5-4 16,1 4-2-16,-8 0 0 15,-17-2-1-15,-10-1-3 16,-18-7-38-16,-4-6-2 16,-9-4 2-16,-5-6 5 15,-7-1 43-15,-2-3 5 16,-6-2 4-16,-2 2 8 16,1 6 8-16,2 5 1 15,5 10-16-15,0 6-9 0,8 12-11 16,5 3-1-1,9 13 9-15,4 2 2 0,-4-4 16 16,-6-5 20-16,-14-12 52 16,-8-5 29-16,-22-7 11 15,-9-3-13-15,-9-5-52 16,-1-3-30-16,15 8-85 16,5 7-105-16</inkml:trace>
  <inkml:trace contextRef="#ctx0" brushRef="#br1" timeOffset="99">7419 8839 777 0,'-3'-3'437'0,"-3"-1"-118"16,7 1-122-16,25-1-123 15,18 1-38-15,40-3-6 16,21 1-4-16,19 0-11 0,-2 0-2 16,-15-1 1-1,-7 2-31-15,-26 1-72 16,-15 0-46-16,-26 5-104 16,-22 2-12-16,-25 7 16 15,-10 3-22-15</inkml:trace>
  <inkml:trace contextRef="#ctx0" brushRef="#br1" timeOffset="100">7609 8949 711 0,'-2'1'371'15,"-5"-1"-121"-15,9 0-68 16,-2 0-82-16,30-1-21 15,75-4-8-15,-26 3 6 16,12 0-17-16,2 1-21 0,-1 0-21 16,-12-2-35-1,-22-1-135-15,-18-1-118 16</inkml:trace>
  <inkml:trace contextRef="#ctx0" brushRef="#br1" timeOffset="101">8083 8717 661 0,'2'-6'359'15,"3"-5"-66"1,10 2-102-16,10 9-60 0,9 6-16 16,13 12-16-1,-4 5-13-15,-5 7-37 0,-7-2-12 16,-9 0-21-16,-6-1-7 15,-11-3 5 1,-8-2-29-16,-22-4-111 16,-17-5-72-16</inkml:trace>
  <inkml:trace contextRef="#ctx0" brushRef="#br1" timeOffset="102">7597 8836 877 0,'-18'-2'427'0,"-21"2"-142"16,1 9-76-16,-1 14-91 16,8 5-31-16,15 12-49 0,9-4-14 15,22 0-6 1,12-6-4-16,23-8-5 15,26-5 11-15</inkml:trace>
  <inkml:trace contextRef="#ctx0" brushRef="#br1" timeOffset="103">9001 9010 579 0,'-3'3'241'0,"1"9"-131"0,2-5-31 16,19 5-25-16,5 1 31 16,22 0 42-16,13-3 20 15,6-10 18-15,-5-6-24 16,-15-11-25-16,-8-5-9 16,-18-17 5-16,-4-8 1 0,-12-20-25 15,-2-7-16 1,-5-8-37-16,-3 0-12 15,4 0-13-15,-1 2-6 0,10 10-14 16,10 13-11-16,8 22-17 16,11 15-3-16,10 24 3 0,1 10-51 15,0 18-127-15,0 9-127 16</inkml:trace>
  <inkml:trace contextRef="#ctx0" brushRef="#br1" timeOffset="104">9135 8777 902 0,'2'0'404'0,"12"0"-160"16,13-1-93-16,19 3-65 0,5 4-5 0,15 5-30 15,1 2-24-15,-2 0-92 16</inkml:trace>
  <inkml:trace contextRef="#ctx0" brushRef="#br1" timeOffset="105">9500 9109 789 0,'3'-1'365'0,"9"1"-146"15,3 5-85-15,-6 12-51 16,8 3 0-16,-8 10 4 16,-6 3-12-16,-4 2-18 15,-15 3-11-15,0-7-22 16,-1-4-6-16,12-13-9 15,4-10-2-15,10-12-10 16,8-9-4-16,13-9-1 16,5-4-2-16,-3 2 9 15,-4 4 2-15,-11 10 7 0,-6 6 13 16,-12 7 15 0,-6 4 3-16,-12 6 6 15,-2 5-13-15,6 6-11 16,5 1-4-16,16 0-9 0,12 0-3 15,12-2 0-15,8-4-1 16,2-8-10-16,-4-5-13 16</inkml:trace>
  <inkml:trace contextRef="#ctx0" brushRef="#br1" timeOffset="106">9350 8041 726 0,'1'4'319'16,"3"1"-160"-16,8 5-78 0,29-3-61 15,13-3 3-15,37 4 12 16,9-2-3-16,-2 0-4 16,-7-2-1-16,-28-1-4 15,-14-3 2 1,-22-3 9-16,-10-1 3 0,-18-9-28 15,-7-1-6-15,-11-4-10 16,-3-3-6-16,6 2 19 0,4 4 4 16,8 6-18-1,5 5-10-15,11 13-14 16,1-1 0-16,10 8 33 0,1 6 25 16,-5-2 58-1,4 2 27-15,-21 1 33 16,-9-1 1-16,-14 2-9 15,-10 0-19-15,0-4-44 0,3-3-20 16,7-6-53-16,11 0-149 16</inkml:trace>
  <inkml:trace contextRef="#ctx0" brushRef="#br1" timeOffset="107">10278 8777 576 0,'-1'-1'375'0,"-2"-1"16"15,3 2-165-15,0 0-97 0,4 0-27 16,26 3-26-16,70 3-21 16,-26-5-24-16,5 0-9 15,-8-2-54-15,-10 0-65 16,-22-2-245 0</inkml:trace>
  <inkml:trace contextRef="#ctx0" brushRef="#br1" timeOffset="108">10307 8944 390 0,'-3'7'284'16,"-10"2"-7"-16,20 1-62 16,11-3-16-16,17-3-13 15,16-4 20-15,19 0-52 16,9-1-29-16,-4 1-48 15,-10 3-22-15,-25-3-37 16,-12 0-111-16</inkml:trace>
  <inkml:trace contextRef="#ctx0" brushRef="#br1" timeOffset="109">11229 8734 742 0,'7'-2'366'16,"7"1"-101"-16,4 12-132 16,3 9-31-16,1 16-24 15,-5 5-20-15,-9 2-20 16,-6 1-8-16,-12-9-9 16,-1-8-3-16,2-15 5 15,-2-7 9-15,7-15-3 16,-1-6-7-16,6-23-19 0,8-5-13 15,8-7-13 1,4 2 1-16,12 19-3 16,3 10 15-16,2 19 24 15,1 5 9-15,-13 15 18 0,-4 5-11 16,-15 12-11 0,-7 0-3-16,-3 1-6 0,-3-4 0 15,5-15 0-15,1-9 5 16,9-13 4-16,5-10 0 15,9-15-2-15,2-3-6 16,11-7-8-16,-1 6-2 16,0 9 4-16,1 7 9 15,-8 17 15-15,-8 0 9 16,-7 12 2-16,-5 8-3 0,-7 10-9 16,-2 3-6-16,-7 2-6 15,-1-2-4-15,4-6-22 16,3-4-72-16</inkml:trace>
  <inkml:trace contextRef="#ctx0" brushRef="#br1" timeOffset="110">12391 8943 619 0,'7'-6'314'16,"4"-9"-69"-16,-4-5-27 15,-7-4-36-15,-5-3-21 0,-13-1-47 16,-9 0-22 0,-11 4-31-16,-5 6-12 15,-2 11-28-15,4 8-13 16,-2 16-25-16,5 7-2 0,10 17 4 0,4 1 6 31,20 4 14-31,11-2 3 16,18-9 7-16,6-9 2 0,11-15 4 15,1-9-1-15,1-15-2 16,3-4-2-16,-6-7 1 16,-4-6 1-16,-15-5 5 15,-7-2-1-15,-14 4 19 16,-1 6 4-16,-7 17-5 16,-1 10-3-16,2 17-22 15,1 10-6-15,8 6-3 16,5 4 1-16,9-5-1 15,-3 2-1-15,12-4-27 16,1-5-80-16,-5 1-252 16</inkml:trace>
  <inkml:trace contextRef="#ctx0" brushRef="#br1" timeOffset="111">12602 9017 1151 0,'7'1'481'0,"6"2"-273"15,7 9-76-15,1 6-63 16,-1 4-14-16,7 10-20 16,-7-3-11-16,-2 1-11 15,6-1 3-15,-5-7-111 16,1-6-51-16,0-10-168 15,-7-7-196-15</inkml:trace>
  <inkml:trace contextRef="#ctx0" brushRef="#br1" timeOffset="112">12872 9097 346 0,'-2'-9'307'0,"-6"-12"92"0,-3 11-40 16,-8 8-93-16,-5 5-38 16,-6 12-82-16,-2 2-47 15,-1 12-58-15,-2 0-19 16,5 4-9-16,-4-1-33 15,6-4-120-15</inkml:trace>
  <inkml:trace contextRef="#ctx0" brushRef="#br1" timeOffset="113">12194 8479 800 0,'-12'0'388'0,"-12"2"-149"0,8 0-58 15,11 2-102-15,10 4-27 0,23-3-31 16,7-3 2-16,36 0 7 15,11-2-7-15,18 2-9 16,4 1-3-16,-27 2-1 16,-9 0 0-16,-33-7 6 15,-9 0 4 1,-14-8 6-16,-9-4-1 0,-5-6-7 16,-5-2-7-16,0 2-12 15,1 0-1-15,5 10-9 16,-1 4-7-16,7 7-11 15,2 7-3-15,4 5 1 16,4 2 12-16,0 4 14 16,1 0 7-16,-1 6 21 15,-7-2 14-15,-11-4 33 16,-6 5 13-16,-16-5 8 16,0 3-5-16,-3 0-31 15,1-8-14-15,16 0-71 16,5-1-533-16</inkml:trace>
  <inkml:trace contextRef="#ctx0" brushRef="#br1" timeOffset="114">13702 8816 534 0,'-1'1'280'0,"-4"0"-67"0,5 4-49 16,0-5-28-16,25 7-6 0,71 11-5 15,-6-13-15-15,25-5-36 16,8 0-15-16,4-5-25 15,-7 1-8-15,-20-4-13 16,-15 0 21 0,-36-1-113-16,-21 4-62 15,-24 5-86-15,-12 5-63 0,-20 8-7 16</inkml:trace>
  <inkml:trace contextRef="#ctx0" brushRef="#br1" timeOffset="115">13806 8964 329 0,'-12'1'240'0,"-7"1"39"0,11-1-66 16,24-2-50-16,12 0-15 15,27 0-37-15,14 2 2 16,20 5-29-16,1-2-21 15,10 4-23 1,-2-3-9-16,-5-2-12 0,1 1-5 16,-17-4-19-1,-9-5-56-15,-21-7-138 0,-9-2-108 0</inkml:trace>
  <inkml:trace contextRef="#ctx0" brushRef="#br1" timeOffset="116">14402 8667 717 0,'0'-2'379'15,"5"-3"-106"-15,5 5-92 0,21 7-90 16,12 1-17-16,12 10-13 15,5-1-11-15,1 4-20 16,-4 1-11-16,-2 3-5 16,-9-2-2-16,-14-3 1 15,-7-4 0-15,-16-8 4 16,-6-1 12-16,-13-2 28 16,-10 7 13-1,-19 5 18-15,-7 5-1 0,-2 9-17 16,4 3-13-16,10 3-22 15,2-4-12-15,11-1 6 16,-3-2-90-16</inkml:trace>
  <inkml:trace contextRef="#ctx0" brushRef="#br1" timeOffset="117">15428 8862 875 0,'10'5'444'16,"7"2"-120"-16,22 1-151 16,9-1-24-16,17-6-47 15,6-5-24-15,2 0-41 16,-4-3-48-16,-15 7-319 15</inkml:trace>
  <inkml:trace contextRef="#ctx0" brushRef="#br1" timeOffset="118">16032 9092 545 0,'7'4'322'0,"3"9"-60"15,13-3-38-15,4-4-13 16,2-5-22-16,4-2-14 16,-5-12-17-16,-2-2 6 15,-7-14-11-15,-9-7-9 16,-14-27-39-16,-8-8-22 16,-3-26-42-16,-1-4-16 15,16 11-26-15,13 2-8 16,15 20-16-16,12 7-6 15,9 17 0-15,1 12-6 0,2 26-44 32,-3 12-38-32,-1 19-212 0</inkml:trace>
  <inkml:trace contextRef="#ctx0" brushRef="#br1" timeOffset="119">16142 8859 779 0,'9'1'433'0,"7"-2"-2"0,26 2-323 0,12 3-35 16,16 3-32 0,6 7 16-16,-9-1-316 0</inkml:trace>
  <inkml:trace contextRef="#ctx0" brushRef="#br1" timeOffset="120">16417 9081 1014 0,'4'-6'524'0,"4"-2"-180"16,3 11-176-16,0 6-62 15,-3 13-73-15,-4 4-10 0,-5 10-5 16,-1 4-1-16,-4 0-5 16,0 0-3-16,3-10-3 15,-1-5-3 1,6-12-11-16,-1-11-4 0,2-9-4 0,5-8 0 16,3-5 8-16,9-3-1 15,5 1 0-15,0 2-1 16,-1 6 3-1,-11 4 1-15,-11 6 3 16,-2 3 0-16,-6 8 4 0,-5 2 5 16,-3 6 9-16,-7 3 3 15,0 0-3 1,9-1-4-16,8 3-5 16,8-3 2-16,14-1 9 15,4-2 2-15,7-6 2 16,6-2-2-16,-2-6-28 15,5-6-71-15</inkml:trace>
  <inkml:trace contextRef="#ctx0" brushRef="#br1" timeOffset="121">16997 8808 873 0,'2'0'426'15,"12"-5"-149"-15,7 3-58 16,15-1-87-16,13-2-33 16,7 5-49-16,-2-2-18 15,-1 2-19-15,-11 2-38 16,-8 1-125-16,-6 1-81 15</inkml:trace>
  <inkml:trace contextRef="#ctx0" brushRef="#br1" timeOffset="122">17034 8965 417 0,'-2'2'298'15,"2"1"16"1,1 4-32-16,-1-7-61 16,2 0-16-16,28 5-6 15,43 7-26-15,-16-6-36 0,3-3-23 16,0 0-44 0,-10-3-20-16,-12-1-26 0,-7 1-5 15,-11-2-102-15,-5-2-83 16</inkml:trace>
  <inkml:trace contextRef="#ctx0" brushRef="#br1" timeOffset="123">17833 8777 421 0,'5'-7'300'0,"7"-8"52"0,9 6-122 15,8 2-83-15,4 7-22 16,3 12-45-16,-5 7-11 15,-9 13-26-15,-5 4-7 0,-17 1-5 16,-2 1-1 0,-12-8-3-1,-2-7-2-15,3-12 2 16,1-11 6-16,6-12 4 0,6-8-5 16,8-14-13-16,6-7-11 15,9 0-13-15,7 4-1 16,10 17 3-16,2 10 3 15,-1 13 12-15,-4 9 3 0,-10 11 0 16,-7 3-2 0,-8 9-3-16,-9 1-2 15,-4-6-1-15,-1-2 1 16,-3-11-1-16,4-7 5 0,3-11 5 16,4-12 1-1,11-16 3-15,4-8-4 0,6-8-10 16,2 6-2-16,-5 13-5 15,3 7-2-15,-9 18 3 16,-4 5 3-16,-5 13 4 16,-8 6 2-16,2 9 1 15,-1 4-2-15,-2-1-1 16,5-2-1-16,-4-9-33 16,3-2-90-16</inkml:trace>
  <inkml:trace contextRef="#ctx0" brushRef="#br1" timeOffset="124">18906 8936 337 0,'6'-2'246'0,"8"-4"53"16,-3-2-40-16,0-1-46 15,-4-4-20-15,-6-4-41 16,1-2-18-16,-9-4-27 15,-9-1-18-15,-9 5-40 16,-12 6-21-16,-10 9-32 16,-2 9-9-16,0 14-9 15,7 8 1-15,13 13 7 16,12 3 5-16,19 2 11 16,9-7 6-16,21-6 5 15,8-10 1-15,11-13 1 16,7-3-1-16,-7-12 0 15,-7-4 0-15,-16-11 6 16,-8-8 1-16,-11-6 0 0,-2-2 9 16,-7 9 16-16,-1 5 3 15,-2 18-4 1,0 11-11-16,-3 13-24 0,6 5-4 16,7 7-1-16,1-1 1 15,13 1-32-15,2 0-110 16</inkml:trace>
  <inkml:trace contextRef="#ctx0" brushRef="#br1" timeOffset="125">19209 9088 793 0,'6'-5'458'15,"6"0"-38"-15,8 7-248 16,6 4-49-16,5 11-52 0,-1 1-20 16,-5 1-27-16,-5 3-8 15,-5-5-54-15,-6-3-80 16</inkml:trace>
  <inkml:trace contextRef="#ctx0" brushRef="#br1" timeOffset="126">19442 9013 1018 0,'-10'0'530'0,"-7"0"-163"16,-17 13-137-16,0 9-54 0,-16 15-76 15,0 5-25 1,3 4-49-16,3-3-16 0,25-6-109 16</inkml:trace>
  <inkml:trace contextRef="#ctx0" brushRef="#br1" timeOffset="127">19890 8730 1074 0,'9'0'436'0,"13"-2"-262"16,8 2-59-16,31 4-59 16,9-2-9-16,21-1-25 15,5 0-8-15,-19-1-6 16,-9-1-5-16,-31-1-39 15,-13-1-52-15,-8 0-70 16,-10 3-34-16,-7 1-60 16,1 4-66-16</inkml:trace>
  <inkml:trace contextRef="#ctx0" brushRef="#br1" timeOffset="128">20023 8836 569 0,'-10'1'321'0,"-8"2"-58"16,15-3-104-16,15 0-24 16,20-1-15-16,12-2 5 15,27 1-43-15,4 2-14 16,1 0-30-16,-9 3-11 16,-24-3-10-16,-14-3 2 0,-11-7 5 15,-9-5 3-15,3-5-3 16,-2 0-4-16,-2-3-9 15,10 1-4-15,-9 1-6 16,1 5-2-16,10 7 3 16,-3 3 2-16,11 10 3 15,2 6 1-15,-7 7-2 16,-4 5 3-16,-13 2 24 16,-9 1 13-16,-18 2 5 15,-7 1-3-15,-12-2-57 16,-3 1 466-16</inkml:trace>
  <inkml:trace contextRef="#ctx0" brushRef="#br1" timeOffset="129">21419 8811 1114 0,'0'-15'477'16,"0"-13"-241"-1,-5-4-55-15,-13 6-67 16,-6 2-25-16,-15 11-63 16,-4 8-12-16,-4 11-14 15,0 10-5-15,9 10 4 16,5 5-2-16,22 9 1 15,9 2 1-15,13-2 2 16,12-3 3-16,16-13 0 0,5-7-1 16,10-11-3-1,-1-9 0-15,-10-15-3 16,-7-7 2-16,-13-7 5 16,-6 2 2-16,-12 6 18 0,-4 6 13 15,-1 16 3-15,-9 2-1 16,9 16-13-16,2 5-15 15,0 8-5-15,12 2 0 16,-1 2-51-16,0-5-121 16</inkml:trace>
  <inkml:trace contextRef="#ctx0" brushRef="#br1" timeOffset="130">21677 8973 987 0,'15'3'442'0,"18"10"-210"15,5 1-57-15,-6 2-73 16,-3 2-34-16,-7 1-45 16,-6-1-22-16,-5 0-138 15,-5-2-187-15</inkml:trace>
  <inkml:trace contextRef="#ctx0" brushRef="#br1" timeOffset="131">21905 8900 1105 0,'-12'2'515'0,"-7"4"-217"16,-9 13-145-16,-2 4-40 0,-8 9-52 15,-8 0-19-15,2 5-25 16,1-1-4-1,15-7-124-15,8 0-49 16</inkml:trace>
  <inkml:trace contextRef="#ctx0" brushRef="#br1" timeOffset="132">22109 8668 968 0,'7'-4'478'0,"9"-4"-146"16,24 3-192-16,10 2-54 15,11-2-39 1,2 5-15-16,-11 0-16 0,-8 0-24 16,-9 4-140-16,-10-2-105 15</inkml:trace>
  <inkml:trace contextRef="#ctx0" brushRef="#br1" timeOffset="133">22185 8769 693 0,'6'2'416'15,"4"5"-71"-15,26-1-119 16,10-3-33-16,5-3-87 16,1 0-33-16,-1-2-42 15,-2 0-86-15</inkml:trace>
  <inkml:trace contextRef="#ctx0" brushRef="#br1" timeOffset="134">22818 8770 931 0,'13'-1'456'15,"20"-6"-150"-15,10 1-65 16,18 1-90-16,4 1-47 15,1 3-65-15,-1 1-33 16,-20 5-562-16</inkml:trace>
  <inkml:trace contextRef="#ctx0" brushRef="#br1" timeOffset="135">23377 8603 821 0,'8'5'395'16,"8"1"-132"-16,5-2-37 16,3-8-30-16,-1-10-17 15,0-6-31-15,-1-6-14 16,-4-13-38 0,-5-5-15-16,-5-19-24 0,-3-10-14 15,-1-11-15-15,-1-4-8 16,7 1-15-16,5 0-5 15,7 12-12-15,6 10-9 16,5 24-20-16,4 15-26 16,1 18-84-16,5 11-49 15,-5 12-166-15</inkml:trace>
  <inkml:trace contextRef="#ctx0" brushRef="#br1" timeOffset="136">23386 8293 962 0,'13'2'424'0,"25"0"-214"16,7 2-60-16,10-2-61 16,4-1-36-16,-6 3-87 15,-3 1-110-15</inkml:trace>
  <inkml:trace contextRef="#ctx0" brushRef="#br1" timeOffset="137">23774 8478 747 0,'5'-4'401'16,"2"-7"-90"0,0 7-107-16,7 6-31 0,-6 3-62 15,-8 5-33 1,8 11-45-16,-9-2-8 16,-1 8-4-16,3 2-2 0,-3-8-7 15,5 3-1-15,-3-11-1 16,6-2 1-16,-3-8 6 0,-2-3-1 15,11-7-3 1,-9-4-6-16,9-3-16 16,1-3-7-16,2 5 1 15,1 1 2-15,-7 6 9 0,-1 4-2 16,-11 1-8-16,-9 1-3 16,-9 5 2-16,-4 5 8 15,3 1 11 1,6 3 4-16,10-3 5 0,7-2 7 0,15 0 5 15,4-4 3 1,16-4-5-16,5 0-8 16,-5-3-18-16,2 1-54 0,-16 0-248 31</inkml:trace>
  <inkml:trace contextRef="#ctx0" brushRef="#br1" timeOffset="138">23370 8862 552 0,'-4'1'331'16,"-7"2"-37"-16,10-1-80 15,-1 1-18-15,6 4-27 0,6 0-13 0,18 1-20 16,14 0-7-16,25-5-23 16,15-2-17-1,5-1-32-15,1-1-14 16,-12-2-19-16,-8-1-6 0,-15-3-9 15,-9 0-2 1,-19 1-10 0,-11 3-72-16,-14 5-176 0</inkml:trace>
  <inkml:trace contextRef="#ctx0" brushRef="#br1" timeOffset="139">23329 9232 695 0,'5'-3'423'0,"6"-3"-24"0,4 5-127 15,2 10-116-15,0 5-35 16,-1 11-44-16,-4 6-5 0,-9 2-20 16,-6-1-9-1,-7-3-17-15,-2-5-7 16,4-8-3-16,1-6 1 0,4-11 7 15,3-7-1-15,0-15-9 16,7-2-5-16,12-12-12 16,9 1-2-1,15 4 4-15,-2 3 1 0,-5 14 1 16,-3 8 4-16,-7 12 5 16,-5 6 1-16,-2 9-1 15,-8 0-1-15,-7 1-5 0,-2 2-1 16,-3-6 1-1,1-4-1-15,1-9-1 16,6-6-2-16,9-12-3 16,4-7-2-16,10-7 0 15,1 0 2-15,-2 2 1 16,-4 7 0-16,-4 12 2 16,-6 8 3-16,-8 14 5 15,-3 9 4-15,-6 15 0 16,0 8 0-16,-3 5-2 0,-2-7 0 15,7-8-51-15,-1-13-37 16</inkml:trace>
  <inkml:trace contextRef="#ctx0" brushRef="#br1" timeOffset="140">20904 7819 807 0,'2'-9'366'15,"3"-10"-202"-15,0 32-78 0,-2 24-24 16,-3 51-45-16,5 33-4 16,3 65 7-16,0 17-2 15,2 34-9-15,-5 3-3 16,-1-9 1-16,2-14-1 15,-5-40 4-15,3-13 4 0,-16-55-42 16,5-5-77 0</inkml:trace>
  <inkml:trace contextRef="#ctx0" brushRef="#br1" timeOffset="141">21047 7834 189 0,'-7'-4'146'0,"-4"-6"39"0,4-2-9 16,9-1-14-16,8 1-18 16,24 0-30-16,14 2-12 15,41 0-24-15,26-4-11 16,62-2-11-16,35-4-4 16,69-2-4-16,34-2-3 15,47 3-20-15,16 4-9 16,-6 8 5-16,-15 9 0 15,-66 8 6-15,-46 2 1 0,-64 4-15 16,-36-6-2 0,-42-2 4-16,-12-4-2 0,-41-4-27 15,-14-4-60-15</inkml:trace>
  <inkml:trace contextRef="#ctx0" brushRef="#br1" timeOffset="142">24563 7785 594 0,'6'-2'286'0,"2"-7"-96"0,3 6-30 15,0 2-47-15,-1 1-17 16,2 5-30-16,0 1-5 15,-3 6-13-15,-2 7-11 16,-6 21-19-16,-3 19-10 0,-5 40-3 16,-1 30 3-1,3 51-2 1,-1 24 0-16,2 39 1 16,4 4 1-16,8-11 2 15,9-18 3-15,5-47-1 0,-3-21-1 16,-6-51 4-16,-8-17 3 15,-3-39 9-15,1-17 10 16,1-24-48 0</inkml:trace>
  <inkml:trace contextRef="#ctx0" brushRef="#br1" timeOffset="143">21082 9985 493 0,'0'-2'213'0,"0"-5"-76"16,-1 1-22-16,1-1 17 16,0 1 12-16,0 1-10 15,1 3-18-15,-1 1-31 16,-1 0-9-16,1 1-27 15,0-1-18-15,5 0-26 16,26-5-4-16,104-16 0 16,-2 3 3-16,84-7 9 15,48 2-2-15,84 4-3 16,15 9 1-16,38 12 9 16,-16 6 8-16,-58 3 7 15,-26 3 3-15,-108-4-12 16,-37-3-7-16,-64-3 15 15,-27-3 8-15,-31-3 40 16,-17-4 20-16,-18-1 6 16,-5-7-6-16,-11-1-28 0,-2 1-18 15,-4 3-29-15,2 5-7 16,7 6-17-16,1 1 4 16,12 7-143-16,-3-1-45 15</inkml:trace>
  <inkml:trace contextRef="#ctx0" brushRef="#br1" timeOffset="144">21627 8945 207 0,'0'1'125'0,"-2"0"-6"0,1 1-73 31,1-2-14-31,0 0-1 16,0 0 10-16,-2-2 41 15,1 1 22-15,0 0 30 16,0 0 8-16,0 0-2 16,0 0-6-16,-1-1-25 0,1 1-15 15,0 1-37-15,1 0-11 16,0 0-21-16,11 6-4 15,51 29-9-15,-21-10-5 16,1-6 6-16,-3 2-43 16</inkml:trace>
  <inkml:trace contextRef="#ctx0" brushRef="#br1" timeOffset="145">2424 9899 603 0,'-12'-5'307'0,"-10"-3"-68"16,-10 6-107-16,-4 4-21 15,-8 8-35-15,1 2-29 16,5 7-37-16,4-1-11 16,18 7-5-16,9 4-2 15,16 3 5-15,12 3 3 16,19-6 0-16,6-5 3 15,14-10 3-15,5-4 2 16,-14-10 6-16,-6-2 6 16,-35-9 19-16,-17-4 2 0,-27 1-1 15,-19 3 2-15,-6 4 9 16,-6 5 1-16,4 7-6 16,9 8-12-1,12 17-33-15,13 8-7 16,15 12-4-16,8 2 1 15,18 2 3-15,6-2 2 0,22-9-2 16,14-7-2-16,6-21-1 16,8-8 1-16,-3-18 7 0,-1-7 2 15,-12-11 7 1,-9-4 4-16,-17 3 4 16,-11 0 0-16,-13 12-3 15,0 8-7-15,-4 15-9 16,0 11-4-16,-6 14-1 15,0 4 4-15,2 1 4 16,-4-4 1-16,4-11 0 16,2-6 0-16,3-11 4 15,5-3 2-15,4-15 3 16,2-11 1-16,2-18-5 16,5-6-4-16,10 3-5 0,1 7-2 15,-2 13-5-15,-6 11 0 16,-9 16 1-16,1 12 1 15,-5 12 5 1,2 7 3-16,-4 8 1 0,0 4 2 16,1-3 0-16,0-5-51 15</inkml:trace>
  <inkml:trace contextRef="#ctx0" brushRef="#br1" timeOffset="146">3066 10242 726 0,'-2'5'350'0,"-1"12"-112"16,-3 8-108-16,5 16-52 15,1 7-25-15,-7-6-24 16,7-1-8-16,-1-13-123 16</inkml:trace>
  <inkml:trace contextRef="#ctx0" brushRef="#br1" timeOffset="147">3036 10059 833 0,'-7'-14'435'15,"-3"-9"-136"-15,3 9-100 16,7 15-151-16,5 6-40 16,3 10-174-16</inkml:trace>
  <inkml:trace contextRef="#ctx0" brushRef="#br1" timeOffset="148">3502 10196 572 0,'-12'-6'328'0,"-14"-1"-43"16,-6 3-117-16,4 12-108 15,-2 7-30-15,11 10-31 0,3 6-7 16,16 5 0 0,7 0 5-16,14-4 3 15,4-8 6-15,4-13 33 16,3-7 22-16,-10-11 48 0,-8-5 13 16,-11-6-8-1,-6-1-17-15,-13 1-48 16,-10 3-19-16,-9 3-46 0,-5 3-74 15</inkml:trace>
  <inkml:trace contextRef="#ctx0" brushRef="#br1" timeOffset="149">3563 10214 834 0,'9'-1'423'0,"7"1"-106"0,-1 9-201 16,-7 8-35-16,1 6-39 15,-2 0-9-15,-4 0-15 16,-2-2-1-16,-1-8-5 16,0-2-2-1,7-14-2-15,5-7-3 0,8-15-2 16,5-5-2-16,3 0-4 16,2 3-1-16,3 10 0 15,0 5-1-15,-6 12 5 16,-4 7 4-16,-11 13 3 15,-5 8 1-15,-5 11 0 16,-2 5-1-16,2 3 98 16,4-6-232-16</inkml:trace>
  <inkml:trace contextRef="#ctx0" brushRef="#br1" timeOffset="150">4122 10201 979 0,'8'4'387'16,"9"7"-222"-1,12 4-48-15,15 10 2 0,-2 3-12 16,-9 8-39-16,-10-2-12 16,-25-5 15-16,-12-7 18 15,-16-12 7-15,-8-4-7 16,-5-13-92-16,5-1 47 0</inkml:trace>
  <inkml:trace contextRef="#ctx0" brushRef="#br1" timeOffset="151">5247 9869 699 0,'13'-3'268'15,"9"-4"-154"-15,19 0-77 0,11-1 5 16,4-4 9-16,-2-1-8 16,-13 4-20-16,-9 0-4 15,-18 7-1-15,-12 4 4 16,-20 8-6-16,-9 6-1 15,-6 9 5-15,0 4-2 16,12 6 4 0,5 1-2-16,12-1-12 0,10 0-3 15,15-7-1-15,6-5 2 0,7-11 4 16,-5-2 3-16,-12-7 11 16,-8-3 6-1,-11-1 2-15,-4-4-3 16,-5 4-20-16,-1 3-9 15,2 10-7-15,5 7-2 0,10 14 5 16,5 8 1-16,11 10 2 16,0 2 1-16,-8 0 5 15,-2-5 6-15,-15-6 28 16,-12-10 15-16,-10-13 33 16,-9-7 11-16,-3-17-12 15,2-5-13-15,10-3-34 16,6-5-19-16,12 6-29 15,8 1-17-15,13-1-114 16,11-1-81-16</inkml:trace>
  <inkml:trace contextRef="#ctx0" brushRef="#br1" timeOffset="152">6063 10229 547 0,'-1'-10'320'15,"-5"-14"-23"-15,-3 2-47 16,-9 6-79-16,-8 3-37 16,-1 13-68-16,-4 1-23 15,9 10-23-15,5 4-9 16,9 0-12-16,12 3-6 16,10-1-4-16,3-3 1 15,10-3 3-15,0-5 4 16,-4-3 5-16,-2-3 3 0,-13 0 2 15,-6 0-1-15,-13 2-3 16,-10 5-2-16,-9 6-1 16,-3 3 0-16,0 2 0 15,8 3 0-15,12 3-1 16,8 0-1-16,13 3-2 16,9-6 3-16,13-7 2 15,3-4 2-15,7-8 2 16,-6-2 2-16,-6-7-111 15,-3-1-88-15</inkml:trace>
  <inkml:trace contextRef="#ctx0" brushRef="#br1" timeOffset="153">6016 10008 1069 0,'-2'-6'423'15,"-3"-5"-301"-15,5 8-82 0,5 14-42 16,4 4-93-16</inkml:trace>
  <inkml:trace contextRef="#ctx0" brushRef="#br1" timeOffset="154">6203 10339 698 0,'11'9'331'0,"18"10"-120"15,0-4-59-15,1-6-52 16,0-3-23-16,-5-13-28 15,-2-4-5-15,-3-11-6 16,-3-6-4-16,-8-7-5 16,-1-2-4-16,-11 2-12 15,-7 6-6-15,-9 10-13 16,-7 8-8-16,-5 14-9 0,-4 9-2 16,3 14 3-1,3 10 5-15,10 15 8 16,9 10 2-16,10 5 3 15,6 2 1-15,4-8 3 16,2-5 0-16,-1-7 1 16,3-3 3-16</inkml:trace>
  <inkml:trace contextRef="#ctx0" brushRef="#br1" timeOffset="155">6756 10276 819 0,'-2'-19'374'0,"-6"-16"-156"16,1 6-47-16,-9 7-59 15,-10 8-31-15,-6 13-52 0,-6 2-15 16,-3 11-14-16,6 6-2 15,11 9-2-15,11 7-1 16,19 4 0-16,8-1 0 16,14-11 2-16,6-4 1 15,9-10 3-15,2-9 3 16,-5-10 6 0,-6-5 3-16,-8-8 4 15,-8-3 1-15,-11-5 3 16,-5 1-2-16,-7 2-6 15,-1 6-3-15,0 12-10 16,4 6-4-16,2 6-3 16,4 10-1-16,8 9 2 15,1 2 2-15,6 4 4 16,2-3 1-16,1-8 5 0,2-5 0 16,-5-13 6-16,-1-4 3 15,-3-12 3-15,5-6 3 16,3-6 0-16,-4-3-1 15,-3-2 8-15,-4 6 11 16,-11 7 4-16,-3 7-7 16,-2 18-16-16,-1 9-15 15,-1 23-10-15,5 12 3 16,2 19 4-16,3 8 0 0,5 3 3 16,-4-4 0-16,0-10-3 15,0-9 5-15,-1-17-30 16,2-9-75-16</inkml:trace>
  <inkml:trace contextRef="#ctx0" brushRef="#br1" timeOffset="156">7115 10458 985 0,'15'-1'345'15,"20"1"-299"-15,6 1-24 16,6 1-272-16</inkml:trace>
  <inkml:trace contextRef="#ctx0" brushRef="#br1" timeOffset="157">7684 10213 848 0,'-6'-9'395'15,"-11"-8"-151"-15,-5 2-69 0,-7 4-72 16,-2 4-33-1,2 7-55-15,5 4-15 0,7 9-15 16,7 4-1 0,12 5 1-16,6 1-1 15,9 0-2-15,4-1 1 0,2-7 0 16,-3-4-3-16,-8-6 0 16,-6-4 3-16,-13-2 4 0,-7-1 8 15,-11-3 5 1,0 0 3-16,-2 4 0 15,4 1 4-15,8 7 19 16,5 8 3-16,10 11 14 16,5 4 4-16,13 4 3 15,1-4 11-15,12-5 9 0,2-6-4 16,9-12-17 0,6-6-15-16,0-15-44 15</inkml:trace>
  <inkml:trace contextRef="#ctx0" brushRef="#br1" timeOffset="158">8973 10416 356 0,'4'-7'275'0,"6"-9"68"15,-2-3-54-15,-2-6-51 16,-5 1-17-16,-5-2-50 15,-5 0-26-15,-10 3-55 16,-6 1-28-16,-7 11-37 16,3 6-13-16,-3 13-17 15,10 11-3 1,7 14-2-16,7 5 0 16,17 5 3-16,4-2 2 15,14-5 2-15,-2-12 3 16,6-9 3-16,0-4 3 0,-10-18 4 15,0 1 12-15,-11-18-145 16,-3-4-92-16</inkml:trace>
  <inkml:trace contextRef="#ctx0" brushRef="#br1" timeOffset="159">8930 9969 958 0,'-2'-4'405'0,"-1"-4"-260"16,2 8-67-16,4 8-148 15</inkml:trace>
  <inkml:trace contextRef="#ctx0" brushRef="#br1" timeOffset="160">9135 10184 537 0,'17'5'335'0,"20"7"-11"0,4-4-122 15,-3-1-97-15,-2-5-30 16,-8-2-33-16,-8-4-10 15,0-1-12-15,-5 0-2 16,-7 2-5-16,-4 0-1 16,-11 3-7-16,-6 3-3 15,-9 2-5-15,0 7-4 16,-4 5-1-16,3 2 0 16,5 9 1-16,8 4 2 0,16 6 2 15,1 4 1 1,11-1 3-16,3-6 3 0,1-12 7 15,4-10 2-15,4-18 5 16,5-7 3-16,0-15 1 16,2-3 2-16,-6-5-5 15,-3-5 16-15,-11 6 34 16,-4 0 10-16,-7 14 15 16,-4 3-16-16,-2 17-44 0,-2 7-12 15,1 16-17 1,1 10-2-16,3 7 1 15,4 6 1-15,1-4-13 0,1-3-19 16</inkml:trace>
  <inkml:trace contextRef="#ctx0" brushRef="#br1" timeOffset="161">10755 10601 411 0,'13'3'281'16,"9"3"35"0,-1-6-22-16,2-13-41 15,-8-6-27-15,0-17-51 16,-4-8-27-16,-5-26-51 15,-1-10-15-15,-2-12-33 16,-2-6-10-16,0-5-21 16,3 4-9-16,7 10-18 15,9 11-9-15,8 28-9 16,11 8-3-16,7 16-4 0,5 10-3 16,10 16-139-16,-3 9-102 15</inkml:trace>
  <inkml:trace contextRef="#ctx0" brushRef="#br1" timeOffset="162">10649 10204 953 0,'0'0'395'0,"12"0"-230"15,13 0-48-15,23 0-60 16,17 1-14-16,17 4-25 15,2 3 49-15</inkml:trace>
  <inkml:trace contextRef="#ctx0" brushRef="#br1" timeOffset="163">11128 10515 970 0,'3'8'367'16,"3"14"-263"-16,-4 2-48 0,-2 9-13 15,-2 1-11-15,-5 1-9 16,-1-2-1-16,5-1-2 15,0-8-3-15,3-12-2 16,11-6 2-16,3-16 3 16,5-3 0-16,3-11-4 15,1-4-5-15,1 4-8 16,-3-1 0-16,-4 11 3 16,-10 1 2-16,-7 12-5 15,-14 2 1-15,-6 8-1 16,-3 5-3-16,-7 3 6 15,11 3 0-15,10-3-2 16,8 1 1-16,17-6 7 16,8 2 2-16,8-8 2 15,6-4-1-15,3-4-1 16,-1-6-50-16</inkml:trace>
  <inkml:trace contextRef="#ctx0" brushRef="#br1" timeOffset="164">11642 10311 899 0,'12'-2'368'16,"18"-2"-211"-16,9 4-73 0,15 0-47 15,2 3-8-15,0 0-14 0,-3 0-16 16,-14-1-206-16</inkml:trace>
  <inkml:trace contextRef="#ctx0" brushRef="#br1" timeOffset="165">11703 10461 674 0,'-1'6'328'0,"-3"0"-70"16,15 2-35-16,11 0-52 16,11-4 3-1,18 6-49-15,2-7-26 0,-1-2-29 16,-3 3-24-16,-9-4-60 16,-6 0-524-16</inkml:trace>
  <inkml:trace contextRef="#ctx0" brushRef="#br1" timeOffset="166">12507 10278 600 0,'-8'0'302'0,"-6"4"-99"0,1 9-117 16,6 16-69-16,6 8-9 0,10 8 13 15,7-1 6-15,13-8 10 16,3-6 9 0,5-18 17-16,4-4 7 0,-1-17 5 15,-5-12-2-15,-7-10 2 16,-8-12 5-16,-10-7 19 15,0 0 10 1,-9 4-15-16,-3 9-10 0,-5 17-38 16,-1 11-22-16,-2 17-18 15,6 8-9-15,4 19-5 16,2 6 4-16,8 9 4 16,2 1 0-16,4-9-56 15,4-5-77-15</inkml:trace>
  <inkml:trace contextRef="#ctx0" brushRef="#br1" timeOffset="167">12520 10010 1015 0,'-3'-4'474'0,"-5"-8"-232"15,0 20-129-15,1 11-39 16,7 26-57-16,3 18-1 0,9 30 9 16,2 15 3-16,-6 8-2 15,-5-2 0-15,-5-16-5 16,-4-11-2 0,5-17-2-16,1-12-1 0,0-16-1 0,4-13-51 15,1-21-268 1</inkml:trace>
  <inkml:trace contextRef="#ctx0" brushRef="#br1" timeOffset="168">12900 10505 840 0,'-1'0'383'15,"-2"5"-165"-15,3 5-105 16,0 5-88-16,1 6-2 16,4 3-8-16,0 2-4 15,-2 2-3-15,-1-1 0 16,0-6 0-16,-1-1 1 0,1-7-1 16,0-5 0-16,5-8 3 15,3-5-2-15,6-9-3 16,4-4-5-16,1-6-7 15,3 2-1-15,-3 5 2 16,-2 0 3-16,-7 14 3 16,-4-2-3-16,-11 9 3 15,-4 5 2-15,-13 3 2 16,-2 5 7-16,-6 0-1 16,0 2-2-16,10-2-4 15,7-2-2-15,24-4 49 16,8 1 11-16,14-2 19 15,6 3 6-15,-2-4-47 16,-3-1 0-16</inkml:trace>
  <inkml:trace contextRef="#ctx0" brushRef="#br1" timeOffset="169">13218 10280 718 0,'2'-8'367'0,"8"-6"-106"16,0 2-51-16,3 8-90 16,2 8-36-16,0 13-51 15,1 9-14 1,-5 17-1-16,-3 3-1 0,-8 1 1 16,-2 0 0-16,0-15-4 15,2-10 0-15,8-14 2 16,3-12 0-1,8-20 0-15,5-7 1 0,-1-20-7 16,1-2 2-16,0 5-3 16,1 5-3-16,0 17 0 15,1 11-5-15,-5 13-1 16,3 7-2-16,1 10 0 16,-3 4 0-16,3 7 2 15,-8 3 0-15,-6 8 2 16,-6 1 4-16,-9 3 8 15,-2-2 4-15,-4-3 1 16,-1-3-1-16,8-8 489 16</inkml:trace>
  <inkml:trace contextRef="#ctx0" brushRef="#br1" timeOffset="170">10222 9452 702 0,'0'-7'331'15,"0"-2"-160"-15,0 13-58 16,0 36-69-16,5 20-24 16,0 44 0-16,4 29 9 15,2 28 7-15,-11 9-1 16,-3 7-4-16,-5-18-4 15,-7-24 27-15,-3-12 12 16,-3-26 7-16,1-13 3 16,10-18-31-16,8-14-16 15,5-25-70-15,1-7-8 16</inkml:trace>
  <inkml:trace contextRef="#ctx0" brushRef="#br1" timeOffset="171">10126 9429 164 0,'12'10'98'16,"17"5"3"-16,15-2 18 15,32-6 9-15,22-3 10 0,53-8 3 16,37 4-13-1,66-8-33-15,33 2-29 16,45 2-46-16,14-7-6 16,8 14-7-16,-9 3-1 15,-38 11 0-15,-35 4 0 0,-76-2 0 16,-41-3 2-16,-49-1 3 16,-25-1 3-16,-29 0 6 15,-6-1 2-15,-21-9-1 16,0 1-2-16,7-5-5 15,3 0 35-15</inkml:trace>
  <inkml:trace contextRef="#ctx0" brushRef="#br1" timeOffset="172">14022 9601 626 0,'2'-5'274'15,"6"1"-143"-15,0 4-37 16,1 16-45-16,8 15-6 16,-5 39-6-16,0 35-3 15,-6 37-4-15,-9 17-4 16,-6 26-8-16,-4-16-1 16,3-6 2-16,5-12 1 15,17-39 10-15,3-18 1 16,5-29 1-16,5-16 0 15,-10-22-69-15</inkml:trace>
  <inkml:trace contextRef="#ctx0" brushRef="#br1" timeOffset="173">10042 11273 449 0,'11'-5'233'16,"11"-3"-23"-16,32 5-138 16,18-3-5-16,49 1 3 15,32 1-1-15,59-1-13 16,31 3-12-16,39-1-10 15,21 2-7-15,25-7-9 16,8-1 31-16,18-6 51 0,-5-2 16 16,-19 5 12-1,-14 6-32-15,-50 8-53 0,-28 2-17 16,-67 0-13-16,-40-3 14 0,-76-1-111 31,-39 0-61-31</inkml:trace>
  <inkml:trace contextRef="#ctx0" brushRef="#br1" timeOffset="174">14469 10610 669 0,'0'0'383'0,"1"0"-42"15,1 2-68 1,-2-2-87-16,0 0-30 0,0-1-43 16,0 1-12-16,0 0-11 15,0-1-4-15,0 0-12 16,0 0-12-16,0-1-24 16,0 1-11-16,1 0-13 0,3 0-49 15,-4 0-46-15</inkml:trace>
  <inkml:trace contextRef="#ctx0" brushRef="#br1" timeOffset="175">15649 9984 725 0,'6'1'368'0,"-6"-4"-113"16,-3-3-39-16,-12 0-63 15,-12 0-40-15,-14 6-43 16,-14 6-16-16,-14 1-23 15,-2-2-6-15,9-4-12 0,11-1-3 16,22-6-2-16,6-2-5 16,20-3-16-16,3-2-12 15,13 8-36-15,9 7-12 16,13 21 12-16,5 9 16 16,5 14 40-1,-4 4 20-15,-22 7 14 0,-14 2-1 0,-31 5 2 16,-12 2-3-1,-15-8-7-15,3-8-2 16,8-24 8-16,5-15 8 16,18-18 8-16,6-10-1 0,9-8-26 15,9-1-14 1,5 5-15-16,8 5-1 16,15 14 12-16,10 4 3 0,13 12 5 15,8 5-2 1,1 4-1-16,-6-4 0 0,-10 4-31 15,-10-7-77-15</inkml:trace>
  <inkml:trace contextRef="#ctx0" brushRef="#br1" timeOffset="176">15579 10327 860 0,'1'-4'366'15,"8"-5"-186"-15,13 4-134 0,12 4-38 0,19 1-8 16,3 2 1-16,2 3 5 16,-27-4 1-1,-16-1-114-15,1 1-122 16</inkml:trace>
  <inkml:trace contextRef="#ctx0" brushRef="#br1" timeOffset="177">15864 10303 609 0,'-7'11'305'16,"-3"13"-104"-16,0 5-62 16,10 5-69-16,0-2-29 0,7 0-25 0,4-6 28 15</inkml:trace>
  <inkml:trace contextRef="#ctx0" brushRef="#br1" timeOffset="178">16268 10440 785 0,'-8'-15'404'0,"-5"-10"-132"16,-6 3-96-16,-3-2-40 16,-4 9-65-16,-3 5-32 15,2 11-41-15,0 7-10 16,5 14-15-16,6 5 2 15,5 7 2 1,9 0 0-16,8-7 10 16,8-3 5-16,10-9 11 15,1-7 7-15,4-12 11 16,0-7 3-16,-2-10 4 16,0-4 4-16,-4 0 27 0,-7-2 12 15,-4 6-3-15,-1 10-9 16,-2 11-41-16,3 8-18 15,3 12-8-15,0 1 1 16,2 8 7-16,3-6 6 16,1-7-2-16,0 1 4 0,3-16 5 15,-1-4 4-15,1-5 15 16,-1-8 5-16,-6-7 5 16,-1 0-3-16,-10 4-12 15,-5 0-44-15</inkml:trace>
  <inkml:trace contextRef="#ctx0" brushRef="#br1" timeOffset="179">17556 10266 556 0,'-3'12'370'0,"-15"5"-1"0,-9 17-180 16,-8 7-37-16,-18 2-71 16,4-4-17-16,0-9-26 15,5-13 1-15,19-17 8 16,4-8 0-16,9-20-7 16,4-5-12-16,6-5-18 15,5 0-9-15,9 10-7 0,2 4 5 16,9 18 11-1,5 7 9-15,5 19 12 16,2 11-1-16,-2 11 0 16,-3 1-1-16,-3 0-7 15,-6-6-5-15,-5-9-117 16,-2-4-104-16</inkml:trace>
  <inkml:trace contextRef="#ctx0" brushRef="#br1" timeOffset="180">17450 10089 1240 0,'-11'-13'572'0,"-7"-7"-254"15,8 14-221-15,2 1-70 0,14 15-33 16,5 3-116-16</inkml:trace>
  <inkml:trace contextRef="#ctx0" brushRef="#br1" timeOffset="181">17616 9848 963 0,'-3'-12'422'0,"10"-8"-236"15,6 6-43-15,24 14-94 0,11 4-19 0,10 6-17 16,6 3-5-1,-8-1 8 1,-6-4 3-16,-14-6 7 16,-16-6 5-16,-8-7 12 0,-6-1-3 0,-16-3-11 15,4 1-7 1,-8 5-24-16,-8 3-11 16,11 9-10-16,-2 8-4 15,3 8 0-15,9 9 4 16,5 6 11-16,-2-1 4 15,8 0 7 1,1-4 4-16,-7-7 3 0,-3-2 0 16,-5-8 2-16,-9-6 1 15,-2-4 9-15,6-1 0 16,-1-3-10-16,7 2-11 16,4 6-24-16,3 9-4 0,11 14 6 15,-4 9 10-15,2 15 14 16,-3 8 11-1,-15 9 13-15,-7-1 2 0,-9-3 8 0,-6-12-3 16,-11-19 1-16,0-7 3 0,-5-19 7 31,4-8-3-31,15-6-15 16,6-7-31-16,19-7-134 16,14 3-110-16</inkml:trace>
  <inkml:trace contextRef="#ctx0" brushRef="#br1" timeOffset="182">18268 10468 781 0,'0'-13'372'0,"0"-19"-122"0,-6-3-30 15,-9-7-47-15,-4-1-27 16,-7 7-63-16,-4 8-27 15,-4 17-53-15,2 10-16 16,4 13-28-16,8 11-4 16,10 12 8-16,4 7 8 15,12 2 17-15,4-5 5 16,14-9 7-16,6-8 4 0,0-11 11 16,3-8 5-1,-8-11 8-15,-2-6 4 0,-7-14 2 16,-2-2 1-16,-5-4 15 15,-5 0 1-15,0 11-2 16,-3 6-8-16,-1 17-38 16,0 5-6-16,2 14-9 15,5 3 5-15,5 4 10 16,5 2 0-16,6-10 4 16,1 0 2-16,2-14 15 15,-3-6 6-15,-4-6 3 16,3-4-4-16,-10 0-69 15,6 5-101-15</inkml:trace>
  <inkml:trace contextRef="#ctx0" brushRef="#br1" timeOffset="183">18959 10341 879 0,'-6'9'474'0,"-10"8"-128"0,-9 1-135 15,-6 3-43 1,-7 0-74-16,1-3-23 16,1 0-41-16,3-4-6 15,2-9-5-15,2-2-1 0,2-12-10 16,1-6-9 0,7-8-19-16,4-5-3 0,10 1-3 15,9 0-7 1,16 8-12-16,9 5-12 0,10 17 12 15,2 12 24-15,4 21 42 16,-6 5 23-16,-5 11 4 0,-4-2-7 16,-11-10 34-16,1 1-106 15</inkml:trace>
  <inkml:trace contextRef="#ctx0" brushRef="#br1" timeOffset="184">19775 10330 1046 0,'0'3'394'0,"2"6"-262"16,3 21-91-16,5 5-23 0,5 6 26 16,5 3 3-16,3-14 3 15,-1-9 0-15,0-11-2 16,4-8 0-16,-8-15 4 15,0-4 1-15,-5-16-3 16,-9-2-6-16,1 1-18 16,0 6-9-16,-6 13-26 15,1 17-12-15,7 30-3 16,-3 13-2-16,7 18 15 16,-5 5 7-16,-13 1 6 15,-5-2 4-15,-6-6 7 16,-5-10 5-16,-4-20 8 15,-8-15 9-15,-3-26 13 16,3-18-5-16,1-24-85 0,8-11-61 16,14-10-294-16</inkml:trace>
  <inkml:trace contextRef="#ctx0" brushRef="#br1" timeOffset="185">20099 10031 1039 0,'5'-8'486'0,"-1"-3"-207"16,-4 6-89 0,-6 12-118-16,-6 10-46 0,-3 19-42 15,-7 12-48-15</inkml:trace>
  <inkml:trace contextRef="#ctx0" brushRef="#br1" timeOffset="186">20218 10385 1135 0,'-2'-6'513'0,"-2"-4"-275"15,4 15-134-15,4 12-36 16,4 13-59 0,2 3 4-16,8 2-2 0,-2-2-2 15,0-12 0-15,0-5 2 16,-1-12 11-16,-1-9 5 15,3-8 7-15,-2-10 2 16,-1-4-3-16,-1-3-6 16,-6 3-17-16,2 13-7 15,-2 14-15-15,1 11-5 16,3 23 4-16,1 5 2 0,2 20 8 16,-6 0 3-1,-5 9 4-15,-12-3 6 16,-11-7 7-16,-3-5 5 15,-10-24 11-15,3-9 1 16,-4-29 7-16,5-14-25 0,10-16-154 16,14-1-103-16</inkml:trace>
  <inkml:trace contextRef="#ctx0" brushRef="#br1" timeOffset="187">20978 10583 1246 0,'0'3'546'0,"-5"7"-241"16,-4 6-61-16,-7 7-88 15,-2 5-29-15,-2 0-75 16,5-4-28-16</inkml:trace>
  <inkml:trace contextRef="#ctx0" brushRef="#br1" timeOffset="188">21508 10264 774 0,'13'-2'390'16,"9"-4"-77"-16,24 4-173 16,17 2-15-16,17 3-14 15,-2 4-17-15,-5 0-44 0,-12 2-17 16,-21-1-17-16,-8 0-30 15,-21 0-87-15,-11-1-60 16,-22 0-332-16</inkml:trace>
  <inkml:trace contextRef="#ctx0" brushRef="#br1" timeOffset="189">21821 10319 604 0,'0'5'332'0,"0"11"-48"15,5 9-63-15,1 10-66 16,2 5-27-16,3 2-55 15,-9-5-21-15,7-11-21 16,0-4-40-16,4-7-295 16</inkml:trace>
  <inkml:trace contextRef="#ctx0" brushRef="#br1" timeOffset="190">22339 10415 930 0,'-2'-10'425'16,"-9"-16"-191"-16,-7 4-44 15,-9 6-88-15,-4 5-36 16,-6 12-58-16,0 7-15 16,1 13-18-16,4 6-2 15,12 10-3-15,7 1 3 16,18-5 18-16,10-5 16 15,20-10 39-15,4-3 22 16,8-13 34-16,-3-4 15 16,-15-16 14-16,-10-6-12 0,-7-4-31 15,-10-3-59 1,-6 6 26-16</inkml:trace>
  <inkml:trace contextRef="#ctx0" brushRef="#br1" timeOffset="191">2311 11488 707 0,'-12'-16'376'0,"-14"-14"-111"0,-2 14-78 16,-5 6-31-16,-6 19-76 15,10 12-36-15,5 13-39 16,7 9-9-16,17 4-7 15,7 2 0-15,20-2 0 16,9-6 2-16,11-13 9 16,6-10 4-16,-3-18 15 15,-7-5 15-15,-16-14 41 16,-19-1 9-16,-33-2-7 16,-7 0-17-16,-21 6-46 15,0 2-23-15,13 7-134 16,4 2-163-16</inkml:trace>
  <inkml:trace contextRef="#ctx0" brushRef="#br1" timeOffset="192">2554 11498 926 0,'-6'0'417'0,"-5"1"-198"0,-8 8-117 16,7 6-25-1,0 11-44-15,4 3-14 16,11 6-12-16,4-1-2 16,8-5 0-16,6-5 1 0,10-12 12 15,0-6 7-15,3-15 27 16,-1-4 19-16,-7-9 15 16,-8-6 5-16,-8 2-14 15,-6-2-16-15,-8 7-27 16,1 9-15-16,-4 9-23 0,0 6-8 15,6 12-4-15,2 3 2 16,14 4 6-16,7 0 2 16,10-5 3-16,5-1 2 0,2-10 4 15,-3-5 5-15,-6-7 8 16,-7-4 4-16,-11-4 3 16,-4-2-3-16,-14-3-46 15,-1 2-68-15,-14-7-219 16</inkml:trace>
  <inkml:trace contextRef="#ctx0" brushRef="#br1" timeOffset="193">2763 11341 538 0,'-4'-13'398'0,"-5"-16"79"15,5 9-142-15,4 10-143 16,3 5-61-16,7 9-96 16,-1 8-28-16,11 7-140 15,4 11-394-15</inkml:trace>
  <inkml:trace contextRef="#ctx0" brushRef="#br1" timeOffset="194">3066 11406 1168 0,'3'6'455'16,"0"15"-288"-16,3 14-51 16,5 16-40-16,-4 12-5 15,-3 17-29-15,3 10-15 0,-4 12-9 16,-2-2-4-16,7-20-5 15,-2-19 1 1,2-29-61-16,2-14-86 0</inkml:trace>
  <inkml:trace contextRef="#ctx0" brushRef="#br1" timeOffset="195">3065 11620 1017 0,'-4'-4'432'0,"12"4"-224"15,11 5-93 1,22 8-86-16,11 3 1 0,7-4-18 0,2 3 3 31,-3-10-112-31,-3-5-50 0,-4-7-97 0,-4-10-16 32,-11-10 115-32,-2 3 60 0,-11-4 190 15,-8 8 71-15,-9 12 62 16,-4 4 3-1,-10 15-51-15,-1 8-44 16,-10 9-47-16,-2 3-12 0,0 0-37 16,-3-6-14-16,9-10-13 15,-5-9 0-15,4-14-20 16,1-7-13-16,-2-16-15 16,6 2-6-16,8-1 6 15,6 4 6-15,10 13 5 16,6 3 6-16,4 13 12 15,5 11 11-15,7 11 5 16,-2 3-2-16,11 4-3 16,-2-4 0-16,4 0-456 15</inkml:trace>
  <inkml:trace contextRef="#ctx0" brushRef="#br1" timeOffset="196">4539 11380 917 0,'1'-6'450'0,"-3"-5"-205"15,1 27-110-15,2 16-45 16,1 23-52-16,3 10 7 16,5 5-8-16,3-2-6 15,-1-15-5-15,3-8-70 16</inkml:trace>
  <inkml:trace contextRef="#ctx0" brushRef="#br1" timeOffset="197">4954 11453 814 0,'-8'-8'429'0,"-7"-9"-108"16,-6 6-94-16,-3 5-123 16,-1 7-42-16,-5 18-55 15,3 3-13-15,9 14-6 16,5 3-2-16,16 0-2 15,6-1 2-15,24-5 1 16,4-4 6-16,6-13 8 16,2-3 3-16,-18-14 17 15,-7-5 17-15,-15-4 21 16,-8-2 9-16,-17-2-12 16,-7 4-15-16,-15-1-59 15,1 2-94-15</inkml:trace>
  <inkml:trace contextRef="#ctx0" brushRef="#br1" timeOffset="198">5284 11543 663 0,'-4'-6'387'15,"-9"-7"-32"-15,-8 0-74 16,-7 12-113-16,-3 1-61 0,2 12-89 0,4 6-20 15,6 4-12 1,9 8 3-16,12 2-2 16,11 1-1-1,15-6 1-15,4-8 8 16,12-13 14-16,1-10 21 0,-6-12 40 0,-10-5 9 31,-18-5 12-31,-6-1-16 0,-19 1-42 16,-4 0-9-16,-12 11-121 15,2 8-112-15</inkml:trace>
  <inkml:trace contextRef="#ctx0" brushRef="#br1" timeOffset="199">5448 11677 750 0,'5'3'407'0,"15"5"-87"16,2-2-79-16,8-1-81 0,4-2-34 15,0-10-38-15,0-4-23 16,-4-6-22-16,-5-5-7 16,-11-1-3-16,-9-3 0 15,-14 0-4-15,-12 3-5 16,-14 4-14-16,-3 6-8 16,-1 11-8-16,5 6-6 15,12 17-1-15,2 7 1 16,13 11-4-16,7 5 4 15,10 7 2-15,6 4 4 16,3 2 10-16,-1 2 0 0,-9-7 3 16,-4-7-1-16,-2-13 23 15,-2-11-76-15</inkml:trace>
  <inkml:trace contextRef="#ctx0" brushRef="#br1" timeOffset="200">5903 11674 853 0,'10'-5'413'16,"11"0"-125"-1,6 0-66-15,7-2-68 0,1 2-17 0,1-1-49 16,-5-6-20-16,-7 2-21 15,-8-4-4-15,-15-4-5 16,-8 1-8 0,-18-4-21-1,-11 1-12-15,-5 6-14 0,-1 7-4 16,2 9 5-16,6 11 2 16,6 12 2-16,7 3 3 15,15 16-2-15,5 3 2 16,16 11 5-16,1 3 2 15,6-1 9-15,-1-6-1 16,-5-11 1-16,-1-10 26 0,1-16-187 16</inkml:trace>
  <inkml:trace contextRef="#ctx0" brushRef="#br1" timeOffset="201">6421 11620 873 0,'0'-13'418'0,"-8"-10"-139"16,4 7-43-16,-17 0-77 16,-1 7-38-16,-1 9-73 15,-9-2-27-15,9 16-22 16,1 5-3-16,7 11-3 15,6 3 0-15,11 0 1 16,10-3 3-16,12-11 6 16,6-6 5-16,2-15 7 15,1-3 2-15,-1-14-8 16,-3 1-51-16,-6-2-165 16</inkml:trace>
  <inkml:trace contextRef="#ctx0" brushRef="#br1" timeOffset="202">6449 11608 744 0,'10'-1'315'16,"4"-5"-175"0,5 9-35-16,3 9-49 15,-5-2-1-15,-2 7 15 0,-4-2 18 0,-10-1 29 16,-1 1-1-16,-4-5-25 15,0-3-19-15,-2-7-19 16,-1-4-8-16,4-6-9 16,-2-7-6-16,6-7-16 15,5-3-7-15,7 2-12 32,3 3-10-32,9 7-8 15,3 4-2-15,-1 6 20 16,2 2 10-16,-7 9 21 15,0 6 8-15,-5 7-5 16,-2 8-3-16,0 3-10 0,-8 0 30 16,1 0-214-16</inkml:trace>
  <inkml:trace contextRef="#ctx0" brushRef="#br1" timeOffset="203">7194 11463 643 0,'-6'-5'384'0,"-7"-4"-30"15,-7 3-136-15,-5 6-106 16,-3 4-46-16,5 6-48 15,3 6-13-15,10 5-8 0,7-1-3 16,8-1-2-16,10 2 0 16,6-8 5-16,6-1 3 15,3-2 8-15,-2-8 6 16,-6-2 10-16,-8-4 7 16,-13-5-1-16,-5 2-3 15,-17-2-11-15,-5 3-10 16,-8 4-12-16,-3 3-7 0,4 12-5 15,4 5-1-15,9 8 7 16,9 1 5 0,11 2 6-16,4-2 2 0,16-5 1 15,4-5 2-15,9-9 9 16,3-7 5-16,7-7 7 16,-2-7-1-16,6-8-3 15,-6-1-4-15,-8-7 3 16,-8 0 1-16,-6 3 1 15,-7 3 9-15,-9 9 20 16,0 5 1-16,-5 11-7 16,-2 6-12-16,3 12-28 15,2 5-5-15,-1 4 2 16,4 3-1-16,1-1-1 16,-3-2 0-16,4-6-83 15,-1-7-75-15</inkml:trace>
  <inkml:trace contextRef="#ctx0" brushRef="#br1" timeOffset="204">7396 11274 950 0,'0'-12'499'0,"-2"-7"-114"0,-4 8-133 15,7 15-129-15,-6 9-45 0,5 14-62 16,0 11 52-1</inkml:trace>
  <inkml:trace contextRef="#ctx0" brushRef="#br1" timeOffset="205">8189 11714 525 0,'9'-4'320'0,"8"-2"-12"16,-4 4-51-16,-13 13-57 15,-4 9-27-15,-22 11-62 16,-5 7-21-1,-3 2-72-15,4-1-116 0</inkml:trace>
  <inkml:trace contextRef="#ctx0" brushRef="#br1" timeOffset="206">8915 11608 1102 0,'-11'7'481'15,"-5"7"-240"1,-11 3-120-16,-2 5-25 0,8 0-30 16,-9-2-15-16,9-11-19 15,4-3-4-15,-9-17-60 16,4-5-26-16,-1-12-22 16,-1-6-4-16,6-3 47 15,5 0 20-15,13 9 23 16,8 8 11-16,15 15 15 15,7 10 5-15,15 17-3 16,-1 9-6-16,6 14-10 16,0 1-2-16,-7 1-5 0,-3-2 0 15,-9-14-26-15,-4-8-94 16</inkml:trace>
  <inkml:trace contextRef="#ctx0" brushRef="#br1" timeOffset="207">8887 11471 820 0,'-8'-13'416'0,"-3"-9"-132"32,5 10-59-32,5 12-172 0,6 9-35 0,12 16-139 15,10 5-107-15</inkml:trace>
  <inkml:trace contextRef="#ctx0" brushRef="#br1" timeOffset="208">9194 11717 890 0,'18'5'450'0,"14"3"-144"31,0 2-53-31,-6-5-93 0,-9-5-29 0,-3-4-39 16,-3-5-17-1,-6-9-28-15,0 1-11 0,-9-6-25 16,-6-4-9-16,-8 6-19 16,-5 2-13-16,-5 13-9 15,1 7 0-15,5 16 14 0,4 3 10 31,11 13 14-31,7 6 2 16,8 12 5-16,7 6 0 16,2 5-2-16,-1 0 0 15,0-11-1-15,-3-10-18 16,1-16-137-16,-4-6-102 16</inkml:trace>
  <inkml:trace contextRef="#ctx0" brushRef="#br1" timeOffset="209">9849 11607 884 0,'0'5'416'0,"0"6"-140"16,-10 7-24-16,-11 7-49 15,-7 1-31-15,-8 1-75 0,-8-6-30 16,3-11-37-16,6-5-8 15,6-13-21-15,9-5-12 16,10-8-17-16,9-2-8 16,13 1-2-16,8 5 9 15,17 7 18-15,2 8 10 16,3 16 24-16,-5 7 4 16,-12 12 9-16,-8 3-2 15,-1 2-4-15,3-2 3 16,3-13 387-16</inkml:trace>
  <inkml:trace contextRef="#ctx0" brushRef="#br1" timeOffset="210">10860 11484 1046 0,'-1'5'453'0,"-5"6"-194"0,4 17-139 16,0 5-31-16,-3 7-5 15,2 2-16-15,2-6-35 16,4-2-11-16,14-10-85 15,10-4-77-15</inkml:trace>
  <inkml:trace contextRef="#ctx0" brushRef="#br1" timeOffset="211">11275 11533 1135 0,'-8'-4'509'0,"-9"-2"-259"0,-4 1-74 15,-10 13-104-15,-1 7-34 16,1 8-31-16,7 10-4 16,14 1 0-1,11 1 2-15,19-3 3 0,5-3 2 16,9-14 3 0,3-7 1-16,-12-10 7 15,-5-7 6-15,-19-11 3 16,-10-1-4-16,-14-3-14 15,-7 2-11-15,-6 8-34 16,4 5-55-16,4 9-223 16</inkml:trace>
  <inkml:trace contextRef="#ctx0" brushRef="#br1" timeOffset="212">11252 11619 604 0,'12'0'407'15,"16"-4"-3"-15,3 3-95 16,14 13-118-16,1 1-49 15,4 13-49-15,2 5-26 0,-9 5-34 16,-3-1-10-16,-10 1-15 16,-4-5-7-1,-8-7-40-15,-3-5-61 0,-5-11-149 16,1-7-118-16</inkml:trace>
  <inkml:trace contextRef="#ctx0" brushRef="#br1" timeOffset="213">11703 11596 877 0,'-3'-17'467'0,"-5"-10"-91"16,-4 8-71-16,-4 22-108 16,-8 8-49-16,-12 20-78 0,-8 10-21 15,-10 14-14-15,-1 10-8 16,-2 8-15-16,5 3-6 16,12-8-24-16,8-10-51 15,14-23-176-15,7-10-99 16</inkml:trace>
  <inkml:trace contextRef="#ctx0" brushRef="#br1" timeOffset="214">11843 11570 1033 0,'7'-10'451'0,"4"-12"-224"16,-1 6-40-16,-7 5-84 15,-2 11-31-15,-1 11-50 16,0 7-14-16,-2 13 2 16,-1-2 1-16,3 5 4 15,6-3 1-15,14-5 4 0,4-3 3 16,12-13 4-16,2-7 0 15,0-8-1-15,-1-8-3 16,-10-4-5-16,-6-2-14 16,-14 2-134-16,-5 2-99 15</inkml:trace>
  <inkml:trace contextRef="#ctx0" brushRef="#br1" timeOffset="215">12002 11434 1068 0,'-4'-16'588'0,"-3"-11"-133"16,7 4-230-16,0 5-76 0,5 11-103 16,2 6-27-1,3 10-206-15,4 7-111 16</inkml:trace>
  <inkml:trace contextRef="#ctx0" brushRef="#br1" timeOffset="216">12457 11483 1139 0,'-6'-7'459'0,"-11"-6"-306"15,7 7-63-15,0 11-74 0,4 2-11 16,10 10-4-1,5 1 6-15,11 0 8 16,5-1-3-16,0-3-1 16,-5-5-1-16,-5 1-2 15,-6-1-2-15,-12-6 0 0,-12-2-2 16,-16-1-2-16,-9 0 1 16,-3 1-8-1,7 6-5-15,8 2-9 16,10 6 2-16,12 5 9 0,11 3 10 15,16 0 17-15,7-4 7 0,9-4 7 16,3-7 0-16,-1-7 0 0,2-3-4 16,1-10-6-16,-7-6-2 15,-5-7-3-15,-2-1-2 16,-11-4-1-16,0 1-2 16,-4 12-3-16,-7 4 10 31,-7 12-3-31,1 7 1 0,-2 6 5 15,2 8-8-15,4 8 5 0,2 0 0 0,3 2-5 16,1-1 13-16,9-7-133 16</inkml:trace>
  <inkml:trace contextRef="#ctx0" brushRef="#br1" timeOffset="217">13689 11592 414 0,'3'-9'331'0,"-4"-11"100"15,-4 2-89-15,-11-6-94 16,-9 3-43-16,-10 7-99 15,-4 4-44-15,-3 22-48 16,4 7-13-16,14 12-1 0,12 5 2 16,24-9 9-16,15 2 7 15,16-12 8-15,-1-8 4 16,-1-8 8-16,-6-8 1 16,-18-8-2-16,-3 0-2 15,-6 1-131-15</inkml:trace>
  <inkml:trace contextRef="#ctx0" brushRef="#br1" timeOffset="218">14295 11544 884 0,'10'-3'331'0,"18"-6"-214"15,10-4-46-15,11-8 17 0,1-8 11 16,-6-10 3-16,-10-5-2 15,-14-9-10 1,-11-1-12-16,-8 4-23 16,3 8-7-16,-6 16 1 0,0 10-10 15,2 17-21-15,-4 7-9 16,1 23-17-16,0 11 4 16,1 23 8-16,1 8 2 0,-4-2-1 15,1-1 0 1,2-22 0-16,2-6 3 15,13-16-32-15,3-9-48 16</inkml:trace>
  <inkml:trace contextRef="#ctx0" brushRef="#br1" timeOffset="219">15066 11276 889 0,'-12'-17'426'0,"-13"-18"-154"32,-1 10-79-32,-4 15-99 0,1 5-33 15,2 15-44-15,8 4-9 16,9 7-2-16,10 1 5 16,11-6 4-1,6 0 2-15,9-10 3 16,2-5 1-16,7-8-3 15,-4-6-2-15,4 2-7 16,-7-1-3-16,-6 12-4 16,4 6 0-16,-21 9 5 0,4 5 6 15,-13 4 7-15,-6 2-1 16,0 2-2-16,-4-4-16 0,1-4-136 16</inkml:trace>
  <inkml:trace contextRef="#ctx0" brushRef="#br1" timeOffset="220">14852 11537 1192 0,'12'0'492'0,"26"0"-296"0,13 0-61 0,15 1-61 32,-1 2-28-32,-5-1-36 0,-9 0-41 0,-16 0-147 15,-6 0-96 1</inkml:trace>
  <inkml:trace contextRef="#ctx0" brushRef="#br1" timeOffset="221">14862 11638 734 0,'5'1'406'0,"26"2"-39"15,11-2-116-15,21-1-87 0,9 0-33 16,1 0-70-16,-5 1 10 15,-10 1-600-15</inkml:trace>
  <inkml:trace contextRef="#ctx0" brushRef="#br1" timeOffset="222">15781 11279 1007 0,'3'2'370'15,"6"17"-264"-15,2 21-48 0,-4 25-25 16,-3 6 13-16,-1-4-10 16,-3-10-4-1,1-26-5-15,2-6-1 16,-3-24 33-16,-1-11 7 15,-3-16 1-15,-6-16-3 0,-2-18-37 16,-3-11-7-16,1-14-4 16,1 2-2-16,6 19-7 15,6 15-4-15,11 34-7 16,9 15-2-16,15 31 1 16,9 17 2-16,10 27 3 15,5 14 2-15,-3-5 3 0,-4-8 0 16,-10-27 1-1,0-15 2-15,-8-23 13 0,-2-9 7 16,-1-16 42 0,-12-10 14-16,-8-20 2 15,-9-12-1-15,-12-24-44 16,-4-4-16-16,0 7-32 16,-2 10-31-16,13 37-143 0,4 19-82 15</inkml:trace>
  <inkml:trace contextRef="#ctx0" brushRef="#br1" timeOffset="223">16688 11584 783 0,'1'-7'397'0,"-7"-8"-117"16,-3-6-27-16,-11 1-74 15,-10-1-36-15,-4 7-68 16,2 11-30-16,2 8-33 16,7 11-9-16,11 9-2 15,8 0 3-15,15 3 4 16,10-3 1-16,15-2 3 16,-3-3-1-16,2-9-3 15,-2-5-5-15,-8-9-122 16,2-7-73-16</inkml:trace>
  <inkml:trace contextRef="#ctx0" brushRef="#br1" timeOffset="224">16692 11328 817 0,'-4'-10'421'15,"-3"-14"-133"-15,4 11-73 16,-2 13-146-16,-2 2-36 16,-1 15-241-16</inkml:trace>
  <inkml:trace contextRef="#ctx0" brushRef="#br1" timeOffset="225">16898 11418 1389 0,'1'10'505'0,"3"22"-389"16,2 12-38-16,7 21-10 16,0 7-4-16,0 14-25 15,-9 5-11-15,-6-1-14 16,-2-7-4-16,1-27-61 15,3-14-88-15</inkml:trace>
  <inkml:trace contextRef="#ctx0" brushRef="#br1" timeOffset="226">16956 11627 1208 0,'-2'-1'465'0,"10"1"-335"0,16 1-74 15,9 2-62-15,13 6 4 16,14 1-67-16,1-1-71 16,16-3-202-16,2-5-121 15</inkml:trace>
  <inkml:trace contextRef="#ctx0" brushRef="#br1" timeOffset="227">17550 11635 317 0,'5'-8'269'0,"-5"-4"33"0,-2-10 90 15,-13-2-115-15,-7 1-43 0,-13 0-84 16,4 13-42-1,-6 5-53-15,6 10-23 16,7 13-29-16,3 4-4 0,14 6-2 16,6-2 3-16,14-6 1 15,4-5 3-15,11-10 6 0,1-5 2 32,1-10 2-32,0-6-1 0,-1-1-5 15,0-1-2-15,4 10-1 16,5 7 2-16,-6 3 14 15,-1 12 8-15,-13 5 24 16,-11 0 9-16,-18 3 19 16,-10-3-1-16,-9-7-19 15,-2-2-10-15,16-6-76 16,8-4 388-16</inkml:trace>
  <inkml:trace contextRef="#ctx0" brushRef="#br1" timeOffset="228">18439 11262 876 0,'1'-3'416'16,"2"-3"-122"-16,-3 33-196 16,2 20-45-16,-2 31-6 15,1 9 0-15,-1-3-9 16,0-8-2-16,5-24-4 16,-3-12-4-16,5-25 16 15,-3-15 9-15,0-26 2 16,-4-11-3-16,-8-24-27 0,-6-12-13 15,-9-19-11 1,-2-10 1-16,17 57-2 16,3 22-3-1,2 2-19-15,-7-48-8 0,17 58 1 0,12 28 4 16,15 51 21-16,7 16 9 16,1 6 6-16,6-2 2 0,-1-23 1 15,1-16 0-15,5-24 9 16,-1-12 6-16,-3-23 17 15,-7-14 14-15,-11-23 17 16,-6-9 0-16,-17-28-14 16,-9-7-19-16,-9 3-34 15,-5 5-19-15,2 40-61 16,1 16-57-16,4 29-177 0,2 19-109 16</inkml:trace>
  <inkml:trace contextRef="#ctx0" brushRef="#br1" timeOffset="229">19043 11553 516 0,'4'6'344'0,"9"3"42"15,2-1-137-15,6-6-77 0,6-3-23 16,2-2-52-16,-2-8-25 0,-2-3-31 31,-6 3-10-31,-8-8-8 0,-6 3-6 16,-15 1-26-1,-11 1-14-15,-16 13-20 0,-6 6-2 16,0 16 6-16,7 5 8 16,14 9 18-16,6-1 7 15,16 2 12-15,6-4 5 16,22-6 6-16,12-3 3 16,13-13 3-16,1-5-1 15,0-11-3-15,1-4-1 16,-12-12-3-16,-3-2 1 15,-13-3-1-15,-1-1 1 0,-10 6-6 16,-11 1-1-16,-5 9 2 16,-12 4-1-16,-2 9 3 15,1 8-1-15,1 6-6 16,5 4 1-16,4 5 0 16,7 0 1-16,6-2 4 15,5-1 0-15,0-7 4 16,-7-6 2-16,10-5 2 15,-6-4 0-15,1-9-1 16,12-2-1-16,-13-4-5 16,-1 0-3-16,-5 7-9 15,-6 3-7-15,-1 11-9 16,1 6 1-16,5 10 3 16,-2 1 8-16,13 1 6 0,7-1 4 15,11-10 5 1,6-1 4-16,3-14 9 0,-4-8 4 15,-5-11 4-15,-4-8 3 16,-11-6 6-16,-2-6-4 16,-8-8-5-16,1-5-7 15,-5-21-13-15,0-3-2 0,2 7-3 16,-3 9-2 0,2 38-22-16,-5 13-14 15,-2 27-5-15,-1 17 1 0,-2 28 18 16,4 10 11-16,3 9 5 15,5 3 0-15,1-14 1 16,4-7 1-16,3-11 3 16,-5-14-24-16,-4-17-82 15,-8-10-27-15,-14-20-53 16,-4-7 24-16,-9-16 85 16,4 1 28-16,6-1 64 15,7 3 8-15,17 11-4 0,6 8-1 16,14 8-14-1,9 4-8-15,1 5 2 0,7 0-1 16,5 1 7-16,-2 1 13 16,7-3 19-16,2-1 10 0,-8-6 8 15,-4-4-4-15,-8 0-2 32,-11-2-1-32,-10 0 3 0,-4 6 2 0,-12-4-17 15,-3 3-13 1,-6 5-23-16,-4 1-10 15,0 10-6-15,5 5 3 16,2 5 4-16,8 2 3 16,11 3 5-16,7-3 4 15,10-6 9-15,0-5 5 16,-4-13 14-16,-2-7 7 16,-10-13 6-16,-1 0 0 0,-11-6-17 15,-5 2-10-15,-13 5-22 16,0 2-10-16,4 16-131 15,-7-2-71-15</inkml:trace>
  <inkml:trace contextRef="#ctx0" brushRef="#br1" timeOffset="230">20584 11571 840 0,'3'-3'419'0,"7"-2"-138"0,7 3-77 16,6 8-79-16,2 4-9 15,3 9-12 1,-4 0-11-16,-9 0-32 16,-4-1-15-16,-11-6-20 15,2 0-4-15,-2-8 2 0,0-4 4 16,0-7-5-16,0 6-9 15,0-4-19-15,4-18-12 16,19-35-11-16,-5 32 3 16,7 4 0-16,0 7 1 15,-2 14 14-15,0 5 7 0,-13 13 17 16,-1 4 6 0,-1 8 1-16,0-1-2 0,0 1-7 15,0-2-2-15,-4-7-2 16,-1-3-73-16</inkml:trace>
  <inkml:trace contextRef="#ctx0" brushRef="#br1" timeOffset="231">21378 11481 1273 0,'1'-4'581'15,"3"-2"-277"-15,0 4-74 16,-8 1-121-16,4 3-46 16,0-2-50-16,0 0-21 15,0 0-147 1,0 0-83-16</inkml:trace>
  <inkml:trace contextRef="#ctx0" brushRef="#br1" timeOffset="232">21340 11704 738 0,'3'1'454'0,"-3"0"10"16,0 3-122-16,-1-4-96 16,0 0-34-16,1 0-62 15,0 0-32-15,0 0-33 16,0 0-15-16,0 0-29 15,0 0-11-15,0 0-17 16,0 0-2-16,0 0-2 0,0 0-3 16,0 0-2-1,0 0-1-15,0 0-2 16,0 0 0-16,0 0-31 0,0 0-42 16</inkml:trace>
  <inkml:trace contextRef="#ctx0" brushRef="#br1" timeOffset="233">2689 12680 411 0,'3'0'283'0,"1"-1"13"15,-17 1-110-15,-13 0-25 0,-21-2-54 16,-7 1-21-1,-18-2-32-15,-7 1-12 16,-5 2-13-16,0 0-14 16,25 12-15-16,11 0-5 15,22 5-6-15,7-1-4 0,15-4-10 16,13 2-1 0,19 0 5-1,19 0 5-15,20 0 14 0,8-2 3 16,4 9 12-16,-11 1 4 15,-23 8-2-15,-19 5-3 16,-34 3 2-16,-13 5-1 0,-35 0 6 16,-12 1-1-1,-9-1-10-15,-4-2-2 16,22-5 1-16,12-5 0 0,17-7 3 16,16-7 1-16,7-5-4 15,7-2 2-15,12-3 7 16,6 1 3-16,24-2 5 15,13-1-1-15,28-5-10 16,14 1-2-16,4-2-2 16,6 0-2-16,-13 1-28 15,-14 0-60-15,-17 3-367 16</inkml:trace>
  <inkml:trace contextRef="#ctx0" brushRef="#br1" timeOffset="234">3035 12941 904 0,'-3'-8'411'0,"0"-2"-202"0,-1 10-79 15,3 25-72-15,1 14-33 16,0 16-16-16,3 8 10 15,-2 2 5-15,-5-6 1 16,0-6 2-16,1-9-2 16,2-19 0-16,1-5 13 0,0-22 24 15,-1-10 5-15,1-21 3 16,1-10-13-16,2-15-24 16,-3-4-4-1,-3-15-4-15,-5-12-2 0,-1-2-10 16,4 2-7-16,4 24-14 15,8 17-8-15,13 24-17 16,2 8-9-16,19 15 2 16,9 5 4-16,12 11 28 15,8 5-63-15,4 4-132 16,-4-1-213-16</inkml:trace>
  <inkml:trace contextRef="#ctx0" brushRef="#br1" timeOffset="235">2993 13090 946 0,'8'-1'397'0,"12"-3"-196"15,12 4-42-15,25 0-24 16,5 0-31-16,13 5-58 16,-5-3-17-16,-17 0-59 15,-10 3-75-15</inkml:trace>
  <inkml:trace contextRef="#ctx0" brushRef="#br1" timeOffset="236">3438 13340 845 0,'-2'4'329'15,"-2"11"-222"-15,0 5-47 16,-1 5-29-16,5 3-6 16,13 0-1-16,4-5 20 15,11-2 23-15,1-8 9 0,-7-15 8 16,2-5-7-16,-5-12-6 15,-5-3-4-15,0 1-4 16,-4-6-1 0,-7 5-8-16,-2 4-5 15,-1 7-28-15,0 9-24 0,3 12-25 16,7 10-4-16,1 13 8 16,6 12 13-16,-2 9 3 15,-8 0 0-15,-12-1 2 16,-13-7-1-16,-14-8 9 0,-8-3 9 15,-3-10 12 1,-3-8 6-16,4-18 12 16,4-10-1-16,5-18-2 0,5-5-12 15,9-7-103-15,4-7-60 16</inkml:trace>
  <inkml:trace contextRef="#ctx0" brushRef="#br1" timeOffset="237">3045 12469 581 0,'-3'0'280'16,"-1"4"-36"-16,11 2-178 15,16 2-22-15,27 7 14 0,6-6-1 16,24 0-28-16,-2-2-6 15,-12-7-4-15,-3 4 0 16,-19-3-6-16,-13 0-3 16,-17 0-10-16,-4 1-3 15,-12-1-3-15,-5-3 1 16,0 1 6-16,-5-5 5 0,5-2 5 16,-1 1 0-1,4 0-7-15,6 2-5 0,8 2-8 0,6 3-1 16,9 4 11-1,4 5 8-15,1 6 17 16,-5 2 19-16,-13 7 38 16,-11-1 22-16,-16 1 23 15,-7-5-8-15,-2-4-37 0,0-5 10 16,12-4 134-16</inkml:trace>
  <inkml:trace contextRef="#ctx0" brushRef="#br1" timeOffset="238">4159 13054 668 0,'17'-4'396'15,"15"-2"-22"-15,24 4-211 0,7 2-46 16,9 4-53-16,-3 4-17 16,-9-1-28-16,-6 0-23 15,-13-3-79-15,-5-2-63 16</inkml:trace>
  <inkml:trace contextRef="#ctx0" brushRef="#br1" timeOffset="239">4216 13178 754 0,'-3'-1'432'16,"-5"1"-57"-16,15-1-211 16,12 1-37-16,24 5-34 15,12-2-4-15,15 1-36 16,0-2-12-16,2-1-7 15,-3-2-71-15</inkml:trace>
  <inkml:trace contextRef="#ctx0" brushRef="#br1" timeOffset="240">5465 12833 937 0,'-14'-10'380'0,"-23"-7"-233"16,-4 8-52-16,-4 11-41 15,-4 11-17-15,6 17-25 16,6 10-3-1,11 19-2-15,9 3-3 16,20 5 1-16,11-2 0 16,24-10 6-16,13-3 5 0,14-12 26 15,4-8 18-15,9-22 20 16,2-11 7 0,-5-26-6-16,-4-6-4 0,-27-11-6 15,-16-3-3-15,-30-2-13 16,-14 4-17-16,-23 1-28 15,-7 5-13-15,-6 11-45 0,-3 5-67 16,9 15-403-16</inkml:trace>
  <inkml:trace contextRef="#ctx0" brushRef="#br1" timeOffset="241">5603 12923 716 0,'-2'2'354'0,"-6"9"-98"16,-4 3-58-16,-14 13-51 16,-5 7-21-16,-17 8-48 31,-3 4-20-31,-1 0-31 0,1-2 17 0,18-10-159 16,9-5-339-1</inkml:trace>
  <inkml:trace contextRef="#ctx0" brushRef="#br1" timeOffset="242">5354 12556 856 0,'0'-4'356'0,"9"6"-211"15,9 0-39-15,15 6-47 16,10 2-13-16,20 0-10 16,10-2-4-16,9 0-6 15,1-1-1-15,-13-4-5 16,-12-1-1-16,-17-6-5 0,-4-3-16 16,-18-2-17-1,-6-5-2-15,-18 0-9 16,-10-1 12-16,-8-3 10 15,-6 1 0-15,2 5 5 16,0 0 2-16,7 5-5 16,8 6-6-16,12 5-9 15,9 0-3-15,7 10-2 0,7 2 5 0,7 0 9 16,4 5 3 0,9-1 17-16,-6 3 14 15,-19 3 51-15,-14 0 34 16,-33 1 49-16,-10-1-3 15,-14-1-41-15,-5-1-31 16,-7 4 81-16</inkml:trace>
  <inkml:trace contextRef="#ctx0" brushRef="#br1" timeOffset="243">6722 13075 481 0,'-9'0'281'0,"-6"0"-11"0,5 0-61 15,20 5-49-15,16-3-14 16,25-2-41-16,13-4-33 15,24-9-42-15,6 8-12 16,9 2-11-16,-3 2-2 16,-27 4-49-16,-14-2-35 15,-26 8-115 1,-12 2-93-16</inkml:trace>
  <inkml:trace contextRef="#ctx0" brushRef="#br1" timeOffset="244">6794 13160 720 0,'0'0'332'0,"5"-1"-99"0,11 0-63 15,22 1-42 1,12-4 2-16,29 3-23 15,12-4-15-15,7 4-21 16,-1 0-10-16,-29-1-28 16,-11 2-12-16,-23-4-43 0,-5 2-42 15,-9 2-109-15,-7-1-121 0</inkml:trace>
  <inkml:trace contextRef="#ctx0" brushRef="#br1" timeOffset="245">7259 12980 840 0,'12'0'406'15,"8"1"-140"-15,12 7-133 0,4 10-23 16,11 6-16-16,4-1-8 31,-4 5-16-31,-5-8-14 0,-24 1-32 0,-12 0-11 16,-22-3-6-16,-18-4-1 16,-9 1-29-1,-11-3-83-15,-8 1-223 0</inkml:trace>
  <inkml:trace contextRef="#ctx0" brushRef="#br1" timeOffset="246">6908 12957 892 0,'-5'-2'399'15,"-18"-5"-176"-15,-7 5-42 0,-11 14-59 16,-1 8-24-16,6 14-39 16,8 2-9-16,19 8-1 15,9-3 2-15,22-1-1 16,15-2-3-16,21-13-6 16,12-5-25-16</inkml:trace>
  <inkml:trace contextRef="#ctx0" brushRef="#br1" timeOffset="247">8075 13038 513 0,'2'-9'320'15,"4"-9"-31"-15,10-4-68 0,11 0-11 32,7 5-34-32,3 9-27 0,-3 16-37 15,-6 7-26 1,-14 17-20-16,-8 3-3 15,-13 1-18-15,-10 3-2 16,-5-6-16-16,0-1-11 16,8-11-1-16,5-9-3 0,9-10-7 15,8-8-3-15,11-15-6 16,8-5-3-16,8-10 0 16,-1 1 4-16,0 1 4 15,-8 3 2-15,-4 14 4 16,-1 8 1-16,-5 17 2 15,0 10 1-15,-5 10-1 16,-2 3-1-16,-3 2-3 16,-3 0 0-16,2-4-2 15,-1-4-82-15,8-8-273 16</inkml:trace>
  <inkml:trace contextRef="#ctx0" brushRef="#br1" timeOffset="248">8088 12698 699 0,'-4'2'343'0,"-2"1"-120"0,17 1-84 16,10-2-9 0,27-1-23-16,13-1-3 15,15-1-25-15,7 0-12 16,-4 1-23-16,-6 0-12 15,-14 1-17-15,-14-1-2 0,-22-1 4 16,-8-4 6-16,-15-5-23 16,-8-5-14-1,-14-8-21-15,-4-1-7 16,-2 1 2-16,5 7 10 16,10 6 6-16,8 7-20 15,9 6 3-15,7-1 0 16,15 9 7-16,6 4 26 15,1 2 41-15,-3 4 23 0,-17 3 36 16,-10 1 18-16,-18 1 11 16,-13-1-9-16,-9-2-31 0,0-1-23 15,8-5-12 1,9-2-96-16</inkml:trace>
  <inkml:trace contextRef="#ctx0" brushRef="#br1" timeOffset="249">9200 12825 1010 0,'0'-2'474'0,"0"-1"-222"0,0 9-80 16,0-3-97-16,3 27-31 16,3 67-13-16,1-35-7 0,-1-5-6 15,1-5-2 1,-2-12-5-16,-1-7 4 15,3-11-101-15,0-7-81 16</inkml:trace>
  <inkml:trace contextRef="#ctx0" brushRef="#br1" timeOffset="250">8983 13027 823 0,'2'0'417'15,"2"0"-102"-15,16-10-135 16,23 4-28-16,25-1-16 0,6 3-9 16,7 10-54-1,-11-2-23-15,-20 4-28 16,-8-3-84-16</inkml:trace>
  <inkml:trace contextRef="#ctx0" brushRef="#br1" timeOffset="251">9759 13030 827 0,'8'0'361'0,"15"3"-152"0,1 8-62 15,-4 7-27-15,0 4-13 16,-14 4-29-16,-5 2-9 16,-7-1-16-16,-2-1-6 15,6-9-20-15,-2-6-3 16,4-14 1-16,0-10-5 16,6-18-7-16,7-3-8 15,10-5-11-15,3 2-3 16,1 16 1-16,-1 2 4 15,-2 15 7-15,1 10 8 16,-6 9 7-16,-3 5 0 16,-9 1 1-16,-5 0-2 0,-5-2-5 15,-3 0-1 1,2-8-5-16,4-3 1 0,2-15-6 16,7-7-3-16,9-6-9 15,6-3-5-15,8 5-2 16,6 2 0-16,-2 9 8 0,-5 3 1 15,-9 10 11-15,-6 8 8 16,-6 6 8 0,-3 1 2-16,-4 4-4 0,-4-2 8 15,-1-1-247 1</inkml:trace>
  <inkml:trace contextRef="#ctx0" brushRef="#br1" timeOffset="252">10660 13205 580 0,'7'-6'313'0,"5"-10"-43"15,1 1-51-15,-4-2-35 16,-5-6-8-16,-4 2-28 0,-10-2-18 16,-8 2-46-1,-5 6-29-15,-13 7-52 0,-5 9-15 16,-2 12-15-16,4 5-1 15,11 9 2-15,9 1 5 16,13 2 5-16,7-4 2 16,13-6-1-1,5-7-1-15,17-11 1 0,3-5 3 16,4-9 12 0,0-3 4-16,-11 2 1 0,-6 3 5 0,-7 10 11 31,-5 8 4-31,0 15 9 15,1 11-5-15,2 19-11 16,-8 7-3-16,-8-1-3 16,-3-5 2-16,-14-11 7 15,-1-12 3-15,-13-11 5 0,-8-11 4 16,-10-14 1-16,3-4-2 16,5-15-9-16,8-4-7 15,14-11-41-15,10-7-45 16,13-7-174-16</inkml:trace>
  <inkml:trace contextRef="#ctx0" brushRef="#br1" timeOffset="253">10428 12718 850 0,'2'0'358'16,"11"3"-143"-16,9-1-73 15,26 2-13-15,12-1-6 0,14-3-52 16,1 1-21-16,-4-1-24 16,-7-1-6-1,-16-1-9-15,-7-1-5 0,-26 1-9 16,-11-1-6 0,-14-3-1-16,-9-1 1 0,-4-3 11 15,-2-1 4-15,7 0-1 16,4 0-5-1,8 4-13-15,7 6-12 16,7 5 2-16,5 4 5 0,9 9 25 0,2 4 21 16,-3 4 24-16,-6 2 10 15,-15 0 13 1,-8 1 1 0,-12-3-13-16,-3-2-11 0,5-4-20 15,0-8-24-15</inkml:trace>
  <inkml:trace contextRef="#ctx0" brushRef="#br1" timeOffset="254">11375 13047 949 0,'3'0'434'15,"5"1"-180"-15,22 0-124 16,13-2-38-16,28 5-30 15,6-2-16-15,3 3-27 16,-11-2 4-16,-19 2-119 16,-9-3-83-16</inkml:trace>
  <inkml:trace contextRef="#ctx0" brushRef="#br1" timeOffset="255">11424 13169 906 0,'15'4'446'0,"12"3"-168"15,28 4-75-15,7-5-17 0,9 1-68 16,-6 1-31-16,-15-5-46 16,-5 1-42-16</inkml:trace>
  <inkml:trace contextRef="#ctx0" brushRef="#br1" timeOffset="256">12659 12820 868 0,'-15'-12'423'0,"-20"-10"-175"15,-12 6-44-15,-12 16-101 16,-4 7-45-16,3 22-49 15,10 15-7-15,20 22-12 16,14 4 0-16,31 0 7 0,19-8 2 16,37-18 22-1,20-7 18-15,14-22 17 16,-2-14 5-16,-20-17 33 16,-20-13 17-16,-33-14 38 15,-22-10 1-15,-39-21-49 0,-13-3-28 16,-13-1-62-16,-2 10-11 15,18 30-74 1,6 16-56-16,10 25-145 16,7 12-101-16</inkml:trace>
  <inkml:trace contextRef="#ctx0" brushRef="#br1" timeOffset="257">12688 12895 692 0,'0'-6'371'15,"-2"-4"-88"-15,-1 4-101 16,-5 8-37-16,-8 18-60 16,-12 6-35-16,-16 22-27 15,-6 3-1-15,-10-1-6 16,2 1-4-16,20-9-92 16,10-12-122-16</inkml:trace>
  <inkml:trace contextRef="#ctx0" brushRef="#br1" timeOffset="258">12305 12608 774 0,'1'0'376'0,"5"-6"-138"0,4 5-96 16,24 1-64-16,9 0-14 0,30 8 2 16,10 1-7-16,0 3-15 15,5-2-11 1,-17-5-17-16,-6-2-3 15,-12-3 2-15,-13-1 1 16,-19-6-15-16,-11-7-9 16,-18-1-12-16,-8-1-4 0,-10-2 13 15,0 5 7-15,2 4 4 16,4 2-5-16,12 5-12 0,4 0-9 16,11 7-5-1,5 1 3-15,10 6 11 0,7 3 9 16,2-2 9-16,-1 4 17 15,-13-3 35 1,-10-2 22-16,-15 0 34 16,-9-2-7-16,-14 0-30 15,0 4-21-15,-6 8 428 16</inkml:trace>
  <inkml:trace contextRef="#ctx0" brushRef="#br1" timeOffset="259">13570 12951 669 0,'-5'1'336'0,"0"4"-129"0,5-1-34 15,17 1-43-15,10 6-13 16,29-6 2-16,22 1-6 15,36-1-28-15,5-3-16 0,-5 4-24 16,-16-1-7-16,-35-4-15 16,-12-1-7-1,-23-4 2-15,-9 1-42 16,-18-5-101-16,-4 1-74 16</inkml:trace>
  <inkml:trace contextRef="#ctx0" brushRef="#br1" timeOffset="260">13738 13068 147 0,'-20'2'154'15,"-10"3"24"-15,12-2 7 0,6-1 25 16,15-2-35-16,1-2-6 15,11 1-7-15,11-1-14 16,17 1 9-16,13 2-7 16,22 2-23-16,6 3-27 15,-3 1-39-15,-6-1-15 16,-12-3-25-16,-7-5-6 16,-7-4-46-16,-3-2-47 15,-11-4-117-15,-5 7-95 16</inkml:trace>
  <inkml:trace contextRef="#ctx0" brushRef="#br1" timeOffset="261">14227 12831 791 0,'4'-1'350'0,"14"1"-157"0,-1 4-27 16,14 12-33-16,6 1-7 16,4 10-19-16,4 4-10 15,-8 1-22-15,-6 4-16 16,-13-10-27-16,-9-3-5 16,-16-9 9-1,-10 2 4-15,-19-5 7 16,-9 3 1-16,-14 1-16 0,0-4-7 15,14 1-7 1,7-5-81-16</inkml:trace>
  <inkml:trace contextRef="#ctx0" brushRef="#br1" timeOffset="262">15119 12818 726 0,'12'-7'359'0,"9"-6"-110"15,7 14-109-15,-1 10-22 16,-8 22-34-16,-5 11-16 15,-17 13-21-15,-2 5-9 16,-8-18-10 0,1-5-6-16,8-18-14 0,4-9 1 0,11-12 10 15,6-14 2-15,7-23 10 16,4-11 1-16,1-11 4 16,6-1 16-1,-2 14 20-15,1 14 5 0,-2 21-4 16,-7 11-17-16,-1 20-27 15,-6 8-7 1,-5 12-8-16,0 4-3 0,-9-2-1 16,-3-2 0-1,2-10-3-15,1-3 4 0,2-9-141 16,3-5-99 0</inkml:trace>
  <inkml:trace contextRef="#ctx0" brushRef="#br1" timeOffset="263">15828 12992 941 0,'22'1'469'31,"16"0"-192"-31,15 2-79 0,1 1-41 16,0-1-80-16,1 2-24 15,-5-5-177-15</inkml:trace>
  <inkml:trace contextRef="#ctx0" brushRef="#br1" timeOffset="264">16408 12838 958 0,'9'3'401'0,"8"5"-210"16,0 6-40-16,2 14-32 15,-7 4-18-15,-3 8-43 0,-4-4-11 16,-9-9-15-16,2 0-7 16,-3-15-8-16,6-3 3 15,4-11 8-15,2-11 1 16,4-16-2-16,2-5-6 16,11-7-20-16,-1-3-4 15,4 12-7-15,-3 5 0 16,-7 17 7-16,3 7 3 0,-7 15 5 15,-1 8 3-15,-7 10-1 16,-4 2 0 0,-3-2-2-16,-5-4 0 0,3-11-3 15,4-3-2-15,11-14-10 16,5-10 0-16,13-11 2 16,1-8 1-16,7-3 5 15,1 7-4-15,-7 12 3 16,-5 9 5-16,-8 15 10 15,-7 9 4-15,-5 12-1 16,1 4-3-16,-7 1-6 0,-1-2 15 16,0-8-210-1</inkml:trace>
  <inkml:trace contextRef="#ctx0" brushRef="#br1" timeOffset="265">17342 13065 738 0,'7'-9'414'15,"5"-9"-92"-15,-4-2-85 16,-4-6-33-16,-10-8-62 15,-10 0-31-15,-13-2-62 16,-8 6-26-16,-9 16-46 16,-2 14-14-16,9 22-17 15,5 9 2-15,18 9 19 0,9 0 6 16,13-9 11-16,8-2 5 16,12-17 5-16,8-1 6 15,3-11 9-15,-4-4 4 16,-2-2 10-1,-7-4 17-15,-9 2 24 16,-2 2-1-16,-5 7-7 16,-1 5-22-16,4 14-28 15,3 9-5-15,0 12-3 16,-1 12-4-16,-15 5 4 16,-12-2 3-16,-16 3 13 15,-8-11 16-15,-8-8 27 0,-5-11 7 16,5-20 3-16,1-8-9 15,12-24-41-15,13-8-51 16,13-17-166-16,13-6-147 16</inkml:trace>
  <inkml:trace contextRef="#ctx0" brushRef="#br1" timeOffset="266">17746 12811 1083 0,'0'-1'490'31,"2"-3"-208"-31,25 3-165 0,15 1-38 15,18 0-34-15,7 2-10 16,-1 3-24-16,-6-3 4 16,-8 0-121-1,-6 0-74-15</inkml:trace>
  <inkml:trace contextRef="#ctx0" brushRef="#br1" timeOffset="267">17783 12958 765 0,'20'6'436'0,"11"2"-92"16,26-2-138-1,2-3-21-15,1-3-99 16,4 0-37-16,-5 3-108 16,-1-3-121-16</inkml:trace>
  <inkml:trace contextRef="#ctx0" brushRef="#br1" timeOffset="268">18849 12722 765 0,'-14'-15'390'15,"-21"-13"-99"-15,-6 5-92 16,-15 13-87-16,2 12-36 16,7 18-64-16,7 9-9 0,20 19-9 15,11 4 0-15,16 14 15 16,10-1 1-16,28-9 18 15,14-14 18-15,24-18 12 16,7-14 9-16,-9-22 30 16,-8-9 7-1,-22-25 20-15,-9-8 3 0,-24-15-32 16,-19-7-24-16,-28 10-48 16,-14 8-21-16,-13 20-23 15,-3 17 8-15,-5 14-138 16,3 11-87-16</inkml:trace>
  <inkml:trace contextRef="#ctx0" brushRef="#br1" timeOffset="269">18968 12684 1130 0,'-6'0'549'0,"-9"1"-210"15,-15 16-158-15,-13 9-55 16,-22 19-55-16,-8 13-14 16,2 13-30-16,9 0-39 15</inkml:trace>
  <inkml:trace contextRef="#ctx0" brushRef="#br1" timeOffset="270">19682 12813 1055 0,'5'-1'419'0,"15"-12"-274"0,16 7-48 16,28 8-38-16,7 1-7 16,14 10-15-16,4-2-7 15,-4 2-13-15,-2-6 6 16,-19-5-145-16,-12-2-108 15</inkml:trace>
  <inkml:trace contextRef="#ctx0" brushRef="#br1" timeOffset="271">19840 12916 494 0,'-10'1'285'0,"-5"0"-48"16,14 0-62-16,28 5-27 15,15-4-16-15,31 4 2 16,12-2-9-16,8-1-49 16,3 4-17-16,-18-6-33 15,-16 2-10-15,-24-3 3 16,-9-8-49-16,-20-9-84 16,-2-7-39-16,-11-10-41 15,-8-5 43-15,5 2 80 16,3 3 42-16,9 11 33 15,7 5 13-15,8 16 35 0,-1 3 15 16,3 12 17 0,2 5 3-16,-5 11-9 0,-9 6-5 15,-14 4-12 1,-13 1-10-16,-10-2-14 16,-8-5-71-16</inkml:trace>
  <inkml:trace contextRef="#ctx0" brushRef="#br1" timeOffset="272">19939 12682 1118 0,'-22'2'440'16,"-23"12"-292"-16,-2 5-46 16,11 18-41-16,11 9-18 0,27 12-25 15,18 1-5-15,40 1-4 16,11-13 38-16</inkml:trace>
  <inkml:trace contextRef="#ctx0" brushRef="#br1" timeOffset="273">21302 12684 917 0,'19'8'386'16,"13"12"-216"-16,1 6-56 16,-23 11-39-16,-7 7-8 15,-6 1-7-15,-10-3-1 0,6-12-13 16,0-7-9-16,-1-15-4 16,9-4-2-16,8-18-5 15,4-17-3-15,9-15-9 16,-6-12-5-16,10 4-3 15,5 8 2-15,6 16 13 16,4 11 12-16,-10 18 14 16,-7 9 3-16,-7 19-2 15,-4 8-1-15,-10 12-4 16,1 6-1-16,-5-5-13 16,2 2-7-16,5-19-40 15,2-2-104-15</inkml:trace>
  <inkml:trace contextRef="#ctx0" brushRef="#br1" timeOffset="274">21995 12691 1002 0,'9'-1'462'16,"7"-1"-196"-16,20 1-96 0,11 0-19 16,17 0-48-16,5 1-26 15,-8-2-49-15,-8 2-13 16,-21 2-53-1,-9 1-79-15,-6 7-203 16</inkml:trace>
  <inkml:trace contextRef="#ctx0" brushRef="#br1" timeOffset="275">22047 12851 872 0,'22'3'452'16,"17"0"-156"15,-20-2-50-31,1 1-45 0,69 3-76 0,-3-2-36 0,-1 1-84 16,-43-1-68-16</inkml:trace>
  <inkml:trace contextRef="#ctx0" brushRef="#br1" timeOffset="276">22765 12658 723 0,'13'0'340'0,"13"5"-125"16,5 4-51-16,1 16-61 16,-10 1-24-16,-8 9-38 15,-7-2-3-15,-7-4 9 16,0 1 9-16,-10-11 8 15,4-2-1-15,-3-15-8 16,-3-8-10-16,10-15-17 16,2-6-5-16,8-11-27 15,8-3-11-15,13 8-5 16,1 3 0-16,9 18 15 0,-2 5 6 16,-10 9 8-16,-6 2 2 15,-7 11 5 1,-2 3-1-16,-9 1 0 0,-3 2-1 15,-7-10-3-15,-2 4-1 16,2-9 7-16,3-2 3 16,6-9-4-1,5-9-6-15,11-7-16 0,5-2-11 16,10 4 1-16,1 5 2 16,5 10 9-16,-6 3 4 15,-9 7 1-15,-8 6 2 16,-13 6 5-16,7 5 4 15,-13 6 3-15,-4-3 0 16,1 2-4-16,-4 1-1 0,6-6-101 16,0-1-165-1</inkml:trace>
  <inkml:trace contextRef="#ctx0" brushRef="#br1" timeOffset="277">23709 12937 674 0,'8'-5'371'0,"6"-4"-95"16,-5-9-83-16,-2 1-25 15,-8-4-47-15,-5-1-19 16,-13 0-28-16,-8-1-17 16,-11 8-28-16,-5 8-13 15,-4 12-17-15,-2 7-4 16,8 11-4-16,7 7 1 0,14 3 2 15,15 6 1 1,13-7 1-16,12 0 1 16,20-15 2-16,2-11 0 0,11-11 4 15,-2-9 5-15,-8-5 16 16,-2-1 10-16,-17 2 11 16,-4 1 2-16,-13 16-13 15,1 12-11-15,-7 14-13 16,2 10-5-16,6 13-2 15,-5-4-2-15,-5 0 0 16,-5-4 0-16,-19-12 9 16,-10-4 10-16,-11-11 40 15,-9-10 11-15,-10-8 3 0,6-4-9 16,15-2-30-16,9-2-56 16,20-1 281-16</inkml:trace>
  <inkml:trace contextRef="#ctx0" brushRef="#br1" timeOffset="278">21029 12235 767 0,'3'-1'378'0,"7"1"-119"15,5 36-161-15,4 27-40 16,2 46-3-16,-3 20 11 0,-8 42 6 16,-5-2-5-1,-15 0-19-15,-4 0-13 16,-8-41-9-16,2-13-1 15,10-37-2-15,7-23 2 16,12-33-62-16</inkml:trace>
  <inkml:trace contextRef="#ctx0" brushRef="#br1" timeOffset="279">20953 12314 968 0,'3'-6'363'16,"17"-6"-256"-1,18 6-78-15,48 2-15 16,29 0 31-16,55-5 50 15,28 0 7-15,42-3 0 16,21-1-15-16,38 2-42 16,1 3-13-16,24 4-20 15,-5 4-4-15,-42 3-1 16,-13 4 0-16,-66 8 0 16,-26 0 2-16,-36 1-149 0,-24 0-249 15</inkml:trace>
  <inkml:trace contextRef="#ctx0" brushRef="#br1" timeOffset="280">24253 12245 1024 0,'5'-10'448'0,"1"-7"-228"0,-3 8-65 15,-3 24-91-15,0 18-33 16,0 54-35-16,-1 21 0 16,-6 42 10-16,-6 25 2 15,-5 4-3-15,1 7 3 16,6-14 1-16,12-30 4 16,12-37 32-16,2-25-129 15</inkml:trace>
  <inkml:trace contextRef="#ctx0" brushRef="#br1" timeOffset="281">20979 13671 674 0,'-13'-5'318'0,"-14"-5"-117"16,12 3-50-16,17 5-65 16,14 2-18-16,50 1-19 15,40 1 3-15,84 0 32 16,45 1 14-16,78 3-3 15,28 4-8-15,42-1-31 16,5-1-19 0,-31-8-14-16,-36-2-5 0,-79-4 38 15,-40 4 7-15,-81 4-2 16,-33 4-5-16,-51 4-106 16,-24 3 490-16</inkml:trace>
  <inkml:trace contextRef="#ctx0" brushRef="#br1" timeOffset="282">2006 14639 760 0,'0'5'340'0,"4"4"-138"15,-1-1-24-15,6-7-25 16,4-1-3-16,6-12-17 0,0-8-10 16,5-22-22-16,5-8-25 15,-5-26-38-15,3-11-10 16,-6-4-5-16,-13-3-4 15,-6 23-9-15,-2 12-4 16,-3 29-5-16,1 17-6 0,1 18-8 16,0 16 0-16,12 29-1 15,7 14 7-15,14 33 8 16,7 11 1 0,2-4 1-16,-3-9 1 0,-8-30 3 15,-3-12-1 1,-9-24-24-16,-4-9-80 0,-7-20-309 15</inkml:trace>
  <inkml:trace contextRef="#ctx0" brushRef="#br1" timeOffset="283">2072 14388 1039 0,'3'8'398'0,"3"9"-286"16,21 0-48-16,28 3-29 15,3-5-11-15,18-2 23 0,-7-4-107 16</inkml:trace>
  <inkml:trace contextRef="#ctx0" brushRef="#br1" timeOffset="284">1912 14341 1163 0,'-5'0'444'15,"-1"1"-342"-15,13 8-69 16,23 7-40-16,13 5-9 0,24 5-83 16,8 8-259-16</inkml:trace>
  <inkml:trace contextRef="#ctx0" brushRef="#br1" timeOffset="285">2613 14568 751 0,'4'3'448'0,"6"-1"14"15,2 0-244-15,16 2-99 0,7 1-24 16,9-3-42-16,3 0-9 16,-8-9-13-16,-8-5 1 15,-15-4 4 1,-8-4 0-16,-15-4-5 16,-11-4-5-16,-17 1-19 15,-6 3-11-15,-4 21-14 16,7 11-2-16,9 22 2 0,6 5 7 15,16 8 6-15,5 0 1 16,12 1 2-16,12 3 0 16,2-3-33-1,0 0-37-15,-3-6-88 16,-4-6-74-16</inkml:trace>
  <inkml:trace contextRef="#ctx0" brushRef="#br1" timeOffset="286">3371 14502 953 0,'-4'7'476'0,"-9"9"-138"0,-12 2-78 15,-12 10-87-15,-4-4-52 16,-1-2-74-16,6-1-15 16,6-16-26-16,5-3-15 15,9-10-34-15,2-4-14 16,17-2-14-16,6 1 2 15,16 1 30-15,9 10 16 16,8 3 31-16,7 8 15 16,4 18 3-16,-4-2-4 0,-8 12 31 15,-2 0-54 1</inkml:trace>
  <inkml:trace contextRef="#ctx0" brushRef="#br1" timeOffset="287">4756 14841 929 0,'13'4'416'0,"13"2"-177"16,3-6-9-16,-6-19-19 16,-3-11-14-16,-8-15-48 15,-3-11-28-15,-7-10-60 16,2-6-17-16,-4-21-25 15,0-1-11-15,13 8-11 16,1 4-5-16,11 36-13 16,5 12-4-16,9 25-26 15,12 10-34-15,10 19-79 16,4 2-58-16,-10 10-252 16</inkml:trace>
  <inkml:trace contextRef="#ctx0" brushRef="#br1" timeOffset="288">4757 14512 1163 0,'9'8'442'16,"19"-2"-287"-16,10 0-50 16,18 2-13-16,4-8-12 0,11 5-43 15,-1-2-15-15,-6 4-154 16,-3-1-77-16</inkml:trace>
  <inkml:trace contextRef="#ctx0" brushRef="#br1" timeOffset="289">5236 14653 893 0,'2'1'412'0,"5"5"-147"0,0 9-109 16,3 13-45-16,-1 3-13 16,-2 7-30-1,0 1-17-15,-7-2-24 0,0-1-8 16,-3-12-8-16,1-6-5 16,2-14-20-16,3-12-25 15,9-17-27-15,3-5 0 16,9-8 14-16,3 5 23 15,-3 11 31 1,-7 7 8-16,-14 12 22 0,-9 6 11 16,-10 13 9-16,-2 3-1 0,-1 12-14 15,5-1-10 1,12 0-15-16,10-1-5 16,16-13-5-16,6-3-2 0,11-13-56 15,1-6-71-15</inkml:trace>
  <inkml:trace contextRef="#ctx0" brushRef="#br1" timeOffset="290">5803 14520 718 0,'-1'0'424'0,"3"2"-40"16,12 2-175-16,19 3-108 16,9-2-18-1,13-2-14 1,7 1-19-16,-1-6-27 0,-1-3-6 16,-8 1-40-1,-13-5-80-15,-11 3-270 0</inkml:trace>
  <inkml:trace contextRef="#ctx0" brushRef="#br1" timeOffset="291">5949 14666 409 0,'-2'4'300'16,"-3"5"23"-16,11 1-59 0,14-2-74 15,5-5-19-15,18 0-15 16,3-2-12-16,2-2-18 15,-1 2-25-15,-10-1-37 16,-7-4-15-16,-12 4-138 16</inkml:trace>
  <inkml:trace contextRef="#ctx0" brushRef="#br1" timeOffset="292">6822 14460 723 0,'-5'-1'402'16,"-4"1"-79"-16,-1 6-102 15,-2 10-107-15,8 8-36 0,15 11-35 16,4-2-7-16,12-1-4 16,0-11-1-16,-1-9-1 15,1-4 0-15,4-11 0 16,3-8-1-16,-7-13-1 15,-1-4 0-15,-10-13-5 16,-3-4-2-16,-10 1-5 16,-1 0-5-16,-4 18 6 15,0 11 3-15,-3 21-4 16,-1 10 3-16,6 17-10 16,2 7-2-16,9 8-1 15,1-2-1-15,4-7-2 16,0-6-9-16,-5-11-157 15,2-4-97-15</inkml:trace>
  <inkml:trace contextRef="#ctx0" brushRef="#br1" timeOffset="293">6831 14154 801 0,'1'0'426'16,"-2"-1"-139"-16,2 10-61 15,0 23-88-15,-4 17-38 16,9 44-9-16,-6 5 6 0,0 15-10 16,3 4-10-16,-6-5-21 15,4-4-20 1,0-24-17-16,2-15-4 0,-1-33-13 15,-4-11-68-15,5-12-172 16</inkml:trace>
  <inkml:trace contextRef="#ctx0" brushRef="#br1" timeOffset="294">7197 14689 787 0,'2'-4'423'15,"1"-5"-99"-15,2 8-93 0,3 9-98 16,-2 6-34-16,4 15-39 16,-3 6-4-16,-8 10-15 15,-5 3-11-15,-2 0-12 16,-3-7-5-16,6-13-5 0,1-4-2 15,3-18-5-15,4-6-2 16,7-10-5-16,6-8 0 16,8-9 1-16,5-3 2 15,-1-1 3-15,-2 1 0 16,-6 7 3-16,-5 4 1 16,-6 15 3-16,-4 2 2 0,-13 9 9 15,-2 6 2-15,-9 2 1 16,4 5-1-16,5-1-9 31,0 2-3-31,13 0 2 0,2-5 2 0,9 1 5 31,2-4 1-31,10-2 1 0,1 1-2 0,8-9 5 16,1-3-90-16</inkml:trace>
  <inkml:trace contextRef="#ctx0" brushRef="#br1" timeOffset="295">7567 14427 547 0,'0'-7'309'0,"3"-7"-18"16,5 3-47-16,6 6-60 16,8 7-31-16,2 20-57 15,0 7-10-15,-3 15-14 16,-11 1-5-16,-11 2-22 16,-7-4-8-16,-4-10-12 15,0-5-7-15,5-18-4 16,5-7-3-16,4-21-12 15,10-2-7-15,7-20-11 16,7-1 0-16,6-1 3 16,4 1 5-16,-3 19 11 15,-5 4 3-15,-5 18 13 0,-13 5 10 16,-3 15 5 0,-1 1-2-16,0 7-6 0,-5 0-9 15,-2-8-7 1,1 2 0-16,0-14-2 0,1-5 0 15,8-12-2-15,6-4-1 16,1-12-1 0,11 0 0-16,3 6-1 15,-4-4 0-15,4 14 1 0,-3 8 0 16,-6 1 7 0,-2 11 6-16,-9 6 6 0,0 3 3 0,-10 7-4 15,-5-1-7-15,-2-3-1 16,-1 1-34-1,6-5-178-15</inkml:trace>
  <inkml:trace contextRef="#ctx0" brushRef="#br1" timeOffset="296">8581 14581 856 0,'2'-9'417'0,"4"-11"-141"0,-2-2-44 16,-4 1-58-1,-5-1-30-15,-11 0-46 0,-5 6-25 16,-11 11-43-16,-10 9-15 16,4 22-15-16,3 7-6 15,8 6 1-15,11-2 0 16,12 1-5-16,4-5-7 16,10-9-22-16,10-2-4 15,14-23 2-15,2-6 9 16,7-12 26-16,-5-8 8 15,-12 2 13-15,-5-1 8 16,-8 9 29-16,-5 4 11 0,-1 12-2 16,0 7-8-16,-1 15-29 15,2 8-12-15,1 14-7 16,1 12-3-16,-8 10-5 16,-2 9-3-16,-14 1 9 15,-6-9 23-15,-11-8 20 16,-7-6 18-16,-10-21 23 15,5-1-8-15,7-23 4 16,4-10-10-16,18-10-21 16,1-12-12-16,3-10-24 15,18 1-16-15,7-7-95 16,8 2-477-16</inkml:trace>
  <inkml:trace contextRef="#ctx0" brushRef="#br1" timeOffset="297">9614 14445 405 0,'9'-5'246'16,"13"-5"-3"-16,1 6-56 0,4 10-60 0,5 10-21 31,-16 11-38-31,-4 10-15 0,-16 8-14 16,-14-1-1-16,-4-2 1 15,-2-10-1-15,8-15 0 0,5-10 9 16,11-13-7-16,12-6-4 15,10-14-15 1,3-5-15-16,7-6-5 16,-4-3 0-16,-6 4 1 15,-5 5 1-15,-9 10 8 16,-2 12-4-16,-6 18 0 0,-9 9 6 16,-2 13-3-16,0 6 2 15,6 1 0 1,10 1-9-16,11-7-4 0,6-7-2 0,21-5 3 31,4-8-21-31,13-10-7 16,1-9-2-16,0-10 0 15,-2-4 20-15,-13-16 10 0,3 5 1 16,-16-4 6-16,-8 1 6 16,-8 23 12-16,-11 6 3 15,-12 22 30-15,-7 10 10 16,-15 7 3-16,-6 2-1 15,-8-9-28-15,-2-3-11 16,5-14-6-16,2-9-1 16,16-12-8-16,5-8-25 15,13-3-29-15,6-2-7 0,13-4-2 16,5-2 20-16,7 2 14 16,-1 5 3-16,2 14 10 15,-5 12 6-15,-5 15 12 16,0 12 5-16,-1 9 4 15,-3 0 2-15,2 0-5 16,-1-5-3-16,0-11-8 16,1-1-3-16,7-16 0 15,0-9-1-15,3-10-15 16,3-7-21-16,-5-3-19 16,-6 2-10-16,-10 2 1 15,-4 3 20-15,-7 7 10 0,-6 0 2 16,-3 7-35-1,2 7-63-15</inkml:trace>
  <inkml:trace contextRef="#ctx0" brushRef="#br1" timeOffset="298">11552 14388 790 0,'0'1'336'0,"1"4"-147"15,-11 18-54-15,-11 4-8 16,-16 11 0-16,-7 4-25 0,-9-14-54 16,3-3-14-1,13-9-7-15,3-9-3 16,9-8-5-16,8-15-17 0,3-9-11 16,3-6-6-16,16 0-17 15,1 10-1-15,11 8 3 16,5 7 9-16,9 18 23 15,7 10 17-15,4 15 8 16,-1 5-1-16,-5-2-7 16,-6 1-1-16,-8-13 25 15,-4-3-77-15,-7-12-269 16</inkml:trace>
  <inkml:trace contextRef="#ctx0" brushRef="#br1" timeOffset="299">11370 14263 1032 0,'-2'-5'433'0,"-4"-7"-261"16,8 17-156-16,7 8-11 0,14 16-281 15</inkml:trace>
  <inkml:trace contextRef="#ctx0" brushRef="#br1" timeOffset="300">11703 14615 980 0,'7'2'432'0,"8"6"-228"0,2-1-55 16,14 0-73-16,-5-7-21 16,1-7-15-1,-1-5 2-15,-9-10-2 16,-5-3-1-16,-15-9-9 0,-6-1-5 16,-12 1-19-16,-1 7-10 15,5 19-23 1,-2 15-6-16,1 18 4 15,3 8 7-15,3 4 13 16,4-4 6-16,12 7 1 16,4 0 0-16,3 0 1 15,0 1 1-15,-7-10 42 16,0-2-107-16,8-9-233 16</inkml:trace>
  <inkml:trace contextRef="#ctx0" brushRef="#br1" timeOffset="301">12373 14532 1114 0,'-4'1'477'0,"-5"7"-220"0,-8 7-125 16,-5 1-3-16,-11 4-32 15,-1-7-29-15,3-2-44 16,0-3-6-16,3-8-18 15,1-3-17-15,5-12-14 16,3-1-6-16,12-6-2 16,7-1 8-16,12 5 7 15,7 7 11-15,7 8 29 16,1 7 15-16,-1 9 15 16,0 3 0-16,0 8-6 15,-2 4-5-15,-4 0-7 16,-2 2-4-16,-5-5-6 15,2-2-9-15</inkml:trace>
  <inkml:trace contextRef="#ctx0" brushRef="#br1" timeOffset="302">13744 14621 725 0,'2'-8'350'16,"3"-13"-100"-16,-7-3-33 0,-15-7-55 16,-4-2-26-16,-11 4-60 15,-2 11-28-15,-5 16-26 16,-1 6-11-16,0 16-22 15,-2 6-6-15,13 11-5 16,10 6 2-16,17 2 6 16,8-4 1-16,21-7 3 15,8-5 1-15,15-17 8 16,-2-11 3-16,0-12 13 16,-7-12 6-16,-12-7 6 15,-2-5 1-15,-9-3-6 16,0 5-4-16,-10 8-10 15,1 8 2-15,-8 16-17 16,-3 8-1-16,-3 14 1 16,3 9-4-16,4 8 15 15,6 2 1-15,7-1-2 16,1-5-17-16,9-3-200 0</inkml:trace>
  <inkml:trace contextRef="#ctx0" brushRef="#br1" timeOffset="303">13973 14742 774 0,'10'4'342'0,"11"6"-127"16,6 6-76-16,3 9-18 15,-6 2-26-15,-1 5-54 16,-5-3-15-16,-4-6-54 15,5-3-56-15</inkml:trace>
  <inkml:trace contextRef="#ctx0" brushRef="#br1" timeOffset="304">14191 14727 1065 0,'-13'0'500'15,"-4"3"-216"-15,-11 13-125 16,-10 9-32-16,-4 10-64 15,-3 3-27-15,3 5-22 16,10-4-28-16,13-10-165 0</inkml:trace>
  <inkml:trace contextRef="#ctx0" brushRef="#br1" timeOffset="305">14448 14500 1219 0,'12'0'467'0,"16"-2"-319"15,9 1-44-15,11 2-28 16,-6-1-17-16,-4 0-36 15,-2 0-7-15,-5 0-33 16,0-1-58-16,-8-1-125 16,-4 0-98-16</inkml:trace>
  <inkml:trace contextRef="#ctx0" brushRef="#br1" timeOffset="306">14487 14596 458 0,'-5'5'291'15,"-4"8"-23"-15,14-1-35 16,19-2-65-16,11-1-10 16,9-4-8-16,-2-3-26 15,2-2-47-15,-2-4-12 16,-3 0-117-16</inkml:trace>
  <inkml:trace contextRef="#ctx0" brushRef="#br1" timeOffset="307">15097 14602 813 0,'0'3'346'16,"11"0"-167"-16,1 0-6 15,23 3-3-15,14 0 10 16,22-3-21-16,11 4-28 0,-1-4-61 16,-11-2-19-16,-20 2-60 15,-11-4-90-15</inkml:trace>
  <inkml:trace contextRef="#ctx0" brushRef="#br1" timeOffset="308">16032 14632 498 0,'-2'0'329'0,"3"3"2"16,4 0-152-16,-4-3-84 0,30 1-9 15,135 10 15-15,-12-8 16 16,64 4 2-16,19 0-8 16,7-3-25-1,-8 2-29-15,-28-9-38 16,-16-4-11-16,-53-7-8 15,-24-4 0-15,-53 5 3 16,-23 1-20-16,-26 12-130 16,-12 1-388-16</inkml:trace>
  <inkml:trace contextRef="#ctx0" brushRef="#br1" timeOffset="309">16489 14022 539 0,'-1'-5'355'16,"-9"-3"4"-16,-4 2-173 0,-6 13-126 15,0 12-35-15,4 9-19 16,7 8-3-16,12-1 3 15,8-5 8-15,14-2 10 16,6-8 6 0,4-10 11-16,-1-7 5 0,-5-11 6 15,-5-9 1-15,-4-7 1 16,-3-3-4-16,-4-6-6 16,-6-3-2-16,-8 3-5 15,-4 1-2-15,-4 14-24 16,3 14-12-16,3 15-18 15,3 12-6-15,1 7 12 16,3 2 8-16,7 4 4 16,-2-4 6-16,0 1-125 15,-5-4-145-15</inkml:trace>
  <inkml:trace contextRef="#ctx0" brushRef="#br1" timeOffset="310">16443 13788 897 0,'-3'-8'391'0,"1"-9"-176"15,-3 5-40 1,6 16-87-16,-1 2-18 0,2 21-52 16,1 19-18-16,-2 24 16 15,2 9-1 1,0 9 1-16,-4-2 1 15,-3-6-2-15,0-1-1 0,1-12 12 16,6-9-70 0</inkml:trace>
  <inkml:trace contextRef="#ctx0" brushRef="#br1" timeOffset="311">16771 14180 970 0,'6'-2'417'16,"4"-3"-233"-1,2 8-61-15,2 14-66 0,-4 4-15 16,-4 12-8-16,-5 5-5 0,-6 4-3 16,-2-3-1-1,0-6-5-15,1-7-2 16,3-15-2-16,3-4 6 16,6-11 4-16,8-8 0 0,8-9-4 15,3-2-7 1,6-3-10-16,-5-1 0 15,-3 6-2-15,-5 3 2 16,-9 6 2-16,-3 7-2 16,-13 5-5-16,-6 5 1 0,-7 7 0 15,-1 2 2 1,6 4 3-16,7 2-3 0,13 2-1 16,8 2 2-16,16-1 1 15,2-5 1-15,6-4 14 16,-3-6-48-16</inkml:trace>
  <inkml:trace contextRef="#ctx0" brushRef="#br1" timeOffset="312">17192 14035 875 0,'3'-1'389'0,"9"2"-198"0,1 6-40 16,3 7-67-16,-1 3-24 16,-5 8-28-16,-2 4-5 15,-6 0-4-15,-4 0-1 16,-2-8-2-16,-1-3-2 15,0-9 1-15,5-4 10 16,0-9 7-16,1-6 1 16,4-11-4-16,1-5-13 15,7-8-14-15,4 2-6 16,6 3-9-16,2 7 7 16,3 12 14-16,-3 4 4 0,-6 10 8 15,-3 4-9 1,-8 8-11-16,-1 6 1 0,-5 3 1 15,-2 2-1-15,-3-3 3 16,-2-1-1-16,3-5-1 16,1-6 0-16,2-10 6 15,5-6 2-15,4-11 1 16,4-5 0-16,3-5-10 16,1 0-4-16,3 2-3 15,-2 3-5-15,0 9-2 16,0 6 0-16,-8 10-1 0,-2 5 3 15,-6 9 5 1,-6 2 2-16,0 4 5 16,0 2 0-16,3-3 0 15,1-2-1-15,3-7 0 16,3-1 0-16,4-7-75 16,2-4-78-16</inkml:trace>
  <inkml:trace contextRef="#ctx0" brushRef="#br1" timeOffset="313">18062 14156 256 0,'6'-1'158'0,"0"-5"23"0,4-1 7 16,-3 1 27-16,-5-3 10 15,1 3-1-15,-1-2-14 16,-2-2-40-16,-5 1-27 15,-6-2-62-15,-9 0-29 16,-7-1-38-16,-9 1-9 16,-3 6-9-16,-3 3-4 15,6 10-9-15,9 6-7 16,10 4-12-16,12 9 1 16,13 0 0-16,10 0 6 15,14-4 18-15,3-6 4 0,2-10 10 16,0-3 6-16,-8-11 9 15,-8-7 4-15,-1-4 6 16,-3-6-2-16,-9 5 1 16,-1 0-1-16,-14 3-6 15,-3 7-5-15,3 1-10 16,4 5-6-16,2 0-4 16,0 0-1-16,1 3-7 15,-1-1-2-15,-1 1-1 16,1 0 0-16,0 0 3 15,1 0-1-15,0 2 1 16,1 11 0-16,10 40 6 16,-3-25 2-16,1 14 1 15,-3 5 2-15,-5 7 0 16,-9 1 3-16,-11-8 3 0,-3-3 2 16,-8-17 7-16,-3-4 5 15,-10-21 18-15,-2-11 6 16,2-16 6-16,6-12 5 15,19-7-103-15,10 2-122 16</inkml:trace>
  <inkml:trace contextRef="#ctx0" brushRef="#br1" timeOffset="314">16911 15029 737 0,'5'-7'343'16,"9"-7"-136"-16,-1 4-25 15,-2 5-65-15,2 6-37 0,1 15-46 16,-1 6-15-1,0 14-4-15,1 5 5 16,-7 6-3-16,-1-1 1 16,-8-8-1-16,1-4 2 0,-6-14 5 15,2-6 11-15,-1-14 16 16,-1-13 0-16,7-12-9 16,1-10-14-16,11-5-24 15,-2-2-7 1,12 9-10-16,0 8-2 15,-1 12 4-15,5 7 6 0,-3 11 11 16,-1 3 2-16,3 10 5 16,-3 3-2-16,-8 3 0 15,-2 3 1-15,-12-2-1 0,-5 0 0 16,-8-4 1 0,-1-2-1-16,5-10 8 15,-1-7 4-15,10-12-7 16,7-10-3-16,9-10-14 15,7-4-8-15,9 0 1 0,-1 4 1 16,1 13 6 0,-3 4 2-16,-4 16 6 0,-4 6 3 15,-6 9-5-15,-1 9 5 0,-3 6 2 16,2 4 4-16,-4-1 10 16,0-2-2-1,-3-6 4 1,0-5 0-16,2-8-2 15,-5-9 2-15,3-7-26 0,-5-7 224 16</inkml:trace>
  <inkml:trace contextRef="#ctx0" brushRef="#br1" timeOffset="315">17728 13821 643 0,'12'-20'321'0,"6"-17"-72"16,-3 9-10-16,-17 20-54 15,-16 12-22-15,-29 34-65 16,-16 20-33-16,-25 34-23 15,-12 10-12-15,-17 15-14 16,4-1-2-16,14-11-109 16,20-10-115-16</inkml:trace>
  <inkml:trace contextRef="#ctx0" brushRef="#br1" timeOffset="316">17570 14782 950 0,'-9'7'429'16,"-12"10"-133"-16,-30 39-137 0,-31 13-19 15,-42 39-6-15,-28 26-33 16,-43 31-38-16,-2 12-257 15</inkml:trace>
  <inkml:trace contextRef="#ctx0" brushRef="#br1" timeOffset="317">18587 14552 791 0,'-2'-3'394'0,"-3"1"-132"0,5 1-76 16,0 1-82-16,22 0-30 0,64 8-37 15,-18-1-11 1,8 3-12-16,-2 2-9 16,-21-8-146-16,-11-4-163 15</inkml:trace>
  <inkml:trace contextRef="#ctx0" brushRef="#br1" timeOffset="318">18596 14674 622 0,'0'3'329'0,"-1"4"-45"16,8 2-96-16,21-2-31 15,11 0 11-15,26-6-8 16,12 0-31-16,-4-1-61 16,-4-1-19-16,-21 1-83 15</inkml:trace>
  <inkml:trace contextRef="#ctx0" brushRef="#br1" timeOffset="319">19443 14682 899 0,'0'0'411'0,"3"3"-142"15,14 3-122-15,8 0-17 16,35 0-14-16,15-4-27 15,23-4-44 1,5-7-7-16,-18-2-147 0,-11 2-90 16</inkml:trace>
  <inkml:trace contextRef="#ctx0" brushRef="#br1" timeOffset="320">20378 14515 710 0,'-1'-6'367'15,"4"0"-114"-15,-5 5-67 16,2 1-97-16,-1 1-36 0,1 29-40 16,6 39 6-16,6-27 5 15,7-2-7-15,7-8 0 16,5-5-1-16,4-17 8 16,0-7 8-16,2-17 15 15,-5-9 8-15,-8-12 14 16,-4-4 6-16,-13-5 11 15,-7 1 2-15,-13 0-7 16,-3 2-8-16,-1 15-22 16,2 10-16-16,9 24-24 15,1 14-9-15,9 14-11 16,5 7 2-16,10 0 3 16,2-4 2-16,0-4 2 15,-2-5-35-15,-7-7-125 0,-5-7-96 16</inkml:trace>
  <inkml:trace contextRef="#ctx0" brushRef="#br1" timeOffset="321">20352 14252 989 0,'2'-4'464'0,"-1"-1"-233"16,6 7-57-16,-1 23-98 0,2 18-31 16,7 34 18-16,-3 10 15 15,1 16 16-15,-3 6-4 16,-3 5-27 0,-9-5-18-16,1-13-21 15,1-14-4-15,-9-37-4 16,11-6 0-16,-3-17-129 15,2-6 24-15</inkml:trace>
  <inkml:trace contextRef="#ctx0" brushRef="#br1" timeOffset="322">20803 14773 843 0,'2'-4'378'15,"7"1"-186"-15,-1 3-42 16,-2 9-66-16,2 8-20 16,-2 15-19-16,-4 4 1 15,3 9 0-15,-3-2-7 16,2-5-12-16,4-6-6 15,-1-13-8-15,1-8 2 0,-3-12 8 16,0-7 1-16,7-8-2 16,0-1-3-16,3-5-15 15,1 0-1-15,-5 3-3 16,-3-1 0-16,-4 6 0 16,1 6 1-16,-4 6-3 15,5 4-2-15,-8 8 2 16,-4 2 2-16,-5 4 5 15,-4 3 2-15,6-2-2 16,0 1-4-16,6-4-2 16,7-1 1-16,10-3 12 15,2-3 7-15,15 2 15 16,-1-5 2-16,12 4-8 0,-1-1 31 16,-6-3-129-1</inkml:trace>
  <inkml:trace contextRef="#ctx0" brushRef="#br1" timeOffset="323">21681 14652 622 0,'8'-8'354'15,"3"-7"-78"-15,-6-3-62 16,-3 1-19-16,-11-7-38 16,0-1-21-1,-12 0-47-15,-3 1-25 16,-6 5-43-16,-1 6-17 15,0 6-21-15,0 7-10 16,4 10-8-16,0 3 1 0,11 11 2 16,1 2 6-16,12 2 11 15,10 5 5 1,7-8 8-16,10-1 0 0,6-11 1 16,1-8 1-16,9-5 4 0,-1-5 5 15,0-4 5 1,-4-4 2-16,-7-2 0 0,-7-3 2 0,-8 3-3 15,-9 0-2 1,-5 7-5-16,-2 3-6 16,-8 2-4-16,5 5-4 15,-5-2 0-15,2 2 0 16,4 5 1 0,3-4 2-16,1 8 1 15,1-7 2-15,0 0 1 16,-1 5 1-16,0-1 1 15,-2-1 1-15,3 10 2 16,0-4-1-16,1 11 0 0,4 11-2 16,0 19-1-16,2 14 1 15,-5 15 2-15,-3 4 2 16,-15-17 6-16,-10-10 5 16,-11-22-1-16,-3-10 24 15,-3-23 39-15,2-6 6 16,10-18 15-16,11-6-30 15,6-3-109-15,14 0-56 16</inkml:trace>
  <inkml:trace contextRef="#ctx0" brushRef="#br1" timeOffset="324">22435 14553 542 0,'-8'-6'300'0,"-6"-1"-41"0,6 5-110 15,10 2-83 1,11 5-18-16,32 4-10 16,15-4 15-16,45 6 14 15,14-3-1-15,8-7-19 0,-8-1-7 16,-24-14-26-16,-15-2-26 15,-38 2-27-15,-13 1-26 16,-38 15-21-16,-19 3 3 16,-21 14-140-16</inkml:trace>
  <inkml:trace contextRef="#ctx0" brushRef="#br1" timeOffset="325">22465 14686 719 0,'4'-1'293'0,"12"-3"-157"15,15 0-40-15,37 3 5 16,16 1 22-16,14 0-4 16,3 3-22-16,-13-3-46 15,-10 0-16-15,-8-1-19 16,-9-6-35-16,-16-2-100 15,-13-8-56-15,-18-5-106 16,-12-6-17-16</inkml:trace>
  <inkml:trace contextRef="#ctx0" brushRef="#br1" timeOffset="326">23140 14457 70 0,'-19'-12'93'0,"1"-1"86"16,-13-13 52-16,12 8 7 0,9 4-44 16,17 15-99-16,8 13-22 15,18 14-38-15,10 7 8 16,6 3 21-16,5 4-4 0,-12-1-7 15,-11-4 0-15,-17 0 23 16,-15-3 20-16,-27-4 42 16,-15 2 9-16,-21 4-29 15,-6 1-26 1,7 4-49-16,10-3-32 16</inkml:trace>
  <inkml:trace contextRef="#ctx0" brushRef="#br1" timeOffset="327">1735 15840 896 0,'5'-1'376'16,"18"-1"-196"-16,16 2-90 0,42 1-52 15,17 3 3-15,18 0-11 16,5 1-5-16,-10 3-8 16,-9 3-5-16,-27 3-2 15,-16-2-6-15,-29-5-99 16,-11-5-72-16</inkml:trace>
  <inkml:trace contextRef="#ctx0" brushRef="#br1" timeOffset="328">1885 15985 451 0,'-15'1'263'0,"-9"0"-26"0,8 3-40 16,26 2-61-16,16 2-24 16,24-3-40-16,17 1-3 15,23-5-21-15,9 3-7 16,9-1-13-16,-6 0-5 15,-26-6-5 1,-17-10 1-16,-32-3-43 0,-12-8-20 16,-15-3-16-16,-5-2-3 15,-5-4 39-15,-3 1 15 16,8 5 5-16,5 9-1 16,11 11-4-16,6 6 6 15,8 11 9-15,10 10 11 16,1 13 24-16,-3 6 9 0,-14 2 37 15,-16 2 24-15,-24-7 8 16,-9-5-10-16,-4-4-30 16,-2-10-45-16</inkml:trace>
  <inkml:trace contextRef="#ctx0" brushRef="#br1" timeOffset="329">3801 16127 658 0,'4'-2'312'0,"3"-6"-95"16,2 0-30-16,-2-6-32 16,2-3-22-16,-3-4-38 0,-6-7 0 15,-9-4 3-15,-11-4-9 16,-16 3-31-16,-5 8-18 16,-8 21-33-16,3 15-7 15,6 27-10-15,9 10-3 16,17 10 0-1,8 2 4-15,11-14 7 0,10-5 2 16,21-14 4 0,11-13 3-16,16-16 0 0,3-8 1 15,-8-15 2-15,-3 1-2 0,-21-6 5 16,-10-2 1-16,-20 4-1 31,-7-2-1-31,-3 17-11 0,-3 7-3 16,-1 20-7-16,1 9 1 15,2 7 5-15,6 1 2 16,10 4 1-16,5-2 1 0,8-1 1 16,-1 1 19-1,1-10-194-15,0-1-100 16</inkml:trace>
  <inkml:trace contextRef="#ctx0" brushRef="#br1" timeOffset="330">4085 16169 939 0,'2'0'425'0,"11"5"-176"16,4 7-117-16,11 14-69 0,0 2 1 0,-3 9-4 15,-2 3-5-15,-5 2-14 16,-1 2-9-16,-2-13-107 16,0-7-63-16</inkml:trace>
  <inkml:trace contextRef="#ctx0" brushRef="#br1" timeOffset="331">4401 16190 939 0,'-11'-5'494'0,"-14"4"-119"0,-8 6-102 0,-10 18-109 16,-3 8-53-16,-3 7-66 16,5 6-20-16,2-4 33 0,12-1-109 15</inkml:trace>
  <inkml:trace contextRef="#ctx0" brushRef="#br1" timeOffset="332">4697 16036 630 0,'15'-2'359'0,"27"-7"-23"16,8 4-180-16,7 4-79 0,4 7-23 15,-11 1-25-15,-9-3-7 16,-6-4-43-16,-10-4-95 16</inkml:trace>
  <inkml:trace contextRef="#ctx0" brushRef="#br1" timeOffset="333">4835 16152 818 0,'0'0'438'0,"4"0"-102"16,14 1-116-16,13 2-108 16,8 4-26-16,8 1-36 15,-3-1-12-15,1 1-50 16,0-8-31-16</inkml:trace>
  <inkml:trace contextRef="#ctx0" brushRef="#br1" timeOffset="334">5490 16091 965 0,'12'-3'469'0,"13"2"-184"0,22 3-98 16,-2 0-21 0,-23-2-51-16,1 1-25 0,66 2-36 15,2 0-13-15,-15-5-26 16,-42-3-86-16</inkml:trace>
  <inkml:trace contextRef="#ctx0" brushRef="#br1" timeOffset="335">6210 15897 574 0,'7'1'302'0,"3"4"-40"0,3 11-117 16,0 14-62-16,-2 0-6 16,0 3-22-16,2 3 0 15,-3-14 9-15,8-1 7 0,-1-9 5 16,1-9 0-1,6-3-6-15,-8-7-10 16,3-6-19-16,0-1-8 16,0-1-14-16,4 2-7 0,0 0-4 15,1-1-1-15,-10-6 2 16,-4-3-2 0,-9-1-5-16,-5-3 1 0,-9 3-3 15,-4 5 0 1,-1 7 4-16,-2 7-4 15,11 22-2-15,2 9-4 16,7 19-3 0,7 4 3-16,6-3 4 0,11 2 2 15,6-11 16-15,5-5-113 16</inkml:trace>
  <inkml:trace contextRef="#ctx0" brushRef="#br1" timeOffset="336">6292 15725 610 0,'-4'-9'347'0,"1"-6"-28"16,-1 2-74-16,6 19-109 15,4 10-44-15,5 26-72 16,-2 18-8-16,5 25 33 16,1 9 9-16,-5 8 5 0,0-4-4 15,-10-5-23 1,-1-7-5-16,1-17-8 0,0-13 0 15,3-28 0-15,3-7-33 16,0-21-500-16</inkml:trace>
  <inkml:trace contextRef="#ctx0" brushRef="#br1" timeOffset="337">6663 16166 794 0,'0'0'368'0,"0"1"-151"16,2 9-137-1,5 10-40-15,0 11-28 0,2 10-3 16,-1 8 0-16,-2-3-1 15,-1-4 3 1,-1-9 2-16,-2-17 4 16,3-6 14-16,1-17 24 15,2-3 2-15,7-12-6 16,2-7-14-16,5-5-30 16,1-1-4-16,1 5-3 15,-3 5 0-15,-4 12 0 0,-5 2 18 16,-14 8 7-16,-1 6 0 15,-10 5 4-15,-7 3-16 16,-4 5-7-16,-5-2 1 16,8 5-5-16,4 0-1 15,16-2 3-15,5 5 5 16,18-1 16-16,9 1 6 0,9-1 2 16,0-3-1-1,0-9-4-15,-2-6-14 0</inkml:trace>
  <inkml:trace contextRef="#ctx0" brushRef="#br1" timeOffset="338">7420 16147 467 0,'1'-8'331'15,"2"-8"34"-15,-6 0-150 16,3 0-20-16,-7-2-41 15,-2 2-25-15,-7-5-37 16,-6 4-19-16,-9 6-40 16,-4 1-22-16,-1 17-34 0,-2 9-14 15,12 14-2-15,10 4 3 16,15 4 19-16,9 0 7 16,16-7 1-1,7-7 0-15,12-16 1 16,1-8 2-16,-5-14 8 15,0-5 5-15,-10-8 8 0,-9-4 3 16,-10-1 2-16,-10 0 0 16,-6 9 9-16,-8 6-3 15,-2 13-8-15,1 7-5 16,3 17-18-16,5 2-2 16,8 17 0-16,3 7 1 15,9 9 3-15,9 14 2 16,-5 2 5-16,2 0 2 0,-20-13 55 15,-12-8 36-15,-14-18 43 16,-6-7 12-16,-11-12-38 16,-4-7-32-16,0-10-46 15,8-6-20-15,23-9-140 0,11-9 450 16</inkml:trace>
  <inkml:trace contextRef="#ctx0" brushRef="#br1" timeOffset="339">3097 15293 904 0,'6'19'21'0,"1"6"0"0,6 45 28 16,8 20 12-16,3 51 27 15,3 25-3-15,-4 21-6 16,-2 19-17-16,-14-12 54 15,-6-21 0-15,-1-22 1 16,-1-24 10-16,2-31-79 16,1-14-3-16,4-27-7 15,3-16-9-15,8-19-102 16</inkml:trace>
  <inkml:trace contextRef="#ctx0" brushRef="#br1" timeOffset="340">3070 15436 644 0,'5'-3'260'0,"7"-3"-170"15,13 1-28-15,31 5-27 16,23 1-3-16,45 8 4 16,15-1 3-16,69-2 43 15,29-1 4-15,59-5-3 16,41 4-15-16,33 2-50 16,14-1-6-16,16-1-4 0,-12-4 0 15,-5-3 0 1,-6-1 1-16,-29-5 8 15,-10 1 5-15,-44-1 8 16,-44 1 2-16,-59 1-7 16,-33 6-6-16,-68 2-8 15,-24 0-7-15,-44 5-48 16,-20-4-8-16,-25-1-14 0,-7-1 2 16,-9 1 33-16,1-1 5 15,9 2 18-15,6 1-52 0</inkml:trace>
  <inkml:trace contextRef="#ctx0" brushRef="#br1" timeOffset="341">8371 15556 788 0,'1'-3'364'16,"-1"-1"-157"-16,-2-1-53 15,2 5-83-15,0 0-30 0,1 11-38 16,7 18 2-16,11 83 10 16,-8-9 13-16,-15 34 9 31,-1 14 9-31,2 26 3 0,-2-11-6 0,11-20-2 15,2-13-10-15,10-34-7 16,3-16 0-16,2-28 0 16,-3-17 2-16,-11-33-9 15,-2-11-109-15</inkml:trace>
  <inkml:trace contextRef="#ctx0" brushRef="#br1" timeOffset="342">3276 17067 712 0,'-5'0'296'0,"-3"1"-181"15,6 0-77-15,20 7-45 16,19 2-5-16,37 2 15 16,32 0 13-16,64-3 13 15,39-4 10-15,76-5 34 16,34 3 1-16,40 1-8 15,0 1-6-15,9 1-39 0,-1-1-6 16,-4-5 39-16,1-5 7 16,-14-2 3-16,-14 1 1 15,-35-2-43-15,-17 3-7 16,-71 1-4-16,-39 3 2 16,-79 1-3-16,-41 2-2 15,-45 5 38-15,-18-3 5 16,-11 0 5-16,1-1 4 0,3-3-42 15,5 2-7-15,7 0-6 16,-2 1 2-16,3-3 4 16,2 0 2-16,0-2 2 15,0 1-3-15,0 0-18 16,0 0 321-16</inkml:trace>
  <inkml:trace contextRef="#ctx0" brushRef="#br1" timeOffset="343">9087 16321 889 0,'-16'-15'397'0,"-10"-17"-185"15,8-4-75-15,23 0-65 16,13 2-21-16,26 10-26 16,14 10-3-16,3 15-1 15,-7 13-6-15,-17 15 1 16,-20 6 7-16,-27 14 12 15,-11 6 6-15,-31 3 0 16,-3-8-4-16,4-17-5 16,9-15-5-16,29-16-23 15,13-5-9 1,28-6-17-16,12 1-5 16,13 2 12-16,2 1 5 0,-7 7-65 15,-6-1-52 1</inkml:trace>
  <inkml:trace contextRef="#ctx0" brushRef="#br1" timeOffset="344">9314 15935 974 0,'-32'-22'410'0,"-38"-14"-213"16,-4 16-84-16,-9 24-64 0,7 20-18 15,17 33-40-15,11 4-18 16,21 16-16-16,19 6-2 16,22 5 10-1,17 11 8-15,32-6 14 16,12-3 7-16,25-22 5 16,2-18 3-16,12-26 7 15,-1-24 2-15,-4-33 7 16,-9-20 3-16,-24-37 11 15,-18-13 32-15,-41-17 63 0,-15 1 30 16,-36 11 4-16,-22 12-28 16,-22 30-82-16,-5 18-44 15,9 34-27-15,21 16-112 16</inkml:trace>
  <inkml:trace contextRef="#ctx0" brushRef="#br1" timeOffset="345">9946 16466 1617 0,'0'3'596'0,"-1"0"-472"16,1 1-65-16,0-4-18 0</inkml:trace>
  <inkml:trace contextRef="#ctx0" brushRef="#br1" timeOffset="346">10898 15772 900 0,'4'-2'353'0,"3"11"-228"16,1 27-43 0,-6 45-48-16,-1 14 17 0,-5 21-2 15,-2 1-10-15,1-13-10 16,4-12-2-16,8-27-8 15,-1-25-40 1,8-35-147-16,1-16-259 16</inkml:trace>
  <inkml:trace contextRef="#ctx0" brushRef="#br1" timeOffset="347">11106 15880 659 0,'11'-22'369'0,"10"-19"-76"0,-8 31-122 16,-7 13-30-16,-6 35-62 0,4 21-33 0,-5 17-10 15,1 9-8-15,4 3-8 32,-4-5-2-32,5 3-2 15,2-10 18-15,-2-20-195 16</inkml:trace>
  <inkml:trace contextRef="#ctx0" brushRef="#br1" timeOffset="348">10873 16195 998 0,'15'0'432'16,"7"-1"-188"-16,23 6-173 0,16 6-27 15,20 1-5-15,6 4-105 16</inkml:trace>
  <inkml:trace contextRef="#ctx0" brushRef="#br1" timeOffset="349">12443 16344 832 0,'7'-18'330'0,"8"-24"-202"15,4 2-16-15,-2 4 16 0,-1 2 1 16,-8 5-5-16,-3 10 5 16,-9 8-37-16,-2 10-33 15,-2 18-41-15,-1 3-22 16,2 24-15-16,4 7 12 15,5 15 3-15,4 1 3 16,7-7-95 0,-3-8-106-16</inkml:trace>
  <inkml:trace contextRef="#ctx0" brushRef="#br1" timeOffset="350">12597 15989 1084 0,'-37'-24'486'15,"-27"-16"-227"-15,-15 21-101 16,-2 16-35-16,10 25-52 16,4 14-36-16,9 17-37 15,5 10-7-15,18 19-8 0,16 10 0 16,36 13-2-16,15-1 0 16,24-23-10-1,16-18 1-15,30-31 4 16,12-19 5-16,8-28 23 0,-7-17 14 15,-26-32 53-15,-21-17 32 16,-32-20 40-16,-20-2 0 16,-45-6-38-16,-18 5-33 0,-21 22-65 15,-9 8-7 1,13 36-65 0,10 15-55-16</inkml:trace>
  <inkml:trace contextRef="#ctx0" brushRef="#br1" timeOffset="351">13491 16062 690 0,'28'-30'375'0,"16"-20"23"0,2 18-290 15,-1 13-14-15,-4 32-17 16,0 18-26-16,-9 27-15 15,-8 13 2-15,-12 18 5 16,-12 1-2-16,-2-2-9 16,2-11-4-16,4-31-8 15,5-15 2-15,-2-31 19 16,0-14 6-16,-6-20 7 16,-2-13 2-16,-13-9-19 15,-5 1-10 1,-15 8-17-16,-2 14-14 0,-4 24-21 15,-10 14 0-15,1 27 1 16,-1 8 6-16,9 11 9 16,13 1-43-16,30-2-140 15,13-10-133-15</inkml:trace>
  <inkml:trace contextRef="#ctx0" brushRef="#br1" timeOffset="352">14188 16492 513 0,'2'-15'336'16,"0"-17"40"-16,-1-3-93 0,-11-4-44 16,0 3-23-16,-9 3-68 15,-6 4-32-15,-8 16-68 16,-7 10-26-16,3 15-26 16,3 10-5-16,15 12-5 15,12 4-2-15,22 1-9 16,9-7-32-1,17-11-132-15,-1-13-100 0</inkml:trace>
  <inkml:trace contextRef="#ctx0" brushRef="#br1" timeOffset="353">14143 16166 983 0,'-5'-14'445'15,"-3"-8"-196"-15,10 15-154 0,3 7-35 16,9 19-43-16,1 8-15 15,8 25-1-15,2 12-1 16,5 19 0-16,-5 6 0 16,-20 8 3-16,-11-4-1 15,-25-5 3-15,-5-7 1 16,-3-26 11-16,-2-17 14 0,4-38 10 16,2-19-12-16,20-25-23 15,13-8-17-15,27-8-22 16,14 0 7-16,14 0 2 15,9-3 4-15,6 6 16 16,0-2 8-16,-4 7 17 16,-7 11 6-16,-20 12 12 15,-11 6 4-15,-14 8 6 16,-8 2-4-16,-8 6-31 16,-1 5-16-16,-4 11-22 15,-2 6-2-15,2 12 11 16,2 3 6-16,8 7 7 15,6 0 1-15,12-6-1 16,2-5 2-16,0-15 8 16,-4-11 6-16,-5-7 12 15,-1-8 4-15,-1-8-1 16,3-3-4-16,-4-5-8 16,-3 2-3-16,-6 4-8 15,1 9-11-15,-2 15-32 0,-3 8-5 16,3 23-1-16,0 4 8 15,2 9 25-15,11-2 5 16,3-13 7-16,9-3 4 0,12-15 8 16,-1-9 18-16,1-9 30 15,-4-12 10-15,-7-8 7 16,-7-6-13-16,-5-9-50 16,-4 2-62-16,-8 5-525 15</inkml:trace>
  <inkml:trace contextRef="#ctx0" brushRef="#br1" timeOffset="354">15558 16360 763 0,'5'-15'362'16,"8"-11"-119"-1,0-3-96-15,6 1-8 0,12 4-14 16,-1 6-33-16,16 18-40 15,0 7-14-15,-4 23-33 16,-9 10 0 0,-31 13 5-16,-15 3 4 0,-32 3 3 15,-7-5 2-15,1-13 0 16,3-12 0 0,20-20 8-16,11-2-4 0,13-11-20 15,12-1-7-15,15-1-18 16,6-2-3-16,15 1 11 15,3 1-37-15,9-2-78 16,0-2-51-16,-5-8-135 16,-3-6 29-16,-10-14 95 15,-11-6 63-15,-18-11 211 16,-11-3 67-16,-25-5 51 16,-7-1 19-16,-18 8-29 15,-6 4-38-15,-9 19 2 16,0 7-18-16,-3 17-37 15,0 14-16-15,21 26-66 32,25-15-14-32,0 0-12 0,-67 62-4 0,30 35-6 0,17 7 0 0,61-23 2 15,15-3 1-15,27-18 1 16,13-8 0-16,21-25 4 16,12-14 4-1,8-37 15-15,1-21 10 16,-12-29 27-16,-22-15 42 15,-37-23 61-15,-21-10 18 16,-42-14 0-16,-14 8-52 16,-38 26-69-16,-14 18-27 15,-3 40-22-15,11 20-63 0,21 17 349 16</inkml:trace>
  <inkml:trace contextRef="#ctx0" brushRef="#br1" timeOffset="355">16627 16664 921 0,'-8'17'394'16,"-16"20"-209"-16,-10 8-64 15,-10 0-13-15,4-7-373 0</inkml:trace>
  <inkml:trace contextRef="#ctx0" brushRef="#br1" timeOffset="356">17251 16259 675 0,'5'-4'325'16,"7"3"-105"-16,-7 8-56 16,-9 22-41-16,-4 13 0 0,-2 16-23 15,3 8-8-15,9-8-23 16,10-9-24-16,15-20-9 15,8-13 4-15,11-16 10 16,5-9 7-16,-6-15 0 16,-4-12-4-16,-20-18-8 15,-7-10-5-15,-2 2-14 16,-6 6-6-16,-2 20-8 0,-5 11-3 16,-5 22-4-1,-1 11 2-15,2 24 3 16,5 10-2-16,0 12 5 15,7 6-2-15,8-2-3 0,2-6-7 16,4-13-239 0</inkml:trace>
  <inkml:trace contextRef="#ctx0" brushRef="#br1" timeOffset="357">17827 16620 897 0,'1'-1'432'0,"-1"-1"-150"15,-5 19-142-15,-9 6-31 16,-12 17-23-16,0 6-9 0,-5 4-37 16,3 0-13-16,12-13-12 15,8-8-1-15,14-24 14 16,7-14 2-16,10-21 4 0,2-10 3 15,-2-7-15-15,1 3-1 16,-6 4-7 0,-1 2-6-16,-5 21 9 15,-3 0-2-15,2 24 0 16,0 12 3-16,4 11-12 16,3 9-1-16,0 6 2 15,1 5-1-15,-3-3-1 16,-5-3 0-16,-2-16-77 0,-3-9-91 15</inkml:trace>
  <inkml:trace contextRef="#ctx0" brushRef="#br1" timeOffset="358">17682 16813 1015 0,'6'7'451'15,"7"3"-199"-15,13-4-61 16,30-4-58-16,3-5-43 15,8 0-70-15,-7-2-99 16</inkml:trace>
  <inkml:trace contextRef="#ctx0" brushRef="#br1" timeOffset="359">18258 16326 825 0,'-4'0'440'0,"-1"-1"-125"0,6-2-74 16,-1 3-90-16,30 3-40 16,73 7-36-16,-32-2-23 15,1-2-25 1,-7-3-7-16,-17 0-26 0,-8 0-75 15,-17 1-310-15</inkml:trace>
  <inkml:trace contextRef="#ctx0" brushRef="#br1" timeOffset="360">18308 16473 1045 0,'0'3'442'0,"8"7"-215"16,16-3-61 0,32-2-27-16,7 1-14 0,13-3-47 15,1 1-19-15,-13 2-25 16,-7 2-88-16</inkml:trace>
  <inkml:trace contextRef="#ctx0" brushRef="#br1" timeOffset="361">19171 16260 545 0,'-2'-8'290'16,"-3"-12"-43"-16,3 2-24 15,7 5-66-15,3 6-29 16,9 20-57-16,5 15-28 0,13 32-4 16,4 19 9-16,7 20 0 15,-1 3-6-15,-12-13-14 16,-10-10-2-1,-10-22-1-15,-3-15 1 0,-1-26 32 16,2-21 11-16,-1-36 10 0,2-15 1 16,-3-33 7-1,-2-19-2-15,-1-36-3 16,-3-17-2-16,10-10-44 16,-3 9-14-16,4 43-25 15,4 32-11-15,-12 49-25 16,-2 24 26-16,-5 27-224 15</inkml:trace>
  <inkml:trace contextRef="#ctx0" brushRef="#br1" timeOffset="362">19592 15654 913 0,'1'0'344'0,"5"-2"-260"16,10 0-68-16,32-1-24 0,17 3 8 15,45-1 37 1,28 1 18-16,52 2 39 16,14 1 4-16,55 7-13 15,12 1-11-15,9-1-39 16,6 1-8-16,-36-5-6 15,-17-4-2-15,-39 4 0 0,-19-3-3 16,-36 2-5-16,-20 1-1 16,-32-2-1-16,-17 1 1 15,-34-2-3-15,-14 1-1 0,-22-4 1 16,-10-1-2 0,-21-3 12-16,-5 2 11 0,-7 2 8 15,4 4 3-15,15 10-17 16,10 7-14-16,20 22-13 15,9 15-2-15,16 23 5 16,6 4 81-16</inkml:trace>
  <inkml:trace contextRef="#ctx0" brushRef="#br1" timeOffset="363">19762 16184 191 0,'-5'0'1'16</inkml:trace>
  <inkml:trace contextRef="#ctx0" brushRef="#br1" timeOffset="364">20188 16266 228 0,'-3'3'168'0,"-11"9"29"16,-6-4 11-16,-15-4 10 0,-3 0-10 15,-4-17-13-15,1-6-19 16,14-17-57-16,7-7-38 16,23-3-75-16,14 1-22 15,22 8-2-15,12 11 6 16,14 21 25-16,4 10 14 15,-4 29-5 1,-12 7 2-16,-35 12 3 0,-25 7 3 0,-47 11 4 16,-12 11 0-16,-2-10-10 15,10-7-3-15,24-29-4 16,11-18 4-16,18-16-9 16,3-12-5-16,18-14-13 15,10-2-9-15,16 1 15 16,5 9 7-16,3 16 23 15,-4 7 11-15,-13 12 2 16,-3 3 1-16,-10 4-6 16,-5-6-6-16,2-8-11 15,0-5-27-15,5-15-171 16</inkml:trace>
  <inkml:trace contextRef="#ctx0" brushRef="#br1" timeOffset="365">20677 16338 760 0,'-9'0'338'16,"-11"7"-155"-16,3 8-92 15,8 19-64-15,4 4-4 16,17 2 3-16,6 3 8 15,10-15 14-15,4-5 9 16,-1-12 19-16,0-11 15 16,-1-7 25-16,-3-12 1 15,-6-13-17-15,-3-9-14 16,-4-12-37-16,-4 2-17 16,-3 10-1-16,-3 14-2 15,-6 23-16-15,1 13-2 16,-2 21-17-16,0 7-7 15,2 10 9-15,-3-2 2 16,1-4-43-16,-2-6-60 16,0-7-199-16</inkml:trace>
  <inkml:trace contextRef="#ctx0" brushRef="#br1" timeOffset="366">20702 16062 1036 0,'-4'-3'468'15,"-2"0"-212"1,-1 12-170-16,1 14-42 0,1 29-27 16,-1 14 6-16,1 35 9 15,-1 16 5-15,0-1-3 16,-1-3-4-16,2-25-12 16,4-17 12-16,9-15-143 15,6-11-109-15</inkml:trace>
  <inkml:trace contextRef="#ctx0" brushRef="#br1" timeOffset="367">20961 16616 921 0,'1'-5'461'16,"9"-2"-131"-1,-9 11-204-15,10 11-30 0,-3 15-40 16,-5 0-8-16,1 12-15 16,-7-11-4-16,-4-6-7 15,4-5-4-15,3-19 15 16,-2-2 2-16,10-15-4 16,2-6 0-16,3-7-21 15,3-2-3-15,-7 7-5 16,-4 3 0-16,-5 14-9 15,-4 7-6-15,-4 8 2 16,4 9 0-16,0 6 11 16,4 2 4-16,14-1 5 15,10-4 2-15,15-8 0 16,6-5 12-16,10-9-99 16</inkml:trace>
  <inkml:trace contextRef="#ctx0" brushRef="#br1" timeOffset="368">21611 16513 532 0,'4'-11'347'16,"6"-11"19"-1,-5-2-64-15,-7-5-79 0,-4 2-38 16,-14-1-80-16,-10 5-30 16,-11 11-50-16,-1 8-22 15,0 14-19-15,9 9-6 16,7 12-12-1,10 4 0-15,13 0 4 0,4 0 2 16,16-9 11-16,3-5 2 16,10-7 6-16,1-7 4 15,0-11 9-15,1-6 6 16,-7-8 7-16,-1 2 1 16,-9 0-4-16,-5 3-4 0,-3 11-14 15,-2 7-4-15,3 16-3 0,2 9 0 16,9 10 7-1,1 6 1-15,-5 10 2 0,-8 2 1 16,-16 7 0-16,-10-7 42 16,-15-9 48-16,-2-6 17 0,-6-23 40 15,-2-10-22-15,1-21-27 16,0-11-16-16,12-9-38 16,8 0-28-16,14 1-115 15,7 1-61-15</inkml:trace>
  <inkml:trace contextRef="#ctx0" brushRef="#br1" timeOffset="369">22244 16587 683 0,'7'-11'375'16,"4"-14"-94"-16,-8-10-44 0,-5-2-13 15,-13-8-49-15,-11-2-30 16,-13 10-57-16,-9 6-23 15,-10 17-38-15,6 16-22 16,8 24-18-16,2 8-4 16,18 19-1-16,9 3 2 15,13-7 4 1,16 1 0-16,19-19-2 16,3-11 4-16,16-18 7 0,-1-14 6 15,0-17 15-15,0-6 8 16,-16-22 8-16,-4-10 0 15,-15-18-4-15,-4-5-5 16,-4 9-9-16,-8 5 2 16,-4 31 7-16,-5 15 4 15,-7 23-2-15,3 16-7 16,0 14-16-16,3 7-7 0,10 18 1 16,6 9-1-16,13 22 6 0,2 8 6 31,5 0 5-31,-3-5 2 0,-6-23 0 0,-2-11 0 15,-9-18 6-15,3-6-49 16</inkml:trace>
  <inkml:trace contextRef="#ctx0" brushRef="#br1" timeOffset="370">23007 16389 621 0,'-1'-17'346'0,"-3"-13"-53"0,9 9-126 0,3 4-33 31,7 10-53-31,5 2-27 0,3 6-27 0,4 6 1 16,6 4 3 0,1-1-1-1,2-3 4-15,-1-3 3 16,-11-10 10-16,-1-3 0 0,-9-8-5 15,-5 2-6-15,4 4-17 16,-8-1-4-16,2 8-49 16,-2-2-56-16,-7 3-142 15,0 3-168-15</inkml:trace>
  <inkml:trace contextRef="#ctx0" brushRef="#br1" timeOffset="371">23085 16630 818 0,'13'-1'403'0,"25"-1"-118"16,11 1-66-16,12 3-81 0,-4 1-38 16,-8 2-64-16,-8-2-7 15,-15-4-67-15</inkml:trace>
  <inkml:trace contextRef="#ctx0" brushRef="#br1" timeOffset="372">18522 17556 633 0,'-3'-5'325'16,"-4"-6"-117"-1,12-4-88-15,3-3-19 16,16-1-49-16,7-2-11 15,12 6 5-15,4-1 3 16,-3 9-8-16,-4 7-7 16,-11 13-20-16,-8 6-6 15,-12 11 0-15,-2 0 5 0,-4-3 10 16,3-4 1 0,8-12 1-16,4-5 2 15,8-8 4-15,1-6 4 0,-6-4-102 16,-7 1-96-16</inkml:trace>
  <inkml:trace contextRef="#ctx0" brushRef="#br1" timeOffset="373">18521 17831 980 0,'11'-3'418'0,"21"-7"-185"16,8 2-60-16,20-1-28 15,8 5-28-15,-2 4-64 16,-5 3-19-16,-13 5-77 16,-10 0-89-16</inkml:trace>
  <inkml:trace contextRef="#ctx0" brushRef="#br1" timeOffset="374">19905 17384 586 0,'3'-6'301'0,"3"-6"-79"31,-4 0-41-31,-10 5-63 0,-7 1-27 0,-17 4-45 31,-9 1-9-31,-8 1-13 16,-2 3-9-16,7 6-11 15,3 1-4-15,12 5-2 0,1 2-2 16,10 5-3-16,-1 2-4 16,6 5-6-16,2 0-3 15,1 1 3 1,4-4 6-16,4-6 7 0,3 0 2 15,8-16 9-15,3 0 2 16,15-11 3-16,6 0 2 16,15 3 2-16,10 4 1 15,4 12 6-15,-4 2-1 0,-21 7-4 16,-13 5 8-16,-35 7 18 16,-13 6 9-16,-24-4 6 15,-6-4-6-15,-3-11-12 16,4-11 0-16,20-12-88 15,5-8-60-15,19-5-189 16</inkml:trace>
  <inkml:trace contextRef="#ctx0" brushRef="#br1" timeOffset="375">20061 17529 1024 0,'-2'-8'432'16,"0"-8"-245"-16,1 9-62 0,17 14-53 16,7 10-25-1,17 12-22-15,7 4 5 0,-3 6-3 16,-6 0-5-16,-25 8-9 15,-15 3 0-15,-28-2-2 16,-9-3 3-16,-12-19 6 16,2-16-10-16,11-20-17 15,8-14-3-15,28-15-41 16,12-9 3-16,28-11 8 16,15-4-3-16,18-2 32 15,-2 6 15-15,-21 11 54 16,-13 8 19-16,-38 14 16 0,-21 4-12 15,-26 15-47 1,-11 4-17-16,-2 7-17 16,7 8-5-16,25 4-128 15,10 1-91-15</inkml:trace>
  <inkml:trace contextRef="#ctx0" brushRef="#br1" timeOffset="376">20489 17776 1277 0,'0'2'520'0,"-1"3"-312"16,3 1-33-16,-2-6-42 15,0 0-32-15,0 0-50 16,0 0-2-16,0 0-136 16,0-1-288-16</inkml:trace>
  <inkml:trace contextRef="#ctx0" brushRef="#br1" timeOffset="377">20770 17501 622 0,'-1'-9'331'15,"1"-7"-76"-15,11-1-100 16,8 1-21-16,19 3-46 16,5 5-23-16,5 8-36 15,-2 5-7-15,-12 4-8 16,-9 1-2-16,-18 4-5 15,-8 2 0-15,-16-1 6 16,-2 1 4-16,2-9 6 16,5-3-4-16,12 0-19 15,7-2-4-15,15 6-15 16,7 7 0-16,11 4 9 0,-1 5 2 16,-16 6 4-16,-12-2 4 15,-33 7 10-15,-12-2 6 16,-16-6 9-16,-3-7 5 15,6-15-26-15,2-5-34 16,12-7-83-16,9 0-61 16,14 5-276-16</inkml:trace>
  <inkml:trace contextRef="#ctx0" brushRef="#br1" timeOffset="378">21667 17587 727 0,'-2'-7'344'0,"-5"-9"-121"16,-2-2-60-16,-7-4-41 0,-3 1-12 15,-7-1-23-15,-5 2-14 16,-2 10-34-16,0 4-15 16,1 12-27-16,6 7-7 15,2 4-11-15,6 7-3 16,5-3-4-16,8 2-1 16,15-1 7-16,0-6 5 0,13 1 12 15,4-6 5 1,8-7 3-16,7-3 4 0,-1-2 1 15,-3 1-2-15,-10 1-6 16,-5 9-1-16,-7 4 3 16,-7 5 4-1,-6 9 8-15,-10 2 2 0,-13 3 0 16,-6 2 4-16,-14-6 11 16,2-5 8-16,-9-9 11 15,-1-6 2-15,5-12-6 16,2-6-3-16,13-8-85 15,9-2-83-15</inkml:trace>
  <inkml:trace contextRef="#ctx0" brushRef="#br1" timeOffset="379">22202 17360 637 0,'10'-6'326'0,"14"-5"-79"16,3 5-81-16,0 8-78 16,-1 7-16-16,-13 11-29 15,-7 4-1-15,-7 5 0 16,-9 1-4-16,-1-7-7 15,-2-8-1-15,4-12 9 0,-1-6 2 16,11-17-6-16,6-3-7 16,11-12-23-1,10-1-9-15,0 6-4 16,-2 6-1-16,-4 12-1 0,-4 5-1 16,-3 11-2-1,-2 6 4-15,-4 12 9 16,-8 7 7-16,-1 2 6 15,0 1-3-15,-3-8-1 16,3-3 1-16,2-7 4 0,3-13 6 16,10-9 3-16,2-9-1 0,9-12-6 31,4 5-7-31,-3 4-13 16,0 7-5-16,-7 16-10 0,-5 8-1 15,-9 17 3-15,-6 5 5 16,-4 8-21-16,-7-3-84 15</inkml:trace>
  <inkml:trace contextRef="#ctx0" brushRef="#br1" timeOffset="380">22228 17611 744 0,'-8'3'363'0,"-5"-2"-151"15,12 3-43-15,26 0-43 16,14-4-25-16,19 0 0 16,10-1 4-16,5-5-17 15,-5 2-17-15,2 2-31 16,-6 2-13-16,-8 2-14 16,-8 1-30-16,-20-2-63 0,-12 0-66 15,-16 4-320 1</inkml:trace>
  <inkml:trace contextRef="#ctx0" brushRef="#br1" timeOffset="381">22575 17839 723 0,'-5'-2'334'0,"-5"-6"-123"15,-10-1-19-15,-11-3-28 0,-5 2-17 16,-2 4-41-16,-1 3-26 16,7 5-39-1,6 3-14-15,12 7-28 16,13 4-7-16,14 6-9 0,8 5 2 16,10 4 10-16,5 1 4 15,2 2 4-15,-1 4-1 16,-11-12 2-1,-7 1 0-15,-19-9 8 16,-10-8 10-16,-16-5 40 0,-5-1 16 16,-11-4 19-16,3-5-1 15,6 1-36-15,5-6-16 16,9-1-27-16,6 2-8 16,6 3-33-16,0 3-65 0</inkml:trace>
</inkml:ink>
</file>

<file path=ppt/ink/ink1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5T08:25:35.868"/>
    </inkml:context>
    <inkml:brush xml:id="br0">
      <inkml:brushProperty name="width" value="0.05292" units="cm"/>
      <inkml:brushProperty name="height" value="0.05292" units="cm"/>
      <inkml:brushProperty name="color" value="#FF0000"/>
    </inkml:brush>
  </inkml:definitions>
  <inkml:trace contextRef="#ctx0" brushRef="#br0">10219 15178 365 0,'0'-5'251'0,"2"-4"41"16,-1-1-36-1,-1 5-36-15,0 2-23 0,0 5-63 16,0-2-31-16,0 0-52 15,0 12-15-15,1 42-16 16,-1-20-2-16,1 5-10 0,-2-1-5 16,1 7-2-16,0-3-76 15,0-2-232 1</inkml:trace>
  <inkml:trace contextRef="#ctx0" brushRef="#br0" timeOffset="1">10277 15707 867 0,'-3'-4'428'15,"-4"-2"-154"1,2 9-61-16,3 0-98 16,3 10-40-16,-6 12-53 15,1 5-6-15,1 7-9 16,1-2-6-16,7-1-6 16,0-3-13-16,2 5-123 15,0 6-191-15</inkml:trace>
  <inkml:trace contextRef="#ctx0" brushRef="#br0" timeOffset="2">10253 16310 726 0,'0'2'353'0,"-4"1"-121"15,3 7-62-15,-3 3-73 16,-1 5-24-16,0 5-36 15,4 1-12-15,2 9-15 0,1 4-3 16,0 11-7-16,-2-2-50 16,2-2-188-16</inkml:trace>
  <inkml:trace contextRef="#ctx0" brushRef="#br0" timeOffset="3">10223 16864 804 0,'-2'-3'406'0,"-2"-2"-129"16,2 2-69-16,2 3-74 15,0 0-32-15,0 0-38 16,3 9-10-16,3 10-26 16,4 36-10-16,-5-16-12 0,-4 3-4 15,5 14 1-15,-4-2-81 16,-1 0-171-16,-1-10-190 15</inkml:trace>
  <inkml:trace contextRef="#ctx0" brushRef="#br0" timeOffset="4">10246 17400 899 0,'-2'6'420'15,"-5"3"-194"-15,1 4-104 16,5 4-32-16,0 5-57 15,4 9-15-15,-1 12-12 16,0 1-2-16,0 2-19 16,-2-6-87-16</inkml:trace>
  <inkml:trace contextRef="#ctx0" brushRef="#br0" timeOffset="5">10225 17853 802 0,'-2'8'413'0,"0"5"-50"16,0 3-269-16,2 8-18 0,3-1-35 16,1 5-19-16,2 4-14 15,-1 0-1-15,-3 2-3 16,1-4 0-16,5-8-21 15,-6-6-81-15</inkml:trace>
  <inkml:trace contextRef="#ctx0" brushRef="#br0" timeOffset="6">10864 17038 821 0,'-2'0'408'0,"-1"1"-145"0,-1 10-105 15,0 11-30-15,3 24-42 16,-1 10-16-16,-2 20-32 16,1-1-8-16,3-4-16 15,-4 1-3-15,4-11-3 16,4 0-1-1,-4-10-6-15,1-10-2 0,7-14-69 0,-5-7-59 16,7-14-266-16</inkml:trace>
  <inkml:trace contextRef="#ctx0" brushRef="#br0" timeOffset="7">10987 17119 690 0,'0'-10'344'0,"0"-12"-96"16,0 3-34-16,1 13-70 15,-1 3-40-15,3 10-60 0,1 13-16 16,3 6-9-16,5 14 3 15,-3 13-2-15,-1 4-6 16,-1 9-3 0,-4-5-1-16,2 3-5 15,-2-5-2-15,2-4 4 0,1-3-64 16,1-13-192-16</inkml:trace>
  <inkml:trace contextRef="#ctx0" brushRef="#br0" timeOffset="8">10837 17433 505 0,'-1'0'336'0,"2"0"51"15,11 0-149-15,12 2-98 16,11 0-10-16,6-2-43 16,1 0-28-16,-4-2-24 0,-3-2-13 0,0 0-103 15</inkml:trace>
  <inkml:trace contextRef="#ctx0" brushRef="#br0" timeOffset="9">11720 17484 378 0,'3'-5'259'0,"-3"-7"-11"16,0 1-50-16,-4 1-12 0,-3 1-20 16,-4 2-9-16,-12-1-26 15,2 2-17-15,-7 6-43 16,-1 3-18-16,4 6-36 16,-1-1-15-16,6 10-18 15,2 2-8-15,7 11-2 16,7 0 0-16,8 0 6 15,10 2 4-15,9-11 8 16,5-3 4-16,6-14 4 0,2-5 0 16,-5-15 3-1,3-7 0-15,-14-10 1 16,3-3 0-16,-6 3 3 0,-10 4 1 16,-4 12 3-1,-4 0 1-15,-7 11 7 16,4 5 6-16,-1 8 3 0,1 7 0 15,2 8-7-15,-4 4-6 16,6 1-9 0,1 1-3-16,8-2-3 15,6-4-4-15,3-3-35 16,-2-2-29-16,5-5-182 16</inkml:trace>
  <inkml:trace contextRef="#ctx0" brushRef="#br0" timeOffset="10">11905 17575 1075 0,'0'-1'438'0,"0"1"-299"16,3 1-39-16,-3-1-50 15,0 0-17-15,15 3 0 0,31 43-2 16,-28-26-12 0,-2 3-4-16,0 3-10 15,-2-2-3-15,-3-4-63 16,-1-6-62-16,-2-10-267 16</inkml:trace>
  <inkml:trace contextRef="#ctx0" brushRef="#br0" timeOffset="11">12130 17537 738 0,'-4'-1'359'0,"-3"1"-123"0,-2 0-45 16,-5 10-58-16,-2 2-25 16,-6 3-32-16,-2 4-8 15,-3 3-12-15,2-3-14 16,1 3-22-16,2-2-6 15,6 0-11-15,2 2-3 0,7-2-5 16,2-2 1-16,5-6-112 16,2-3-118-16</inkml:trace>
  <inkml:trace contextRef="#ctx0" brushRef="#br0" timeOffset="12">12693 17413 495 0,'-10'-2'322'16,"-11"-1"-31"-16,-8 3-97 0,2 3-37 16,-1 1-71-16,4 2-29 15,10 2-40-15,4 1-15 16,10 3-18-16,2 2-3 15,13-2 1-15,6-2 3 16,5-2 11 0,5-5 4-16,-2 1 3 15,-5-4 1-15,-11-3 4 0,-8 1 3 16,-4 1-2 0,-7-4 1-16,-9 5-3 15,-4 4-1-15,-14 5 1 16,1 5 3-16,2 0 3 0,3 2 0 0,12-1-3 15,5 2-6 1,10 4-3-16,5-1-1 16,11 0 0-16,5-5 1 0,9-5 1 15,3-3 0 1,-1-7-41-16,3 0-64 0,-3-7-273 16</inkml:trace>
  <inkml:trace contextRef="#ctx0" brushRef="#br0" timeOffset="13">12886 17464 728 0,'-10'-4'355'16,"-15"-2"-136"-16,3 4-60 16,2 3-75-1,0 4-35-15,11 10-36 0,-1 1-11 0,7 6-11 16,7 1-4-16,5 1 1 15,7-1 3-15,9-5 6 16,2-1 2-16,3-13 2 16,-1-1 3-16,-6-6 3 15,-5-3 2-15,-5-6 6 16,-7-4 2-16,-9-6 5 16,-1 0 2-1,-12-4 29-15,-2-1 14 0,0-2 10 16,-2-3-3-16,8-4-35 15,5-3-18-15,10 0-21 16,6 4-7-16,9 8-5 16,1 3-10-16,7 8-96 15,0 6-171-15</inkml:trace>
  <inkml:trace contextRef="#ctx0" brushRef="#br0" timeOffset="14">13037 17441 684 0,'0'1'318'15,"1"6"-137"-15,3 3-61 16,-1 6-59-16,2 5-10 16,-2 4-10-16,-1 2-15 15,5 0-13-15,-1 3-4 16,3-5-2-16,3-6-1 0,1-7 2 16,0-10 0-16,2-8 3 15,1-5 0-15,-2-10 0 16,2-2 0-16,-6-5-2 15,-3 2-1-15,-5 3-2 16,-1 3 0-16,3 6 1 16,-4 7-2-16,-2 7-2 15,0 2 1-15,1-2 2 16,0 0-1-16,-5 15 0 16,-3 36-3-16,20-28-4 15,4 1 0-15,8-4 1 0,-2-2 1 16,-2-11 4-16,2-5 3 15,-2-10 9-15,-1-10 13 16,-2-5 30-16,-3-4 26 16,-5-4 22-16,-4 2-2 15,-7 2-20-15,-4 4-30 16,-1 8-32-16,1 3-29 0,5 6-304 16</inkml:trace>
  <inkml:trace contextRef="#ctx0" brushRef="#br0" timeOffset="15">13709 17437 435 0,'0'-6'247'0,"-1"-6"-5"0,0-1-34 16,0 4-11-16,1 2-6 15,0 6-56 1,1 5-32-16,2 15-57 16,-2 5-26-16,3 20-9 0,-1 5 1 15,0 12-2-15,1 9 1 16,-4-3-4-1,0-4-2-15,4-14-1 16,-4-8 0-16,3-17-117 16,1-8-77-16</inkml:trace>
  <inkml:trace contextRef="#ctx0" brushRef="#br0" timeOffset="16">13745 17617 770 0,'2'3'320'0,"0"2"-179"15,8-1-39-15,9-1-42 16,4-2-16-16,10 0-27 16,2 2-5-16,-6-3-82 15,0-6-142-15</inkml:trace>
  <inkml:trace contextRef="#ctx0" brushRef="#br0" timeOffset="17">13981 17468 674 0,'-2'0'335'0,"-3"3"-112"16,5 6-88-16,1 2-76 0,4 15-15 16,-3-1-12-16,1 4-3 15,-3-4-6-15,-3-6-3 16,0-10-1-16,1-4 2 16,-2-5 0-16,2-10 0 15,1-6-5 1,-1-1-7-16,5-11-7 0,5 4-1 15,5 2-1-15,-1 0-1 16,7 7 7-16,-2 2 5 0,1 7 10 16,2 4 8-16,-3 4 5 31,-1 0 0-31,-5 9-6 16,-2 1-7-16,-3 10-11 15,1 8-2-15,1-3-2 16,-1 3-36-16,0-4-134 15,-2-4-141-15</inkml:trace>
  <inkml:trace contextRef="#ctx0" brushRef="#br0" timeOffset="18">14552 17484 742 0,'-11'6'320'15,"-8"10"-168"-15,-4 0-22 16,-5 5-35-16,2 3-19 0,-4-3-27 16,0-1-13-16,3-5-13 15,2-6-5-15,8-8-6 16,2-2-2-16,5-8-3 15,1 0-2-15,6-4-5 16,1-3-3-16,4-2-3 16,8-1 0-16,0-1 6 15,5 2 5-15,3 7 6 16,-3 3 0-16,0 5-3 16,0 5-3-16,-2 4-2 15,0 1 0-15,2 15 1 16,-2-3 0-16,-1 8 0 15,5 3 0-15,-1-6 1 16,3-1-1-16,1-9-1 16,-3-5 1-16,4-9 0 0,-3-7 2 15,-5-4 2-15,2-7-1 16,-6-3-1-16,-5-4-1 16,-1-5-1-1,4 2-1-15,-5 3-1 16,7 5 0-16,-6 9 0 0,0 7-1 15,1 6 7-15,-4 7 3 16,1 7 7-16,-3 4 2 16,-1 5-3-16,3 5-4 0,2-1-5 15,2-2-4-15,-5-8-122 16,2-4-70 0</inkml:trace>
  <inkml:trace contextRef="#ctx0" brushRef="#br0" timeOffset="19">14556 17245 910 0,'-3'-4'457'0,"-5"-5"-154"16,4 5-145-16,3 2-46 16,0 2-73-16,0 0-22 15,1 0-121-15,0 0-145 16</inkml:trace>
  <inkml:trace contextRef="#ctx0" brushRef="#br0" timeOffset="20">14748 17483 559 0,'-1'-1'349'16,"-3"-5"-12"-16,4 11-205 0,5 3-28 16,6 6-45-16,3 3-7 15,2 7-7-15,-1 4-4 16,0 1-11-1,1 0-6-15,-1-10-6 16,-2-5-3-16,-1-13 2 16,0-4 2-16,1-13 3 15,-1-3-1-15,-1-10-3 16,1 5-4-16,-5-2-4 16,-1 0-5-16,0 14-34 0,-2-2-68 0</inkml:trace>
  <inkml:trace contextRef="#ctx0" brushRef="#br0" timeOffset="21">15247 17438 517 0,'-10'-4'337'16,"-8"-4"-6"-16,-1 6-153 16,-2 4-34-16,5 6-71 15,2 2-29-15,8 5-35 16,3 2-10-16,3-1-8 16,4 1-1-16,3-2 5 15,4-7 3-15,3-1 2 16,2-5 3-16,2-4 0 15,-3-4-1-15,-5-2 1 16,-6 0-1-16,-5 1-1 16,-5 4-1-16,-9 6 0 15,1 5 1-15,-7 8 6 16,5-1 2-16,1 2 0 16,1-1-2-16,8-4-6 0,6 3-1 31,11 0 0-31,3-1 2 15,8-3 2-15,-6-3-1 16,2-4 1-16,0-3 0 0,-2-2 1 0,-1-5 2 16,0-8-14-1,1-4-8-15,-2-4-11 16,-2 0 1-16,-3 2 13 16,-3 0 10-16,-4 2 19 15,-2 2 12-15,-2 8 21 16,1 6 5-16,-1 11 4 15,1 4-8-15,1 10-12 16,1 6-6-16,4 2-11 16,-1 2-5-16,5-2-5 15,1-4-64-15</inkml:trace>
  <inkml:trace contextRef="#ctx0" brushRef="#br0" timeOffset="22">15716 17450 699 0,'-10'6'329'0,"-4"5"-140"15,4 10-90-15,-2 2-22 16,10 8-34-16,0-2-9 16,3 1-12-16,6-2 0 15,3-5-7-15,5-7-3 0,2-13 3 16,2-6 4-16,-1-12 5 15,-1-1 1-15,-4-7 0 16,0-3-1-16,-7 2-3 16,-2 4-2-16,1 3-5 15,-4 7-1-15,-1 10-1 16,1 7 3-16,-1 11 0 16,4 5-3-16,6 6-5 15,0-5-4-15,8-4-2 16,-2-3-1-16,1-11 3 15,1-6 1-15,0-12 4 16,-1-4 2-16,-5-5 0 16,-3-3-1-16,0 0-2 15,3-5-2-15,1 8-3 16,4 5 0-16,1 5 0 16,-2 5-1-16,4 4 0 0,-3 2-1 15,0 16 5 1,-7 3 8-16,-7 7 13 0,-4 3 5 15,-13-8 1-15,0 1-4 16,-10-5-19-16,-6-8-68 16</inkml:trace>
  <inkml:trace contextRef="#ctx0" brushRef="#br0" timeOffset="23">16560 17219 682 0,'-6'-3'378'0,"4"-1"-110"15,-4 4-83-15,2 7-28 0,0 12-66 16,3 11-17-16,0 19-19 0,-7 7-6 16,8 6-12-1,-5 5-10 1,-2-11-8-16,7-2-5 16,-1-6-5-16,1-13-2 0,4-8 0 15,-2-9-2-15,0-11-29 16,2-7-42-16,-3-4-166 15,0-6-284-15</inkml:trace>
  <inkml:trace contextRef="#ctx0" brushRef="#br0" timeOffset="24">16787 17572 510 0,'-3'-2'251'16,"-3"-1"-79"-16,-2 1-29 0,1 4-37 15,0 2-12-15,1-1-23 16,3 0-10-16,4 1-21 16,0 1-9-16,-1-5-12 15,0 0-3-15,0 0 5 16,1 0 7-16,10 4 23 15,26 13 14-15,-34-23 29 16,-2-3 0-16,-4 2-8 0,-4 1-15 16,-4-1-39-16,2 7-10 15,6 0-106-15,2 0-128 16</inkml:trace>
  <inkml:trace contextRef="#ctx0" brushRef="#br0" timeOffset="25">17111 17246 436 0,'-1'-5'311'0,"-2"-2"58"16,-2 3-102-16,-2 8-108 16,5 8-43-16,-6 13-75 0,10 11-15 15,7 12 3-15,-8 4 0 0,11 6-4 32,-4-2-3-32,-8-5-10 15,5 1-1-15,-5-7 0 16,-7-7 1-16,6-7 0 15,-1-9 0-15,2-13-2 16,2-3 0-16,-2-6-56 0,4-1-73 16</inkml:trace>
</inkml:ink>
</file>

<file path=ppt/ink/ink1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5T08:18:03.380"/>
    </inkml:context>
    <inkml:brush xml:id="br0">
      <inkml:brushProperty name="width" value="0.05292" units="cm"/>
      <inkml:brushProperty name="height" value="0.05292" units="cm"/>
      <inkml:brushProperty name="color" value="#FF0000"/>
    </inkml:brush>
    <inkml:context xml:id="ctx1">
      <inkml:inkSource xml:id="inkSrc91">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15T08:19:02.892"/>
    </inkml:context>
  </inkml:definitions>
  <inkml:trace contextRef="#ctx0" brushRef="#br0">14316 3468 516 0,'1'-8'324'0,"-1"-6"14"16,0 7-54-1,-8 16-66-15,-5 7-33 0,-2 13-76 16,-2 6-30-16,-1 9-44 15,1 3-12-15,6 4-13 16,0-1-2-16,4-7-3 16,3-6 0-16,0-14-1 0,4-9 0 15,2-17 7-15,1-8 2 16,7-20-3-16,2-5 1 16,4-16-5-16,0-3-1 15,-1 6 3-15,-4-4 0 16,0 16 12-1,2 9 6-15,-7 9 22 0,0 9 5 16,-5 10-10-16,2 4-5 0,0 7-22 31,4 4-6-31,6 6-5 16,4 6-1-16,7 11-2 0,4 4 1 0,0 7-1 31,-3 0 1-31,-2-1 3 16,-2-3-24-16,-9-11-75 15,1-6-53-15,-8-14-143 0,-5-6-71 16</inkml:trace>
  <inkml:trace contextRef="#ctx0" brushRef="#br0" timeOffset="187.0922">14213 3690 765 0,'-4'0'428'15,"-2"1"-82"-15,6 1-78 0,0-2-106 16,10 0-36-16,20 0-51 16,59-6-14-16,-36 1-21 15,-1 1-17-15,-12 1-84 16,-7 3-64-16</inkml:trace>
  <inkml:trace contextRef="#ctx0" brushRef="#br0" timeOffset="1011.3551">21348 3466 893 0,'1'2'380'0,"1"1"-188"16,1 11-35-16,-1 11-49 16,-1 5-14-16,2 18-44 15,-3-1-17-15,1 4-17 16,0-4-3-16,-1-7 0 15,1-10-25-15,-1-11-99 16,0-8-67-16,-1-12-288 16</inkml:trace>
  <inkml:trace contextRef="#ctx0" brushRef="#br0" timeOffset="1378.3401">21283 3530 687 0,'0'-15'402'0,"4"-9"-49"15,10 3-136-15,1 3-33 16,11 6-63-16,5 2-29 16,3 9-49-16,6 3-13 0,1 8-12 15,-7 1-7 1,-7 4-1-16,-8 2-1 0,-12 0 0 16,-5-2-1-1,-3-3 1-15,-2-3-1 0,-1-6 0 16,4 1-2-16,6-4-3 15,-6-1 0-15,7 0-3 16,16 2-2-16,30 13 0 16,-33 2 2-16,-17 11 3 15,-5 6 5-15,-21 7 4 16,-6 0 1-16,-2-11-4 16,-5-7 3-16,10-14-2 15,-2-10-2-15,6-6-14 16,11-3-16-16,-3 0-58 15,14 5-53-15,0 4-110 16,2 2-46-16</inkml:trace>
  <inkml:trace contextRef="#ctx0" brushRef="#br0" timeOffset="6973.357">1810 5642 746 0,'-2'-3'371'16,"3"-1"-111"-16,-2 8-66 0,0-4-87 15,1 30-33 1,0 77-52-16,6-26-8 16,5 12-7-16,0 4 0 15,-2-8 0-15,2-5 2 16,-1-21-59-16,1-13-67 15</inkml:trace>
  <inkml:trace contextRef="#ctx0" brushRef="#br0" timeOffset="7186.2102">2092 5646 1040 0,'-5'-4'499'0,"2"2"-207"15,-4 19-166-15,1 14-50 16,0 27-57-16,5 9-8 16,3 10-2-16,9 3-2 15,5-6-3-15,-5-4 1 16,5-15-82 0,-4-5-87-16</inkml:trace>
  <inkml:trace contextRef="#ctx0" brushRef="#br0" timeOffset="7341.9777">1868 6064 828 0,'-1'0'438'16,"5"1"-132"-16,15 0-112 16,21 3-135-16,6-4-23 15,5 1-12-15,-4-1-6 0,-1 3-101 16</inkml:trace>
  <inkml:trace contextRef="#ctx0" brushRef="#br0" timeOffset="7831.4255">2957 5982 453 0,'-5'-2'323'15,"1"0"19"-15,7 2-162 16,-3 0-107-16,13 1-39 16,53 2-18-16,-27-5-5 15,3-7-1-15,-1-1 2 16,-11 2 5-16,-7 4 1 15,-17 1 13-15,-9 7 0 0,-18 6 7 16,-5 6 11-16,1 11 7 16,0 0 2-16,14 7-13 15,4 3-14-15,9-1-29 16,9 3-5-16,13-8-6 16,11-6-21-16,9-8-99 15,3-9-118-15</inkml:trace>
  <inkml:trace contextRef="#ctx0" brushRef="#br0" timeOffset="8078.8265">3587 6038 694 0,'-8'8'409'16,"-9"4"-38"-16,-3 15-196 16,-5 4-33-16,-2 2-61 15,4-3-21-15,-12-12-22 0,4-7-7 16,-2-15-13-1,-1-9-18-15,14-8-34 0,6-2-8 16,14 0-8-16,6 0 9 16,14 8 3-16,3 6 5 15,10 10 14-15,0 10 8 16,4 15 23-16,-2 4 2 16,-10 6-2-16,-1-4-22 15,-8-2-401-15</inkml:trace>
  <inkml:trace contextRef="#ctx0" brushRef="#br0" timeOffset="8274.5384">3647 6019 928 0,'-4'-1'517'0,"2"0"-132"16,4 9-163-16,18 11-165 15,9 10-39-15,8 19-9 16,2-1-1-16,-2 16-1 0,-6 2 0 15,-8-5 1 1,-2 0 0-16,-6-18-55 0,-4-8-71 0,-3-19-215 16</inkml:trace>
  <inkml:trace contextRef="#ctx0" brushRef="#br0" timeOffset="8436.5852">3891 6117 927 0,'-4'-6'490'15,"-9"2"-146"-15,-1 10-92 16,-8 17-144-16,-1 9-35 16,-2 15-33-16,-3 5-4 0,-1 4-1 15,-1 0-14 1,0 3 8-16,5-9-66 16,5-5-165-16</inkml:trace>
  <inkml:trace contextRef="#ctx0" brushRef="#br0" timeOffset="8843.0294">4004 6041 1153 0,'-3'2'486'16,"-4"5"-294"-16,1 6-73 16,4 11-83-16,5 0-20 15,6 7-10-15,3-1 1 16,13-5 2-16,1-7 0 16,4-8-1-16,1-5 1 0,-8-7 6 15,-1-6 8-15,-10-10-58 16,-3-2-66-16,-6-10-243 15</inkml:trace>
  <inkml:trace contextRef="#ctx0" brushRef="#br0" timeOffset="8985.7216">4096 5829 1063 0,'-4'-1'491'0,"-4"-2"-224"15,0 3-69-15,9 2-117 16,0 1-46-16,2 5-59 15,8 5-91-15</inkml:trace>
  <inkml:trace contextRef="#ctx0" brushRef="#br0" timeOffset="9621.166">4290 5993 904 0,'0'1'387'0,"1"-1"-242"16,12 3-41-16,11-2-71 15,11 1-23-15,5 2-6 16,0-4 0-16,-1 0 4 0,-8-1 2 16,-13-4 6-1,-2 7 4-15,-16-2 7 16,-2 1-2-16,-8 7-5 0,-8-2-5 16,2 7-12-16,-5 3-3 15,3 1-6 1,11 2-4-16,6 2 2 15,2 0 3-15,17-3 11 0,-11-5 6 0,11-11 5 32,2-3 2-32,-1-8 2 15,7-6 0-15,-5-6 0 16,1-1 1-16,-4-2-7 16,-3 4-5-16,-2 8-10 0,-2 7 2 15,-5 7 2-15,0 9 3 16,-2 8 9-16,-3 1-4 15,-1 5 0-15,-1-3-1 16,0-8-3-16,-1-5 3 16,5-10 9-16,2-7 4 15,5-8 1-15,-1-5-3 16,2-5-14-16,3 3-5 16,4 4-9-16,2 6 3 0,-1 13 5 15,-1 9 3-15,-7 14 10 16,-2 9-2-16,-2 8-6 15,-5 1 14-15,6-5-176 16</inkml:trace>
  <inkml:trace contextRef="#ctx0" brushRef="#br0" timeOffset="9975.898">4933 6001 855 0,'6'7'359'16,"13"5"-182"-16,4 0-49 16,2-5-45-16,7-6-14 15,2-1-38-15,-2 0-4 16,-4-6 0-16,-7 3 1 15,-11-5 2-15,-6-2 2 16,-7 3-7-16,-4 3-5 16,-8 7-12-16,0 11-5 15,0 6-1-15,1 4 1 0,7 2 2 16,3-4-4 0,8 4-2-16,1-6-1 0,9 2-16 15,5-1-37-15,6-8-96 16,5-3-93-16</inkml:trace>
  <inkml:trace contextRef="#ctx0" brushRef="#br0" timeOffset="10232.6514">5622 6069 778 0,'-7'8'404'0,"-14"14"-117"0,-4 5-44 15,-11 3-94-15,-3-1-30 16,0-10-36-16,-4-8-18 15,8-14-23-15,4-7-10 16,8-11-24-16,10-3-10 16,8-3-18-16,5 0-5 15,9 9-7-15,6 2 4 16,7 11 14-16,1 4 7 16,5 9 16-16,0 12 3 15,-3 3 2-15,-1 7-3 16,-2-4-2-16,-2-5 9 15,2-5-128-15</inkml:trace>
  <inkml:trace contextRef="#ctx0" brushRef="#br0" timeOffset="10935.198">6591 6107 781 0,'-16'15'354'0,"-15"10"-156"16,-2-2-111-16,-1-2-26 0,5-12-18 15,4-7-9 1,2-14-4-16,6-3-9 16,4-6-16-16,12 0-6 0,8-1-12 15,8 3-3-15,0 3 14 16,-3 2 4-16,7 14 13 16,-5 1 2-16,4 17-4 15,-1 9 5-15,-9 7 4 16,3 2 0-16,0-6-2 15,7-3-5-15,7-16-4 16,3-5 1-16,-2-14 4 16,3-8-3-16,-6-10-7 15,-2-2-2-15,-2 0-6 16,-7 0 2-16,-4 9 3 16,-5 3 2-16,-3 13 0 15,-2 3 1-15,0 12 2 0,1 7 0 16,2 2 2-16,7 6-1 15,9-5-2-15,6-5 1 16,7-8 6-16,1-8 11 16,-4-10 30-16,-4-5 14 15,-10-9 12-15,-6 1-7 16,-6 1-33-16,-2-2-53 16,-4 3-164-16</inkml:trace>
  <inkml:trace contextRef="#ctx0" brushRef="#br0" timeOffset="11591.7673">6984 6039 723 0,'4'0'355'0,"4"0"-83"15,16 5-185-15,7-1-28 16,6-4-23-16,2 0-11 16,-4-1-11-16,-5-2 0 15,-10 1 2-15,-10 1 0 16,-16 2-4-16,-8 3-2 15,-4 6-7-15,-9 3-2 0,2 3 10 16,5 5 5-16,4 0 6 16,12 3 3-16,14-1 5 15,3-5 3-15,12-5 6 16,5-4 1-16,5-10-9 16,2-7-3-1,-5-7-5-15,-7-7-2 0,-4-2-1 0,-5 1-4 16,-7 4-8-1,4 8-1-15,-10 5-7 16,0 8 3-16,-3 11 3 0,-3 1 1 16,3 14 4-16,-1-2-3 15,4-2-3 1,3-2-1-16,-2-13 1 0,-4-4 3 16,2-11 1-1,2-8-6-15,0-8-26 16,8-4-10-16,2 3-3 15,-3 0 5-15,1 13 15 16,-2 6 6-16,-8 8 5 16,3 11 6-16,-3 6 15 0,2 3 2 15,0-1-3-15,0-3-5 16,0-8-6-16,5-4 1 0,0-6-36 16,-1-2-45-1,0-4-116-15,-6 1-134 0</inkml:trace>
  <inkml:trace contextRef="#ctx0" brushRef="#br0" timeOffset="11733.6894">7323 5791 1271 0,'-1'-2'542'0,"1"0"-329"15,-2 6-83-15,2-4-101 16,0 2-5-16,6 21 454 15</inkml:trace>
  <inkml:trace contextRef="#ctx0" brushRef="#br0" timeOffset="12141.1272">8140 5964 898 0,'-3'2'421'15,"1"3"-180"-15,-1 20-129 16,3 10-61-16,10 5-34 31,-5-20-2-15,-3-10-107-16,1 0-163 0</inkml:trace>
  <inkml:trace contextRef="#ctx0" brushRef="#br0" timeOffset="12434.713">8428 6059 730 0,'-15'-2'376'0,"-13"-4"-108"0,3 6-97 0,5 11-103 16,5 0-32 0,7 9-35-1,5-3-8-15,14 6-3 16,4-2 4-16,9-3 6 0,3-1 4 15,-6-13 8 1,2-4 6-16,-15-6 13 0,-7 0 3 16,-10-5-4-16,-11 5-4 15,-2 4-17-15,-4-3-5 16,1 5-117-16,11 0-317 16</inkml:trace>
  <inkml:trace contextRef="#ctx0" brushRef="#br0" timeOffset="13049.6507">8800 6166 477 0,'-3'-7'323'0,"0"-10"35"16,-9-1-87-16,-1 0-52 16,-4-1-27-16,-11 3-40 15,4 4-26-15,-5 6-58 16,3 3-26-16,2 7-45 16,5 6-14-16,10 7-10 15,3 2 1-15,9 6 9 16,9 1 4-16,10-6 3 0,7 0 1 15,6-13 3-15,3-6-4 16,-3-4-9-16,-5-8-2 16,-7-3-3-16,-7-2 5 15,-7-3 16-15,-1 5 3 0,-8 3 9 16,-1 6 9-16,1 9 7 16,-7 3 2-1,2 6-3-15,-1-1-8 0,6 0-10 16,3 0-2-16,10-3 15 15,1 2 6-15,-3-3 17 16,9-4 7-16,-5-4-6 16,1-4-5-16,-3-9-8 15,-5 1-4-15,-1-9-42 16,-7-2-48-16,-3 2-121 16,-2-6-71-16,-10-4-32 15,-1-6 41-15,-5-5 128 16,2 3 92-16,7 14 140 0,2 5 46 15,2 13 52 1,5 4-2-16,-2 4-57 0,1 3-40 16,6 9-68-16,1 1-23 15,7 4-13 1,1 3-80-16</inkml:trace>
  <inkml:trace contextRef="#ctx0" brushRef="#br0" timeOffset="15406.1702">8121 6017 113 0,'-3'-2'91'0,"-1"2"16"15,3-6-10-15,0 5-20 16,1-1 2-16,0 1 30 16,0 0 22-16,0-2 39 15,1-2 3-15,-1 4-6 16,0-1-10-16,0 0-40 0,0 1-21 16,0 0-43-16,-1 1-15 15,1 0-9-15,2 17-2 16,12 45-4-1,-5-30 0-15,-1 5-5 16,3-3-2-16,-3-6-4 16,1-7-3-16,1-11-61 15,-2-6-75-15</inkml:trace>
  <inkml:trace contextRef="#ctx0" brushRef="#br0" timeOffset="16077.4913">9131 6050 689 0,'-1'-3'397'16,"-1"-3"-56"-16,10-1-185 15,10 3-47-15,18 0-61 0,5 4-20 0,8-2-17 32,-1 1-4-32,-9 1-2 15,-4 1 2-15,-17 5 1 16,-6 0 1-16,-17 4 1 15,-8-3 2-15,-9 3 2 16,-4 3 0-16,0-4-5 16,6 6-4-16,7-2-9 15,5 1-7-15,19 8-2 16,-5-4 0-16,15 4-21 16,6-4-53-16,9-8-163 15,9 0-155-15</inkml:trace>
  <inkml:trace contextRef="#ctx0" brushRef="#br0" timeOffset="16476.7581">9857 6071 768 0,'-1'1'436'15,"-7"5"-75"-15,-8 7-70 16,-7 6-129-16,-4 8-36 16,-7 2-59-16,-5-4-22 0,-1-3-25 15,0-8-6-15,11-11-3 16,7-4-2-16,13-11-18 15,-1-1-9-15,9-7-17 16,4-2-5-16,6 0 9 16,12 1 4-16,4 10 4 15,2 5 1-15,1 12 7 16,0 4 6-16,-2 9 11 16,3 3 7-16,-5 0-1 15,-6 1-1-15,3-7-3 16,-3-5-1-16,2-10 3 15,1-5 1-15,3-10 3 16,-4-4 1-16,-3-8 1 16,-1 2 0-16,-6 0-2 0,-2-4-2 15,-2 14-4-15,-2-2-4 16,-1 14 8-16,-1 9 7 16,0 13 13-16,1 15 4 15,1 4-7-15,1 3-8 16,6-11-13-1,1-7-74-15</inkml:trace>
  <inkml:trace contextRef="#ctx0" brushRef="#br0" timeOffset="16900.531">10724 6021 1037 0,'-1'10'466'16,"-2"1"-199"-16,3 18-156 15,4 9-40 1,2 14-20-16,3 12-8 0,3 7-18 15,-2-2-5-15,1-9-10 16,-1-9-11-16,-5-19-123 0,-2-9-116 16</inkml:trace>
  <inkml:trace contextRef="#ctx0" brushRef="#br0" timeOffset="17050.9912">10811 6196 1130 0,'9'-3'404'16,"14"-5"-339"-1,8 1-43-15,11 3-80 16,0-2-110-16</inkml:trace>
  <inkml:trace contextRef="#ctx0" brushRef="#br0" timeOffset="17390.7415">11242 6034 1123 0,'-10'-4'494'0,"-16"-10"-250"31,5 4-61-31,-5 6-91 0,2 0-30 0,6 12-48 0,0-2-14 31,10 6-18-31,7 2-4 16,9-4-2-16,10 4 3 15,10-6-13-15,-3-1-12 16,-2-3-29-16,-3 1-19 16,-8-6 16-16,-4 1 21 15,-13 2 39-15,-5 2 19 0,-15 6 33 16,2 0 16-16,-1 2 12 16,2-1 3-1,14 2-23-15,6 0-11 0,15-1 1 16,6 2 2-16,6 0 5 15,0-2-6-15,0-2-10 16,-4-3-5-16,0-6-6 16,0-2 0-16,3-8-527 15</inkml:trace>
  <inkml:trace contextRef="#ctx0" brushRef="#br0" timeOffset="18577.8311">1818 7133 683 0,'-1'14'272'0,"0"24"-161"0,1 4-46 15,1 9-27-15,6 2-2 16,2-11-16-16,3-7-4 16,-2-16 1-16,-3-13 7 15,4-15 2 1,-6-9-3-16,0-19-3 16,-5-4-5-16,-7-11 5 15,1 2 16-15,-1 3 22 16,6 5 4-16,4 16 6 0,7 5-17 15,13 17-37-15,6 2-12 16,13 9-19-16,2 4 1 0,-5 4 8 16,-5 5 5-1,-18 3 8-15,-3 5 7 16,-9 6 5-16,-7 0 1 0,-1 1-4 16,0-2-15-16,-2-5-150 15</inkml:trace>
  <inkml:trace contextRef="#ctx0" brushRef="#br0" timeOffset="19161.7139">2365 7157 858 0,'-15'-7'466'16,"-14"-6"-112"-16,1 6-190 0,6 1-55 15,4 6-86-15,4 2-27 16,11 4-33-16,3 6-6 16,14 3 3-1,4 0 8-15,12 4 20 0,2-5-24 0,-2-3-43 32,-4-2-9-32,-14-3 2 0,-9 0 33 15,-16 2 58-15,-7-1 18 16,-6 1 35-1,-2 3 12-15,4-2 10 0,3 1-4 16,8-2-39-16,9 2-15 16,4 3-17-16,8 3-4 15,5 3 1-15,-2-1 0 16,8 0 0-16,3-4 1 0,5-3 0 16,9-6 1-16,4-5 0 15,3-5 0 1,-3-6-1-16,2-3 0 0,-4-5 2 15,-2-2 1-15,-9-3-1 0,-4-3-1 16,-13 2 5 0,-7 1 1-16,-11 3 16 15,-9 0 11-15,-3 9 9 16,0 5 2-16,1 10-11 16,7 8-12-16,3 8-18 15,3 5-6-15,9 12-4 16,-3 3 0-16,5 9 3 15,3-1 0-15,2-1 3 16,-3-2-3-16,4-3-1 16,-4-3-1-16,2-5-11 15,0-2-63-15,1-12-218 16</inkml:trace>
  <inkml:trace contextRef="#ctx0" brushRef="#br0" timeOffset="19433.9182">2847 7188 838 0,'-1'-9'465'0,"-3"-5"-69"15,1 4-107-15,0 13-134 16,3 9-53-16,3 14-78 16,2 4-15-16,4 8-2 15,-4-1-3-15,3-7-42 16,0-1-80-16,-3-16-233 16</inkml:trace>
  <inkml:trace contextRef="#ctx0" brushRef="#br0" timeOffset="19570.6704">2804 6862 1037 0,'-2'2'489'0,"-6"3"-223"16,2 2-124-16,6 2-168 16,3 4-87-1</inkml:trace>
  <inkml:trace contextRef="#ctx0" brushRef="#br0" timeOffset="20031.7394">3096 7253 476 0,'2'5'301'0,"-2"-5"-9"16,1 12-68-16,0 50-85 31,-3-31-31-31,2-3-50 16,1-6-15-16,6-13-17 15,-3-4 0-15,-4-12-3 16,2-8-3-16,1-12-6 0,-1-5-6 16,2-4-3-16,3 1 1 15,1 1 15-15,3 5 15 16,0 9 27-16,3 5 7 15,2 10-9-15,0 5-12 16,1 13-25-16,1 4-7 16,-6 7-8-16,2 5-5 15,2 4-96-15,1-1-82 0</inkml:trace>
  <inkml:trace contextRef="#ctx0" brushRef="#br0" timeOffset="20542.7208">3587 7338 493 0,'0'-9'307'0,"2"-11"-4"16,-1-1-63-16,-1 3-48 0,-2-3-19 15,-7 4-23-15,-5 0-15 16,-4-1-38-1,-1 5-20-15,-2 6-44 0,4 5-23 16,1 9-39 0,1 7-8-16,7 8-2 0,1 3 7 15,8 7 17-15,7-1 2 16,6-2 2-16,8-6 3 0,0-11 2 16,0-7 1-1,1-10 0-15,-9-7 2 0,2-7 3 16,-4-4 0-16,-3-2 8 15,0 3 0 1,-9 3 7-16,0 8 8 16,-1 5 0-16,-5 3-4 0,6 6-12 15,1 5-8-15,6 8-6 16,6 2 2-16,5 1 3 16,3 1 1-16,3-6 1 15,1-2 2-15,0-7 3 16,-1-6 4-16,-3-8 13 15,-5-6 13-15,-5-5 12 0,-4-3 0 16,-9-5-8-16,-2 2-12 16,-10-1-53-1,-5 6-55-15,5 10-216 0</inkml:trace>
  <inkml:trace contextRef="#ctx0" brushRef="#br0" timeOffset="21389.532">4969 7215 419 0,'-11'-10'305'0,"-7"-10"34"16,1-10-60-16,7-7-114 0,9 0-35 16,14 3-61-16,8 5-9 15,9 15-18-15,4 7-7 16,-2 15-9-16,6 14-10 15,-8 15 3-15,-8 5 10 16,-27 15 15-16,-17 6 4 16,-19 2-6-16,-1-4-9 0,3-13-13 15,4-17-3-15,7-20 4 16,2-11-4 0,11-16-17-16,11-5-10 0,17-8-17 15,9 1-4-15,12 3 16 16,4 5 6-16,8 18 8 15,1 6 3-15,2 17-1 16,-8 6 1 0,-7 0 1-16,-3-2 18 0,-9-9-123 15,2-3-56-15,-8-13-113 16,-1-1-98-16,-5-12-17 16,2-1 47-16,-3-2 195 15,-2 3 143-15,-1 6 249 16,-3 2 56-16,-2 0-11 15,4-2-37-15,3-8-84 16,2-6-39-16,5-9-65 16,0-3-23-16,2-11-15 0,-2-7 0 15,-5 1 0-15,-5-6 6 16,-5 9 15-16,0 8 12 16,-5 15 26-16,1 16-10 15,0 24-25-15,-2 11-16 16,3 18-31-16,3 8 1 15,5 4-3-15,2 3 1 16,6-4-148-16,2-5 34 16</inkml:trace>
  <inkml:trace contextRef="#ctx0" brushRef="#br0" timeOffset="21864.1982">5895 7095 868 0,'-15'-13'478'32,"-8"-9"-143"-32,-11 8-93 15,-6 9-63-15,-1 8-84 0,-1 5-34 16,9 11-48-16,5 6-13 15,13 13-14-15,9 8-2 16,15 5 4-16,10 0 2 16,22-11 1-16,12-11 3 15,14-21 4-15,-1-12 2 16,-7-20 8-16,-13-10 6 16,-20-11 17-16,-8-3 7 0,-22 0 16 15,-10 2 5-15,-19 12-14 16,-4 5-9-16,-11 14-19 15,0 10-60-15</inkml:trace>
  <inkml:trace contextRef="#ctx0" brushRef="#br0" timeOffset="22796.4156">6656 6884 1010 0,'-1'-3'417'16,"9"7"-266"-16,4 9-62 0,10 27-70 16,4 10-6-16,-8 13 6 15,-4 5 1-15,-8-2-1 16,-6 3-3-16,-3-9-7 15,-1-8 0-15,-1-19-34 16,2-13-32-16,5-18-31 0,4-8-16 16,4-16 29-16,10-1 30 15,3-9 31-15,2 1 14 16,4 4 14-16,-10 2 21 16,-11 10 43-16,-5 3 14 15,-14 10-3-15,-2 4-20 16,-4 10-41-16,-5-2-18 15,4 3-15-15,4-1-7 16,12 0-7 0,8 3-1-16,9 0 5 0,7 0 5 0,7 1 6 15,-3-5 6 1,1-5-62 0,-2-5-14-16,-6-9-4 0,4-3-1 15,-5-6 70-15,-1-6 26 16,-1 0 63-16,-2 1 22 0,-2 6 39 15,-4 3 3 1,-2 12-44-16,-3 3-20 0,1 10-40 16,-3 6-11-1,-1 8-12-15,-4-1-1 0,1-1-6 0,-1-7-1 16,4-8 2 0,1-8 0-16,8-13 0 15,1-5 0-15,5-10-7 0,5 0-4 16,1 1-2-1,2 7-2-15,-2 9-2 0,-3 9 1 16,-5 12 3-16,-3 1 2 0,-3 9 2 31,-4 0 2-31,-2 1 0 0,-1-3-1 16,0-9-1-16,5-7 1 16,6-10-3-1,5-8-3-15,6-9-3 0,3 0-2 16,-6-4 1-1,2 6 1-15,-5 11 1 16,-6 6-1-16,-2 15 9 16,-4 8 7-16,-3 9 7 15,3 2 0-15,-3 1 32 0,-1-3-75 16</inkml:trace>
  <inkml:trace contextRef="#ctx0" brushRef="#br0" timeOffset="23178.3697">7795 6696 728 0,'0'-6'452'0,"0"-1"-91"15,-10 15-139-15,-3 15-51 0,-13 21-93 16,-5 18-12-16,-3 25-4 31,-2 6-4-31,9 16-17 0,7-5-9 0,11-3-18 16,7-11-6-16,4-27 3 15,1-13-29-15,0-26-112 16,-1-9-73-16</inkml:trace>
  <inkml:trace contextRef="#ctx0" brushRef="#br0" timeOffset="23596.2017">7882 7001 800 0,'2'-4'436'0,"3"-4"-89"16,-1 8-198-16,0 7-44 0,0 9-48 31,-3 8-12-31,-1 14-3 0,2 5-4 0,0 11-14 16,-1 3-10-16,1-3-6 15,-1-5-2 1,1-12-1-16,2-9 0 0,-1-17 3 16,1-7 4-16,4-12 1 31,2-11-1-31,6-4-5 0,4-3-4 0,3-2-3 15,-2 7 0-15,-4 8 0 16,-3 7-1-16,-7 12 2 16,-3 6 6-1,-4 11 10-15,2 6 7 16,1-1 5-16,3-1-4 16,3-7-8-16,-1-5-4 15,7-6-1-15,-1-4-38 0,-4-5-238 16</inkml:trace>
  <inkml:trace contextRef="#ctx0" brushRef="#br0" timeOffset="29676.9493">8645 7345 790 0,'2'13'362'15,"-7"17"-166"1,-3 3-62-16,-8-2-66 0,1 0-56 0</inkml:trace>
  <inkml:trace contextRef="#ctx0" brushRef="#br0" timeOffset="30091.9719">9012 7216 788 0,'-1'11'329'16,"-2"15"-194"-16,-1-1-40 15,2-3-47 1,1-5-16-16,1-8-16 16,1-6 6-16,-1-12 2 0,0-6-1 0,1-11-1 15,-1-3-9-15,4-3-7 16,2 1-1-16,7 1 15 15,2 3 7-15,2 10 9 16,3 6 8-16,1 11 0 16,-2 5-1-16,3 14-3 15,-2 5-4 1,-3 10-15-16,-4 1-7 0,-4 3 0 16,-1-2-41-16,-3-6-119 15,5-2-118-15</inkml:trace>
  <inkml:trace contextRef="#ctx0" brushRef="#br0" timeOffset="30569.9568">9471 7287 435 0,'0'-9'292'0,"0"-14"18"16,0 0-68-16,-4-1-66 15,-6-2-11-15,-4 3-21 16,-4 1-13-16,-3 7-41 16,2 5-29-16,0 10-48 15,5 8-18-15,2 6-22 16,6 7-4-16,6 3-2 16,3 2 2-16,12 1 9 15,-1-3 6-15,7-8 6 16,3-2-1-16,3-8-5 15,-1-6-1-15,-3-9 7 16,-4-7 5-16,-8-6 9 0,-2-1 3 16,-4 0 1-16,-4 4 1 15,-5 8 9-15,-4 2 2 16,-3 8-6-16,2 5-5 16,3 10-14-16,4 4-7 15,7 9 1-15,3-2 2 16,8 1 3-16,-2-1 3 0,9-6 4 15,1-5 5 1,5-13 12-16,3-4 8 16,-9-18 28-16,-1-1 8 0,-13-10-1 15,-5-2-6 1,-6 4-34-16,-6 3-42 0,-5 11-120 16,-2 8-122-16</inkml:trace>
  <inkml:trace contextRef="#ctx0" brushRef="#br0" timeOffset="31198.9006">10388 7082 908 0,'-11'4'387'0,"-12"6"-223"16,12 3-54 0,1-1-77-16,12 2-22 0,14-1-18 15,5-3-1-15,10-1-4 0,-3-2-10 16,-4-3-24 0,-8-3-10-16,-11-2 6 15,-3 1 11-15,-10 1 28 16,-10 1 14-16,-6 9 21 15,-2 1 10-15,2 3 11 16,4 4-4-16,15 1-17 16,3 0-9-16,8-3-9 15,13 2-1-15,4-10 1 16,6-2 1-16,2-9 4 16,-2-5 2-16,-3-8 0 15,1-1 0-15,-4-6-2 16,-3-1 0-16,-8 2-1 15,-1 1 1-15,-7 8 41 0,-1 5 7 16,-6 10 13-16,-2 9 2 16,-2 8-39-16,2 5-11 15,5 1-14-15,2 3-5 16,9 0-9-16,0-5-59 16,3-6-117-16,-1-6-124 15</inkml:trace>
  <inkml:trace contextRef="#ctx0" brushRef="#br0" timeOffset="31338.053">10536 6941 941 0,'0'-4'440'0,"-4"-3"-204"16,3 3-87-16,6 6-114 15,-3 2-75-15,-2-4-260 16</inkml:trace>
  <inkml:trace contextRef="#ctx0" brushRef="#br0" timeOffset="31547.8426">10774 7156 854 0,'0'8'452'16,"10"12"-109"-16,-7-1-116 15,7 4-121-15,-3-4-34 0,0-6-38 16,3-2-13-1,2-11 8-15,4-4 4 16,-2-12 3-16,3-6 0 0,-2-5-15 16,-2-6-19-16,-8 6-74 15,-3 3-70-15,-5 6-302 16</inkml:trace>
  <inkml:trace contextRef="#ctx0" brushRef="#br0" timeOffset="32000.1418">11242 7163 788 0,'-10'8'394'15,"-4"7"-138"-15,1 1-122 16,-5 1-46-16,-1-3-48 15,-4-4-14-15,-3-7-8 0,0-7-7 16,4-7-30 0,7-5-13-16,7-4-11 15,3 0 3-15,8 2 21 16,5 3 12-16,9 7 15 16,2 4 12-16,2 11 19 15,-1 8 1-15,4 6-10 16,-2 6-8-16,3-4-14 0,-1-3 0 15,-5-8-4-15,3-5-7 16,-6-8-6-16,2-6-1 16,-7-8 3-16,0-6 7 15,-2-1 9-15,-1-2 1 16,2 2 2-16,-3 2 9 0,-3 10 25 16,-3 7 12-1,-3 13 17-15,-1 12-4 16,-1 9-23-16,1 5-15 15,2-3-18-15,2-2-14 0,11-9-71 16</inkml:trace>
  <inkml:trace contextRef="#ctx0" brushRef="#br0" timeOffset="32586.9331">12258 7061 707 0,'-12'3'368'16,"-10"0"-109"-16,0 3-128 0,5 5-45 15,4 0-58-15,3 0-17 16,17 5-18 0,2-3-2-16,11-3 4 15,6 0 4-15,-3-8 2 16,-3-3-1-16,-6 0 1 0,-6-2 3 0,-12-1 1 15,-3 4 4-15,-10 2 3 32,-6 6 8-32,0 6 22 0,1 2 5 15,9 3-4-15,3-2-14 16,12-1-23-16,13 0-6 16,3-1 5-16,5-2-32 0,2-3-93 15,-7-4-113 1</inkml:trace>
  <inkml:trace contextRef="#ctx0" brushRef="#br0" timeOffset="32765.1385">12233 6892 688 0,'-4'-11'456'0,"-3"-10"18"15,0 6-245-15,-1 9-147 16,3 0-45-16,3 6-111 15,8 8-71-15,-2 5-160 16,10 4-125-16</inkml:trace>
  <inkml:trace contextRef="#ctx0" brushRef="#br0" timeOffset="32920.0213">12321 6984 592 0,'9'10'354'0,"12"20"-25"16,3 3-49-16,4 4-95 15,-3 2-39-15,-5-1-71 0,-4-4-24 16,-3-7-27-16,-1-7 2 15,1-15 30-15,1-5 4 0,0-12 5 16,1-10-8 0,0-5-39-16,-1-2-29 0,-10-3-109 15,-4 4-85 1</inkml:trace>
  <inkml:trace contextRef="#ctx0" brushRef="#br0" timeOffset="33355.4816">12949 7106 892 0,'-7'12'437'16,"-5"7"-164"-16,-8 0-114 16,-1-1-34-16,-2-4-56 15,1-1-18-15,3-10-21 16,-4-5-6-16,7-5-5 15,2-6-6-15,5 1-10 16,6 1-3-16,3 3-7 16,-1 1-6-16,3 6-8 15,4 1-2-15,10 12 2 16,4 4 3-16,8 3 11 16,2 2 3-16,0-5 3 15,3-5 1-15,0-8-10 0,0-4-10 16,-1-13-13-16,-1-1-3 15,-8-9 14-15,4 1 9 16,-3 2 10-16,-7-1 10 16,2 14 28-16,-6 5 5 15,-2 7 19-15,-4 10 7 16,-3 9-4-16,-8 1 0 0,-5 6-10 16,-1-3-12-16,-2-10-20 15,4-3 5-15,-2-14-126 16,1-1-23-16</inkml:trace>
  <inkml:trace contextRef="#ctx0" brushRef="#br0" timeOffset="33937.9176">13994 6899 749 0,'11'-9'337'16,"15"-11"-143"-16,0 3-38 15,1 18-49 1,-2 11-14-16,-2 23-38 0,1 12-8 16,-1 9-13-1,-3-1-9-15,-6-3-6 16,-4-8-2-16,-4-11-3 16,-1-6 1-16,-2-16 7 15,-2-5 4-15,-4-10-14 16,-3-7-6-16,-4-2-14 0,0-1-7 0,-1 5 8 31,-4 6 4-31,-5 9 13 16,-3 6 7-16,-6 10 5 15,3 1 0-15,6-2-5 16,6-5-41-16,17-11-128 16,12-5-60-16</inkml:trace>
  <inkml:trace contextRef="#ctx0" brushRef="#br0" timeOffset="34522.136">14569 7177 490 0,'0'-3'281'0,"-1"-2"-25"16,-7 1-31-16,-7 2-40 16,-4-2-9-16,-6 2-36 15,1 3-26-15,2 4-53 16,4 3-28-16,8 7-33 15,9 2-7-15,7 5-2 16,9-1 2-16,13-4 6 16,2-5 1-16,1-10 3 15,-1-2 3-15,-10-7 7 16,-5-5-1-16,-5-1 1 16,-5-4-1-16,-5-2-1 15,3 0 1-15,-1 0 0 16,8 0-1-16,4 2 0 15,5 6 8-15,5 11 10 16,2 5 2-16,8 21-1 16,0 5-9-16,-2 15-9 0,-7 8-1 15,-12 8 3-15,-12 3-5 16,-14-10-2 0,-4-9-4-16,-10-17-7 0,3-8-18 15,1-16-35-15,-1-8-10 16,13-16-6-16,1-11 16 0,13-14 33 15,7-6 11-15,12-6 12 16,9-2 1 0,8 3 18-16,2 3 8 15,1 13 8-15,-3 3 8 16,-7 12 4-16,-2 9 5 0,-11 6-4 16,-3 6-7-16,-10 6-21 15,-6 2-9-15,0 10-6 16,-3 4 0-16,3 7 0 15,4 2-1-15,1-1 0 16,-1-2-1-16,4-6-47 0,-1-1-134 16</inkml:trace>
  <inkml:trace contextRef="#ctx0" brushRef="#br0" timeOffset="35281.4708">15209 7067 630 0,'-1'-3'369'0,"-3"-2"-71"15,6 10-73-15,-2-5-103 16,0 0-48-16,6 27-38 15,8 32-10-15,-5-21-12 16,2-2-3-16,-1-8 0 16,2-5-3-16,-1-13-53 15,0-5-34-15,1-12-95 16,1-8-45-16,-1-8 33 16,3-2 31-16,0-1 91 15,0 3 54-15,0 4 72 16,-6 4 43-16,-8 10 54 0,-5 1 7 15,-12 5-26-15,-6 4-31 16,-2 4-46-16,2 2-14 16,8 1-34-16,8 1-12 15,10-3-13-15,9 3-4 16,14-5 3-16,6 0 1 16,7 1-10-16,3-1-36 15,-3 3-23-15,0-5-10 16,-3-3 11-16,-3-3 39 0,-8-7 30 15,-3-2 12-15,-5-5 40 16,-3 0 22-16,-6 0 42 16,-3-1 22-16,-9 0 5 15,1 0-7-15,-11 0-20 16,-3 6-20-16,-1 5-37 16,-5 2-20-16,8 12-28 15,1 3-8-15,3 11-6 16,8 4 0-16,2 0 1 15,6 0 1-15,6-8 1 16,0-5 4-16,5-8-33 16,4-8-32-16,0-11-132 0,3-6-196 15</inkml:trace>
  <inkml:trace contextRef="#ctx0" brushRef="#br0" timeOffset="35399.3768">15645 6890 897 0,'-5'-7'467'15,"-4"-7"-151"-15,3 5-93 16,3 7-153 0,2 5-42-16,2 8-140 0,1 5-87 15</inkml:trace>
  <inkml:trace contextRef="#ctx0" brushRef="#br0" timeOffset="35598.2294">15815 7111 1167 0,'6'3'485'16,"8"10"-273"-16,7 2-66 0,12 10-69 15,3 2-18-15,-5 1-33 16,-8-5-4-16,-23-10 5 16,-8-2 6-16,-18-9-1 15,-6-3 3-15,-2-8-71 16,-1-5-122-16</inkml:trace>
  <inkml:trace contextRef="#ctx0" brushRef="#br0" timeOffset="36317.8256">16717 7150 965 0,'-9'15'389'0,"-12"17"-262"15,0 4-35-15,-2-2-46 16,2-7-14-16,6-11 1 15,0-10 4-15,5-15-2 16,4-6 0-16,1-9-16 16,5-1-8-16,0 4-10 15,2 0-1-15,4 9 5 0,-1 5 5 16,5 13 4-16,0 8 1 16,8 9-6-16,7 2-3 15,13 1-4-15,5-3 0 16,10-9 2-16,2-5 3 15,-7-14 0-15,-3-6 0 16,-12-10 0-16,-6-3 0 16,-7-3 6-16,-5 1 3 15,-14-2 8-15,-1 2 6 16,-11 2 11-16,-4 3 3 16,0 8-10-16,-4 5-9 15,0 11-19-15,1 10-8 16,1 9-5-16,5 6-1 0,6 11-1 15,4 6 2-15,5 12 3 16,3 4 2-16,5 2 2 16,-1-4 0-16,2-13 2 15,-3-8 1-15,-3-15 2 16,-1-3-17-16,2-16-136 16,1-4-127-16</inkml:trace>
  <inkml:trace contextRef="#ctx0" brushRef="#br0" timeOffset="36491.1789">17200 7167 1053 0,'-2'3'503'0,"-2"1"-185"15,0 10-169-15,0 8-53 16,0 6-41-16,4 3-12 0,3-2-52 15,4-4 479-15</inkml:trace>
  <inkml:trace contextRef="#ctx0" brushRef="#br0" timeOffset="36983.698">17446 7185 973 0,'-11'5'380'0,"-6"13"-264"0,5 4-46 0,10 4-39 32,7 2 8-32,12-2 7 15,5-3 4-15,2-11-2 0,5-7-6 16,-1-19 0-16,0-8 0 15,5-16-1-15,-11-6-2 16,-10-9-12-16,-11-4-5 16,-21-5-9-16,-9-1-1 15,-17-8 12-15,-8 5 14 16,-1 17 7-16,6 11-4 16,15 30-37-16,14 8-26 15,23 12-28-15,12 6-4 0,25 12 20 16,12 7 23-16,11 4-71 15,8 7-49-15,-2-8-142 16</inkml:trace>
  <inkml:trace contextRef="#ctx0" brushRef="#br0" timeOffset="37176.4879">17893 7064 879 0,'-1'8'359'0,"-3"12"-189"15,-2 8-47-15,2 21-16 0,-3 4 0 16,1 15-35-16,-1 4-10 16,2-10-29-16,1-5-12 15,4-20 5-15,2-9-34 16,4-16-144-16</inkml:trace>
  <inkml:trace contextRef="#ctx0" brushRef="#br0" timeOffset="37337.0285">17894 7226 1027 0,'3'0'375'16,"14"0"-302"-16,-2-1-44 0,8 1-27 16,0 0 3-16,1 3-71 15,4 2-66-15</inkml:trace>
  <inkml:trace contextRef="#ctx0" brushRef="#br0" timeOffset="37562.2634">18206 7261 226 0,'5'-4'198'16,"5"-5"67"-16,1-1-30 15,-3-5-35 1,-1-3-14-16,-1 2-34 16,-4 1-2-16,-6 4-25 0,-4 3-25 15,-8 2-29 1,-8-1-20-16,-4 7-28 0,-1-1-7 15,8 10-16-15,4 5-10 16,8 6-1-16,6 4 1 16,9-4 6-16,5 0 0 15,10-7 3-15,3-6-14 16,0-8-78-16,2-6-65 0</inkml:trace>
  <inkml:trace contextRef="#ctx0" brushRef="#br0" timeOffset="37673.0879">18215 6970 598 0,'-5'-6'373'0,"-7"-6"-46"16,2 5-138-16,4 7-134 0,2 2-103 15</inkml:trace>
  <inkml:trace contextRef="#ctx0" brushRef="#br0" timeOffset="37859.6128">18371 7141 1156 0,'13'9'502'0,"10"13"-262"15,1 2-65-15,-6 6-79 16,-2-1-27-16,-9-1-34 16,-7-5-5-16,-4-5 8 15,-14-5 2-15,-12-12 0 16,-1-3 5-16,-6-14-113 15,6-2-22-15</inkml:trace>
  <inkml:trace contextRef="#ctx0" brushRef="#br0" timeOffset="38463.0578">19117 7157 934 0,'5'-3'424'0,"5"0"-197"15,4 15-109-15,7 12-33 16,8 20-40-16,-2 8-15 15,-5 12-11-15,-10-3-1 16,-20 2-1-16,-11-12-1 16,-11-15-11-16,0-2-9 15,0-23-29-15,3-6-9 16,4-18 3-16,3-10 7 16,14-13 22-16,6-10 4 15,13-13-4-15,15-3-2 16,11-1-1-16,3 6 11 0,8 19 28 15,-7 7 14-15,-9 14 16 16,-2 5-5-16,-7 9-19 16,-6 3-8-16,-1 7-12 15,-5 2-1-15,-5 7-5 0,-3 1-1 16,-1 9-3 0,-4 1 1-16,3 5-6 0,0-4-59 15,0-7-187-15</inkml:trace>
  <inkml:trace contextRef="#ctx0" brushRef="#br0" timeOffset="38749.9906">19788 7141 687 0,'0'4'380'0,"0"8"-53"0,-4 3-90 16,-10 10-90-16,-6 2-18 15,-9-4-39 1,-1 1-16-16,3-11-28 0,2-5-9 16,6-8-13-16,3-8-5 15,5-5-15-15,2-6-6 16,6-1-17-16,3-1-1 16,8 4 3-16,3 4 1 15,5 7 11-15,3 8 7 16,-2 13 8-16,0 5 3 0,3 8-6 15,0 3-4-15,-1-3-18 16,1-4-89-16</inkml:trace>
  <inkml:trace contextRef="#ctx0" brushRef="#br0" timeOffset="39323.6432">20630 7042 747 0,'-14'-7'372'16,"-13"-1"-136"-16,-6 7-96 15,6 4-36-15,4 9-63 16,5 0-23-16,17 7-31 16,3-2-7-16,15 4 8 15,6-5 6-15,9-3 9 0,-2-4 4 16,-5-7-7 0,-5-1-5-16,-14-2-9 15,-6 0-4-15,-11-3 2 16,-9 4 9-16,-11 0 34 15,0 4 14-15,2 4 21 0,8 1-4 16,11 4-32 0,8 2-6-16,12 0-3 15,3 0 1-15,13-1 4 16,2 0-3-16,3-5-24 0,-2-3-25 16,-9-3-77-16,-4-2-62 15</inkml:trace>
  <inkml:trace contextRef="#ctx0" brushRef="#br0" timeOffset="39481.8736">20612 6801 1067 0,'-4'-7'523'16,"-5"-6"-207"-16,3 4-119 0,6 8-167 15,0 1-31-15,3 8-134 16,4 3-88-16,6 10-230 0</inkml:trace>
  <inkml:trace contextRef="#ctx0" brushRef="#br0" timeOffset="39641.8961">20754 7030 522 0,'9'17'370'0,"11"19"21"16,0 2-76-16,-5-1-122 16,-4-2-45-16,2-8-49 15,-5-4-7-15,5-13 24 16,-1-9 7-16,3-13-5 15,3-5-19-15,-6-12-51 16,1 0-27-16,-6-1-98 16,-4 2-88-16</inkml:trace>
  <inkml:trace contextRef="#ctx0" brushRef="#br0" timeOffset="40089.2578">21362 7117 1038 0,'-1'1'452'0,"1"1"-243"0,-4 6-61 15,-10 4-82-15,1 3-13 16,-13 3-12-16,0 1-7 16,-7-6-11-1,2-3-4-15,4-10 2 16,2-8-1-16,12-9-11 15,1-3-9-15,7-2-20 0,4 1-4 16,5 3 5-16,4 6 7 16,6 9 16-16,4 3 9 15,6 13 17-15,4 7-1 16,3 11-1-16,-3 3-4 16,-6-2-8-16,-4-4 20 15,-4-8-128-15,-3-5 244 16</inkml:trace>
  <inkml:trace contextRef="#ctx0" brushRef="#br0" timeOffset="41693.6483">1693 8316 727 0,'-6'0'355'0,"-4"0"-124"15,2 1-74-15,14 5-81 16,9-1-27-16,21 3-40 16,6-1 3-16,10-2-3 15,3-3-4-15,-10-2 2 0,1-1 4 16,-13 0 9 0,-13-3 8-16,-17 2 13 15,-6-4-1-15,-17 1-9 0,-1 2-11 31,-7 8-18-31,-3 6 2 0,3 9 3 16,2 5 0-16,13 2-8 16,8 4-9-16,13-1-7 15,13-3 3-15,10-6 7 16,8-4 16-16,5-9-94 16,-1-5-72-16</inkml:trace>
  <inkml:trace contextRef="#ctx0" brushRef="#br0" timeOffset="42025.2305">2346 8311 608 0,'-6'-5'350'0,"-8"-3"-46"0,-4 4-47 15,-5 7-95-15,0 6-47 16,-2 6-77-16,8 5-25 15,11 1-27-15,6 0-4 16,13-3 4-16,5-1 5 16,4-10 9-16,-1-2-2 0,-2-4-12 15,-3-2-2 1,-6-2 6-16,-7 0 4 0,-10 1 8 16,-3-1 3-16,-11 5-4 15,0 2 4-15,3 4 3 16,-1 6-6-16,14 2-12 15,5 0-6-15,13 0-4 16,5-4 6-16,2-3-33 16,7-3-45-16,-4-5-261 15</inkml:trace>
  <inkml:trace contextRef="#ctx0" brushRef="#br0" timeOffset="42162.4076">2195 8120 1113 0,'-10'-4'502'0,"-2"1"-264"16,2 2-117-16,12 3-127 15,11 8-94-15</inkml:trace>
  <inkml:trace contextRef="#ctx0" brushRef="#br0" timeOffset="42499.568">2464 8297 885 0,'1'-1'342'0,"10"0"-223"0,2 1-59 16,12 2-39-16,6 4 0 15,2 2-13-15,3-1-1 16,-3-4 4-16,-10-1 5 15,-10-5-4 1,-4-1-6-16,-9-3-6 16,0-4-2-16,-10 2-2 0,-5 1 16 0,-4 8 47 15,-6 7 19-15,6 13 17 16,-1 1-12 0,7 12-50-1,10 2-21-15,3 0-18 0,9 1-2 0,11-10 9 16,6-5-33-1,14-6-92 1,-3-7-92-16</inkml:trace>
  <inkml:trace contextRef="#ctx0" brushRef="#br0" timeOffset="42718.342">2971 8477 481 0,'5'-5'296'15,"-1"-8"-11"-15,-2 0-38 16,-7-6-39-16,-3 0-14 15,-6 2-18-15,-3-2-18 16,-5 9-45-16,-1 3-25 0,0 7-53 0,3 8-27 31,6 12-26-31,3 3-7 16,11 4 4-16,3 4 4 16,13-9 7-16,3 0 4 0,9-8-40 15,0-6-50-15,1-6-141 16</inkml:trace>
  <inkml:trace contextRef="#ctx0" brushRef="#br0" timeOffset="42875.7276">3083 8361 869 0,'1'1'395'0,"3"8"-163"15,0 7-64-15,-4 8-50 16,4 5-20-16,-2 0-41 0,3-1-16 15,4-5-19-15,-1-1-86 16</inkml:trace>
  <inkml:trace contextRef="#ctx0" brushRef="#br0" timeOffset="43243.6749">3507 8407 885 0,'-7'-8'428'0,"-8"-11"-146"0,-4 3-36 16,-4 5-85-16,-1 5-38 15,2 9-76-15,2 8-24 16,6 9-31 0,5 2-7-16,11 9-1 0,9-1 0 15,13-3 6-15,6-6 3 16,2-11 7-16,2-4 3 0,-8-15 12 16,-5-1 8-16,-11-8 6 31,-10-5-7-31,-14 6-38 0,-5-2-27 0,-19 6 402 15</inkml:trace>
  <inkml:trace contextRef="#ctx0" brushRef="#br0" timeOffset="43848.8776">4550 8391 845 0,'-3'13'386'16,"-4"17"-176"-16,-3 8-36 16,-10 0-53-16,-3-3-38 0,-3-7-44 15,-5-9-1-15,4-12-25 16,-1-8-8-16,1-14-9 15,5-3-13-15,7-5 1 16,6 1 2-16,10 1-1 16,7 3 6-16,10 1 18 15,8 10 7-15,7 10 12 16,2 6 0-16,2 12-12 16,-3-2-3-16,3 4-6 15,1-1 23-15,-1-1-148 0,-2-1-352 16</inkml:trace>
  <inkml:trace contextRef="#ctx0" brushRef="#br0" timeOffset="44174.7342">4689 8357 1081 0,'2'2'456'0,"8"16"-244"16,5 2-102-1,12 21-68-15,8 4 1 0,5 2 1 16,-1 6 2-16,-12-1 3 16,-10 3-9-16,-21 4-17 15,-14 2-5 1,-13-5-11-16,-5-8-33 0,-3-20-47 16,6-13-20-1,7-19-11-15,5-12 32 16,9-13 46-16,6-8 27 0,11-13 18 15,4-6 0-15,16-11 10 0,9-1 5 16,5 8 9-16,4 5-4 16,-6 19-16-1,-6 10-10-15,-13 14-148 16,-4 8-108-16</inkml:trace>
  <inkml:trace contextRef="#ctx0" brushRef="#br0" timeOffset="44597.5228">5042 8426 949 0,'-1'-2'465'15,"-3"-4"-176"-15,1 7-123 16,2-1-43-16,-1 0-69 0,0 4-28 15,-5 19-23-15,0 31-2 16,13-31-1-16,4 0 0 16,5-5 1-16,0-7 2 15,7-6 5-15,-1-5 4 16,1-10 6-16,-1-2-1 16,-4-7-1-16,-2 0-2 0,-6 0-3 15,0 1-1-15,-9 11-4 16,0 3-4-16,-3 9-8 15,-5 2-5-15,8 8-4 16,0 1 2-16,5 0 5 16,4 2 3-16,6-8 5 15,6 1 1-15,3-5 9 16,0-1 3-16,0-8 9 16,-8-3 5-16,-4-6-2 15,-5-2-1-15,-6 3-24 16,-1-3-50-16,-2-1-173 15</inkml:trace>
  <inkml:trace contextRef="#ctx0" brushRef="#br0" timeOffset="44737.6522">5233 8184 982 0,'-4'-7'516'16,"-8"-4"-131"-16,6 3-74 15,4 9-148-15,0 6-59 16,4 8-83-16,-7 6-15 15,15 3-131-15</inkml:trace>
  <inkml:trace contextRef="#ctx0" brushRef="#br0" timeOffset="45202.9216">5449 8366 883 0,'3'6'393'15,"5"11"-179"-15,2 6-91 16,8 12-66-16,5 2-17 0,1 1-21 15,0-2-4 1,1-12 2-16,-3-2 1 16,1-18 11-16,0-5 5 15,0-14 6-15,0-10 1 0,-6-3-8 16,-3-2-5-16,-8 2-9 16,-5 0-41-16,-2 8-163 15</inkml:trace>
  <inkml:trace contextRef="#ctx0" brushRef="#br0" timeOffset="45406.7446">5880 8385 958 0,'0'-6'453'0,"0"-2"-188"15,2 6-82-15,3 11-102 0,-2 12-24 16,3 10-29-16,-1 3-1 16,-1 6-9-16,0-6 20 15,6-3-139-15</inkml:trace>
  <inkml:trace contextRef="#ctx0" brushRef="#br0" timeOffset="45730.323">6210 8414 610 0,'-11'-6'389'0,"-12"-3"6"15,0 3-150-15,2 9-127 16,1 5-42-16,2 10-55 15,5 6-16-15,8 4-12 0,5 2-3 16,15-3 2-16,5 0 5 16,1-9 8-1,8-5 5-15,-2-9 7 16,-6-5 7-16,-3-8 37 16,-12-2 4-16,-15-2-3 15,-8 0-8-15,-11 6-66 16,-2 0-77-16</inkml:trace>
  <inkml:trace contextRef="#ctx0" brushRef="#br0" timeOffset="45964.2244">6354 8333 1080 0,'3'-1'469'0,"3"2"-259"16,1 12-56-16,-1 25-65 16,1 8-3-16,0 13-6 15,-1 7-11-15,-2 4-29 0,-2 0-16 16,2-1-14 0,-3-10 3-16,2-16-70 15,-2-13-52-15,4-22-110 16</inkml:trace>
  <inkml:trace contextRef="#ctx0" brushRef="#br0" timeOffset="46139.0499">6398 8558 1449 0,'3'-4'553'16,"14"2"-395"-1,5 0-53-15,7-2-41 0,3 2-18 16,6 3-23-16,0-2-169 16</inkml:trace>
  <inkml:trace contextRef="#ctx0" brushRef="#br0" timeOffset="46652.0989">6958 8433 573 0,'-6'3'389'16,"-3"7"40"-16,1 3-173 0,-12 6-123 15,3 1-35 1,-5-2-50-16,-4 0-16 16,0-10-13-16,-2-4-2 0,2-6-2 15,2-7-1 1,8-4-4-16,4 0-2 0,12-1-6 16,4 2-4-16,12-2-3 15,4 4 4-15,9 6 11 16,1 8 8-16,-1 14 8 15,-7 5-1-15,-5 7-6 16,-2-2-5-16,-4-4 16 16,8-3-57-16,7-4-198 15</inkml:trace>
  <inkml:trace contextRef="#ctx0" brushRef="#br0" timeOffset="46814.9782">7230 8597 1089 0,'1'2'526'16,"1"1"-181"-1,1 1-75-15,-3-4-100 0,0 0-42 16,0-1-68 0,0 0-25-16,0 0 141 15</inkml:trace>
  <inkml:trace contextRef="#ctx0" brushRef="#br0" timeOffset="56249.4049">14742 2706 517 0,'8'-18'295'0,"3"-10"-39"0,8 0-79 16,0 3-19-1,-3 13-36-15,-1 9-24 16,-7 11-45-16,-2 11-13 16,-6 15-7-16,-3 4 0 0,0 10-8 15,0 5-6-15,7-5-6 16,3-6-4-16,8-14-5 15,6-13-1-15,10-16 3 16,4-11 2-16,2-16 4 16,-2-4 3-16,-14-8 3 0,-5 2 1 15,-14 1-2 1,2 6-1-16,-6 10 22 16,-1 7 5-16,1 18-3 15,-10 8 0-15,6 15-31 0,1 5-6 16,5 5 1-16,9-1-52 15,3-5-170-15,3-5-156 0</inkml:trace>
  <inkml:trace contextRef="#ctx0" brushRef="#br0" timeOffset="56571.4447">15194 2923 797 0,'-5'8'357'0,"0"9"-168"16,0 7-50 0,-3 0-67-16,2-3-24 0,5-8-32 0,1-5-5 15,0-10-3-15,6-4 0 32,-2-12-1-32,0-3-2 0,4-7 2 15,-5-6 4-15,1 4 23 0,2 4 13 31,-2 6 28-31,2 10 0 16,-1 10-10-16,-1 7-6 0,7 12-22 16,-6 7-4-16,6 7-14 15,0-2-5-15,2-2-9 16,3 0 0-16,1-8-86 16,1-2-73-16,-5-2-249 15</inkml:trace>
  <inkml:trace contextRef="#ctx0" brushRef="#br0" timeOffset="56720.0981">15179 2995 943 0,'7'2'390'0,"2"0"-251"0,11-2-47 16,5-2-74-16,-1 0-82 15</inkml:trace>
  <inkml:trace contextRef="#ctx0" brushRef="#br0" timeOffset="58751.8766">15422 2790 460 0,'7'2'309'0,"14"1"38"15,4 0-85-15,12 2-82 16,1-4-50-16,-4 1-78 15,-2 0-61 1</inkml:trace>
  <inkml:trace contextRef="#ctx1" brushRef="#br0">17207 4388 0,'0'0'0</inkml:trace>
  <inkml:trace contextRef="#ctx0" brushRef="#br0" timeOffset="59885.3679">15397 2678 333 0,'-4'0'261'0,"0"0"21"15,4-1-51-15,0 0-16 16,0 0-46-16,22-3-35 15,47 1-49-15,-24 4-27 16,-1 4-36-16,-1 0-38 0</inkml:trace>
  <inkml:trace contextRef="#ctx0" brushRef="#br0" timeOffset="60596.6292">16139 2592 610 0,'-1'-7'371'0,"-5"-8"-17"16,1 6-180-1,-6-1-32-15,-7 6-48 0,-1 4-21 16,-9 4-37-1,1 2-16-15,1 1-18 16,-1-5-3-16,7 2-9 16,8 0-2-16,6 6-3 15,1 5 2-15,4-3 2 16,1 0 1-16,1-2 0 16,3 1-1-16,6-5 0 15,4 0 3-15,7-6 2 16,4 0 1-16,4 1 1 15,2 4-1-15,-3 7 3 16,-4 4 3-16,-8 4 8 0,-4 2 8 16,-11 4 23-16,-4 0 6 15,-11-2 8-15,-13-2-1 16,-3-11-21-16,-2-8-8 16,3-11-15-16,7-5-25 15,14-4-96-15,8-3-70 16,8 5-310-16</inkml:trace>
  <inkml:trace contextRef="#ctx0" brushRef="#br0" timeOffset="60954.918">16213 2661 1014 0,'0'-1'425'0,"6"1"-238"16,4 3-56-16,9 6-66 16,7 5-2-16,2 5-19 15,1 0-13-15,-5 3-17 16,-7-1-6-16,-10-4-1 16,-10 2 1-16,-12-7 3 15,-6-4 1-15,-3-8-5 16,2-3-7-16,6-7-29 15,4-4-12-15,12-6-17 0,8-2-1 16,11-7 16-16,3 2 9 16,3-2 18-16,0 2 11 15,-9 7 19-15,-4-1 19 16,-17 9 11-16,-12 5 2 16,-16 10-12-16,-4 5-16 15,0 7-13-15,9 1-39 16,19 5-237-16</inkml:trace>
  <inkml:trace contextRef="#ctx0" brushRef="#br0" timeOffset="61198.6269">16534 2829 1206 0,'0'0'549'0,"1"2"-247"0,-2-2-74 15,1 0-104 1,0 0-38-16,-2-1-56 0,2 0-14 16,0 0-205-16</inkml:trace>
  <inkml:trace contextRef="#ctx0" brushRef="#br0" timeOffset="61761.0878">16656 2622 559 0,'0'-4'293'0,"1"-2"-72"0,7-1-90 16,5 1-17 0,12-1-25-1,5 1-11-15,5 1-29 16,4 2-12-16,-8 3-16 15,-3 2-5-15,-16 6 6 0,-11 3 5 16,-12 5 2-16,-10 0-1 16,-5-5-10-16,3 3-5 15,6-7-12-15,7-1-5 0,14-1-7 16,4-2 0-16,8 4 5 16,3 2 4-16,3 4 2 15,-4 1 3-15,-9 2 7 16,-9 1 4-1,-16 0 4-15,-5-1 2 0,-4-2-4 16,3-6-26-16,9-8-107 16,6 0-94-16</inkml:trace>
  <inkml:trace contextRef="#ctx0" brushRef="#br0" timeOffset="66215.8487">17120 2630 486 0,'0'-6'297'16,"2"0"-32"-16,-7-7-90 0,-2 1-26 15,-3-1-38 1,-4-2-15-16,0 8-17 0,-2-1-8 15,-1 8-27 1,3 8-16-16,-1 3-30 0,0 7-11 16,9 3-7-16,3-4-1 15,7 0 4-15,10-4 3 16,1-7 10-16,3-5 4 0,-1-9 6 16,2-5 2-1,-5-3 1-15,2 1 0 16,-4 6-3-1,-7 3 2-15,4 11-3 0,-4 4-1 16,2 14-1-16,2 6-1 16,-5 7 3-16,-2 0 4 15,-9-6 10-15,-8-3 5 0,-5-14 7 16,-6-12 2 0,-2-12-9-16,4-9-19 0,6-1-93 15,3 6-70-15</inkml:trace>
  <inkml:trace contextRef="#ctx0" brushRef="#br0" timeOffset="66793.7086">17439 2519 789 0,'3'5'349'16,"5"6"-153"-16,1 1-47 15,-3 4-39-15,-6 1-18 0,-1 0-38 16,-4-4-17-16,2-3-16 16,3-5 0-16,0-13-12 15,7-5-11-15,1-7-24 16,5-6-8-16,6 5 3 15,-3 3 10-15,0 3 16 16,-3 9 3-16,-6 6 16 16,1 7 13-16,-3 8 23 15,1 1 10-15,-8 3-4 16,2 0-9-16,-3-3-20 16,1-4-10-16,3-5-5 15,2-9 2-15,4-4-1 0,0-7-1 16,7-3-7-16,0 5-5 15,0 1-10 1,-2 9-3-16,-1 7-1 0,-3 7 1 0,-1 8 6 16,-2 6 8-16,0 1-69 15,-5-5-93 1</inkml:trace>
  <inkml:trace contextRef="#ctx0" brushRef="#br0" timeOffset="66998.0352">17399 2736 830 0,'0'-1'374'0,"15"-1"-152"0,8 2-63 16,16 2-78-1,1 0-6-15,3 1-33 0,0 2-16 16,-1-2-38-1,-1-1-89-15,-6-2-347 16</inkml:trace>
  <inkml:trace contextRef="#ctx0" brushRef="#br0" timeOffset="67352.9834">17565 2864 695 0,'-11'1'360'15,"-10"3"-92"-15,0 1-63 16,6 2-93-16,11 0-38 15,8 2-56-15,9 2-13 0,8-2-5 16,0 1 1 0,3 4 1-16,-5-1 1 0,-11 3 10 15,-6 2 8-15,-16-4 29 16,-6 2 11-16,-6-10 17 16,-2-7-7-16,2-8-29 15,4-5-21-15,9 1-91 16,4 0-97-16</inkml:trace>
  <inkml:trace contextRef="#ctx0" brushRef="#br0" timeOffset="73261.9546">1886 9418 456 0,'-2'-4'277'15,"-6"-5"-10"1,-3 2-64-16,-4 5-63 16,-6 1-17-16,-5 6-49 0,-1 8-27 0,0 13-48 15,3 5-22-15,10 9-17 31,6 7-2-31,15 9 9 0,9 1 9 0,14-1 12 16,2-8 8 0,9-23 4-16,6-13 1 15,4-22 2-15,6-15 22 0,-14-17 68 16,-5-8 34-16,-21-3 59 16,-18-2 1-1,-13 4-41-15,-16 0-33 16,-18 11-51-16,-8 5-24 0,-4 12-29 15,3 11-4 1,20 10-99-16,13 8-103 0</inkml:trace>
  <inkml:trace contextRef="#ctx0" brushRef="#br0" timeOffset="73642.641">2221 9679 579 0,'2'7'282'0,"-1"6"-84"0,0 2-53 15,-1 4-47-15,-1-4-20 16,-1-3-33-16,0-5 0 16,0-8 37-16,2-6 0 15,4-16-6-15,4-2-14 16,8-8-53-16,5 2-4 16,-3 6 5-16,2 4 2 0,1 10 2 15,-2 5-5-15,3 6-8 16,-3 8-1-1,-10 10 0-15,0 4 3 0,-4 10 2 16,-3-2-12-16,3-3-121 16,-1-2-82-16</inkml:trace>
  <inkml:trace contextRef="#ctx0" brushRef="#br0" timeOffset="73907.0125">2687 9703 452 0,'-3'-9'301'16,"1"-4"50"-16,-6-7-74 15,-5 0-39-15,-3 2-14 16,-6 3-59-16,-3 7-40 16,2 9-66-1,-2 5-28-15,4 5-41 0,14 6-15 16,4 3-15-16,6 3-4 15,8 4 9-15,-4-3 8 16,3-4 14-16,10-2 7 16,1-10-61-16,2-4-64 15,1-10-169-15</inkml:trace>
  <inkml:trace contextRef="#ctx0" brushRef="#br0" timeOffset="74043.0114">2621 9501 908 0,'-3'-4'444'0,"-6"-4"-147"0,6 6-66 16,-5 2-109-16,3 2-50 16,5 5-72-16,-3-5-36 15,5 8-205-15</inkml:trace>
  <inkml:trace contextRef="#ctx0" brushRef="#br0" timeOffset="74391.2911">2772 9602 813 0,'-2'0'414'0,"-1"0"-158"0,6 0-105 16,-3 0-119-16,5 0-32 15,25 4-4-15,42 1 3 16,-28-1 6-16,-10-2 3 16,-11-2 6-16,-6 1 2 15,-13-3 12-15,-2 1 1 16,-9 1-2-16,6 0-4 16,-7 0-9-16,-20 5 3 0,-27 13-2 15,29-3-3 1,9 3-14-16,5 3-8 0,9 0-6 15,6 2-1-15,7 0 5 16,6 0 6-16,5-1-83 16,6-4-64-16</inkml:trace>
  <inkml:trace contextRef="#ctx0" brushRef="#br0" timeOffset="74756.5011">3269 9615 660 0,'-5'-7'378'16,"-11"-2"-43"-1,-4 0-97-15,2 9-113 0,1 0-40 16,6 4-73-16,4 5-20 16,7-2-26-16,4 6-1 15,11-4 11-15,3 2 7 16,5-3 12-16,-4-4-14 0,-9-1-35 15,-3-3-10 1,-9 1-2-16,-4-2 12 16,-9 2 35-16,-7-1 11 15,-4 2 27-15,-3 5 18 16,9 6 16-16,4 6-1 0,8 1-9 16,9 2-2-16,11-4 0 15,9 1 6-15,11-8 6 16,0-6-4-16,-1-8-4 15,0-5-3-15,-7-3-31 16,-4-1-78-16</inkml:trace>
  <inkml:trace contextRef="#ctx0" brushRef="#br0" timeOffset="75219.215">4234 9554 759 0,'2'10'345'0,"-1"18"-143"15,1 17-70-15,9 24-24 16,-2 9-22-16,3 8-29 16,-1-7-9-16,-3-15-18 15,-1-14-4-15,-3-18-25 16,0-12-45-16,-3-12-173 15</inkml:trace>
  <inkml:trace contextRef="#ctx0" brushRef="#br0" timeOffset="75616.7975">4287 9817 593 0,'17'2'329'0,"15"-1"1"0,13 4-267 16,3-2-17-16,-4-3-20 15,-3-1-3-15,-16-7-1 16,3 1 1-16,-13-4-53 16,-5 1-33-16,-1-6-42 15,-9-2-8-15,-2-4 43 16,-2 1 24-16,-1 10 30 16,4 5 17-16,1 15 47 15,2 5 25-15,0 8 42 16,-2 3 5-16,0 0-28 15,-1-1-18-15,-1-8-28 16,3-5-11-16,1-11 0 16,-2-8-6-16,3-8-10 15,-1-8-6-15,5-6-17 16,7 0 0-16,5 3-3 16,0 5-1-16,3 11 8 0,-5 6 8 15,-9 11 21 1,5 6 4-16,-3 6-3 0,0 4-8 0,5 2 1 15,-5 1-53 1,1-1-183-16</inkml:trace>
  <inkml:trace contextRef="#ctx0" brushRef="#br0" timeOffset="75932.0821">5078 9699 652 0,'-5'-9'337'0,"-8"-7"-71"0,-3 3-40 16,-3 3-58-16,-6 3-34 15,0 7-69 1,2 1-26-16,4 12-35 16,6 2-11-16,10 6-17 15,2 1-3-15,5 3-4 16,4 1 5-16,7-3 13 15,8-3 9-15,0-12 14 0,3-6 6 16,-1-9 11 0,-6-4 7-16,-4-7 13 15,-6 1-1-15,-11 1-10 16,-4 0-42-16,2 4-155 16</inkml:trace>
  <inkml:trace contextRef="#ctx0" brushRef="#br0" timeOffset="76252.27">5239 9804 857 0,'8'3'383'16,"15"2"-176"-16,-1-4-47 16,10-1-52-16,-3-7-26 15,-4-3-35-15,-4-4 5 0,-14-2 0 16,1 0 2-16,-8-3-5 15,-3 2-6-15,-8 0-14 16,-5 1-2-16,-8 2-5 16,-2 6-8-16,-2 10-13 15,-1 8-10-15,8 13-13 16,5 4-2-16,8 8 12 16,6 0 8-16,5 13 11 15,3-1 3-15,4 4-3 16,0-1-1-16,-4-5-1 15,-1 0 1-15,-4-3-19 16,-1-8-127-16</inkml:trace>
  <inkml:trace contextRef="#ctx0" brushRef="#br0" timeOffset="76884.8631">5722 9742 575 0,'1'-6'354'0,"1"-6"-53"15,-4 1-96-15,-7-2-34 0,-6 2-43 16,-5-1-14-16,-5 5-35 31,0 6-21-31,-2 3-44 16,3 9-16-16,7 4-24 0,5 2-4 0,12 5 0 15,6-1 0-15,12 2 14 16,3-4 7-16,10-5 9 16,-4-2 3-16,3-12 5 31,-3-1 4-31,-7-7 1 0,1-5 0 15,-10-1-3-15,-2 0-2 0,-4 0-2 16,-3 4 1-16,-3 4 5 0,-2 4-2 16,-4 3-9-16,3 5-4 31,7 5-11-31,2 1 2 16,13-1 11-16,1-1 4 15,6-6 9-15,1 0 1 0,-7-5 2 16,-2-4 2-16,-8-2 3 15,-3-5 9-15,-6 2-72 16,-3-1-61-16,3-6-212 16</inkml:trace>
  <inkml:trace contextRef="#ctx0" brushRef="#br0" timeOffset="77002.7733">5875 9528 706 0,'-2'-12'435'15,"-4"-6"-54"-15,-1 5-120 16,3 7-58-16,-2 7-118 15,5 5-48-15,2 10-156 0,1 0-104 16</inkml:trace>
  <inkml:trace contextRef="#ctx0" brushRef="#br0" timeOffset="77223.0119">6086 9569 1364 0,'-1'0'541'0,"0"9"-334"16,-1 6-78-16,5 21-61 15,6 11-6-15,5 18-31 16,2 5-11-16,-1 4-13 16,4-6-10-16,-13-9-83 15,-3-3-18-15,-3-14-61 16,-10-2-95-16</inkml:trace>
  <inkml:trace contextRef="#ctx0" brushRef="#br0" timeOffset="77395.0726">6128 9866 1055 0,'-1'-1'465'16,"2"-6"-249"-1,3-2-107-15,17-1-107 0,6-4-11 16,10 1-77 0,3 4-84-16</inkml:trace>
  <inkml:trace contextRef="#ctx0" brushRef="#br0" timeOffset="77795.4081">6622 9623 702 0,'-15'-6'383'0,"-19"-2"-84"16,3-2-77-16,2 5-99 0,5 2-45 16,4 4-55-1,7 8-23-15,8 0-24 16,1 7-5-16,9-1 1 15,5-1 5-15,9 2 14 0,4-3 7 0,0-5 5 32,-3-2 2-32,-6-3-6 0,-6-1 0 0,-9-2-12 15,-8 0-2-15,-11 2 5 16,-4 0-1 0,-2 3 28-1,4 1 9-15,6-2 10 0,6 4 5 16,10 1 6-1,0 2 11-15,13 1 25 16,4-2 3-16,8 1-14 16,5 1-16-16,1-5-29 15,-1-4-5-15,-7-7-76 0,9-8 14 16</inkml:trace>
  <inkml:trace contextRef="#ctx0" brushRef="#br0" timeOffset="78218.1255">7172 9557 722 0,'1'5'346'0,"3"4"-114"15,7 10-110-15,4 7-30 16,6 9-8-16,2-1-6 16,-1-5-22-16,1-8-10 0,-4-13-6 15,-5-8-4-15,-1-14 0 16,5-4 0-16,-9-12-10 16,9 1 1-1,-8 2-76-15,-10 1-68 16</inkml:trace>
  <inkml:trace contextRef="#ctx0" brushRef="#br0" timeOffset="78502.7649">7778 9635 678 0,'-6'10'402'0,"-9"11"-51"16,-9 3-82-16,-11-5-117 0,-3 0-37 15,1-9-47-15,3-4-15 16,9-9-17-16,3-9-8 16,9-5-14-1,4-3-8-15,8-3-13 0,5 2-6 0,7 3-8 16,5 1-2-16,9 10 0 16,-1 7 8-16,6 12 17 15,1 7 10-15,0 7 14 16,0 2-4-1,-3-4-8 1,-6 0 3-16,1-6-94 0</inkml:trace>
  <inkml:trace contextRef="#ctx0" brushRef="#br0" timeOffset="78996.3275">8363 9593 1158 0,'9'-2'465'0,"9"-4"-289"16,6 20-116-16,8 18-31 15,10 21-14-15,0 13-3 16,-12 13 6-16,-10-3 5 15,-26-6 6-15,-10-8 2 16,-12-16-19-16,1-8-12 16,1-22-28-16,3-12-26 0,9-22-22 15,3-13 4-15,11-14 18 16,7-9 29-16,12-12 43 16,8-4 9-16,8 0 11 15,-5 7-4-15,8 21-15 16,-5 11-10-16,-10 18-11 15,4 10-43-15,-18 12-255 16</inkml:trace>
  <inkml:trace contextRef="#ctx0" brushRef="#br0" timeOffset="79291.0803">8805 9783 692 0,'4'6'369'16,"7"2"-74"-16,0 1-146 15,3-2-32-15,1-9-21 0,-2-7-14 16,-2-7-29 0,-1-5-8-16,-2-3-20 0,-6-3-3 15,-4-4-7-15,-6 1-4 16,-15 2-7-16,5 10-5 16,-7 10-14-1,-1 9-5-15,8 17-9 0,-3 7-1 16,11 15 7-1,0 5 4-15,7 14 8 0,6-1 5 16,8 4 4-16,4-5 2 16,5-14 5-16,2-3 14 0,-6-18-144 15,3-5-167 1</inkml:trace>
  <inkml:trace contextRef="#ctx0" brushRef="#br0" timeOffset="79592.7649">9328 9677 1063 0,'-7'7'457'16,"-13"13"-249"0,-5 0-45-16,-8 4-72 0,-7-6-26 15,-11-9-26-15,14-3-8 16,8-13-8-16,8-7-3 0,18-9-11 15,-4-3-7-15,8-1-6 16,4 3-5-16,9 9-1 16,6 5 4-16,6 11 7 15,6 8 3-15,-1 12 5 32,0 7-1-32,-5 6-3 0,-7 2-1 15,-4-1-49-15,-2-7-98 16</inkml:trace>
  <inkml:trace contextRef="#ctx0" brushRef="#br0" timeOffset="79733.2266">9176 9394 1223 0,'-3'-4'554'0,"-3"-5"-259"15,6 14-208 1,1 6-27-16,8 10-207 15</inkml:trace>
  <inkml:trace contextRef="#ctx0" brushRef="#br0" timeOffset="80130.9488">9403 9639 573 0,'-1'-2'351'0,"1"1"-18"0,-1 8-197 16,0-7-25-16,1 8-32 15,0 19 2-15,18 30-24 16,5-31-11-16,14-5-12 16,5-7-3-16,4-14 0 15,-4-6 2-15,-7-15 0 16,-5-3 1-16,-13-2 0 15,-5-2-30-15,-12 6-119 16,-7 1-80-16</inkml:trace>
  <inkml:trace contextRef="#ctx0" brushRef="#br0" timeOffset="80308.044">9546 9519 1054 0,'-8'6'481'0,"-8"14"-228"15,1 8-76-15,5 22-85 16,7 8-11 0,9 14-5-16,6 9-8 0,8-4-27 15,1-4-12-15,-4-13-70 16,1-8-75-16</inkml:trace>
  <inkml:trace contextRef="#ctx0" brushRef="#br0" timeOffset="81028.9026">9960 9699 831 0,'-7'-9'403'0,"-7"-11"-145"15,-3 3-46-15,-4 2-76 16,2 2-34-16,-2 10-61 16,4 3-23-16,7 10-33 0,-2 4-11 15,7 9-3-15,5 7 1 16,1-1 8-16,8 2 6 16,2-9 9-16,5-7 3 15,4-10-3-15,4-8-15 16,3-8-39-16,-5-5-13 15,-4-5 2-15,-6 4 17 0,-7 2 43 16,-3 3 26-16,-3 9 20 16,-2-1 2-16,-2 8-4 15,4-4-11-15,1 0-14 16,0 4-1-16,6 11 0 16,22 31-1-16,-6-32 1 15,4 0 3-15,5-9 7 16,0-5 3-16,-7-12 4 15,-2-5 1-15,-8-6 7 16,-7-3 8-16,4 0 7 16,-3-1 9-16,-3 4 19 0,0 2-1 15,-5 5 2 1,0 5-10-16,-2 5-38 0,-2 6-9 16,4 16-14-1,3 5-2-15,3 19 7 0,2 9-2 16,-4 18-3-16,-2 3-3 15,3 3-1 1,-3-9 0-16,7-20-16 0,-2-6-44 16,3-20-111-16,5-3-65 15</inkml:trace>
  <inkml:trace contextRef="#ctx0" brushRef="#br0" timeOffset="81212.8505">10212 9783 1097 0,'4'-2'450'16,"9"-4"-257"-1,6 0-67-15,10 1-54 0,4-1-18 16,8 1-35 0,0 3-8-16,0-3-139 15,-2 2-211-15</inkml:trace>
  <inkml:trace contextRef="#ctx0" brushRef="#br0" timeOffset="81642.4614">10743 9523 1043 0,'-12'-1'466'16,"-19"-4"-241"-16,1 3-63 16,2 5-104-16,4-1-34 15,13 10-35-15,6 1-6 16,13 3 2-16,8 1 4 16,10-3 10-16,-2-3 2 0,0-3 3 15,-1-2 2 1,-6-1 1-16,-6-5-4 0,-10-4-5 0,-7-3-6 15,-9 3-1 1,-4 4 1-16,-11 1 5 16,-3 5 1-16,5 2-6 15,7 2-2-15,13 5 4 16,7 4 7-16,8 3 16 16,6 1 8-16,13 0 10 15,0-5 1-15,6-5 3 16,-4-4 4-16,-6-9-4 15,2-1-4-15,-6-10-8 16,1-1 9-16,4-2-130 16,-3 1-138-16</inkml:trace>
  <inkml:trace contextRef="#ctx1" brushRef="#br0" timeOffset="39737.423">15305 19044 0,'0'0'16</inkml:trace>
  <inkml:trace contextRef="#ctx0" brushRef="#br0" timeOffset="99795.4746">7448 11434 828 0,'0'-3'378'16,"-4"-7"-166"-16,4-7-84 15,8-7-16-15,7-12-19 16,10 0-11-16,7 1-17 16,-1 7-7-16,-4 14-13 0,-5 5-11 15,-10 18-14 1,-6 13-4-16,-4 22-9 0,-2 10 2 15,0 12-1-15,1-4-1 16,-1-12-3-16,8-7 0 16,7-17-2-16,7-8 1 15,13-15 4-15,3-6 4 0,-5-17 5 16,3-8 1-16,-6-9-3 16,-6-6 0-16,-2 2-3 15,-3 0 0 1,-12 12 3-16,-6 7-4 15,-4 22 5-15,-8 12-2 16,-1 24 0-16,3 9 3 0,0 6-7 16,8-5-3-1,5-7-21-15,9-6-91 0,9-7-302 16</inkml:trace>
  <inkml:trace contextRef="#ctx0" brushRef="#br0" timeOffset="100107.9059">8144 11611 943 0,'-9'18'428'16,"-8"10"-188"-16,-4 7-111 16,6 0-29-16,3-12-45 0,5-6-23 15,11-14-12 1,3-8 0-16,6-15 5 0,-2-6 2 0,-1-12-9 15,2 0-1-15,-6-3-2 16,3 3-2-16,-3 10 7 31,-2 6 16-31,-1 16-3 16,-1 9-2-16,0 16-10 0,3 9-17 16,6 7 1-16,9 4 0 15,9 3-2-15,0-4 21 0,-1-3-100 16,-3-7-74-16,-11-10-318 15</inkml:trace>
  <inkml:trace contextRef="#ctx0" brushRef="#br0" timeOffset="100260.1947">8090 11704 1131 0,'12'2'419'0,"15"1"-330"15,9-3-43-15,10 0-95 16,-1-4-230-16</inkml:trace>
  <inkml:trace contextRef="#ctx0" brushRef="#br0" timeOffset="100807.614">7670 11066 944 0,'-8'-3'409'0,"1"-1"-241"16,15-4-53-16,34 11-62 0,14-1-22 15,23 3-5-15,5-3-8 16,1-1-10-16,1-3-2 16,-11-4 2-16,-4 6-5 15,-31-9-40-15,-10 5-6 16,-26-1-3-16,-13-5 6 0,-11 2 61 16,-8-1 20-16,4 0 29 15,6 2 8-15,11 8-26 31,9 3-11-31,8 11-19 16,4 5-3-16,5 4 12 16,-2 6 6-16,1 2 1 0,-8-4-2 15,-3-3-7-15,-6-8-6 0,-4-12-81 16,2-5 180 0</inkml:trace>
  <inkml:trace contextRef="#ctx0" brushRef="#br0" timeOffset="101192.9877">8763 11351 1056 0,'3'2'452'0,"7"1"-210"16,14-3-126-16,8 0-37 16,19-1-20-16,-1-2-21 0,5 6-26 15,-5-1 4 1,-13 1-113-16,-6-1-73 0</inkml:trace>
  <inkml:trace contextRef="#ctx0" brushRef="#br0" timeOffset="101373.6762">8836 11448 514 0,'0'5'364'0,"3"3"56"16,4 2-146-16,18-1-100 0,-1-2-20 15,11 0-41-15,3-5-29 16,4-4-30-16,-10 2-32 15,1-11-205 1</inkml:trace>
  <inkml:trace contextRef="#ctx0" brushRef="#br0" timeOffset="101857.8495">9816 10869 759 0,'-17'12'378'0,"-28"20"-119"15,-3 14-66-15,-7 23-70 0,7 17-30 16,22 22-42-16,12 7-16 16,35-3-23-1,15-12-5-15,23-23-4 0,4-15 3 16,2-22-68-1,-1-12-79-15</inkml:trace>
  <inkml:trace contextRef="#ctx0" brushRef="#br0" timeOffset="102368.6575">10282 11161 349 0,'8'-4'273'16,"2"-1"77"-16,3 1-79 16,-10 4-43-1,-6 3-24-15,-2 3-62 0,-11-1-27 16,-12-3-59-1,1 2-18-15,-10-5-17 16,3-2-6-16,8-2-10 16,0-2-5-16,11 4-14 15,4 0-2-15,3 4-8 16,2 5 0-16,3 3 6 0,3 3 0 16,1 4 6-1,3 1 3-15,1 5 4 0,0 0 4 0,-1-1 2 16,0 1 2-16,0-9-1 15,2 1 1 1,13-10 2-16,4-4 1 0,8-2-2 16,9 1-3-16,-1 6-4 0,-5 6-2 15,-10 9 18 1,-13 3 20 0,-19 5 28-16,-7-1 5 15,-15 2-11-15,-4-1-11 0,-8-13-23 16,-3-9 0-16,11-9-87 15,6-2-80-15</inkml:trace>
  <inkml:trace contextRef="#ctx0" brushRef="#br0" timeOffset="102755.8061">10433 11237 712 0,'1'-5'440'0,"6"3"-25"0,9 6-171 16,16 9-125-16,8 10-40 15,7 10-32-15,-6 0-9 16,-18 4-13-16,-12 1-2 15,-29-2-4-15,-13-2-2 16,-10-2-4-16,-3-12-17 16,9-13-40-16,8-7-16 0,14-17-15 15,11-11 9-15,12-14 35 16,12-9 13-16,8-6 31 16,1 4 32-16,-8 13 53 15,-9 8 31-15,-20 14 10 16,-12 9-25-16,-11 10-49 15,-2 5-31-15,6 4-61 16,8 0-84-16,17 0-523 16</inkml:trace>
  <inkml:trace contextRef="#ctx0" brushRef="#br0" timeOffset="102990.2984">10776 11531 1101 0,'0'1'575'0,"5"5"-126"16,-2-5-103-16,-3-1-136 16,0 0-48-1,0-1-87-15,-1 0-18 16,1 0-119-16,0-1-93 0</inkml:trace>
  <inkml:trace contextRef="#ctx0" brushRef="#br0" timeOffset="103561.9448">11002 11225 872 0,'-1'0'412'0,"3"-4"-174"15,8-1-62 1,16-2-80-16,12 2-25 15,14 5-30-15,2 0-11 0,-9 4-16 16,-10 4-5-16,-23 3 4 16,-12 2 5-1,-18 6 3-15,-7 2 1 0,-16-5-3 16,4-2-5-16,11-9-4 16,6-3-9-16,28-4-5 0,12 2-6 0,14 4-5 15,6 4 4 1,-3 10 3-1,-9 3 1-15,-8 8 17 16,-14 0 10-16,-13 1 6 16,-7 0 4-16,-14-11-8 15,3-6-5-15,-5-8-48 16,6-5-58-16,4-4-170 16,6 4-134-16</inkml:trace>
  <inkml:trace contextRef="#ctx0" brushRef="#br0" timeOffset="103968.8874">11650 11347 631 0,'4'-7'318'0,"4"-10"-82"15,-5 0-28-15,-4-5-30 16,-5 2-13-16,-9-1-18 15,-4 1-12-15,-11 4-27 16,-3 5-21-16,-1 11-44 16,-1 3-18-16,10 12-29 15,6 1-13-15,14 1-5 16,6 1 0-16,15-4 9 16,3-2 7-16,11-3 6 15,3-2 1-15,-1-2 1 16,1-2 0-16,-5 4-1 15,-5 3-1-15,-3 7 1 16,-8 2 9-16,-4 8 9 16,-6-2 3-16,-9 4 1 0,-8 0-5 15,-11-5-5-15,-1 0 1 16,-10-10 3-16,1-8 2 16,5-7 1-16,6-7-2 15,12-8-58 1,9 1-94-16</inkml:trace>
  <inkml:trace contextRef="#ctx0" brushRef="#br0" timeOffset="104567.6326">12205 11073 873 0,'2'3'433'0,"4"2"-152"16,5 10-121-16,-2 3-30 15,-3 7-40 1,-1 0-15-16,-8-2-28 16,1-4-14-16,2-11-15 0,0-7 0 15,7-9 3-15,5-7 0 16,1-7-3-16,1 0-6 15,4 0-6-15,-5 4-3 16,-1 11-7-16,3 2 1 0,-8 10 13 16,-1 4 11-16,-5 8 18 15,-1 2 0 1,-5 1-9-16,3-1-9 0,1-8-14 16,2-3-1-16,7-13 3 15,2-5-1 1,5-9 4-16,1 0-1 0,1-2-4 0,-4 3-1 15,-1 7-5-15,-3-2-1 0,2 13-4 32,-1 5-1-32,4 8 1 15,0 3 1-15,-2 4 8 16,1-1-34-16,-2-1-139 16,-1 1-83-16</inkml:trace>
  <inkml:trace contextRef="#ctx0" brushRef="#br0" timeOffset="104768.0768">12209 11360 965 0,'4'2'482'0,"-1"1"-150"15,18-4-157-15,10-3-43 16,21 0-58-16,7-3-27 0,5 2-31 15,-4 3-6-15,-7-2-19 16,-4 2-49-16,-16-1-126 16,-8-2-88-16</inkml:trace>
  <inkml:trace contextRef="#ctx0" brushRef="#br0" timeOffset="105136.4054">12512 11517 407 0,'-1'-4'317'15,"-8"-3"73"-15,-4 2-92 16,-11 4-72-16,-6 3-27 0,-2 6-41 31,0 3-21-31,10 2-50 16,7 0-26-16,14 0-36 0,7-1-10 0,19 2-8 15,7 0 0 1,11 5-2-16,-1-3 0 0,-12 2 0 16,-9-1 2-16,-21-2 6 15,-10 2 5 1,-19-7 5-16,-8-4 4 15,-5-13-4-15,2-5-6 16,11-5-44-16,10-1-77 16</inkml:trace>
  <inkml:trace contextRef="#ctx0" brushRef="#br0" timeOffset="105555.3477">12775 10893 1140 0,'14'13'451'16,"22"27"-307"-16,10 11-41 15,15 24-28-15,-2 7 6 0,-22 8 13 16,-14 4 0-16,-38 0-16 15,-22-3-12 1,-22-8-18-16,-7-8-2 0,5-20 1 16,14-9-3-16,16-20-9 15,10-9-6-15,17-17-91 16,1-9-82-16</inkml:trace>
  <inkml:trace contextRef="#ctx0" brushRef="#br0" timeOffset="106027.7225">13477 11368 691 0,'3'0'387'0,"0"2"-63"0,1 5-33 15,-4 9-63 1,0 9-31-16,0 8-60 16,0 5-22-16,2-2-48 15,1-5-20-15,7-4-22 0,3-5-6 0,5-7-9 16,7-5-1-16,-3-12 3 15,1-3-12-15,-6-2-96 32,-7-3-85-32</inkml:trace>
  <inkml:trace contextRef="#ctx0" brushRef="#br0" timeOffset="106230.6581">13432 11133 1103 0,'-1'-1'600'0,"-1"-1"-146"16,2 2-205-1,0 0-171-15,0 0-47 16,0 0-49-16,2 0-84 15</inkml:trace>
  <inkml:trace contextRef="#ctx0" brushRef="#br0" timeOffset="106889.821">13308 10798 528 0,'-21'-1'318'0,"-17"-1"-19"16,8 4-103-16,14 2-78 15,10 1-18-15,19 3-29 16,8-1-17-16,35 1-27 16,9-1-11-16,17-4-8 15,9 2-2-15,-19-4 0 16,-3-1 4-16,-32-3 5 16,-12-4 5-16,-15-3 7 15,-10-1 1-15,-6-3-4 16,-8 0-2-16,-8-2-8 15,1 1-4-15,6 4-4 16,5 0-3-16,6 8-15 16,4 3-6-16,2 6-1 15,-2-6 3-15,1 2 14 16,14 20 5-16,39 35 2 0,-39-30-1 16,4-1 3-16,-1 0 9 15,-11-9 34-15,-6-1 22 16,-12-10 24-16,-13-5-2 15,-3-2-28-15,-2-3-23 0,5 6-58 16,-1 0-102 0</inkml:trace>
  <inkml:trace contextRef="#ctx0" brushRef="#br0" timeOffset="111538.9016">19629 4172 458 0,'-3'-3'298'15,"-4"-1"16"-15,-3 3-73 16,0 0-67-16,-1 1-26 16,-1 6-49-16,3 1-27 0,3 4-46 15,3 2-15-15,4 1-17 16,6 3-1-16,10-8 3 16,5 0 3-16,6-5 4 15,-3-5 5-15,-6-4 8 16,-1-3 2-16,-14-3 35 15,-4-2 19-15,-11-2 25 16,-9 2 3-16,-9 4-22 16,2 2-17-16,1 6-35 15,9 3-13-15,13 7-29 0,-2 3-6 16,15 4-4-16,5-2 3 16,7-1 13-16,7-4 3 15,1-7 3-15,-1-1 2 16,-9-3 6-16,-5-4 12 15,-14 0 12-15,-11-3 3 16,-13 1 2 0,-4 1-9-16,1 3-13 0,11 3 0 0,19 2-188 15</inkml:trace>
  <inkml:trace contextRef="#ctx0" brushRef="#br0" timeOffset="112144.2337">19622 4258 405 0,'-2'-7'276'0,"0"-6"43"15,0 5-46-15,0 6-58 16,1 4-29-16,-1 11-64 16,0 7-33-16,2 28-41 15,3 13-4 1,0 17-17-16,1 10-8 0,-1 0-14 15,4-2-1-15,2-4-13 16,1-17-50-16,-1-20-167 16,-1-14-190-16</inkml:trace>
  <inkml:trace contextRef="#ctx0" brushRef="#br0" timeOffset="112567.7489">19485 4848 823 0,'0'0'361'16,"3"0"-184"-16,-5 1-30 16,2-1-47-1,0 0-7-15,8 18-21 0,30 35-11 16,-20-32-14-16,0 2-8 15,4-5 1 1,-5-7 10-16,3-12 24 0,2-7 7 0,0-18-3 16,1-3-13-16,-3-8-33 15,0 0-13 1,-5 8-101 0,-2 1 283-16</inkml:trace>
  <inkml:trace contextRef="#ctx0" brushRef="#br0" timeOffset="113480.4964">19952 4854 390 0,'1'0'261'16,"-1"1"29"-16,3 4-94 0,-3-5-78 15,0 10-12-15,7 45-35 16,-5-27-20-16,-1-2-28 16,0-3-6-16,0-8-7 15,0-5-2-15,4-9 12 16,-2-6 3-16,0-10 7 15,0-6 4-15,-3-9 26 16,-1-3 15-16,-1-2 17 16,-1 3 2-1,-3 1-33-15,4 4-17 0,2 12-33 16,5 2-12 0,10 4-15-16,4 1-5 15,10-1-3-15,3 3-41 0,9 2-128 0,-1 2-128 16</inkml:trace>
  <inkml:trace contextRef="#ctx0" brushRef="#br0" timeOffset="113656.6624">20006 4890 599 0,'-3'0'383'0,"3"0"-11"16,-2 3-195-16,2-3-130 16,0 0-33-16,10 2-15 15,17 5-23-15</inkml:trace>
  <inkml:trace contextRef="#ctx0" brushRef="#br0" timeOffset="114153.3703">20291 4948 455 0,'0'-4'260'0,"0"-7"-33"16,-2 0-47-16,-7 0-48 15,-1-3-15-15,-5 4-25 16,0 1-13-16,0 9-38 16,2 3-22-16,2 8-28 15,1 2-9-15,4 4-2 16,5-4 2-16,4-2 1 15,4-1-1-15,5-9-2 16,-1-1-3-16,2-2 3 0,-2-5 6 16,2 3 9-16,-4 0 4 15,2 6 13 1,0 6 7-16,-3 10 19 0,4 7 11 16,-7 7 9-16,-1 4 0 15,-8 3-14 1,-5-3-5-16,-8-5-2 0,-3-5 5 15,-5-14 9-15,-3-8 2 16,2-18-42-16,-1-7-47 0,9-16-147 16,4 1-159-1</inkml:trace>
  <inkml:trace contextRef="#ctx0" brushRef="#br0" timeOffset="114623.8903">19950 4579 699 0,'-2'0'380'15,"1"-3"-88"-15,2-1-137 16,-1 3-92-16,0 0-26 16,23-4-13-16,37-2-8 0,-18 7-9 15,4 3-5-15,-4 0 1 16,-10 0-5-16,-14-3-24 15,-6 0-20 1,-9-2-28-16,0-9 5 0,-3-2 23 0,-2-3 19 16,1-6 24-16,1 8 1 15,6 6 3-15,1 4 8 16,3 12 25-16,2 5 13 31,-2 6 27-31,-2 4 9 0,-8 0-4 16,-2 0-4-16,-8-4-23 15,-1-6-36-15,2-7-135 16</inkml:trace>
  <inkml:trace contextRef="#ctx0" brushRef="#br0" timeOffset="115186.9438">19553 3326 704 0,'-3'-3'363'15,"-4"-6"-93"-15,5 15-139 0,1 7-36 16,1 20-41-16,5 13-26 0,1 23-10 15,1 18-2-15,8 27-12 16,-3 7-2 0,1-3 0-16,0-10 0 0,-9-30-37 15,5-14-33 1,1-19-119 0,0-13 6-16</inkml:trace>
  <inkml:trace contextRef="#ctx0" brushRef="#br0" timeOffset="115625.2693">19562 3393 668 0,'-8'-1'307'0,"-8"4"-144"15,-2 2-42-15,-3 6-69 16,4 10-15-16,3-5-19 15,6 3-5-15,2-9-13 16,9-4-1-16,4-8 5 0,-1-8 1 16,11-6 8-16,-6-9 3 15,0-5-4-15,4-2 2 16,-11-2 3-16,0 4 11 16,0 7 13-16,0 5 12 15,3 10-3-15,-3 9-15 16,5 17-18-16,-2 11-15 15,11 10-5-15,10 3 2 16,11-8 12-16,6-5-67 0</inkml:trace>
  <inkml:trace contextRef="#ctx0" brushRef="#br0" timeOffset="116006.8159">19808 3162 699 0,'8'1'361'0,"6"3"-93"15,3 9-115-15,-2 2-8 16,-4 4-28-16,-2-2-19 0,-6-3-35 15,0-2-17-15,3-8-26 16,2 0 0-16,3-13 0 16,-2-7-1-1,-2-16-2-15,1-2-7 16,2 4-6-16,2 1 0 0,2 12 3 16,-6 2 0-16,-1 9 2 15,2 7 1-15,0 13 0 16,4 8 1-16,-6 10 0 15,0 5 0-15,-2 0 10 16,0-4-70-16,3-7-242 16</inkml:trace>
  <inkml:trace contextRef="#ctx0" brushRef="#br0" timeOffset="116488.6703">19676 2944 497 0,'3'0'285'0,"7"-1"12"16,5 0-132-1,15-1-44-15,7 1-16 0,14 1-46 0,5 1-22 32,-5 3-25-32,-3 1-5 15,-13-3-13-15,-12-1-20 16,-9-1-53-16,-6-5-28 15,-9-3-29-15,-1 0 19 0,-10-12 58 16,-1 4 44-16,0-7 86 16,1-3 19-16,5 8 14 0,3 3-14 15,4 10-40 1,5 8-4-16,5 9 9 16,0 6 3-16,0 12 14 15,-2 2-5-15,-1-1-18 16,-2-1-6-16,-4-8-17 15,-2-4-27-15</inkml:trace>
  <inkml:trace contextRef="#ctx0" brushRef="#br0" timeOffset="116959.6971">18956 4186 665 0,'-7'0'353'0,"-5"0"-88"0,7 0-81 16,13 1-86-16,14 2-25 15,25-1-33-15,19 1 4 0,28 0-9 16,14-2-11-16,0 3-13 16,-10 3-10-1</inkml:trace>
  <inkml:trace contextRef="#ctx0" brushRef="#br0" timeOffset="117421.9204">19023 4115 471 0,'1'-4'311'0,"2"-2"0"16,-3 8-109-16,-1-2-23 15,0 0-48-15,-2 4-15 16,-23 15-68-16,-30 29-12 15,38-34-26-15,8-1-20 16,15-5-6-16,15-2 1 0,15 3 8 16,2 1 12-16,8 4 17 15,-5 2-108-15</inkml:trace>
  <inkml:trace contextRef="#ctx0" brushRef="#br0" timeOffset="117946.3699">18281 4044 515 0,'3'1'277'0,"7"3"-14"16,7-4-81-16,8-7 0 15,0-2 5-15,-3-11-3 0,-7-3-18 16,-9-16-30-16,-6-6-24 15,-7-9-45-15,-4-9-17 16,0-3-22-16,3-1-13 16,8 6-19-16,3 9-4 15,9 18-17 1,5 12-8-16,6 19-90 0,5 5-48 16,4 14-186-16</inkml:trace>
  <inkml:trace contextRef="#ctx0" brushRef="#br0" timeOffset="118121.5845">18289 3899 826 0,'0'-1'419'16,"3"1"-82"-1,12-4-253-15,9-1-54 0,16 1-25 0,-1-2-4 31,2 1-65-31,-3 1-98 16</inkml:trace>
  <inkml:trace contextRef="#ctx0" brushRef="#br0" timeOffset="118486.3016">18570 3938 525 0,'1'3'347'0,"-1"5"19"16,1 2-181-16,5 4-111 16,-6-2-19-16,2 5-16 15,1 0-13-15,-3-3-13 16,3 1-2-16,4-6 0 16,-4-3-23-16,2-6-50 15,-4-4-23-15,3-6-46 16,3-3 3-16,6-4 41 15,1-2 22-15,-3 2 47 0,0 4 46 16,-7 9 55-16,0 4 29 16,-8 4 34-16,-4 3-15 15,-7 4-17-15,-2 0-20 16,4 3-30-16,3-3-17 16,12-1-36-16,6-3-6 15,5-4-4-15,7 3 3 16,2-4 3-16,1 2-18 0,1-2-140 15</inkml:trace>
  <inkml:trace contextRef="#ctx0" brushRef="#br0" timeOffset="119050.0697">18331 3321 658 0,'1'0'319'0,"5"0"-42"0,18 5-210 15,7 0-25-15,14 2 6 16,0-2-10-16,4 5-21 15,-3-5-4-15,-5-5-47 16,-3 0-35-16,-14-11-142 16,-7-2-55-16,-16-3 17 15,-2-2 60-15,-11 0 230 16,-4-3 97-16,0 2 81 16,1 4-2-16,3 7-59 15,5 6-41-15,7 10-47 16,3 2-17-16,8 7-26 15,6 4 4-15,2 1 6 0,-1 2 10 0,-5-3 32 16,-8 0 15-16,-10-4 15 16,-5-2-9-16,-7-4-41 15,-1 2-28 1,0 0-140 0</inkml:trace>
  <inkml:trace contextRef="#ctx0" brushRef="#br0" timeOffset="136000.0603">1936 13150 684 0,'-23'-6'364'0,"-15"-2"-107"0,-5 5-88 16,1 3-28-16,8 11-64 16,3 6-25-16,13 9-46 15,6 1-10-15,16 1-14 16,8-3-1-16,20-4 7 16,3-4 4-16,7-8 9 15,-1-4 5-15,-11-8 9 16,-3-2 7-16,-22-3 11 15,-13 0 2-15,-23 7 15 16,-8 4 8-16,-14 11 11 16,1 8 1-16,8 11-19 15,5 2-15-15,14 9-26 16,9 0-6-16,13-5-7 0,10-1-5 16,15-8-5-16,8-6 0 15,16-10 8-15,8-8 4 16,11-9-27-16,1-2-52 15,-6-5-171-15,-3 3-176 16</inkml:trace>
  <inkml:trace contextRef="#ctx0" brushRef="#br0" timeOffset="136305.6771">2088 13592 453 0,'-3'-1'292'0,"-3"1"-6"15,6 4-69 1,0-4-63-16,0 0-25 0,6 1-38 15,13 8-16-15,37 26-30 16,-30-34-9-16,4-4-1 16,1-3-3-16,-8-11-2 15,-3 0 1-15,-12-7-3 16,-3 0-2-16,-11-1-2 16,-6 2 0-16,-15 6-1 15,-3 3-2-15,-6 15-7 16,4 6-9-16,6 16-7 15,6 10-2-15,10 9-3 0,3 7 1 16,13 5 1-16,7 0-3 16,11 1 3-16,5 0 3 15,-1-12 4 1,-2-3-25-16,-1-12-147 0</inkml:trace>
  <inkml:trace contextRef="#ctx0" brushRef="#br0" timeOffset="136724.2065">2393 13464 750 0,'-3'0'394'16,"-3"0"-124"-16,2 12-134 15,-2 4-44-15,6 8-61 16,2 4-12-16,10 2-12 16,5-5-4-16,6-2 1 0,1-7 2 15,4-12 11 1,-4-4 6-16,-2-10 11 16,-1-2 3-16,-13-9 3 15,2-2-4-15,-11 0-5 16,-3 0-5-16,-3 12 20 15,-2 1 1-15,0 10-4 16,5 5-8-16,4 6-36 16,0 6-8-16,8-1-3 15,1-1 5-15,8-4 8 16,8 1 3-16,-2-9 1 16,0 0 3-16,1-2 4 15,-9-4 3-15,0 0-7 0,-6-5-35 16,-5-7-167-1</inkml:trace>
  <inkml:trace contextRef="#ctx0" brushRef="#br0" timeOffset="136845.4443">2600 13230 996 0,'-7'-2'537'0,"-4"-1"-129"16,5 1-103-16,-2 2-158 15,4 4-66-15,5 3-77 16,-2 1-19-16,15 7-195 15</inkml:trace>
  <inkml:trace contextRef="#ctx0" brushRef="#br0" timeOffset="137528.2501">2719 13422 992 0,'-3'0'412'16,"1"1"-264"-16,8 1-60 15,-6-2-57-15,26 1-16 16,52 2 2-16,-29-3-5 15,2 0-3-15,-6 1 2 16,-17 0 4-16,-9-1 1 0,-15 0 9 16,-7-1 3-1,-6 1 0-15,-1 2-1 0,-9 3-11 16,0 0-6-16,-4 2-9 16,-2 4-4-1,7 3-10-15,4 5-5 0,11 8-4 16,5-1 2-16,13 3 9 15,6-8 7-15,5-5 8 0,5-3 5 16,-2-13 5 0,0-3 3-16,-4-8 5 15,-5-9 2-15,0-5-2 0,-3-2-1 0,-4-2-6 16,-1 4-4 0,-4 10-8-16,-2 2 11 0,0 12 13 31,-4 8 7-31,0 6 8 0,1 5-9 0,-6 5-11 15,3 3-5-15,-1-2-5 32,1 1-2-32,1-9-2 0,1-6-2 0,0-10 11 15,1-1 5 1,4-9 4-16,1-5 1 0,6-7-12 16,-1-4-6-16,2 3-5 15,1 4-4-15,-6 14-8 16,4 6-1-16,-2 10 7 15,-3 7 6 1,3 4 7-16,-4 6 3 16,-4 0-6-16,4 2-8 0,3-5-324 15</inkml:trace>
  <inkml:trace contextRef="#ctx0" brushRef="#br0" timeOffset="138334.4092">3714 13433 584 0,'-16'-2'402'16,"-10"0"-11"-16,-6 5-162 15,-5 5-56-15,4 12-99 16,1 2-37-16,9 9-45 16,14 3-12-16,14 1-2 15,4-2 6-15,19-7 12 16,1-7 5-16,9-9 7 15,2-6 5-15,-5-6 11 16,-10-6 7-16,-18-4 8 16,-8-7-1-16,-17-1-9 15,-6 2-11-15,-2 0-36 16,3 4-28-16,6 3-78 16,8-2-62-16,9 4-89 0,5 4 10 0,7 1 74 31,2-1 70-31,6-1 178 0,-2 4 49 0,4 2 67 15,1 0 22 1,-9 7-17-16,5 0-19 16,-2 7-42-16,-3 5-18 15,3 0-40-15,-5 2-13 16,-8-6-19-16,0 1-9 0,-2-5-6 16,1-5 1-16,7-7 5 15,1-11-1 1,6-7-3-16,4-4-2 0,2 3-9 15,1-2-1 1,-2 11 0-16,-4 3 14 0,-2 8 28 16,-7 7 15-16,-2 10 23 15,1 7-8-15,-8 4-20 16,0 1-15-16,-1-4-22 16,1-4-12-16,8-6-170 15,3-6 20-15</inkml:trace>
  <inkml:trace contextRef="#ctx0" brushRef="#br0" timeOffset="138631.6631">4382 13467 993 0,'0'-5'564'16,"5"0"-71"-16,-3 3-167 15,1 1-152-15,-3 1-54 16,0 0-72-16,0 0-24 15,0 0-26-15,0 0-47 0,3 0-211 16,1 1-425-16</inkml:trace>
  <inkml:trace contextRef="#ctx0" brushRef="#br0" timeOffset="138782.8436">4435 13606 1189 0,'2'0'638'15,"-2"1"-134"-15,2 0-302 16,-2-1-63-16,0-1-88 16,0 0-17-16,0 0-138 0,0 0-132 15</inkml:trace>
  <inkml:trace contextRef="#ctx0" brushRef="#br0" timeOffset="139293.0909">1756 14022 1069 0,'-9'1'385'16,"5"5"-323"-16,28-2-64 0,64 4-31 15,37-5 11 1,67-2 30-16,32 1 6 15,39 0 20-15,9-2 7 0,3 2 26 0,-6 3 15 32,-25-3 3-32,-11 8-9 0,-45-3-8 15,-29-3-112 1</inkml:trace>
  <inkml:trace contextRef="#ctx1" brushRef="#br0" timeOffset="80229.6289">13219 19044 0</inkml:trace>
  <inkml:trace contextRef="#ctx0" brushRef="#br0" timeOffset="140870.9118">6373 13455 881 0,'0'7'363'15,"2"14"-198"-15,3 6-52 16,-1 9-32-16,2 0-11 16,-2-5-26-16,-3-3-13 0,3-10-7 15,-4-4 0-15,-1-14 9 16,1-6-2-16,0-11-14 15,1-6-6-15,5-4-14 16,-5-3-4 0,4 2 2-16,0 3-2 0,8 5-4 0,2 6 0 15,1 7 4 1,5 6 3-16,-5 3 4 16,0 6 1-16,-2 9 3 15,-6 0 1-15,-2 8 0 16,-3-1 1-16,0 0-2 15,3 7-22-15,6-3-174 16</inkml:trace>
  <inkml:trace contextRef="#ctx0" brushRef="#br0" timeOffset="141068.3391">6763 13470 932 0,'-2'0'405'16,"-4"4"-232"-16,3 7-54 16,0 9-80-16,1 4-18 15,4 6-8-15,1 1-2 16,5-1-110-16,0-1-202 16</inkml:trace>
  <inkml:trace contextRef="#ctx0" brushRef="#br0" timeOffset="141354.5233">7010 13497 810 0,'-8'-5'433'16,"-12"-5"-117"-16,-1 5-156 15,3 5-50-15,-1 7-74 16,9 9-22-16,5 7-20 15,5 4-5-15,6 3 2 16,6-3 4-16,9 1 2 16,3-4 2-16,5-10 3 15,-2-4 1-15,-6-10 7 16,-4-5 5-16,-11-6 9 16,-8-3 4-16,-19-1 21 0,-6 3 3 15,-7 0-8-15,-2 2-5 16,12 1-60-16,5 3-85 15</inkml:trace>
  <inkml:trace contextRef="#ctx0" brushRef="#br0" timeOffset="141687.8757">7112 13515 978 0,'14'-6'410'0,"23"1"-221"15,6-1-52-15,4 5-38 16,-3-1-17-16,-11 2-35 16,-6 0-10-16,-11 0-19 15,-3 4-13-15,-10-4-89 0,-3-4-62 16,-5 0-160 0,4 3-64-16,0 0 65 15,-7-3 63-15,-13-2 209 16,-21 2 100-16,27 11 97 15,3 4 35-15,9 8 28 0,3-1 1 16,2 5-24-16,7 4-18 0,2-1-45 31,0 2-24-31,0-5-45 0,-7-2-19 0,2-6-25 16,-5-4-62 0</inkml:trace>
  <inkml:trace contextRef="#ctx0" brushRef="#br0" timeOffset="142450.8454">7715 13490 609 0,'-7'-3'290'15,"-4"1"-107"-15,-12-3-56 0,-3 3-5 16,-4 2-22-16,2 2-19 16,9 10-47-16,5 2-23 15,13-1-20-15,4 3-3 16,14-6 1-16,2 2 3 15,13-3 7-15,0-2 0 0,-4-4-6 16,-1-4-5-16,-10-2-8 16,-6-2-1-16,-11-3 1 15,-6 4 1 1,-12 2 5-16,-3 4 7 16,-4 9 25-16,4 4 7 15,5 3 4-15,8 1-4 0,10-1-16 16,7-1 0-16,13-5 5 15,1-2 3-15,7-6 1 16,1-4 0-16,0-5-2 16,-7-4-1-16,1-5-3 15,-6 0 1-15,-6-3-3 16,2 3-1-16,-13 1 8 16,-1 2 13-16,-1 11 9 15,-2 1 1-15,-1 6-1 0,-1 2-14 16,2 4-7-16,2 0-1 15,7 2-7-15,3 0 3 16,5-6 17-16,1-2 4 16,6-5 4-16,1-2-2 15,-3-5-14-15,-4 0-2 16,-4-7-18-16,-4-1-43 16,-5-3-131-16,-2-2-124 15</inkml:trace>
  <inkml:trace contextRef="#ctx0" brushRef="#br0" timeOffset="142554.8258">7924 13299 777 0,'0'-6'419'0,"-2"-7"-93"16,-2 9-65-16,3 14-114 15,0 5-47-15,2 9-68 16,3 0 16-16,9 1-87 0</inkml:trace>
  <inkml:trace contextRef="#ctx0" brushRef="#br0" timeOffset="143064.9626">8344 13429 927 0,'-10'4'395'0,"-16"5"-230"16,4 2-64-1,7 4-77-15,5 3-16 16,15 1-10-16,6-2-1 0,5-1 3 16,5-2 3-1,4-5 1-15,-1 3 1 16,-8-7-2-16,-2 0-1 0,-15-5-4 16,-4 0-2-16,-7 1 0 15,-11-3 3-15,1 4 3 16,-1-2 4-16,3 0 12 15,6 7 9-15,9 0 24 16,5 5 10-16,13 3 1 16,5-5-7-16,12 3-25 15,-5-5-10-15,3-4-17 16,2 2-40-16,1-5-135 16,2-1-179-16</inkml:trace>
  <inkml:trace contextRef="#ctx0" brushRef="#br0" timeOffset="143379.3754">8505 13476 664 0,'-3'-1'349'0,"-4"1"-95"16,10 1-105-16,-3-1-16 0,0 0-29 15,27 9-6-15,38 15-42 16,-24-14-19-16,-4-6-20 15,-5 0-3-15,-11-4 0 16,-9-2 2-16,-11-1 1 16,-3-4-2-16,-12 0-6 15,-4 1-3-15,-3 5-7 16,2 4-2-16,4 5-4 16,4 7-2-16,4 1 5 15,4 3 3-15,4 2 4 16,6 1 1-16,9 0-2 15,4-2-1-15,4-7-43 0,2-1-59 16,9-8-306-16</inkml:trace>
  <inkml:trace contextRef="#ctx0" brushRef="#br0" timeOffset="143717.2014">9136 13509 655 0,'-15'-7'354'0,"-19"-6"-54"15,-3-1-88 1,2 5-89-16,2 3-35 0,11 7-71 16,5 6-15-16,13 5-13 15,5 3-3 1,11-1 5-16,6-2 4 0,6-2 5 16,1-3 0-16,-2-3 1 15,-5 0-1-15,-9-3-5 16,-5-1-2-16,-9 0-3 15,-7-3 1-15,-10 3 8 16,0 2 9-16,-2 2 20 16,6 9 12-16,4 1 13 15,7 0 3-15,10 3-3 16,7-3-7-16,11-1-11 16,4 0-6-1,2-4-12-15,6-3-2 0,-1-6-55 0,0-2-63 16</inkml:trace>
  <inkml:trace contextRef="#ctx0" brushRef="#br0" timeOffset="144224.2733">9908 13484 702 0,'-8'20'327'16,"-4"13"-122"-16,7 4-52 15,5-1 3-15,15-3-13 16,5-1-20-16,14-6-50 16,-2-7-18-16,0-11-20 15,-3-8-4-15,-6-15-2 16,-3-7-1-16,-9-6-5 15,-5-6-3-15,-14-6-5 16,-8-2-1-16,-24-12-1 16,-11-7-1-16,0-3-4 0,2 5-3 15,18 21-9-15,11 16-8 16,10 22-13-16,10 4-2 16,5 15 6-16,8 3-26 15,12 12-66 1,5 3-64-16,14 2-337 0</inkml:trace>
  <inkml:trace contextRef="#ctx0" brushRef="#br0" timeOffset="144463.6165">10513 13563 780 0,'-10'13'441'16,"-5"7"-81"-16,-18 1-134 15,-7 2-56-15,-2-6-58 16,-6-6-30-16,12-9-40 15,4-5-10-15,2-12-10 0,10-4-7 16,7-2-16-16,7 2-12 16,15 3-12-16,9 8 0 15,9 6 3-15,1 2 7 16,3 15 12-16,0 2 8 16,-4 12 12-1,3 1 2-15,-4 0 11 0,-1-1-52 16</inkml:trace>
  <inkml:trace contextRef="#ctx1" brushRef="#br0">13104 19044 0,'0'0'0,"0"0"0</inkml:trace>
  <inkml:trace contextRef="#ctx0" brushRef="#br0" timeOffset="149587.038">4984 13125 540 0,'-3'28'213'0,"-3"24"-102"15,1 19-40-15,3 11-9 16,-1 5 3-16,-1-5-30 16,4-17-10-16,2-14-3 15,3-22-6-15,1-12 1 16,-2-20 5-16,3-9 2 15,-3-14 4-15,-2-10-4 0,-7-10 23 16,-8-6 14 0,-2-6 25-16,0 1 3 15,3 6-29-15,3 5-18 0,5 12-34 16,6 10-5 0,7 10-11-16,7 2-4 0,9 2-2 15,5 0 2-15,11-1 4 16,2-3 4-16,5 0 4 15,-10 0 0 1,-8-4 4-16,-8 7 1 0,-12 4 19 0,-2 4-2 16,-8 19 11-16,-3 8 3 15,0 23-17 1,2 16 0-16,5 12-11 0,4 0-4 16,6-6 3-16,3-6-7 15,4-14-78-15,1-8-66 16</inkml:trace>
  <inkml:trace contextRef="#ctx0" brushRef="#br0" timeOffset="150092.7692">5448 13463 745 0,'-6'8'356'16,"-5"7"-123"0,-2 5-152-16,5 8-30 0,6 1-34 0,4-2-10 15,10-3-7-15,3-4 0 16,3-12 3-16,2-3 3 16,5-10 4-16,-7-8 4 15,2-4 5 1,-9-4 0-16,-4-1 3 0,0 3 20 0,-8 1 26 15,-3 5 8-15,-1 7-4 32,-6 5-24-32,5 11-38 15,4 5-10-15,4 2-8 16,5 4 0-16,7-3 5 0,2 1 0 0,5-8 4 16,3-2 2-16,0-6 2 31,0-8 4-31,-13-3-4 15,-3-4-16-15,-7-11-98 16,-1 1-55-16,0-12-153 16,-2-3-42-16,-10-6 82 15,2-9 94-15,-5 3 241 16,4 4 106-16,1 14 94 0,1 9-18 16,2 13-74-16,0 3-46 15,4 6-88-15,3 4-91 16</inkml:trace>
  <inkml:trace contextRef="#ctx0" brushRef="#br0" timeOffset="150315.7059">5768 13436 517 0,'11'13'268'0,"21"21"-81"16,8 2-81-16,-5-3-64 15,-1-1-20-15,-15-6 27 16,-11-4 40-16,-8-2 72 16,-12-2 19-16,-14-5-13 0,-2-2-34 15,-4-8-70-15,6-3-16 16,8-2-142-16,3-2-212 16</inkml:trace>
  <inkml:trace contextRef="#ctx0" brushRef="#br0" timeOffset="151601.3548">11422 13600 650 0,'-12'17'336'0,"-15"21"-96"15,-3-2-53-15,-4-1-90 0,3-3-27 16,-1-11-38-16,9-9-3 15,4-17-6-15,3-8-12 16,9-12-18-16,-4-2-9 16,11 2-11-16,0-1 6 15,10 4 6-15,10 8 7 16,2 6 16-16,4 8 12 0,6 9 25 16,1 4-1-16,9 9-6 15,0 2-8-15,-4-1-17 16,-5-2-48-1,-12-6-215-15</inkml:trace>
  <inkml:trace contextRef="#ctx0" brushRef="#br0" timeOffset="151757.1434">11289 13419 989 0,'-2'0'432'0,"-4"0"-196"15,6 0-200-15,0 0-30 16,0 0-237-16</inkml:trace>
  <inkml:trace contextRef="#ctx0" brushRef="#br0" timeOffset="152121.7799">11497 13407 1001 0,'1'-21'452'0,"12"-23"-195"16,6 3-77-16,19 16-83 16,6 12-24-16,2 26-35 15,6 16-17-15,-9 24 3 16,-4 10 2-16,-5 5-5 0,-8-3 0 15,-2-11-8-15,-1-4-2 16,-3-18-2 0,-3-6 0-16,-2-15 0 15,-5-11 4-15,-7-12-3 16,-5-2-9-16,-14-6-10 16,-6 3-10-16,-14 4-2 0,-4 6 2 15,0 14 4 1,2 10 1-16,3 11 3 15,7-3 4-15,9-4-152 0,6-6-110 16</inkml:trace>
  <inkml:trace contextRef="#ctx0" brushRef="#br0" timeOffset="152447.0583">11918 13408 987 0,'20'-16'451'0,"14"-14"-199"16,8 17-111 0,0 13-27-16,-2 24-32 0,-3 13-16 15,-6 19-15-15,-4-1-9 16,-19-4-15 0,0-2-7-16,-3-17-6 15,1-3-38-15,11-13-118 16,-7-9-48-16,-1-14-59 0,-4-4 11 0,-12-8 105 15,-5-1 55-15,-10 5 105 16,-4-1 50-16,-8 13 55 31,-1 8 9-31,-6 11-35 16,2 8-24-16,10-1-44 16,11-2-34-16,18-9-166 15</inkml:trace>
  <inkml:trace contextRef="#ctx0" brushRef="#br0" timeOffset="152726.7174">12564 13628 722 0,'1'7'402'0,"-1"5"-96"15,-6 2-90-15,-7 4-28 16,-14-2-57-16,-3-2-26 0,-5-7-45 15,-1-6-18-15,9-6-20 16,3-5-4 0,9-5-47-16,7 1-20 15,8 0-20-15,5 3-5 0,14 7 28 16,4 4 16-16,3 11 14 16,1 4 6-16,-1 8 9 15,0 2 1-15,5-2 16 16,-1-1-99-16</inkml:trace>
  <inkml:trace contextRef="#ctx0" brushRef="#br0" timeOffset="153070.7615">12674 13401 1004 0,'8'-10'444'16,"-5"-16"-219"0,8 0-81-16,7 3-75 0,-6 1-18 0,7 4-22 15,-5 6-9 1,-1 7-16-16,-6 4-5 0,-2 9-3 16,-5 11 0-1,4 14 4-15,2 13 0 0,3 13-3 16,8 3-1-16,9 11 1 15,-1-3 0-15,-1 7 5 16,-7 1 3-16,-21-8 5 16,-15-7 5-16,-15-17 3 15,-3-11 2-15,1-22-13 0,6-12-46 16,12-21-177-16,5-10-174 16</inkml:trace>
  <inkml:trace contextRef="#ctx0" brushRef="#br0" timeOffset="153406.0553">13096 13561 724 0,'-8'-1'417'15,"-5"0"-80"-15,1 2-174 16,1 0-60-16,6 5-82 15,5 1-20-15,8 4-12 16,5 0 0-16,8-3 10 16,1-1 8-16,-5-1-39 0,0 2-6 15,-16-5 2-15,-3 1-7 32,-13-3 43-32,-6 0 14 15,-6 2 26-15,0 2 9 0,10 2 12 0,3 1-3 31,14 3-18-31,6 3 6 16,12 0-1-16,5 0-1 16,5-7-7-16,-3 0-2 0,0-8-125 15</inkml:trace>
  <inkml:trace contextRef="#ctx0" brushRef="#br0" timeOffset="154061.2333">13797 13558 732 0,'0'-1'292'16,"3"1"-172"-16,3 0-3 15,-6-2-17-15,22 2-4 0,49 0-38 16,-21 2-20-16,-5-1-25 15,-6-1-4-15,-14 3-2 16,-10-2 0-16,-17 5 0 16,-12 1-1-16,-16 2 1 15,-2 0 3-15,2 4 3 16,4 2-3-16,14-2-5 0,9 2-5 16,11 0-7-16,15 0 1 15,12 1 4 1,8-1 2-16,9-1-34 15,-1-2-20-15,1-4-53 0,-6-4-8 16,-4-8 36 0,-1-4 24-16,-13-7 58 15,-3-3 33-15,-16-2 63 16,-9 4 26-16,-16-1 45 16,-8 1 4-16,-11 4-19 0,-7-2-20 15,9 9-54-15,4 1-33 16,13 9-60-16,10 9-13 15,6 6-4-15,11 8 5 16,11 1 15-16,5-6 6 16,8-7 6-16,-6-8 5 15,-9-10 10-15,-5-4 5 16,-15-8 5-16,-1-3-32 16,-10-1-124-16</inkml:trace>
  <inkml:trace contextRef="#ctx0" brushRef="#br0" timeOffset="154914.1197">15185 13598 521 0,'0'-2'285'0,"-4"2"-14"15,2 2-77-15,1-2-36 16,0 0-13-16,-5 8-40 15,-3 8-26-15,-44 30-33 16,26-32-9-16,-5-5-18 16,0 0-1-16,0-12-7 15,5-3-16-15,8-7-44 16,8-2-20-16,11 0-17 16,6-5 12-16,12 5 33 15,6 0 15-15,4 5 15 0,2 10 5 16,-2 5 15-16,-1 10 6 15,-6 10 5-15,-1-1-2 16,0 5-7 0,0-3-2-16,9-3-1 0,-3-2 2 15,0-12-1-15,-7-5-3 16,-6-7-2-16,-4-6 0 16,-4-1 0-16,-2 1 1 0,-3 1 1 15,0 4 0 1,-3 4-1-16,0 4 2 15,2-4 2-15,0 0-1 16,0 0 0-16,0 0-1 0,0 1 10 16,1-1 3-16,0 0 1 15,0 0 1-15,0-1-13 16,0-1-4-16,4-14-2 16,17-30-1-16,-11 32 7 15,5 2 7-15,2 5 7 16,-1 4 2-16,1 7 2 15,-1 3-5-15,3 4-6 0,-2 3-2 16,-3 1-8-16,-2 4 0 16,-1-1-53-16,-4-2-69 15,-2-2-368 1</inkml:trace>
  <inkml:trace contextRef="#ctx0" brushRef="#br0" timeOffset="155184.7985">15749 13711 594 0,'4'-8'280'15,"5"-9"-91"-15,-4-2-26 16,-5 3-10-16,-5 2 6 0,-13-1-10 16,-3 7-10-1,-11-1-27-15,1 6-28 0,5 7-44 16,4 2-15-16,13 9-30 15,-1 3-1-15,10 5 1 16,4-1 5 0,8-1 12-16,11-1 3 0,6-9 4 0,3-3 0 31,2-5-3-31,-7-7 2 0,-7-7-92 0,-2-2-67 16</inkml:trace>
  <inkml:trace contextRef="#ctx0" brushRef="#br0" timeOffset="155498.3777">15906 13610 866 0,'15'-2'374'15,"7"-2"-193"-15,9 3-106 0,2 0-20 16,-1 1-31-16,1 0-7 15,-9 0-8-15,-3 0 0 16,-10-4-1-16,-8-2-14 16,-5-2-27-16,-1 4-2 15,-10-2-6-15,4 7 14 16,-5 8 53-16,-1 0 18 16,3 8 27-16,-2 0 8 15,7 5-16-15,3 2-11 16,5 3-20-16,6-3-7 15,8-6-3-15,5-3-25 16,6-10-17-16</inkml:trace>
  <inkml:trace contextRef="#ctx0" brushRef="#br0" timeOffset="156044.2474">16456 13557 734 0,'-13'-3'344'15,"-21"0"-149"-15,0 3-43 0,10 7-79 0,5 1-31 16,13 2-38-16,7 5-7 15,12-2 0-15,5-3 3 16,14-2 6-16,-1-1 2 16,-3-1-1-16,0 0 0 15,-15-3-2-15,-6-4-3 16,-8 1-5 0,-10-1-2-16,-8 1 0 0,-4 5 1 0,-6 3 19 15,3 3 9-15,9 5 7 31,3 0 2-31,14 2 7 16,7-2-1-16,13 1 2 0,2-5 0 0,8-7-15 16,2-3-26-16,-6-8-80 15,3-5-51 1</inkml:trace>
  <inkml:trace contextRef="#ctx0" brushRef="#br0" timeOffset="156190.8878">16482 13287 898 0,'-6'-6'446'0,"-8"-4"-137"15,7 5-214-15,3 5-59 16,4 7-76-16,2 2-67 16,7 10-340-16</inkml:trace>
  <inkml:trace contextRef="#ctx0" brushRef="#br0" timeOffset="156483.7577">16629 13483 709 0,'16'-9'419'0,"13"-9"-53"0,5 1-145 16,1 3-34-16,-2 14-61 16,-2 13-15-16,-7 19-35 15,-4 7-4-15,-8 11 0 16,-5-4-8-16,0 0-24 15,2-1-14-15,2-15-13 16,3-3-4-16,-1-15-1 0,1-7 0 16,-4-9-3-16,-2-6-5 15,-8-6-3-15,-8-1-2 16,-9 2-1-16,-6 1 0 16,-12 10-1-16,-2 4-2 15,-6 13-1-15,5 2 12 16,14 5-128-16,9-4 309 15</inkml:trace>
  <inkml:trace contextRef="#ctx0" brushRef="#br0" timeOffset="157030.9931">17334 13545 568 0,'-3'-8'374'16,"-5"-6"-15"0,-4 6-152-16,-8-2-49 0,-1 10-79 15,1 3-30 1,3 6-45-16,6 5-9 0,7 0-7 15,7 0-2-15,11 1 0 16,3-4-12-16,6-1-33 16,0-5-10-16,-6-5 1 15,-4-1 17-15,-13-6 32 0,-6 4 11 16,-10 2 2-16,-5 2 4 16,-2 7 22-16,1 0 6 15,4 4 3 1,8 0-6-16,10 1-21 15,4 0-2-15,15-5 1 0,2-1-1 0,12-2-67 16,0 0-68-16</inkml:trace>
  <inkml:trace contextRef="#ctx0" brushRef="#br0" timeOffset="157294.6503">17673 13587 647 0,'-6'-10'352'0,"-6"-4"-66"16,-4 2-60-16,-2 4-88 15,-2 8-39-15,-2 0-59 16,7 1-16-16,-2 10-21 0,3-3-3 16,6 7-3-16,3 4-3 15,7-3 4-15,8 6 2 16,7-2 5-16,-3-5 3 15,2-3 2-15,-7-4 1 16,-4-3 4-16,-3-2 3 0,-10-4 1 16,-1-3-11-16,1-2-112 15,1-5-246 1</inkml:trace>
  <inkml:trace contextRef="#ctx0" brushRef="#br0" timeOffset="157485.2228">17795 13515 1183 0,'2'5'493'0,"5"14"-267"16,3 7-69-16,0 12-23 0,-1 8-17 16,-4 6-40-16,-4 2-17 15,-1 7-38-15,-1-6-11 16,2-9-32-16,3-11-75 15,9-22-86-15</inkml:trace>
  <inkml:trace contextRef="#ctx0" brushRef="#br0" timeOffset="157666.3452">17884 13674 977 0,'7'-2'401'16,"9"-2"-223"-16,7 0-106 0,7 3-44 16,2-1-4-16,-2 2-92 15,0 0-95-15</inkml:trace>
  <inkml:trace contextRef="#ctx0" brushRef="#br0" timeOffset="157935.1889">18462 13612 692 0,'-7'3'411'0,"-13"7"0"15,-3-1-142-15,-14-1-77 0,-6-2-36 0,-1-3-69 16,5-1-28 0,7-5-34-1,5-4-6-15,11-3-19 16,2-5-13-16,9-4-16 0,6 1-7 15,10 2 5-15,9 1 4 0,9 11 4 16,2 3 3-16,1 7 24 16,-1 10 14-1,-7 8 20 1,-1 7 4-16,-5 3-14 0,-3-2 8 16,0-5-161-16,-4-7-354 15</inkml:trace>
  <inkml:trace contextRef="#ctx0" brushRef="#br0" timeOffset="158462.0811">19375 13550 758 0,'-11'16'373'16,"-12"8"-142"-1,-9 6-70-15,-5 1-24 0,-4-7-53 16,4-3-25-16,11-13-24 15,1-8-5-15,8-14-5 16,5-6-3-16,6-8-18 16,12 0-9-16,10 4-15 15,7 6-5-15,7 13 14 16,-2 7 11-16,4 18 27 16,0 6 8-16,-1 7-3 0,3 0-4 15,-7-3-28-15,-4-5-67 16</inkml:trace>
  <inkml:trace contextRef="#ctx0" brushRef="#br0" timeOffset="158720.1107">19507 13566 693 0,'3'6'414'0,"2"0"16"16,2 11-282-16,1 0-17 0,1 4-30 15,2 1-18 1,0-3-30-16,-2 1-12 16,-2-10-18-16,5-2 2 15,-2-9 9-15,0-7 2 0,3-6-1 16,-4-4-4-16,1-1-11 16,-1 2-4-1,-6 2-1-15,2 5-19 0,-5 2-120 16</inkml:trace>
  <inkml:trace contextRef="#ctx0" brushRef="#br0" timeOffset="158906.2126">20013 13546 1276 0,'0'-1'515'0,"-2"-5"-337"0,1 3-71 16,1 2-74 0,0 1-5-16,0 0-153 15,0 0-70-15</inkml:trace>
  <inkml:trace contextRef="#ctx0" brushRef="#br0" timeOffset="159071.5809">19986 13739 1231 0,'0'3'580'16,"-4"-1"-222"-16,6 3-78 0,-3-5-92 15,1 0-41 1,0 0-67-16,0-1-22 0,0 0-25 16,0 0-48-1,2-2-211-15</inkml:trace>
  <inkml:trace contextRef="#ctx0" brushRef="#br0" timeOffset="160159.2852">6195 14919 594 0,'-12'14'368'16,"-9"8"-48"-16,-12 7-104 16,-7-4-39-16,-2-3-62 15,-1-7-30-15,11-11-37 16,5-4-9-16,0-17-24 16,10-1-9-16,5-9-20 15,5-3-7-15,14 3-9 16,7 3-3-16,3 10 17 15,9 9 5-15,6 22 11 0,1 12 9 16,7 12 0 0,-1-1 0-16,-5-2 11 0,-1-3-97 15</inkml:trace>
  <inkml:trace contextRef="#ctx0" brushRef="#br0" timeOffset="160402.1634">6190 14430 1060 0,'22'10'458'16,"17"8"-237"-16,15 29-127 0,-1 16-5 16,-2 25-14-16,-4 14-2 31,-19 14 0-31,-13 7-2 0,-28-1-25 0,-15-6-8 15,-16-12-15 1,1-20-5-16,3-25-39 0,1-16-64 16,10-25-168-16,1-4-193 15</inkml:trace>
  <inkml:trace contextRef="#ctx0" brushRef="#br0" timeOffset="165260.6106">7592 14983 370 0,'2'-8'278'16,"1"-10"50"-16,-1 6-22 0,-2 7-71 16,-4 5-42-1,1 8-81-15,-4 9-37 0,4 8-51 16,3 1-9-1,10 1-12-15,8-5-3 0,11-9 0 16,5-2 0 0,11-9 5-16,-2-7 4 0,-3-11 6 0,-2-7 1 15,-19-9 1 1,-4-3-1-16,-8-2-1 16,-5 5-1-1,-5 13-2-15,-4 6-5 0,-3 23-5 16,1 13-2-16,0 12-9 15,5 3 2-15,6-3-7 16,6-3-53-16,8-7-162 16</inkml:trace>
  <inkml:trace contextRef="#ctx0" brushRef="#br0" timeOffset="165524.5383">7678 14599 669 0,'-9'3'379'16,"-10"13"-42"-16,-1 11-141 16,6 25-78-16,3 17-17 15,3 17-15-15,4 16-6 16,3 7-24-16,1-3-10 0,5-2-23 15,0-14-10 1,5-51-22 0,-6-19-43-16,1 0-178 0,19 45-24 0</inkml:trace>
  <inkml:trace contextRef="#ctx0" brushRef="#br0" timeOffset="166089.4433">8046 15038 1119 0,'0'7'443'0,"-2"16"-292"16,0-1-54-16,2 11-37 15,-2 5-23 1,4-3-22-16,1 0-3 0,-2-14-1 16,4-3-1-16,-4-12-2 15,0-4-1-15,5-8-5 16,-4-5-2-16,5-8-2 16,1-2-4-16,6 1-2 15,4 3 1-15,1 2 2 0,-3 5 2 16,-4 2 7-1,-7-1 3-15,-5 5 4 0,-2 2-1 0,-8 5-2 16,-2 6-3-16,-1 0-4 31,1 2-1-31,7 2 2 16,4 3 1-16,8-1 5 16,6 1 3-16,9-1-1 15,4-1 0-15,7-4-34 16,1-3 45-16</inkml:trace>
  <inkml:trace contextRef="#ctx0" brushRef="#br0" timeOffset="166475.8153">9188 14379 465 0,'-4'-19'339'0,"-5"-15"94"16,1 13-89-16,3 27-128 15,1 20-45-15,8 36-121 0,8 21-31 16,12 23-6 0,0 13-6-16,-2 3-1 0,-6-11 0 15,-14-13 10 1,3-16-28-16,-6-29-81 0,0-7-66 15</inkml:trace>
  <inkml:trace contextRef="#ctx0" brushRef="#br0" timeOffset="166872.3403">9176 14466 590 0,'-17'-3'301'0,"-21"3"-87"15,3 1-51-15,1 15-87 16,4 5-14-16,8 2-35 16,5 2-11-16,12-8-13 0,1-4 1 15,12-8 7 1,3-6 6-16,12-14 4 0,2-5 0 15,7-17-6-15,4-6-3 16,-1-4-2 0,2-3 0-16,-15 2-1 0,1 4 7 0,-13 19 49 15,-5 4 25-15,-2 21 8 16,-10 6-3 0,3 13-46-16,0 7-23 0,12 16-5 15,8 3-3-15,20 8-5 16,7 0-4-1,2-8-13-15,6-3-121 16</inkml:trace>
  <inkml:trace contextRef="#ctx0" brushRef="#br0" timeOffset="167586.5169">5823 16300 1053 0,'-6'28'384'0,"0"37"-299"15,6 10-32 1,12 14-15-16,8 0-7 16,0-6-8-16,-11-5-31 15,-8-22-97-15,-3-9-66 16</inkml:trace>
  <inkml:trace contextRef="#ctx0" brushRef="#br0" timeOffset="167919.7542">5754 16336 763 0,'11'-17'347'16,"15"-18"-144"-1,-5 10-38-15,2 19-43 0,-2 8-34 16,-10 16-53 0,7 11-3-16,-17 6-8 15,0 3-2-15,-7-3-4 0,-5-11-3 0,4-8-44 16,3-10-31-16,19-8-15 16,8-5-2-16,18-6 34 31,7 7 21-31,7 5 9 15,2 6 1-15,-14 12 14 16,-15 0 29-16,-33 15 23 0,-18 7 5 16,-29-1-20-1,-7 0-26-15,-6-13-113 0,9-10-131 16</inkml:trace>
  <inkml:trace contextRef="#ctx0" brushRef="#br0" timeOffset="168171.8352">6098 15920 1113 0,'0'-6'495'0,"11"0"-237"15,11 15-121-15,26 29-77 16,17 17 3-16,6 35 12 15,-2 16-5-15,-24 17-16 16,-20 8-14-16,-28-2-24 16,-10-6-4-16,-19-20-12 15,-5-18-36-15,2-33-150 16,1-19-44-16</inkml:trace>
  <inkml:trace contextRef="#ctx0" brushRef="#br0" timeOffset="168747.132">7606 16383 872 0,'-4'8'406'16,"-1"7"-125"-16,1 17-174 0,5 7-26 0,11 5-9 15,6-5-8 1,12-6-38-16,4-5-6 15,8-14-7-15,-1-10 2 0,-4-19 2 16,-9-12 0-16,-9-14 3 16,-4 2 1-1,-12-1 1-15,0 4-2 0,-7 10-4 16,1 5 18 0,-4 17-5-16,2 9-3 15,7 21-5-15,-3 2-21 0,12 11-4 16,2 1-15-1,1-8-139-15,4 1-83 0</inkml:trace>
  <inkml:trace contextRef="#ctx0" brushRef="#br0" timeOffset="168966.5644">7599 16096 1196 0,'-7'6'492'0,"-9"11"-297"16,1 18-55-16,10 28-81 15,5 16-7-15,7 25-7 16,1 7-2-16,-3 8-3 16,1 0-5-16,2-14-18 0,3-14 4 0,0-31-96 15,2-8-75-15</inkml:trace>
  <inkml:trace contextRef="#ctx0" brushRef="#br0" timeOffset="169395.0942">8013 16596 884 0,'-3'-2'475'0,"0"9"-49"16,3 12-244-16,3 13-112 16,2 8-3-16,1 3-25 15,-4 0-16-15,0-9-12 16,2-4-5-16,-3-14-8 15,3-10-8-15,2-12-33 0,1-10-11 16,9-8-5 0,2-4 4-16,6-3 27 0,1 1 10 15,-5 8 13-15,-3 4 5 16,-12 10 13-16,-7 8 2 16,-12 9 4-16,-6 8 4 15,-5 3-3-15,3 1-1 0,10-5-9 16,7-5-8-16,9 3-4 15,7-2 1 1,10-4 5-16,7 3 0 0,8-4 24 16,1-4-53-16</inkml:trace>
  <inkml:trace contextRef="#ctx0" brushRef="#br0" timeOffset="169827.3652">9223 15895 1171 0,'-5'2'473'0,"-5"18"-295"0,5 11-60 15,6 33-64-15,6 18-3 0,8 29-14 16,3 10-5 0,-9 3-9-16,2 0-6 0,-9-15-3 0,-2-11-25 15,0-23-40 1,-1-18-33-16,-2-31-120 16,1-16-24-16,3-16-225 0</inkml:trace>
  <inkml:trace contextRef="#ctx0" brushRef="#br0" timeOffset="170093.2495">9000 16606 776 0,'1'3'397'15,"5"5"-96"-15,7 7-134 16,6 12-36-16,10 13-2 15,1 9-2-15,-2 6-25 16,6 2-21-16,-3-8-30 16,-1-13-16-16,6-13-19 15,-6-15 0-15,0-18 9 0,0-11 3 16,1-18 10-16,5-5 10 16,2 4-9-1,-3 5-8-15,-10 11-8 0,-8 9-13 16,-14 4-133-16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4T14:28:34.916"/>
    </inkml:context>
    <inkml:brush xml:id="br0">
      <inkml:brushProperty name="width" value="0.05292" units="cm"/>
      <inkml:brushProperty name="height" value="0.05292" units="cm"/>
      <inkml:brushProperty name="color" value="#FF0000"/>
    </inkml:brush>
    <inkml:context xml:id="ctx1">
      <inkml:inkSource xml:id="inkSrc44">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14T14:29:16.825"/>
    </inkml:context>
  </inkml:definitions>
  <inkml:trace contextRef="#ctx0" brushRef="#br0">1816 9633 559 0,'-1'-3'294'16,"-1"3"-85"-16,-3 10-54 0,-5 20-66 15,-3 9-15-15,-2 20-17 16,1 7-11-16,-1 9-22 16,0 3-9-16,-2-3-5 0,1-4 0 15,2-15-1 1,0-9 1-16,6-17 2 16,1-10 0-16,6-18 9 0,2-8 2 15,4-18-3 1,3-10-3-16,4-19-13 15,1-4-3-15,1-10 0 0,-1-1-1 16,-1 1 2 0,3-2 1-16,-1 9 0 15,0 8 0-15,-5 18 11 16,-2 7 7-16,-7 17-1 0,2 8-1 16,5 17-11-16,0 11-6 15,4 23-1-15,1 8 2 16,7 12-3-16,5 2 1 15,7-3 0-15,3-1 0 16,1-9 0 0,-17-25-1-1,-10-17-73-15,1 1-57 0,9 25-214 0</inkml:trace>
  <inkml:trace contextRef="#ctx0" brushRef="#br0" timeOffset="175.1398">1730 10097 517 0,'-3'2'302'0,"1"-2"-34"15,2 0-129-15,0 0-95 16,9 0-15-16,21 0-11 16,43 1-6-16,-24-1-44 15,2 3-119-15</inkml:trace>
  <inkml:trace contextRef="#ctx0" brushRef="#br0" timeOffset="412.94">2169 10014 573 0,'-2'1'322'16,"-5"4"-22"-16,7 4-171 15,3 9-87-15,6 6-3 16,4 11-10-16,0 1-5 0,-1-4-5 15,1-2-1 1,2-13 8-16,1-6 23 16,1-16 31-16,0-6 9 15,-1-15-5-15,-1-5-24 16,-1-2-35-16,4 0-8 16,-3 8-96-16,-1 2-71 15</inkml:trace>
  <inkml:trace contextRef="#ctx0" brushRef="#br0" timeOffset="756.39">2691 9986 302 0,'0'5'223'16,"2"5"4"-16,-3 4-46 0,-2 6-8 15,-5 3-29 1,-7 3-16-16,-8 3-32 16,2-3-20-16,-4-4-25 15,3-4-9-15,6-13-12 16,-8-5-4-16,7-10-9 0,5-3-7 16,0-7-12-16,7-1-6 0,8 1-5 15,-1 1-2 1,11 6 4-16,3 1 2 0,7 10 1 31,0 3 4-31,0 14 5 0,1 7 3 16,-3 12 2-16,1 4 0 15,-1 0 12-15,2 0-84 0</inkml:trace>
  <inkml:trace contextRef="#ctx0" brushRef="#br0" timeOffset="1205.42">2831 9933 533 0,'11'-11'257'0,"12"-17"-65"0,6-1-29 16,-1 1-21-16,5 8-17 16,-3 9-43-16,-9 18-19 31,-11-3-24-31,1 0-6 0,34 35-8 0,-12 8-3 15,-1 18-4-15,-14-9-2 16,-9 0-3-16,0-1-1 0,-2-10-2 16,-1-8 0-16,-3-17 4 15,-1-6 4 1,-4-14 11-16,-6-1-2 0,-6-9-8 16,-3-1-17-16,-4-1-25 15,0 2-8-15,-2 9-11 16,6 2-6-16,-1 8-47 15,2 3-43-15,7-1-225 16</inkml:trace>
  <inkml:trace contextRef="#ctx0" brushRef="#br0" timeOffset="1536.1598">3337 9986 735 0,'-1'6'326'15,"-4"2"-147"-15,0 7-69 16,2 6-58-16,2-2-9 16,2 7-20-16,8-1-6 15,7 5-6-15,4-2-2 16,10-4 2-16,0-6 1 15,2-12 10-15,2-5 8 16,-8-5 6-16,-4-7 2 16,-2-3 1-16,-5-2-3 0,-7-7-3 15,1-1-3-15,-13-7-68 16,-3 1-54-16,-5 1-148 16,-3-1-80-16,0 1-66 15</inkml:trace>
  <inkml:trace contextRef="#ctx0" brushRef="#br0" timeOffset="1647.23">3459 9860 95 0,'-8'-11'158'15,"3"4"28"-15,-1-9 100 0,0 3-11 16,3 3-38 0,3 2-28-16,-2 1-78 15,4 5-37-15,3 5-62 0,-2 2-22 0,-3-5-28 16,0 0-116-16</inkml:trace>
  <inkml:trace contextRef="#ctx0" brushRef="#br0" timeOffset="2491.84">3949 10110 473 0,'0'-7'257'0,"-1"-7"-40"16,-4 0-49-16,-3 4-49 0,-7 1-16 16,-13 4-21-16,1 2-19 15,-6 6-30 1,0 4-13-16,12 5-29 15,4 3-8-15,10 4-8 16,6 1 3-16,4 2 4 16,4-1 5-16,11-1 11 0,2-4 1 15,6-5 3-15,-1-5 3 16,4-6 5-16,-4-7 2 16,-3-8 0-16,-1-4-1 15,-10-8-2-15,-1-3-1 16,-7 5-1-16,2 3 2 15,-2 9 4-15,-2 7 6 0,-4 4-4 16,2 2-5-16,0 0-7 16,-1 0-6-16,0 8 2 15,0 11 1-15,12 33 0 16,3-32 0-16,6-4 0 0,2-1 3 16,7-11 8-1,1-5 4-15,2-10 10 16,-2-5 1-16,-7-8-2 15,-1-1-4-15,-3-3-7 16,-6-1-2-16,-6 1-1 16,-1 4 1-16,-5 5 2 0,0 0 1 15,-1 12 0-15,-4 7-2 0,-1 7-5 32,1 12-1-32,0 10-3 15,1 0 0-15,6 18 0 16,6 0-1-16,-3 5 0 0,2 4-1 15,-3-10 0-15,-1-6 0 16,7-10 0-16,-1-10 1 16,2-12-102-16,0-2-83 0</inkml:trace>
  <inkml:trace contextRef="#ctx0" brushRef="#br0" timeOffset="2652.7199">4222 10218 881 0,'7'-1'341'0,"12"-2"-229"0,5 0-84 31,5 1-6-31,6-1-22 0,-5 0-82 16</inkml:trace>
  <inkml:trace contextRef="#ctx0" brushRef="#br0" timeOffset="3181.84">4699 9979 683 0,'-9'-2'345'16,"-13"0"-114"-16,0 2-45 0,-4 3-84 15,2 2-37-15,6 6-49 16,3 0-14-1,11 1-16-15,1 4-4 0,8-1 2 16,5 4 4-16,8-4 9 16,5 1 3-16,1-6 1 15,-3-4 1-15,-4-4-17 16,0-5-6-16,-11-2 3 16,-2 0 2-16,-9-1 20 15,-11 5 6-15,-4 1 8 0,-5 3 2 16,-2 5 3-1,5 4-3-15,6 3-14 0,6 3-3 16,5 5-3-16,4 1 1 16,3-2 1-1,10-2 0-15,11-2 1 0,0-5 2 0,8-3 5 16,-2-4 2-16,-5-9 2 31,-16-3 0-31,10-4-70 0,-5 0-357 16</inkml:trace>
  <inkml:trace contextRef="#ctx0" brushRef="#br0" timeOffset="4437.15">9516 9932 248 0,'-4'-2'191'0,"-9"-6"55"16,-6 3-48-16,-6 3-35 0,-2 1-22 0,1 5-46 31,4 0-20-31,9 3-42 0,5 1-13 16,15 4-19 0,6 6-2-16,16 5 1 0,6 2 3 15,6 3 3-15,-5 0 1 16,-16 1 29-16,-8-1 13 15,-20-4 30-15,-8-4 11 16,-14-12-19-16,-5-8-11 16,2-13-30-16,2-5-12 0,13-3-51 15,9 4-49-15,12 7-246 16</inkml:trace>
  <inkml:trace contextRef="#ctx0" brushRef="#br0" timeOffset="5601.74">13913 9824 572 0,'-3'-6'289'16,"-8"-6"-69"-16,-4 2-39 16,-8 3-36-16,-2 5-16 15,-4 7-46-15,1 6-20 16,9 10-39-1,4 9-12-15,8 9-12 0,8 1-1 16,14 3-1-16,7-6 0 16,16-9 2-16,1-2 2 15,-3-15 4-15,-4-6 3 16,-16-8 9-16,-9-9 3 16,-18-4 1-16,-12-1-3 0,-12 2-11 15,-2 3-3 1,4 5-6-16,7 4-9 15,17 3-191-15</inkml:trace>
  <inkml:trace contextRef="#ctx0" brushRef="#br0" timeOffset="5987.61">14241 9841 701 0,'-9'-6'352'15,"-14"-4"-121"-15,-2 3-111 16,1 6-35-16,1 8-52 0,8 3-19 0,9 5-16 16,5 0-4-1,11 2 1-15,4-1 2 16,7-2 3-1,0-1 1-15,-2-7-10 0,-1-1-5 16,-5-1 0-16,-3-2 0 0,-17-1 11 16,-4 3 3-16,-7 2 2 0,-6 0 3 31,4 6 5-31,-1 2 1 0,11 0-3 0,4-3-3 31,10 0-5-31,4-5 0 0,5-1 2 16,6-5 2-16,6-6 2 15,1-5-1-15,5-6-1 16,2 2-1 0,2-2-1-16,1 5 0 0,-1 2-1 15,-1 4 0-15,-3 6 3 16,-1 3 12-16,-6 7 18 16,-3 0 8-16,-2 5 8 15,-2 0-8-15,-7 3-2 16,-1-1 4-16,-11-1 12 15,-3 3 7-15,-11-5-8 16,-5 1-11-16,-12-4-23 16,-6-4-27-16,-1-6-216 15</inkml:trace>
  <inkml:trace contextRef="#ctx0" brushRef="#br0" timeOffset="12144.91">2667 11755 301 0,'-8'0'226'16,"-12"-2"11"-16,-3-4-74 15,15 6-17-15,4 1-33 16,4-1-13-16,10 4-23 15,-7-4-7-15,13-2-11 16,8 0-6-16,17 2-8 16,2-1-10-16,7 2-18 0,-2 1-4 15,-10-1-4-15,0 1-19 16,-19-2-397 0</inkml:trace>
  <inkml:trace contextRef="#ctx0" brushRef="#br0" timeOffset="13404.07">2304 12028 906 0,'0'-4'347'16,"0"1"-242"-16,2 4-29 15,-2-1-21-15,8 5-1 16,22 15-14-16,49 35-9 16,-39-28-15-16,0 0-4 15,-10-4-26-15,-4-2-48 16,-6-8-171-16,-5-4-174 16</inkml:trace>
  <inkml:trace contextRef="#ctx0" brushRef="#br0" timeOffset="13599.18">2600 12003 698 0,'-13'8'349'0,"-15"8"-105"16,-5 7-69-16,-6 11-77 0,-5 0-27 16,-2 4-40-16,2-5-14 15,17-6-9 1,5-5-2-16,17-12-12 0,5-5-5 15,2-5-114-15,9-5-229 16</inkml:trace>
  <inkml:trace contextRef="#ctx0" brushRef="#br0" timeOffset="14402.24">4923 11488 512 0,'-3'-3'304'0,"-2"-2"-58"16,0 12-93-16,0 8-29 0,3 17-47 15,-1 8-12 1,5 16-23-16,4 3-9 0,-1 3-14 16,0-2-3-16,-3-17-6 15,0-10-5-15,1-17-92 16,2-9-66-16</inkml:trace>
  <inkml:trace contextRef="#ctx0" brushRef="#br0" timeOffset="14566.61">4714 11698 344 0,'0'0'239'16,"0"4"49"-1,3 1-71-15,-3-5-65 16,30 5-9-16,58-2-37 16,-22-8-23-16,3-6-32 15,-2 1-12-15,-11 2-20 16,-5 1-62-16</inkml:trace>
  <inkml:trace contextRef="#ctx0" brushRef="#br0" timeOffset="15856.06">8412 11842 320 0,'-1'-3'237'0,"-4"-4"14"15,-5 7-68 1,1 9-7-16,-12 11-24 0,-1 9-16 16,-12 11-34-16,-6 1-23 15,0 4-41 1,-1-7-13-16,10-9-14 0,7-7-3 15,11-10-4-15,9-3 0 16,6-9-84-16,8 0-89 16</inkml:trace>
  <inkml:trace contextRef="#ctx0" brushRef="#br0" timeOffset="17443.29">8811 11626 487 0,'0'-4'290'0,"0"-1"-51"15,0 11-57-15,0-6-16 16,0 9-26-16,0 21-9 0,-3 52-44 16,-5-30-20-16,5-1-33 15,-1-5-11-15,11-15-12 16,4-9-3-16,6-17-1 16,2-9 1-1,-5-17-63-15,8-2-44 0,-5-8-112 16,2 4-83-16</inkml:trace>
  <inkml:trace contextRef="#ctx0" brushRef="#br0" timeOffset="17705.4">8773 11458 550 0,'0'0'318'0,"2"2"-10"16,1 0-103-16,-3-2-88 15,0 0-23-15,0 0-55 16,3 0-16-16,5 2-71 0,3 0-128 15</inkml:trace>
  <inkml:trace contextRef="#ctx0" brushRef="#br0" timeOffset="18096.06">8685 11299 660 0,'8'-5'282'0,"14"-6"-133"16,6 4-36-16,14 5-24 15,4 2-14-15,0 3-35 16,3 3-15-16,-8 3-15 15,-1 1-3-15,-9-2-3 16,-12-1 2-16,-4-7-2 16,-1-4-1-16,-6-5-3 15,-1-4-1-15,-7-2 0 16,-7-1 1-16,0 1 1 16,1 4 1-16,2 4-2 0,4 4 0 15,0 11 3 1,1 4 8-16,-1 10 12 0,0 2 4 15,0 0-1 1,-5 0-6-16,2-4-3 0,-1-5-58 16</inkml:trace>
  <inkml:trace contextRef="#ctx0" brushRef="#br0" timeOffset="18572.75">9558 11523 759 0,'0'-2'367'0,"0"3"-146"0,0 3-60 16,-2-4-63-16,1 12-17 15,4 48-16-15,0-22-12 16,7 6-25-16,0 2-9 16,-3-1-10-16,-2-4-2 15,-1-8-1-15,-2-8-36 16,-2-14-102-16,0-4-85 15</inkml:trace>
  <inkml:trace contextRef="#ctx0" brushRef="#br0" timeOffset="18781.79">9399 11725 858 0,'2'-6'372'0,"11"-4"-185"15,6-2-33-15,16-1-43 0,7 1-12 16,10 2-29-16,2 4-14 16,-3 6-20-16,-6 3-11 15,-9 6-14 1,-12-1-4-16,-10 0-37 0,-3 0-83 16</inkml:trace>
  <inkml:trace contextRef="#ctx0" brushRef="#br0" timeOffset="24736.55">5466 13210 371 0,'-2'0'229'0,"-4"-2"-28"16,3 1-32-16,3 1-49 15,0 0-25-15,27 1-30 16,45 2-10-16,-14-3-34 16,9 0-20-16,-1 5-284 15</inkml:trace>
  <inkml:trace contextRef="#ctx0" brushRef="#br0" timeOffset="25173.1498">5913 13275 530 0,'-5'-10'234'16,"-2"-15"-95"-16,4-4-42 15,10-4-34-15,5 2 0 0,9 7 2 16,5 2 5-16,8 13 4 16,0 7-2-16,-3 13-10 15,-7 10-1-15,-18 15 5 32,-10 4-2-32,-22 14-15 0,-4 0-12 0,-8-2-18 31,3-1-7-31,6-19-5 0,3-9 0 15,12-13-17-15,6-13-12 16,11-12-5-16,6-5-2 16,9-8 15-16,2 2 11 15,5 9 7-15,0 6 3 16,1 12 2-16,-3 9-1 0,-3 10-3 16,-2 3-1-16,-4 2 0 15,1 1-44-15,2-9-210 16</inkml:trace>
  <inkml:trace contextRef="#ctx0" brushRef="#br0" timeOffset="25494.73">6460 13297 603 0,'-6'-11'367'0,"-3"-11"-45"16,-4 2-97-16,-3 1-23 15,-5 5-56-15,-2 3-33 16,0 10-57-16,-1 3-24 16,3 10-32-16,2 6-3 15,5 10-2-15,8 6 0 16,9 5 2-16,8 1 0 16,12-5 2-16,1-6 0 15,10-11 1-15,-3-8 0 16,0-13 2-16,-1-7 1 15,-8-16 3-15,-3-5 2 16,-12-6 2-16,-3 3-1 0,-10 0-41 16,-3 4-68-1,1 8-221-15</inkml:trace>
  <inkml:trace contextRef="#ctx0" brushRef="#br0" timeOffset="25753.92">6547 13107 583 0,'-4'0'354'15,"-3"-1"-26"1,-1 1-135-16,8 3-117 0,2 4-35 16,12 4-33-16,4-1 0 15,8-2 3-15,-2-2-1 16,-4-6 1-16,-10-4 6 15,-1-6 9 1,-8-2 3-16,-6 0-2 0,-3 1-6 16,-12 6-16-16,-2 0-17 15,2 4-163-15</inkml:trace>
  <inkml:trace contextRef="#ctx0" brushRef="#br0" timeOffset="26012.3">6816 12988 700 0,'8'4'358'0,"15"10"-69"16,4 4-130-16,2 18-50 15,-2 11-20-15,-14 15-31 16,-8 12-15-16,-14 8-21 0,-9 0-3 0,-10-12-7 16,1-5-3-16,-6-20-23 31,6-13-44-31,4-15-241 16</inkml:trace>
  <inkml:trace contextRef="#ctx0" brushRef="#br0" timeOffset="26500.34">7248 13200 623 0,'4'-1'354'16,"-1"-1"-36"-16,1 9-148 0,-1 7-28 16,-3 10-20-16,0 8-17 15,-3 13-37-15,0 4-18 16,5 1-30-16,5-4-7 0,9-13-7 15,4-7-1-15,4-18-5 16,-5-5-4 0,1-12-75-16,-4-8-64 0,-6-6-354 15</inkml:trace>
  <inkml:trace contextRef="#ctx0" brushRef="#br0" timeOffset="26720.92">7258 13014 922 0,'0'-2'440'0,"-3"1"-142"0,6 0-230 16,-3 1-43-16,0 0-72 15,0 0-102-15</inkml:trace>
  <inkml:trace contextRef="#ctx0" brushRef="#br0" timeOffset="27135.87">7059 12758 772 0,'15'0'331'16,"21"3"-171"-16,12 1-24 0,19 1-35 15,-4 0-25-15,-7-3-44 16,-5 2-10-16,-18-4-13 16,1 0-9-16,-8-3-50 15,-5-4-19-15,-10-2-23 16,-4-2-3-16,-7 2 51 16,0-4 17-16,-4 5 32 15,1 0 19-15,2 2 32 16,2 6 16-16,4 5 12 15,2 5-1-15,0 10 1 16,-4 1 1-16,-4 8-4 16,-3 2-6-16,-6-3-31 15,0-3-14-15,3-11-96 16,4-3-69-16</inkml:trace>
  <inkml:trace contextRef="#ctx0" brushRef="#br0" timeOffset="28159.98">12261 13294 367 0,'-2'-12'279'0,"1"-7"17"16,-12 0-64-16,-3 2-20 16,-5 3-40-16,-2 5-28 15,-4 9-50-15,1 6-27 16,3 12-43-16,1 3-12 16,13 18-11-1,9 8 0-15,15 5-1 16,11 1 0-16,11-14-1 15,6-12 1-15,1-17 0 16,-3-9 1-16,-3-17 7 0,-4-6 3 16,-15-15 3-16,-12-5 2 0,-22-1-4 15,-13 2-5-15,-10 8-6 32,0 6-1-32,7 8-108 0,8 9-112 15</inkml:trace>
  <inkml:trace contextRef="#ctx0" brushRef="#br0" timeOffset="28424.1">12422 13129 526 0,'-4'-6'315'16,"-6"-3"-3"-1,-2-1-101-15,2 5-86 0,0 4-34 0,6 1-67 16,0 3-20-16,7 6-11 15,2 1 1-15,9 1 13 32,5 0 8-32,-1-6 13 15,-1 0 7-15,-5-5 20 0,-1-2 9 16,-11-5-2-16,0 0-7 0,-6 1-29 16,-6-1-54-16,7 6-232 15</inkml:trace>
  <inkml:trace contextRef="#ctx0" brushRef="#br0" timeOffset="28674.83">12659 13029 962 0,'10'16'384'0,"17"22"-250"16,5 12-11-16,-5 20-45 16,-3 9-16-16,-29-23-31 31,3-29-9-31,1 2-9 0,-18 76-1 0,-12-17-1 16,-7-19 3-16,20-52-138 15,-1-11-289-15</inkml:trace>
  <inkml:trace contextRef="#ctx0" brushRef="#br0" timeOffset="28988.23">13168 13253 878 0,'8'-4'519'0,"4"-7"-54"0,-6 4-252 15,-2 3-66-15,-4 0-83 16,-1 3-28-16,1 0-97 16,0 1-97-16</inkml:trace>
  <inkml:trace contextRef="#ctx0" brushRef="#br0" timeOffset="29255.42">13181 13456 958 0,'-2'12'438'15,"1"7"-173"1,3 16-170-16,1 3-24 0,5 12-35 16,-2 5-8-1,-6 13 7-15,-4 3 1 0,-15 1 1 16,-5-6-4-16,-12-21-14 15,-3-10-3 1,-1-20 0-16,-1-10-7 16,14-19-66-16,7-11-43 15,14-17-124-15,9-8-101 16</inkml:trace>
  <inkml:trace contextRef="#ctx0" brushRef="#br0" timeOffset="29753.23">13088 12954 813 0,'0'-3'363'0,"0"-1"-204"0,9 3-40 16,14 2-71-16,10 1-25 16,15 4-9-16,6-2-1 15,6 0-4-15,-1 2-1 16,-5 4-2-1,-12-5-2-15,-18-4-10 0,-10-1-22 16,-14-13-32-16,-2-1-11 16,-9-3 6-16,-3-1 19 15,0-1 35-15,-1 2 14 16,9 8 15-16,2-3 1 0,7 6 1 16,6 6 3-16,9 6 4 15,4 6 4 1,-5 12 31-16,-3 5 16 0,-14 1 39 15,-7 3 10-15,-11-5-17 16,-5-6-20-16,0-5-49 16,1-3-13-16,7-3-133 15,5-2-149-15</inkml:trace>
  <inkml:trace contextRef="#ctx0" brushRef="#br0" timeOffset="31794.17">4714 14588 315 0,'0'-9'221'0,"-2"-4"19"0,-5 4-75 16,-2-3-8-1,-9 1-10-15,-2 2-11 0,-5 3-31 16,-3 6-15-16,-1 8-38 15,6 5-19-15,2 2-26 16,6 8-7-16,7 5-8 16,4 1-1-1,9 2 1-15,7-7 2 0,12-9 3 16,3-8 3-16,6-14 3 16,2-7 3-16,-8-11 2 15,-2-2 1-15,-2 1-1 0,1 0 4 31,-2 7 25-31,5 8 3 0,-4 7 8 16,0 8-2 0,-1 12-15-16,-5 3 6 0,-8 13 6 15,-8 0 1-15,-14 2-3 16,-4-4-9-16,-10-7-11 16,1-4-4-16,4-9-36 0,4-1-69 0</inkml:trace>
  <inkml:trace contextRef="#ctx0" brushRef="#br0" timeOffset="38753.81">12062 14319 784 0,'5'1'354'0,"7"5"-158"16,6 24-82-16,7 12-21 15,-5 24-3-15,-5 3-5 16,-17 8-1-16,-15-4-7 15,-17-7-28-15,-3-4-16 16,5-17-22-16,3-12-4 0,18-19-52 16,3-8-42-16,8-12-111 15,4-2-69-15</inkml:trace>
  <inkml:trace contextRef="#ctx0" brushRef="#br0" timeOffset="39150.28">12452 14722 929 0,'-1'-3'508'0,"-1"-1"-109"0,1 3-170 16,0 0-55-16,0 0-82 0,1 0-37 15,0-1-37 1,0 1-48-16,0 0-191 16</inkml:trace>
  <inkml:trace contextRef="#ctx0" brushRef="#br0" timeOffset="39418.25">12912 14608 971 0,'4'-3'433'15,"3"-4"-205"-15,-1 1-72 16,-2-1-84-16,0 6-25 0,-2-2-34 16,0 2-52-16,-2 1-203 15</inkml:trace>
  <inkml:trace contextRef="#ctx0" brushRef="#br0" timeOffset="39683">12941 14682 747 0,'-5'8'392'0,"-7"14"-91"16,4 8-110-16,6 19-81 0,3 7-29 15,1 8-30 1,-1 2-10-16,-5-10-7 16,-6-1-4-16,-5-13-6 15,-2-6-5-15,-4-11-7 16,-1-9 1-16,1-16-5 16,-1-12-12-16,3-12-53 15,2-8-36-15,7-1-108 16,4-2-88-16</inkml:trace>
  <inkml:trace contextRef="#ctx0" brushRef="#br0" timeOffset="40196.58">12746 14359 536 0,'-1'-3'311'16,"-1"-3"-65"-16,9 0-103 0,6 3-30 15,18 0-45 1,11 1-10-16,22 2-11 16,7 1-8-16,6 1-21 15,-7 2-9-15,-16-4-19 16,-11 0-11-16,-24-4-28 16,-2-1-9-16,-13-1 2 0,-4-2 7 15,-6-3 26 1,-5-1 12-16,-6-4 15 15,5 6 12-15,4 2 17 16,1 6 5-16,10 2-4 0,-3 0-7 0,0 0-4 16,0 0 3-16,0 0 16 15,8 10 21 1,28 41 37-16,-36-28 14 16,-8 1 23-16,-10 1-6 15,-8-2-34-15,2-6-21 16,-1-6-38-16,10-4-18 0,7-5-105 15,5-2-99-15</inkml:trace>
  <inkml:trace contextRef="#ctx1" brushRef="#br0">12530 19044 0</inkml:trace>
  <inkml:trace contextRef="#ctx0" brushRef="#br0" timeOffset="42258.25">6453 15575 663 0,'5'-2'359'0,"6"3"-39"15,13 13-148-15,17 23-74 0,1 10-3 16,-3 21-4-16,-12 4-3 15,-29-1-15-15,-16-1-10 16,-15-12-32-16,-4-7-11 16,4-19-10-16,3-15-41 15,11-17-113-15,8-11-103 16</inkml:trace>
  <inkml:trace contextRef="#ctx0" brushRef="#br0" timeOffset="42617.84">7027 15862 600 0,'0'-1'359'0,"-1"1"-27"16,0 7-80-16,0-7-70 0,-2 10-29 16,-8 52-46-16,-1-29-23 15,5 4-43-15,7-1-17 16,1-6-18-16,10-10-2 15,4-10-12-15,3-8-30 0,2-9-84 16,-1-2-60 0,-4-4-342-16</inkml:trace>
  <inkml:trace contextRef="#ctx0" brushRef="#br0" timeOffset="42819.71">7001 15702 991 0,'-2'-3'475'0,"1"-1"-187"15,5 2-120-15,-4 2-108 0,0 0-29 0,7 1-61 31,8 1-100-31</inkml:trace>
  <inkml:trace contextRef="#ctx0" brushRef="#br0" timeOffset="43242.83">6875 15410 1055 0,'0'0'415'0,"5"3"-265"15,11 2-27-15,21 2-39 16,9-3-5-16,21-3-27 15,4-1-15-15,4 1-22 16,-6 0-6-16,-16 2-14 16,-11-2-20-16,-22-1-39 15,-7-4-20-15,-8-3-17 16,-4 0 16-16,-7-1 41 16,0 1 21-16,-3 3 29 15,3-1 18-15,4 5 32 16,1 5 16-16,1 10 35 15,-2 3 1-15,-3 7-12 0,-2 1-14 16,0-4-38-16,-1-1-16 16,5-7-37-1,-3-5-108-15</inkml:trace>
  <inkml:trace contextRef="#ctx0" brushRef="#br0" timeOffset="43970.2698">6921 14124 796 0,'2'-3'356'16,"1"1"-175"-16,7-1-42 0,17-1-55 15,6 2-21-15,13 2-25 16,1 1-12 0,-24-1-16-16,2 1-2 15,59 4-4-15,-8-4-1 0,-12-1-26 16,-49 0-31-16,-5-5-56 15,-6 3-24-15,-8-8 11 16,-4-5 30-16,-2 2 60 16,0-3 37-16,6 8 59 15,3 3 23-15,2 5 35 16,2 4 3-16,-3-4-2 16,0 0 3-16,1 22 10 15,2 34 0-15,-8-31-18 16,-3 3-20-16,-2-7-45 15,0-4-20-15,-2-6-43 16,6-3-88-16</inkml:trace>
</inkml:ink>
</file>

<file path=ppt/ink/ink2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5T08:21:44.236"/>
    </inkml:context>
    <inkml:brush xml:id="br0">
      <inkml:brushProperty name="width" value="0.05292" units="cm"/>
      <inkml:brushProperty name="height" value="0.05292" units="cm"/>
      <inkml:brushProperty name="color" value="#FF0000"/>
    </inkml:brush>
  </inkml:definitions>
  <inkml:trace contextRef="#ctx0" brushRef="#br0">20029 3581 612 0,'-6'-1'321'0,"2"1"-93"0,0 16-106 31,2 14-32-31,1 12-46 0,-3 6-11 0,2-2-16 32,-1-6-7-32,5-8-3 0,3 1-1 15,-3-11-1 1,2-4 1-16,-4-8 4 0,-1-5 4 16,-1-3 14-1,-1 0 7-15,1-4 2 0,1 1-3 0,-1-3-14 16,-7-23-10-1,-4-35-1-15,11 24 6 16,2-4 18-16,-3 1 16 16,1 7 28-16,1 4 3 0,0 17-9 0,0 2-15 15,1 11-38 1,-4-1-16 0,8 3-13-16,-4-2-5 15,0 0 6-15,30 10 2 16,49 5 3-16,-18-10 2 15,11-5 3-15,-5-3 4 0,-19-5-83 16,-10 0-79-16</inkml:trace>
</inkml:ink>
</file>

<file path=ppt/ink/ink2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20T08:28:52.325"/>
    </inkml:context>
    <inkml:brush xml:id="br0">
      <inkml:brushProperty name="width" value="0.05292" units="cm"/>
      <inkml:brushProperty name="height" value="0.05292" units="cm"/>
      <inkml:brushProperty name="color" value="#FF0000"/>
    </inkml:brush>
    <inkml:context xml:id="ctx1">
      <inkml:inkSource xml:id="inkSrc64">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20T08:29:35.295"/>
    </inkml:context>
  </inkml:definitions>
  <inkml:trace contextRef="#ctx0" brushRef="#br0">1784 7248 472 0,'-13'5'256'0,"-9"2"-55"16,6-2-43-16,23 0-50 16,15-4-23-16,26 5-35 0,18 1-4 15,16 3-18-15,7 1-9 16,6-2-9-16,-9-2 1 16,-8-3 1-16,-10-1 0 15,-23-3 3-15,-7 0-20 16,-26-4-71-16,-12 1-39 15,-21-1-67-15,-11 3-29 16,-13 1 29-16,-5-1 34 16,-1 0 68-16,6-4 55 15,7 2 81-15,7 2 24 0,14 2 30 16,3 6 8 0,9 10-20-16,7 9-11 15,5 17 10-15,-1 4 4 16,5 8 6-16,-4-1 8 0,-4 0-20 15,0-3-14-15,-3-8-26 16,-3-4-18-16,7-12-22 16,0-5-4-16,7-12-101 15,6-4-112-15</inkml:trace>
  <inkml:trace contextRef="#ctx0" brushRef="#br0" timeOffset="287.3248">2605 7603 454 0,'-8'-3'289'15,"-7"-4"-22"-15,1 2-30 0,-16 2-88 16,7 3-42 0,-5 7-58-16,4 3-20 0,11 8-31 15,4 4-10-15,14 5-2 16,6 2 0-1,13-3 8-15,3-2 4 0,4-7 3 16,5-7 5-16,-5-11 9 16,0-8 7-16,-13-6 18 15,-8-6 33-15,-20-6 14 0,-8 2-4 32,-11 1-20-32,-1 0-36 15,8 6-188-15</inkml:trace>
  <inkml:trace contextRef="#ctx0" brushRef="#br0" timeOffset="12070.4692">3605 7587 474 0,'-1'-6'262'0,"-5"-5"-56"0,5 0-54 16,5 6-17-1,4 6-40-15,8 13-30 0,-2 11-34 16,-4 8-8-1,-6 9-9-15,-4-1 4 16,-6 0-2-16,-1-9 1 16,3-10 2-16,0-12-4 15,5-15-6-15,5-12-3 0,8-14-7 16,5-2-1 0,8-3 0-16,-1 5 1 15,-2 7-1-15,-2 3 0 16,-3 7 2-16,-2 4 1 15,-8 4 5-15,-4 6 2 16,-11 5 0-16,-4 4 0 0,-7 8-1 16,0 5-2-16,8 2-4 15,2-1-1-15,13-3-1 16,6-4-1-16,8-3 3 16,7-5 0-16,4-7 3 15,2-3 1-15,2-9 1 16,-3-1 1-16,-8-3-2 0,-5-4 0 15,-10-3 0 1,-2 3 0-16,-2 1 3 16,0 3 1-16,-3 8 0 15,-2 4-2-15,1 9-4 0,-1 4-1 16,-5 12-1-16,6 6 2 0,-3 4 3 31,2 5-1-31,10-1-1 16,-4-1-2-16,1-6-26 15,3-6-83-15</inkml:trace>
  <inkml:trace contextRef="#ctx0" brushRef="#br0" timeOffset="12290.2739">4229 7489 872 0,'0'6'368'15,"-2"1"-174"-15,4 20-127 16,2 8-19-16,-4 16 12 16,3 7-9-16,-3 15-9 15,1 2-3-15,-1-9-23 16,0-7-2-16,1-21-12 16,-1-14-59-16,0-14-230 15</inkml:trace>
  <inkml:trace contextRef="#ctx0" brushRef="#br0" timeOffset="12596.4938">4221 7388 544 0,'17'-14'305'16,"14"-9"-46"-16,4 15-127 0,3 11-26 15,-10 16-36-15,-9 2-17 0,-18 9-16 16,-7-2-10-1,-16 3-7-15,-3-3 0 16,0-6-3-16,5-6-3 0,12-15-30 16,8-1-11-1,19-7-12-15,6 4-3 0,18 0 23 16,2 7 8 0,-4 6 5-16,-3 5 5 0,-21 9 6 15,-7 4 2-15,-16 6 5 16,-12 2 0-16,-9 1 4 15,-9-3 1-15,0-14-33 16,4-6-39-16,13-11-143 0,6-6-184 16</inkml:trace>
  <inkml:trace contextRef="#ctx0" brushRef="#br0" timeOffset="13149.0474">4716 7620 513 0,'-4'-2'321'15,"-3"-1"-17"1,-2 5-150-16,-3 7-34 16,2 7-65-16,2 4-21 15,3 6-20-15,5 7-3 16,4-2 3-16,3-1 0 0,8-9 3 15,-4-8 3-15,9-8 10 16,1-6 4 0,-1-11 0-16,3-4 0 0,-6-2-6 15,-4-2-4 1,-2 1-3-16,-4 0-2 16,-5 4-5-16,1 6-2 15,-4 5-7-15,-1 4-3 16,1 10-2-16,-3 2-2 15,7 7 0-15,2 2 2 0,9 0 0 16,5-1 2-16,4-5 1 16,-1-3 3-16,0-9 0 15,-5-4 2-15,-1-11 1 16,-3 1 0-16,1-12-4 16,-2-3-4-16,-1-1-84 0,-7-4-55 0,-7 6-85 31,-2 1-11-31,-16 1 84 15,5-5 60-15,-6 2 143 0,2-1 41 16,10 7 58 0,-1 4 13-16,4 1-25 15,0 5-21-15,2 5-58 16,4 3-28-16,9 7-33 0,3 0-92 16</inkml:trace>
  <inkml:trace contextRef="#ctx0" brushRef="#br0" timeOffset="13626.6259">5147 7580 777 0,'12'5'293'0,"11"-4"-219"16,9 2-13-16,2-2-15 16,-2-1-11-16,1-1-17 15,-10 2-2-15,-8-1-1 16,-7 3 2-16,-8 1-4 16,-8 0-2-16,-12 7-7 0,-3 6-4 15,-2 4-4-15,3 4-1 16,8-3-1-16,8-2 0 15,11-5-1-15,8-3 2 16,12-6 7 0,3-6 6-16,5-3 11 0,-2-6 2 0,-4-4 1 15,-3-3-1 1,-5-2-3-16,-2-2-4 0,-8 3-4 16,1 1 7-16,-10 8 28 15,3 5 13-15,-3 7 10 16,-6 5-4-16,2 6-27 15,-1 3-13-15,-1 4-12 16,2 1-4-16,4 4-6 16,4 4-4-16,2-1-85 15,5-3-86-15</inkml:trace>
  <inkml:trace contextRef="#ctx0" brushRef="#br0" timeOffset="13929.4718">5751 7654 637 0,'-8'-7'337'0,"-11"-3"-79"15,5 4-81-15,-3 5-100 16,1 3-34 0,5 8-48-16,-4 4-17 0,11 8-4 15,4 2 4 1,10 3 13-1,3-4 4-15,10-2 4 0,4-5 0 0,3-12 6 16,1-4 6 0,-2-12 43-16,-5-8 26 0,-9-8 51 31,-6-4 18-31,-18 0-17 0,-4 3-23 16,-15 7-60-16,0 7-27 15,0 11-116-15,0 4-120 16</inkml:trace>
  <inkml:trace contextRef="#ctx0" brushRef="#br0" timeOffset="14934.777">6882 7634 333 0,'-6'-2'211'0,"-10"-5"10"16,-3 4-68-16,-8 0-56 15,1 1-12-15,5 2-39 0,9 2-25 16,10 5-34 0,4 2-9-16,13 0 3 0,5 0 9 15,8-2 12-15,5-4 6 16,-10-2 5-16,-3-1 1 16,-13-2 16-1,-7 2 1-15,-4 1-5 0,-11 3-3 16,-9 5-19-16,-3 5-3 15,-8 4-1 1,6 4 0-16,11 3-6 16,7 1-1-16,16-2 1 0,9-3 4 15,13-5 8-15,2-6 6 16,8-5 5-16,-4-6 2 0,-1-11 2 0,-4-3 0 31,-3-10 1-31,3-2-2 16,-10-4-1-16,5 3 0 15,-11 7-5-15,-4 1 6 16,-6 11 1-16,-3 3-4 0,-3 12-4 16,0 5-6-16,-2 11-5 15,2 1 4-15,-1 1 3 16,-1 1 0-16,5-7 0 16,-1-2 1-16,2-10 8 15,-1-6 3-15,0-10-2 16,4-8-3-16,6-7-12 15,5-2-4-15,7 0-6 16,-2 3 0-16,1 6 0 16,-4 8 0-16,-8 10 3 15,-1 6 0-15,-6 13 3 16,-1 5 1-16,2 2 2 16,2 5 1-16,2-5-2 15,5 0 0-15,4-3-7 0,-2-6-54 16,3-4-206-1</inkml:trace>
  <inkml:trace contextRef="#ctx0" brushRef="#br0" timeOffset="15112.7114">7405 7702 553 0,'0'-2'366'0,"-3"-3"20"15,3 5-140-15,0 0-126 16,-1 0-34-16,-1 7-53 15,1 16-11-15,-2 36-12 16,5-27-4-16,5 5-89 16,-2-6-109-16</inkml:trace>
  <inkml:trace contextRef="#ctx0" brushRef="#br0" timeOffset="15453.484">7579 7665 564 0,'0'-2'281'0,"8"2"-64"15,4 0-109-15,11 0-54 32,6 0-6-32,4-3-17 0,2-2-6 0,-6 0-5 15,-6-1-2-15,-6 3-1 16,-7 1 7-16,-10-4-1 15,-8 4-4-15,-12 1-7 16,-2 1-9-16,2 3-7 16,4 6-4-16,1 2-4 15,2 1-6-15,4 10-1 16,4 1 0-16,8 10 2 16,4 1 3-16,10 3 7 15,0-3 4-15,10-4 4 0,2-4-2 16,7-13-96-1,4-9-102-15</inkml:trace>
  <inkml:trace contextRef="#ctx0" brushRef="#br0" timeOffset="15730.0331">8233 7725 229 0,'7'-1'196'16,"4"0"74"-1,-7 2-22-15,-9 11-41 16,-6 0-36-16,-11 3-62 15,-1 3-31-15,-5-4-25 16,-1-4-5-16,3-4-14 16,0-6-7-16,4-7-6 15,5-5-6-15,8-3-11 16,2-1-7-16,9 1-17 0,5 0-4 16,8 4 9-16,5 1 9 15,5 9 19-15,1 4 7 16,2 12 4-16,-2 3 2 15,-7 8 12-15,3 4 0 16,-6-1-4-16,3 0-7 0,0-8-112 16</inkml:trace>
  <inkml:trace contextRef="#ctx0" brushRef="#br0" timeOffset="16176.4667">8452 7715 642 0,'0'-2'366'16,"6"-1"-99"-16,4 8-101 0,13 16-125 0,13 11-32 16,11 21-4-16,4 6-2 15,-5 5-3 1,-8 1 0-16,-10-13 0 16,-6-3-23-16,-5-14-144 15,-8-11-207-15</inkml:trace>
  <inkml:trace contextRef="#ctx0" brushRef="#br0" timeOffset="16352.6062">8794 7730 598 0,'-3'-5'358'16,"-14"1"14"0,-5 0-139-16,-6 14-100 15,-11 3-19-15,-4 20-62 16,1 6-16-16,-5 6-19 15,6 7-6-15,8-4-7 16,1-3 0-16,12-2-142 16,5-4-116-16</inkml:trace>
  <inkml:trace contextRef="#ctx0" brushRef="#br0" timeOffset="16687.2745">8883 7682 843 0,'-4'-5'383'16,"-3"-1"-175"-16,2 6-111 15,3 5-28-15,3 7-38 16,-1 3-13-16,3 6-7 15,2 2-2-15,6 6-3 16,4 1-1-16,0-6 0 16,6-3 2-16,0-14 3 0,4-4-1 15,4-7 3-15,0-7 0 16,-3-5 0 0,-1-3 1-16,-7-4 2 15,-6 1-1-15,-8 1-35 0,-4 3-43 16,-8 1-174-16</inkml:trace>
  <inkml:trace contextRef="#ctx0" brushRef="#br0" timeOffset="16842.7674">9010 7458 531 0,'-1'-8'339'0,"-1"-6"11"15,-1 2-73-15,1 6-102 16,0 2-46-16,2-1-89 15,0 4-34-15,0 1-187 16</inkml:trace>
  <inkml:trace contextRef="#ctx0" brushRef="#br0" timeOffset="17099.9148">9193 7601 387 0,'8'8'224'15,"9"9"-34"-15,4 3-41 16,0 3-72-16,-1 2-25 16,-2 2-30-1,-4-4-6-15,-5-7 47 0,0-2 17 16,-3-10 44 0,-1 0 22-16,-1-4-11 0,1-4-4 15,3-3-21-15,3 1-17 16,-1-5-33-16,-1-1-15 0,0-2-22 31,1-1-7-31,0-3-62 0,0 1-92 16</inkml:trace>
  <inkml:trace contextRef="#ctx0" brushRef="#br0" timeOffset="17656.7033">9804 7610 401 0,'-4'-5'270'16,"-4"-1"29"-16,-5 0-83 15,-8 3-92-15,-3 6-30 16,1 3-64-16,1-1-19 15,12 5-23-15,7 0-8 0,10 1-4 16,7 1 4-16,5-3 12 16,7-1 7-16,-2 0 5 15,-3-4 4 1,-5 2 2-16,-11-3 0 0,-10-3-7 16,-1 1-1-16,-12 0-2 15,-4-1 0-15,-3 7 6 16,-4-1 7-16,5 6 5 15,5 3 1-15,8 4 0 16,3 6-5-16,9 3-5 16,3 0 2-16,11-2-5 15,7-6 0-15,13-7-6 0,1-9-7 16,4-15-89-16,1-4-132 16</inkml:trace>
  <inkml:trace contextRef="#ctx0" brushRef="#br0" timeOffset="17984.0735">9933 7648 579 0,'10'-1'255'16,"7"-1"-127"-16,9-4-40 15,-1 4-6-15,8-3-26 16,1 0-14-16,-4 3-18 15,3 0-3-15,-13-3-2 16,-7 3-1 0,-6-2 3-16,-3-1 2 15,-4 2-1-15,-4 0-1 0,-4 1-9 16,0 3-1-16,-6 4 2 16,1 6 1-1,-1 7 0-15,0 2-4 0,5 8-6 16,4 0-2-16,5 1-2 15,2 2 0-15,5-3 0 0,5-1 0 16,5-2-45 0,4-4-65-16</inkml:trace>
  <inkml:trace contextRef="#ctx0" brushRef="#br0" timeOffset="18449.2366">10519 7737 551 0,'1'-1'327'15,"4"0"-15"-15,-7 3-150 0,0-2-45 16,1 0-32 0,-9 5-22-16,-44 28-26 0,27-22-5 15,3-2-11 1,2 0-3-16,2-6-5 16,1-3-1-16,8-6-7 0,1-2-8 15,9-3-13-15,2-2-4 16,6 0-5-16,2 0 3 15,9 2 8-15,-3 0 2 16,1 7 2-16,0 5 0 16,-6 8 4-16,3 6 1 15,-3 4 10-15,2 2 6 16,-2 1 0-16,3 0 0 16,3-3-2-16,-1-1-2 0,6-9-1 15,-1-6 0-15,1-6 1 16,5-6 1-16,-3-6 1 15,1-2 1-15,-1-4-3 16,-5 0 0-16,-4 1 0 16,-6 2-2-16,-7 7 0 15,2 4-3-15,-2 7 7 16,-1 5 4-16,0 5 6 16,0 4 5-16,3 6-5 15,2 2-3-15,6 0-5 16,2 1-4-16,-4-11 1 0,9 0-73 15</inkml:trace>
  <inkml:trace contextRef="#ctx0" brushRef="#br0" timeOffset="18947.3061">11444 7647 720 0,'-1'-3'360'16,"-4"-1"-130"-16,5 10-115 15,0-6-73-15,1 29-23 16,6 64-1-16,-4-17-2 16,1 8-6-16,-4 0-2 0,-4-13 1 15,2-9 0 1,0-12-21-16,2-7-53 15,1-14-322-15</inkml:trace>
  <inkml:trace contextRef="#ctx0" brushRef="#br0" timeOffset="19342.4627">11447 7887 861 0,'11'-5'344'0,"17"-6"-218"15,7 4-75-15,11 4-44 16,1 1-3-16,4 1-4 16,-5 0-5-16,-1-4-53 15,1-1-32-15,-3-4-31 16,2-1 1-16,-7-4 53 0,-5 2 35 16,-4-4 46-1,-8-1 22-15,-7 3 86 16,-7-1 22-16,-12 3 35 0,-5 2 2 15,-9-3-52-15,-4 1-11 16,-3 3-32 0,-2-1-19-16,1 7-39 0,1 3-18 15,3 4-22-15,4 9-8 0,7 2 2 16,3 3 5-16,9 6 4 16,4-1 4-1,9 1 5-15,3 1 0 16,7-9 5-16,2-2 1 0,1-13-2 15,4-4-4-15,-5-7-98 16,-1-8-84-16</inkml:trace>
  <inkml:trace contextRef="#ctx0" brushRef="#br0" timeOffset="19469.4232">11961 7489 722 0,'0'-5'332'16,"0"-7"-153"-16,0 3-59 15,1 4-79-15,3 3-28 16,-1 7-191-16</inkml:trace>
  <inkml:trace contextRef="#ctx0" brushRef="#br0" timeOffset="19676.9534">12171 7718 831 0,'2'11'367'0,"5"11"-184"15,1 2-61-15,-3-2-56 16,1-13 4 0,-4-4 9-16,2-1 5 0,7 4-5 15,0-8-19-15,6-9-30 16,-3-7-8-16,-1-1-13 16,1-3-7-16,-8 4-122 15,-1 2-142 1</inkml:trace>
  <inkml:trace contextRef="#ctx0" brushRef="#br0" timeOffset="20009.8131">12655 7756 607 0,'-2'-5'296'0,"-4"-4"-65"16,2-2-29-16,-8 1-36 16,-1 1-16-16,-8-2-67 15,1 3-26-15,0 6-47 16,1 1-16-16,3 6-20 16,1 8-6-16,4 7 4 15,2 0 1-15,9 8 7 16,6 0 4-16,13-6 8 0,8 1 4 15,5-12 8-15,3-6 3 16,-5-10 9-16,-6-5 4 16,-10-10 13-16,-7-3 4 15,-7-1-4-15,-11 0-2 16,-11 2-91-16</inkml:trace>
  <inkml:trace contextRef="#ctx0" brushRef="#br0" timeOffset="20520.9345">13601 7630 595 0,'-16'0'322'0,"-10"0"-55"0,-6 7-177 16,3 4-39-16,5 6-43 16,3 4-9-16,14 9-6 15,8 0 4 1,18 1 7-16,4-3 7 0,13-11 8 15,2-3 4-15,-3-14 9 0,-3-3 9 16,-14-10 24 0,-5-3 9-16,-13-3 3 0,-5 0-11 15,-15-2-32-15,-5 3-15 16,-8 1-49-16,4 7-60 16</inkml:trace>
  <inkml:trace contextRef="#ctx0" brushRef="#br0" timeOffset="20728.6886">13634 7634 596 0,'15'-4'260'16,"24"0"-129"-16,1-2-33 15,5 4-30-15,1 2-12 0,-8 1-22 16,-1 0-5-1,-10 2-13-15,-5-4-8 16,-9 1-137-16,-5 0-115 16</inkml:trace>
  <inkml:trace contextRef="#ctx0" brushRef="#br0" timeOffset="20861.5631">13870 7671 539 0,'-3'6'262'0,"-4"10"-86"16,4 5-43-16,3 2-49 15,1-1-23-15,6-3-34 16,1-4-9-16,7-5-9 16,0-3-71-16</inkml:trace>
  <inkml:trace contextRef="#ctx0" brushRef="#br0" timeOffset="21158.6513">14193 7750 450 0,'0'-7'245'16,"0"-9"-38"-16,0-2-12 15,-4 2-26-15,-6-2-15 16,-6 4-44-16,0 3-26 16,-2 7-48-16,-4 5-22 15,3 8-23-15,-1 5-7 16,1 6 3-16,9 2 3 0,8-1 10 15,4-1 8-15,14-3 7 16,1-5 1 0,7-6 0-16,3-4-4 0,-5-6-3 15,2 1-2-15,-7-2-3 16,1-2-24-16,-7 3-100 16,-3-1-106-16</inkml:trace>
  <inkml:trace contextRef="#ctx0" brushRef="#br0" timeOffset="21441.0574">14301 7668 573 0,'3'0'321'0,"4"0"-70"0,-4 5-115 16,4 4-35 0,0 7-27-16,1 1-2 15,6 4-20-15,1 1-11 16,0-6-15-1,0 0-3-15,-1-10 2 16,-1-5 8-16,0-5 12 0,2-4 5 16,2-4 5-16,0-1-2 0,2-4-6 15,-2-2-3 1,-4 4-13-16,1 4-6 16,-7 3-9-16,-2 3-6 15,-5 4-10-15,-3-3-18 16,2 4-119-16,0 0-127 0</inkml:trace>
  <inkml:trace contextRef="#ctx0" brushRef="#br0" timeOffset="22641.7186">2146 8741 642 0,'-15'10'293'0,"-17"15"-134"16,-3-7-31-16,4-11-17 15,1-7-5 1,-1-16-11-16,8-5-7 0,2-8-35 16,5 2-17-16,12 1-23 15,5 1-8-15,16 3-8 16,5 1-1-16,8 10 4 15,-1 7 2-15,3 15-2 16,-2 11-1-16,-5 13-1 16,-1 7 1-16,-8 6 1 15,-3 3 1-15,0-8-59 16,-4-4-81-16</inkml:trace>
  <inkml:trace contextRef="#ctx0" brushRef="#br0" timeOffset="22798.526">2011 8419 875 0,'3'-3'391'0,"1"-6"-185"16,3 9-155-16,4 7-45 15,4 4-13-15,5 5-106 16</inkml:trace>
  <inkml:trace contextRef="#ctx0" brushRef="#br0" timeOffset="23372.1806">2316 8227 838 0,'11'0'297'0,"18"-1"-246"0,8 1-19 15,14 1 0-15,-1-1-5 16,-5-1-11 0,-8-3 1-16,-18-3 2 15,-4 2 3-15,-9-2 16 16,-6 0-1-16,-6 1-7 0,-6 1-5 15,-4 5-24-15,-3 2-6 0,3 7-8 16,2 5-1 0,5 5 1-16,3 3-1 15,5 3 3-15,0 2 2 0,4-1 4 16,5 0 5-16,0-5 4 16,2-4 3-1,-10-6 4-15,0-4 2 0,-1-2 4 16,-6 0 0-16,3-3-8 15,-5 2-6-15,1 7-15 16,8 4-9-16,6 14-9 16,3 4 0-16,6 14 6 15,1 10 5-15,0 11 13 16,-1 3 7-16,-13-1 16 16,-2-6 11-16,-4-17 27 15,-3 1 8-15,-1-17 13 16,-6-11 1-16,-9-11 9 15,-5-11-4-15,-4-11-12 16,3-4-13-16,11-4-51 0,4-9-30 16,13-5-111-1,2-3-92-15</inkml:trace>
  <inkml:trace contextRef="#ctx0" brushRef="#br0" timeOffset="23906.103">2951 8753 664 0,'0'-7'344'0,"0"-9"-101"15,-4 2-64-15,-3-1-14 16,-8-3-22-16,-1 1-16 0,-7 3-42 15,-8 0-23-15,2 14-48 16,4 0-18-16,2 9-28 16,8 8-4-16,3 4-2 15,2 6 7-15,10 7 15 16,5 3 8-16,8-4 8 16,2-3 3-16,6-9 2 15,3-11-1-15,6-13 0 16,4-8-3-16,-2-12-12 15,-2-3-3-15,-4-2 1 16,-7-1 2-16,-9 3 16 16,-5 3 4-16,-4 4 0 15,-1 6 0-15,0 9-8 16,1 4-4-16,-1 6-8 0,0-6-2 16,0 3 0-16,9 21 2 15,19 39 5-15,-14-29 2 16,-4-2 4-16,3-3 2 15,-5-11 4-15,1-5 2 16,0-9 8-16,1-8 4 16,3-11 6-16,0-7 2 15,1-6-5-15,0-1-4 16,-2 3-10-16,1 5-1 16,-8 9-58-16,0 5-88 15</inkml:trace>
  <inkml:trace contextRef="#ctx0" brushRef="#br0" timeOffset="24239.3693">3656 8754 559 0,'-11'11'387'16,"-7"8"25"-16,-5 1-211 0,-3 1-44 15,4-2-77-15,-6-3-25 16,-1-10-27-16,2-3-5 0,-3-10-8 16,2-4-11-1,10-7-19 1,4-1-11-16,10-3-19 16,9 1-1-16,13-1 6 15,10 4 5-15,2 0 21 0,0 7 11 16,-2 11 19-16,-8 2 12 15,3 18 30-15,-8 3 7 16,-3 9 3 0,1 3-6-16,-9-4-29 0,7-1 3 15,1-12-85-15</inkml:trace>
  <inkml:trace contextRef="#ctx0" brushRef="#br0" timeOffset="24640.1159">4431 8685 835 0,'0'-4'364'15,"6"2"-206"-15,2 3-75 16,9 13-72-16,6 7-11 16,0 10 5-16,7 6-2 15,0 5 5-15,1 2-51 16</inkml:trace>
  <inkml:trace contextRef="#ctx0" brushRef="#br0" timeOffset="24810.8928">4731 8700 902 0,'-11'0'448'0,"-16"5"-158"15,-5 6-91-15,-7 9-114 16,-3 5-33-16,2 8-36 16,5 1-8-16,6 0-4 15,3 0-24-15,9-11-162 16,4-6-217-16</inkml:trace>
  <inkml:trace contextRef="#ctx0" brushRef="#br0" timeOffset="24992.7607">4962 8452 801 0,'-2'-7'393'0,"-3"0"-147"15,-4 0-72-15,-5 7-111 16,0 11-37 0,-5 7-37-16,-1 9-43 0,0 9-163 15</inkml:trace>
  <inkml:trace contextRef="#ctx0" brushRef="#br0" timeOffset="25201.3724">4907 8705 845 0,'2'1'419'15,"3"3"-102"-15,13 4-212 0,-2 2-40 0,11 5-22 32,1 1-8-32,-5 8-17 15,2 0-5-15,-5-1-3 0,2 1-59 0,-4-12-166 31,-4-6-208-31</inkml:trace>
  <inkml:trace contextRef="#ctx0" brushRef="#br0" timeOffset="25342.3511">5166 8739 531 0,'-8'-3'399'0,"-4"1"31"16,-10 7-186-1,-3 4-50-15,-2 11-87 0,-3 1-32 16,8 6-38-16,-6-4-13 15,3-5-24-15,1 0-40 16,5-11-166-16</inkml:trace>
  <inkml:trace contextRef="#ctx0" brushRef="#br0" timeOffset="25974.5706">6137 8329 395 0,'-13'-3'229'15,"-14"-3"-6"-15,-4 12-42 0,-7 21-52 16,-6 12-17-16,5 23-48 0,4 11-19 16,14 15-27-16,20 12-1 15,19 7-3-15,12-7-1 31,23-15-2-31,3-17-2 0,7-25-39 16,1-10-64-16,-1-14-184 16</inkml:trace>
  <inkml:trace contextRef="#ctx0" brushRef="#br0" timeOffset="26299.0489">6591 8738 544 0,'-8'-11'291'0,"-7"-10"-52"0,-4 3-35 15,-1 9-53-15,0 5-28 16,-4 9-58-16,1 5-20 16,0 8-29-16,1 5-8 15,12 10-9-15,5 6-2 16,9 4-1-16,6-2 2 15,6-4 4-15,1-7 1 16,7-8 3-16,-1-8 1 16,1-9 5-16,-2-6 4 15,-11-9 8-15,-8-4 2 16,-12-3 0-16,-9 0-5 0,-6 0-11 16,0 5-4-16,-2-1-41 15,10 3-56-15</inkml:trace>
  <inkml:trace contextRef="#ctx0" brushRef="#br0" timeOffset="26467.0935">6602 8779 513 0,'20'1'303'0,"18"-1"-60"15,19 0-81-15,2 0-27 16,-3 0-71-16,-7 0-25 15,-19 3-21 1,-8-3-37-16,-11 1-193 0</inkml:trace>
  <inkml:trace contextRef="#ctx0" brushRef="#br0" timeOffset="26635.8831">6777 8796 398 0,'-2'3'276'0,"0"2"32"16,4 7-80-16,1 5-75 15,1 1-26-15,0 7-46 16,2-1-22-16,0-1-29 16,3 1-9-16,-5-9-42 15,-1-1-69-15</inkml:trace>
  <inkml:trace contextRef="#ctx0" brushRef="#br0" timeOffset="27151.135">7220 8907 459 0,'-4'-9'307'0,"-9"-11"17"0,-7-1-80 15,-7 1-82-15,-2 0-27 16,-4 7-47-16,4 7-20 15,-2 8-41-15,4 7-17 16,11 12-20-16,0 2-6 16,15 8 2-16,-2 1 2 0,7-3 6 15,7-2 2 1,5-9 4-16,8-5 2 0,2-12 5 16,6-6 0-16,-5-11 2 15,2-3-1-15,-2-9-1 0,-4-1 0 16,-3 1 1-1,-5 0 0 1,-7 6 2-16,-4 4-1 0,-4 11-2 16,-2 6-3-16,2 9-1 0,0 5-1 15,0 8 2 1,2 3-1-16,1 1 0 16,4 4-1-16,5-3-1 15,2-7 1-15,2-3 1 16,-1-5 1-16,-3-10 2 15,0-1 2-15,2-11 1 16,0-1 2-16,-2-8 0 16,0-5 2-16,-2-2 16 15,-2-4 4-15,-1 6-1 16,-1 3-4-16,-3 10-69 16,-3 3-91-16</inkml:trace>
  <inkml:trace contextRef="#ctx0" brushRef="#br0" timeOffset="27821.6636">8042 8855 710 0,'-3'0'319'0,"0"0"-157"0,3 13-96 16,2 3-24-1,7 6-25-15,6 1 2 16,7-2 3-16,5-9 4 0,5-6 1 15,1-4-1 1,2-10-3-16,-4 0-2 16,-7-6-1-16,-4-4 0 15,-11-2-4-15,-5-3-2 0,-4 4-3 16,-4 6-4 0,1 9-2-16,-1 6 2 0,1 15 13 15,3 10 2-15,4 18 2 16,8 5-3-16,2 13-13 15,-6-2-2-15,-7 1 15 16,-11 1 5-16,-16-4 12 16,-5-1 3-16,-15-13-7 15,1-12-2-15,-1-18-1 16,1-11-1-16,10-23-7 16,2-11-7-16,12-19-24 15,12-6-12-15,11-3-28 16,11-1-25-16,8 7-87 15,3-1-78-15</inkml:trace>
  <inkml:trace contextRef="#ctx0" brushRef="#br0" timeOffset="27982.4156">8450 8544 735 0,'3'-7'397'15,"3"-13"-87"-15,-5 2-49 0,-2 11-116 16,-5 2-49-16,-1 19-74 15,-1 8-20-15,4 15-61 16,-9 5-63-16</inkml:trace>
  <inkml:trace contextRef="#ctx0" brushRef="#br0" timeOffset="28421.7919">8551 8836 756 0,'-3'3'352'16,"-5"5"-138"-16,2 11-117 16,2 5-27-16,4 1-11 15,6-1-7-15,9-5-10 16,2-3-9-16,9-6-15 15,0-4-4-15,-3-6 2 16,3-2 1-16,-5-9 0 16,-7-1 0-16,-3-6-3 0,-2 0 0 15,-7-2-4-15,3 7-1 16,-4 2-7-16,-1 4-6 16,0 10-4-16,0 7-1 15,4 11 3-15,5 11 6 16,2 11-1-16,0 2-1 0,-4 12-1 31,-7 1 2-31,-10 6 20 0,-7 4 8 16,-8-9 5-16,-4-3 1 0,-9-17-11 15,11-13 1-15,-8-19 8 16,-1-13 1-16,11-21-9 16,-5-8-6-16,17-12-95 15,12 1-83-15</inkml:trace>
  <inkml:trace contextRef="#ctx0" brushRef="#br0" timeOffset="28818.8461">9341 8739 605 0,'1'-4'379'0,"-2"0"-45"15,2 8-90-15,-1-4-129 16,0 30-48-16,3 57-42 16,-4-27-7-16,-2-3-7 0,-1-5-3 15,4-13-66-15,6-9-66 16</inkml:trace>
  <inkml:trace contextRef="#ctx0" brushRef="#br0" timeOffset="29118.2295">9684 8890 656 0,'-6'-9'351'15,"-12"-6"-82"-15,1 0-66 16,-2 9-98-16,0 4-40 0,0 10-55 16,2 4-13-1,1 14-10-15,6 5 1 16,10 1-1-16,2 4 2 16,14-6 4-16,4-5 2 15,8-8 6-15,6-7 3 16,1-5 6-16,-3-2 7 15,-10-8 10-15,-8-2 3 16,-19-4 2-16,-12-4-4 16,-19 0-11-16,-6 3-5 0,0 2-53 15,5 1-88-15</inkml:trace>
  <inkml:trace contextRef="#ctx0" brushRef="#br0" timeOffset="29439.8821">9886 8906 633 0,'-1'-6'331'0,"-4"-4"-66"0,-5 2-58 16,0 4-78-16,-1 4-34 15,1 6-68-15,0 6-18 16,-3 5-19-1,-1 5-6-15,6 8 1 0,3 0 0 16,11 0 4-16,9-5 3 16,6-5 6-16,4-7 4 15,3-8 13-15,-3-7 9 16,-3-10 15-16,-2-2 2 0,-9-6-3 16,-4 0-8-1,-7-5-14-15,-4-1-18 0,-4 3-92 16,-3-1-83-16</inkml:trace>
  <inkml:trace contextRef="#ctx0" brushRef="#br0" timeOffset="29775.3596">10031 9044 638 0,'11'6'348'15,"11"0"-65"-15,2 0-61 16,1-4-78-16,1-2-27 15,0 0-41-15,0-5-18 16,0-3-22-16,-4-5-8 16,-7-4-8-16,-5-1 0 0,-10-5-4 15,-2 3-3-15,-11-1-6 32,-3 1-5-32,-9 6-6 0,-1 2-5 0,2 16-8 15,4 5-4 1,6 9 1-16,2 10 3 15,6 2 5 1,2 6 5-16,4 9 8 0,4-4 2 16,2 10 3-16,1 1 0 15,-3 2-3-15,-3 1 0 16,-1-10-82-16,1-2-76 16</inkml:trace>
  <inkml:trace contextRef="#ctx0" brushRef="#br0" timeOffset="30313.2511">10383 9043 1059 0,'9'5'68'0,"-1"-2"-17"0,14 2 44 16,4-4-6-16,0-5-21 16,5-1-6-16,-3-5-10 15,-3-1-6-15,-5-3-17 16,-9-5-7-16,-11-2-9 15,-5 0-4-15,-16 4-14 16,-2 6-8-16,-5 11-9 16,-1 2 0-16,5 14-1 15,1 1 3-15,6 9 16 16,3 7 11-16,13 8 23 16,4 5 3-16,11 5-5 15,6 0-9-15,0-2-11 16,1 1 1-16,-3-9-79 15</inkml:trace>
  <inkml:trace contextRef="#ctx0" brushRef="#br0" timeOffset="30793.178">10901 8897 798 0,'-12'-10'375'0,"-17"-6"-173"0,1 4-50 15,7 9-91-15,-1 6-25 0,13 16-26 31,-2 2-3-31,8 8-7 16,4 3 1-16,5-5 6 0,12-1 2 0,4-11 4 16,6-3 2-16,4-11 1 15,-5-6 3 1,-7-2 5 0,-4-2 2-16,-13-6-33 0,-3 6-44 0,-9-5-277 0</inkml:trace>
  <inkml:trace contextRef="#ctx0" brushRef="#br0" timeOffset="31103.6296">11046 8951 828 0,'2'6'376'0,"1"7"-182"15,-1 5-36-15,-3-6-71 16,1 1-25-16,-3-8-23 15,1-5-5-15,0-5-9 16,1 4-8-16,0 0-22 16,1-14-12-16,9-39-6 15,1 24-1-15,9 1 8 16,4 3 6-16,1 5 14 16,0 8 10-16,-3 13 14 15,-6 3 2-15,1 16-4 16,-8 4-6-16,-3 8-6 15,-1 2-3-15,-7 1-4 16,2 0-3-16,2-6-61 0,3 1-65 16</inkml:trace>
  <inkml:trace contextRef="#ctx0" brushRef="#br0" timeOffset="31647.3679">11498 8837 727 0,'-13'-5'351'15,"-10"-4"-124"-15,2 9-132 16,1 1-35-16,6 9-39 16,3 2-10-16,9 3-11 15,6 5-3-15,6-2 1 16,5 0 1-16,5 0 3 15,-1-4 2-15,1-8 1 16,-3-3 0-16,-4-3-29 16,-2-3-18-16,-8-2-32 15,-3-2-17-15,-13 0 24 16,-6 3 17-16,-5 7 37 16,0 4 15-16,2 3 3 15,4 0 0-15,6 4 5 16,5 4 2-16,8 0 8 0,2-2 0 15,8 1-6-15,2-3 0 0,3-6 1 16,5-1 3-16,2-8 7 16,1-6 1-16,3-2-2 15,0-4-3 1,0-2-6-16,-3-4-1 16,-6-3 2-16,0 2 13 0,-10-1 29 15,-5 10 15 1,-2 5 4-1,2 2-18-15,-1-10-37 0,-2 3-22 0,2 14-14 16,3 10 3-16,3 10 9 16,-3-1 2-1,-2 6 7-15,-2-4-1 0,-1-1-27 16,3 0-50-16,-3-8-262 0</inkml:trace>
  <inkml:trace contextRef="#ctx0" brushRef="#br0" timeOffset="31808.1055">11717 8647 1253 0,'-4'-3'486'0,"4"4"-352"15,-6 1-78-15,4-2-71 0,2 0-80 16</inkml:trace>
  <inkml:trace contextRef="#ctx0" brushRef="#br0" timeOffset="32251.9039">12052 8492 542 0,'11'9'304'0,"15"20"-4"16,9 11-149-16,-1 17-31 15,2 10-4 1,-15 11-7-16,-11 4-14 15,-10 1-14-15,-8-2-17 16,-11-12-31-16,-3-6-3 0,-11-11-14 16,-1-14-19-16,3-14-122 15,3-9-155-15</inkml:trace>
  <inkml:trace contextRef="#ctx0" brushRef="#br0" timeOffset="32543.669">12491 9083 986 0,'2'-2'453'0,"1"2"-199"16,1 1-61-16,-4-1-94 31,0 0-32-31,0 0-46 16,0 0-9-16,0 0-93 15,0 0-110-15</inkml:trace>
  <inkml:trace contextRef="#ctx0" brushRef="#br0" timeOffset="40704.023">20284 11034 693 0,'-6'-2'290'16,"5"-1"-175"-16,17 0-61 0,33 3-41 16,15 7-9-16,31 1 11 15,13 0 15-15,28-2 23 16,10-6 4-1,14-1-1-15,-7-4-12 0,-10-1-21 16,-14 2-5-16,-26-2-5 16,-16 2 0-1,-33-5 1 1,-14 1 2-16,-29 1 1 0,-11-4-6 16,-18 0-8-16,-8-1-4 0,-15-4-7 15,-3 1 3-15,-3 4 3 16,4-1 1-16,15 7 0 15,5-1 0 1,21 6-11-16,3 1-3 0,19-1-2 0,11 7-4 16,13 6 8-1,5 3 4 1,-3 5 21-16,-8 1 18 16,-14-4 30-16,-12-3 19 0,-18-1 14 15,-4-6-4-15,-11-6-21 16,1-1-17-16,3-4-113 15,0-4-71-15</inkml:trace>
  <inkml:trace contextRef="#ctx0" brushRef="#br0" timeOffset="41269.7169">21938 10604 300 0,'12'0'199'0,"9"-1"-6"0,-2 0-26 16,-3-3 6-16,0 1 5 16,-4-2-6-16,-2-4-20 15,-2-3-17-15,-10-2-43 16,-6 0-17 0,-12-5-32-16,-5 2-13 0,-5 3-19 15,-4 3-10-15,0 15-16 16,1 9-6-16,-1 11-5 0,4 7 1 15,13 3 6-15,8-1 5 16,16 1 9-16,11-5 4 16,10-9 5-16,5-4 2 15,8-15 3 1,-7-4 2-16,2-10-1 16,-6-9-1-16,-8-2-3 15,1-1-2-15,-12 1 2 0,-4 4 0 16,-8 5 17-1,-5 5 9-15,-2 6 0 0,1 5-1 16,-1 11-19-16,4 3-10 0,5 6-2 31,5 2 0-31,11 3 11 0,6-1-37 0,2 0-130 16,1-6-154 0</inkml:trace>
  <inkml:trace contextRef="#ctx0" brushRef="#br0" timeOffset="41485.1111">22236 10694 810 0,'1'0'405'0,"5"2"-103"0,4 5-111 15,8 6-96-15,3 0-10 0,3 7-35 16,-1 2-20-16,-2 2-16 15,3 0-14-15,-5-7-103 16,4-1-76-16</inkml:trace>
  <inkml:trace contextRef="#ctx0" brushRef="#br0" timeOffset="41685.9821">22471 10650 463 0,'-4'-7'317'0,"-2"-4"-19"16,-3 8-66-16,0 3-28 15,-8 11-57-15,-8 6-28 16,-9 13-48-16,-4 5-15 16,-7 7-30-16,4 0-8 15,1-2-9-15,7-2-9 0,12-11-101 16,6-8-114-16</inkml:trace>
  <inkml:trace contextRef="#ctx0" brushRef="#br0" timeOffset="42348.5658">21765 10274 280 0,'3'-1'166'15,"2"0"-20"-15,17 1-49 0,9 0-15 16,17 1-2 0,9-1 2-16,16 3-4 15,11 2-4-15,6 5-9 0,-5 0-7 16,-15-4-20-16,-15-4-9 16,-18-6-7-1,-8-1-1-15,-14-3 6 16,-8-4-1-16,-10-2-5 0,-8-1-4 15,-3-2-10 1,-3 0-4-16,0 3 1 0,5 1-1 16,-1 9-7-1,10 2-6-15,-2 7-6 16,6 4 0-16,12 6 8 16,-4 5 9-16,12 2 11 0,-2 2 6 15,-4-1 19 1,2-2 9-16,-17-6 30 15,-9-1 5-15,-8-4-12 0,-5-2-11 16,1-2-74-16,0-4-88 16</inkml:trace>
  <inkml:trace contextRef="#ctx1" brushRef="#br0">19092 12791 0</inkml:trace>
  <inkml:trace contextRef="#ctx0" brushRef="#br0" timeOffset="43354.8581">13000 9157 693 0,'1'0'295'16,"3"-4"-146"0,4-8-71-16,13-8-38 15,2-6 3-15,5-10-2 16,2-8-4-16,-1-14 16 0,-6-10 6 15,-5-6 10 1,-3 1 5-16,-12 7-19 16,3 10-10-16,-4 18-9 15,-2 10-2-15,0 18-25 16,0 12-10-16,0 21-15 16,5 13-16-16,4 23 12 15,7 10 5-15,11 13 7 16,-1-1 5-16,5-5 5 15,-5-16 5-15,-9-18-59 0,-2-6-22 16,-7-15-117 0,-5-3-147-16</inkml:trace>
  <inkml:trace contextRef="#ctx0" brushRef="#br0" timeOffset="43486.5707">13249 9014 547 0,'9'4'191'0,"19"6"-166"16,2 2-25-16</inkml:trace>
  <inkml:trace contextRef="#ctx0" brushRef="#br0" timeOffset="43672.2825">12910 8778 877 0,'-6'0'378'15,"-4"0"-176"-15,5 0-163 0,7 3-33 16,7 3-19-16,7 2-3 16,13 5-22-16,6-4-77 15</inkml:trace>
  <inkml:trace contextRef="#ctx0" brushRef="#br0" timeOffset="44004.8485">13605 9002 681 0,'11'5'343'15,"4"2"-123"-15,10 4-68 16,-1-6-30-16,0-2-47 15,4-3-20 1,-8-15-23-16,1 3-4 0,-8-11-5 0,-8-2-5 16,-7-1-11-1,-10-4-4-15,-12 3-5 0,-5 1-2 16,-4 13 1-16,2 7-2 16,-3 14 5-1,5 10 0-15,10 16 5 0,4 3 8 16,15 8 7-1,5 1 12-15,10 0 8 0,5 1-2 0,-2-4-10 16,3 1-8-16,-7-8-8 31,0-2 0-31,-3-9-35 16,-4-7-55-16,8-14-275 0</inkml:trace>
  <inkml:trace contextRef="#ctx0" brushRef="#br0" timeOffset="44399.5865">14319 8860 596 0,'-5'2'387'16,"-6"7"41"-16,-8 5-201 0,-6 6-103 15,-2 3-27-15,-1-1-45 16,-1-8-18-16,-1-6-18 16,0-6-2-16,-6-7-15 15,4 2-14-15,3-6-18 16,4-1-3-16,11 1 1 16,6 1 5-16,10-1 0 15,4-3-2-15,15 3 4 16,1 1 7-16,6 9 25 15,5 11 16-15,-5 12 24 16,1 1 10-16,-7 8 3 16,-1-1-7-16,-7-9-15 15,2 0-9-15,0-7-13 16,0-9-29-16,-2-2-110 0,-1-3-100 16</inkml:trace>
  <inkml:trace contextRef="#ctx0" brushRef="#br0" timeOffset="45661.87">5075 10496 298 0,'6'-7'212'0,"4"-7"26"16,1-1-7-16,-5-6-36 15,-3 0-17-15,-4-5-27 16,-5-1-14-16,-5-1-27 16,-6-1-13-16,-6 3-30 15,-1 3-13-15,-2 11-24 0,-2 6-12 16,3 11-19 0,0 8-9-16,1 14-12 0,5 6-2 15,8 8 0-15,8 1 3 0,13 3 7 16,10-6 6-16,2-6 5 15,4-9 3 1,5-16 1-16,2-2 1 16,6-12 1-16,-5-10-4 0,-3-7-16 15,-3-8-4 1,-11-7-5-16,0 3 5 16,-16-4 17-16,-5 2 5 15,-11 7 8-15,-5 4 6 16,-6 11 11-16,7 11-2 15,-1 11-1-15,7 9-10 0,11 13-13 16,2 2 0-16,15 8 1 16,3-2 4-16,14 0 3 15,0-4 1-15,-5-9-1 0,5-5 0 16,-8-10-46-16,-2-5-44 16,-2-4-281-1</inkml:trace>
  <inkml:trace contextRef="#ctx0" brushRef="#br0" timeOffset="46049.4215">4865 10020 709 0,'-5'-3'328'0,"-6"-4"-122"0,9 7-57 16,16 0-56-16,9 3-19 16,18 1-38-16,7-1 2 15,15 1-4-15,5 2-10 16,-1 0-13-16,-2-4-1 16,-18-2 1-16,-8 0-2 15,-11-1-52-15,-10-1-37 16,-13-7-62-16,-6-1-10 15,-18-4 49-15,-3 0 36 0,-4-2 83 16,1 2 30-16,9 8 34 16,4 0 15-16,6 14-5 15,4 6-6-15,5 6-22 16,4 5-13-16,3-5-16 16,1 2-9-16,-2-3-9 15,0 0 4-15,-3 0-149 16</inkml:trace>
  <inkml:trace contextRef="#ctx0" brushRef="#br0" timeOffset="46323.2227">5631 10258 963 0,'2'1'398'15,"4"1"-212"1,9-1-97-16,13 2-14 0,14 1-22 16,9-1-21-16,3-3-18 15,-9 1-2-15,-13-2-46 16,-10 0-56-1</inkml:trace>
  <inkml:trace contextRef="#ctx0" brushRef="#br0" timeOffset="46528.293">5691 10395 779 0,'9'5'339'16,"11"2"-138"0,7-1-34-16,18-2-20 15,-4 0-21-15,-1-2-58 0,-4-1-19 16,-18-3-21 0,2-3-1-16,-14-2-104 0</inkml:trace>
  <inkml:trace contextRef="#ctx0" brushRef="#br0" timeOffset="47305.9804">6665 10443 236 0,'9'-7'191'0,"5"-11"36"16,2-3-10-16,-7-6-42 16,-3 1-13-16,-8-6-12 15,-6 2-5-15,-11 6-27 16,-4 2-18-16,-7 12-36 15,-3 6-18-15,-4 9-22 16,4 8-12-16,4 9-18 16,9 9-6-16,14 7 0 15,2 3 3-15,14 0 9 16,4-8 1-16,10-3 2 16,7-10 2-16,4-16 4 15,2-5 3-15,-1-14 1 16,-4-4 1-16,-8-8-2 0,-3-1-4 15,-8-5-8-15,-8 2-1 16,-7 9-5-16,-6 7-3 0,-6 16 3 16,-1 9 0-1,1 14 2 1,3 2 3-16,11 10 0 0,3-5-2 0,14 2 3 31,7-3-24-31,9-11-146 0,3-3-179 16</inkml:trace>
  <inkml:trace contextRef="#ctx0" brushRef="#br0" timeOffset="47475.624">6945 10433 685 0,'0'0'358'16,"9"7"-68"0,2 3-90-16,12 5-82 0,2 4-20 15,2 4-48-15,3 0-16 0,-6 0-18 31,-2 0-14-31,-9-5-92 0,-5-3-76 16</inkml:trace>
  <inkml:trace contextRef="#ctx0" brushRef="#br0" timeOffset="47635.1394">7126 10455 591 0,'-10'0'373'0,"-12"8"6"15,-5-1-134-15,0 8-111 16,0 1-38-16,1 3-57 0,5 6-18 16,0-1-16-16,0 2-19 15,5 0-128-15,-3 0-197 16</inkml:trace>
  <inkml:trace contextRef="#ctx0" brushRef="#br0" timeOffset="47921.5808">7420 10295 1089 0,'0'0'416'0,"-1"4"-287"15,2 5-40-15,5 8-27 16,-4 4-3-16,3 5-19 16,3 2-11-16,-3 3-15 15,0-3-3-15,0-2-4 0,-3-1-1 16,5-9-27 0,1-5-26-16,3-5-75 15,-2-4-63-15</inkml:trace>
  <inkml:trace contextRef="#ctx0" brushRef="#br0" timeOffset="48143.4787">7404 10136 1027 0,'0'-2'463'0,"2"1"-219"16,-2 1-64-16,0-2-96 15,0 1-37-15,0 1-115 16,0 0-91-16</inkml:trace>
  <inkml:trace contextRef="#ctx0" brushRef="#br0" timeOffset="48557.1458">7175 9908 921 0,'10'0'385'0,"10"0"-196"16,18 0-99-16,7 4-5 0,6 0-18 15,1-3-21-15,-3 4-24 0,-4-3-4 32,-6 0-7-32,-6 1 0 15,-12-6-55-15,-5 1-28 16,-10-6-36-16,-2-1-7 15,-6-5 50-15,2-4 26 16,-1 1 30-16,1 1 8 16,5 6 24-16,-2 6 19 15,3 9 33-15,-1 4 16 16,-5 11 10-16,3-1-1 0,-1 7-11 16,-2 1-11-16,0-5-26 15,-10-1-12-15,-4-5-10 16,2-8-53-16,0-8-286 15</inkml:trace>
  <inkml:trace contextRef="#ctx0" brushRef="#br0" timeOffset="49005.4951">8236 10178 666 0,'-1'-4'371'0,"-3"-5"-55"16,-1 3-55-16,2 7-93 0,-1 5-44 15,8 16-57-15,3 7-21 16,2 20-13-1,3 8-3-15,-2 3-15 16,-5-1-4-16,-5-17-34 16,0-7-57-16,-7-16-141 0,-2-2-139 15</inkml:trace>
  <inkml:trace contextRef="#ctx0" brushRef="#br0" timeOffset="49144.9442">8072 10393 833 0,'10'-1'396'0,"12"-1"-152"16,22-1-105-16,10 1-20 15,8-4-48-15,-3 4-23 0,-10 0-23 16,-2 1-42-16</inkml:trace>
  <inkml:trace contextRef="#ctx0" brushRef="#br0" timeOffset="49811.2617">9028 10516 323 0,'6'-10'246'0,"2"-3"8"0,3-5-46 16,-4 0-9-16,-6-3-29 15,-1-2-16-15,-7 0-28 16,-5 0-18-16,-6 2-39 15,-8 2-12-15,-2 6-22 16,-2 4-11-16,0 13-18 16,3 7-10-16,8 17-16 15,1 6-2-15,10 9 1 16,2 0 3-16,13-3 10 16,4-4 1-16,10-12 7 15,7-2 0-15,2-16 4 16,5-5 1-16,1-10-2 15,-3-7-7-15,-5-7-6 0,-4-4 0 16,-10 1 6-16,-4-1 6 16,-10 6 18-16,-3 5 8 15,-7 8 10-15,1 6 8 16,-1 10-1-16,2 6-9 16,4 9-11-16,2 5-9 0,7-7-9 15,4 4-3-15,6-7-33 16,2-2-61-16,5 3-205 15</inkml:trace>
  <inkml:trace contextRef="#ctx0" brushRef="#br0" timeOffset="50215.8682">9272 10571 907 0,'1'0'377'0,"0"2"-209"0,5 3-34 16,-6-5-50-16,0 0-8 16,0 0-32-1,10 3-11-15,33 10-12 0,-29-13-4 16,-5-8-1 0,2 2-1-16,-5-6-2 15,0 1-1-15,-3 3-4 16,-3 0-1-16,0 7-11 15,2-1-3-15,0 10 3 0,2 4 4 16,3 10 10-16,-1 9 2 16,0 8 2-1,-3 6 2-15,0 9 1 0,-7-1 4 16,-7 2-3-16,-3-5 0 0,-6-9-1 16,1-10 0-1,-7-17 5-15,1-13-1 0,-5-16-10 16,2-9-17-1,14-14-56-15,3-4-45 16,17-3-144-16</inkml:trace>
  <inkml:trace contextRef="#ctx0" brushRef="#br0" timeOffset="51022.2235">9812 10513 597 0,'2'2'284'15,"-1"3"-70"-15,0 4-28 0,3 8-6 16,-2 4-13-16,-1 13-41 0,-1 6-11 15,-3 7-25 1,-6 6-12-16,-3 0-25 16,0-2-12-16,-2-13-15 15,3-13-5-15,-1-15-42 16,1-8-72-16,-4-17-316 16</inkml:trace>
  <inkml:trace contextRef="#ctx0" brushRef="#br0" timeOffset="54021.971">9770 10273 1014 0,'2'1'460'0,"-2"2"-198"16,5-2-47-16,-5-1-69 0,0 0-39 16,0 0-64-16,0 0-18 15,0-1-103-15,0 0-95 16</inkml:trace>
  <inkml:trace contextRef="#ctx0" brushRef="#br0" timeOffset="54666.8154">9495 9986 736 0,'7'-1'343'16,"7"1"-138"-16,11-1-86 15,14 2-18-15,16 1-34 16,1-2-22-16,12 5-25 16,-4 0-8-16,-12 1-7 0,-5 3-2 15,-15-6-1-15,-9-2-18 16,-14-4-56-16,-5-3-7 16,-9-6-1-1,-3-3 19-15,-6-3 56 0,2-1 8 16,3 2 14-16,4 7 6 15,5 5 15-15,6 6 7 16,5 11 11-16,4 2 3 16,0 3 11-16,1 4 10 0,-13 1 18 15,-6-3 0-15,-11 4-19 16,-4-3-16-16,1-7-36 16,-4-2-25-16,6-5-198 15</inkml:trace>
  <inkml:trace contextRef="#ctx0" brushRef="#br0" timeOffset="57125.0305">10455 10400 431 0,'2'-2'282'0,"14"-3"36"15,5 3-89-15,17-1-66 0,9 2-28 16,4 1-66 0,3 3-25-16,-11-2-29 15,-8-2-13-15,-12-6-187 16</inkml:trace>
  <inkml:trace contextRef="#ctx0" brushRef="#br0" timeOffset="57387.848">10501 10510 457 0,'3'1'283'16,"6"2"18"-16,5-2-91 0,20 4-54 15,5-2-6-15,13 5-33 16,0-1-27 0,-11-1-43-16,-3 0-16 15,-6-6-69-15,-3 0-92 0</inkml:trace>
  <inkml:trace contextRef="#ctx0" brushRef="#br0" timeOffset="58129.3011">11445 10550 337 0,'9'0'207'16,"6"-1"-23"-16,1-3-35 15,-3-7-7-15,-3-2-16 0,-1-4-14 16,-3-2-22-16,-1 0-8 16,-6-7-5-1,-9 6-2-15,-7-3-3 16,-6 2-5-16,-8 7-15 0,2 6-8 16,-7 11-24-16,3 12-8 15,4 8-15 1,4 7-7-16,10 6-3 0,10 0-2 15,5-2 3-15,4-1 3 0,12-10 4 16,0-4 0-16,12-8 0 16,4-7-2-1,-1-7-12-15,4-10-1 16,-8-6 3-16,-1-4 4 16,-9-3 16-16,-3 7 7 0,-8 1 15 15,-4 4 14-15,-2 10 21 16,-1 0 3-16,0 11-6 15,1 3-10-15,3 3-21 16,4 6-6 0,6 3-10-16,2-4-4 15,4 5-31-15,1-3-52 0,-3-3-231 16</inkml:trace>
  <inkml:trace contextRef="#ctx0" brushRef="#br0" timeOffset="58354.1431">11715 10576 786 0,'3'2'392'0,"-2"-1"-122"0,10 9-109 16,-2 4-27-16,2 7-38 15,8 2-24-15,-4 1-34 31,2-1-14-31,-1-3-15 0,-1-4-27 16,0-6-121-16,-1-4-106 16</inkml:trace>
  <inkml:trace contextRef="#ctx0" brushRef="#br0" timeOffset="58530.0599">11863 10602 759 0,'-12'2'368'0,"-14"6"-134"0,-3 8-57 16,2 3-86-1,4 6-29-15,-1 0-38 16,-1 1-10-16,6-4-42 16,0-6-80-16</inkml:trace>
  <inkml:trace contextRef="#ctx0" brushRef="#br0" timeOffset="58895.7097">12236 10326 585 0,'-4'4'376'16,"-1"6"50"-16,2 6-189 0,-3 12-87 15,5 3-14-15,1 2-49 16,0 3-24-16,4-4-34 15,0-5-9-15,-1-6-12 16,-1-4-2-16,4-5-4 16,-2 1-2-16,10-1-28 15,1-4-53-15,7 0-149 16,3-4-300-16</inkml:trace>
  <inkml:trace contextRef="#ctx0" brushRef="#br0" timeOffset="59150.5581">12201 10158 979 0,'0'-1'457'0,"2"-2"-190"16,2 3-65-16,-4 0-97 15,0 0-37-15,0 0-39 16,0 0-90 0</inkml:trace>
  <inkml:trace contextRef="#ctx0" brushRef="#br0" timeOffset="59667.6471">12003 9889 711 0,'-1'0'337'0,"3"0"-143"0,10 1-39 16,16-1-61-16,13 2-22 15,11 0-27-15,1 0-15 16,7 5-21-16,-3-3-5 16,0 4-3-16,-9-3 3 15,-13-3-2-15,-9-2-7 16,-18-6-41-16,2-3-11 0,-12-4-9 16,-5-1 9-16,-2-4 39 15,-1-2 12 1,3 2 13-16,2 3 4 0,5 9 5 15,1 5 2-15,4 8 9 16,2 4 1-16,6 9 8 16,-1 2 5-16,-1 5 7 15,-3-2 4-15,-8-1 3 16,-2-4-1-16,-10-5-11 16,-1 0-7-16,-2-6-15 15,4 2-2-15,3-4-165 16</inkml:trace>
  <inkml:trace contextRef="#ctx0" brushRef="#br0" timeOffset="63571.1544">8884 10694 473 0,'-25'13'170'0,"-28"16"-139"31,1-3-21-31,15-3-8 0,7-2 4 0,26-11 24 16,9-7 17-16,25-20 22 16,12-9 8-16,19-21-5 15,15-6-7 1,23-14-2-16,18-12-2 0,28-16-3 16,11-7-5-16,21-2-13 15,2 5-7 1,-13 13-16-16,-14 9-2 0,-48 15-5 0,-25 12-2 15,-38 24-2 1,-14 10-4-16,-15 13-29 0,-10 3-8 16,-10 2-11-1,-8 3-4-15,-14-3 16 0,2 3 6 16,2-5 11 0,-1-2 9-16,11 2 8 15,3-2 1-15,8 1-4 16,3 0-5-16,6-1-2 15,-4 0 1-15,0 1 4 0,0 0 3 16,18-7 2-16,34-17 2 16,-26 12 2-16,-2 0 3 15,-8 6 9 1,-3 3 6-16,-12 6 16 0,-4 7 6 16,-8 12 3-16,-4 4-4 0,1 11-17 31,1-2-10-31,10-9-86 0,1-5-223 15</inkml:trace>
  <inkml:trace contextRef="#ctx0" brushRef="#br0" timeOffset="63937.7461">10614 9685 442 0,'-7'-4'218'0,"-11"-9"-73"16,1 7-43-16,-1 8-55 16,4 3-19-16,6 11-24 15,2 2 6-15,12 6 20 16,5 1 5-16,16 3 2 15,6-3-7-15,10-10-16 16,1 0 0-16,-9-15 9 16,-1-7 2-16,-13-5 68 0,-9-12 19 15,-7-2 27-15,-10-3 7 16,-11-1-63-16,-10 6-23 16,-16 9-40-16,-3 6-14 15,-3 9-13 1,4 7-15-16,20 4-94 15,6 2-93-15</inkml:trace>
  <inkml:trace contextRef="#ctx0" brushRef="#br0" timeOffset="64126.1231">10740 9707 411 0,'0'-3'267'0,"4"-1"26"16,-3 4-84-16,-2 0-56 15,0 0-14-15,-7 1-34 0,-13 19-8 16,-25 31-28-16,32-29-22 16,9-2-31-16,4-7-80 15</inkml:trace>
  <inkml:trace contextRef="#ctx0" brushRef="#br0" timeOffset="70732.4581">2129 11299 471 0,'-12'6'242'0,"-12"4"-55"0,-6 2-45 16,-8-7-40-16,-7-5-18 16,-7-7-37-16,-2-6-10 15,3 0-7-15,8 1-4 16,16 2-5-16,8 2-10 16,22 1-20-16,7-1-8 0,18 4 1 15,7 3 8-15,11 7 10 16,2 9 10-1,-9 18 19-15,-9 7 15 0,-27 12 24 16,-10 3 1-16,-26-2-15 16,-10-3-14-16,-3-7-22 15,2-5-3-15,13-15 1 16,11-3-2-16,10-15-8 16,10-3-6-16,16-3-6 15,9-2-4-15,17 4 5 16,8 2-1-16,10 11 2 15,-3 2 1-15,-7 2 1 16,-7-1 5-16,-10-4-51 16,-1-4-100-16</inkml:trace>
  <inkml:trace contextRef="#ctx0" brushRef="#br0" timeOffset="71058.971">2144 11504 904 0,'3'0'360'16,"13"0"-220"-16,5-1-44 0,17 2-28 15,6-2-14 1,4 1-30-16,-1 1-7 0,-11 2-8 16,-5 1-3-16,-15-1-46 15,-6-1-38-15,-10-2-66 16,-5 1-53-16,-8-3-47 15,-4 1 22-15,-3-2 69 0,1-1 64 16,3 4 157-16,3 1 54 16,4 6 50-16,2 2 4 15,6 7-36-15,2 2-31 16,2 5-43 0,2 2-14-16,2 1-29 15,1 2-9-15,2-4-110 0,4-3-162 16</inkml:trace>
  <inkml:trace contextRef="#ctx0" brushRef="#br0" timeOffset="71353.231">2673 11579 630 0,'-7'-4'368'15,"-4"-5"-62"1,-2 1-125-16,1 1-40 15,-3 5-77-15,4 4-33 16,-1 5-42-16,5 4-12 16,7 7-3-16,0 0 1 15,9 7 7-15,1-3 4 16,4-1 4-16,6-4 4 16,4-8 6-16,5-6 3 0,-1-10 14 15,-4-5 18-15,-9-6 52 16,-7-1 22-16,-14 1 10 15,-11-1-12-15,-15 4-55 16,-5 3-26-16,2 6-108 16,8 2-46-16</inkml:trace>
  <inkml:trace contextRef="#ctx0" brushRef="#br0" timeOffset="72211.8634">3474 11483 705 0,'8'3'311'0,"13"11"-129"15,-5 2-81-15,1 14-29 0,-8 1 8 16,-11 4-10 0,-4 4-10-16,-3 0-22 15,-2-4-12-15,5-13-8 16,1-7 5-16,-1-15-9 0,6-10-4 0,2-7-10 31,5-6-11-31,9-6 2 16,-3 0 1-16,8 3 6 15,0 0 3-15,-4 7 3 16,-3 3 1-16,-7 7 3 0,-7 3-2 16,-6 10 0-16,-2 4 1 0,-3 7-2 15,4 5 1 1,2 1 1-16,5 4 0 16,7 0 1-16,5-3 0 15,11-3 1-15,2-6-1 16,7-9 1-16,-1-4 1 15,-1-8 1-15,-1-2 2 0,-3-5 1 0,-3-5 0 16,-3-1 4 0,-2-3-2-16,-6 0 1 15,-4 4-1-15,-3 9 1 16,-3 2 1-16,-3 10 1 16,1 8 0-16,-1 11-3 15,1 7-5-15,1 11-4 16,5 1-2-16,1-3-4 15,3-2-14-15,5-10-148 16,-1-7-119-16</inkml:trace>
  <inkml:trace contextRef="#ctx0" brushRef="#br0" timeOffset="72404.022">4047 11508 911 0,'-1'2'409'0,"-4"4"-197"0,3 10-67 16,3 14-82-16,1 6-13 16,4 15-14-16,-1 3-8 15,0 11-9-15,-2 7-4 16,-3-5-15-16,1-6-66 16</inkml:trace>
  <inkml:trace contextRef="#ctx0" brushRef="#br0" timeOffset="72719.6374">4057 11326 767 0,'7'-8'386'16,"6"-5"-89"-16,5 13-204 15,1 8-35-15,-2 12-30 16,-4 3-6-16,-12 7-11 0,-3 2-2 15,-13 3-1-15,-3-3 0 16,1-8-1-16,9-3-6 16,14-13-9-16,9-3-2 15,16-1-2-15,2-3 5 16,3 7 3-16,-1 3 2 16,-5 0 1-1,-10 3-1-15,-15 2 4 16,-11 3 4-16,-18 1 4 0,-5 2 1 15,-8-4 1-15,1-3-14 16,7-8-136-16,5-3-176 16</inkml:trace>
  <inkml:trace contextRef="#ctx0" brushRef="#br0" timeOffset="73205.0377">4497 11577 746 0,'-6'-6'380'0,"-3"-3"-114"15,-1 6-65-15,2 3-83 16,2 7-37-16,2 9-46 0,-2 1-15 0,6 8-13 31,4 2-3-31,5-1 1 0,2-1-1 0,4-7 1 16,0-2 1-16,-2-9 2 15,5-3 2-15,-5-9 7 16,-1-7 1-16,1-5 2 16,-2-2-3-16,-1-5-6 15,-3 5 0-15,-5 3-4 16,0 3-1-1,-2 13-8-15,0 0-5 0,-5 7-6 16,3 3-1-16,-1 5 6 0,6 5 2 16,6 0 4-1,6-1 2 1,4-4 8-16,0-4 7 16,2-8 12-16,-4-3 2 15,-1-6 3-15,0-3-3 16,-5-3-7-16,-2-3 0 15,-7-3-93-15,-2-2-89 16</inkml:trace>
  <inkml:trace contextRef="#ctx0" brushRef="#br0" timeOffset="73332.3987">4643 11357 1178 0,'-5'-6'526'0,"-4"-5"-253"15,1 1-65-15,5 7-102 16,3 1-38-16,8 3-50 15,4 5-70-15,7 5-208 16</inkml:trace>
  <inkml:trace contextRef="#ctx0" brushRef="#br0" timeOffset="73834.6333">4902 11532 743 0,'0'0'340'15,"1"-4"-151"-15,16 2-86 16,5-2-25-16,5-1-30 16,4 3-14-16,-2 2-19 15,-1 0-3-15,-4 0-4 16,-6 1-1-16,-8-1-1 15,-8 1-3-15,-9 6-3 16,-8 0 0-16,-5 7 1 16,-5 2 1-16,6 5 0 15,4 1 2-15,5 3 0 16,10 2 3-16,7 0 3 16,6 1 0-16,3-6 1 15,3-3 0-15,1-7 1 16,2-5-2-16,4-7 5 15,-3-6 1-15,-2-10 1 16,-4-3 1-16,1-6-4 0,-1-1 0 16,-4 0 3-16,1 3 9 15,-11 7 20 1,-2 3 5-16,-2 10 6 0,-2 2-12 16,-1 5-25-1,3-4-8-15,0 0-12 0,0 15-2 16,4 36 0-16,2-26 0 15,3 2-90-15,0-2-90 16</inkml:trace>
  <inkml:trace contextRef="#ctx0" brushRef="#br0" timeOffset="74169.3779">5561 11629 648 0,'-4'-8'338'0,"-3"-6"-86"0,-3 0-31 0,-6 5-63 16,0 6-33-16,2 4-62 31,-1 4-22-31,4 9-37 16,1 1-11-16,2 4-6 15,6 5 1-15,3 4 4 16,5-3 5-16,4-4 3 15,6-3 2-15,3-11 12 16,5-6 12-16,1-9 29 16,-2-7 10-16,-6-9 26 15,-7-4 14-15,-10 2-1 0,-6-1-4 16,-10 8-34-16,-3 5-27 16,-1 6-48-16,-1 4-66 15,5 8-171-15</inkml:trace>
  <inkml:trace contextRef="#ctx0" brushRef="#br0" timeOffset="75394.1527">6654 11593 510 0,'-6'9'260'0,"-10"11"-63"16,-7 7-41-16,-13 9-36 0,0 0-21 15,-2 5-45-15,7-3-12 16,9-15-24-16,-2-6-1 16,11-18-1-16,-4-12-3 15,6-10-7-15,6-5-6 16,5 0-7-16,3-1 0 15,11 5 23-15,1 3 10 16,1 8 17 0,3 9 8-16,-3 12-13 0,3 7-6 15,4 12-15-15,3 3-7 16,1 2-6-16,-2 0-20 16,2-5-288-16</inkml:trace>
  <inkml:trace contextRef="#ctx0" brushRef="#br0" timeOffset="75722.9447">6992 11654 669 0,'-9'-7'362'15,"-7"-3"-65"-15,1 2-103 16,-3 3-92-1,2 5-30-15,-3 3-48 16,1 6-14-16,8 12-14 16,0 3-4-16,9 6-4 15,3 0-1-15,10-3 4 16,6-2 1-16,4-11 8 0,0-3 3 16,-5-9 4-16,-2-2 7 0,-9-2 16 31,-6-4 9-31,-8-3 6 15,-7-2-5-15,-3 0-18 16,0 1-35-16,7-1-182 16</inkml:trace>
  <inkml:trace contextRef="#ctx0" brushRef="#br0" timeOffset="76075.4517">7131 11637 933 0,'7'0'406'16,"8"5"-198"-16,1 3-47 16,-1 6-48-16,-8 3-20 0,-7 4-40 15,-5 4-16-15,-6 0-21 16,-1 1-9-16,4-6-34 16,0-7-17-16,6-11-19 15,3-4-2-15,3-13 27 16,6-2 16-16,1-5 19 15,1-1 3-15,-1 0 4 16,-2 1 2-16,-2 5 9 16,-3 5 8-16,-4 8 7 15,-4 4 3-15,-3 8 0 16,-1 2-7-16,6 6-5 16,1 3-4-16,6 0-8 15,5 1-2-15,7-2-5 16,5 2 4-16,5-4-102 0,-1-2-82 15</inkml:trace>
  <inkml:trace contextRef="#ctx0" brushRef="#br0" timeOffset="76503.0901">7544 11787 481 0,'4'-7'259'15,"7"-7"-51"-15,0-3-35 16,-2-2-36-16,-3 1-10 15,-6-2-8-15,-6 1-4 0,-10 3-18 16,-5 4-9-16,-7 8-23 16,0 4-15-16,1 5-24 15,4 2-13-15,10 7-17 16,1 3-6-16,4 6-4 16,4 4 0-16,8 3 3 15,4 0 3-15,8-6 5 16,4-2 1-16,2-13 2 15,2-4 0-15,2-11-2 16,0-5-8-16,0-9-19 16,-3 0-7-16,-4 1 3 15,-4-1 7-15,-7 6 19 16,-2 3 5-16,-3 8 0 0,-1 3 3 16,2 10 9-1,-2-1 1-15,2 2 4 16,4 4-2-16,3-3-4 15,4-1 4-15,6-5 12 16,0-5 4-16,1-5 6 16,-2-1-4-16,-5-4-11 0,-2 2-6 15,-5 4-17-15,-6-4-49 16,-2 1-247-16</inkml:trace>
  <inkml:trace contextRef="#ctx0" brushRef="#br0" timeOffset="76658.1739">7742 11446 760 0,'-7'-13'477'16,"-7"-8"0"-16,1 6-147 15,3 12-151-15,4 4-56 0,3 6-84 16,3 6-26-16,3 5-123 0,4 4-144 16</inkml:trace>
  <inkml:trace contextRef="#ctx0" brushRef="#br0" timeOffset="77078.9722">7997 11635 597 0,'-4'-3'372'0,"-7"-2"3"16,7 8-221-16,0 8-36 0,6 9-46 15,4 4-15-15,6 8-15 16,6-1 0 0,-1-5-7-16,3 0-2 0,-6-11-1 15,1-5 5-15,-2-10 16 16,-1-3 5-16,0-10-5 16,1-2-9-16,0 2-24 15,1-2-8-15,-3 5-9 16,-1-1-29-16,4 2-163 15,0 1-325-15</inkml:trace>
  <inkml:trace contextRef="#ctx0" brushRef="#br0" timeOffset="77823.8354">8364 11624 871 0,'3'-1'356'0,"0"-3"-210"16,6 2-43-16,12 0-45 16,3 2-9-16,9 1-25 15,-5 0-6-15,-4-1-7 16,-8 0-1-16,-9-2 2 16,-4 2 0-16,-9 2-2 15,-3 3 1-15,-12 8 5 16,-3-3 9-16,0 7 8 15,4 3 0-15,10 3-12 16,4 4-10-16,8-2-10 16,1-2-1-16,9-5 0 15,7-1 0-15,9-8 1 0,3-2 0 16,6-7-13 0,1-5-21-16,2-6-71 15,3-2-12-15,-1-7 10 0,-3 0 20 16,-5 0 73-16,-6 2 14 15,-13 8 54 1,-4 7 23-16,-6 10 33 0,-5 3 5 16,-7 6-34-16,-7 4-16 15,-9-1-30-15,-1 1-9 0,-2-4-10 16,1-4-4 0,4-9-2-16,2-3-1 0,7-7-4 31,3-7-5-31,7-2-11 15,3-2-4-15,9-1 1 0,5 3 1 0,3 1 11 16,3 4 1-16,-6 6 1 16,0 5 5-16,-2 9 9 15,-2 5 3 1,3 5 3-16,0 1-3 16,-1-1-9-16,3-1-2 15,-2-5-2-15,0-4 0 0,4-5 1 16,-2-5 1-16,6-9 1 15,-1-2 2-15,-2-5-2 16,-1-1 1 0,-7-3-2-16,1-1 0 0,-5 4-1 15,-3 4-2-15,-3 7-4 16,1 7 3-16,-2 7 13 16,0 7 6-16,0 7 10 15,-2 3-5-15,2 4-11 16,0-2-6-16,3-2-72 15,0-4-66-15</inkml:trace>
  <inkml:trace contextRef="#ctx0" brushRef="#br0" timeOffset="78438.4473">9811 11749 410 0,'-3'-5'272'16,"-1"-7"25"-16,-4-1-48 0,-11 4-53 31,-2 2-28-31,-13 4-67 0,3 6-24 0,5 7-48 16,3 3-21-16,11 8-13 15,4 3-7-15,15 7 0 16,9 2 3-16,14-5 5 16,5-6 2-1,2-12 7-15,-5-10 3 0,-9-9 10 16,-6-7 4-16,-11-9 6 16,-6-2-2-16,-9-1-9 15,0 3-6-15,-5 7-43 16,0 1-60-16</inkml:trace>
  <inkml:trace contextRef="#ctx0" brushRef="#br0" timeOffset="78637.4239">9942 11712 716 0,'1'0'391'15,"-1"3"-60"1,0 3-111-16,0-6-76 0,0 3-23 0,2 21-36 31,6 29-21-31,4-28-32 16,1-1-9-16,9-6-16 15,5-8-2-15,5-10-38 16,-2-6-79-16</inkml:trace>
  <inkml:trace contextRef="#ctx0" brushRef="#br0" timeOffset="79215.4097">10947 11696 710 0,'-15'-1'342'16,"-17"3"-126"-16,-1 3-53 16,11 8-65-16,-1 7-23 0,14 7-20 15,7 5-6-15,6 1-11 16,10 2-1-1,12-6-11-15,6-6-4 16,8-13-5-16,3-6 0 0,-6-14 4 16,-6-5 2-16,-13-12 4 15,-6-7 1-15,-14-4-4 16,-9-7-3-16,-15-3-3 16,-5-2-4-16,-2-2-7 0,4 3-3 15,12 3-7-15,8 3-5 16,14 10-42-16,10 6-29 15,11 13-110 1,5 8-107-16</inkml:trace>
  <inkml:trace contextRef="#ctx0" brushRef="#br0" timeOffset="79525.7612">11233 11697 692 0,'-4'-1'329'16,"-3"1"-119"-16,0 6-60 0,1 10-52 0,0 5-17 31,1 11-14-31,4 1-6 16,6 2-12-16,5-4-6 0,8-7-9 15,-1-9 3 1,3-10 12-16,2-8 5 16,-6-12 0-16,4-2-4 15,-6-5-10-15,-6 0-9 16,-1-1-15-16,-6 1-20 0,-6-1-109 16,1 0-82-16</inkml:trace>
  <inkml:trace contextRef="#ctx0" brushRef="#br0" timeOffset="79762.2992">11437 11718 554 0,'0'8'317'0,"2"13"-32"16,0 4-79-16,5 6-57 16,0 4-14-16,5-3-29 0,4-2-18 15,0-7-31-15,1-6-5 16,-1-12 15-16,-2-5 9 15,4-11 3-15,2-6-6 16,3-9-26-16,-2-5-10 16,-1-4-9-16,-9 2-3 15,-6 7-12 1,-3 7-48-16,-3 11-209 0</inkml:trace>
  <inkml:trace contextRef="#ctx0" brushRef="#br0" timeOffset="80265.9524">12063 11782 443 0,'4'0'286'16,"3"3"25"-16,-4 1-96 15,-6 4-59-15,-6 3-11 16,-7 1-40-16,-7 2-21 16,-7-1-35-16,-5-5-17 15,-3-6-15-15,1-5-3 16,7-10-4-16,3-3-3 16,8-1-7-16,8-1-4 0,6 3-9 15,6 2-3-15,13-1-1 16,6 3 2-16,6 10 12 15,5 5 7-15,-1 12 13 16,-4 5 2-16,-3 9-1 16,-4-2-5-16,-4 5-8 15,-3-7 4-15,-7-6-113 16,-2-5-123-16</inkml:trace>
  <inkml:trace contextRef="#ctx0" brushRef="#br0" timeOffset="80400.1357">11923 11543 1010 0,'-1'-6'466'16,"-1"0"-206"-16,3 12-173 16,4 1-52-16,3 13-134 0</inkml:trace>
  <inkml:trace contextRef="#ctx0" brushRef="#br0" timeOffset="80884.7934">12240 11635 658 0,'-1'-5'367'0,"1"2"-74"16,4 4-66-16,-4-1-81 15,2 22-33 1,6 62-19-16,-7-18-4 15,0 15-12-15,-4-2-7 16,-2-5-27-16,3-9-13 16,3-14-23-16,4-2-1 15,4-21-98-15,-9-10-71 0,5-10-270 16</inkml:trace>
  <inkml:trace contextRef="#ctx0" brushRef="#br0" timeOffset="81053.02">12270 11883 884 0,'11'0'367'0,"9"0"-222"16,13 0-37-16,12 0-48 0,3-2-22 0,5-1-20 31,0-3-43-31,-9-2-263 0</inkml:trace>
  <inkml:trace contextRef="#ctx0" brushRef="#br0" timeOffset="81551.1239">12776 11661 578 0,'-1'-8'308'0,"-9"-8"-51"0,-2 2-40 15,-1 7-60-15,-7 2-29 16,10 5-65-16,-7 2-24 15,7 4-28-15,7 3-10 16,1 5-4-16,9 1-2 16,6 4 2-16,3 0 3 15,1-3 2-15,-4-2 1 16,3-6 1-16,2-4 0 0,-10-2 0 16,-3-1-4-16,-6-1-16 15,-8-1-4-15,-6 1-2 16,-3 0 3-16,-2 4 13 15,0 2 3-15,5 3-2 16,7 1-1-16,1 8 2 16,3-2 1-16,10 2 6 15,0 1 5-15,8-7 5 16,8-1 2-16,-1-8-1 0,0-5-1 16,6-8-3-1,-5-5-2-15,6-6 0 0,-3-1 0 16,-6-1 1-16,-4 0 0 15,-8 0 0 1,-3 4-3-16,-4 8 16 16,1 3 3-16,-2 10 9 0,-1 7 3 15,1 6-16-15,0 5-1 16,2 4-9-16,3 0-2 16,5 1-4-16,0-2-1 15,3-6-60-15,3-3-81 0</inkml:trace>
  <inkml:trace contextRef="#ctx0" brushRef="#br0" timeOffset="81784.6605">13106 11667 691 0,'9'-6'387'0,"1"-6"-84"15,6 12-105 1,1 2-22-16,-2 13-39 0,3 8-7 15,-1 7-28 1,-2 3-14-16,-5 0-31 0,0-6-18 16,-12-6-19-16,-4-6 0 15,-5-10-5-15,-10-5-10 16,3-12-119 0,-3-2-97-16</inkml:trace>
  <inkml:trace contextRef="#ctx0" brushRef="#br0" timeOffset="82676.9981">13989 11660 729 0,'-4'5'331'15,"-1"11"-137"-15,2 7-69 16,3 8-51 0,5 1-15-16,3-3-25 0,2-3-8 15,-3-11-9-15,-2-4 3 0,-4-12-5 32,-3-8-13-32,-5-11-35 15,-3-5-18-15,-2-6-17 16,5-2 11-16,7 0 30 15,7 1 12-15,13 4 11 16,6 7 12-16,8 10 31 0,0 4 9 16,-6 8 14-16,-3 5-2 15,-6 9-14-15,-9 2-2 16,1 8-11-16,-4 1-6 0,-4 0-16 16,5 2 1-16,0-6-106 15,6 1-139-15</inkml:trace>
  <inkml:trace contextRef="#ctx0" brushRef="#br0" timeOffset="83171.4412">14550 11790 375 0,'2'-11'261'0,"-1"-10"15"0,-2-3-100 31,-5-3-19-31,-5-1-26 15,-3-1-13-15,-5 7-28 0,-1 6-16 16,-1 10-34 0,-2 6-13-16,2 8-27 0,0 6-5 0,5 8-3 31,3 2 1-31,10 5 2 16,3 0 2-16,9-3 1 15,7-1 1-15,6-10 1 16,2-5 2-16,2-9 2 0,-4-5 1 15,-4-4-17-15,-2-3-7 16,-8-5-10-16,-2-1-3 16,-6 0 15-16,-2 1 6 15,-2 3 5-15,1 3-1 16,-1 7-10-16,2 0-1 0,4 9 1 16,-2-6 0-16,0 0 13 15,10 20 2 1,21 26 2-16,-10-31 2 0,3-4 4 15,-4-6 7-15,1-6 33 16,-3-5 15-16,-9-9 36 16,2 0 14-16,-11-7-2 15,-1-2-6-15,-7-4-25 16,-5 4-19-16,2 3-30 16,0 4-14-16,7 9-39 15,4 4-74-15</inkml:trace>
  <inkml:trace contextRef="#ctx0" brushRef="#br0" timeOffset="99464.4779">2039 12575 617 0,'-4'-8'314'0,"-4"-9"-83"0,-8 1-17 16,-5 8-48-16,-3 3-32 15,-9 10-62-15,0 4-27 16,2 10-36-16,5 2-10 16,11 11-5-16,5 2-4 15,15 5 2-15,5-2 3 16,13-4 0-16,10-3 3 16,2-14 2-16,5-5 2 0,-3-14 1 15,-6-9 2-15,-7-4 2 16,-9-5 2-16,-7-1 4 15,-3-1 1-15,-10-2 0 16,1 4-2-16,-4 9 0 16,-2 7-2-16,-7 14 1 15,6 12 0-15,0 20 5 16,2 9 4-16,3 13-1 16,5 11 0-16,11-1-8 15,2-4-3-15,11-10-3 16,-8-18 0-16,-4-13-3 15,2-7-23-15,-2-14-100 16,8-7-96-16</inkml:trace>
  <inkml:trace contextRef="#ctx0" brushRef="#br0" timeOffset="99978.3377">2480 12641 719 0,'-2'4'298'0,"2"1"-162"16,-2 7-4-16,-8 2-4 15,0 2-10-15,-17 2-31 16,-1 0-15-16,-9-4-30 16,1-2-11-16,5-12-9 15,5-2-5-15,8-10-13 16,5 0-13-16,8-4-20 15,5 1-4-15,11-2 2 16,3 1 9-16,6 0 11 16,0 1 2-16,5 12 1 15,0 0 1-15,3 13 10 16,2 9 6-16,-5 8 9 0,0 7 0 16,-3 4-4-16,-1-2-6 15,-5-6-4 1,1-5 1-16,-2-13-4 15,0-6 3-15,-1-12 3 16,-1-9 0-16,-2-6 5 16,-4-6 0-16,2-3-1 15,4 0 2-15,-9-4 2 0,1 8 1 16,-5 0 2 0,-7 4 6-16,5 17 2 15,-4-1-6-15,6 13-4 0,3 7-6 0,-2 3-8 16,5 9 3-16,-3 3 2 15,3 0-2 1,-2 0 0-16,2-5 0 16,-3-7-117-16,-2-2-110 15</inkml:trace>
  <inkml:trace contextRef="#ctx0" brushRef="#br0" timeOffset="100119.3756">2575 12450 992 0,'0'-8'443'0,"-4"-6"-213"16,2 7-81-16,2 8-109 15,0 6-36-15,6 6-232 16</inkml:trace>
  <inkml:trace contextRef="#ctx0" brushRef="#br0" timeOffset="100410.4818">2871 12626 1008 0,'2'1'391'16,"8"6"-261"-16,-1 1-42 15,8 8-28-15,3 6-8 0,-2 1-17 16,-1 3-6-16,1-5 0 15,-7-4 3-15,-4-9 17 16,6-2 10 0,-6-9 15-16,3-4-1 0,-2-5-17 15,-3-3-14 1,-3 0-22-16,0 1-7 0,1 1-36 16,-1 4-70-16,1-4-319 15</inkml:trace>
  <inkml:trace contextRef="#ctx0" brushRef="#br0" timeOffset="100798.3967">3378 12727 379 0,'6'-5'279'15,"2"-5"28"1,-4 1-117-16,0 3-22 16,-7-4-35-16,-1 1-12 15,-6 1-11-15,-6 1-8 16,-7 5-16 0,-6 1-18-16,1 3-39 0,2 4-14 15,6 8-25-15,5 4-6 16,7 7-3-16,6-2 0 0,7 7 3 15,10-1 3 1,5-7 8-16,7 1 4 0,4-14 6 16,3-5 6-16,-3-11 19 15,-5-5 8-15,-9-7 10 16,-10-3 2-16,-9-3-16 16,-4-1-7-16,-11 3-53 15,-2 0-60-15</inkml:trace>
  <inkml:trace contextRef="#ctx0" brushRef="#br0" timeOffset="101114.1481">3536 12694 1013 0,'1'-4'446'0,"6"-2"-234"16,-2 6-49-16,3 13-63 0,-1 6-17 15,2 11-14-15,-1 4-7 16,4 4-21-16,-4-3-10 16,-1-8-12-16,2-6-5 15,-3-16 9-15,4-7 6 16,2-13 7-16,-1-6 2 15,2-6-11-15,-1-1-9 16,0 1-15-16,-3 3-46 16,2 4-163-16,-1 2-402 0</inkml:trace>
  <inkml:trace contextRef="#ctx0" brushRef="#br0" timeOffset="101472.1879">3858 12669 678 0,'6'-4'317'0,"4"1"-115"15,11 2-93-15,1-5-14 0,4 5-27 16,-2-5-17-1,-8 0-24-15,3 4-5 16,-6-1-4-16,-6 1-2 16,-7-1-2-1,-3 1-2-15,2 2-2 0,0 0-1 16,0 0 2-16,-8 12 1 0,-31 37-1 16,32-25-3-16,7 0-8 15,5 0 0-15,5-1-3 16,2-1 0-16,7-2-10 15,-3-4-29-15,4-6-111 16,2-3-96-16</inkml:trace>
  <inkml:trace contextRef="#ctx0" brushRef="#br0" timeOffset="101900.8728">4351 12724 529 0,'0'1'306'0,"-4"5"-28"0,-6 3-85 16,-7 9-86-1,-7 1-19-15,-7 2-36 0,0-1-10 0,1-8-16 32,3-3-3-32,8-9-9 15,-1-5-3-15,8-10-21 16,8-1-9-16,4-6-9 0,8 3 0 16,9 2 15-16,0 1 9 0,5 5 12 15,-1 5 12-15,-2 10 26 31,0 7 8-31,1 7 14 0,-1 6 0 16,1 3-9-16,-3-3-12 16,2-2-17-16,4-4-8 0,-1-11-13 0,-5-6 2 31,3-8 1-31,-7-6 2 0,4-8 1 16,2-1-2-1,-10-3-1-15,5 1 0 0,-11 5-3 16,-3 2-1-1,4 12-4-15,-5 2 0 16,0 9 7-16,3 9 6 16,-2 2 15-16,1 6 7 0,2-1 0 15,1-1-2-15,4 0-15 16,4-2-9-16,6-9-78 16,-2-7 179-16</inkml:trace>
  <inkml:trace contextRef="#ctx0" brushRef="#br0" timeOffset="102557.1063">5524 12687 373 0,'-12'-4'263'16,"-11"-1"35"-16,-1 3-83 0,-3 4-79 16,3 5-32-16,5 8-51 15,-1 1-21-15,17 7-19 31,3 3-4-31,12 1-5 0,11 1 0 0,5-4 1 16,4-7 1-16,-2-10 3 31,-3-4 3-31,-10-7 15 16,-9-5 10-16,-10-4 10 16,-10-2-1-16,-12-3-15 0,1 3-12 15,-2-1-18-15,6 3-38 0,9 3-223 16</inkml:trace>
  <inkml:trace contextRef="#ctx0" brushRef="#br0" timeOffset="102722.5905">5681 12653 715 0,'28'0'387'15,"16"0"-82"-15,3-4-162 16,-3 7-39-16,-13-3-56 15,-4 0-19-15,-10 1-34 16,4-1-49-16,-12-3-182 16</inkml:trace>
  <inkml:trace contextRef="#ctx0" brushRef="#br0" timeOffset="102886.7446">5872 12673 391 0,'-4'10'300'16,"0"5"28"-16,2 7-105 15,2 2-30-15,4 5-66 16,3 1-31-16,-2-4-44 0,-3 1-14 16,1-8-17-1,-4-3-11-15,6-6-160 16,2-7-178-16</inkml:trace>
  <inkml:trace contextRef="#ctx0" brushRef="#br0" timeOffset="103181.5278">6188 12767 791 0,'-8'-6'374'16,"-13"-8"-144"-16,-1 0-36 0,-2 9-75 16,1 0-35-16,4 9-59 15,4 7-19-15,5 7-15 16,4 8-1-16,7 4-2 15,10 4 0-15,7-4 2 16,9-2 2-16,4-12 11 16,3-8 5-16,2-11 7 0,-5-6 4 15,-7-10 6 1,-9-5 5-16,-15-7 17 16,-3-3 1-16,-20 2-11 15,-8-1-5-15,-5 10-108 16,0 2-113-16</inkml:trace>
  <inkml:trace contextRef="#ctx1" brushRef="#br0" timeOffset="60591.5046">14334 19044 0</inkml:trace>
  <inkml:trace contextRef="#ctx0" brushRef="#br0" timeOffset="104429.7493">7123 12758 697 0,'-21'3'350'0,"-23"7"-121"0,-5 2-30 16,15 8-67-1,5 2-36-15,18 7-40 0,12 4-11 0,15 1-14 32,13 0 2-32,18-11-4 15,4-9-6-15,4-13-7 16,-3-9 0-16,-14-13 11 15,-4-7 4-15,-25-15 4 16,-7-6-4-16,-18-10-10 16,-9-1-6-16,-8 2-8 15,-2-1-1-15,5 1-6 16,7 5-4-16,16 4-14 0,7 9-9 16,11 15-42-1,12 3-33-15,15 17-121 0,6 5-164 16</inkml:trace>
  <inkml:trace contextRef="#ctx0" brushRef="#br0" timeOffset="104644.8111">7393 12740 795 0,'1'0'347'0,"-1"8"-157"16,2 7-45-16,0 12-51 16,2 6-12-16,-1 7-42 15,-3-1-12-15,3-8-30 16,0-5-71-16</inkml:trace>
  <inkml:trace contextRef="#ctx0" brushRef="#br0" timeOffset="104951.1448">7838 12812 626 0,'-9'10'385'16,"-7"7"2"0,-4 4-210-1,-3-3-35-15,-6-1-59 0,-5-4-28 16,-1-7-33-16,-1-6-4 0,5-6-7 15,3-4-4 1,7-6-10-16,7 3-11 0,10-5-16 16,5 1-5-16,15-3 4 15,5 4 7-15,7 4 16 16,3 8 12 0,1 13 27-16,-2 8 11 0,4 17 6 15,-7 3-1-15,-7 2-26 16,-4-1-10-16,-7-9-64 15,2-5-108-15</inkml:trace>
  <inkml:trace contextRef="#ctx0" brushRef="#br0" timeOffset="105092.8229">7737 12600 739 0,'0'-12'365'0,"-2"-10"-145"0,1 10-57 0,3 12-106 15,3 5-32 1,5 13-150 0</inkml:trace>
  <inkml:trace contextRef="#ctx0" brushRef="#br0" timeOffset="105407.8642">7917 12742 1034 0,'0'4'460'0,"4"13"-207"15,-2 6-80 1,11 14-46-16,5 7-25 16,7 7-35-16,2 2-16 15,1-2-25-15,-8-5-9 16,-12-7-12-16,-5-2-4 0,-17-9-18 16,-5-2-11-16,-8-11-35 15,-2-5-4-15,0-10 8 16,3-8 11-16,5-10 36 15,6-5 9-15,15-6 8 16,4-3 2-16,17-6 2 16,2-7 4-16,11-12 6 15,4 0 2-15,-3 2-4 16,0 8-4-16,-13 19-5 16,-7 10-31-16,-13 16-211 15</inkml:trace>
  <inkml:trace contextRef="#ctx0" brushRef="#br0" timeOffset="105778.6188">8178 12923 810 0,'11'2'395'16,"8"1"-146"-1,9 3-102-15,4-1-22 0,-1-3-39 16,-7-2-16-16,-5-4-19 16,-1-6-10-16,-10-4-12 15,2-4-5-15,-9-6-7 16,-1 2-3-16,-4 0-8 16,-7 2-5-16,-2 8-7 15,-7-1-7-15,-3 11-4 16,-2 3-2-16,-1 11 0 0,4 10 3 15,8 14 6-15,9 7 3 16,13 9 17-16,6-2 7 16,6 0 9-16,3-6 3 15,-8-5-10-15,-5-5-5 16,-5-7-70-16,1-3-23 16</inkml:trace>
  <inkml:trace contextRef="#ctx0" brushRef="#br0" timeOffset="106340.3098">8847 12785 777 0,'-1'8'356'0,"-16"10"-168"0,0 5-32 16,-14-3-44-16,-9 1-23 15,1-9-27-15,-3-10-7 16,8-8-31-16,3-10-7 16,9-7-12-16,7 0-8 15,13 0-16-15,5 1-1 16,9 4 2-16,4 2 4 16,5 6 7-16,-2 7 2 15,7 13 9-15,0 10 5 16,3 14 6-16,-1 6 1 0,-4 3-8 15,-3-1-8-15,-4-8-153 16,2-4-287-16</inkml:trace>
  <inkml:trace contextRef="#ctx0" brushRef="#br0" timeOffset="106554.707">8965 12708 1096 0,'3'-2'466'15,"6"1"-268"-15,2 9-36 16,3 22-60-16,1 11-8 16,0 18-7-16,0 9-8 15,-6 0-23-15,-8-13-16 16,2 2-28-16,-1-6-8 16,1-15-28-16,8 6-53 15,-7-27-166 1,1-12-241-16</inkml:trace>
  <inkml:trace contextRef="#ctx0" brushRef="#br0" timeOffset="106692.1478">9102 12919 918 0,'12'-3'352'0,"13"-4"-253"15,4 0-53-15,1-1-25 0,-1 2-52 16</inkml:trace>
  <inkml:trace contextRef="#ctx0" brushRef="#br0" timeOffset="106872.1729">9326 12650 719 0,'0'-3'396'16,"4"3"-74"-16,0 11-53 0,3 18-104 15,0 7-27 1,-4 16-49-1,1 6-13-15,-3 3-21 16,0 1-14-16,2-11-22 16,-1-8-13-16,1-10-70 15,-1-4-64-15,2-12-339 16</inkml:trace>
  <inkml:trace contextRef="#ctx0" brushRef="#br0" timeOffset="107049.9458">9348 12933 840 0,'0'-4'384'15,"10"3"-159"-15,4 1-89 16,6-4-70-16,8 5-22 0,-1-7-29 16,3 0-6-16,3 1-95 15,-7-10-129-15</inkml:trace>
  <inkml:trace contextRef="#ctx0" brushRef="#br0" timeOffset="107326.6935">9825 12805 888 0,'0'7'470'16,"-5"4"-122"-16,-3 5-140 16,0 4-34-16,-7-4-70 15,-1-2-34-15,-5-8-39 16,-5-6-9-16,3-6-10 15,0-5-8-15,3-6-27 16,8 0-12-16,5-4-13 16,5 2-1-16,13 3 17 0,8 1 10 15,6 4 11-15,2 5 4 16,-4 8 15 0,-5 7 12-16,0 10 21 0,-2 8 8 15,4 4-5-15,-1-1-9 16,-2-3-2-16,1-3-64 15,-6-10-178-15</inkml:trace>
  <inkml:trace contextRef="#ctx0" brushRef="#br0" timeOffset="108021.5617">10737 12682 521 0,'-15'-4'288'15,"-18"-2"-47"1,-3 4-55-16,2 4-78 0,6 6-29 15,13 5-47 1,10 4-15-16,19 4-11 16,10-2-2-16,13-4 0 15,1-5 2-15,-18-9-2 32,-11-1 0-32,1 1 4 0,19-2 0 0,-16 0 1 15,-10-3-1-15,-25 3-3 16,-5 4 3-16,-9 2 26 15,0 3 10-15,11 5 6 0,5 2-4 16,13 2-25-16,10 5-7 16,11 1-8-16,8-2-1 15,10-4 0-15,0-5-39 16,-1-12-153-16,-5-5-187 16</inkml:trace>
  <inkml:trace contextRef="#ctx0" brushRef="#br0" timeOffset="108298.207">10847 12637 710 0,'9'-19'325'0,"8"-14"-102"16,3 6-22-1,2 17-14-15,-2 11-16 0,5 14-58 16,1 7-27-16,4 15-37 16,3 4-11-16,-3 10-12 15,-1 1-8-15,-5 1-8 16,-2-6-1-16,-6-9-5 0,-3-8 2 15,-8-16-10-15,-9-8-12 16,-13-11-18-16,-8-4-3 16,-15-5 8-16,-1 3 8 15,-3 4 15-15,4 0 0 16,8 9-4 0,7 7 15-16,11 2-99 0,9 1-44 0,14 1-277 31</inkml:trace>
  <inkml:trace contextRef="#ctx0" brushRef="#br0" timeOffset="108889.0838">11385 12765 466 0,'-6'-7'284'15,"-1"-6"-39"-15,-7 3-94 16,-1 2-28-16,2 4-63 15,-1 4-22-15,3 2-29 0,8 3-7 16,5 4-1 0,6 0 1-16,5 3 2 0,0-2 0 15,3 0 0 1,-1-1 0-16,-1-5 1 0,-3 2 1 16,-7-4 1-16,-6 0 1 15,-9 1-2-15,-6 1 0 16,-5 4-2-16,3 3 4 0,1 2 4 15,5 2-1 1,9 2 2-16,0 2-2 16,11-1 1-1,2-2 0-15,11-8 4 0,2-2 0 16,5-8-3 0,2-10-1-16,2-5-3 15,-2-5-1-15,-3-5 1 16,-3 2 1-16,-10-1 2 15,0-1 6-15,-9 7 26 0,-4 4 15 16,-3 8 12-16,0 6-6 16,-4 5-23-16,2 9-16 15,2 6-14-15,2 4-1 16,5 7-3-16,5-1-1 16,10 2-1-16,1-3 3 15,5-6 0-15,3-5 4 16,-5-10 18-16,0-9 16 15,-7-11 7-15,-2-5 7 16,-6-8 2-16,1 0-10 0,-4-3-7 16,-5 5-13-16,-3 5-22 15,-4 4-31-15,-1 10-162 16,0 3-34-16</inkml:trace>
  <inkml:trace contextRef="#ctx0" brushRef="#br0" timeOffset="109543.9251">11953 12781 797 0,'-8'10'350'15,"-8"14"-172"1,3 5-24-16,12 8-39 0,4-4-9 16,10-4-13-1,9-8-9-15,6-14-18 0,5-8-12 16,7-18-22 0,-2-7-7-16,-6-13-7 0,-8-4-1 15,-11-7-4-15,-10 4-2 16,-15-1-12-16,-14-1-6 15,-22 0-6-15,-9 3 0 16,-4 7 5-16,6 9 3 16,17 19-6-16,7 5-2 15,18 14-6-15,8 3 0 16,12 6 4-16,13 3 1 16,16-1 8-16,11 1-24 0,20-2-96 15,2 1-61-15</inkml:trace>
  <inkml:trace contextRef="#ctx0" brushRef="#br0" timeOffset="109909.2252">12569 12638 648 0,'-15'-4'307'15,"-13"1"-134"-15,-6 2-46 16,-2 4-9-16,6 5-31 15,6 4-21-15,12 0-33 0,10 1-11 16,13 4-20-16,9-2-2 16,10-2 1-16,2-4 1 15,2-4-25-15,-1-3-25 16,-5-2-44-16,-7-2-17 16,-8 0 8-16,-5 0 23 15,-9 2 45-15,-3 2 19 16,-15 1 69-16,-1 2 31 0,-4 3 36 15,3 2 7 1,7 6-40-16,2-1-21 0,8 4-26 16,4-1-5-1,4-3-9-15,4-1-7 0,4-4-11 16,2-4-4-16,-1-7-87 16,1-7-86-16</inkml:trace>
  <inkml:trace contextRef="#ctx0" brushRef="#br0" timeOffset="110044.6414">12524 12460 878 0,'-5'-6'381'0,"-4"-2"-176"16,3 8-167-16,4 2-38 16,6 13-123-16,4 2-111 15</inkml:trace>
  <inkml:trace contextRef="#ctx0" brushRef="#br0" timeOffset="110325.4111">12710 12750 555 0,'8'13'334'15,"8"16"-31"-15,6-3-87 16,-3-5-102-16,4-3-25 16,5-10-32-16,-4-4-9 0,0-9-14 15,-2-7-7-15,-2-7-19 16,-5-4-16-1,-14-4-42-15,-4-1-14 0,-20 0-5 16,-10 1 12-16,-5 11 32 16,0 5 13-16,7 17 22 0,8 9 8 31,10 12 23-31,1 5 12 0,10 10 2 16,2 4-1-16,2 7-15 15,8-4-10-15,-1-4-19 16,3-6 4-16,4-12-111 15,-1-5-111-15</inkml:trace>
  <inkml:trace contextRef="#ctx0" brushRef="#br0" timeOffset="110797.1877">13228 12751 550 0,'-5'-16'323'0,"-2"-12"-71"15,-12 8-60-15,-3 8-38 16,-1 10-66-16,-2 2-29 16,5 13-38-16,4 4-6 15,9 8-2-15,5 1 2 16,7 2 5-16,7-4-1 0,4-3-4 15,5-4-3-15,-4-10-1 16,4-6 1-16,-8-7-2 16,-3-5-2-16,3-6-17 15,-7-1-9-15,2-1-7 16,-2 0 4-16,-6 7 12 16,0 2 4-16,-2 10 1 15,1 6 1-15,4 4 12 16,-2 7 7-16,6 3 16 15,3 5 2-15,4 1 5 16,5-2 7-16,2-4 7 16,0-7 11-16,-2-11 10 15,2-3 3-15,-2-14-6 16,-4-6-11-16,-4-8-23 0,-2-1-12 16,-6-1-15-16,-3 1-18 15,-6 9-102 1,-4 3-81-16</inkml:trace>
  <inkml:trace contextRef="#ctx0" brushRef="#br0" timeOffset="111400.6386">14166 12645 711 0,'-10'-4'339'15,"-11"-2"-138"-15,-4 4-41 0,-1 6-70 0,2 5-29 32,5 12-32-32,5 5-6 0,12 10-5 0,3 3-2 31,15 1-3-31,6-3-1 0,-2-24 1 15,-11-7 1-15,1 1 8 0,27 6 3 16,-13-16 7 0,-7-12-1-16,-24-9-8 15,-8-2-8-15,-7 1-21 0,-2 3-31 0,-2 4-160 16</inkml:trace>
  <inkml:trace contextRef="#ctx0" brushRef="#br0" timeOffset="111813.1791">14279 12660 636 0,'-5'0'353'0,"-2"-3"-70"16,6 6-152-16,-3 2-42 15,3 6-41-15,-2 4-4 16,4 4 6-16,7 2 4 15,8 0-6-15,5-3-8 16,7-4-12-16,2-5-4 16,3-7-5-16,2-4-1 0,-7-8-3 15,-2 0-1-15,-10-5-1 16,-5 0-1-16,-7 2-1 16,-4 1-3-16,-5 6-6 15,-4 1-4-15,0 5-5 16,2 3-2-16,4 8-1 15,3 1 3-15,8 8 4 16,4-2 1-16,8 1 4 16,1 1 2-16,-1-5 5 15,0-3 6-15,-4-8 11 16,-3-4 4-16,-1-10 4 16,-3-5-4-16,-1-4-8 15,-3-4-4-15,-5-3-27 16,-2 1-33-16,-11-5-110 0,2 1-93 15</inkml:trace>
  <inkml:trace contextRef="#ctx0" brushRef="#br0" timeOffset="111940.4734">14552 12536 572 0,'0'0'347'16,"-4"0"-20"-16,0 0-94 15,4 0-110-15,-1 0-45 16,1 0-66-16,0 0-83 15</inkml:trace>
  <inkml:trace contextRef="#ctx0" brushRef="#br0" timeOffset="112066.8659">14650 12426 524 0,'0'-15'153'15</inkml:trace>
  <inkml:trace contextRef="#ctx0" brushRef="#br0" timeOffset="112545.7109">14830 12608 764 0,'0'-3'418'0,"0"3"-89"16,0 9-79-16,-1 14-101 16,1 12-32-16,5 20-33 15,5 9-17-15,6 12-20 16,2-1-8-16,1-9-19 16,-3-7-2-16,-6-19-118 15,-3-7-70-15,-7-12-271 0</inkml:trace>
  <inkml:trace contextRef="#ctx0" brushRef="#br0" timeOffset="112703.9839">14892 12886 1161 0,'17'-4'504'15,"12"-2"-267"-15,9 6-128 16,0 2-31-16,-4 0-62 15,-9-1-91-15</inkml:trace>
  <inkml:trace contextRef="#ctx0" brushRef="#br0" timeOffset="113353.1608">15474 12657 845 0,'-8'8'342'0,"-14"13"-220"15,-7 6-31-15,-6-1-31 16,-5-2-17-16,0-6-19 15,2-9-5-15,6-9-4 16,3-8 0-16,8-13-6 16,7 0-2-16,6-3-9 15,5 2-6-15,7 6 0 16,4 2 0-16,10 5 14 16,-1 3 16-16,7 11 29 15,4 2 11-15,0 15 11 16,5 3-4-16,-1 5-19 15,-2 6-8-15,-1 0-20 16,-2-2-3-16,-3-5-119 0,-1-8-85 16</inkml:trace>
  <inkml:trace contextRef="#ctx0" brushRef="#br0" timeOffset="113973.1223">15608 12670 1014 0,'0'-2'415'0,"0"-3"-270"15,7 0-41-15,12 2-58 16,6-3-13-16,10 5-11 16,5 1-4-16,1 0-8 15,-6 0-2-15,-13 0-4 16,-6 1-4-16,-16 3 0 15,-6 3-1-15,-15 3 1 16,-7 3 3-16,0 2 1 0,-1 1 0 16,8 1-3-1,8 2-1-15,9 1-2 16,6 3 0-16,13 0 1 0,5 0 1 16,11-3 0-16,3-4 2 15,8-9 2 1,-1-7 1-16,4-8 1 0,0-7 0 15,-10-5 0-15,-5-1 1 16,-14-4 1 0,-7 1 1-16,-3 1 0 0,-6 1-2 15,-7 4-5-15,-3 5-3 16,-8 8-5-16,0 7-2 0,3 9-1 16,-2 5 1-1,3 5 2-15,2 2 1 16,8-3 3-16,3-3 2 0,10-7 4 15,2-5 3-15,9-10 0 0,3-4-1 16,5-6-3 0,2-1-1-16,-3 0-1 15,8 1 0-15,3 2 19 0,1 4 15 16,0 9 31 0,-11 2 12-16,-13 10 6 15,-8 5-6-15,-14 2-18 16,-5 0-10-16,-5 1-19 15,-1-3-11-15,-3-3-35 0,1-5-69 16,7-5-151 0</inkml:trace>
  <inkml:trace contextRef="#ctx0" brushRef="#br0" timeOffset="114228.3276">16543 12835 1014 0,'1'1'543'0,"1"1"-158"16,-2 4-117-16,0-6-31 0,-1 0-72 15,0 0-27-15,0 0-54 16,0 0-19-16,1 0-35 15,0 0-12-15,-1 0-8 16,-1 0-54-16,1 0-85 16</inkml:trace>
  <inkml:trace contextRef="#ctx1" brushRef="#br0" timeOffset="77866.279">9816 19044 0,'0'0'0</inkml:trace>
  <inkml:trace contextRef="#ctx0" brushRef="#br0" timeOffset="121199.6797">1762 13484 396 0,'-2'-1'284'0,"-3"4"49"0,-1 8-88 0,0 17-68 15,1 14-16-15,1 21-48 16,3 15-26 0,7 13-43-16,1 2-17 15,4-12-14 1,3-10-5-16,-1-19-4 0,1-14-100 0</inkml:trace>
  <inkml:trace contextRef="#ctx0" brushRef="#br0" timeOffset="121549.2164">2096 13891 570 0,'-6'-1'303'16,"-5"1"-49"0,-1 1-58-16,0 6-71 15,1 6-31-15,1 3-65 16,4 8-15-16,9 1-13 15,3-10-2 1,-2-7-4-16,-1 0 3 0,23 19 3 16,0-11 4-16,-3-10 6 15,-3-9 7-15,-13-5 14 0,-7-3 7 16,-9 2 4-16,-11-2-6 16,-7 2-19-1,-1 2-11-15,5 5-148 0</inkml:trace>
  <inkml:trace contextRef="#ctx0" brushRef="#br0" timeOffset="121739.6741">2245 13906 1079 0,'11'7'438'0,"15"8"-289"16,7 7-30-16,11 4-56 15,1 7-24-15,-2 2-22 16,-8 3-6-16,-6 1-63 16,-8-3-56-16,-3-3-205 15</inkml:trace>
  <inkml:trace contextRef="#ctx0" brushRef="#br0" timeOffset="121943.8981">2516 13935 1079 0,'-7'3'459'0,"-10"8"-253"15,2 6-75 1,-8 8-60-16,-2 7-17 16,-5 4-22-16,-3 5-10 15,4 2-12-15,3 1-7 16,4-2-1-16,4-2-53 15,7-5-421-15</inkml:trace>
  <inkml:trace contextRef="#ctx0" brushRef="#br0" timeOffset="122263.1584">2624 13923 605 0,'-3'-2'379'0,"-1"-2"23"15,0 2-210 1,3 2-110-16,1 0-24 16,0 0-29-16,1 13-7 15,11 39 2 1,-4-30 1-16,3-5-3 15,6 4 0-15,-3-5-4 16,2-7-3-16,1-2-2 16,1-6 1-16,1-7-3 0,-3-2-13 15,1-8-93-15,0-7-87 16</inkml:trace>
  <inkml:trace contextRef="#ctx0" brushRef="#br0" timeOffset="122383.9293">2723 13667 1026 0,'-4'-3'466'16,"-5"-6"-240"-16,3 5-57 0,5 4-116 15,1 4-31-15,0-4-344 16</inkml:trace>
  <inkml:trace contextRef="#ctx0" brushRef="#br0" timeOffset="122943.2841">3102 13818 813 0,'-4'-8'427'15,"-7"-3"-120"-15,-8 1-67 16,4 8-113-16,0 7-51 16,0 5-61-16,9 5-15 15,5 1-8-15,1 3-1 0,14 0 4 16,-2-4 3 0,4 0 2-16,0-5 0 0,-1-4 0 15,0-2-9-15,-8-4-15 16,1 0-3-1,-8-4-9-15,-8 1 8 0,-3 3 10 16,-12-2 3 0,5 9 9-16,2 2 1 0,3 6 1 15,6 3 3-15,3 1 6 16,4 5 3-16,5-6 3 16,8 2-1-16,8-4-1 15,2-4 0-15,2-7 2 0,1-5 3 16,-6-5 0-16,1-7 2 15,1-9-3-15,-4-3-1 16,3-5-4-16,-6-2 2 16,-3 5 4-1,-3 1 18-15,-6 15 40 0,0 5 10 16,-3 11 13-16,1 7-10 16,0 10-29-16,0 3-10 0,3 2-12 15,0 2-7 1,0-6 2-1,3-3-84-15</inkml:trace>
  <inkml:trace contextRef="#ctx0" brushRef="#br0" timeOffset="123467.7633">4098 13937 945 0,'-13'-3'409'16,"-10"-4"-224"-16,3 3-49 15,5 4-77-15,6 5-25 16,0 6-34-16,3 3-8 16,5 7-6-16,3 2 0 0,13 1 3 15,6-2 3 1,9-9 4-16,2-6 4 16,4-7 8-16,-5-5 5 0,-10-5 33 15,-10-3 28-15,-13-8 31 16,-8-1 6-16,-15 3-29 15,-7-3-31-15,0 7-86 16,2 0-52-16</inkml:trace>
  <inkml:trace contextRef="#ctx0" brushRef="#br0" timeOffset="124151.6843">4974 13864 470 0,'-5'0'274'0,"-5"3"-29"15,-4-2-45-15,-10-5-42 16,2-5-41-16,2-14-53 15,4-6-10-15,22-9-32 0,8-3-15 16,16 5-1 0,4 6 7-16,4 20 10 0,2 10 13 15,-1 26 1-15,-5 11-2 16,-19 18 14 0,-12 10-4-16,-26 4-6 15,-12 0-6-15,0-11-15 16,7-12-3-16,5-17 1 0,10-11-1 15,-1-17-10-15,-1-3-10 16,12-12-21-16,1-3-5 16,15 4 2-16,11 3 5 15,0 1 12-15,5 6 1 16,5 2 12-16,1 4-52 16,12 4-154-16</inkml:trace>
  <inkml:trace contextRef="#ctx0" brushRef="#br0" timeOffset="124468.1029">5546 13724 705 0,'-18'-8'354'0,"-10"-7"-111"15,-2 4-75-15,6 8-90 0,9 4-31 16,3 7-37-16,4 2-8 15,5 4-2-15,1-2 1 16,10 0 2-16,6-3-1 16,1-7 3-1,2-1 0-15,-1-7 3 0,2-2-1 16,0-1-2-16,5 0-2 16,1 3-3-16,-3 3 0 15,5 5-2-15,-5 5 1 0,-1 5 1 16,-1 3 3-16,-8 0 1 15,-3 2 1-15,-10-4-5 16,-9 1-28 0,-6-1-227-16</inkml:trace>
  <inkml:trace contextRef="#ctx0" brushRef="#br0" timeOffset="124642.5934">5366 13957 657 0,'12'2'359'16,"14"3"-80"-16,7-2-131 0,4-3-31 16,5 5-61-1,-5-5-21-15,-3 1-82 0,-3 0-86 16</inkml:trace>
  <inkml:trace contextRef="#ctx0" brushRef="#br0" timeOffset="124803.2384">5403 14037 606 0,'8'6'366'16,"9"1"-11"-16,7-4-128 16,9 0-96-16,0-3-40 0,4-3-49 15,1 2-33-15</inkml:trace>
  <inkml:trace contextRef="#ctx0" brushRef="#br0" timeOffset="125341.807">6176 13935 682 0,'7'12'346'0,"2"10"-84"0,4 14-134 16,2 3-3-16,-2 2-34 15,-1-7-18-15,5-11-31 16,2-3-8-16,4-21-3 16,6-10-2-16,0-13 1 15,2-8-2-15,-9-3-11 16,-7 2-4-16,-7 3-5 15,-2 6-19-15,2 10-134 16,-5 8-170-16</inkml:trace>
  <inkml:trace contextRef="#ctx0" brushRef="#br0" timeOffset="125644.4201">6776 14019 727 0,'-9'-10'378'0,"-9"-8"-115"0,-6 4-81 16,-1 4-25-16,-8 9-53 16,-1 3-28-16,3 10-37 15,1 0-13-15,15 8-14 16,4 0-3-16,16 1-6 15,6 3 3-15,14-7 0 16,-1 0 2-16,12-9 4 16,2-3-3-16,-1-5 1 15,1-6-1-15,-16-4-36 0,-5-3-55 16,-13-1-234-16</inkml:trace>
  <inkml:trace contextRef="#ctx0" brushRef="#br0" timeOffset="125765.376">6663 13800 1117 0,'-4'-4'484'0,"0"-1"-276"16,0 3-76-16,4 6-100 15,-1-4-25 1,1 0-222 0</inkml:trace>
  <inkml:trace contextRef="#ctx0" brushRef="#br0" timeOffset="125945.8018">6880 13856 995 0,'0'14'478'15,"2"16"-154"-15,-2 8-97 0,4 13-75 16,2 1-30 0,-1 8-53-16,7 4-25 15,-1 8-27-15,-9 2-8 16,6-4-9-16,-8-7-8 15,4-20-152-15,5-8-78 0</inkml:trace>
  <inkml:trace contextRef="#ctx0" brushRef="#br0" timeOffset="126119.604">6928 14135 1122 0,'2'-3'442'0,"3"-3"-298"16,4-1-72-16,7 0-55 0,5 3-11 16,11 2-77-16,1 5-73 15</inkml:trace>
  <inkml:trace contextRef="#ctx0" brushRef="#br0" timeOffset="126461.4259">7379 14055 639 0,'1'-6'332'0,"-5"-7"-62"16,-11-2-23-16,-10 6-39 16,-11 3-30-16,-4 6-69 15,1 3-32 1,8 7-50-16,4-2-14 0,13 2-17 16,10 3-8-16,8-4 1 15,8 0 2-15,7-6 6 16,0-3 5-16,5-7 3 15,3 1 1-15,3-4-1 16,-3-3-1-16,0 1-3 16,2-4-1-16,-4 13 0 15,7 4 0-15,-1 3 1 16,-5 6 4-16,-4 1 8 16,-7 2 10-16,-7-3 32 0,-6 1 15 15,-7 2 12-15,-6-2-6 16,-8 2-26-16,-5-4-15 15,1-6-70-15,-2-3-91 16</inkml:trace>
  <inkml:trace contextRef="#ctx0" brushRef="#br0" timeOffset="127198.6775">8315 13703 640 0,'-5'20'288'0,"-2"35"-118"0,3 16-63 15,4 20-18-15,1 1-9 16,5-13-15-16,-3-12-16 16,3-26-21-16,-2-11-5 15,-2-25 5-15,3-10 1 16,1-20-3-16,0-9-4 15,0-14-12-15,-2-1-3 16,-11-14 1-16,0-1 0 0,1-8-2 16,-8 1-1-16,15 18-5 15,2 10 0 1,3 24 11-16,8 13 3 0,-5 20 6 16,3 10 1-16,4 21-4 15,0 6 4-15,9 4 1 16,-1 1 0-16,6-8-4 15,2-9-6-15,-2-11-3 16,3-16 0-16,4-11 3 16,-1-4 4-16,-4-21 5 15,-4-4 1-15,-10-17 4 16,-6-7 5-16,-10-5 1 0,-7-6-3 16,-12 6-10-16,2 4-10 15,-2 18-17 1,6 12-24-16,7 16-93 0,1 12-72 15</inkml:trace>
  <inkml:trace contextRef="#ctx0" brushRef="#br0" timeOffset="127917.2669">8898 14074 796 0,'4'8'365'15,"9"8"-153"-15,4-6-32 0,5-8-42 16,4-3-26-16,2-6-42 16,-3-3-16-16,-6-5-21 15,-5-3-7-15,-11-6-9 16,-6 3 0-16,-13 2-8 16,-8-2-4-16,-7 13-8 15,-2 8-3-15,4 6-3 0,2 14 1 16,8 5 5-16,5 2 3 15,12 8 6 1,2-3 2-16,10 2 1 16,5-4-1-16,6-7-1 15,6-4 1-15,4-10 0 16,1-7 2-16,-5-12 0 16,2-6 0-16,-1-8-1 0,-3 0-2 15,-4-2-3 1,-4 1-1-16,-5 3-1 0,-8-2 1 15,-4 2 0-15,-2 5 1 16,-6 8-2-16,0 5-2 16,-4 8 0-16,2 5 2 15,3 5 3-15,1 2 1 16,6 6 1-16,6-2-1 16,4 3 0-16,5-1-2 15,5-2 0-15,1-4 0 0,2-7 1 16,-2-4 1-1,-7-11 1-15,7-3 2 0,-7-4-1 16,-2-3 0 0,0 0-2-16,-5 2-1 0,-4-2-3 15,0 4-1-15,-3 8-4 16,0 2-2-16,2 7-1 16,-2-5 0-16,1 7 3 15,4 15 1-15,7 35 2 16,-3-33-4-16,2-2 3 15,4-3 1-15,7-12 2 16,5-6 5-16,4-12 1 16,0-9 3-16,-4-10 26 15,-6-2 13-15,-11-6 7 16,-7 2-1-16,-10 3-28 16,-6-6-41-16,-4 9-179 0,0 3-423 15</inkml:trace>
  <inkml:trace contextRef="#ctx0" brushRef="#br0" timeOffset="128318.2686">9661 13570 871 0,'2'3'363'16,"-2"11"-185"-1,3 11-34-15,4 24-47 0,2 16-4 16,4 15-29-16,3 5-6 16,0-1-14-16,-6-12-7 15,-1-15-21-15,-7-10-28 16,-6-17-138-16,2-8-161 0</inkml:trace>
  <inkml:trace contextRef="#ctx0" brushRef="#br0" timeOffset="128710.6593">9639 14000 824 0,'6'2'340'0,"16"3"-191"15,5 7-67-15,4-5-31 16,1 2-16-16,0-6-17 15,3 0-2-15,-5 1-2 0,1-4 1 16,-9-1-2-16,-9-1-1 16,-9 0 3-16,-4-3 1 0,-8 4 6 15,0 2 3 1,0 2 8 0,1 8 5-16,4-2 1 15,3 5-2-15,4 4-7 16,5-2-4-16,9 4-4 15,1-5 0-15,10-5-3 16,2-1-2-16,2-9 3 0,-1-9 1 16,-4-6 9-16,-3-4 13 15,-10-6 14 1,-7 0 3-16,-17-2-1 16,-12 4-9-16,-22 5-14 15,-4 8-5-15,-5 12-16 0,4 3-7 0,18 6-14 16,8 3-45-16,15-2-149 31,9 3-101-31</inkml:trace>
  <inkml:trace contextRef="#ctx0" brushRef="#br0" timeOffset="129020.299">10221 14011 817 0,'6'2'401'0,"11"4"-132"15,-2 4-55-15,-5 8-56 16,0 0-25-16,-3 6-36 16,-6 0-16-16,-1 1-31 15,-3-2-13-15,-2-11-19 16,1-4-4-16,3-10-5 16,1-7-4-16,2-11-5 15,9 1-4-15,0-7-1 16,4 4 0-16,4 5 2 15,-4 3 2-15,5 6 1 16,-3 6 4-16,-5 3 19 0,-1 8 12 16,-4 10 20-16,-1 0 4 15,-1 7-14-15,0-2-11 16,-1-3-38-16,0-1-106 16</inkml:trace>
  <inkml:trace contextRef="#ctx0" brushRef="#br0" timeOffset="129557.7699">11292 13955 593 0,'-14'-3'308'16,"-16"1"-67"-16,-1 4-69 15,2 13-66-15,1 8-10 0,10 7-36 16,6 3-9-1,18 1-22-15,13-5-13 16,14-5-9-16,4-8-1 0,0-10 3 16,-4-5 2-1,-11-7 11-15,-5-2 5 16,-18-6 19-16,-13 4 4 0,-13-5-6 16,-7 2-8-16,3 9-24 15,4 0-10 1,10 4-128-16,13 0-193 0</inkml:trace>
  <inkml:trace contextRef="#ctx0" brushRef="#br0" timeOffset="129729.3432">11334 13991 940 0,'7'-6'484'15,"8"2"-128"-15,22 4-183 0,9 0-39 16,9 7-65-16,0-3-28 15,-8 1-27-15,-6-4-2 16,-13-1-103-16,-7 0-82 16</inkml:trace>
  <inkml:trace contextRef="#ctx0" brushRef="#br0" timeOffset="129872.5136">11566 13997 923 0,'-2'10'424'0,"-4"9"-174"15,1 6-50 1,5 2-67-16,0-2-31 0,5-4-53 16,2 0-19-16,2-4-40 15,0-6-83-15,7 1-254 16</inkml:trace>
  <inkml:trace contextRef="#ctx0" brushRef="#br0" timeOffset="130323.1804">11937 14108 442 0,'-2'-3'299'16,"-4"-4"50"-1,-2 1-106-15,-9-7-47 16,-3-1-17-16,-10-2-43 0,4 3-31 16,-1 4-50-16,3 8-21 15,11 11-28-15,-2 4-7 0,9 11-3 16,5 0-1-16,6-2 2 15,4 0 2-15,13-7 0 16,5-6 1 0,3-9 1-16,2-5 2 15,-2-11-1-15,-4-5-2 16,-3 1 0-16,-4-4 1 0,-4 3 5 16,-3-1 20-1,-7 4 35-15,4 6 7 0,-3 3 4 16,3 11-13-16,2 1-32 15,0 6-3-15,4 8-5 16,0 0-1-16,4 7-5 16,-1-6-2-16,-2 1 1 15,3-3 0-15,-2-6 0 16,-1-2 2-16,-4-12 1 16,-2-5 4-16,-3-9 4 0,1 0 0 15,-2-5-6 1,-3 1-6-16,-3 4-64 15,-3 0-90-15</inkml:trace>
  <inkml:trace contextRef="#ctx0" brushRef="#br0" timeOffset="130859.5555">13251 13929 810 0,'-7'14'373'0,"-7"18"-154"16,-8 3-33-16,-16-1-67 15,-5-3-29-15,-9-6-51 16,-1-7-12-16,7-12-8 0,7-9-1 16,10-12-4-1,8-3-3-15,15-10-10 16,7 2-3-16,13-3-6 16,9 0 18-16,11 12 36 0,2 7 14 15,0 20 20-15,-2 13-7 0,-4 15-17 16,-2 4-9-1,-8 0-15-15,1 0-9 16,-7-10-8-16,-4-6-52 16,-2-8-167-16,0-10-152 0</inkml:trace>
  <inkml:trace contextRef="#ctx0" brushRef="#br0" timeOffset="131000.2103">13046 13747 708 0,'-3'-11'423'0,"-1"-5"3"0,2 14-326 16,3 5-50-16,15 9-94 15,6 1-102-15</inkml:trace>
  <inkml:trace contextRef="#ctx0" brushRef="#br0" timeOffset="131600.6751">13281 13555 825 0,'0'-4'337'0,"8"-2"-184"0,4 3-46 0,13 0-18 15,11 3-1 1,6-1-17-16,4 1-11 16,-2 0-18-16,-5-1-11 15,-13-2-18-15,-8-3-1 16,-12 5-4-16,-6-2-2 16,-3 3-4-16,2 0-2 0,0 0-4 15,-5 1-1-15,-3 3 0 16,3 3 0-16,-18 45 2 15,34-28 1-15,3 1 1 16,4-1 1-16,-2-7 2 0,1-5 1 16,-2-2 2-16,-7-9 1 0,-7-1 1 15,-6-6-1-15,-4-2-1 32,-2 6-2-32,-2-2-5 0,6 6-2 15,3 15-2 1,5 4 1-16,8 24 5 15,0 11 7-15,3 13 6 16,1 7 5-16,-4 2 25 16,-4-3 10-16,-12-10 4 15,-11-9 4-15,-17-14-5 16,-5-10-8-16,-4-20 3 0,3-12-6 16,9-20-16-16,5-12-4 15,19-9-15-15,10-1-8 16,20 0-13-16,6 5-17 15,17 11-60-15,2 6-40 16,7 15-146-16,1 5-231 16</inkml:trace>
  <inkml:trace contextRef="#ctx0" brushRef="#br0" timeOffset="132032.2277">13896 14104 857 0,'-2'-3'375'0,"-11"-12"-189"16,-1 3-29-16,-10-6-38 15,0 4-14-15,-3 6-28 16,2 2-17-16,11 13-34 0,-2-1-15 16,8 5-11-16,5 2-3 15,3 8 1-15,10-4 2 16,6 3 2-16,1-5 1 15,6-6 0-15,0-3 2 16,0-10 0-16,-1 3 1 16,-3-11 0-1,-2 2-1-15,-2 0 0 0,-2-4 1 16,-3 4 1-16,-1-1-1 0,-3 4 2 16,-1 3 9-1,-2 6 14-15,3 4 10 16,1 5 7-16,3 3-5 15,2 2-14-15,0 3-7 16,1-10-5-16,-2-1 2 16,2-12 10-16,2-2 2 15,1-7-3-15,-1-1-4 0,1-2-15 16,-6 0-9-16,-5 2-122 16,0 1-79-16</inkml:trace>
  <inkml:trace contextRef="#ctx0" brushRef="#br0" timeOffset="132335.7419">14511 14083 956 0,'-8'11'444'15,"-8"10"-179"-15,-4 0-148 16,-5 1-37-16,-5-2-37 0,-1-3-15 0,-1-5-15 15,0-5-6 1,5-8-48-16,4-9-26 0,7-12-14 16,7-2 0-1,10-2 44-15,6 1 30 16,12 12 61-16,4 3 22 16,3 10 39-16,1 11 11 0,-2 8-10 15,-3 7 0-15,-1 8-18 0,-1 1-19 16,1 0-38-16,-2-7 3 15,1-10-163-15</inkml:trace>
  <inkml:trace contextRef="#ctx0" brushRef="#br0" timeOffset="132714.6677">15159 13881 777 0,'2'3'380'0,"6"11"-102"16,2 10-83-16,15 14-68 15,3 4-16-15,9 5-46 16,7 4-18-16,-14-19-7 15,-1 0-68-15,-9-17-305 16</inkml:trace>
  <inkml:trace contextRef="#ctx0" brushRef="#br0" timeOffset="132876.3801">15449 13892 1028 0,'-12'2'464'0,"-22"12"-230"0,-6 10-48 15,-14 13-88-15,0 4-30 16,7-1-39-16,0-3-7 16,19-6 0-16,6-4-68 15,10-14-262-15</inkml:trace>
  <inkml:trace contextRef="#ctx0" brushRef="#br0" timeOffset="133082.6701">15583 13605 679 0,'-5'-1'354'0,"-5"1"-89"15,-3 7-128-15,2 9-105 16,3 5-16-16,6 3-57 15,7 1-93-15</inkml:trace>
  <inkml:trace contextRef="#ctx0" brushRef="#br0" timeOffset="133299.0917">15574 13930 1210 0,'5'9'498'16,"5"17"-309"0,5 1-30-16,10 7-54 0,1-2-29 15,6-4-38-15,2-1-11 16,-2-4-15-16,-2-4-31 16,-5-9-126-16,-3-4-83 15</inkml:trace>
  <inkml:trace contextRef="#ctx0" brushRef="#br0" timeOffset="133441.3672">15855 13997 1030 0,'-18'7'481'0,"-24"7"-205"16,-3 8-76 0,-5 3-100-16,6-1-32 0,10-3-41 15,7-1-11-15,15-8-66 16,3-4-83-16</inkml:trace>
  <inkml:trace contextRef="#ctx0" brushRef="#br0" timeOffset="133669.3634">16227 13942 1140 0,'-1'4'506'15,"0"2"-249"1,0 0-62-16,2 1-89 0,0-2-39 16,1-3-50-16,4 2-24 15,-3-1-179-15</inkml:trace>
  <inkml:trace contextRef="#ctx0" brushRef="#br0" timeOffset="133906.9682">16225 14127 879 0,'-4'3'574'0,"-2"0"35"0,3 3-340 16,0-3-49-16,3 3-62 15,0-5-22-15,0-1-38 0,0 0-18 16,0 0-31-16,0 0-14 16,0 0-15-16,0 0-4 15,0 0-8-15,0 0-4 16,0-1-31-16,1 0-62 16,-1 1-505-16</inkml:trace>
  <inkml:trace contextRef="#ctx0" brushRef="#br0" timeOffset="136201.746">2251 14911 389 0,'0'0'246'0,"0"1"-15"16,-9 3-58-1,-5 2-14-15,-14 3-34 16,-9 0-25-16,-11 5-31 15,-6 1-11-15,-12 0-11 16,-2-1-4-16,1-5-6 16,6-7 1-16,19-4-10 15,15 0-7-15,22-2-9 16,8 4-1-16,24 6 9 0,11 4 4 16,15 11 6-16,6 4-4 15,-4 10-9-15,-9 3-1 16,-19 7 3-16,-12 0 2 15,-20 3 2-15,-11 1 2 16,-20-4-3-16,-4-6-3 16,-7-13-2-16,4-5-3 0,13-13-6 15,9-1-2 1,14-3-16-16,7-1-6 0,12 3-3 16,6 4 0-16,17 5 12 15,4 1 2-15,13-2-2 16,5-3-2-16,5-9-77 15,5-6-94-15</inkml:trace>
  <inkml:trace contextRef="#ctx0" brushRef="#br0" timeOffset="136604.5765">2458 15058 1017 0,'-3'3'392'0,"-6"13"-256"15,3 11-57-15,2 18-23 16,4 8-1 0,1 4-16-16,3 2-6 0,2-12-10 15,-3-6-3-15,2-18-2 16,1-9 11-16,-8-17 11 15,1-6-1 1,-6-10-3-16,-3-9-12 0,1-6-14 16,-3-4 0-1,1-8-3-15,5-2-3 0,2-3-6 16,8 4-4-16,7 1-5 16,2 3 1-16,3 9 2 15,-3 6 1-15,2 14-3 16,0 5-5-16,6 8-5 15,4 1 1-15,10 4-6 16,5 4-38-16,7 2-97 16,1-5-64-16</inkml:trace>
  <inkml:trace contextRef="#ctx0" brushRef="#br0" timeOffset="136850.432">2409 15252 918 0,'9'3'387'15,"20"-1"-227"-15,6 0-29 31,2 4-46-31,4 0-36 16,-6 1-35-16,1 2-22 16,2-4-276-16</inkml:trace>
  <inkml:trace contextRef="#ctx0" brushRef="#br0" timeOffset="137125.0838">2684 15495 1054 0,'4'8'424'0,"7"8"-274"0,6 5-22 16,9 6-30-16,5 2-22 15,4 6-34-15,-3-1-13 16,-2 0-17-16,-6-2-30 16,-6-10-119-16,-6-7-76 15</inkml:trace>
  <inkml:trace contextRef="#ctx0" brushRef="#br0" timeOffset="137285.5742">2936 15504 703 0,'-10'3'424'0,"-8"9"-12"16,-9 0-168-16,-5 9-129 15,-4 6-26-15,-3 3-46 16,3 2-17-16,5-3-17 16,6-4-20-16,10-6-130 15</inkml:trace>
  <inkml:trace contextRef="#ctx0" brushRef="#br0" timeOffset="137794.0003">2511 14708 1025 0,'3'0'397'0,"12"0"-252"16,3 4-63-16,18 2-29 16,6 0-7-16,11 4-28 15,11-1-7-15,0-2-1 0,-4-3-27 16,-16-4-90-16,-9-3-51 16,-21-6-87-16,-7-6 21 15,-4 0 100-15,-3-5 84 0,0 2 158 16,-2 3 44-1,1 4 46 1,-1 6-16-16,2 8-58 16,3 5-26-16,1 11-41 15,4 6-2-15,-3 4 4 0,0-3-5 16,-7 0-16-16,1-4-12 16,-1-7-40-1,0-4-98-15</inkml:trace>
  <inkml:trace contextRef="#ctx0" brushRef="#br0" timeOffset="138229.3955">3415 15201 918 0,'5'0'391'0,"2"0"-189"15,17 4-117-15,1 0-16 16,11-1-17-16,8 3-15 15,1-3-18-15,5 1 7 16,-3-3-139-16,-7-1-144 16</inkml:trace>
  <inkml:trace contextRef="#ctx0" brushRef="#br0" timeOffset="138404.3603">3485 15350 862 0,'5'4'392'0,"3"4"-119"16,7 5-109-16,12 4-35 15,-1-3-14-15,11-3-55 16,2-5-20-16,-2-4-50 16,-1-5-84-16</inkml:trace>
  <inkml:trace contextRef="#ctx0" brushRef="#br0" timeOffset="139121.7437">4054 15159 870 0,'6'2'369'15,"10"12"-205"1,1 8-35-16,6 16-23 0,-3 6-16 0,-5 4-8 31,-6-1-1-31,-8-12-18 16,-1-6-12-16,0-17-22 15,0-12-11-15,5-17-15 0,3-10-7 16,6-14-16-16,2-2-6 16,6-3 5-1,1 6 5-15,0 16 6 0,0 9 1 16,-4 20 2-16,-1 11 3 15,-7 13 8-15,-5 4 5 16,-5 7 5-16,-3-1 0 16,-6-6-3-16,2-8-2 15,0-13-2-15,6-8-2 0,6-14-6 16,7-6-6-16,6-9-5 16,1-7-1-1,1 2 2-15,2 3 2 0,-4 5 3 16,1 7 1-16,-4 11-1 15,-3 7 0-15,-4 18 2 16,-3 5 2-16,-5 11 3 16,-1 2 3-16,0-2-126 15,4-5-104-15</inkml:trace>
  <inkml:trace contextRef="#ctx0" brushRef="#br0" timeOffset="139548.2395">4885 15471 623 0,'7'-5'342'0,"4"-8"-84"16,-6 0-87-16,-1-3-24 15,-6-3-40-15,-2-1-12 0,-2-4-23 16,-8 1-9-16,-8-1-19 15,-2-1-11-15,-8 9-15 16,3 5-8-16,-1 13-16 16,2 8-4-16,8 13-2 15,3 5 1-15,14 3 7 16,3 6-1 0,12-8 3-16,4-5 2 0,11-10 2 15,2-11 1-15,5-7 2 16,-2-7-1-16,-4-10-1 15,-4-1-1-15,-10-3 0 16,-8 2 0-16,-3 6 0 16,-6 2 3-16,6 8 1 15,-2 6 4-15,-1 10 9 0,1 10-1 16,3 4 0 0,0 3-4-16,5-2-6 15,6-2-39-15,-1-3-230 0</inkml:trace>
  <inkml:trace contextRef="#ctx0" brushRef="#br0" timeOffset="139723.9466">5043 15439 707 0,'10'8'428'16,"6"4"-2"-16,10 7-266 15,-2 2-31-15,1 5-56 0,-2-6-18 16,-6 3-33-16,-4-2-13 15,-4-9-147 1,-1-2-107-16</inkml:trace>
  <inkml:trace contextRef="#ctx0" brushRef="#br0" timeOffset="139855.7328">5252 15407 700 0,'-11'7'459'16,"-6"7"-20"-16,-7 11-217 15,-4 4-65-15,-4 5-90 16,1 1-25-16,4-5-24 16,3 0-47-16,14-5-174 0</inkml:trace>
  <inkml:trace contextRef="#ctx0" brushRef="#br0" timeOffset="140327.7071">4743 15063 931 0,'12'0'432'15,"5"-3"-183"-15,15 1-129 16,11 2-18-16,4 1-56 16,4 5-19-16,0-1-16 15,-2-1-3-15,-1-2-33 16,-5 2-43-16,-10-3-122 16,-8-5-87-16,-13 0-114 15,-7-6 31-15,-8-1 165 16,-4 3 126-16,-5-6 223 15,-1-1 54-15,3 0 36 16,1 3 0-16,3 8-15 16,4 4-27-16,2 9-49 0,1 3-27 15,7 7-43-15,1 5-5 16,-2 3-14 0,-3-1-8-16,-5 1-16 15</inkml:trace>
  <inkml:trace contextRef="#ctx0" brushRef="#br0" timeOffset="140758.4497">5950 15270 812 0,'6'1'416'0,"4"5"-75"0,25-1-206 15,16 2-7-15,26 0-44 32,9-6-27-32,0 2-36 15,-8-1 11-15,-16-5-152 16,-9-1-170-16</inkml:trace>
  <inkml:trace contextRef="#ctx0" brushRef="#br0" timeOffset="140981.0679">6064 15383 905 0,'-3'2'395'0,"0"5"-218"15,5 0-38-15,17 0-51 16,14-3-21-16,16-1-19 15,11-2-7-15,8-1-20 16,-3-1 9-16,-9-4-148 16,-4-3-166-16</inkml:trace>
  <inkml:trace contextRef="#ctx0" brushRef="#br0" timeOffset="141163.6904">6537 15187 629 0,'2'0'395'16,"5"1"43"-16,6 9-221 0,5 12-89 16,1 7-9-16,-1 4-28 15,-2 3-15 1,-2-1-30-16,-8-3-12 16,-9-3-117-16,-10-6-84 15</inkml:trace>
  <inkml:trace contextRef="#ctx0" brushRef="#br0" timeOffset="141423.4165">6135 15218 913 0,'-22'7'401'0,"-24"9"-202"0,2 8-24 16,7 10-37-16,9 4-28 16,15 7-39-16,3 1-13 15,17-8-24 1,11 1-4-16,21-15-7 16,13-7-4-16,17-8-46 15,-2-13-63-15</inkml:trace>
  <inkml:trace contextRef="#ctx0" brushRef="#br0" timeOffset="141919.0671">7215 14920 735 0,'2'-1'385'16,"18"-2"-61"-16,10 1-74 16,22 4-91-16,9 5-22 0,17 4-64 15,6 3-27-15,9-2-19 16,-3-2-5 0,-21-11-80-16,-10-1-59 0,-27-7-215 15</inkml:trace>
  <inkml:trace contextRef="#ctx0" brushRef="#br0" timeOffset="142157.6834">7607 14952 681 0,'-2'2'363'0,"-2"0"-105"15,1 15-62-15,-3 3-18 16,0 22-38-16,-2 11-20 16,-2 17-33-16,1 7-17 15,2 2-31-15,2-8-13 0,7-18-17 16,4-10-5-16,4-19-70 16,2-9-87-16</inkml:trace>
  <inkml:trace contextRef="#ctx0" brushRef="#br0" timeOffset="142819.7501">7229 14681 611 0,'0'0'242'0,"9"-2"-153"0,11 6-13 15,18 3-7-15,4 0-2 16,10 4-12-16,4 0-3 16,2-2-15-1,3-1-11-15,-6-3-50 16,-6-4-54-16</inkml:trace>
  <inkml:trace contextRef="#ctx0" brushRef="#br0" timeOffset="142970.5369">7738 14608 569 0,'0'-1'307'0,"0"-1"-57"0,0 7-45 16,0-5-66-16,3 13-15 16,20 53-28-16,-11-32-15 15,-5 1-24-15,-2-6-7 16,-8-10-20-16,-3-1 16 0</inkml:trace>
  <inkml:trace contextRef="#ctx0" brushRef="#br0" timeOffset="143304.8285">8187 15249 867 0,'1'0'414'15,"8"2"-133"1,9-1-89-16,15 3-69 0,2-1-34 16,4 0-55-16,-5 1-15 15,-7-1-19-15,2 4-70 16,-10 3-171-16</inkml:trace>
  <inkml:trace contextRef="#ctx0" brushRef="#br0" timeOffset="143500.1103">8181 15399 789 0,'9'4'443'15,"5"2"-74"-15,17 2-187 16,4 2-19-16,3-2-78 16,0 0-31-16,-6-6-54 15,-2-2-74-15</inkml:trace>
  <inkml:trace contextRef="#ctx0" brushRef="#br0" timeOffset="144283.1956">8762 15196 756 0,'12'1'337'0,"14"8"-149"0,-4 7-28 15,-6 13-30-15,-3 6-13 16,-12 4-25-16,-1 0-13 0,-3-9-25 16,-4-4-14-1,0-14-18-15,3-9-7 0,4-14-23 16,0-10-17 0,8-11-17-16,2-4-2 0,10 1 18 15,5-1 12 1,6 8 14-16,0 5 6 15,1 14 17-15,-3 8 8 16,-6 9 16-16,-3 8 3 16,-12 8-5-16,-4 2-4 15,-6 4-13-15,-4-3-8 0,-3-4-9 16,1-2-3-16,2-12-3 16,4-6 1-16,3-8-2 15,4-10-3-15,6-6-1 16,4-2-3-16,6 1 1 15,1 4 1-15,1 8 0 16,-2 5 0-16,-4 13 1 16,-1 9 3-16,-6 14 6 15,0 2 2-15,-6 2 0 16,2 1-2-16,-5-9-2 16,1-3-40-16,2-7-154 15</inkml:trace>
  <inkml:trace contextRef="#ctx0" brushRef="#br0" timeOffset="144723.5807">9661 15357 1604 0,'-3'-10'23'0,"-5"-4"9"16,-6-10 22-16,-8 2-1 15,-3 0-5-15,-8 9-10 16,-1 7-5-16,0 8-10 16,1 9-4-16,6 14-5 15,8 3-2-15,7 7-3 16,8 2-1-16,7-4-3 15,6-4-2-15,12-8-1 16,5-7-1-16,5-11 2 16,-2-4 1-16,-3-12-5 15,-3 0-5-15,-4-7-4 0,-4-1-1 0,-5 5 4 16,-2 1 6 0,-5 6 3-16,-1 8 8 0,1 6 16 31,3 7 4-31,6 6 1 0,5 2-5 15,2 0-15 1,1-5 4-16,-4-5-144 0,-3-3-108 0</inkml:trace>
  <inkml:trace contextRef="#ctx0" brushRef="#br0" timeOffset="144875.6374">9778 15459 750 0,'6'4'458'16,"4"2"24"-16,6 5-301 15,-1 6-42-15,0 1-55 0,1 5-28 16,-3 3-40-16,4-6-1 16,-1-1-120-16,-3-6-88 15</inkml:trace>
  <inkml:trace contextRef="#ctx0" brushRef="#br0" timeOffset="145023.2419">9947 15444 968 0,'-12'10'470'0,"-10"9"-185"0,-3 7-126 16,-2 3-43-16,0 1-65 31,-2-2-22-31,3-4-46 0,1 1-104 16</inkml:trace>
  <inkml:trace contextRef="#ctx0" brushRef="#br0" timeOffset="145498.668">9400 15112 958 0,'9'-3'434'0,"17"-1"-191"16,11-2-62-16,17 2-75 15,5-2-29-15,5 3-45 16,-6 2-11-16,-8 4-11 15,-10 2-1-15,-13-1-11 0,-7-2-34 16,-10-2-76-16,-5 0-48 16,-5-7-49-1,-2-3 31-15,-5-7 77 0,3-3 51 16,-2 3 78-16,0-2 30 16,3 7 61-1,-2 0 26-15,3 7 11 0,2 7-10 16,5 10-38-16,-2 3-19 15,3 7-7-15,-2 6-5 16,-2-3-9-16,0 0-10 0,-1 2-25 16,-1-9-18-1,0-4 238-15</inkml:trace>
  <inkml:trace contextRef="#ctx0" brushRef="#br0" timeOffset="145912.9513">10595 15193 1061 0,'19'2'452'32,"22"-1"-231"-32,9-1-73 0,7 3-59 0,4-1-27 31,3-1-45-31,2 1-6 16,-3-2-66-16,-4 0-79 0</inkml:trace>
  <inkml:trace contextRef="#ctx0" brushRef="#br0" timeOffset="146149.2566">10675 15368 892 0,'2'1'383'0,"7"0"-185"16,11 1-41-16,13-2-35 16,11 2-11-16,11-2-36 0,4 0-19 15,6-2-31-15,-4 0-5 16,-8-4-93-16,-3-2-81 16</inkml:trace>
  <inkml:trace contextRef="#ctx0" brushRef="#br0" timeOffset="146387.168">11046 15088 746 0,'7'4'351'0,"10"10"-121"16,4 0-69-16,4 9-23 15,1-2-22-15,0 3-26 16,-5 4-11-16,-8-2-24 15,-4 2-13-15,-15-2-20 16,-1 1-6-16,-7-1-4 16,-4 1-3-16,-1-5-5 15,-1-3-7-15,1 0-142 16,1-3-77-16</inkml:trace>
  <inkml:trace contextRef="#ctx0" brushRef="#br0" timeOffset="146899.5355">11747 14901 1001 0,'1'-1'431'15,"7"4"-226"-15,12 2-26 16,24 4-66-16,10 4-22 0,34-1-44 16,6-1-18-16,-7-2-16 15,-2-2-3-15,-31-7-52 16,-10 0-62-16,-14-8-247 16</inkml:trace>
  <inkml:trace contextRef="#ctx0" brushRef="#br0" timeOffset="147106.2345">12111 14915 458 0,'-4'4'241'0,"2"12"-31"0,2 4-20 0,4 16-8 16,5 3-3 0,-1 13-10-16,0 8-3 0,-5 5-32 31,-3 6-21-31,-7-7-54 0,3-7-23 0,5-14-23 15,2-12-5 1,4-18-63 0,-2-4-94-16</inkml:trace>
  <inkml:trace contextRef="#ctx0" brushRef="#br0" timeOffset="147322.6163">12482 15195 994 0,'11'-1'402'0,"14"0"-240"15,5 1-67-15,11 6-39 16,-1 2-17-16,-4-1-25 15,-1 3-39-15,-12-6-183 16</inkml:trace>
  <inkml:trace contextRef="#ctx0" brushRef="#br0" timeOffset="147529.6049">12465 15353 709 0,'2'0'412'16,"10"1"-11"-16,10-1-128 16,17 2-91-16,5 2-36 15,1 1-77-15,-5 4-23 16,-11-4-11-16,0-1-88 16</inkml:trace>
  <inkml:trace contextRef="#ctx0" brushRef="#br0" timeOffset="148248.6614">13037 15131 974 0,'5'2'403'16,"10"11"-218"-16,5 8-52 15,5 13-35-15,-5 4-18 0,-7 3-36 16,-8-2-8-1,-9-4-8-15,-2-6-3 0,-4-15-6 16,2-12-12 0,7-17-50-16,0-12-24 0,10-15-12 15,5-3 4-15,3-3 42 16,5 6 22-16,1 13 14 16,-1 8 17-16,1 15 24 15,-2 11 15-15,-4 15 19 16,-2 9-8-16,-6 6-14 15,-2 2-12-15,-3-1-23 16,-4-5-6-16,0-8-8 16,0-6 0-16,0-15-3 15,4-9 0-15,2-13-7 16,2-7-5-16,5-8-6 16,3-1 1-16,3 4 4 15,1 2 4-15,-3 14 5 16,-3 6 0-16,-1 13 7 15,-1 9 5-15,2 13 9 16,0 5 5-16,-3 3 2 16,-3 5-4-16,-2-6-9 15,1-1 6-15,3-7-69 16</inkml:trace>
  <inkml:trace contextRef="#ctx0" brushRef="#br0" timeOffset="148784.4631">13997 15269 740 0,'-1'-10'358'16,"-3"-9"-131"-16,-5-2-37 16,-9-2-63-16,-6 2-19 15,-10 5-24-15,-5 7-12 16,0 13-21-16,4 8-10 15,5 13-20-15,9 5-6 16,9 11-2-16,6 0 2 0,12 0 3 31,2-6-1-31,14-9-3 0,1-10-3 0,12-14-1 16,-1-9-1-16,0-16-1 16,-1-1-2-16,-9-8-4 15,-2-1 0 1,-10 1 0-16,-3 1-1 0,-4 9 2 15,-5 4 0-15,0 16 2 16,0 5 10-16,-3 11 8 16,6 6 2-16,3 6-2 15,4 5-8 1,9 0-10-16,4-1 3 0,2-2-121 16,-2-5-83-16</inkml:trace>
  <inkml:trace contextRef="#ctx0" brushRef="#br0" timeOffset="148970.0289">14152 15364 709 0,'6'5'403'0,"6"9"-23"0,3 4-136 16,0 8-71-1,-1-1-30-15,4-2-60 0,6 6-30 0,-5-6-31 31,5-4-7-31,-3-7-97 16,-1-9-84-16,2-11-333 0</inkml:trace>
  <inkml:trace contextRef="#ctx0" brushRef="#br0" timeOffset="149085.8816">14413 15364 692 0,'-11'10'410'0,"-18"14"-41"0,-3 5-104 31,-7 10-106-31,-2 1-42 16,4-1-57-16,9-4-20 0,6-10-132 16</inkml:trace>
  <inkml:trace contextRef="#ctx0" brushRef="#br0" timeOffset="149626.3053">14924 15225 913 0,'5'0'395'0,"18"0"-155"15,13-1-83-15,19 1-45 0,11 0-20 16,13 1-67-16,2 0-13 16,5 2 3-16,0 0-47 15,-16-1-175 1</inkml:trace>
  <inkml:trace contextRef="#ctx0" brushRef="#br0" timeOffset="149853.2152">15029 15344 742 0,'8'-2'380'0,"6"1"-128"16,18 1-75-16,8 0-13 15,13 4-56 1,8 0-26-16,6 1-37 15,3 1-14-15,-6-5-21 0,-7-2-68 16,-19-7-195-16</inkml:trace>
  <inkml:trace contextRef="#ctx0" brushRef="#br0" timeOffset="150057.4872">15513 15137 803 0,'6'0'429'15,"3"0"-126"-15,5 6-104 16,2 8-35-16,0 4-38 16,-1 5-7-16,3 6-3 15,-9 2-7-15,-3 4-27 0,-4 4-15 16,-19 0-30-16,-3-1-12 16,-12-5-12-16,-6-9-3 15,8-10-111-15,2-10-122 16</inkml:trace>
  <inkml:trace contextRef="#ctx0" brushRef="#br0" timeOffset="152590.0476">1732 16608 969 0,'21'4'385'0,"35"-1"-227"0,23 2-63 15,25 3-26 1,4-4-19-16,-3 9-31 15,-9-3-39-15,-17-5-117 16,-11-4-116-16</inkml:trace>
  <inkml:trace contextRef="#ctx0" brushRef="#br0" timeOffset="152818.8324">1869 16713 749 0,'-2'-1'372'0,"-3"-4"-148"0,13 5-68 16,13 4-13-16,22 5-48 16,7 4-14-16,12-1-39 15,3 1-13-15,3-5-2 16,3-4-57-16,-2-11-200 15</inkml:trace>
  <inkml:trace contextRef="#ctx0" brushRef="#br0" timeOffset="153027.0425">2353 16532 784 0,'14'7'347'0,"10"5"-152"16,6 4-112-16,6 1 12 15,-6 3 4 1,-5 4 5-16,-15 7 16 16,-10 2-9-16,-16 11-22 0,-11 0-13 15,-4-5-40-15,-3-7-8 16,8-17-54-16,9-10-83 16</inkml:trace>
  <inkml:trace contextRef="#ctx0" brushRef="#br0" timeOffset="153703.2223">3286 16710 429 0,'7'-10'297'0,"2"-3"-5"0,3-7-75 0,-3-3-21 16,-4 0-23-1,-3 0-14-15,-7 4-34 16,-5 2-17-16,-9 2-43 16,-5 7-13-1,-8 8-20-15,-3 5-10 16,-3 8-14-16,7 8-8 0,10 5-7 16,4 5-3-16,14 9 2 15,1-2 0-15,14 0 3 16,6-8 2-16,9-11 1 15,6-11-2-15,0-14-8 16,-1-9-7-16,-3-12-12 16,-6 0-3-16,-7-7 0 15,-3 3 5-15,-10 2 13 16,-1 7 5-16,-2 13 8 16,-1 6 5-16,2 14 16 15,-1 9 3-15,4 10 1 16,5 4-4-16,8 2-15 0,3-1 3 15,4-8-191-15</inkml:trace>
  <inkml:trace contextRef="#ctx0" brushRef="#br0" timeOffset="153876.5399">3522 16818 1177 0,'3'6'498'0,"6"9"-262"15,6 6-81-15,11 6-42 16,2 1-30-16,1 0-43 16,0-2-14-16,-6-2-51 15,-1-3-70-15,-7-9-173 16</inkml:trace>
  <inkml:trace contextRef="#ctx0" brushRef="#br0" timeOffset="154032.3702">3721 16783 922 0,'-12'10'508'16,"-7"4"-93"-16,-7 13-223 0,-2 5-47 15,-3 8-71-15,3 0-24 16,-2-4-29-16,8-2 0 0,4-8-125 16</inkml:trace>
  <inkml:trace contextRef="#ctx0" brushRef="#br0" timeOffset="154403.7519">3947 16570 728 0,'4'0'406'0,"8"1"-10"0,5-1-174 0,11 0-95 16,6 4-27-1,16-3-65-15,1 2-18 16,3 1-49-16,-5-2-95 16</inkml:trace>
  <inkml:trace contextRef="#ctx0" brushRef="#br0" timeOffset="154585.5764">4024 16714 1134 0,'11'0'509'0,"4"0"-246"0,18 4-132 31,4 0-20-31,3 0-57 15,3-1-19-15,-5-5-98 16,-4-1-379-16</inkml:trace>
  <inkml:trace contextRef="#ctx0" brushRef="#br0" timeOffset="155052.0089">4658 16657 1133 0,'1'2'444'0,"14"3"-276"0,17 3-44 15,42 3-18-15,7-3 0 16,34-1-28-16,12 0-7 16,9-6-22-16,12 2-17 15,-7-3-24-15,-5-2-91 16</inkml:trace>
  <inkml:trace contextRef="#ctx0" brushRef="#br0" timeOffset="155524.5025">4966 16114 871 0,'12'1'381'15,"9"0"-205"-15,17 4-60 16,15 0-6-16,14-1-46 16,6-1-23-16,-2-3-23 15,-7-6-4-15,-25 1-42 0,-9-2-39 16,-21-2-90 0,-10 3-30-16,-7 0 28 15,-12-2 35-15,-11 2 101 0,2 2 40 16,-3 4 48-16,7 5 26 15,11 10 32-15,2 4 9 16,11 14 0 0,1 8-7-16,2 8-21 15,3 3-16-15,3-9-36 16,1-3-18-16,-1-10-68 0,2-1-83 16</inkml:trace>
  <inkml:trace contextRef="#ctx0" brushRef="#br0" timeOffset="156222.2142">4947 16916 877 0,'0'2'411'16,"4"9"-119"-16,6 8-102 16,-3 12-63-16,0 2-19 15,-4 2-57-15,-1-1-16 16,-2-8-15-16,0-5-3 15,0-14-24-15,-4-10-28 0,4-17-22 16,0-8-5-16,6-9 14 16,9 2 23-16,8 0 20 15,3 6 4-15,8 12 18 16,-4 8 4-16,-1 12 10 16,-5 10 6-16,-8 10 0 0,-6 2 4 15,-8 3-3 1,-4-3-4-16,-6-8-13 0,1-2-6 15,0-10-5-15,4-5-2 16,4-2-4-16,4-11-4 16,5-11-6-1,5 2-2-15,7-5 2 16,-1 2 2-16,2 10 4 0,-4 3 0 0,-1 8 2 16,-3 5 0-1,-1 17 12-15,-3 5 12 16,-2 9 27-16,-1 4 7 15,-3-1-4-15,-3 0-12 0,2-8-25 16,-1-6-23-16,1-9 53 16</inkml:trace>
  <inkml:trace contextRef="#ctx0" brushRef="#br0" timeOffset="158755.6987">6394 16659 905 0,'1'16'452'0,"-5"20"-146"16,-11 9-90-16,-13 8-99 15,-5-6-42-15,4-9-132 0</inkml:trace>
  <inkml:trace contextRef="#ctx0" brushRef="#br0" timeOffset="159392.5483">7259 16539 639 0,'-9'-3'328'0,"-16"-5"-71"15,-1 2-52-15,-9 5-40 16,-2 3-28-16,2 14-52 0,5 7-25 15,11 6-30-15,11 2-10 16,15 5-11-16,9-3-1 16,15-3-2-1,7-4 0-15,6-16 3 16,2-9-1-16,-7-10 7 16,-7-8 1-16,-21-11 2 0,-10-4 1 0,-16-8-5 31,-9-3-3-31,-5-5-3 0,-2-2-3 15,5-7-3-15,6-3-1 16,19 4-3-16,10 2-2 0,16 9-10 16,5 7-6-1,7 13-34-15,-2 10-24 0,0 15-81 16,0 13-69 0</inkml:trace>
  <inkml:trace contextRef="#ctx0" brushRef="#br0" timeOffset="159737.7139">7421 16563 900 0,'2'5'453'0,"0"2"-132"0,-2 10-174 16,4 4-30-1,-1 9-56 1,-1 0-21-16,-1-6-21 16,-1-2-5-16,0-15-5 15,2-5-1-15,9-13-32 16,2-9-9-16,7-9-6 16,5-1-2-16,0 4 30 0,0 3 11 15,-3 10 22-15,0 8 12 0,-7 11 24 16,-3 9 7-16,-6 14-11 15,-4 2-9 1,-1 2-24-16,0-1-20 16,4-14-171-16,1-8-147 15</inkml:trace>
  <inkml:trace contextRef="#ctx0" brushRef="#br0" timeOffset="160000.0694">7766 16447 850 0,'10'-7'433'0,"11"-6"-117"16,0 6-88-16,-1 11-87 16,-4 7-32-16,0 10-40 15,3 2-8-15,0 8-9 16,-3 0-6-16,-6 4-14 16,-3 2-9-16,-4-3-12 15,0 2-2-15,-3-5-3 16,-1-1-1-16,0-9-2 15,-2-5-1-15,-1-8-22 16,-3-5-28-16,-3-7-54 0,-4-6-38 16,4-6-117-16,2-2-250 15</inkml:trace>
  <inkml:trace contextRef="#ctx0" brushRef="#br0" timeOffset="160186.0642">8248 16713 1337 0,'3'6'573'0,"1"5"-323"15,-3 0-70-15,-1-4-100 16,-3-3-46-16,-1-4-161 15</inkml:trace>
  <inkml:trace contextRef="#ctx0" brushRef="#br0" timeOffset="160998.1472">10109 17081 826 0,'0'-8'351'0,"-5"-8"-179"16,-4-4-13-16,-7 3-20 16,-6-2-11-16,-8 2-30 15,-5 4-15-15,-2 13-31 0,3 6-17 16,6 15-22-16,3 7-6 15,11 5-5-15,5 4-1 16,10-1-1-16,12-3 0 16,11-10 2-16,11-9 0 15,15-18 1-15,0-10 2 16,-2-11 0-16,-5 0 1 16,-17-4 1-16,-4 1-1 0,-13 4 0 15,-5 1 0 1,-5 15-5-16,-6 5 2 0,-3 16 26 15,5 9 8 1,5 14 7-16,5 6-1 0,10-1-28 16,5-2-8-16,4-12-83 15,-1-10-107-15</inkml:trace>
  <inkml:trace contextRef="#ctx0" brushRef="#br0" timeOffset="161416.7919">9832 16759 749 0,'3'0'374'0,"3"-1"-115"16,16 2-102-16,10 4-26 0,15-2-40 16,16 4-25-1,16-3-31-15,0-2-8 16,-9 1-11-16,-13-1-19 0,-25-2-111 16,-8 0-74-1,-11-7-163-15,-6-1-30 0,-8-7 106 16,-7-4 94-16,-1-4 234 15,0 1 80-15,7 5 97 16,2 5 26-16,0 11 1 0,3 7-4 16,1 14-50-16,2 6-30 15,-3 9-57 1,2 2-26-16,-5 0-45 16,-3-6-15-16,1-7-101 15,2-8 380-15</inkml:trace>
  <inkml:trace contextRef="#ctx0" brushRef="#br0" timeOffset="161757.6348">10768 16974 873 0,'9'3'449'15,"7"2"-103"-15,12 2-203 0,13 0-23 16,7-2-61 0,6-1-25-16,-1-2-39 15,-2 0-70-15,-14-4-422 16</inkml:trace>
  <inkml:trace contextRef="#ctx0" brushRef="#br0" timeOffset="161947.5123">10822 17102 919 0,'8'1'446'0,"11"-1"-185"16,14 2-96-16,5-1-27 15,12 2-73-15,-1-3-17 16,0-2-140-16,-5-2-415 15</inkml:trace>
  <inkml:trace contextRef="#ctx0" brushRef="#br0" timeOffset="162391.1182">11861 16207 717 0,'-24'18'332'16,"-33"38"-132"-16,4 20-42 15,7 37-26-15,4 11 2 0,13 29-16 16,7 1-21 0,20 4-47-16,3-1-22 0,16-34-20 15,6-14-3-15,10-36-38 16,10-20-57-16,8-26-152 16</inkml:trace>
  <inkml:trace contextRef="#ctx0" brushRef="#br0" timeOffset="162700.0207">11984 16400 1000 0,'23'0'452'0,"19"0"-215"16,18 5-115-16,4 3-26 0,4 3-54 16,-1 1-19-16,-1-1-12 15,-1-1-2-15,-12-5-32 16,-10-3-59-1,-15-4-287-15</inkml:trace>
  <inkml:trace contextRef="#ctx0" brushRef="#br0" timeOffset="162885.9834">12301 16451 599 0,'-4'10'351'15,"-1"8"-67"-15,-1 9-46 31,0 5-23-31,3 11-42 16,-1 0-31-16,4 7-55 16,1-4-21-16,3-10-41 15,4-9-51-15,7-13-176 16,3-7-178-16</inkml:trace>
  <inkml:trace contextRef="#ctx0" brushRef="#br0" timeOffset="163110.559">11959 16971 603 0,'-1'0'357'0,"7"0"49"15,7 7-192 1,27-3-80-16,15 5-1 0,15-2-54 15,12-1-22-15,5 1-23 16,3-6-10-16,3 4-69 16,-10 1-89-16</inkml:trace>
  <inkml:trace contextRef="#ctx0" brushRef="#br0" timeOffset="163656.6533">12111 17222 924 0,'11'5'373'0,"4"5"-222"0,8 8-63 16,-1 5 9 0,-6 8-6-16,-2 0-11 0,-12 3-14 15,-2-2-9-15,-5-10-22 16,1-7-8-16,-1-10-15 16,2-10-11-1,-1-10-29-15,2-5-9 0,11-7-7 16,4-1 8-16,7 4 26 15,0 5 10-15,-5 11 13 16,0 8 2-16,-3 11 4 16,0 4 1-16,0 8 2 15,-7-4-1-15,-2-1-4 16,-3-6-3-16,-4-7-8 16,5-4-1-16,5-9-14 0,6-6-4 15,6-7-4 1,4-5 0-16,5 3 13 0,-4 1 4 15,0 8 4-15,-5 11 3 16,-4 9 25-16,-1 14 20 16,-9 16 32-1,-2 3 11-15,-4 7-10 0,2-7-20 16,5-9-34-16,4-5-26 0,11-22 310 31</inkml:trace>
  <inkml:trace contextRef="#ctx0" brushRef="#br0" timeOffset="169650.2246">12809 16249 735 0,'1'4'338'0,"0"7"-132"0,22 37-80 16,11 18-28-16,14 34-2 16,10 18-10-16,-13 15-20 31,-9 8-7-31,-29 5-2 0,-17 0-1 15,-26-13-10 1,-10-14-7-16,-2-37-16 0,4-21-6 0,17-41-6 16,7-15-9-16,15-21-29 15,6-13-33 1,14-10-88-16,11-3-78 16</inkml:trace>
  <inkml:trace contextRef="#ctx0" brushRef="#br0" timeOffset="170077.9191">13469 16845 672 0,'0'4'366'0,"0"7"-40"16,-1 13-148-16,-3 6-26 16,-3 10-16-16,1 5-20 15,1 5-40-15,4-2-15 16,10-3-27-16,5-9-13 16,12-18-12-16,6-9 0 15,-1-18-2-15,-5-9-8 16,-9-8-113-16,-11-1-102 0</inkml:trace>
  <inkml:trace contextRef="#ctx0" brushRef="#br0" timeOffset="170261.7001">13429 16680 1111 0,'-2'0'407'0,"2"3"-324"0,3 2-54 31,-3-5-138-31</inkml:trace>
  <inkml:trace contextRef="#ctx0" brushRef="#br0" timeOffset="170846.5302">13258 16366 539 0,'-5'0'287'16,"1"-1"-54"-16,5-1-55 15,-1 1-40 1,19-3-14-16,61-9-26 16,-15 9-20-16,12 1-30 15,-5 1-14-15,-5 2-14 0,-14-3-8 0,-21-3-32 31,-4 0-38-31,-19-7-62 0,-2-2-11 16,-7-4 23-16,-5-3 37 0,-6-1 57 16,-1 1 16-1,2 8 41-15,4 5 6 0,12 11 44 16,5 10 15 0,3 9-12-16,3 4 8 15,-3 11-11-15,-5 3-4 16,-6 6 12-16,-10-3-3 15,-5-8-24-15,1-6-13 16,-1-19-33-16,9-6-46 0</inkml:trace>
</inkml:ink>
</file>

<file path=ppt/ink/ink2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20T06:34:49.296"/>
    </inkml:context>
    <inkml:brush xml:id="br0">
      <inkml:brushProperty name="width" value="0.05292" units="cm"/>
      <inkml:brushProperty name="height" value="0.05292" units="cm"/>
      <inkml:brushProperty name="color" value="#FF0000"/>
    </inkml:brush>
    <inkml:context xml:id="ctx1">
      <inkml:inkSource xml:id="inkSrc67">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20T06:35:15.232"/>
    </inkml:context>
  </inkml:definitions>
  <inkml:trace contextRef="#ctx0" brushRef="#br0">1826 7305 783 0,'17'-3'360'0,"31"-1"-139"0,15-1-31 16,26-2-49-16,15 0-28 15,4 0-60-15,-2 3-15 0,-18 4-22 16,-22 0-4-1,-29 2-85-15,-14 0-60 16,-16 1-196-16,-5-3-152 16</inkml:trace>
  <inkml:trace contextRef="#ctx0" brushRef="#br0" timeOffset="149.7">2297 7324 258 0,'-20'7'177'0,"-17"14"38"15,6 5-35-15,10 5-21 16,10 6-10-16,11 4-36 15,5 0-10-15,5 5-25 16,1 0-10-16,7 3-26 16,-1-4-12-16,4-6-17 15,-2-4-50-15</inkml:trace>
  <inkml:trace contextRef="#ctx0" brushRef="#br0" timeOffset="469.5982">2687 7620 692 0,'-15'-4'388'0,"-11"-5"-35"0,-3 6-245 16,4 3-43-1,3 8-59-15,6 10-18 16,8 7-14-16,7 4 2 0,12 3 8 16,8-4 4-16,11-9 9 15,5-6 16-15,2-14 43 16,-7-9 27-16,-7-8 47 16,-11-2 6-16,-21-5-25 15,-10 1-23-15,-14-1-51 16,0-1-42-16,13 6-207 15</inkml:trace>
  <inkml:trace contextRef="#ctx0" brushRef="#br0" timeOffset="841.6246">3470 7592 1031 0,'-12'-4'402'15,"-18"2"-294"-15,6 3-53 16,2 15-59-16,4 5-16 0,9 12-4 15,7 4 4 1,8 2 10-16,9 3 4 0,7-9 9 16,4-4 5-16,6-14 21 15,-3-7 19-15,-9-9 58 16,-17-13 24-16,-3-1 5 16,-7-2-15-16,-8 2-58 0,8-2-29 15,-15-1-71 1,6 6-85-16</inkml:trace>
  <inkml:trace contextRef="#ctx0" brushRef="#br0" timeOffset="1242.6979">3590 7682 663 0,'-1'-7'367'0,"0"-4"-82"0,-1 1-98 15,-3 10-124-15,5 5-37 16,-6 7-33-16,6 7-5 16,5 5 4-16,-4 0 3 15,12 3 5-15,1-1 2 16,6-5 11-16,5-4 6 0,1-11 6 16,2-6 5-1,-2-9 0-15,-1-10 0 0,-5-4-1 16,-2-3 0-16,-9-2 13 15,-7 1 10-15,-7 7 5 16,-13 6 1-16,7 12-21 16,-7 7-14-16,6 10-15 15,9 3-3-15,1 2-7 16,9 0 2-16,11 0-1 16,5-3 1-16,4-4 8 15,1-2 4-15,-3-5 14 16,-3-4 2-16,-4-4-2 15,-2-5-7-15,-3-5-70 16,-1-4-85-16</inkml:trace>
  <inkml:trace contextRef="#ctx0" brushRef="#br0" timeOffset="1364.9648">3911 7518 889 0,'-6'-12'480'16,"-7"-18"-104"-1,2 10-77-15,2 2-121 16,1 6-52-16,2 5-81 0,2 3-26 15,4 8-124-15,0 7-104 16</inkml:trace>
  <inkml:trace contextRef="#ctx0" brushRef="#br0" timeOffset="1587.099">4075 7525 1349 0,'1'0'553'0,"4"2"-348"16,4 10-87-16,10 16-89 16,1 10-13-16,1 21-13 15,-4 6 3-15,-1 12 0 0,-1 0 2 16,-1-11 2-16,-4-11-3 16,-4-18-4-16,1-9 1 15,-11-13-131-15,2 0-72 16</inkml:trace>
  <inkml:trace contextRef="#ctx0" brushRef="#br0" timeOffset="1727.7325">4140 7829 947 0,'0'-4'508'16,"7"-6"-113"-16,9 3-214 15,19 0-137-15,8 1-31 0,6 2-40 16,2-1-65-1,-4 2-215-15</inkml:trace>
  <inkml:trace contextRef="#ctx0" brushRef="#br0" timeOffset="1964.0262">4668 7642 831 0,'4'-1'467'16,"3"-2"-99"0,-5 4-185-16,-2 8-58 0,-3 5-47 15,-4 3-4-15,-12 1-12 16,-4-3-10-16,-3-3-21 15,-3-5-6-15,6-7-12 0,3-6-6 16,3-11-56 0,8-4-22-16,5 2-17 15,4-1-2-15,5 6 51 16,7 7 31-16,7 9 25 16,3 8 11-16,9 12 8 15,-1 4-12-15,0 9-7 16,-1-2-5-16,-5 0 61 15</inkml:trace>
  <inkml:trace contextRef="#ctx0" brushRef="#br0" timeOffset="2722.0025">5596 7587 650 0,'-23'-8'319'0,"-12"-1"-119"15,-3 6-97-15,6 3-31 16,12 13-51-16,5 0-21 16,11 4-14-16,5 0-8 15,17 1 0-15,8 0 5 0,11-5 7 16,2-3 9-1,-2-8 7-15,-7-2 6 16,-15 0 18-16,-9 0 6 16,-18 5 1-16,-6-1-1 0,-13 2-10 15,-8 1-1 1,9 7-4-16,2-1-6 0,13 6-16 16,13 6-8-16,2-1-3 15,8 1 9-15,14-6 25 0,6-7 10 16,13-12 24-16,3-7 4 15,3-13-3-15,-3-4-3 16,-6-8-14 0,-3-1-7-16,-14 1 17 15,-5 1 7-15,-8 10 5 16,-4 8 0-16,-4 12-34 16,-4 7-13-16,0 12-15 15,-3 5-1-15,3 11 0 16,3 3 1-16,2-1 3 0,5 0-57 15,-1-12-213-15</inkml:trace>
  <inkml:trace contextRef="#ctx0" brushRef="#br0" timeOffset="2881.7543">5747 7390 1075 0,'-4'-10'514'0,"-5"-10"-199"31,4 13-212-31,4 7-49 0,3 7-57 16,5 8-21-16,7 13-216 16</inkml:trace>
  <inkml:trace contextRef="#ctx0" brushRef="#br0" timeOffset="3038.8336">5904 7615 649 0,'8'8'405'0,"6"15"-22"16,1 1-116-16,0 7-147 15,-3-1-37-15,1-3-44 16,5-2-10-16,-2-12-5 16,2-6 0-16,1-13-4 15,-2-9 2-15,-2-9-83 16,-3-6-74-16</inkml:trace>
  <inkml:trace contextRef="#ctx0" brushRef="#br0" timeOffset="3459.3238">6478 7610 635 0,'4'9'368'15,"-4"7"-48"-15,-7 5-57 16,-9-1-89-16,-4 1-36 0,-2 3-59 16,-3-2-23-16,-2-4-27 15,0-6-7 1,-1-10-4-16,3-2-2 15,7-13-7-15,2-3-5 0,10-3-11 16,5-2-9-16,8 6-9 16,7 6-2-16,8 9 7 15,2 6 7-15,1 15 11 16,-5 3 3-16,-4 8 4 16,-2-1 2-16,2-4-1 15,3-2 1-15,1-12 1 16,-2-8 1-16,-1-13 5 15,1-9 1-15,1-11 2 16,3-2-1-16,-1-5-5 16,-6 3-3-16,0 9-3 15,-4 7-1-15,-6 15-1 16,2 9 3-16,-3 10 2 16,1 8 0-16,3 4-3 15,0 1-2-15,5-5-39 0,-2-3-24 16</inkml:trace>
  <inkml:trace contextRef="#ctx0" brushRef="#br0" timeOffset="4014.809">7518 7581 870 0,'2'6'355'16,"-2"10"-202"-16,-6 0-26 15,-15 14-28-15,4-7-1 32,7-11-25-32,2-1-18 0,-31 31-21 0,0-3-5 15,8-16-2-15,9-26 1 16,7-12-3-16,4-6-8 16,9-3-21-16,7 4-7 0,7 4-10 0,6 4 9 31,1 9 17-31,0 4 6 0,-1 16 9 15,0 7-4-15,-2 10-6 16,2 3-4-16,2 0-2 16,-1-4-4-16,1-10-246 15</inkml:trace>
  <inkml:trace contextRef="#ctx0" brushRef="#br0" timeOffset="4496.5414">7614 7649 784 0,'4'0'411'0,"7"6"-91"16,-2 3-157-16,4 15-89 15,-2 4-16-15,-3 4-15 16,-3 2-7-16,-5-2-14 16,-2-5-6-16,-1-5-8 0,3-10 0 15,6-12-29-15,3-7-6 16,5-17-3-16,2 0-1 15,2-11 29-15,1 5 4 16,-3 6 13-16,-5-2 12 16,-3 14 19-16,-8 1 2 15,-7 11-7-15,1 8-10 0,-10 7-20 16,4 3-4-16,3 5-2 16,3-2-3-16,13 2-1 15,5-2 0-15,8-5 0 16,4-2 0-16,2-11 1 15,-4-3 1-15,-2-9-1 16,-5-4 2-16,-1-5 1 16,5-1 0-16,-6 1 2 15,1 1 0-15,-5 5-1 16,-6 1 0-16,1 8 0 16,0 6 3-16,0 9 6 15,-1 2 4-15,3 8 4 16,1 2-3-16,5 2-7 15,-1 1-4-15,1-1-6 0,-4-5-20 16,-1-4-191-16,-3-7-171 16</inkml:trace>
  <inkml:trace contextRef="#ctx0" brushRef="#br0" timeOffset="4626.9486">7945 7418 1225 0,'-3'-12'503'15,"-2"-10"-305"-15,2 14-150 16,9 9-38-16,3 13-182 16</inkml:trace>
  <inkml:trace contextRef="#ctx0" brushRef="#br0" timeOffset="4885.3342">8148 7622 1080 0,'3'-2'445'16,"9"5"-277"-1,3 8-58-15,4 12-73 0,1 8-6 16,-4 8-6-16,-2-4 1 0,-2-4 1 16,-2-6 9-16,1-13 58 15,4-6 26 1,-3-15 21-1,3-7-6-15,-4-12-58 0,2-2-29 16,-3-1-43-16,-3 2-63 16,-1 9-223-1</inkml:trace>
  <inkml:trace contextRef="#ctx0" brushRef="#br0" timeOffset="5211.2188">8500 7660 799 0,'5'4'383'0,"3"5"-153"16,8 9-97 0,-1 1-17-16,-2 4-28 15,-3-2-4-15,-7-2 1 16,-2-3-2-16,-1-7-20 15,0-2-11-15,3-12-16 0,3-2-5 16,7-15-9 0,2-2-7-16,5 0-9 15,2-2-2-15,0 15 3 16,-2 7 4-16,-2 9 4 16,-6 8 3-16,-6 9-1 15,-4 7-3-15,-6 4-2 16,4 4-3-16,0-6-144 0</inkml:trace>
  <inkml:trace contextRef="#ctx0" brushRef="#br0" timeOffset="5539.5756">8875 7629 825 0,'-2'-6'398'0,"4"-3"-162"16,7 3-52-16,17 5-85 15,8 3-34-15,11 4-36 16,4 2-8-16,-4-2-10 16,-6-1-2-16,-16-2-1 15,-8-1 0-15,-15-1 6 16,-2 0 2-16,-11-1 0 15,-6-3 0-15,-1 0-10 16,-1 1-7-16,6 6-40 16,3 4-26-16,6 8-58 15,0 6-43-15,7 9-127 16,5 1-86-16</inkml:trace>
  <inkml:trace contextRef="#ctx0" brushRef="#br0" timeOffset="5805.1212">9418 7765 420 0,'2'-6'324'16,"3"-6"50"-16,-5 2-79 15,-5 1-84-15,-3-2-35 16,-1 2-43-16,-6-4-22 16,-2 4-47-16,-4 1-21 0,-2 2-33 15,6 10-11 1,1 6-9-16,11 10-2 0,0 5 3 15,0 0 3-15,9 3 2 16,4-4 3-16,12-6 2 16,9-6 3-16,5-13 6 15,0-7 2-15,-3-10 6 16,-8-7 3-16,-16-1-3 16,-7 1-55-16</inkml:trace>
  <inkml:trace contextRef="#ctx0" brushRef="#br0" timeOffset="6452.6177">10269 7586 878 0,'-13'-7'399'16,"-19"-7"-179"-16,-6 7-53 16,-2 8-78-1,-1 9-34-15,10 11-49 0,9 6-11 16,14 11-2-16,10 1 1 15,23 0 3-15,9-3-1 16,12-13 1-16,0-5 2 16,-4-13 4-16,-10-5 10 15,-14-8 14-15,-8-2 7 0,-11-4-1 16,-4 0-4-16,-12-2-15 16,2 0-9-1,-4-1-107-15,2 0-135 16</inkml:trace>
  <inkml:trace contextRef="#ctx0" brushRef="#br0" timeOffset="6619.0435">10357 7641 775 0,'17'-1'416'0,"13"-5"-110"16,3-2-156 0,2 0-48-16,-4 1-62 15,-1 3-17-15,-5 4-26 16,-4 0-44-16,-8 1-127 15,-5 2-70-15,-8 1-144 16,-4 0-16-16</inkml:trace>
  <inkml:trace contextRef="#ctx0" brushRef="#br0" timeOffset="6738.8359">10546 7622 424 0,'-11'2'271'16,"9"1"-2"-16,0 7-43 16,-5 5-71-16,11 4-28 15,-4 9-51-15,3 8-21 16,5-8-23-16,-1 0-12 15,0-5-124-15,4-7-245 16</inkml:trace>
  <inkml:trace contextRef="#ctx0" brushRef="#br0" timeOffset="7154.8417">10886 7755 699 0,'-5'-10'374'15,"-4"-11"-95"-15,-10-4-93 16,1 1-35-16,-5-1-48 16,0 7-31-16,4 10-56 15,2 7-19-15,6 9-23 16,0 6-2-16,7 5 10 16,4 0 4-16,5 0 8 15,5-1 4-15,6-6 5 16,0-1 3-16,1-10 12 15,5-1 7-15,-6-11 12 16,-1 0 5-16,-1-3 1 0,-5-2-7 16,5 4-13-1,-2 2-10-15,-5 10-15 0,5 7-4 16,-4 9-2 0,3 5 4-16,3 7 2 0,-3-1 2 15,4 0 2-15,-1-5 2 16,2-11-1-16,-1-6 37 15,1-12 34-15,0-9 9 0,-1-9 15 16,-2-3-35-16,-5-3-36 16,-2 2-6-16,-6 6-141 15,-4 5-238-15</inkml:trace>
  <inkml:trace contextRef="#ctx0" brushRef="#br0" timeOffset="7670.8913">12031 7556 750 0,'3'0'318'0,"2"10"-177"0,-7 4-46 32,-16 7-22-32,-6 9-11 15,-18 1-9-15,-6-1-8 0,1-5-17 16,2-5-6-16,10-15 4 16,5-5 4-16,7-12-1 15,7-4 0-15,7-5-15 16,7 3 0-16,11-1 12 15,1 4 12-15,5 13 15 16,3 4 0-16,9 20-12 16,3 8-9-16,2 8-11 15,-6 2-4-15,-8-4-5 16,-4-3-19-16,-5-12-158 16</inkml:trace>
  <inkml:trace contextRef="#ctx0" brushRef="#br0" timeOffset="7807.3119">11807 7330 1027 0,'2'-7'493'15,"4"-3"-213"-15,1 7-109 16,10 13-129-16,7 9 9 16,13 9-357-16</inkml:trace>
  <inkml:trace contextRef="#ctx0" brushRef="#br0" timeOffset="8413.5628">12192 7278 410 0,'6'-5'236'0,"-1"-3"-6"0,13 1-83 16,8 1-1-1,8-4-21 1,6 1-24-16,6 2-45 15,-4 0-7-15,-7 3-15 0,-10 0-7 16,-23 4-3-16,-4 0-5 16,-24 6-8-16,-5-1-2 15,0 3-9-15,4 4-1 16,10-1-4-16,4-1-3 0,16 4-2 16,0-3 1-1,11 7 1-15,8 4 1 16,-4-4 2-16,2 3 3 15,-6-4 2-15,-7-3 1 0,-7-1 7 16,-8-1-1-16,-6-2 1 0,0 1-4 16,5 1-5-1,7 3-7-15,7 9-6 16,9 6-6-16,7 16 5 16,3 7 7-16,-4 3 13 0,-15 6 9 0,-8-9 19 31,-11-7 11-31,-14-6 20 15,-3-11 6-15,-8-13-6 16,0-10-8-16,4-19-17 16,9-11-8-16,15-12-70 0,8-2-49 0,15 1-167 15,9 5-167-15</inkml:trace>
  <inkml:trace contextRef="#ctx0" brushRef="#br0" timeOffset="8817.6788">12723 7759 549 0,'5'-6'359'0,"8"-8"-16"15,-9-1-118-15,0-1-33 16,-5-5-52-16,-6 1-25 16,-9 3-45-16,2 5-22 15,-6 8-32-15,-3 7-12 16,5 6-11-16,-2 4-4 0,11 8 4 15,5 1 2-15,11 3 2 16,5-2 2-16,2-8-2 16,3-4 0-16,1-9 6 0,0-2 4 15,-1-9 7 1,-6-2 3-16,-4-7 2 16,3 1-1-16,-3 2-4 15,-1 4-4-15,1 7-9 16,0 6-4-16,-2 12-3 15,5 5 1-15,5 1 4 16,-2 1-2-16,4-7 4 16,-1-2 19-16,-2-12 47 15,2-4 14-15,-2-10 11 16,0-5-16-16,-6-2-44 16,-2-2-12-16,-2 1-77 15,2 2-88-15</inkml:trace>
  <inkml:trace contextRef="#ctx0" brushRef="#br0" timeOffset="9106.916">13381 7640 668 0,'5'0'393'0,"8"6"-64"16,-11 1-95-16,-10 8-101 15,-7 4-30 1,-15 3-27-16,-2 2-14 0,-5-3-28 15,-1-2-13-15,20-18-11 32,8-1-1-32,2 1-7 0,-26-6-2 0,7-14 0 15,6-5-5-15,21 0-8 16,4 3-1-16,15 9 15 16,3 6 9-16,0 11 23 15,3 6 5-15,-1 11-5 16,5 5-3-16,-2 4-9 15,0-1-3-15,-8-6-98 16</inkml:trace>
  <inkml:trace contextRef="#ctx0" brushRef="#br0" timeOffset="9701.2434">14002 7660 793 0,'-8'5'330'15,"-3"10"-193"-15,6 6-63 0,9 3-43 31,10-2 13-31,10-3 24 16,4-8 4-16,2-8 10 16,2-5-5-16,-6-15 3 15,-7-1 10-15,-7-10 9 16,-12-3 0-16,-4 6-17 16,-1 3-15-16,1 12-37 0,5 10-15 15,-1 17-20-15,6 12-7 16,0 27 1-16,6 15-1 15,1 13 9-15,-7-3 1 16,-6-14 3-16,-10-15 6 16,-8-20 3-16,-8-10 8 0,-12-18 7 15,-8-7 4-15,-11-21 3 16,8-5-6-16,14-15-14 16,10-4-41-16,21-11-133 15,10-3-149-15</inkml:trace>
  <inkml:trace contextRef="#ctx0" brushRef="#br0" timeOffset="9852.5157">14382 7415 1252 0,'-2'-11'532'0,"-4"-7"-315"15,-4 9-82-15,-6 24-106 0,-3 12-24 16,1 20-97-1,2 8-126-15</inkml:trace>
  <inkml:trace contextRef="#ctx0" brushRef="#br0" timeOffset="10241.6824">14485 7671 685 0,'-2'2'339'0,"-1"5"-106"15,1 4-65-15,4 6-63 16,4-1-11-16,9 3-18 16,0-2-12-16,8-8-17 15,-1-3-7-15,-7-7-5 0,1-8-1 16,-5-6 3-16,-5-5 4 15,3-3 5 1,-4 0-1-16,-5 3-10 16,0 6-10-16,-1 12-20 15,3 4-5-15,4 24-6 16,3 6 0-16,6 22 2 16,-5 13 4-16,-8 2 5 15,-7-4 6-15,-13-16 6 16,-9-13 2-16,-6-15 3 0,-4-7 0 15,-1-19-3-15,5-6-62 16,13-16-340-16</inkml:trace>
  <inkml:trace contextRef="#ctx0" brushRef="#br0" timeOffset="10436.1845">15066 7821 1255 0,'-1'6'503'0,"2"11"-307"15,-4 5-46-15,-9 6-57 0,-2 1-23 16,-12-1-38 0,0-1-74-16</inkml:trace>
  <inkml:trace contextRef="#ctx0" brushRef="#br0" timeOffset="11398.4662">2190 8766 598 0,'-6'-12'331'0,"-7"-15"-38"16,-2 0-57-1,-11 2-66-15,1 7-28 0,-2 14-71 16,-2 3-29-16,7 13-36 0,0 5-9 15,12 7-5 1,4 9 2-16,9 5 1 0,8 1 2 16,12-7 7-1,5-5 3-15,5-17 14 16,3-9 6-16,-3-16 16 16,-3-9 9-16,-4-12 3 15,-5-3-1-15,-10-8-7 16,-8-4-7-16,-19-9-1 15,-8-4-3-15,-6-1-15 16,-1 4-9-16,16 15-33 16,6 10-62-16,11 21-157 15,12 8-103-15</inkml:trace>
  <inkml:trace contextRef="#ctx0" brushRef="#br0" timeOffset="12013.7529">2351 8653 589 0,'3'4'302'0,"10"11"-73"15,1 6-47-15,1 5-47 16,0 4-26-16,-5 2-36 15,-2 0-7-15,-3-9-12 16,2-3-7-16,-2-10-12 16,-3-7 4-16,5-10 1 15,-3-4 0-15,7-11-9 16,-1 1-15-16,2-2-22 16,0 2-7-16,2 8-5 15,1 2-1-15,-3 12 5 16,-3 7 5-16,-7 6 9 15,-1 3 3-15,5 1 7 16,5-1 0-16,-3-4-5 0,2-3-1 16,-8-3-1-16,-1-4-1 15,2-3 11-15,-3 0 4 16,0-1 0-16,-1 0 0 16,-1 0-24-16,1-23-17 15,7-41-35-15,3 24-16 16,11-9 11-16,-3-1 13 0,6 11 45 15,1 6 45 1,-3 19 51-16,-2 9 10 0,-7 11 3 16,1 10-23-1,-6 13-32-15,-1 9-5 0,10 11-9 16,2 4-3-16,6 2-11 16,4-2-3-16,-8-7-2 15,-3-7-3-15,-5-17 5 16,-7-7 5-16,-8-14 10 15,-6-6 1-15,-11-8-5 16,-3-3-7-16,-6-2-29 16,1 2-47-16,10 3-183 15</inkml:trace>
  <inkml:trace contextRef="#ctx0" brushRef="#br0" timeOffset="12196.3154">3151 8840 1086 0,'1'-2'562'0,"0"-2"-166"16,-1 4-212-16,0 0-65 0,0 0-76 16,0 0 4-1,0 0-4-15</inkml:trace>
  <inkml:trace contextRef="#ctx0" brushRef="#br0" timeOffset="12601.5597">3925 8538 938 0,'2'2'399'16,"-1"12"-228"-16,4 10-59 15,-2 18-73-15,-3 5-5 16,0 5-8-16,0 0-5 15,-2-8-5-15,5-4-4 0,5-13-121 16</inkml:trace>
  <inkml:trace contextRef="#ctx0" brushRef="#br0" timeOffset="12909.9435">4236 8653 891 0,'-9'-8'437'0,"-10"-9"-175"16,1 4-116-16,-4 10-42 15,-1 8-72-15,-1 7-22 16,5 18-15 0,2 2-1-16,17 11 3 15,6 1 3-15,13-5 0 16,8-5 2-16,5-16-1 15,3-6 2-15,-4-17 13 16,-5-7 15-16,-13-7 19 0,-10-4 2 16,-15 3-14-16,-8 4-16 15,-5 6-46 1,2 0-83-16</inkml:trace>
  <inkml:trace contextRef="#ctx0" brushRef="#br0" timeOffset="13215.5634">4526 8723 825 0,'-4'-8'400'0,"-10"-7"-133"0,-2 2-54 15,-7 5-82-15,-1 3-39 0,4 11-66 31,3 2-19-31,4 12-13 0,7 5-2 16,7 3 4 0,4 2 1-16,15-5 5 15,5-3 8-15,5-11 16 16,0-6 7-16,-7-11 20 16,-5-6 3-16,-9-8-6 15,-4 3-4-15,-7-5-30 16,-8-1-47-16,-2 5-157 15</inkml:trace>
  <inkml:trace contextRef="#ctx0" brushRef="#br0" timeOffset="13558.4064">4759 8840 876 0,'11'3'415'16,"13"0"-172"-16,-2-3-41 15,1-1-66-15,-3-5-21 0,-5-5-21 32,-5 0-11-32,-3-4-21 0,-1-1-8 15,-2-4-17 1,-4-3-7-16,-13-3-13 16,0 0-6-16,-12 6-14 15,5 4-7-15,-3 12-7 16,-2 5-1-16,2 13 2 15,5 8 4-15,2 9 3 16,13 8 1-16,13 14 5 16,4 4 1-16,13 7-1 15,-5 3 3-15,-3-11 2 16,-3-7 0-16,-7-10 9 16,-4-11-3-16,-2-7-74 15</inkml:trace>
  <inkml:trace contextRef="#ctx0" brushRef="#br0" timeOffset="14124.6421">5101 8754 539 0,'1'3'275'15,"6"4"-62"-15,4 0-71 16,9 3-27 0,4 0-7-16,7-2-15 15,1-4-16-15,1-5-21 0,1-3-12 0,-6-11-10 16,-2 0 1-16,-8-5 0 15,-9-4-2 1,-16-2-2-16,-10-4-4 16,-13 6-16-16,-6 2-10 15,3 19-14-15,-1 5-8 16,8 19-3-16,1 7 5 16,11 8 8-16,4 12 1 0,11 14 10 15,8 4 2-15,5 1 10 0,3-5 4 16,-12-17 3-1,12-7-2-15,-1-15-7 16,2-5-2-16,13-10-108 16</inkml:trace>
  <inkml:trace contextRef="#ctx0" brushRef="#br0" timeOffset="14414.6037">5633 8772 947 0,'-3'-10'421'16,"-6"-10"-200"-16,-4 2-46 16,-8 7-62-16,-2 4-21 15,-6 7-35-15,0 4-16 16,6 6-18-16,8 1-8 15,7 5-11-15,7 1-3 16,5 2 2-16,1 1 0 16,13 0 5-16,-2-4 1 0,11-7-2 15,2-3-2-15,0-9-73 16,1-1-87-16</inkml:trace>
  <inkml:trace contextRef="#ctx0" brushRef="#br0" timeOffset="14721.6312">5743 8765 786 0,'1'4'376'0,"2"8"-130"16,3 6-83-16,1 4-39 16,1 2-25-16,-4-6-30 0,-1-5-15 15,-2-10-16-15,0-3-2 16,-1-5-2-16,0 3-3 15,0-1-12 1,0-22-8-16,12-35-13 0,-3 30-6 16,10 6-4-16,-1-1 4 15,2 14 14-15,-1 4 10 16,-4 9 15-16,-2 9 0 16,-3 9-3-16,-4 2-4 0,-6 13-8 15,-2 1-5-15,-5 2-15 16,2 0-97-16</inkml:trace>
  <inkml:trace contextRef="#ctx0" brushRef="#br0" timeOffset="15255.5668">6185 8622 788 0,'-10'3'343'0,"-10"5"-192"31,4 6-51-31,8 3-74 16,7 4-11-16,12 0-7 15,-3-1 0-15,16-3 0 16,0-4 2-16,-2-7 3 15,2-4 5-15,-16-4 4 0,-6-4-3 0,-5 3-13 32,-5 0-8-32,-8 4-9 15,-6 4 1-15,-1 2 4 0,-1 1 0 16,5 7-4-16,7 2-1 16,6 6-2-16,3-1 2 15,8 4 6-15,4-6 4 16,9-3 12-16,6-1 10 15,1-14 12-15,4-2 1 16,3-9-3-16,-1-10-6 0,2-4-9 16,-6-4-2-16,-5-6 0 15,-3 2-7-15,-8 6 42 16,0 4 12-16,-11 11 13 16,0 9 11-16,-6 9-36 15,-2 4-10-15,8 9-16 16,-3 3-3-16,5 4-10 15,3 3-3-15,0-2-2 16,1-4-2-16,1-4-90 16,-3-11-90-16</inkml:trace>
  <inkml:trace contextRef="#ctx0" brushRef="#br0" timeOffset="15665.2365">6814 8882 1436 0,'-4'-4'629'0,"2"1"-324"16,2 2-173 0,0-1-49-16,0 2-56 15,0 0-15-15,0 0-107 16,0 0-148-16</inkml:trace>
  <inkml:trace contextRef="#ctx0" brushRef="#br0" timeOffset="16274.6333">7585 8235 847 0,'1'-12'430'0,"2"-11"-157"15,-5 26-131-15,-1 17-42 16,1 44-68-16,-1 19-21 15,1 18 2-15,-3 2 2 16,2-19-3-16,2-8 1 0,1-21-1 16,4-10 9-16,4-20-143 15,3-14-158-15</inkml:trace>
  <inkml:trace contextRef="#ctx0" brushRef="#br0" timeOffset="16571.2931">7926 8641 798 0,'-3'-5'369'0,"-2"-2"-162"16,-3 5-39-16,-7 2-63 16,0 3-27-16,-7 9-37 15,-2-2-14-15,8 10-17 16,1 2-5-16,14 2-5 15,5 3 0-15,11-4 2 16,7-3 3-16,4-12 5 0,0-3 1 16,-4-8 14-16,-10-4 6 15,-16-5 1 1,-6 1-2-16,-12-1-17 16,-5 1-10-16,1 0-113 0,4 3-173 15</inkml:trace>
  <inkml:trace contextRef="#ctx0" brushRef="#br0" timeOffset="16721.4189">8043 8643 1165 0,'15'6'479'16,"19"9"-287"-16,8 4-51 0,2 11-59 16,-4 10-21-16,-11 9-33 15,-4 9-10-15,-11-4-82 16,4-6-80-16,-4-14-243 15</inkml:trace>
  <inkml:trace contextRef="#ctx0" brushRef="#br0" timeOffset="16902.5639">8336 8648 1012 0,'-14'-1'473'0,"-15"-2"-223"0,-10 17-103 16,-4 11-39-1,-10 13-55 1,0 11-12-16,6 7-21 16,2 1-7-16,12-1-8 15,10-8-83-15,12-14-302 16</inkml:trace>
  <inkml:trace contextRef="#ctx0" brushRef="#br0" timeOffset="17197.4308">8452 8605 988 0,'-1'-1'449'16,"-4"5"-224"15,3-1-73-31,1-3-102 0,0 0-19 0,-4 22-14 0,-2 45-4 15,20-34-6 1,5-1 0-16,12-6 2 16,4-7 1-16,0-13 5 15,3-6 2-15,-7-12 3 16,-5-4-1-16,-8-4-24 16,-7 1-40-16,-9 0-176 15,-1-2-246-15</inkml:trace>
  <inkml:trace contextRef="#ctx0" brushRef="#br0" timeOffset="17302.3128">8611 8517 919 0,'-9'-7'482'0,"2"-8"-144"0,2 3-74 15,1 3-138-15,5 1-55 16,-1 10-111-16,1 7-109 16</inkml:trace>
  <inkml:trace contextRef="#ctx0" brushRef="#br0" timeOffset="17761.4229">8924 8584 922 0,'-5'-6'417'0,"-3"-7"-200"15,0 1-65-15,1 8-97 16,1 2-32-16,-4 7-35 15,1 3-6-15,-1 4 1 16,0 1 4-16,6 8 6 16,4-1 0-16,0-1 4 15,-2 0 1-15,2-1-6 16,0 2-4-16,-2-6-7 16,3 1-5-16,0-6-13 15,7-1 2-15,8-1 5 16,5-3 4-16,8 0 19 15,2-3 3-15,1-2 4 16,-2-4 3-16,-1-4 4 0,-7-2 2 16,-1-6 1-16,0-1 2 15,-6-4 1-15,-3-1 4 16,-5 1 32-16,-6 4 14 0,-2 7 20 16,-2 6 3-1,-2 5-22-15,0 6-10 0,3 6-12 16,2 5-2-16,6 11 0 15,2 1-3 1,1 2-7-16,-1 1-8 0,-1-6-11 16,-1-5-40-16,3-6-261 15</inkml:trace>
  <inkml:trace contextRef="#ctx0" brushRef="#br0" timeOffset="18128.54">9793 8679 582 0,'0'-7'313'15,"-5"-10"-57"-15,-5 2-26 16,-9 2-51-16,-6 3-35 0,0 6-69 16,-1 5-30-16,7 11-43 15,4 5-7 1,8 11-2-16,7-1 1 16,8 2 7-16,5-2 3 15,4-13 4-15,1-6 9 16,1-8 35-16,-3-6 9 0,5-9 8 15,-9-6-6-15,3-7-32 16,-3 0-21-16,-9 7-121 16</inkml:trace>
  <inkml:trace contextRef="#ctx0" brushRef="#br0" timeOffset="18678.1886">10494 8704 546 0,'11'-4'340'15,"9"-5"-31"-15,6-7-152 16,6-2-40-16,-3-7-22 16,-2-3 1-16,-10-6 28 15,-6-2 8-15,-7-4-24 16,-1 2-15-16,-5 7-45 15,0 8-19-15,-5 17-30 16,-1 13-10-16,2 30-6 16,4 13 3-16,7 19 6 15,4 7 6-15,2-6 2 16,-1-5 5-16,3-16-119 16,2-9-85-16</inkml:trace>
  <inkml:trace contextRef="#ctx0" brushRef="#br0" timeOffset="18963.0664">11051 8408 1088 0,'-13'-11'448'16,"-14"-5"-276"-16,1 6-57 0,2 11-63 15,4 5-16-15,10 2-21 16,7 3-4-16,13 2-5 15,8-1-3-15,12-5 0 16,5-6-1-16,8-4 0 16,0 1 0-16,0 6 2 15,-4 3-2-15,-10 8 8 16,-11 0 4-16,-14 0 13 16,-3 8 5-16,-15-6-4 15,2 1-3-15,3 2-45 0,-6-7-143 16</inkml:trace>
  <inkml:trace contextRef="#ctx0" brushRef="#br0" timeOffset="19129.5177">10943 8706 976 0,'13'-1'417'16,"20"-6"-234"-16,11 3-58 15,13 3-73-15,-1 1-22 0,-11 3-97 16,-14 3-81 0</inkml:trace>
  <inkml:trace contextRef="#ctx0" brushRef="#br0" timeOffset="19284.3478">10921 8776 971 0,'6'1'454'15,"13"1"-166"1,8 3-64-16,22 3-74 16,5-1-29-16,4-3-63 15,-1 1 5-15,-18-5 391 16</inkml:trace>
  <inkml:trace contextRef="#ctx0" brushRef="#br0" timeOffset="19777.8524">11664 8633 1017 0,'3'0'416'0,"7"4"-264"0,2 10-34 16,10 14-52-16,-1 4-15 16,0 5-9-16,-3 0-4 15,1-8-3 1,-3-6-2-16,4-14 9 15,0-8 11-15,4-16 4 0,2-4 4 16,-1-13-14-16,-3-3-14 0,-8 0-12 16,-5-2-30-16,-2 15-141 31,-1 8-164-31</inkml:trace>
  <inkml:trace contextRef="#ctx0" brushRef="#br0" timeOffset="20068.8414">12299 8769 568 0,'-2'-6'374'16,"2"-4"4"-16,-2-3-177 16,-2 0-40-16,-7-1-43 15,-9-1-18-15,-7 5-32 16,-1 1-13-16,0 8-33 15,3 4-10-15,2 6-9 0,3 5-2 16,11 8 2 0,5 1 0-16,13 6 0 15,6-1-1-15,10-3 4 16,1-2-1-16,0-10-3 16,-1-6 7-16,-3-11-105 15,-3-9-82-15</inkml:trace>
  <inkml:trace contextRef="#ctx0" brushRef="#br0" timeOffset="20172.9241">12274 8559 719 0,'-1'-14'401'16,"-7"-18"-71"-16,5 9-72 15,0 9-122-15,-1 6-55 0,1 10-87 16,3 6-97 0</inkml:trace>
  <inkml:trace contextRef="#ctx0" brushRef="#br0" timeOffset="20353.2209">12352 8580 1424 0,'-2'0'559'0,"-2"8"-371"15,2 11-69-15,7 23-63 16,6 12-4-16,9 21-19 16,-1 2-11-16,0 0-12 0,-8-4-5 15,-6-22-46-15,-2-4-28 0,1-17-80 31,-2-7-51-31</inkml:trace>
  <inkml:trace contextRef="#ctx0" brushRef="#br0" timeOffset="20806.0498">12504 8852 1319 0,'6'-4'480'0,"14"-1"-395"0,7 1-42 16,9 2-43-16,-2 1 0 16,0-4 0-16,6 3-19 15,-7-5-48-15,4-4-12 16,-7 0 0-16,-14-5 22 16,-7 0 58-16,-9-1 17 15,-13 2 7-15,-5 5-2 16,-6 7-2-16,-3 3 0 15,3 9-1-15,4 1-1 0,2 3-5 16,13 2-4-16,5-4-3 16,5 2 4-16,3-7 28 15,-1-6 10-15,14-9 5 16,-1-6-2-16,12-4-28 16,4 2 3-16,1 2 8 15,2 2 0-15,8 12 7 16,-6 6-11-16,-6 7-8 15,-5 6 4-15,-23 2 19 16,-5 2 8-16,-14 0 11 16,-6-1-4-16,-5-6-24 15,-4-4-11-15,5-5-90 0,6-6-450 16</inkml:trace>
  <inkml:trace contextRef="#ctx0" brushRef="#br0" timeOffset="21463.3877">13565 8611 1019 0,'6'0'417'15,"-2"1"-265"1,6 13-41-16,-1 12-73 16,-2 10-6-16,-3 9-4 15,-1-2 0-15,-7-8 1 0,2-3-2 0,0-16 0 16,-1-7 6-1,3-16 9-15,-5-13 0 0,2-14-5 16,0-10-8 0,3-13-11-16,1-1-3 15,4-6-5-15,-1 2-2 16,3 16-8-16,-1 6 0 16,0 22-1-16,3 21-2 0,2 22-1 15,3 11 1-15,7 16 1 16,3-3 1-16,11 3 1 15,7 2 1-15,10-11 0 0,-1-5 1 0,-6-17 6 16,-6-14 3-16,-12-19 11 31,-5-10 4-31,-11-17 3 0,-1-3-1 16,-11-8-7 0,-7-9-5-16,-4 6-10 15,-3-2-27-15,3 19-120 16,5 15-120-16</inkml:trace>
  <inkml:trace contextRef="#ctx0" brushRef="#br0" timeOffset="22505.6108">14137 8720 863 0,'3'-3'376'0,"5"-4"-198"0,10-3-38 15,2 1-57-15,2-2-25 16,4 1-29-16,-7 0-7 16,-7-3-4-16,-5 3-3 15,-13 0-10-15,-8 3-8 16,-4 8-15-16,-3 4-3 0,-2 6 1 16,6 5 2-16,2 9 5 15,4 0 2-15,7 5 4 16,6 1 3-16,7-4 4 15,6-4 4-15,9-9 9 16,2-8 2-16,2-10 5 16,5-3-2-16,-6-8-1 15,0-6-2-15,-4-2-2 16,-7-5 0-16,-4 2-4 16,-5 4-1-16,-7 8-1 15,0 7-3-15,-4 7 0 16,-3 7 0-16,3 8-1 15,-2 1 3-15,6 6 1 16,3-1-1-16,4-3 3 16,5 0 1-16,5-9 2 0,1 0 5 15,3-9 5 1,-3-4 1-16,-3-6-1 16,-4-4-2-16,-2 3-10 0,-2 1-5 15,-1 5-11-15,-1 5-4 16,-5 10 0-16,2 3 2 15,1 4 8-15,3 1 2 0,6-5 2 16,1 1 1-16,7-9 8 16,-3-5 5-1,1-13 10-15,-1-4 4 16,-6-7 4-16,1-5 0 0,-7-7-1 16,-3-2-4-16,-2-10-7 15,3-2-4-15,0-3-9 16,-3 0-4-16,2 13-13 15,-1 9-3-15,1 22-9 16,3 9-1-16,0 21 7 16,0 6 1-16,3 14 7 15,4 3 2-15,1 4 2 16,-5 2 0-16,-4-6 1 16,1 0-1-16,-12-13-19 0,-2-6-28 15,0-8-53 1,-6-7-13-16,8-10 18 15,0-3 26-15,6-10 51 0,1-2 11 16,9 1-9-16,2-1-3 16,14 9-5-16,6 4 3 15,4 2 16-15,4 4 5 16,-3 1 9-16,0 0 4 16,0-3 7-16,-3-2-1 15,-4-6 1-15,-1-3-2 16,-10-5-4-16,-3 0 7 15,-7-2 12-15,-4-2 5 16,-4 3 6-16,-4 0-6 0,-12 5-16 16,-2 8-9-16,-4 3-12 15,3 8-2-15,8 10-2 0,2 3 0 16,11 10 0 0,7 0 2-16,10-2 3 0,5-2 1 15,-2-10 8 1,0-5 11-16,-10-13 25 15,-6-7 6-15,-5-8 0 0,-2-7-12 16,-7-2-37-16,1-1-51 16,-3-2-451-1</inkml:trace>
  <inkml:trace contextRef="#ctx0" brushRef="#br0" timeOffset="22904.7614">15132 8678 552 0,'4'-3'332'0,"11"0"-69"16,-5 4-52-16,1 6-26 15,3 8-71-15,-3 5-24 16,1 5-38-16,-6 0-10 15,-3-1-8-15,0-3-5 16,-5-6-6-16,2-4-3 16,0-9 4-16,3-4 1 15,2-15-3-15,3 4-3 16,6-14-15-16,0-4-9 0,3 1-8 16,2-2-3-16,-1 12-3 15,2 7 5-15,-3 10 7 16,1 5 5-16,-8 11 14 15,-1 8 8-15,-2 5 10 16,0 1 1-16,1 3-6 16,0-5-6-16,1-3 3 15,1-5-52-15,-5-10-185 16</inkml:trace>
  <inkml:trace contextRef="#ctx0" brushRef="#br0" timeOffset="23125.5028">15698 8626 707 0,'4'-1'405'16,"7"-3"-54"-16,-2 4-86 15,-8-1-110-15,0 1-50 0,-1 1-69 16,-1-1-18-16,0 0-136 16</inkml:trace>
  <inkml:trace contextRef="#ctx0" brushRef="#br0" timeOffset="23396.207">15698 8780 845 0,'0'4'455'16,"1"3"-97"-16,-1-2-56 0,3 1-86 16,-6-6-35-1,8 4-55-15,-1-3-18 16,-4-1-40-1,0 0-15-15,0 0-24 16,0 0-12-16,0 0-5 0,0 0-6 0,0 0-3 16,0 0-62-1,-1 0-78-15</inkml:trace>
  <inkml:trace contextRef="#ctx1" brushRef="#br0">11199 19044 0,'0'0'0</inkml:trace>
  <inkml:trace contextRef="#ctx0" brushRef="#br0" timeOffset="26553.1577">5953 10013 506 0,'-6'-1'256'0,"-13"-3"-77"16,-7 5-49-16,-38 3-58 16,-14 0-10-1,-20 4-22 1,1 4-7-16,12-4-16 0,5-5-6 15,23 4-4-15,6-6-2 0,26 5-13 16,15 3-3 0,29 0 23-16,15 3 15 15,21 4 30-15,9 4 10 16,5 3-11-16,-6 1-7 16,-18 6-17-16,-22 5-4 15,-45 7-7-15,-20 11-4 0,-35 3 1 16,-6 4-1-16,9-11-4 15,8-11-1-15,40-11-4 16,19-13 2-16,34-14 2 16,19 1 3-16,18-1 0 15,10 0-2-15,11 4-7 16,2 1-4-16,5-3 8 16,0 5-84-16</inkml:trace>
  <inkml:trace contextRef="#ctx0" brushRef="#br0" timeOffset="26891.7456">6001 10145 518 0,'3'-4'315'0,"6"0"-32"16,7 9-98 0,-5 18-94-16,3 14-18 15,-1 20 3-15,-2 13 3 0,-5 7-1 16,-5-3-6-1,-8-16-20-15,-2-12-11 16,0-19-11-16,3-10-3 16,-1-17 12-16,1-4 0 15,3-15 0-15,-2-8-2 16,-2-21-17-16,0-16-3 16,-6-23-3-16,0-4-4 0,5 8-6 15,0 11-3-15,14 20-7 16,9 8-3-16,11 10-3 15,13 4-1-15,14 11 3 16,4 3 1-16,13 11-5 0,5 9 14 16,3 9-254-16</inkml:trace>
  <inkml:trace contextRef="#ctx0" brushRef="#br0" timeOffset="27112.1357">6008 10395 684 0,'26'0'301'0,"44"2"-154"15,5-2-68 1,3 4-55-16,-4 0-10 15,-21 3-3-15,-11 5-113 16</inkml:trace>
  <inkml:trace contextRef="#ctx0" brushRef="#br0" timeOffset="27477.259">6320 10564 748 0,'-3'5'293'0,"-3"6"-183"16,11 3-27-16,10 3-4 15,8-4 3-15,8-4-7 16,1-2-9-16,0-11-20 0,-4-1-7 16,-5-7-9-1,-8-3-3-15,-10-1-3 16,-3 2 2-16,-6 5 5 15,-2 2-3-15,0 9-11 16,3 6-8-16,1 12-15 16,5 8-3-16,6 15 1 15,-1 9 1-15,5 14 5 0,-10 0 2 16,-10-4 25-16,-7-4 19 16,-12-20 28-16,-4-8 7 15,-5-17-14-15,1-9-13 16,-7-16-24-16,4-12-9 15,7-21-95-15,4-11-78 16</inkml:trace>
  <inkml:trace contextRef="#ctx0" brushRef="#br0" timeOffset="28028.3139">6019 9743 421 0,'0'-4'220'0,"11"2"-50"16,8 2-33-16,17 2-44 15,21 5-10 1,21 4-23-16,2-2-14 0,4-1-18 16,-12 4-5-16,-22-4-6 15,-11-1-2-15,-23-4 3 16,-11-5 0-16,-13-5 0 0,-4-6-1 16,-2-4-6-1,6 0-3-15,3-2-5 16,4 5-4-16,4 7-5 15,3 7 0-15,5 12 17 16,0 4 16-16,-6 6 37 16,-5 2 10-16,-4 0-5 15,-1-3-12-15,10-4-10 16</inkml:trace>
  <inkml:trace contextRef="#ctx0" brushRef="#br0" timeOffset="28336.9567">7014 10285 708 0,'22'3'310'0,"32"2"-167"16,6-2-42-16,7-3-58 15,-2 0-15-15,-13 0-16 16,-6-1-62-16</inkml:trace>
  <inkml:trace contextRef="#ctx0" brushRef="#br0" timeOffset="28502.4165">7066 10372 565 0,'-1'2'275'15,"8"0"-45"-15,13 0-44 16,20-2-40-16,13 1-19 15,8 2-71-15,1-1-24 16,8 6-17-16,-9 0-96 0</inkml:trace>
  <inkml:trace contextRef="#ctx0" brushRef="#br0" timeOffset="28844.3871">8069 10169 537 0,'-20'-12'262'15,"-16"-14"-79"-15,-3 19-123 16,-1 11-29-16,2 13-18 16,3 11-4-16,5 12-1 15,8 9-1-15,14 13 1 16,8 5 0-16,12-5 9 15,10-7 22-15,22-18 56 16,10-10 16-16,21-16 7 16,9-8-19-16,-3-13-45 0,-10-8-8 15,-16-12 0 1,-18-7 3-16,-22-16-5 0,-12-8-7 0,-18-4-16 16,-8 7-8-1,-13 16-13 1,-2 13-4-16,-1 15-68 0,2 5-72 15</inkml:trace>
  <inkml:trace contextRef="#ctx0" brushRef="#br0" timeOffset="29005.7351">8191 10196 808 0,'-10'10'388'15,"-21"16"-160"-15,-13 6-26 0,-12 16-78 0,-5 5-37 16,11 5-44-16,8-1-18 15,24-12-18 1,10-7-36-16,8-20-321 16</inkml:trace>
  <inkml:trace contextRef="#ctx0" brushRef="#br0" timeOffset="29447.7552">7823 9945 584 0,'13'-3'308'0,"7"-2"-84"16,27 3-83-16,6 1-26 16,23 1-32-16,10 1-17 15,-7 6-29-15,-3 1-10 16,-30-2-13-16,-16-4-2 0,-17 1 0 16,-11-3 0-16,-7-6-2 15,2 0 0-15,-9-9-2 16,-1-3-2-16,7 2-3 15,0 2-1-15,9 5-4 16,4 4-4-16,1 5-3 16,-5 1-1-16,6 13 5 15,-3 4 10-15,-6 7 46 16,0 3 23-16,-15-3 40 16,-2-3 5-16,-4-7-31 15,0-5-24-15,11-1-80 16</inkml:trace>
  <inkml:trace contextRef="#ctx1" brushRef="#br0" timeOffset="8029.3661">14164 19044 0,'0'0'0,"0"0"0,0 0 0,0 0 0,0 0 0</inkml:trace>
  <inkml:trace contextRef="#ctx0" brushRef="#br0" timeOffset="34378.8158">8895 10369 752 0,'10'-1'333'15,"10"0"-150"-15,25-1-89 0,11 1-11 16,23 2-27-16,0 4-17 15,-6 2-23-15,-6 4-6 16,-13-1-72-16,-7-3-84 16</inkml:trace>
  <inkml:trace contextRef="#ctx0" brushRef="#br0" timeOffset="34601.9494">9052 10442 310 0,'0'-2'238'0,"3"2"46"16,15-2-52-16,17 1-76 16,11-1-23-16,8 0-40 15,-1 4-22-15,3 3-30 16,-8 3-11-16,-1 3-45 15,-7-7-64-15</inkml:trace>
  <inkml:trace contextRef="#ctx0" brushRef="#br0" timeOffset="34786.4892">9512 10288 698 0,'16'8'321'0,"17"11"-122"15,2 4-29-15,-11 3-39 16,-6 2-20-16,-18-4-45 16,-16-4-15-1,-18-4-21-15,-11-5-31 0,-3-5-199 16</inkml:trace>
  <inkml:trace contextRef="#ctx0" brushRef="#br0" timeOffset="35022.655">8935 10330 797 0,'-13'10'355'0,"-15"12"-171"31,5 8-33-31,14 8-42 16,8-2-16-16,22-4-26 0,15-1-14 0,14-8-24 16,20-7-39-16</inkml:trace>
  <inkml:trace contextRef="#ctx0" brushRef="#br0" timeOffset="35660.3995">10173 10285 562 0,'16'3'337'16,"17"11"-21"-16,-9 6-72 0,-10 13-92 15,-12 2-33-15,-7 0-54 16,-10 1-19 0,-4-9-18-16,6-2-8 0,0-12-7 15,11-9-2-15,9-13-16 16,2-9-8-16,11-15-11 16,2 0-2-16,8-3 13 15,-3-2 7-15,7 13 15 16,-2 5 20-16,-10 14 28 15,1 10 15-15,-14 15 21 16,-3 6-8-16,-1 10-21 16,-4 5-12-16,2-5-29 0,3 2-8 15,1-10-81 1,2-8-112-16</inkml:trace>
  <inkml:trace contextRef="#ctx0" brushRef="#br0" timeOffset="36046.9569">10109 10069 535 0,'14'0'300'0,"20"-1"-29"16,9 1-69-16,9 1-63 16,4 0-28-16,4-1-55 15,-1 3-22-15,-1 2-24 0,-9-2-5 16,-19 1-24 0,-6-1-12-16,-18-8-16 0,-6 0-7 15,-8-7 16 1,-5-7 10-16,-2 0 17 15,5 0 9-15,4 5 14 0,6 9 9 16,9 6 27 0,1 3 10-16,2 13 14 15,0-3 4-15,-4 4-15 16,-2-2-11-16,-4-2-22 0,0 1-25 0</inkml:trace>
  <inkml:trace contextRef="#ctx0" brushRef="#br0" timeOffset="36351.8512">10962 10211 853 0,'3'-7'440'0,"3"-7"-114"16,-3 4-58-16,4 12-110 31,-1 6-41-31,2 18-66 16,5 8-16-16,0 15-14 16,0 5-5-16,-2 1-10 15,-4-4-3-15,-5-13-36 16,-2-8-44-16,-2-16-109 15,-3-3-83-15</inkml:trace>
  <inkml:trace contextRef="#ctx0" brushRef="#br0" timeOffset="36506.2522">10822 10340 876 0,'0'0'456'0,"0"0"-126"16,21 4-124-16,12 0-45 15,23 0-64-15,10-1-38 16,6-1-40-16,-6 2-13 16,-13-4-152-16</inkml:trace>
  <inkml:trace contextRef="#ctx0" brushRef="#br0" timeOffset="37041.4866">11628 10120 902 0,'1'2'376'0,"-2"10"-212"15,3 13-47 1,1 18-49-16,1 10-5 15,1 14-17-15,-4 1-7 16,-1-8-13-16,1-6-6 0,4-20-8 16,-5-14 0-1,1-18 11-15,-2-6 1 16,-5-18 2-16,2-1-2 0,-5-18-8 16,4-7 1-16,-7-18 19 15,-2-10 3-15,-1-2 0 16,3-2-6-16,12 17-24 15,5 6-8-15,10 18-7 16,4 8-3-16,4 13-7 16,1 6-1-16,10 11 2 15,5 3 5-15,18 6-73 16,9 1-62-16</inkml:trace>
  <inkml:trace contextRef="#ctx0" brushRef="#br0" timeOffset="37276.0032">11671 10237 817 0,'21'0'380'16,"15"0"-174"-16,7-1-56 0,10 0-93 16,-3 1-17-1,0 0-192-15</inkml:trace>
  <inkml:trace contextRef="#ctx0" brushRef="#br0" timeOffset="37784.0268">12036 10643 627 0,'7'-5'291'0,"8"-10"-116"0,-4-3-36 15,-8-1-43-15,-3-3-14 16,-12-2-27-16,-1 5-10 16,-15-1-14-16,0 9-6 15,-2 11-9-15,3 1-7 16,11 14-12-16,5-1-3 15,11 1 0-15,5 3 2 16,7-6 5-16,5-1 2 0,2-3 4 16,2-5 0-1,-4-2 1-15,1-2-2 0,-5 1-3 16,-1 2 9-16,-4 7 14 16,-2 5 6-16,-4 12 15 15,1 8-6-15,0 10-11 16,-3 9-5-16,-7 6-11 15,-8-5-2-15,-12-6 26 16,-7-7 15-16,-10-18 6 16,0-5 0-16,4-18-23 15,6-10-29-15,16-19-130 16,-3-17-275-16</inkml:trace>
  <inkml:trace contextRef="#ctx0" brushRef="#br0" timeOffset="38373.8964">11571 9677 771 0,'15'-1'368'0,"9"0"-141"16,16 1-108-16,6 4-24 0,14 2-47 31,9 0-19-31,6 1-17 15,2-5-4-15,-19-1-44 16,-14-2-30-16,-24-7-59 0,-11 0-27 16,-10-3 26-16,-4-4 28 15,-2 0 59-15,0-2 27 16,6 7 38-16,1 4 16 16,2 7 32-16,6 9 19 15,2 6 20-15,-1 8 2 16,2 7-3-16,-3 1-4 0,-10-3-22 15,-2-2-14 1,-9-10-22-16,1-7-47 0</inkml:trace>
  <inkml:trace contextRef="#ctx0" brushRef="#br0" timeOffset="38810.1085">12599 10236 672 0,'11'-2'319'0,"16"0"-109"16,9-2-53-16,14 4-53 15,8 3-23-15,5 2-38 16,3 3-26-16,-17 0-144 16,-14 1-179-16</inkml:trace>
  <inkml:trace contextRef="#ctx0" brushRef="#br0" timeOffset="38974.7398">12642 10345 785 0,'5'1'400'0,"7"0"-127"16,7 1-104-1,13 2-34-15,18-2-56 16,4-1-27-16,14 0-46 0,3 4-81 15</inkml:trace>
  <inkml:trace contextRef="#ctx0" brushRef="#br0" timeOffset="39317.6976">13559 10149 941 0,'-8'-13'422'15,"-13"-11"-208"1,-4 7-55-16,-1 11-85 16,-4 7-27-16,-2 12-37 15,2 5-8-15,2 15-6 16,3 7-3-16,13 14 2 0,6 6 0 16,14 3 3-1,10-3 2-15,15-15 0 16,13-10 1-16,17-18-1 0,5-9 0 0,3-21 0 31,-2-5 2-31,-22-26 9 16,-5-8 4-16,-26-7 10 15,-23-9 9-15,-24 6 4 16,-14 6-1-16,-11 15-11 0,6 11-12 0,2 15-62 16,3 8-84-1</inkml:trace>
  <inkml:trace contextRef="#ctx0" brushRef="#br0" timeOffset="39529.0996">13650 10167 722 0,'-3'1'392'16,"-6"6"-81"-16,-10 8-123 15,-3 5-29-15,-11 13-55 16,-2 4-29-16,2 10-44 16,2 2-12-16,8-7-79 15,6-3-96-15</inkml:trace>
  <inkml:trace contextRef="#ctx0" brushRef="#br0" timeOffset="39998.0335">13301 9836 725 0,'-1'0'382'16,"1"-2"-111"-1,22 3-76-15,10 3-33 0,22 1-55 16,8 3-26-16,11 4-48 16,-10-1-15-16,-7 0-11 15,-5-2-1-15,-18-4-31 16,2-4-24-16,-17-6-43 15,-9-5-21-15,-16-9 8 16,-7-1 23-16,-7-5 43 16,-1 0 22-16,8 5 17 0,6 4 0 15,5 11-9-15,3 5-2 16,4 5 16 0,1 10 18-16,3 7 49 15,5 8 17-15,2 6 22 16,0-4 2-16,-9 2 8 15,-10-10 3-15,-13-6-14 16,-2-2-17-16,3-9-42 16,3 3-28-16</inkml:trace>
  <inkml:trace contextRef="#ctx0" brushRef="#br0" timeOffset="50549.2971">5158 11649 715 0,'6'2'304'0,"8"7"-164"0,2 11-48 15,-1 13-44-15,-3 4-12 16,-10 8-16 0,-2 1-6-16,-6-6 3 0,-1-4 0 0,5-14 2 15,-3-13 11 1,10-14 3-16,3-14 2 16,12-19 13-16,3-6-2 0,5-8 19 15,2 3 10-15,0 14 13 16,0 9 2-1,-7 14-19 1,0 11-12-16,-8 13-31 16,-1 8-8-16,-9 15-12 0,-5 4 0 15,-4 7 0-15,-1-1-1 16,3-3 24-16,5-5-83 0</inkml:trace>
  <inkml:trace contextRef="#ctx0" brushRef="#br0" timeOffset="50804.6228">5789 11753 901 0,'11'0'432'15,"10"3"-150"-15,13 0-146 16,6 2-21-16,5-3-51 16,1 0-17-16,6 0-173 15</inkml:trace>
  <inkml:trace contextRef="#ctx0" brushRef="#br0" timeOffset="51523.668">6390 11664 695 0,'4'0'330'15,"2"0"-121"1,-1 2-60-16,3 11-66 15,-3 0-8-15,5 12-22 0,0-1-12 16,-8 9-17-16,-1 4-8 16,-4 5-6-16,-3 3-1 15,3-11 1 1,0-4 0-16,5-8 0 16,-2-7 0-16,3-5 2 0,-2-4 4 15,-5-8 7-15,1-2 1 16,2 3-4-16,0 0-6 15,0 0-8-15,0 0-3 16,0 0-5-16,-1 0-1 16,1-1-1-16,0 1 2 0,0 0 4 15,0 0 2-15,0 0 0 16,-1 0 0 0,1-1 2-16,0 1 0 15,-2-9 1-15,-13-34 1 16,10 16 0-16,-3-6 1 0,0-10 0 15,3-3-2-15,2 3-4 16,2 4-2-16,4 7-2 16,4 6 0-16,2 8 1 0,-3 2 2 15,-5 7 9 1,-2-2 2-16,-2 0 2 16,4 4-1-16,0-5-6 0,2 2-3 15,6 1-5 1,5-1 0-16,3 2-4 15,0 2-2-15,11 6 0 16,1 0 0-16,22 2 1 16,12 4-1-16,12-3-69 15,3 2-71-15</inkml:trace>
  <inkml:trace contextRef="#ctx0" brushRef="#br0" timeOffset="51770.9124">6395 11813 679 0,'5'0'338'0,"13"2"-84"0,4-1-42 0,24 1-53 15,9 3-34 1,5 0-68 0,3 4-3-16,-16-1-193 15</inkml:trace>
  <inkml:trace contextRef="#ctx0" brushRef="#br0" timeOffset="52306.1253">6839 12041 543 0,'4'-5'288'0,"-2"-4"-66"15,-1-4-40-15,-2 2-62 16,-5 1-27 0,-12-4-38-16,-4 10-12 0,-6 7-17 15,-1 3-8-15,10 8-13 16,5-1-5-16,14 2-1 15,6-3-3-15,10-5 4 16,6-2 3-16,4-3 3 16,2-2 2-16,-4 0 0 15,-4-3 0-15,-12-2-2 16,-2-1-3-16,-1 6 9 0,2 8 1 16,-2 7 4-1,1 10 1-15,-1 8-8 16,-5 4-3-16,4 8 1 15,-8 0-1-15,-1-4 2 16,-3-5 3-16,-12-15 26 16,-2-6 17-16,-13-16 15 15,-3-10 3-15,8-11-21 0,3-7-16 16,12-5-29-16,11-1-60 0,10-2-371 16</inkml:trace>
  <inkml:trace contextRef="#ctx0" brushRef="#br0" timeOffset="52646.3278">7298 11742 771 0,'12'-3'384'0,"5"-2"-126"16,19 3-113-1,7 0-34-15,16 2-46 16,2 2-21-16,4 2-34 0,-9 1-57 16,-15 2-170-16,-9 1-227 15</inkml:trace>
  <inkml:trace contextRef="#ctx0" brushRef="#br0" timeOffset="52841.7208">7348 11888 582 0,'-4'-1'385'15,"3"-1"-15"-15,11 2-155 16,9-2-47-16,28 2-79 16,7 2-25-16,18-1-41 15,4 5-7-15,-10 1-114 16,-10 1-161-16</inkml:trace>
  <inkml:trace contextRef="#ctx0" brushRef="#br0" timeOffset="53228.8306">8301 11615 707 0,'-9'-9'387'0,"-10"-11"-80"15,-8 8-163-15,-1 4-50 16,-10 6-60-16,1 7-18 0,4 15-22 16,0 6-5-1,15 12-2-15,9 9 2 16,14 4 4-16,9 5 5 15,21-5 5-15,9-3 3 0,10-16 6 16,7-10 0 0,1-22 5-16,-3-13 1 0,0-16 4 15,-5-11 19-15,-15-10 34 16,-12-1 11-16,-28-9 11 16,-18 4-11-16,-28-1-35 15,-10 4-15-15,1 19-26 16,3 8-10-16,9 27-101 15,5 10-91-15</inkml:trace>
  <inkml:trace contextRef="#ctx0" brushRef="#br0" timeOffset="53535.6432">8437 11629 702 0,'-3'-3'329'0,"-9"-2"-120"15,-4 5-45-15,-1 10-52 16,-5 6-11-16,-7 12-17 15,0 7-5-15,-9 6-6 16,-3 6-6-16,0 5-21 16,2-7-10-16,9-8-10 15,6-8-39-15</inkml:trace>
  <inkml:trace contextRef="#ctx1" brushRef="#br0" timeOffset="32694.1589">15153 19044 0</inkml:trace>
  <inkml:trace contextRef="#ctx0" brushRef="#br0" timeOffset="59041.683">9155 11649 679 0,'0'2'286'0,"7"1"-148"0,15 1-43 15,23-3-28 1,13 2 2-16,24 0-17 16,4 0-10-16,2 5-18 15,-9-1-7-15,-26 5-9 16,-11 2-7-16,-20-4-159 16</inkml:trace>
  <inkml:trace contextRef="#ctx0" brushRef="#br0" timeOffset="59413.594">9197 11804 460 0,'-1'0'252'16,"9"1"-60"-16,14 1-48 0,20 1-50 15,10-1 3-15,22-1 5 16,4 3-8-16,3-2-36 15,-3 2-15-15,-25-2-21 0,-13 0-6 16,-18-5-68 0,-13-4-67-16,-9-7-163 15,0-2-36-15,-8-5 46 16,4 2 69-16,1 4 187 16,3 1 48-16,9 7 39 15,-1 2 25-15,9 5 45 16,1 6 23-16,-5 8 35 15,4 1 0-15,-8 3-26 16,-3 3-19-16,-4-4-52 16,-1 3-26-16,-8-9-40 15,-4-1-37-15,-12-7-158 16,-6-3-149-16</inkml:trace>
  <inkml:trace contextRef="#ctx0" brushRef="#br0" timeOffset="59607.4706">9314 11639 591 0,'-8'-1'323'15,"-10"-1"-85"-15,-10 4-81 16,2 11-28-16,-7 5-52 16,5 8-16-16,13 8-23 15,5 3-7-15,26 5-8 16,14-2-5-16,23 0-4 15,7-6 6-15</inkml:trace>
  <inkml:trace contextRef="#ctx0" brushRef="#br0" timeOffset="60149.3323">10663 11617 579 0,'11'7'303'16,"-6"-3"-79"-1,1-1-62-15,26 19-11 0,-7 17-2 16,-3 11-6-16,-26 0-32 15,-11-5-18-15,0-3-39 16,-2-8-17-16,9-17-17 16,4-4-1-16,9-23-3 15,4-13 0-15,11-18-6 16,0-11-3-16,6 1-4 16,7 5-3-16,3 13-2 15,2 11-4-15,-6 16 6 16,-7 9 15-16,-14 18 33 0,-4 6 13 15,-6 6 4-15,-1 4-10 0,-1 3-31 32,2 0-7-32,8-6-10 0,4-4-62 15,5-11-384-15</inkml:trace>
  <inkml:trace contextRef="#ctx0" brushRef="#br0" timeOffset="60356.9903">11175 11706 896 0,'7'-2'365'0,"17"1"-205"16,10 0-44-16,13 1-37 15,8 2-15-15,-2 0-36 16,-1 2-9-16,-10-2-11 15,-10-2-73-15</inkml:trace>
  <inkml:trace contextRef="#ctx0" brushRef="#br0" timeOffset="60522.6458">11227 11841 496 0,'10'5'326'15,"1"0"-13"-15,18 0-70 16,16-1-19-16,5-4-75 16,3 0-45-16,3-2-58 0,-8 0-10 15</inkml:trace>
  <inkml:trace contextRef="#ctx0" brushRef="#br0" timeOffset="61191.3241">11870 11519 810 0,'0'-2'353'16,"0"3"-180"-16,0 11-36 0,0 19-53 15,0 9-1-15,-2 13-5 16,2 5-12-16,-1 3-17 16,-3 0-9-16,4-9-16 15,-1-9-7-15,1-18-2 16,1-13 5-16,1-18 6 16,-2-13 1-16,-2-19 0 15,0-7-5-15,-5-19-2 16,-3-4-2-16,-1-7-6 15,-1-4-5-15,6 13-8 16,6 9-3-16,5 18-2 16,5 10 1-16,11 12 1 0,4 3 0 15,15 9 2 1,9 1-1-16,13 5 1 16,4 2-2-16,1 5-73 15,-4 4-59-15</inkml:trace>
  <inkml:trace contextRef="#ctx0" brushRef="#br0" timeOffset="61404.2896">11927 11656 695 0,'3'0'311'0,"16"2"-137"16,9-1-71-16,24-1-50 16,7 2-10-16,3 2-19 15,5 0-6-15</inkml:trace>
  <inkml:trace contextRef="#ctx0" brushRef="#br0" timeOffset="61956.4574">12363 11982 330 0,'8'0'240'0,"7"-11"37"16,-4-2-48-16,-7-9-58 16,-4-6-17-16,-14-1-41 15,-5 0-21-15,-8 11-40 16,-4 5-21-16,1 11-26 15,1 3-6-15,15 12-6 16,2 2-3-16,10 5 4 16,9 2 1-16,6-5 4 15,4-4 3-15,8-7 2 16,-3-6 1-16,-2-3 1 0,-5-3 0 16,-5 1-3-1,-3 5-2-15,-1 6-1 16,1 8 5-16,2 12 19 0,4 9 8 0,-1 11 5 31,1 1-4-31,-15-2-13 0,-7-4-3 0,-17-12 34 31,-10-8 12-31,-2-8 18 0,-4-8 5 16,-2-12-31 0,9-5-13-16,5-13-31 0,10 0-38 0,16-7-126 15,4-3-156 1</inkml:trace>
  <inkml:trace contextRef="#ctx0" brushRef="#br0" timeOffset="62224.093">12750 11617 708 0,'11'-2'361'16,"11"-1"-98"-16,18 2-102 16,2-2-29-16,11 3-42 15,-1 0-25-15,-6 0-37 16,-1 3-9-16,-16-2-66 15,-5 0-106-15</inkml:trace>
  <inkml:trace contextRef="#ctx0" brushRef="#br0" timeOffset="62423.79">12765 11745 656 0,'0'0'344'16,"6"0"-46"-16,11 2-74 16,19 1-58-16,8 0-9 0,18 2-51 15,-1 0-37 1,-2-4-42-16,-7 0-8 0,-21-1 123 16</inkml:trace>
  <inkml:trace contextRef="#ctx0" brushRef="#br0" timeOffset="63244.1505">13552 11572 767 0,'5'0'328'0,"5"2"-173"16,3 10-35-16,-3 13-28 0,-6 1-2 16,-1 9-10-1,-5-3-6-15,-7-2-23 16,2-2-10-16,0-10-16 15,3-9-1-15,7-11 2 16,4-8-1-16,5-15-2 16,0-5-6-16,9-3-12 0,2 2-5 15,0 8-5-15,7 8-1 16,1 15 16-16,-3 2 9 0,-5 12 14 16,-7 3 2-1,-15 2-11-15,-2 1-6 16,-11-3-5-16,1-1-4 15,-1-7-2-15,2-6 2 0,12-4-1 16,4-10 0-16,7-9-1 16,4-3-4-16,5-3-3 15,2 2-2-15,6 11-5 16,2 5 1-16,-1 12 3 16,-1 7 1-16,-2 8 6 15,-10 1 1-15,-5 2 2 16,-1 2-1-16,-11-1-2 15,-1 0-2-15,-9-2-74 16,-8-5-133-16</inkml:trace>
  <inkml:trace contextRef="#ctx0" brushRef="#br0" timeOffset="63797.6966">14400 11777 508 0,'0'-5'276'0,"-1"-5"-42"16,-5-4-38-16,-8-6-36 15,-6 2-10-15,-11-1-26 16,-6 2-14-16,-5 9-40 16,5 7-19-16,8 5-30 15,5 7-11-15,13 5-10 16,2-1-1-16,11 3 1 16,12-2 1-16,10-2 4 15,8-3 2-15,9-10 1 16,-4-1 0-16,-4-5-2 15,-5-3 0-15,-16-1 0 0,-3 2 0 16,-7 1-1-16,-2 3-3 16,2 6 0-16,-2-3-1 15,0 0 0-15,6 19 3 16,17 49 0 0,-10-20-2-16,-3 12 1 15,-2 1 0-15,-10-7 1 0,-6-6 2 16,-14-14 18-16,-9-6 13 15,-16-6 17-15,-5-6 6 16,-6-13-5-16,7-3-2 16,7-16-10-16,10-2-6 15,16-10-17-15,10 2-15 16,19-7-93-16,4-6-76 0</inkml:trace>
  <inkml:trace contextRef="#ctx0" brushRef="#br0" timeOffset="64499.7251">10274 11050 817 0,'2'-1'291'0,"1"13"-228"15,7 25-26-15,-7 54-25 16,4 33 22-16,-1 40 9 16,-2 15 0-1,1 3-2-15,-4-16-5 0,0-27-15 16,-1-19-5-1,3-36-4-15,-3-13-3 0,5-25-37 16,1-21-103-16</inkml:trace>
  <inkml:trace contextRef="#ctx0" brushRef="#br0" timeOffset="64995.6858">10116 11046 361 0,'34'-11'208'0,"56"-6"-20"0,24 2-57 15,50 6-42 1,19 3-7-16,74 1-16 15,28 1-11-15,52 7-29 16,25 0-7-16,-1-6-8 16,2 2 2-16,-29-7-4 0,-20 0 1 15,-41 7-3 1,-25 1-4-16,-43 0 1 0,-15 1 1 0,-31-1 1 16,-20-5 1-1,-22-4-1-15,-12 0 1 16,-18-4-4-16,-6 5-2 15,-22 9-2-15,-16 5-7 16,-27 8-7-16,-15-3 3 16,-20 1 1-16,-9-6 9 0,-4 1 8 15,1 0-1-15,12 5 0 16,8 3-2-16,8 13-3 16,1 9-1-16,2 25 1 15,-1 26 0-15,-10 45 0 16,4 18 2-16,2 35 0 0,1-4 2 0,10-22-55 31,8-6-271-31</inkml:trace>
  <inkml:trace contextRef="#ctx0" brushRef="#br0" timeOffset="65406.9427">10284 12511 708 0,'-6'0'274'15,"-1"2"-166"-15,45 4-87 16,30-1-17-16,69-5 5 16,36-3 14-16,70-1 28 15,34 1 14-15,52 6 12 16,19 1-11-16,33 4-26 15,7 0-11-15,1-8-11 16,-140-2-4 0,-125 1-5-16,2 1 0 0,304-1 2 0,-44 1-1 15,-69 10-3-15,-160 10 11 0</inkml:trace>
  <inkml:trace contextRef="#ctx0" brushRef="#br0" timeOffset="66252.1009">1911 14549 696 0,'9'-2'331'16,"5"-4"-114"-16,11-20-104 15,6-12-12-15,4-28 2 16,-2-13 5-16,-4-6 3 15,-13-7-3-15,-9-3-31 0,-6-1-22 0,-2 6-37 32,1 15-10-32,-2 34 3 15,-3 18 0-15,2 31 1 16,-3 18 0-16,6 31-10 16,5 19 0-16,7 26 2 15,11 5 1-15,15 7-2 0,6-2-1 16,0-20-2-16,1-12-1 15,-5-33 0-15,-2-11-5 16,-7-22-74-16,-8-4-67 16</inkml:trace>
  <inkml:trace contextRef="#ctx0" brushRef="#br0" timeOffset="66406.2953">1969 14359 691 0,'3'-1'282'15,"6"-1"-122"-15,17 2-126 16,11-2-15-16,19 2 7 16,3 3-11-16,0 0 25 15,-3-1-140-15</inkml:trace>
  <inkml:trace contextRef="#ctx0" brushRef="#br0" timeOffset="66537.991">1811 14162 878 0,'-4'-1'329'0,"-2"-3"-272"15,6 4-64-15,12 7-29 16,10 4-39-16</inkml:trace>
  <inkml:trace contextRef="#ctx0" brushRef="#br0" timeOffset="66827.3121">2462 14448 606 0,'10'6'306'16,"15"6"-74"-16,1 3-67 0,7-3-57 15,1-4-6 1,0-9-16-16,3-6-9 0,-6-14-15 0,-5-3-5 16,-14-10-9-1,-7-3-8-15,-18 1-7 16,-9-1-8-16,-6 11-22 15,-6 10-13-15,2 20-14 16,6 13 0-16,1 21 6 16,8 8 7-16,13 12 6 15,4 3 3-15,11-5 6 16,4 0 2-16,1-4 0 16,3-5 0-16,0-9-2 15,2-7-40-15,2-14-219 16</inkml:trace>
  <inkml:trace contextRef="#ctx0" brushRef="#br0" timeOffset="67106.0921">3268 14403 771 0,'-3'18'390'0,"-6"9"-154"16,-17 2-54-16,-8 1-23 15,-9-9-70-15,1-2-28 0,11-10-31 16,3-9-8-16,6-8-13 16,0-12-9-1,6-7-17-15,9-6-9 16,12 2-2-16,12 8 7 0,7 12 21 16,5 13 14-16,4 19 38 15,1 7 11-15,-1 7 6 16,0 3-7-16,-3-3-26 15,-6-7-12-15</inkml:trace>
  <inkml:trace contextRef="#ctx0" brushRef="#br0" timeOffset="67689.75">5629 14729 819 0,'13'0'366'16,"14"0"-163"-16,1 21-81 16,-3 12-4-16,-11 23-12 15,-11 4-11-15,-14-5-26 16,-5-4-13-16,2-16-25 16,0-8-8-16,9-13-12 15,4-7-2-15,9-20-2 16,10-9-2-16,14-16-2 15,6-4 0-15,6 1-2 16,-5 5 1-16,-1 19 4 0,-8 9 4 16,-9 21 21-16,-2 13 9 15,-13 13 7-15,-1 5-2 16,-5-1-19-16,-6-5-8 16,4-8-35-16,-1-3-99 15</inkml:trace>
  <inkml:trace contextRef="#ctx0" brushRef="#br0" timeOffset="68067.9801">5547 14568 910 0,'12'-8'391'16,"9"-7"-189"-16,22 8-108 16,12 4-9-16,20 8-12 15,1 1-10-15,-3 0-28 0,-4-1-10 16,-11 0-13-16,-5 1-4 16,-15-3-8-16,-8-3-32 15,-21-8-31-15,-9-7-4 16,-12-8 4-1,-7-2 32-15,-4 2 31 0,4 3 9 16,10 11 17-16,4 5 3 16,11 10 9-16,3 10 5 15,4 8 4-15,-1 3 7 0,-8 6-1 16,-4-2-7 0,-4 4-19-16,-2 0 3 0,5-4-526 15</inkml:trace>
  <inkml:trace contextRef="#ctx0" brushRef="#br0" timeOffset="68349.4399">6573 14784 674 0,'11'-2'365'0,"20"-4"-54"16,4 2-127-16,11 0-76 15,4 1-36-15,-3 3-48 0,-2 0-12 0,-12 1-87 16,-1 2-224-16</inkml:trace>
  <inkml:trace contextRef="#ctx0" brushRef="#br0" timeOffset="68556.2607">6575 14934 848 0,'7'0'415'16,"7"1"-152"-16,20-2-79 16,7-3-9-16,16 2-33 15,2 1-22-15,-7 2-52 16,-10 3-23-16,-14-1-59 16,-9-1-134-16</inkml:trace>
  <inkml:trace contextRef="#ctx0" brushRef="#br0" timeOffset="69824.6374">7713 14241 503 0,'-33'20'291'16,"-33"42"-41"-16,-4 18-86 15,15 26-80-15,17 7-23 0,39 15-21 16,21-5-6-16,36-21-8 16,17-12-4-16,10-40-7 15,5-9-37-15</inkml:trace>
  <inkml:trace contextRef="#ctx0" brushRef="#br0" timeOffset="70267.2964">7948 14662 955 0,'13'9'373'16,"8"11"-245"-16,-2 7-10 16,-3 9-12-1,-9 0-8-15,-6 3-30 16,-3-4-17-16,-4-13-26 16,3-7-6-16,3-20-7 15,1-10-2-15,11-16-4 16,3-6-4-16,9-3-2 0,5 1 0 0,3 13 2 31,2 9 2-31,-2 14 4 16,-6 7 10-16,-11 15 22 0,-8 1 7 15,-7 7 2-15,-2 1-7 16,-5-7-21-16,3 0-7 16,3-10-8-16,2-11 0 0,12-14-3 15,1-9-1 1,11-5-1-16,-2 0-1 0,2 11 1 15,3 8 0-15,-13 11 1 0,1 10-1 16,-13 12 2-16,1 7-2 16,-1 7 3-16,-3-1-52 15</inkml:trace>
  <inkml:trace contextRef="#ctx0" brushRef="#br0" timeOffset="70743.6838">8838 14946 442 0,'5'-8'289'0,"2"-6"-32"0,-4-2-62 31,2-4-27-31,-5-4-48 0,-8-5-18 16,-7-2-27-16,-9 2-9 15,-16 7-7-15,2 11-6 0,-2 12-13 16,4 7-9 0,14 10-21-16,8 4-6 15,16 3-5-15,9 0-2 16,16-7-1-16,5-3 0 15,4-10-1-15,-5-7-1 16,-5-4 1-16,-6-6 3 0,-7 5 2 16,-3 6 3-16,-8 10 6 15,5 11 6-15,0 19 15 16,-3 5 4-16,3 8 0 16,-4 1-4-16,-6-1-14 15,-4 0-4-15,-4-6 1 16,-12-6 0-16,-8-13 2 15,-4-11 0-15,-12-20-14 16,6-9-72-16</inkml:trace>
  <inkml:trace contextRef="#ctx0" brushRef="#br0" timeOffset="71019.4021">9032 14281 651 0,'10'13'357'16,"13"10"-44"-16,12 33-151 15,9 13 14 1,3 16-11-16,-8 3-14 0,-18 4-47 15,-16 4-28-15,-28-9-48 16,-16-2-9-16,-4-27-12 16,0-15 30-16,15-20-143 0</inkml:trace>
  <inkml:trace contextRef="#ctx0" brushRef="#br0" timeOffset="71329.2737">9804 14616 1089 0,'-5'-6'526'0,"-2"-12"-182"0,-3 10-229 16,7 3-50-1,0 5-55-15,-2 1-106 0</inkml:trace>
  <inkml:trace contextRef="#ctx0" brushRef="#br0" timeOffset="71573.1594">9787 14812 842 0,'-5'10'415'0,"1"24"-118"16,5 11-110-16,9 16-71 15,4 8-26-15,-2 15-28 16,-10 7-14-16,-5 8-15 16,-14-6-2-16,-14-20-12 15,-7-15-1-15,-15-29-1 16,-6-12-1-16,-1-27-6 16,10-10-15-16,14-28-60 0,13-11-54 15,29-23-162-15</inkml:trace>
  <inkml:trace contextRef="#ctx0" brushRef="#br0" timeOffset="72001.572">9532 14213 825 0,'3'-6'365'0,"6"0"-163"16,21 3-92-1,14-1-25-15,22 4-9 16,4-3-10-16,10 3-25 15,0 1-11-15,-14 5-14 16,-9-1-2-16,-29-5-4 16,-9 0 3-16,-19-9 1 15,-2-1 0-15,-7-5 0 0,-5-5-3 16,4 3-4 0,1 2-1-16,6 7 12 0,2 3 3 15,2 14 6-15,4 6 0 16,1 18-3-16,-1 8 4 15,-5 3 4-15,-10 7 0 16,-10-10-7-16,0 0 69 16</inkml:trace>
</inkml:ink>
</file>

<file path=ppt/ink/ink2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20T06:44:45.463"/>
    </inkml:context>
    <inkml:brush xml:id="br0">
      <inkml:brushProperty name="width" value="0.05292" units="cm"/>
      <inkml:brushProperty name="height" value="0.05292" units="cm"/>
      <inkml:brushProperty name="color" value="#FF0000"/>
    </inkml:brush>
    <inkml:context xml:id="ctx1">
      <inkml:inkSource xml:id="inkSrc68">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20T06:45:21.475"/>
    </inkml:context>
  </inkml:definitions>
  <inkml:trace contextRef="#ctx0" brushRef="#br0">2112 6833 841 0,'-28'8'359'0,"-40"20"-200"16,-4 12-29-16,8 24-52 16,7 6-24-16,32 7-20 15,15-2 4-15,23-7 14 16,17-6 4-16,22-18-2 16,9-9-5-16,14-27-4 15,3-14 8-15,-3-25 34 16,-14-13 12-16,-6-19 10 15,-15-9-4-15,-41-6-27 16,0-6-11-16,-45 6-26 16,-14 12-14-16,-6 22-25 15,-6 20-11-15,9 28-53 16,7 10-85-16,15 15-302 16</inkml:trace>
  <inkml:trace contextRef="#ctx0" brushRef="#br0" timeOffset="143.0633">1844 7105 1167 0,'19'4'447'15,"33"1"-318"-15,9 2-31 16,21 0-22-16,5-1-26 0,-2 0-32 16,7-2-41-16,-9 0-326 15</inkml:trace>
  <inkml:trace contextRef="#ctx0" brushRef="#br0" timeOffset="404.3968">2749 7095 777 0,'0'4'372'16,"-1"3"-154"-16,-5 9-62 16,-7 5-7-16,-12 9-40 15,-3 4-20-15,-9-1-32 16,4-3-11-16,-1-12-15 0,6-8-6 15,2-18-12-15,3-10-7 16,16-5-15 0,4-2-6-16,11 2 0 15,7 7 2-15,2 9 13 0,3 7 4 16,4 19 12 0,-1 3 4-16,6 11 2 15,0-1-1-15,5-6-86 0</inkml:trace>
  <inkml:trace contextRef="#ctx0" brushRef="#br0" timeOffset="760.9554">3421 7101 897 0,'1'-9'442'0,"3"-4"-147"16,-2 7-77-16,-2 24-82 15,-4 13-39-15,-3 29-44 16,1 21-9-16,3 16-10 16,2-1-5-16,6-11-9 0,-1-15-4 15,7-21-4-15,-1-9-7 16,-4-18-111 0,1-9-95-16</inkml:trace>
  <inkml:trace contextRef="#ctx0" brushRef="#br0" timeOffset="895.8281">3438 7346 851 0,'4'-2'365'0,"7"1"-195"15,8 1-93-15,8 5-58 16,8 2-10-16,8-2-41 16,4-5-209-1</inkml:trace>
  <inkml:trace contextRef="#ctx0" brushRef="#br0" timeOffset="1198.0381">3936 7212 715 0,'-6'-7'411'0,"-5"-5"-29"15,-9-2-115-15,-5 1-90 16,1 2-33-16,-3 1-63 16,3 6-25-16,6 6-36 15,-2 5-11-15,8 8-14 16,9 4-5-16,9 1-7 15,9 1-1-15,11-3-3 16,1-6-6-16,-1-5-27 16,-3-4-1-16,-11-3 6 15,-9 0 9-15,-13 0 33 16,-10 2 7-16,-6 6 0 16,-4 3 3-16,8 5-2 15,6 3-3-15,16 0-6 0,8 1-2 0,10 1-3 16,7-2-81-16,0-1-132 15,1-7-79 1,0-10-144-16</inkml:trace>
  <inkml:trace contextRef="#ctx0" brushRef="#br0" timeOffset="1439.0743">3956 7301 486 0,'0'-31'345'16,"9"-22"-13"-16,-1-7-102 16,4 1-48-16,10 10-58 15,-3 3-21-15,7 21-33 16,3 13-15-16,-2 23-21 15,0 13-6-15,-4 17 5 16,-4 5 2-16,-3 6-2 16,-5 1-4-16,-2-3-6 15,-4-5-1-15,0-12-1 16,1-8 2-16,-5-15 11 0,-1-5 4 16,-8-12-3-1,-5-2-6-15,-5 3-20 16,-3 5-9-16,-6 10-4 15,-1 4-1-15,5 4-2 0,8-1-152 16</inkml:trace>
  <inkml:trace contextRef="#ctx0" brushRef="#br0" timeOffset="1793.0742">4491 7162 641 0,'-4'-8'375'16,"-3"-10"-69"-16,-5 9-116 15,-2 1-33-15,-2 7-65 0,1 3-26 16,3 2-34-16,3 4-12 16,9 2-17-1,3 2-3-15,12 0 1 16,4-1 0-16,-2-3 4 15,2-3 0-15,-9-3 0 16,-7-2-2-16,-6 0-5 16,-7 0-2-16,-10 8-1 15,-3 5 2-15,-1 7 5 0,2 4 3 16,10 2 3-16,9-2 2 16,13 1 1-1,6-5-1-15,13-7 30 16,2-7-116-16</inkml:trace>
  <inkml:trace contextRef="#ctx0" brushRef="#br0" timeOffset="2441.9385">4671 7200 513 0,'1'0'327'0,"6"-4"39"31,3 1-180-31,19-1-92 15,1-1-9-15,9-1-34 16,0 0-7-16,-10 1-14 16,-5 1-4-16,-18 1-1 15,-4 3 1-15,-17 3-4 16,-9 4-2-16,-5 8-10 16,-4 3-4-16,3 5-3 15,8 0 0-15,12 3-3 16,10 0 2-16,16-1 2 15,6-1 3-15,12-11 4 0,2-6 2 16,3-11 0-16,-2-7 1 16,-12-8 1-16,-3-3 0 15,-12 0-1-15,1 0-3 16,-6 6 0-16,-2 5-1 16,2 11 2-16,-5 3 3 15,0 6 6-15,0 5-1 16,-3 3 0-16,2 0-3 15,-3 0-8-15,4-6-2 0,3-11 4 16,2-2 1-16,7-14 2 16,-1-3-2-16,6-4-5 15,6 1-3-15,0 7-1 16,-4 3 0-16,-4 10 3 16,-3 4 1-16,-2 13 3 15,-2 2 3-15,-4 9-3 16,0 8-2-16,-4 2-6 15,-1 2-44-15,-1-10-207 16</inkml:trace>
  <inkml:trace contextRef="#ctx0" brushRef="#br0" timeOffset="2588.6528">5096 6936 813 0,'0'-15'483'16,"-2"-12"-57"-1,2 14-185-15,4 16-149 0,-1 9-48 16,4 17-16-16,1 5-166 16</inkml:trace>
  <inkml:trace contextRef="#ctx0" brushRef="#br0" timeOffset="3069.0381">5564 7187 680 0,'-13'-7'395'0,"-9"-4"-78"0,-9 5-129 16,-2 3-43-1,1 10-77-15,3 7-26 16,5 10-31-16,9 2-8 16,11 4-7-16,9 1 0 15,18-7 3-15,6-1 1 16,8-14 10-16,-4-7 4 16,-10-11 10-16,-7-4 6 0,-16-7 21 15,-10 3-2 1,-7 3-13-16,-8 2-11 15,-2 9-98-15,5 1-130 0</inkml:trace>
  <inkml:trace contextRef="#ctx0" brushRef="#br0" timeOffset="3663.9534">5887 7369 544 0,'3'-10'310'0,"5"-13"-21"15,-5-2-59-15,-8-3-48 0,-2 1-10 16,-14 4-28-16,2 2-25 16,-8 10-42-16,-3 3-21 15,5 10-33-15,1 5-12 16,9 9-10-16,3 5-2 15,9 0-2-15,5 4 1 16,8 0-1-16,4 1 1 16,8-2 2-16,0-7 0 0,6-9 4 15,-3-5 2 1,-2-11 2-16,-1-6 1 0,-8-7-3 16,-3-6-3-16,-5 1 0 15,-1 4-1-15,-5 5 2 16,1 4-1-16,-1 10-3 15,-2 3-2-15,-1 9 0 16,0 6 0-16,2 4 2 16,2 1 0-16,10 1 0 15,6-6 1-15,1-7 3 16,6-5 3-16,2-13 2 16,0-4 3-16,1-10 1 15,-4-2 0-15,-7-5-1 16,-3 1 2-16,-7 3 20 15,-3 0 8-15,-3 16 2 16,-4 5-1-16,0 15-22 16,0 12-9-16,3 11-5 15,1 12-1-15,5 16-2 16,2 2-1-16,2 3-1 0,2-5-1 16,1-17 0-16,-2-6-1 15,-1-14-61-15,1-6-84 16</inkml:trace>
  <inkml:trace contextRef="#ctx0" brushRef="#br0" timeOffset="3801.0182">6160 7360 1058 0,'13'-2'466'16,"9"-3"-199"-16,13 0-191 15,8 5-28-15,0 0-26 16,-2-1-10-16,-5 0-145 15</inkml:trace>
  <inkml:trace contextRef="#ctx0" brushRef="#br0" timeOffset="4187.9718">6645 7121 1125 0,'-5'-4'499'0,"-11"-4"-257"0,-6-4-62 15,-3 13-95-15,1 3-33 16,8 4-40-16,7 7-7 16,9 0-7-16,8 1-2 15,13 1 0-15,1-1 1 16,3-3 0-16,-2-5 1 15,-9-7 1-15,-6-1 1 16,-8-2-2-16,-7 0-1 16,-14 4-4-16,-2 0 0 0,-3 9 3 15,-3 0 2-15,10 8 3 16,7 0 1-16,11 3 5 16,6 2 2-16,16-1 5 15,8-2-1-15,8-11-2 16,5-7 0-16,5-10-145 15,-1-8-419-15</inkml:trace>
  <inkml:trace contextRef="#ctx0" brushRef="#br0" timeOffset="4907.5903">7184 7107 774 0,'10'0'337'16,"10"0"-145"-16,17 5-137 16,8 0-17-16,5 0-12 15,5 0-5-15,-10-5-5 0,-7-2 1 16,-14-4 4-1,-14 3 3-15,-12-2 1 0,-7 3-3 16,-16 3-6-16,-1 2-2 16,-2 10-5-1,1 4 0-15,7 9-2 16,7 0-1-16,9 3 1 16,3-1 4-16,11-1 13 15,4-1 5-15,0-11 8 0,9-7 1 16,4-14-4-16,0-6-4 15,3-6-5-15,-4-4-3 16,-6-1-7-16,1 0-4 16,-7 6-7-16,-2 4-2 15,-5 11-1-15,-1 3 5 16,-3 14 14-16,1 2 5 16,-3 4 4-16,-1 0-3 0,2-8-10 15,-3 0-5-15,6-11 2 16,6-2 1-1,7-10 0-15,7-4 0 0,-1-8-4 16,-1-1-2-16,1 5-2 16,-1-1 2-16,-5 12 8 15,-1 7 8-15,-8 12 16 0,2 9 3 16,-3 7-8-16,-3 4-8 16,2-1-44-1,-1-1-128-15</inkml:trace>
  <inkml:trace contextRef="#ctx0" brushRef="#br0" timeOffset="5376.4362">8475 7071 603 0,'15'-17'269'0,"15"-14"-107"16,14-3-50-16,8-6-18 16,2 5-1-16,-1 6-4 15,-13 7-1-15,-17 10-2 16,-10 10-3-16,-13 11-3 16,-2 12-8-16,-5 22-15 15,2 9-9-15,7 17-26 16,8 5-5-16,8 10-8 15,4 2-1-15,-3-6 1 16,-8-10 2-16,-11-19 1 16,-8-11 0-16,-8-13 1 15,-6-8 2-15,-10-15-71 16,-4-10-62-16,-2-23-354 16</inkml:trace>
  <inkml:trace contextRef="#ctx0" brushRef="#br0" timeOffset="6031.4889">9141 7218 780 0,'4'-7'366'0,"-2"-8"-134"16,-2 4-30-1,-8 0-50-15,-6 4-29 0,-6 6-60 16,-4 4-21-16,0 5-27 15,4 3-8-15,6 4-7 16,6-1-2-16,10 3-6 16,12-1 1-16,10-3 1 15,7 0 1-15,1-7 5 16,-1-4 0-16,-7-4 0 16,-5-3 0-16,-10-1-2 15,-7-1-2-15,-12 5-3 16,-7 1 1-16,-10 1 1 15,-4 8 2-15,7 6 1 16,7 2-1-16,11 7-2 16,10 3 0-16,9 2 2 0,7-1 2 15,10-10 2 1,6-4 2-16,2-11 2 16,-4-4 1-16,-1-7 3 0,-7-9 0 15,-7-8 0-15,-1-3-1 16,-9-6 2-16,2 7 4 15,-4 3 24-15,-6 4 7 0,-1 10-1 16,-3 2-4 0,-6 10-29-16,8 4-8 0,-2 8-3 15,-1 1-2-15,9 9 0 16,-4-1 1-16,10 3 1 16,3 1 2-16,2-8 1 15,3-5 1-15,-5-11 3 16,1-3 1-16,-3-12 0 15,1-2-8-15,-1-5-78 16,-3-5-49-16,-3-2-72 16,-3-2-9-16,-3 0 76 15,-5 1 56-15,-3 3 112 16,0 2 35-16,-1 8 40 16,4 3 8-16,1 6-26 0,1 4-19 15,3 2-40-15,2 3-70 16</inkml:trace>
  <inkml:trace contextRef="#ctx0" brushRef="#br0" timeOffset="6827.1099">9583 6832 980 0,'0'-4'382'16,"8"-1"-266"-16,12 0-43 16,19 3-43-16,6-3-9 15,7-2-9-15,-7-1-1 16,-15-1-1-16,-6 0 0 15,-17 3 1-15,1 2 0 16,-10 0-2-16,-8 3-2 0,-2 3-2 16,-8 5-1-16,0 7 0 15,2 4-1-15,8 4-3 16,5 0-1-16,8 3-2 16,8 0 1-16,4-1 2 15,-1 0 0-15,2 0 0 16,-4-1 3-16,-7-3 0 15,-1 2 0-15,-7-4 0 16,3 5 1-16,0 6 0 16,3 6 1-16,7 9-1 15,0 10-1-15,1 15 0 16,-9 1 0-16,-12-3 6 16,-4-10 5-16,-9-18 10 15,-2-9 2-15,-3-15 3 16,-6-7-2-16,2-14-6 15,8-10-7-15,13-5-41 16,10-5-46-16,13-8-213 0</inkml:trace>
  <inkml:trace contextRef="#ctx0" brushRef="#br0" timeOffset="6975.1392">9716 7218 886 0,'2'-2'382'16,"11"-2"-204"-16,4 1-37 0,12 6-58 15,8 5-23 1,8 6-32-16,-2 1-13 0,2-3-77 16,-4 2-122-16</inkml:trace>
  <inkml:trace contextRef="#ctx0" brushRef="#br0" timeOffset="7271.4862">10021 7247 602 0,'6'0'338'15,"1"0"-88"-15,4 7-58 16,2 3-13-16,1 14-41 16,1 5-15-16,-7 4-19 15,-5 1-13-15,-4-10-30 16,0-4-13-16,1-10-13 16,0-6-3-16,2-11-7 15,4-7-4-15,6-11-12 16,3-4-5-16,9 1-3 15,-2 4 0-15,0 8 1 16,1 4 0-16,-5 11-1 0,3 2 2 16,-7 11 5-16,-4 4 7 15,-4 8 16-15,-3 6 6 16,-3-2 1-16,0 2-5 16,-2-7-16-16,2-5-31 15</inkml:trace>
  <inkml:trace contextRef="#ctx0" brushRef="#br0" timeOffset="8235.4898">10820 7234 644 0,'12'-2'324'0,"6"-5"-79"15,14 7-159-15,4 0-25 16,-1 1-28-16,1 0-8 16,-7 0-10-16,-3 1 0 0,-11-1-2 15,-11 0 2-15,-12-1 0 16,-8 0-2-1,-6 1-3-15,-3 5-1 16,3 5 0-16,3 2 3 0,7 8 3 16,5 2 2-16,10 8-1 15,7 8 0-15,10-5-3 16,3-3-1-16,8-13-1 16,4-10 0-16,-2-12 1 15,4-7 0-15,-8-13 1 16,-3-5-1-16,-8-8 3 15,-6-2 0-15,-10 3 0 16,-2 6 8-16,-4 12 10 16,2 6-2-16,-5 12-3 15,0 9-9-15,4 10-14 16,-1 4-2-16,8 8 0 16,2 4 1-16,-2-5 0 15,5 1 0-15,5-8 3 16,1-8 1-16,2-10 8 0,-5-5 2 15,-4-11 1-15,2-5 0 16,0-7-5-16,-2-3-1 16,0-6-2-16,1 5-1 0,-4 8-4 15,3 8-2 1,-5 11-3-16,-1 7 1 16,3 11 1-16,3 4 1 15,3 7 3-15,-1 1 0 16,1-5-1-16,0-5 1 0,0-10 4 15,2-3 4-15,-1-13 10 16,-2 1 1-16,-1-13-1 16,2-4-5-16,-1-4-8 15,1-2-3-15,3 5-6 16,-2 4-3-16,2 12-3 16,-2 6-2-16,2 11-1 15,1 7 2-15,0 7 2 16,1 1 3-16,2-2 4 15,-5-4 1-15,1-10 15 16,-1-3 9-16,-2-12 9 16,0-3 1-16,-2-7-13 15,-3-5-19-15,-6-1-172 0</inkml:trace>
  <inkml:trace contextRef="#ctx0" brushRef="#br0" timeOffset="9036.36">12293 7204 811 0,'19'1'379'15,"11"1"-162"-15,10 1-109 16,6 0-37-16,-3-1-38 16,-5-2-9-16,-10 0-10 15,-10 0-4-15,-12 0-9 0,-8 1-1 16,-13 5-2 0,-10 3 1-16,-6 5 4 0,-1 5 2 15,2 5 1-15,7 5 1 0,13 8 0 16,8-3 1-1,21-2 7-15,8-6 1 0,14-11 3 16,1-3-1 0,2-12-3-16,-1-2-1 15,-10-10-2-15,-7-2-1 16,-10 0-2-16,-6-1 1 0,-5 3 1 16,1 4 6-16,-3 1 4 15,-3 3-1-15,-1 5-6 16,-3 2-6-16,3-3-8 0,1 0 0 15,3 8 0-15,-2 8-1 16,50 22 2-16,-27-32 2 16,2-5 3-16,-3-7 2 15,-1-5 2 1,-6-6 0-16,-8-4 0 16,-8-5-4-16,-10-3-2 15,-6-1-4-15,-4 7-2 0,1 5 0 16,0 8-5-1,0 5-1-15,0 5-1 16,1 6 0-16,4 13 3 16,10 8 1-16,3 18 5 15,1 4 0-15,8 6 5 0,-4-2 1 16,-3-4-1-16,2-5 0 16,-3-7-2-16,-2-8-1 15,8-11-49-15,4-5-41 16</inkml:trace>
  <inkml:trace contextRef="#ctx0" brushRef="#br0" timeOffset="9206.6379">12953 7261 965 0,'6'-3'461'16,"5"-1"-211"-1,-10 5-52-15,-2 14-103 16,-1 3-40-16,3 15-29 15,5 5-8-15,4 3-22 16,0-4-124-16</inkml:trace>
  <inkml:trace contextRef="#ctx0" brushRef="#br0" timeOffset="9609.007">13135 7263 997 0,'-1'-5'411'16,"-3"-3"-247"-16,2 4-45 0,0 6-54 15,-2 6-12 1,4 11-21-16,3 3-2 16,5 6-1-16,2 0-3 0,8 0-1 15,2-6-1-15,-1-12-2 0,2-4 0 16,-3-11-2-16,-1-5-1 15,1-9-3-15,-5-1-4 16,-6-5-4 0,-2 6-3-16,-5 6-5 15,-1 6-5-15,-4 8-5 0,1 4 0 0,3 9 2 32,1 0 3-32,8 5 4 15,3 4 1-15,5 1 2 16,1-4 3-16,3-5 10 0,2-1 7 0,-5-16 17 15,-3-2 3-15,-5-9-8 16,-4-5-8-16,-4-6-159 16,-1-7-119-1</inkml:trace>
  <inkml:trace contextRef="#ctx0" brushRef="#br0" timeOffset="9729.4995">13310 7045 1037 0,'-6'-10'529'0,"-4"-7"-167"15,3 4-73-15,4 9-142 16,3 3-54-16,8 8-69 16,0 0-19-16,8 11-144 0,2 6-124 15</inkml:trace>
  <inkml:trace contextRef="#ctx0" brushRef="#br0" timeOffset="9970.7015">13567 7245 1066 0,'12'8'465'16,"6"7"-255"-16,5 8-72 16,-4 2-37-16,0 4-43 15,1-1-15-15,-5-7-18 16,-2-6-1-16,-3-10 10 16,2-5 9-16,-4-16 25 15,4-6 7-15,2-11-4 16,1-3-9-16,0 2-30 15,-5 4-14-15,-6 10-76 16,-5 4 283-16</inkml:trace>
  <inkml:trace contextRef="#ctx0" brushRef="#br0" timeOffset="10970.5124">1846 8261 905 0,'19'4'324'15,"20"12"-267"-15,-2 7 0 0,-15 15 31 16,-11 6 8-16,-21 3 5 31,-9 2-11-31,-8-10-40 0,-3-2-11 16,11-18-19-16,6-7-6 15,13-13-3-15,7-14-2 0,15-11-3 16,5 0-1 0,3-12-2-16,0 0 1 15,-8 2 1-15,-6 1 0 16,-9 12 1-16,-5 8 4 0,-2 12 6 16,0 3 0-16,-2 16-2 15,1 6-4-15,-2 8-8 16,3 5 0-16,12 0-2 15,3 0-2-15,7-4-1 16,0-6-40-16,1-6-133 16,4-7-142-16</inkml:trace>
  <inkml:trace contextRef="#ctx0" brushRef="#br0" timeOffset="11229.8712">2470 8400 605 0,'11'-4'359'16,"12"-3"-51"-16,-18 14-98 15,-3 11-18-15,-11 6-47 0,-9 5-21 16,-7 2-41 0,-7-6-17-16,0-5-28 15,3-5-7-15,1-14-13 0,9-6-5 16,3-9-11 0,2-6-8-16,9-6-15 0,1 2-2 15,8 0 4-15,10 7 3 16,7 9 10-16,3 8 2 0,5 15 3 15,0 8 2 1,-2 5 2-16,-4 2 1 16,-3 2 2-16,0-5-54 15,-2 0-288-15</inkml:trace>
  <inkml:trace contextRef="#ctx0" brushRef="#br0" timeOffset="11507.923">2564 8340 855 0,'5'-24'417'0,"5"-26"-119"16,8 6-119-16,8 17-64 15,-1 4-20-15,4 16-34 16,1 8-19-16,4 22-12 16,-2 7 0-16,-7 17 6 15,-3 8 1-15,-9 4-6 16,-6-1-4-16,-3-11-7 15,0-8-3-15,-3-17-2 16,1-7 0-16,-2-14 9 16,-7-1 1-16,-10 0-5 15,-7 0-3-15,-12 6-15 16,-3 1-4-16,7 5-44 16,3 1-83-16</inkml:trace>
  <inkml:trace contextRef="#ctx0" brushRef="#br0" timeOffset="11958.9398">2983 8376 908 0,'2'-6'444'0,"2"-3"-160"15,0 4-62-15,-4 10-100 16,0 8-46-16,-2 10-55 16,3 5-6-16,7 2-2 15,1-3-3-15,5-7-1 16,1-7 2-16,0-9 4 16,4-6 4-16,-2-11 0 15,1-2 1-15,-5-7-5 16,-4 0-6-16,-5-1-3 0,-5 5-4 15,-5 11-10 1,-5 6-1-16,4 12-5 16,-1 6 2-16,6 8 6 0,3 3 2 15,7-1 3-15,11-7 1 16,6-8 4-16,5-6 3 16,4-6 10-16,-2-11 11 15,-5-7 37-15,-5-4 9 0,-9-9 0 16,-9 1-11-16,-9 4-51 15,-4 3-40-15,-5 15-156 16,-1 8-125 0</inkml:trace>
  <inkml:trace contextRef="#ctx0" brushRef="#br0" timeOffset="12318.6696">3510 8460 626 0,'-4'-8'359'16,"2"-11"-42"-16,2 2-70 15,0 4-87 1,1 3-35-16,-1 11-65 0,-5 5-21 16,1 16-24-16,4 2-8 15,0 7-3 1,7 4 0-16,5-9 1 15,1 0 3-15,7-12 9 16,-1-5 5-16,2-12 16 0,0-7 6 16,-5-10 13-16,-1-3 8 15,-13-16 11-15,-2-6 0 0,-16-16-15 16,-3-9-12 0,2 0-27-16,-1 2-12 15,19 11-15-15,5 7-9 16,13 12-29-16,13 8-58 0,7 16-168 15,5 12-336 1</inkml:trace>
  <inkml:trace contextRef="#ctx0" brushRef="#br0" timeOffset="12548.4738">3847 8334 824 0,'3'10'416'31,"0"8"-123"-31,1 12-134 16,-2 2-27-16,-1 5-37 0,0 0-20 16,-1-8-28-16,3-1-16 0,4-9-24 31,1-5-59-31,2-12-208 15</inkml:trace>
  <inkml:trace contextRef="#ctx0" brushRef="#br0" timeOffset="12663.5674">3834 8180 671 0,'-5'-10'460'16,"-3"-7"40"-16,1 6-234 0,7 7-174 15,5 5-74 1</inkml:trace>
  <inkml:trace contextRef="#ctx0" brushRef="#br0" timeOffset="13208.3107">4071 8383 958 0,'-4'3'436'15,"-1"7"-212"-15,-3 10-87 16,8 9-100-16,2 0-12 16,4-3-8-16,11-2-2 0,-1-10 0 15,5 1 2 1,3-10 5-16,-4-6 2 16,1-7-1-16,-5-5-1 15,-4-7-11-15,-1 3-2 0,-3-1-4 16,-7-1 1-16,4 6 0 15,-1 3-2-15,-8 8-5 16,9 2-5-16,-5 8 0 16,5 4 0-16,10 7 4 15,-2 3 1-15,6-1 1 16,1-5 1-16,2-8 7 16,0-6 10-16,-4-8 49 15,-2-4 20-15,-8-6 26 16,-1-3 0-16,-6-1-35 15,-4-2-20-15,-7 3-33 16,-1 1-19-16,3 7-107 16,2 6-122-16</inkml:trace>
  <inkml:trace contextRef="#ctx0" brushRef="#br0" timeOffset="13485.3241">4461 8373 945 0,'1'-4'495'15,"4"-6"-147"-15,0 7-168 16,3 6-53 0,7 14-71-16,4 3-18 15,-2 9-18-15,3 0-4 0,-3-4-3 16,-3-3-1-16,-1-9 5 16,-3-6 10-16,1-9 39 15,2-7 10-15,2-4 10 16,1-9-1-16,-1-9-25 15,-1-3-7-15,-4-5-16 16,-4 4-11-16,1 10-24 16,-1 4-28-16,-6 12-156 15,1 8-128-15</inkml:trace>
  <inkml:trace contextRef="#ctx0" brushRef="#br0" timeOffset="13742.8222">4917 8577 1245 0,'1'-3'584'16,"5"-3"-244"-16,2 2-53 15,0 2-107-15,0 2-39 16,-2 4-57-16,-6-3-23 16,1 1-29-16,-1-2-10 15,0 0-12-15,0 0-45 16</inkml:trace>
  <inkml:trace contextRef="#ctx0" brushRef="#br0" timeOffset="14852.7163">19319 8018 428 0,'1'-24'264'32,"-6"-34"-4"-32,-9-2-52 15,-25 4-56-15,-15 4-12 0,-24 19-41 16,-4 12-20-16,-17 23-40 16,-7 15-23-16,-4 41-17 15,-3 18-3-15,15 29 0 16,13 10 1-16,24 13 3 15,12 3 1-15,28-9 4 16,17 2 1-16,35-15 7 16,22-3 3-16,37-15 8 15,14-12 4-15,35-36 17 16,9-25 18-16,17-36 31 16,2-28 16-16,-36-39 40 0,-21-19-1 15,-57-33 1 1,-31-14-5-16,-47 0-66 0,-15 12-25 15,-43 23-49-15,-13 17-20 16,-8 21-4 0,-1 8-51-16,16 26-121 0,7 17-118 15</inkml:trace>
  <inkml:trace contextRef="#ctx0" brushRef="#br0" timeOffset="19039.8589">5744 8148 688 0,'-15'-9'371'0,"-18"-6"-85"15,-3 3-58-15,-7 13-91 0,-1 7-31 16,3 17-52-16,4 12-19 16,15 14-26-1,6 4-9-15,18 10-7 16,6-9-1-16,14-7 0 15,15-9 2-15,13-20 6 16,10-9 6-16,5-17 13 16,-7-11 6-16,-12-22 35 15,-9-10 12-15,-21-11 17 16,-11-1-5-16,-19 6-35 0,-6 9-18 16,-6 16-33-16,3 10-24 15,7 16-136-15,3 5-117 16</inkml:trace>
  <inkml:trace contextRef="#ctx0" brushRef="#br0" timeOffset="19220.753">5970 8280 732 0,'4'5'333'0,"1"6"-128"0,0 7-23 16,-9 14-41-1,0 2-21-15,4 5-57 16,7-3-25-16,13-9-52 16,7-7-91-16</inkml:trace>
  <inkml:trace contextRef="#ctx0" brushRef="#br0" timeOffset="19543.2942">6818 8395 958 0,'-13'9'452'0,"-12"8"-192"15,-20 4-132-15,2 0-38 16,-6-3-52-16,0-6-11 15,19-6-18-15,2-11-18 16,11-6-37-16,7-8-16 16,10-8-16-16,5-1 13 15,16-1 29-15,3 5 14 0,5 12 30 16,-2 10 13-16,3 17 18 16,-4 12 4-16,-5 11-4 15,-2 3-10-15,-8-2-15 16,0-3-36-16,-6-10-278 15</inkml:trace>
  <inkml:trace contextRef="#ctx0" brushRef="#br0" timeOffset="19699.3916">6709 8045 1207 0,'-5'-6'498'16,"-2"-7"-325"-1,5 11-94-15,9 10-151 16,7 7-241-16</inkml:trace>
  <inkml:trace contextRef="#ctx0" brushRef="#br0" timeOffset="20252.5607">7048 7977 937 0,'13'-1'363'0,"8"2"-253"16,19 0-46-16,14 1-31 15,3 5-10-15,7-7-11 16,-16 7 1-16,-20-5 3 15,-12-4 3-15,-11 0 2 16,-12-8-5-16,-7 2-6 16,-8 0-5-16,-13-1-5 15,4 4 1-15,1 5-8 16,7 6-4-16,11 8-3 16,4 2-1-16,10 7 8 15,4-2 2-15,7 3 3 0,5-3 2 0,1-6 2 16,0 0 2-1,-4-7 3-15,-3 0 1 16,-8-3 4-16,-3-3 1 16,-1 4-6-16,0-6-5 0,-1 0-7 15,1 16-4 1,0 47 0-16,2-19 1 16,-1 13 3-16,-4 4 2 15,-11-4 24-15,-8-6 14 0,-14-15 23 16,-4-8 6-16,-5-15-3 15,1-6-3 1,11-14-13-16,6-10-11 0,20-7-36 16,12-3-22-16,17 5-51 15,4 4-25-15,11 9-121 0,1 3-145 16</inkml:trace>
  <inkml:trace contextRef="#ctx0" brushRef="#br0" timeOffset="20686.0802">7584 8363 971 0,'-8'-9'423'0,"-14"-9"-220"0,-1 3-57 16,-6 10-80-16,1 7-27 15,4 14-42 1,3 5-11-16,11 13-8 15,3 1-3-15,11 3 4 16,7-5 5-16,12-11 9 16,6-5 9-16,6-13 10 0,-1-2 4 15,-4-7 5-15,-4-7-2 0,-8-6 0 16,-17 0-2 0,6-5-5-16,-2 0-2 15,-3 0-7-15,12-2-4 16,-7 9-8-16,-2 3-3 15,5 10-2-15,-2 3 1 0,-1 10 18 16,-2 5 13-16,-1 8 16 0,-1 4 7 16,-2 3-8-1,3-3-8-15,2-4-10 16,1-8-6-16,5-11 9 16,2-5 5-16,6-11 6 15,3 0 3-15,-2-6-13 16,-2 0-7-16,-3-2-76 15,-6 0-121-15</inkml:trace>
  <inkml:trace contextRef="#ctx0" brushRef="#br0" timeOffset="21135.3937">8196 8328 1048 0,'-11'-11'450'16,"-14"-9"-257"-16,2 5-70 15,0 12-96-15,2 4-22 16,5 7-19-16,1 5-4 16,8 4 1-16,3 1 0 0,6 4 4 15,2-1 3-15,-2 0 6 16,-1 3 3-16,-8-4 3 15,-6-1 0-15,-3 1 2 16,-3-5 1-16,6-3 3 16,7 2-2-16,6-3-3 15,8-1-2-15,8-6 0 16,5-4 2-16,3-6 2 16,11-7 1-16,5-3 0 15,1-6-1-15,8 0-1 16,-7 1-1-16,-2 5-3 15,-6 7 0-15,-2 8 12 16,-1 10 9-16,-9 10 18 0,-5-1 9 16,-12 0 2-1,-8-1 0-15,-14-6-8 0,-2 4-7 16,-7-6-49-16,-3-4-33 16</inkml:trace>
  <inkml:trace contextRef="#ctx0" brushRef="#br0" timeOffset="21585.6711">9099 8267 604 0,'6'4'315'0,"11"13"-60"0,12 14-101 15,13 19-58-15,7 6-25 16,-7-4-36-16,-1-6-9 15,-11-15-11-15,-8-8-2 16,-6-8-48-16,-6-8-62 0</inkml:trace>
  <inkml:trace contextRef="#ctx0" brushRef="#br0" timeOffset="21751.9967">9409 8363 801 0,'1'-14'403'0,"-3"-12"-112"0,-5 9-51 15,-2 19-79-15,-11 9-28 16,-9 16-49-1,-5 7-16-15,-14 11-31 16,0 0-10-16,1-5-21 16,2-1-7-16,24-18-45 15,12-2-61-15,23-11-153 16,14-7-214-16</inkml:trace>
  <inkml:trace contextRef="#ctx0" brushRef="#br0" timeOffset="21929.9572">9635 8588 1049 0,'0'5'462'16,"-4"10"-237"-16,-7 3-57 15,-17 0-83-15,-1 2-32 16,4-3-130-16,3-4-111 0</inkml:trace>
  <inkml:trace contextRef="#ctx0" brushRef="#br0" timeOffset="22333.5854">9819 8417 970 0,'-3'-2'430'0,"-3"2"-224"15,1 6-64-15,4 11-85 16,2 1-21-16,5 7-19 16,2-5-5-16,10-1-2 0,2-5 0 15,8-12 3-15,0-3 2 16,-5-11 3-1,-4-3 2-15,-6-4 0 16,-1-1-1-16,-9 2-8 0,2 4-6 16,-2 13-8-16,2 4-4 15,6 17 0-15,1 3 2 16,10 14 3-16,1 5-2 16,-12 5 1-16,-6 3 3 15,-27-4 23-15,-13-5 16 16,-19-16 18-16,0-8 2 15,2-21-15-15,11-10-12 0,16-16-91 16,4-11-97 0</inkml:trace>
  <inkml:trace contextRef="#ctx0" brushRef="#br0" timeOffset="25356.6859">10830 8407 645 0,'-5'-7'294'16,"-10"-4"-125"-16,-6 6-33 16,-6 10-49-16,-4 12-20 15,0 10-40-15,2 8-11 16,12 4-11-1,7 0-1-15,18-2 6 16,8-3 4-16,14-11 9 16,4-5 0-16,2-12-1 0,3-5-1 15,-2-7 2-15,-7-4 3 16,-14-5 3 0,-10-1-1-16,-20-2-7 15,0 7-7-15,-5 11-8 0,-4 3-1 0,9 20 1 31,-3 7 0-31,3 14-1 0,2 10 0 16,7 13-2-16,1 1-2 16,5-6 1-16,10-11 9 15,0-21-137-15</inkml:trace>
  <inkml:trace contextRef="#ctx0" brushRef="#br0" timeOffset="25800.6646">11230 8467 762 0,'-5'7'344'15,"-2"3"-157"-15,-9 10-82 16,-3 0-21-16,-7 0-21 16,-7 2-14-16,-2-5-17 15,-2-3-3-15,6-8-11 16,4-10-7-16,14-12-21 15,4-6-12-15,15-3-8 16,3-2 1-16,20 7 12 16,4 5 5-16,4 10 7 15,1 6 3-15,-9 15 5 16,-6 5 5-16,-3 7 1 16,-3 1 1-16,-2-4 1 0,0-8-2 15,-2-8 4-15,2-3 2 16,2-10 3-16,-2-6 0 15,1-9-2-15,-2-5 0 16,-4-6-4-16,-2 1-2 16,-4 10-5-16,-3 5-7 15,0 18 1-15,-2 6 1 16,-1 11 4-16,2 8 3 16,2-1-1-16,6-1-3 15,5-4 1-15,0-4 1 16,-1-10-87-16,-3-2-100 0</inkml:trace>
  <inkml:trace contextRef="#ctx0" brushRef="#br0" timeOffset="25937.6501">11385 8213 715 0,'-2'-6'340'16,"-5"-5"-118"-16,3 8-170 15,4 5-78-15</inkml:trace>
  <inkml:trace contextRef="#ctx0" brushRef="#br0" timeOffset="26116.3474">11468 8348 541 0,'5'13'354'16,"8"14"-8"-16,1 3-92 15,0 3-125-15,2-1-45 16,-2-6-48-16,1 0-12 15,3-14-8-15,3-2 4 16,-1-12 2-16,1-4 1 16,-1-13-1-16,-1-5-4 0,-3-3-14 15,-6 0-62 1</inkml:trace>
  <inkml:trace contextRef="#ctx0" brushRef="#br0" timeOffset="26415.2043">12042 8555 371 0,'-1'-5'262'15,"-8"-11"43"1,-11-4-92-16,-4 1-52 0,-4 2-19 0,-4 3-41 31,3 4-24-31,-3 12-45 0,3 5-22 16,9 15-19-1,10 3-3-15,16 3 2 16,9 1 8-16,16-6 5 16,3-6 2-16,3-6 3 15,0-6 4-15,-7-8-2 0,-3 0-68 16</inkml:trace>
  <inkml:trace contextRef="#ctx0" brushRef="#br0" timeOffset="26654.5019">12111 8470 877 0,'3'4'404'16,"3"5"-162"-16,1 7-129 0,4 4-24 15,-2 6-26 1,-2-4-14-16,-4 0-17 15,3-3-8-15,-2-5-8 16,2 0-3-16,6-8 3 16,-7-6 1-16,5-10 3 15,0-5 1-15,2-9-6 16,4 0-3-16,2-2-5 16,4 2-1-16,-3 0-115 15,-1 6-183-15</inkml:trace>
  <inkml:trace contextRef="#ctx0" brushRef="#br0" timeOffset="27408.1249">12443 8468 533 0,'19'0'253'16,"11"2"-114"-16,9-2-50 16,1 4-19-16,-6-4-20 15,-6-3-1-15,-8 0 0 16,-5-3-1-16,-11-3-8 16,-3 3-5-16,-5 3 1 15,-5 0 0-15,-4 9-4 16,-2 2-3-16,-2 4-18 15,7 7-7-15,2 0-7 16,2 3 0-16,7 2 0 16,4-2 2-16,10 0 6 15,-2-6 4-15,9-7 6 16,-2-3 2-16,3-7 1 16,2-4 1-16,2-5-3 0,5-3-2 15,-3-4-4-15,2 1-2 16,-7 1-5-1,-3 4 0-15,-8 7-6 0,-5 4-2 0,-7 4 25 32,-2 7 8-32,-7 6 11 15,-3-2 2-15,-5 6-20 0,1-8-6 0,-3-5-3 16,-1 1 4-16,3-14 3 16,-2-2 1-1,4-3-3-15,1-4-6 0,7 7-9 16,5-1-4-16,5-3-7 15,3 6-1 1,8-1 0-16,4 6 1 16,5 1 5-16,3 6 0 0,-3 0-1 15,-3 3 1-15,-1 1 1 16,-3-1 2-16,-8 0 2 16,8-2 2-16,1-3 3 15,1-4 2-15,10-5-1 16,-6-6-2-16,0-5-1 15,3-1 1-15,-5-6 2 0,-2 3 1 16,-8-1 2-16,-5 3-5 16,-6 10 30-1,-1 2 1-15,-1 16 4 0,1 8 8 16,1 8-28-16,-2 2-3 16,6 3-8-1,-1-2 30-15,4-4 72 16</inkml:trace>
  <inkml:trace contextRef="#ctx0" brushRef="#br0" timeOffset="28688.2226">2021 9349 651 0,'-18'2'332'0,"-24"5"-104"15,-1 7-71-15,-4 9-86 16,12 3-30-16,17 9-30 0,8-1-8 15,19 2-2-15,10 0 1 16,15-11 5-16,8-2 6 16,4-16 23-16,-3-7 20 15,-16-9 60 1,-8-4 14-16,-18-2 7 16,-14 0-7-16,-23 0-53 0,-9 4-18 15,-4 5-33 1,6 4-14-16,20 4-17 0,8 2-68 15,19 0-137-15,8-2-123 0</inkml:trace>
  <inkml:trace contextRef="#ctx0" brushRef="#br0" timeOffset="28875.6517">2066 9464 962 0,'8'0'421'0,"17"-4"-207"16,7 1-75-16,15 2-58 15,-1 0-27-15,-14 5-30 16,3-1-7-16,-10-3-3 0,-6 0-2 16,0-5-86-16,-12-1-65 15,-10-1-209 1,-3-2-135-16</inkml:trace>
  <inkml:trace contextRef="#ctx0" brushRef="#br0" timeOffset="28983.6351">2282 9450 512 0,'-4'10'303'16,"-1"12"-31"-1,0 4-46-15,4 5-89 16,1-3-28-16,2 4-55 16,3-6-17-16,4-1-18 15,-2-2-38-15,4-13-252 0</inkml:trace>
  <inkml:trace contextRef="#ctx0" brushRef="#br0" timeOffset="29248.6275">2605 9527 418 0,'-5'-5'324'0,"-4"-7"94"16,-7 0-102-1,-3 2-103-15,3-1-49 16,1 9-108-16,2 5-38 16,2 14-30-16,5 3-4 0,4 6 5 0,4 3 1 15,14 0 3 1,-3-3 1-16,12-11 2 15,-3-8 4-15,2-10 6 16,-1-6 7-16,-6-9 15 16,-5 0 2-16,-13-5 1 15,-8 0-8-15,-13 1-44 16,-4-1-73-16</inkml:trace>
  <inkml:trace contextRef="#ctx0" brushRef="#br0" timeOffset="29765.488">3381 9466 665 0,'-17'4'304'16,"-18"7"-137"-16,0 6-42 15,6 8-65 1,7 2-23-16,15 2-33 15,9 0-3-15,13-7 5 16,6-1 10-16,7-10 32 16,1-4 16-16,-5-8 32 15,-7-5 3-15,-14-3-22 16,-9-4-14-16,-10 3-39 0,-4 1-9 0,2 4-158 16</inkml:trace>
  <inkml:trace contextRef="#ctx0" brushRef="#br0" timeOffset="29930.6148">3542 9492 1181 0,'0'4'480'15,"9"8"-288"-15,6 11-80 16,12 8-56 0,11 7-9-16,4 7-22 0,-2 1-6 15,-5 2 2-15,-6 0-96 16,-6-9-268-1</inkml:trace>
  <inkml:trace contextRef="#ctx0" brushRef="#br0" timeOffset="30124.1748">3783 9489 987 0,'-13'11'406'0,"-20"20"-243"0,-5 5-52 15,-3 10-49-15,-1 7-13 0,1 4-22 32,1 6-5-32,2-1-10 0,-1-8-4 15,10-13-22-15,11-8-50 0,12-23-168 16</inkml:trace>
  <inkml:trace contextRef="#ctx0" brushRef="#br0" timeOffset="30424.2823">3865 9569 987 0,'10'3'412'0,"9"3"-242"16,-4 9-58-16,-6 1-49 16,-1 4-19-16,-1 1-18 15,1-4-4-15,0-6-6 16,-3-1-1-16,3-12 4 15,-3-7-2-15,6-12-4 16,3-3-5-16,-4-6-7 16,3 4-1-16,-3 6 1 15,4 6 0-15,-3 12 2 16,0 7 2-16,-3 12 4 16,-5 7 5-16,0 8 2 0,0 2-2 15,3-1-4-15,-2-5-3 16,6-8-40-16,-3-7-98 15</inkml:trace>
  <inkml:trace contextRef="#ctx0" brushRef="#br0" timeOffset="30583.4995">4060 9276 742 0,'-6'-3'433'0,"-6"-3"-30"15,7 6-260-15,2 7-128 16,3 5-5-16</inkml:trace>
  <inkml:trace contextRef="#ctx0" brushRef="#br0" timeOffset="30789.7631">4237 9414 902 0,'2'0'471'0,"-6"3"-109"16,10 16-206 0,-1 8-47-16,7 21-30 15,4 9-5-15,-8 14-25 16,-2 5-11-16,-6 6-21 0,0-1-7 0,0-11-4 16,3-8-2-16,2-22-74 15,2-10-90-15</inkml:trace>
  <inkml:trace contextRef="#ctx0" brushRef="#br0" timeOffset="30958.897">4384 9670 1079 0,'11'-3'449'0,"1"-5"-256"16,7 4-129-1,7 3-27-15,-7 0-86 0,7 2-107 16</inkml:trace>
  <inkml:trace contextRef="#ctx0" brushRef="#br0" timeOffset="31245.1671">4860 9622 1050 0,'-14'4'472'16,"-14"6"-224"-16,-10-2-129 16,2-2-34-16,1-3-40 0,-2-5-12 15,8-10-15 1,-1 2-4-16,2-8-6 16,8 2-3-16,7-2-4 0,9-3-2 15,17 3-9-15,6 0-4 16,13 11-7-16,2 6 0 15,1 6 9-15,1 15 5 16,-7 7 18-16,-3 5 7 0,-2 9 2 16,-3-5 0-16,-3-4-5 15,1-6-45-15,-5-8-315 16</inkml:trace>
  <inkml:trace contextRef="#ctx0" brushRef="#br0" timeOffset="31435.0127">5154 9707 878 0,'0'-1'465'0,"0"1"-116"15,0-1-72-15,0 1-119 16,0 0-52-16,0 0-58 15,0 0-110-15</inkml:trace>
  <inkml:trace contextRef="#ctx1" brushRef="#br0">11957 19044 0,'0'0'0</inkml:trace>
  <inkml:trace contextRef="#ctx0" brushRef="#br0" timeOffset="36754.3078">5564 9131 616 0,'-2'1'260'0,"-2"12"-115"16,0 11-22-1,-2 24-11-15,2 13 4 0,0 12-20 16,0-3-23-16,4-12-26 15,-1-12-11-15,4-22-16 16,-1-5-3-16,-1-9 6 16,1-5 2-16,-1-9 0 15,-1-5-1-15,0-12-9 16,0-5-5-16,0-14-2 16,-1-8 0-16,-3-19-1 15,-1-4 0-15,-4 2-3 16,2 9-3-16,1 19-3 15,0 14-3-15,8 17-14 16,3 8-1-16,11 11 1 16,6 4 0-16,18 2 15 15,6 1 2-15,13-4 1 16,4-1 1-16,-9-3 2 16,-2-4 0-16,-22-4 2 0,-10-5 1 15,-15-3 3-15,-5 1-1 16,0 6-6-16,-4 1-1 15,-1 9-3-15,-5 7 1 16,2 14 3-16,0 12 3 16,4 15 0-16,8 7 0 15,2 6-2-15,4-4-1 0,7-6-88 16,3-9-198-16</inkml:trace>
  <inkml:trace contextRef="#ctx0" brushRef="#br0" timeOffset="37130.3444">6116 9479 696 0,'-1'0'327'0,"2"4"-129"16,7 8-57-1,7 5-69 1,11 2 0-16,5-5-13 16,0-4-11-16,4-4-16 15,-9-6-3-15,-7-6-3 16,-2-2 0-16,-9-14-3 0,-2 0-2 0,-12-7-9 16,-9-4-4-1,-12 5-8-15,-3 4-3 16,-4 18-9-16,4 11-3 15,4 20-1-15,5 11 1 16,11 12 6-16,5 3 3 16,8 2 4-16,3-3 1 15,4-1 1-15,1 0-1 16,4-7-115-16,0-6-168 0</inkml:trace>
  <inkml:trace contextRef="#ctx0" brushRef="#br0" timeOffset="37399.3754">6575 9501 664 0,'-8'-14'325'0,"-8"-15"-110"16,-4 1-31-16,-2 15-50 15,1 2-31-15,-3 15-44 16,7 8-17-16,4 13-21 16,4 3-4-16,12 4 0 15,1 0 0-15,10-11-2 0,7 0 2 16,3-11-3-16,4-1 2 16,-4-7 2-16,-5-3-40 15</inkml:trace>
  <inkml:trace contextRef="#ctx0" brushRef="#br0" timeOffset="37578.4346">6648 9234 812 0,'0'-1'390'0,"4"4"-140"16,4 5-71-16,9 32-77 15,-2 8-4-15,-2 20-17 16,0 5-17-16,-8 0-27 15,-2-9-6-15,-3-10-168 16,-4-3-160-16</inkml:trace>
  <inkml:trace contextRef="#ctx0" brushRef="#br0" timeOffset="37868.4801">6700 9219 798 0,'17'-6'350'0,"20"-6"-177"32,3 11-45-32,2 7-61 15,-9 6-16-15,-14 4-25 0,-10-1-6 16,-17 6-2-16,-4 1-1 16,-9-2 0-16,1-3 0 15,5-12-6-15,10-5-7 16,14-6-8-16,11 1-4 15,9 5-6-15,-4 3 4 16,2 13 3-16,-4 4 2 16,-14 12 13-16,-9 1 11 0,-15-1 11 15,-4 3 1-15,-2-10-7 0,0-5-35 16</inkml:trace>
  <inkml:trace contextRef="#ctx0" brushRef="#br0" timeOffset="38185.2096">7384 9511 639 0,'-4'4'341'16,"-9"7"-73"-16,0 0-57 0,-8 0-89 31,-9 3-25-31,-8-1-44 0,-6-3-16 15,3-5-12-15,3-7-2 16,13-6-5 0,4-5-4-16,15-7-9 0,6-1-4 15,14-4-10-15,7 5-1 16,7 6 2-16,2 7 2 16,1 18 14-16,-5 4 8 15,-3 14 17-15,-3 2 2 16,-7 1-6-16,-4 4-6 0,-3-6-69 15,1 1-116-15</inkml:trace>
  <inkml:trace contextRef="#ctx0" brushRef="#br0" timeOffset="38329.0404">7247 9207 996 0,'3'-1'386'0,"2"1"-269"16,8 3-71-16</inkml:trace>
  <inkml:trace contextRef="#ctx0" brushRef="#br0" timeOffset="38641.3137">7388 9244 467 0,'9'-18'262'16,"13"-16"-3"-16,13 5-107 16,7 11-31-16,3 7-2 15,1 16-9-15,-5 10-14 0,-4 22 2 16,-6 10-2-16,-8 21-11 16,-6 7-11-1,-10-8-30-15,0-5-11 16,-1-18-16-16,-1-14-4 0,-1-13-3 15,-2-5 6-15,-3-15 2 16,-5-7-2-16,-6-2-5 16,-8-6-10-16,-17 12-11 15,0 6-1-15,-3 9 2 16,2 9 2-16,18 0-100 16,8 2-125-16</inkml:trace>
  <inkml:trace contextRef="#ctx0" brushRef="#br0" timeOffset="38954.4269">7740 9241 590 0,'26'-10'338'0,"14"-13"-74"15,3 6-54-15,-4 5-21 16,-3 13-38-16,2 15-15 0,-3 24-22 15,-2 14-4 1,-14 17-3-16,-9 4-11 16,-9-6-27-16,0-6-17 15,4-21-30-15,-1-9-6 16,7-14-8-16,-2-8 3 0,-4-16-8 16,-1-5-12-1,-6-8-16-15,-7-2-10 16,-11-1-4-16,-9 1 8 0,-5 9 13 15,-3 4 0-15,5 8-65 16,7 7-86-16</inkml:trace>
  <inkml:trace contextRef="#ctx0" brushRef="#br0" timeOffset="39529.5469">8385 9623 328 0,'7'-8'199'16,"10"-9"7"-16,-4-3-9 15,-8 0 12 1,-5 0-5-16,-11-5-33 16,-4 4-28-16,-7 1-64 0,-4 3-23 15,-1 11-32 1,0 6-5-16,2 14-18 0,6 6-2 15,6 0-2-15,10 3 0 16,7-2 5-16,9-3 2 16,9 3 6-16,1-11 1 0,4-5 4 15,-7-6 1 1,1-8-1-16,-5-2 0 16,-3-2-5-16,2-1-2 0,-8 1-3 15,0 5-6-15,-7 8-6 16,-2 5-2-16,0 4 0 15,2 3 4-15,11 6 5 16,5-4 0-16,10-1 3 16,-2-5 1-16,-3-10 2 15,2-5 4-15,-7-2 1 16,3-5 0-16,0-7 1 16,-1 0-6-16,1-12 3 15,-5 2 10-15,-2 0 21 16,-5 6 7-16,-5 15-3 15,1 12-9-15,-3 23-15 16,0 7-2-16,3 12 3 16,1 4-1-16,2 4-5 15,0 0-2-15,1 7-5 16,-5 0-2-16,4-4-2 0,-2-4-2 16,3-15-63-16,0-10-70 15,2-17-354-15</inkml:trace>
  <inkml:trace contextRef="#ctx0" brushRef="#br0" timeOffset="39675.8298">8714 9629 815 0,'15'0'340'16,"10"-5"-191"-16,3 4-90 15,5-1-15-15,2 2-26 16,-3 0-4-16</inkml:trace>
  <inkml:trace contextRef="#ctx0" brushRef="#br0" timeOffset="40019.3119">9233 9494 617 0,'4'-12'323'0,"6"-7"-68"15,-3 0-43-15,-4 7-64 16,-4 5-29-16,-12 4-59 0,-7 5-26 15,-11 0-30-15,-1 5 0 16,2 1-2 0,8 2-1-16,5 4-2 0,11-5-2 15,11 0-1-15,3-3 1 16,12 1-1-16,-5-1 1 16,-3-3 0-16,-3 3-3 0,-9-6-6 15,-5 0-2 1,-13 4-2-16,-5-2 4 15,-1 8 8-15,4 0 0 16,11 5 15-16,7 2 8 0,4 0 13 16,11 2 6-16,6-3 2 15,5-1 1-15,5-4 7 16,1-3-2-16,-1-8-10 16,0-5 18-16</inkml:trace>
  <inkml:trace contextRef="#ctx0" brushRef="#br0" timeOffset="40727.2802">9805 9420 448 0,'10'-2'248'0,"8"-5"-41"15,14 5-79 1,8-3-17-16,9 3-22 16,2 0-15-16,-8-4-29 15,-8 6-11-15,-19-6-12 16,-10 0 7-16,-15 5 6 16,-8 1 0-16,-16 3 1 15,0 11-12-15,3 6-9 16,1 1-2-16,18 9-2 0,4-5-2 15,14 0-1-15,9 1-1 16,11-7 1-16,7-3 0 16,4-6 3-16,8 2 1 15,-11-19 5-15,-5-1-2 16,-7-10-1-16,-13-11-3 16,5 5-5-16,-6-3 1 15,-6 7-2-15,-2 0 0 0,-4 12 7 16,0 10 7-16,1 11 7 15,2 10 0-15,1 3-9 16,3-4-7-16,6 1-9 16,-1-4-39-16,2-10-189 15</inkml:trace>
  <inkml:trace contextRef="#ctx0" brushRef="#br0" timeOffset="40899.566">10336 9426 738 0,'11'-6'368'0,"16"0"-115"16,2 9-41-16,5 15-54 0,1 11-26 16,-6 2-39-16,-5 0-4 15,-18-9-11 1,-11-6-11-16,-18-8-17 0,-5-3-9 16,-3-9-44-1,5-5-83-15</inkml:trace>
  <inkml:trace contextRef="#ctx0" brushRef="#br0" timeOffset="41451.1938">11330 9483 389 0,'-10'-8'284'16,"-8"-5"47"-16,-4 5-115 0,-6 6-88 15,10 12-27-15,3 8-31 31,6 5-14-31,11 8-16 0,5-4-4 16,17 3-14-16,7-3-5 16,12-8-2-16,0-2 0 15,-8-16 5-15,-5-3 7 16,-16-14 5-16,-9-10 0 16,-18-13-4-16,-11-15-8 15,-11-14-8-15,1-5-2 0,6-2-3 16,11 10 0-16,17 16-7 15,10 10-5-15,18 17-13 16,4 10-51-16</inkml:trace>
  <inkml:trace contextRef="#ctx0" brushRef="#br0" timeOffset="41746.1569">11581 9452 643 0,'-1'2'293'0,"1"10"-100"16,1 7-31-16,5 7-35 16,2 4-11-16,8-7-38 15,0-4-11-15,7-7 9 16,2-2 9-16,0-8 18 0,-3-2 6 15,-4-9-11-15,-6-5-12 16,-4-5-26-16,-3 0-16 16,-5-2-24-16,2-2-12 15,-9 3-55-15,-1 3-62 16,-2 10-289-16</inkml:trace>
  <inkml:trace contextRef="#ctx0" brushRef="#br0" timeOffset="41970.2943">11866 9477 477 0,'5'-2'324'0,"8"5"37"16,1 4-111-16,-3 9-74 15,0 5-24-15,-4-1-45 16,-1 3-26-16,-1-2-39 16,1-1-13-16,4-5-14 15,-2-5-1-15,10-10 4 16,4-6 1-16,4-8 2 15,5-4-1-15,-6-3-5 16,-5-2-3-16,-9-6 9 16,-1 7-84-16,-5-3-266 15</inkml:trace>
  <inkml:trace contextRef="#ctx0" brushRef="#br0" timeOffset="42264.5203">12437 9528 600 0,'0'7'412'16,"0"6"-28"-16,-9-3-169 16,-9 2-63-16,-11 1-88 15,-2-2-17 1,1-4-21-16,0-2-8 16,7-9-4-16,7-3-2 0,5-7-10 15,8 0-5-15,7-5-8 16,6-3-2-16,6 4 4 15,8 4 2-15,3 10 3 0,0 10 3 16,-1 10 10 0,-4 4 11-16,-4 6 8 15,-2 3-2-15,-6-1-6 0,0-2-25 16,-7-6-152 0,-2-10-283-16</inkml:trace>
  <inkml:trace contextRef="#ctx0" brushRef="#br0" timeOffset="42380.472">12386 9230 960 0,'0'-1'373'0,"0"1"-272"16,2 3-54 0</inkml:trace>
  <inkml:trace contextRef="#ctx0" brushRef="#br0" timeOffset="42572.7388">12622 9309 1182 0,'0'10'550'0,"0"6"-210"0,5 25-176 16,3 9-30-16,0 13-33 16,4 5-20-16,0 1-39 15,-6-1-15-15,-2 5-17 16,3 1-4-16,-5-13-25 15,4-8-52-15,3-26-152 16,-6-17-95-16</inkml:trace>
  <inkml:trace contextRef="#ctx0" brushRef="#br0" timeOffset="42720.0133">12667 9635 841 0,'0'-5'378'0,"6"0"-174"15,6 1-59-15,15 0-78 16,4 3-15-16,10-1-26 16,2 1-10-16,0-1-122 0</inkml:trace>
  <inkml:trace contextRef="#ctx0" brushRef="#br0" timeOffset="43206.0225">13164 9399 871 0,'-11'-1'355'0,"-9"-1"-222"16,1 1-54-16,4 4-54 16,6 6-10-16,9 2-7 15,3 3 0-15,9-4 4 16,3-4 1-16,5 0-2 15,-3-4-1-15,-2 1-1 16,-9-3 0-16,-6-2-4 16,-8 2-2-16,-11-2-3 15,2 3-4-15,-10 10-1 16,2 0-1-16,2 5 0 16,3 2 1-16,10 1 2 15,5-1 3-15,8-2 5 0,4 0 6 16,9-2 7-16,2-4 4 15,6-8-1-15,3-2-2 0,3-7-6 16,-1-5-3 0,-3 1-6-16,4-2-2 15,-3 1-2-15,-2-3 0 0,-3 1 4 16,-8-1 0-16,-9 4 70 16,-1 10 9-1,-5 3 13-15,-2 8 7 0,0 4-62 16,1 4-10-1,2 3-14-15,1-1-7 0,3 4-92 16,2-7-123-16</inkml:trace>
  <inkml:trace contextRef="#ctx0" brushRef="#br0" timeOffset="43422.1912">13499 9487 756 0,'13'-6'372'15,"16"-3"-107"-15,0 8-22 16,-4 11-56-16,-3 10-27 16,-6 5-59-16,-7-2-13 15,-9-7-20 1,-1-4-9-16,-12-5-15 0,2 0-8 16,-5-5-13-1,2 1-8-15,0-3-108 16,0 0-87-16</inkml:trace>
  <inkml:trace contextRef="#ctx0" brushRef="#br0" timeOffset="44400.3173">1760 10580 780 0,'12'-2'356'15,"18"-4"-138"-15,31 5-97 16,6 3-13-16,16-2-29 0,-2 1-21 16,-13-4-29-1,-2-2-5-15,-21-2-5 16,-12-1-3-16,-19 0-25 16,-13 1-39-16,-12 1-32 15,-11 2-4-15,-11 0 16 16,0 5 33-16,-1 5 28 15,2 6 6-15,6 7 11 16,5 7 11-16,8 11 19 16,12 4 8-16,7 13 12 15,-2 2-4-15,9-2-13 16,3-2-9-16,4-13-15 16,-2-8-4-16,-2-14 2 15,-3-4-58-15</inkml:trace>
  <inkml:trace contextRef="#ctx0" brushRef="#br0" timeOffset="44660.9101">2288 11036 814 0,'5'-5'347'0,"8"-7"-178"16,0-1-24-16,-2-5-28 15,3 3-15-15,-6 3-26 16,-1 3-7-16,-1 12-22 16,-4 6-3-16,4 10-13 15,2 10-9-15,2 5-2 0,4 4-2 16,-3-4-2-16,-2-5-1 0,-3-6-3 16,-2-8-33-1,0-8-129 1</inkml:trace>
  <inkml:trace contextRef="#ctx0" brushRef="#br0" timeOffset="45114.8799">1707 10242 452 0,'3'-1'270'16,"13"-3"-3"-1,12 1-135-15,23 3-49 16,10 0 10-16,18 1 5 15,8 3-12-15,8 0-39 0,-2 3-15 16,-12-1-16 0,-13 0 1-16,-24-6 3 15,-7 0 3-15,-21-4 12 16,-5-4 2-16,-14-5-8 16,-9-2-3-16,0-2-18 15,-2 2-6-15,9 7-2 16,2 1-17-16,3 10-3 0,6 5 1 0,4 5 12 31,0 8 26-31,-3 3 28 16,-5-1 8-16,-7 1 0 15,1-4-9-15,-1-6-38 0,6-1-88 16</inkml:trace>
  <inkml:trace contextRef="#ctx0" brushRef="#br0" timeOffset="45394.383">2909 10888 1056 0,'8'4'418'0,"8"10"-248"0,-1 9-39 15,-12 7-32-15,-7 4-11 16,-13-3-44-16,-5-2-15 16,7-2-180-1</inkml:trace>
  <inkml:trace contextRef="#ctx0" brushRef="#br0" timeOffset="45836.9702">3167 10578 1033 0,'8'0'381'0,"14"0"-274"15,15 2-51-15,21-3-11 16,6 4 2-16,3-1-14 0,-2 0-8 16,-12 2-6-1,-7-4 0-15,-12 0-5 16,-6-6-27-16,-16 2-115 15,-11-4-69-15,-12 0-55 16,-9 1 20-16,-10 1 108 16,2 4 65-16,2 3 57 15,6 5 13-15,8 4 47 16,4 4 24-16,4 9 47 0,1 2 10 16,7 17 0-16,-1 3 0 15,3 12-11-15,-2 6-7 0,1-2-34 16,1-7-23-1,0-11-33 1,0-10-11-16,-4-18-92 0,4-1-121 16</inkml:trace>
  <inkml:trace contextRef="#ctx0" brushRef="#br0" timeOffset="46092.6558">3691 10998 926 0,'8'-3'392'0,"6"-7"-213"16,12 1-26-16,4 5-38 0,-3 0-27 15,0 11-38 1,-15 7-7-16,-19 6-6 16,-9 2-3-16,-12 1-5 15,0 1-9-15,6-1-9 16,11-1-3-16,13-6-1 15,6-3 2-15,19-10 1 16,3-3 0-16,10-6-4 0,2-2-28 16,-9-4-446-1</inkml:trace>
  <inkml:trace contextRef="#ctx0" brushRef="#br0" timeOffset="46552.8439">3274 10382 743 0,'-1'-4'371'16,"1"-4"-126"-16,12 0-144 15,6 1-41-15,26 5-24 16,6 1-1-16,12 3 1 16,8 4-1-16,-2 1-15 0,-2 1-5 15,-10-3-1 1,-12-3 0-16,-18-5 5 0,-10-2 1 15,-16-8-25 1,-3 0-5-16,-10-3-7 16,-2 0-4-16,3 5 21 0,3 2 3 15,9 9 1 1,1 6 5-16,4 12 10 16,2 8 6-16,-2 8 19 0,1 3 4 0,-6-3 2 15,-2-3-4-15,-4-9-16 16,0-7-31-16</inkml:trace>
  <inkml:trace contextRef="#ctx0" brushRef="#br0" timeOffset="47412.1095">4674 10704 641 0,'-7'0'303'0,"-7"-3"-117"15,-2 4-59-15,-2 5-70 16,4 1-21-16,10 9-27 16,6 1-4-16,16 2 0 15,7-1 5-15,9-5 3 16,3-6 1-16,-4-4-1 16,-3-3 1-1,-16-4-1-15,-7-1-5 0,-15-2-6 16,-8 2-2-16,-12 5-5 15,-2 3 1-15,-2 9 1 16,3 3-1-16,7 6 2 16,4 3 2-16,8 4 11 15,9 4 10-15,12-1 10 0,6-4 3 16,9-9-2-16,2-6-5 16,3-12-4-16,0 1-1 15,2-9-2 1,-2-5-2-16,-6-6-2 15,-1-4-4-15,-3 1-3 0,-7 1-3 16,-6 11-10 0,-3 5-4-16,-4 10-4 15,-1 6 2-15,0 6 7 16,1 3 3-16,-1 0 4 0,0-8 2 16,-4-4 5-16,0-5 3 0,-3-9 3 15,2-3 0-15,4-12-6 16,1-2-3-1,10-7-6-15,1 0-2 16,8 0-1-16,2 2-2 16,-1 9 14-16,1 7 7 0,-5 11 16 15,-4 6 7-15,-2 15 0 16,-6 3-3-16,0 13-11 16,3 2-8-16,-3-2-8 15,7 1-38-15,0-6-227 16</inkml:trace>
  <inkml:trace contextRef="#ctx0" brushRef="#br0" timeOffset="47711.8501">5533 10865 799 0,'-6'9'386'0,"-5"13"-138"0,-2 0-91 0,-10 4-71 16,-5-2-27-16,-3-6-29 15,-2-2-7-15,-2-9-8 16,4-7-4 0,-1-9-25-16,5-4-16 15,6-13-14-15,5 0-1 16,12-3 18-16,6 0 12 16,14 9 13-16,5 2 3 0,9 17 20 15,1 6 9 1,-2 18 15-16,-2 7 6 15,-2 4-9-15,-8 3-6 0,-1-6-17 16,-3-4-15-16,-5-6-189 16</inkml:trace>
  <inkml:trace contextRef="#ctx0" brushRef="#br0" timeOffset="47855.9396">5388 10605 910 0,'1'-8'425'16,"2"-7"-185"-16,4 15-159 16,-6 4-36-16,11 11-87 15,-1 4-138-15</inkml:trace>
  <inkml:trace contextRef="#ctx0" brushRef="#br0" timeOffset="48038.8419">5574 10752 954 0,'11'5'476'0,"10"14"-159"16,-1 2-64-16,1 7-112 16,-2 5-42-16,-4-1-54 15,-3-1-18-15,-5-3-14 0,1-7-3 16,0-11-5-16,3-7-3 16,2-11-27-16,4-6-37 15,-1-7-93-15,-1-5-95 16</inkml:trace>
  <inkml:trace contextRef="#ctx0" brushRef="#br0" timeOffset="48487.1345">5941 10757 1037 0,'-6'-1'423'0,"3"1"-260"16,-4 6-60-16,-1 14-50 16,4 5-11-16,4 13-8 15,3 0 0-15,9 0-3 16,3-6-1-16,3-11-7 16,4-6-1-16,1-14 0 15,-3-5 1-15,1-9-3 0,-2-5-1 16,-6-6-5-16,1 0-2 15,-6-3-3 1,-4 2-1-16,-4 8-4 0,-4 6-3 16,0 8-3-16,-1 4-2 15,3 12 0-15,2 6 2 16,3 5 3-16,5 0 1 0,10 1 2 16,1-4 0-1,10-9 6-15,2 1 0 0,-2-10 11 16,1-3 12-16,-6-9 15 15,-7-10 6-15,-2-9-4 16,-4-3-11-16,-10-3-21 16,-3 1-9-16,-13 6-68 15,-3 6-103-15</inkml:trace>
  <inkml:trace contextRef="#ctx0" brushRef="#br0" timeOffset="49010.9793">7051 10733 662 0,'-14'-2'352'16,"-16"0"-101"-1,-3 4-65-15,-2 11-105 16,10 3-29-16,8 11-26 16,4 3-6-16,14 6 4 15,7 3 3-15,15-6 9 16,9-7 2-16,6-10-1 15,1-8-3-15,-8-10 1 16,-8-5 1-16,-20-8 2 16,-11-5-3-16,-25-4-12 15,-6 0-7-15,0 1-11 16,6 2 1-16,21 7-97 16,7 5-95-16</inkml:trace>
  <inkml:trace contextRef="#ctx0" brushRef="#br0" timeOffset="49295.1995">7033 10729 1025 0,'16'-3'437'15,"359"4"108"32,-1 2-542-47,-551-6 0 0,119 1 1 0,28-1-84 16,-59-4-36-16,80-2-35 15,-5-2-12-15,-2 2 70 16,-3 0 31-16,6 8 28 16,4 4 14-16,-1 9 16 15,6 5 12-15,0 7 27 16,-3 5 11-16,4 7 13 16,3-1-4-16,1 3-17 15,6-4-9-15,5-7-68 16,-1 0-146-16</inkml:trace>
  <inkml:trace contextRef="#ctx0" brushRef="#br0" timeOffset="49803.168">7698 10948 378 0,'2'-7'268'0,"3"-13"43"0,-2-3-60 15,-3-3-55-15,-3-3-24 16,-6-1-48-16,-7 1-28 15,-10 5-37-15,-3 4-14 16,-4 14-19-16,3 6-8 16,5 13-10-16,0 2-3 0,15 9 0 15,3 3 0-15,15 3 2 16,14 1 0-16,9-7 2 16,4-5 0-16,2-14 0 15,-5-5 1-15,-5-12 0 16,-3-3-1-16,-9-7-2 15,-3 1-1-15,-7-2-1 16,-5 1-1-16,-2 7-3 16,-3 2-1-16,-1 10-4 15,3 4-1-15,-2 5-1 16,3 5 2-16,2 3 3 16,3 1 0-16,7-2 1 0,1-6 1 15,3-7 4-15,1-4 0 16,-5-8 0-1,3-1-1-15,4-2-2 0,3 2-2 16,2 2 0 0,1 4-2-16,5 6 1 15,2 5 0-15,8 12 1 0,-4 4 2 16,-11 5 29-16,-11 0 16 0,-23-6 35 16,-13 1 9-16,-13-6-19 15,-5-5-16-15,10-5-30 16,9-2-39-1</inkml:trace>
  <inkml:trace contextRef="#ctx0" brushRef="#br0" timeOffset="50568.282">8767 10747 714 0,'0'5'373'0,"-1"4"-97"16,-7 14-126-1,-5 6-18-15,-10 5-54 16,-6 2-22-16,-8-2-27 15,-4-9-8-15,1-11-7 16,7-10-3-16,10-15-14 16,6-9-5-16,14-12-9 0,4-3-1 15,18 4 11-15,5 4 5 16,5 16 16-16,3 11 11 0,-1 17 19 16,-1 13 6-1,-3 10-5-15,-2 0-7 16,-5-2-16-16,-6-6 0 15,-7-11-166-15,-6-5-364 16</inkml:trace>
  <inkml:trace contextRef="#ctx0" brushRef="#br0" timeOffset="50703.0199">8647 10523 1014 0,'-2'-1'434'0,"-3"-5"-257"15,4 9-77-15,1-3-84 16,0 1-9-16</inkml:trace>
  <inkml:trace contextRef="#ctx0" brushRef="#br0" timeOffset="51223.66">8823 10354 625 0,'12'-4'283'0,"14"1"-110"16,17 3-112-16,7 1-14 15,14 3-13-15,-1-2-6 16,-12-1-8-16,-8-1-4 0,-25 1-4 15,-12-1 0-15,-15-1-4 16,-5 1 0-16,-9 0-2 16,0-1-2-16,4 1 0 15,0 1-1-15,11 4-3 16,2 3 0-16,1 6 0 16,7-1 1-16,-2 6 3 15,0-3-1-15,-2-3 2 16,-1-1 0-16,-4-4 2 15,0-3 1-15,0-3 0 16,3 2-1-16,1-2-7 16,6 4-2-16,-3-6 6 0,2 6 8 15,9 24 24 1,18 39 5-16,-16-21 3 0,-3 1-5 16,-10 6-12-16,-8 1-1 15,-15-3 7-15,-4-2 2 16,-5-10 4-16,-2-11-5 15,4-14-9-15,1-11-2 16,6-11-8-16,13-7-6 16,7-16-71-16,12-2-77 0</inkml:trace>
  <inkml:trace contextRef="#ctx0" brushRef="#br0" timeOffset="51671.5461">9385 10827 551 0,'-3'-5'324'0,"0"-1"-62"0,1-4-85 31,-2 2-23-31,-2-1-28 16,-5-2-9-16,-8 5-28 0,0 1-20 15,0 8-43-15,6 9-14 16,4 11-11-16,5 7-1 16,5 5 0-16,9 1 0 15,8-9 1-15,5-9 3 16,9-12 4-16,-3-10 4 16,-5-13 5-16,-6-4 3 0,-18-9-3 15,-9 3-4-15,-3 0-52 16,-6 1-78-16</inkml:trace>
  <inkml:trace contextRef="#ctx0" brushRef="#br0" timeOffset="51907.9246">9509 10742 1008 0,'5'4'448'0,"7"5"-210"16,5 6-77-16,3 12-65 15,2 3-25-15,-4 3-35 0,0 3-12 16,-3-7-13-16,2-6-2 16,1-13 1-16,1-10 2 15,5-14 1-15,-2-9 0 16,0-7-1 0,-6-2-2-16,-3-2-1 0,-1 6 19 15,-4 5-170-15</inkml:trace>
  <inkml:trace contextRef="#ctx0" brushRef="#br0" timeOffset="52447.3395">10174 10692 540 0,'-11'-13'342'15,"-5"-7"-34"-15,-8 9-131 0,-4 2-48 16,5 11-73-16,-1 3-24 16,7 5-28-16,6 4-4 15,10 4-2-15,4 2 0 16,11-1 4-1,3-1 2-15,1-7 3 16,-2-3 0-16,-7-7 2 16,-6-1-6-16,-8-2-12 15,-10 0-4-15,-11 4-4 0,-4 4 6 16,0 5 17-16,5 7 5 16,11 1 2-16,7 6 0 0,13 0-7 15,3-2 0 1,12-3 5-16,3-5 6 15,4-10 8-15,2-5 5 16,3-9-1-16,1-8-4 16,0-6-9-16,2 0-4 15,-4 0 5-15,1 3 13 0,-1 9 19 16,-2 4 8-16,-4 11 4 16,-7 7-4-16,-13 11-5 15,-12 1-3-15,-11 2-10 16,-7-1-8-16,-3-5-16 15,4-1-6-15,4-10-84 16,4-2-98-16</inkml:trace>
  <inkml:trace contextRef="#ctx0" brushRef="#br0" timeOffset="52830.5025">10672 10943 686 0,'0'0'461'0,"4"0"-3"0,-1-1-182 15,-3 1-47-15,0 0-70 16,0 0-25-16,0 0-25 16,0 0-6-16,0 0-21 15,0 0-13-15,0 0-21 16,0 0-7-16,0 0-17 15,0 0-6-15,0 0-9 16,0 0-50-16,0 0-149 16</inkml:trace>
  <inkml:trace contextRef="#ctx0" brushRef="#br0" timeOffset="103791.507">11159 10342 571 0,'-9'-2'313'16,"-3"0"-62"-16,12 2-37 0,29 3-52 15,11 2-24 1,35-2-36-16,14 2-23 16,17 0-37-16,0-1-11 0,-30 0-16 15,-15-4-4-15,-32 0-6 16,-10 0-8 0,-18 0-15-16,-7 0-6 15,-17-3-9-15,-12 1 6 16,-10-4 10-16,-5 3 6 15,-1 5 5-15,6 6-1 0,14 14-5 0,4 6-1 16,12 12 1 0,7 5 3-16,8 5 8 15,1 1 2-15,4 1 6 16,1 0 0-16,-2-2 1 0,0-3 0 16,2-8 0-1,1-5 19-15,3-12-189 16,3-9-234-16</inkml:trace>
  <inkml:trace contextRef="#ctx0" brushRef="#br0" timeOffset="104068.4893">11846 10764 665 0,'-9'-11'391'16,"-4"-10"-55"-16,-9 4-164 15,-1 2-47-15,1 9-72 16,0 6-24-16,6 15-30 0,2 7-7 16,16 9-1-16,4 2 2 15,12-4 7-15,13-6 9 16,3-11 30-16,3-6 9 16,-1-12 45-16,-11-5 12 15,-14-9-5-15,-10-4-6 16,-9-1-43-16,-4-1-21 0,1 4-103 15,3 5-114-15</inkml:trace>
  <inkml:trace contextRef="#ctx0" brushRef="#br0" timeOffset="104369.7507">12673 10793 905 0,'-7'-14'406'15,"-12"-16"-188"-15,1 3-34 16,-11 7-50 0,-1 6-21-16,-2 11-41 15,-3 4-20-15,8 14-30 0,6 3-12 16,16 10-9-16,6 2-1 0,19 2 0 31,8-2 2-31,10-1 3 0,4-6-1 16,-6-11 3-16,-6-4-3 15,-13-12-3-15,-4-5-52 0,-13-8-303 16</inkml:trace>
  <inkml:trace contextRef="#ctx0" brushRef="#br0" timeOffset="104489.0181">12618 10505 953 0,'2'-6'391'0,"1"-4"-230"0,2 7-117 15,2 3-66-15</inkml:trace>
  <inkml:trace contextRef="#ctx0" brushRef="#br0" timeOffset="104756.3805">12743 10560 957 0,'13'-23'457'0,"6"-11"-172"0,18 7-118 31,4 9-33-31,6 21-51 16,-1 13-28-16,-12 19-26 16,-6 4 2-16,-14 12-3 0,-7 0-6 15,-6-1-2-15,0-1-7 16,0-9-5-1,-1-7 2-15,3-12-1 0,-2-9 4 16,-3-13 2-16,-4-9-1 16,-8-9-1-16,-7-1-4 15,-4 3-16-15,-2 3-60 16,5 11-182-16,10 3-344 16</inkml:trace>
  <inkml:trace contextRef="#ctx0" brushRef="#br0" timeOffset="105062.2261">13315 10753 312 0,'3'-4'201'0,"4"-4"16"15,-2 1-2-15,-8-2-3 16,-6-2-15-16,-8-3-40 15,-7 1-22-15,-3 3-56 16,5 3-25-16,2 9-35 16,2 7-13-16,10 12-14 15,1 4 0-15,10 4 0 16,12 0 5-16,11-6 2 16,6-3 2-16,4-11 4 15,-2-7 3-15,-14-7 41 0,-7-6 10 16,-15-8 2-16,-9-2-3 15,-9 1-136-15</inkml:trace>
  <inkml:trace contextRef="#ctx0" brushRef="#br0" timeOffset="105610.1341">14070 10707 415 0,'-1'-7'318'15,"-2"-7"20"1,-14 4-88-16,-4 3-44 16,-7 7-83-16,-4 4-42 0,7 12-53 15,3 3-15 1,12 6-10-16,10 5-2 16,14 2 1-16,11 2 2 0,11-6 0 15,5-5 2-15,-8-15 7 16,-7-7 28-16,-14-7 29 15,-14-8 4-15,-21-4-4 16,-11-4-26-16,-12-1-30 16,3 1-6-16,15 7-81 15,12 5-116-15</inkml:trace>
  <inkml:trace contextRef="#ctx0" brushRef="#br0" timeOffset="105895.0805">14208 10718 678 0,'3'-4'388'15,"-3"-6"-49"-15,0 6-115 16,0 4-115-16,-2 6-35 16,2-6-46-16,0 4-9 15,6 22-5-15,16 30-3 16,5-31-2-16,4-2 2 15,4-9 29-15,-3-5 20 0,-6-11 24 16,-4-6 5-16,-7-9-23 16,-6-4-17-16,-8-2-28 15,-4 0-8 1,-9 2-42-16,0 2-51 16,-4-1-138-16,1 2-115 0</inkml:trace>
  <inkml:trace contextRef="#ctx0" brushRef="#br0" timeOffset="105987.17">14349 10580 491 0,'0'-6'340'0,"2"-9"19"16,-2 5-54-16,1 3-125 16,2 3-60-16,5 9-67 0,3 4-104 15</inkml:trace>
  <inkml:trace contextRef="#ctx0" brushRef="#br0" timeOffset="106279.2021">14726 10696 664 0,'-8'-9'349'0,"-8"-6"-102"16,-2 8-117-16,5 6-38 15,-2 10-52-15,-2 4-15 16,6 11-17-16,4 5-5 15,6 7-3-15,4 3 0 16,10-1 19-16,3-3 17 16,11-9 21-16,3-10 9 15,0-10 11-15,-8-8 2 16,-12-11 1-16,-10-3-4 0,-14-7-28 16,-2 2-17-16,-4-7-60 15,5 3-91-15</inkml:trace>
  <inkml:trace contextRef="#ctx0" brushRef="#br0" timeOffset="106807.2727">14788 10717 987 0,'14'-3'403'0,"23"-2"-243"15,11-1-48-15,12 2-56 16,-2-2-15-16,-13 2-26 0,-6 0-7 15,-15 4-1-15,-8-1-2 16,-8 1-1-16,-8 1 0 16,-5 1-3-16,-2 3 0 15,-8 4-1-15,-1 5 0 16,1 3-1-16,1 3 1 16,8 5 3-16,6 0 4 15,6 4 4-15,0-1 1 0,4-6 1 16,4-3-1-16,1-12 3 15,-2-2 2-15,3-11 2 16,-5-7 1 0,2-7-5-16,3-6-1 0,-2-1-5 15,0-3-2-15,-2 8-7 16,0 6-1-16,-4 12-5 16,-1 5 2-16,-7 9 15 15,-2 1 9-15,-1 8 16 16,3 0 1-16,3-3-7 15,6-1-5-15,3-9-9 16,1-5-2-16,3-7-3 16,5-4-1-16,0-7-3 15,4-1-2-15,3 1-2 16,-3 4-2-16,-6 11-1 16,-6 2-1-16,-9 14-1 15,-4 3 2-15,-6 8 0 16,-1 3 1-16,1 2-26 0,2-3-83 15</inkml:trace>
  <inkml:trace contextRef="#ctx0" brushRef="#br0" timeOffset="107033.0477">15519 10639 695 0,'8'2'392'15,"6"3"-74"-15,-6 15-135 16,-2 10-37-16,-3 19-29 16,0 8-10-1,-1 9-21-15,1 1-16 0,1-8-34 16,-2-11-13-16,5-16-13 16,3-10 2-16,2-10-135 0,-2-6-89 0</inkml:trace>
  <inkml:trace contextRef="#ctx0" brushRef="#br0" timeOffset="107153.8936">15557 10919 568 0,'7'-9'248'16,"5"-9"-110"-16,9 2-110 15,8 2-97-15</inkml:trace>
  <inkml:trace contextRef="#ctx0" brushRef="#br0" timeOffset="107453.7034">16159 10779 530 0,'5'0'368'0,"0"-2"19"16,-15 3-167-16,-4 5-39 15,-11 3-50-15,-5 4-19 0,-8-2-52 16,-1 0-17-16,-6-9-20 15,3-3-5-15,12-8-3 16,4-5-1-16,13-5-5 16,8 1-2-16,12 1-10 15,8 3-4-15,15 8-2 16,5 6 1-16,2 14 8 16,-3 5 5-16,-11 14 27 15,0 3 18-15,-7 5 31 16,1-1 4-16,-5-6-24 15,-1-7-15-15,-2-14-37 16,-3-4-95-16</inkml:trace>
  <inkml:trace contextRef="#ctx0" brushRef="#br0" timeOffset="108603.814">1991 11885 468 0,'-16'-6'292'0,"-22"-3"-5"16,-2 5-75-16,-3 11-95 16,6 7-39-16,12 10-61 15,4 6-12-15,17 3-5 0,8 1 1 16,13-3 6-16,11-5 3 16,7-10 12-16,2-5 15 15,-7-12 53 1,-7 1 34-16,-20-5 26 15,-11-5-5-15,-21 0-47 16,-9-6-37-16,-2 2-39 16,4 5-13-16,16 0-124 15,15 2-138-15</inkml:trace>
  <inkml:trace contextRef="#ctx0" brushRef="#br0" timeOffset="109038.3997">2097 11850 592 0,'13'1'281'0,"17"3"-101"16,1-1-41-16,6 2-38 15,-2 0-16-15,-9-4-26 16,-3 0-11-16,-15-6-5 15,-5 2-2-15,-8 1-11 16,-8 0-5-16,-11 8-18 16,-2 2-9-16,-3 11-4 15,3 3-2-15,11 6-2 16,12 6 3-16,11-2 2 16,8-3 2-16,14-4 4 15,1-9 4-15,4-10 3 16,2-5 3-16,-5-8 3 0,-2-3 3 0,-5-7 4 15,-2-5 2-15,-4-5 1 32,-5 1 2-32,-9 5 8 0,-5 5-2 15,-8 16-8-15,3 10-7 16,-3 17-16-16,2 3-1 16,5 3 0-16,2-2-1 15,13-3-110-15,3-3-259 16</inkml:trace>
  <inkml:trace contextRef="#ctx0" brushRef="#br0" timeOffset="109332.2404">2565 11911 919 0,'3'-19'471'16,"0"-17"-127"-16,10 21-205 16,5 15-48-16,11 23-57 15,6 15-18-15,11 14-10 16,1 7 0-16,-12 4-2 15,-13 2-2-15,-28 2-1 16,-13-2 2-16,-13-5 2 16,-5-9 4-16,-1-20 7 0,0-16 1 15,4-27-6 1,5-15-2-16,14-25-15 0,7-5-7 16,13-9-1-1,8-1 1-15,13 7 25 16,2 2 20-16,5 10 16 0,1 9 4 15,-8 10-19 1,-5 9-16-16,-7 15-40 0,-2 5-101 16</inkml:trace>
  <inkml:trace contextRef="#ctx0" brushRef="#br0" timeOffset="109537.8232">3046 11862 970 0,'-1'-1'495'16,"-2"0"-188"-16,-3 13-145 16,1 10-50-16,4 16-78 15,1 8-9-15,5 11-7 16,0 2-3-16,2 1-2 0,-1-3-1 16,0-12-1-1,4-3-54-15,-4-17-152 0,0-5-143 16</inkml:trace>
  <inkml:trace contextRef="#ctx0" brushRef="#br0" timeOffset="109703.2298">3091 12114 953 0,'2'-3'487'0,"8"-7"-142"16,7-1-173-16,12 4-113 15,2 1-31-15,2 3-19 16,2 2-15-16,-7 2-391 0</inkml:trace>
  <inkml:trace contextRef="#ctx0" brushRef="#br0" timeOffset="109865.5245">3450 11934 998 0,'0'0'434'0,"0"0"-236"15,-1 9-56-15,-2 9-59 16,2 4-20-16,2 8-14 16,3 1-7-16,4-3-17 15,0-2-9-15,0-4-132 16</inkml:trace>
  <inkml:trace contextRef="#ctx0" brushRef="#br0" timeOffset="110340.6801">4013 12042 664 0,'-10'4'395'16,"-14"6"-22"-16,-7-2-162 0,-12 4-106 15,-3 1-27-15,1-4-33 16,4-1-13-1,9-9-14-15,7-2-3 16,10-9-7-16,6-3-6 16,10-4-14-16,9-1-5 0,11 0-5 15,2 5 3 1,4 14 10-16,-3 1 3 16,1 14 6-16,2 3 0 15,-6 10 6-15,3-1 1 0,-5-1 0 16,-3-2 0-16,6-7-3 15,-3-6 1-15,0-8-2 16,7-4 1-16,-5-11-33 16,-4-3 0-16,-2-9 1 15,-6 1 2-15,-4 0 32 0,-5-1 5 16,0 13 9-16,0 4 1 16,0 10 3-1,2 11-1-15,0 5-9 16,2 4-4-16,7 2-4 15,0 3-2-15,4 0-2 16,-4-1-2-16,-2-8-100 0,-2-9-98 16</inkml:trace>
  <inkml:trace contextRef="#ctx0" brushRef="#br0" timeOffset="110461.626">4022 11762 873 0,'2'-4'354'0,"-1"-2"-230"16,4 13-93-16,3 4-81 16</inkml:trace>
  <inkml:trace contextRef="#ctx0" brushRef="#br0" timeOffset="110734.1405">4553 11978 770 0,'-2'6'401'0,"-8"10"-75"16,0 4-97-16,-6-2-73 0,-4 5-29 16,-3-7-57-1,-1-3-26-15,2-4-29 16,-3-9-6-16,5 0-28 16,1-9-17-16,7-8-15 15,6 1-1-15,11-5 14 16,9-2 12-16,5 8 6 15,4 6 3-15,1 13 10 0,-5 9 7 0,5 17 19 16,-1-2 7-16,5 2 2 31,3 1-2-31,-3-11 19 16</inkml:trace>
  <inkml:trace contextRef="#ctx0" brushRef="#br0" timeOffset="111212.5504">5385 11875 753 0,'4'-3'353'0,"0"-4"-131"15,-1 27-135-15,1 16-31 16,-5 14-7-16,1 7 2 15,-2-8-10-15,1 1-10 16,2-10-8-16,5-5-87 16</inkml:trace>
  <inkml:trace contextRef="#ctx0" brushRef="#br0" timeOffset="111500.5634">5708 11990 641 0,'-8'-12'381'16,"-10"-10"-29"-1,-3 7-98-15,-3 7-112 16,-2 9-39-16,2 12-57 16,3 7-24-16,10 7-17 15,10 3-2-15,12 5-1 0,11-5-1 0,15-6 4 16,3-5 0-16,4-10 4 15,-7-5 2 1,-15-5 7-16,-12-4 3 0,-21-8 1 16,-12 1 0-1,-16 1-9-15,-2 0-3 16,9 7-154-16</inkml:trace>
  <inkml:trace contextRef="#ctx0" brushRef="#br0" timeOffset="111784.6739">6070 12058 744 0,'-7'-6'398'0,"-15"-11"-102"15,-2 1-69-15,2 10-104 16,-4 2-40-16,7 14-48 15,3 2-14-15,2 4-12 16,10 3-2-16,7-4 1 16,10 0 1-16,12-5 7 15,3-1 3-15,1-6 7 16,-3-2 3-16,-12-5-2 16,-4-1-2-16,-3-3-8 0,-6-3-44 15,4 1-345 1</inkml:trace>
  <inkml:trace contextRef="#ctx0" brushRef="#br0" timeOffset="112090.7845">6200 12114 764 0,'13'3'364'16,"13"-1"-135"-16,3 1-27 15,-2-3-45-15,1 0-22 16,-5-1-35-16,-3-6-21 0,0-1-30 15,-7-2-10-15,-4-5-14 16,-3 0-6-16,-12-5-6 16,-3 1-2-16,-13 1-3 15,-8 1 0-15,0 11-3 16,-1 4-2-16,7 12-4 16,5 8-2-16,9 9 0 15,5 6 1-15,6 6 2 16,6 6 0-16,6 7 1 15,0 5 1-15,-1 4 0 16,0-1 0-16,-5-8-10 16,1-9-96-16</inkml:trace>
  <inkml:trace contextRef="#ctx0" brushRef="#br0" timeOffset="112510.5536">6522 12149 629 0,'9'0'357'15,"4"0"-38"-15,15 1-166 16,2 0-13-16,4-4-42 16,0-3-21-16,-6-2-33 15,-2-4-14-15,-12 0-12 16,-7-3-1-16,-13-8-5 16,-8-2-4-16,-9 0-17 15,-8 4-7-15,-1 12-5 16,-1 6-4-16,4 13 8 15,9 7 2-15,7 13 6 16,7 10 6-16,10 11 4 0,8 5 2 0,9 6 2 31,3 3 1-31,2-9-1 16,-3-4-1-16,0-14 65 0,-1-14-138 16</inkml:trace>
  <inkml:trace contextRef="#ctx0" brushRef="#br0" timeOffset="112773.2546">7071 12112 583 0,'-10'-17'354'15,"-8"-13"-33"-15,-4 1-127 16,-1 2-25-16,-1 10-45 15,-1 7-21-15,-2 11-33 16,3 6-12-16,10 9-22 16,1 6-7-16,16 3-13 15,5 2-1-15,9-4-3 0,6-5 1 16,9-4-1-16,3-4 0 16,0-6-6-1,3-4-96-15</inkml:trace>
  <inkml:trace contextRef="#ctx0" brushRef="#br0" timeOffset="113080.6913">7180 12012 649 0,'4'4'364'0,"4"8"-16"16,1 4-175-16,3 4-29 16,-3 2-13-1,0-1-21-15,-3 2-25 16,-5-2-40-16,-1-6-12 15,-3-6-10-15,-4-5-1 16,4-9-7-16,2-5-2 16,2-12-6-16,5-5-4 15,2-5-4-15,4-2-1 16,2 8 0-16,3 4-2 16,1 13 2-16,-3 8 1 0,-3 8 1 15,-3 8 4-15,-3 6 9 0,0 3 1 16,-1 6 0-16,0 0-2 0,3 0-11 31,2-3-64-31</inkml:trace>
  <inkml:trace contextRef="#ctx0" brushRef="#br0" timeOffset="113594.1289">7746 11924 893 0,'-6'-4'419'16,"-9"0"-184"-16,1 4-61 16,9 14-96-1,5 2-29-15,10 7-33 0,7 0-5 16,5-3-3-16,-1 0-1 15,-1-11-2-15,-4-1 0 16,-12-8-3-16,-4 0-9 16,-14-2-11-16,-5-4 0 0,-12 2 0 15,-6-4 7-15,2 7 8 16,1 7 0-16,18 6 1 16,6 9 3-16,13-2 2 15,11-2 3-15,11-5 4 16,9 1 1-16,6-4 2 15,-2-5 1-15,-3-5-2 16,-3-7-2-16,-4-6-2 16,3-2-1-16,-6-2-1 15,-2-4 0-15,-8 1 0 16,-6 2-1-16,-6 4 3 16,-3 11 7-16,-5 7 8 0,-1 6 3 15,1 11-1 1,1 2-7-16,6 2-8 15,3 5-2-15,7 1-4 0,-1-4-1 16,1-5 19 0,-1-7-85-16,0-12-338 0</inkml:trace>
  <inkml:trace contextRef="#ctx0" brushRef="#br0" timeOffset="113725.0017">8013 11786 869 0,'-1'-9'497'15,"-4"-10"-22"1,5 11-348-16,5 2-54 16,4 10-56-16,2 3-36 0</inkml:trace>
  <inkml:trace contextRef="#ctx0" brushRef="#br0" timeOffset="113930.5682">8353 12208 701 0,'2'-3'473'0,"0"0"58"16,1-2-163-16,-3 4-107 15,0 0-51-15,0 0-88 16,0 0-43-16,0 0-51 0,3-1-49 0</inkml:trace>
  <inkml:trace contextRef="#ctx0" brushRef="#br0" timeOffset="114522.591">8920 12230 536 0,'2'-6'318'16,"5"-6"3"-16,11-7-222 15,2-11-19-15,10-11-7 16,3-7 1-16,-5-22 2 16,-2-11-5-16,-9-5-24 15,-4 2-8-15,-9 21-9 0,0 17 2 16,-5 23 2-16,-3 7 0 15,0 15-9-15,-2 5-7 16,4 15-11-16,3 11-4 16,15 23-1-16,9 14 1 15,14 17 0-15,2 2 1 16,-2-7 0-16,-1-11 1 16,-13-23-54-16,-2-10-75 15</inkml:trace>
  <inkml:trace contextRef="#ctx0" brushRef="#br0" timeOffset="114674.3905">9066 11974 764 0,'5'-1'329'0,"11"1"-153"16,10 5-60-16,14 8-54 15,4 0-11-15,-3-3-47 16,-5 4-164-16</inkml:trace>
  <inkml:trace contextRef="#ctx0" brushRef="#br0" timeOffset="114823.3637">8856 11840 921 0,'0'-3'358'0,"1"-2"-242"0,7 5-87 16,11 8-19-16,16 7-7 15,11 0-36 1</inkml:trace>
  <inkml:trace contextRef="#ctx0" brushRef="#br0" timeOffset="115121.789">9412 12062 683 0,'13'5'350'15,"19"8"-91"-15,6-1-66 0,7-2-56 16,4-1-26-16,-4-5-33 15,-3-2-14-15,-11-5-22 16,-4-5-8-16,-7-4-10 16,-12-6-3-16,-8-5-6 15,-15-3-2-15,-16-2-7 16,-2 5-2-16,-5 10-2 0,6 10-1 16,5 16 0-1,6 8 0-15,4 12 2 16,8 2 2-16,9 6 5 0,2 0 0 15,11 3 2 1,1 0 0-16,1-5-3 16,2-4-2-16,2-13-1 15,0-9-14-15,12-14-150 16,4-9-309-16</inkml:trace>
  <inkml:trace contextRef="#ctx0" brushRef="#br0" timeOffset="115372.2198">10138 11992 901 0,'0'4'412'16,"-5"5"-146"-16,-3-1-57 15,-11 7-51-15,-6-5-20 16,-10 2-65-16,-1-1-25 0,-4-5-28 16,5-1-8-1,8-12-6-15,7 1-2 0,9-7-2 16,9 2-2-16,7 3-1 15,7-1-2-15,13 12 2 16,2 2 1-16,5 8 1 16,-3 8 3-16,6 1 1 15,-1 3-1-15,1 1-35 16,-1-3-162-16</inkml:trace>
  <inkml:trace contextRef="#ctx0" brushRef="#br0" timeOffset="115765.2323">10793 11922 870 0,'0'14'365'16,"2"6"-185"-16,0 22-120 15,1 4-13-15,8 0-6 16,0-3-6-16,3-9-12 16,1-5-4-16,0-10-351 0</inkml:trace>
  <inkml:trace contextRef="#ctx0" brushRef="#br0" timeOffset="116023.4413">11106 12026 597 0,'-6'-6'398'16,"-8"-8"47"-16,-3 7-201 15,-7 7-115-15,1-1-35 16,2 8-53-16,4 0-20 15,10 8-15-15,6 4-3 16,9 8-2-16,10-5 1 16,12-3 1-16,5-1 0 15,2-9 1-15,-11-3 0 0,-10-4-4 16,-9-3-63-16,-14-4-157 16,-4 3-193-16</inkml:trace>
  <inkml:trace contextRef="#ctx0" brushRef="#br0" timeOffset="116180.0829">11146 12026 540 0,'12'4'354'16,"9"2"-1"-16,5 8-158 15,4 7-24-15,3 3-36 16,6 8-11-16,1 6-26 0,0 1-20 16,-4 2-34-1,-5-4-12-15,-3-11-16 16,-3-9-5-16,-2-11-46 15,0-8-79-15,-2-14-275 0</inkml:trace>
  <inkml:trace contextRef="#ctx0" brushRef="#br0" timeOffset="116333.8967">11592 12029 741 0,'-9'-8'422'0,"-8"-5"-93"16,-10 18-94-16,-6 11-39 15,-10 14-61-15,-5 6-27 16,-5 8-46-16,7 1-20 15,8 4-25-15,5 1-8 16,15-9-132-16,1-5-100 16</inkml:trace>
  <inkml:trace contextRef="#ctx0" brushRef="#br0" timeOffset="116653.4661">11658 12027 697 0,'1'-5'404'16,"0"-6"-46"-16,-1 11-169 0,-4 1-41 15,-1 10-55 1,4 5-27-16,2 7-27 15,10 5-4-15,1-4-9 16,6 1-7-16,5-6-4 16,-3-5-1-16,12-8-1 0,-6-6 2 15,3-12-1-15,-1-5 1 0,-12 0-2 16,-6-3-6-16,-12-1-2 16,-6 3-28-1,-8-9-152-15,-4 0-279 16</inkml:trace>
  <inkml:trace contextRef="#ctx0" brushRef="#br0" timeOffset="116778.2918">11770 11831 1220 0,'-6'-5'511'0,"3"-1"-317"16,0 3-77-16,3 5-52 15,0-2-127-15</inkml:trace>
  <inkml:trace contextRef="#ctx0" brushRef="#br0" timeOffset="117255.4704">12197 11971 760 0,'-5'-7'411'0,"-3"-5"-78"16,3 5-183-16,-1 7-40 16,3 3-53-16,2 5-17 15,5 9-25-15,3 0-4 16,6 1-3-16,1 0-3 0,-5-5 0 16,-1-3-2-1,-5-5-3-15,-6-1-1 16,-8-4-2-16,-8 0 0 0,-6 2 2 15,2 2 1-15,0 5 2 16,5 1-2-16,13 4 2 16,5 3 0-16,12-3 2 15,10 3 3-15,7-5 3 16,0-4 2-16,-1-7 4 16,-1-3 1-16,-1-10-2 15,-1-1-1-15,0-7-5 16,-2 0-2-16,-3 1-1 15,-4 0-1-15,-9 2 0 16,-3 4-1-16,-9 9 4 0,-1 4 5 16,-2 14 12-1,1 6 3-15,7 9-1 16,0 1-5-16,12 2-13 0,4 0 14 16</inkml:trace>
  <inkml:trace contextRef="#ctx0" brushRef="#br0" timeOffset="117803.9726">13119 12118 290 0,'1'-8'216'0,"4"-6"17"0,-8-3-47 32,-6-3-5-32,-13 3-17 15,-6-2-19-15,-7 12-52 0,1 7-33 16,7 7-34-16,4 7-9 15,12 10-5-15,7-2 1 0,13 1 3 16,8-1 4 0,10-13 10-16,5-3 7 15,4-6 13-15,-4-8 5 16,-1-6-7-16,-4-2-6 16,-7-3-18-16,3 0-8 0,-4 8-9 15,-2 2-2 1,-1 11-6-16,-7 2-1 0,-5 2-71 15</inkml:trace>
  <inkml:trace contextRef="#ctx0" brushRef="#br0" timeOffset="118370.5559">14026 11960 669 0,'5'-19'308'0,"3"-17"-129"16,-1-7-18-16,1-4-33 15,-4 4-15-15,-4 4-30 16,5 8-12-16,-5 18-27 0,-1 9-10 16,1 24-13-16,-2 15-3 15,2 28-4-15,1 11-1 16,7 5-4-1,6 2 1-15,-3-22 0 16,3-7-1-16,-8-19 1 16,-5-11-1-16,-1-10 4 15,-9-11 0-15,-6-10-26 16,0-6-52-16</inkml:trace>
  <inkml:trace contextRef="#ctx0" brushRef="#br0" timeOffset="118712.8848">14348 11739 711 0,'-8'-9'378'15,"-7"-4"-107"-15,-3 5-109 16,-1 4-40-16,2 5-55 0,4 4-22 16,9 4-25-1,9 3-7-15,17 1-4 16,9 0 0-16,12-3-1 0,2-4-1 0,0 2-3 31,-6 2 0-31,-13 6-2 16,-7 6 0-16,-22 4 4 15,-8 3 5-15,-17-1 7 16,-2-2 1-16,1-12-4 16,5-4-25-16</inkml:trace>
  <inkml:trace contextRef="#ctx0" brushRef="#br0" timeOffset="118911.9394">14235 12090 666 0,'21'-2'362'0,"17"-3"-64"0,12 1-184 16,3 4-37-16,0 0-46 16,-5 3-6-16,-14 2-163 15,-7-5-195-15</inkml:trace>
  <inkml:trace contextRef="#ctx0" brushRef="#br0" timeOffset="119055.3682">14330 12155 705 0,'9'1'402'16,"4"1"-99"-16,20 0-76 15,8 0-24-15,10 0-82 16,-2 0-34-16,-6-1-51 15,-8 2-36-15</inkml:trace>
  <inkml:trace contextRef="#ctx0" brushRef="#br0" timeOffset="119712.9704">15137 11862 559 0,'0'0'232'0,"0"10"-128"15,0 9-28-15,4 16 8 16,-2 13 17-16,3 5 20 0,-5 0-3 15,0-4-31-15,2-5-18 16,0-12-31-16,2-5-9 16,-1-21 3-16,-3-6 2 15,0-20 0-15,-4-9 0 16,-7-10-12-16,2-6-4 16,-3-10-4-16,5-5-3 0,3-9-4 15,4 1-6 1,6 19-5-16,2 15-3 15,8 26 1-15,-4 12 2 0,5 22 6 16,3 7 2-16,13 18 0 16,10 5 0-16,11 1 0 15,2-7 1-15,-2-12 0 16,-4-10 1-16,-14-18 3 16,-4-7 4-16,-7-12 24 15,-6-8 19-15,-8-9 13 16,-1-6-1-16,-17-14-25 15,3-3-19-15,-4 6-22 16,-3 7-39-16,6 23-140 16,-3 9-95-16</inkml:trace>
  <inkml:trace contextRef="#ctx0" brushRef="#br0" timeOffset="119976.2937">15774 12058 414 0,'3'-5'237'16,"7"-3"-21"-16,-5-2-36 16,-5 2-23-16,-3-3 0 15,-12 1-9-15,-7 1-12 16,-6 1-35-16,4 5-24 16,6 9-38-16,2 0-17 0,12 12-13 15,2-2-1-15,12 6 0 16,10-1 1-1,7-7 1-15,6 2 0 0,-3-10-1 16,-5-2 1-16,-4-4-4 16,-5-4-21-16,-10-5-191 15</inkml:trace>
  <inkml:trace contextRef="#ctx0" brushRef="#br0" timeOffset="120107.115">15802 11777 627 0,'-2'-6'400'0,"2"-2"-12"16,-2 4-238 0,2 4-57-16,2 7-71 15,-2-7-21-15</inkml:trace>
  <inkml:trace contextRef="#ctx0" brushRef="#br0" timeOffset="120331.8472">16001 11872 630 0,'0'0'374'16,"2"6"-14"-1,3 23-219-15,1 13-35 16,3 18-23-16,0 5-7 16,1 5-22-16,3-2-14 15,-4-2-18-15,1-3-6 0,1-14-4 16,-3-8-1-16,5-16-3 15,-5-9-1-15,2-14-69 16,1-5-111-16</inkml:trace>
  <inkml:trace contextRef="#ctx0" brushRef="#br0" timeOffset="120501.1148">16061 12103 818 0,'10'-6'388'16,"8"-2"-154"-16,12-2-129 0,11 6-37 15,10 3-41 1,1 2-6-16,-2 4-241 0</inkml:trace>
  <inkml:trace contextRef="#ctx0" brushRef="#br0" timeOffset="120839.811">16547 11917 857 0,'-17'-10'391'0,"-15"-7"-167"0,0 12-130 16,-2 5-34-16,10 13-33 15,4 6-7-15,11 7-13 16,8 1 0-16,6-4 2 15,6-5 0-15,8-8 5 16,-1-5 1-16,7-10 0 16,0-3 1-16,0-7-5 15,4-2-1-15,0 2-4 16,4 2-2-16,6 8 2 16,0 8 2-16,-4 10 9 15,-6 6 12-15,-18 5 45 16,-9-1 20-16,-20-4 25 15,-9-6-3-15,-11-4-42 16,1-5-22-16,11-5-65 16,9 1 442-16</inkml:trace>
  <inkml:trace contextRef="#ctx0" brushRef="#br0" timeOffset="121742.6796">17271 11866 819 0,'4'-3'339'16,"13"-2"-195"-16,9 3-31 15,17 1-38-15,9-1-9 16,4-2-26-16,-3 0-11 0,-12-3-12 31,-5 3-3-31,-19 0-5 0,-9 0-5 16,-17 6-4 0,-14 3-3-16,-1 11 2 0,1 6 1 15,5 6 1-15,7 4 0 0,6-3 0 16,5 0-1-1,12-2 1-15,7-2 2 16,14-5 0-16,7-2 0 0,0-15 1 16,3-1 1-16,-5-9 1 15,-8-6 1-15,-2-5 2 16,-4-1 0-16,-8-7-1 16,-3 1 1-16,-13-3-2 15,-4 0-1-15,-12 6 2 16,-5 1-1-16,-5 9-1 15,-3 8-1-15,1 8-5 16,3 9 0-16,8 8-3 16,6 5 1-16,14 2 1 15,6-2 1-15,12 0 1 16,4-5 2-16,12-8 0 0,3 1 0 0,5-11 1 16,-6-3 1-1,-7-4 0 1,-6-7 3-16,-11-2 3 15,-3-4 1-15,-6-6-2 0,-6 2-1 16,-2 3-2 0,-4 7 0-16,-1 9-2 0,1 4 0 15,1 9-3-15,6 4-1 16,4 5 1-16,7 3 0 0,7-7 2 16,2 3 1-16,9-5 8 15,1-9 12-15,4-5 35 0,-2-7 13 31,-11-8 19-31,-9-2 2 16,-11-7-18-16,-9 0-9 16,-8 2-27-16,-1 1-11 0,5 11-23 15,4 3-17-15,8 6-172 16</inkml:trace>
  <inkml:trace contextRef="#ctx0" brushRef="#br0" timeOffset="122845.7349">1801 12925 703 0,'0'0'313'0,"-3"7"-154"15,-2 18-43 1,-2 25-55-16,1 12-12 15,3 14-15-15,3 1-3 0,3-4-4 16,2-10 0-16,4-19 9 0,0-12 9 16,-1-25 33-1,2-9 4-15,-6-26-7 16,-1-12-10-16,-2-15-37 16,-4-6-6-16,-7-6-7 15,-4-3-3-15,-6-1-5 16,1 4-3-16,5 19-4 15,8 13-5-15,9 35-11 16,5 16 1-16,13 27-1 16,6 12 4-16,17 8 9 15,8 1 2-15,3-4 0 16,-3-3-1-16,-9-11 0 16,-9-9 0-16,1-22 4 15,2-12 4-15,-6-21 8 16,0-11 7-16,-11-17 23 0,-4-5 13 15,-10-8 13-15,-6-1-1 16,-11 1-33-16,-3 5-21 16,2 20-78-16,0 8-77 0</inkml:trace>
  <inkml:trace contextRef="#ctx0" brushRef="#br0" timeOffset="123746.4596">2542 13288 716 0,'3'0'328'0,"4"-3"-133"16,9-1-60-16,10-6-54 15,4-3-19-15,3-1-27 16,-9-2-9-16,-13-1-6 15,-7 2-4-15,-15 2-10 16,-7 5-6-16,-10 8-19 16,-1 2-2-16,6 12 3 15,4 2 3-15,4 10 10 16,6 5 3-16,9 3 4 16,3 2 4-16,17-6 10 0,2-3 3 15,7-16 8-15,0-6 1 16,-3-12 1-16,-3-7-2 15,-9-7-6-15,1-4-3 16,-6 3-7-16,-5 2-3 16,-2 8-7-16,-5 5-4 15,-1 7-7-15,-2 3-2 16,-1 13 1-16,3 7 2 0,4 9 6 16,4 0 1-16,7-6 3 15,4-3 3-15,7-10 5 16,4-6 4-16,-1-10 7 15,0-7 2-15,-4-10-5 0,-1-4-1 16,-8-5-7-16,-1-1-2 16,-4 5-4-16,-3 6-2 15,-1 11-9 1,-3 5-3-16,-3 13-2 16,1 3 0-16,1 15 7 15,1 1 5-15,7-1 2 16,2-4 2-16,0-12 8 15,5-1 5-15,2-13 16 0,0-8 4 0,4-15-2 16,-4-8-4 0,-1-11-13-16,2-4-5 15,2-2-2 1,-3-6-1-16,-1-7-1 0,-5-9-1 16,-8-6 5-16,0 5 4 15,-3 22 18-15,-5 16-1 16,-2 42-8-16,0 22-5 15,5 30-19-15,3 10 3 16,11 10 2-16,2-3 0 0,0-4 0 16,7-1 0-16,-5-6 0 15,-1-10 0-15,-5-18 2 16,-4-10-1-16,-3-23-57 16,-2-8-59-16,-4-17-170 15,-5-8-122-15,-12-8-78 16,-3-1 83-16,-3 2 268 15,2 8 168-15,13 7 218 16,5 7 8-16,14 8-58 16,3 2-37-16,14 2-79 15,7 1-33-15,10 4-80 16,4 0-133-16</inkml:trace>
  <inkml:trace contextRef="#ctx0" brushRef="#br0" timeOffset="124248.157">3638 13356 738 0,'-8'-10'342'16,"-10"-15"-125"-16,-1 1-30 15,-7 1-44-15,3 5-20 16,1 6-51-16,4 9-26 15,-3 4-31-15,4 7-7 16,3 8-8-16,0 4 0 16,14 8 1-16,4 1 1 15,9 0 6-15,6-8 2 0,5-10 4 16,-1-6 1-16,0-12 0 16,1-2-2-1,-4-11-3-15,0 0 0 0,-4-1-5 16,-1 2 0-16,-3 11-4 15,1 7-1-15,0 11 1 16,0 9 1-16,-3 6 3 16,-3-1 1-16,-3 0 2 15,-1-6 0-15,-1-8 5 16,1-4 2-16,3-10 3 16,3-7-1-16,6-10-5 15,2-3-3-15,3-3-5 16,-1-1-2-16,0 8 0 0,0 4-1 15,-4 12 1-15,1 5 4 16,-4 14 8-16,-4 3 8 16,-3 10 8-16,-1 3 0 15,-2 1-8-15,-1-4-2 16,3-9 276-16</inkml:trace>
  <inkml:trace contextRef="#ctx0" brushRef="#br0" timeOffset="124793.4278">4689 13183 1052 0,'7'5'402'16,"13"14"-290"-16,0 8-49 16,-5 12-28-1,-5 4-3-15,-17 2-7 16,-10 0-2-16,0-11-6 16,0-7-2-16,9-12-4 15,7-13-5-15,6-12-8 16,6-10-3-16,8-11-4 0,2-4 4 0,0-3 5 15,-1 2-3-15,-7 5 0 32,-2 5 0-32,-7 14 2 0,-3 5 3 15,-3 9 3-15,1 6 1 16,0 7 0-16,5 9 1 16,15 10 2-16,4 4-1 15,9 4 1-15,2-4-2 16,-8-14-17-16,1-7-103 0</inkml:trace>
  <inkml:trace contextRef="#ctx0" brushRef="#br0" timeOffset="125191.4708">5328 13313 592 0,'-6'4'358'0,"-9"5"-13"15,-8 7-144-15,-12 4-81 16,-3-1-28-16,-3-5-32 15,-2-3-14-15,12-10-20 16,2-4-5-16,12-9-8 16,8-4-2-16,8-7-7 15,6-1-2-15,17 4-1 16,1-1-1-16,7 9 1 16,0 6 1-16,-4 12 0 15,-3 8 1-15,-3 16 1 0,-1 3 1 16,0 3 2-1,3 0 1-15,0-10-1 0,4-6-1 16,-2-14 1-16,-2-6 1 16,-2-13 0-16,-3-6 0 15,0-9-1-15,-6-3 1 16,-4-6 3-16,3 4-1 0,-10 7 7 16,3 9 5-16,-1 18 3 15,-1 14 2-15,-2 15-3 16,-2 6-5-16,5 8-6 15,3-3-3-15,7-6-127 16</inkml:trace>
  <inkml:trace contextRef="#ctx0" brushRef="#br0" timeOffset="125648.4251">6369 13234 850 0,'-16'2'353'15,"-12"7"-220"-15,4 5-52 0,5 9-61 16,11 8-10-1,15 6 0-15,9 2 1 0,17-4 6 16,0-8 2-16,0-15 7 16,-4-6 6-16,-8-13 37 15,-5-4 14-15,-16-9 6 16,-4-3-8-16,-20-3-42 16,0 2-19-16,-2 4-56 15,2-1-79-15</inkml:trace>
  <inkml:trace contextRef="#ctx0" brushRef="#br0" timeOffset="125806.1793">6499 13240 1001 0,'23'-3'451'0,"24"-1"-215"16,8-2-81-16,-2 4-80 15,-7 2-28-15,-8 2-31 0,-8-1-6 16,-4 1-161-16,-13-2-169 15</inkml:trace>
  <inkml:trace contextRef="#ctx0" brushRef="#br0" timeOffset="125938.0817">6716 13285 699 0,'-4'11'382'16,"0"22"-75"-16,-1 4-68 0,6 4-99 15,4-3-36-15,4-6-56 16,6-4-19-16,4-12-127 15,1-1-177-15</inkml:trace>
  <inkml:trace contextRef="#ctx0" brushRef="#br0" timeOffset="126404.5268">7088 13411 734 0,'-3'-14'365'0,"-8"-19"-117"16,-2 3-44-16,-8 7-68 0,-2 7-30 15,-2 10-45 1,1 6-19-16,4 15-23 16,3 1-5-16,12 12-4 0,5 4-1 15,13-4 2-15,4-2-1 16,10-8 1-16,3-7 0 15,1-11-1-15,3-2 0 16,-13-14-4-16,-2-4 1 16,-7-1-4-16,-3-2 1 0,-6 5 0 15,-1 1 0-15,-2 10-3 16,-4 4-1-16,1 10-2 16,-1 7 0-16,1 3 2 15,5 6 0-15,6-1 2 16,7-1 1-16,8 0-1 15,1-11 1-15,4-5 2 16,-2-5 0-16,-2-13 1 16,-4-1 1-16,-5-6-1 15,-1-5 1-15,-5 3 4 16,-5 1 2-16,-4 2-1 16,-4 5-3-16,-4 9-23 15,3 3-96-15</inkml:trace>
  <inkml:trace contextRef="#ctx0" brushRef="#br0" timeOffset="126636.3695">7443 13302 522 0,'4'-5'385'15,"0"-3"43"-15,3 5-113 16,2 4-135-16,-2 5-42 15,12 6-45-15,3 6-12 16,3 7-21-16,-1 1-13 0,-17-1-22 16,-11-3-6-16,-24-11-4 15,-8-3 1-15,-3-8-5 16,1-1 14-16,7-4-166 16</inkml:trace>
  <inkml:trace contextRef="#ctx0" brushRef="#br0" timeOffset="127186.0776">8325 13276 715 0,'-7'0'321'0,"-9"2"-140"16,1 5-48-16,2 12-44 15,5 5-12-15,14 11-15 16,5-2 1-16,14-2 1 0,3-3-3 15,7-14-15 1,3-7-7-16,-8-16-9 16,-3-9-3-16,-17-17-3 15,-11-9-1-15,-14-8-6 16,-6-6-5-16,-4-4-4 16,2 2-1-16,10-2-1 15,6 0-3-15,12 7-4 16,11 8-5-16,12 15-12 0,2 12-32 15,5 24-177 1</inkml:trace>
  <inkml:trace contextRef="#ctx0" brushRef="#br0" timeOffset="127454.2373">8585 13271 376 0,'2'0'288'0,"0"4"58"16,3 7-100-16,4 11-84 16,0 4-25-16,6 9-30 15,4-4-13-15,1-8-12 16,5-2-1-16,1-13 3 16,2-5 0-16,-5-7-2 15,0-10-9-15,-8-6-22 16,-6-1-11-16,-3 1-21 15,-5-1-8-15,-1 5-57 16,0 1-64-16,0 4-193 16</inkml:trace>
  <inkml:trace contextRef="#ctx0" brushRef="#br0" timeOffset="127720.6673">8959 13343 645 0,'-4'1'313'0,"-6"6"-112"0,5 4-30 16,10 4-37-16,7 3-23 15,9 1-27-15,5-1-14 16,5-2-17-16,3 0 0 0,-2-6 9 16,-2-7 8-16,-10-9 20 15,-10-6-1-15,-11-10-16 16,-11 0-14-16,-12-1-33 15,-6 1-10-15,-7 7-11 16,2 3-2-16,7 8-56 16,5 0-98-16</inkml:trace>
  <inkml:trace contextRef="#ctx0" brushRef="#br0" timeOffset="128199.0809">9876 13326 765 0,'2'8'365'15,"-4"9"-136"-15,-5 9-72 0,-9-1-68 16,-5-2-24-16,-7-8-30 0,0-8-11 15,0-9-10 1,-6-5-2-16,7-9-4 0,-1-3-2 16,5-4-4-16,8 1-3 15,12 3-10 1,8 4 0-16,15 9 2 16,6 7 3-16,6 16 11 15,-1 9 5-15,-8 13 6 16,1 4 4-16,-8-1-2 15,-1-1-2-15,0-10-1 16,-8-5-87-16</inkml:trace>
  <inkml:trace contextRef="#ctx0" brushRef="#br0" timeOffset="128340.7396">9755 13107 1224 0,'-1'1'448'16,"-2"5"-361"-16,1 3-46 0,7 10-78 0</inkml:trace>
  <inkml:trace contextRef="#ctx0" brushRef="#br0" timeOffset="129021.2506">9986 12940 890 0,'3'-5'389'16,"3"-5"-184"-16,19 5-136 15,11 3-29 1,19 1-22-16,-1 1-5 16,-4 0-8-16,-6-1-1 15,-24-1-8-15,-8 0-9 0,-16 3-9 16,-12 3-1-16,-13 0 6 16,-2 7 9-16,-3 1 8 15,5 2 1-15,14 4 0 16,7 0 2-16,15 0-1 15,7 3 1-15,6-1 0 16,1-5 0-16,-2 1 0 0,-4-6 0 16,-10-5 1-16,1 5 1 15,-6-9 3 1,-5 4 3-16,3 4 2 16,1-1 0-16,4 12-1 15,9 10-1-15,3 19 4 16,0 7 4-16,-7 11 0 15,-3 3-1-15,-10-14-4 0,-7-7-3 0,-8-18 0 16,-8-10 2 0,-10-19 3-16,-2-5-1 0,-1-16-3 15,9-7-6 1,18-9-35-16,13 1-51 16,19 2-114-16,10 6-79 15</inkml:trace>
  <inkml:trace contextRef="#ctx0" brushRef="#br0" timeOffset="129462.7786">10566 13399 736 0,'-2'-13'354'16,"-6"-19"-128"0,-5-1-36-16,-7 5-61 15,-3 2-32-15,-2 17-51 16,1 6-18-16,1 11-21 15,1 5-4-15,11 12-1 16,4 3-2-16,14 6 3 16,9 0 2-16,9-6 6 15,5-4 0-15,-1-13 1 0,-1-8-2 16,-5-6-7-16,-5-8-51 16,-4-1-97-16,-5-2-36 15,-4-5-18-15,-2-1 51 16,0-6 103-1,0-1 52-15,4-1 70 16,0 6 29-16,4 8 53 0,1 7 11 16,-4 10-21-16,1 4-17 15,-2 11-41-15,2 10-18 16,-1 3-14-16,2 3-5 16,-5-5-10-16,1-5-4 15,4-9-9-15,0-8 0 16,4-9-2-16,2-6-2 0,-7-14-5 15,2 0-8 1,-1-3-13-16,-7-2-25 16,3 10-192-16</inkml:trace>
  <inkml:trace contextRef="#ctx0" brushRef="#br0" timeOffset="129921.8606">11182 13238 711 0,'-7'-13'388'0,"-7"-14"-75"15,-1 3-121-15,3 9-101 16,0 6-34-16,-3 4-39 16,2 5-9-16,3 6-9 15,2 3-3-15,8 12 0 16,5 1 0-16,7 2 1 15,1 0 2-15,-4-4 0 0,-1-2 1 16,-9-4 1-16,-5-3-1 16,-5-4 1-16,-3-3 0 15,2-2 0-15,0 0 0 16,8 1-4-16,4 1-3 16,6 2 0-16,2 0 1 15,7 2 5-15,0 0 5 16,4-1 2-16,4 1 0 15,-2-8 0-15,-3-3-2 0,-2-5 0 16,1-3-2-16,5 1-1 16,3 2 0-16,2 7-1 15,-2 1 2-15,-4 10 5 16,-4 5 6-16,-10 7 7 16,-7 1 0-16,-10-1-2 15,-5-4-6-15,-6-3 2 16,2-2-49-16</inkml:trace>
  <inkml:trace contextRef="#ctx0" brushRef="#br0" timeOffset="130195.9743">11603 13451 1006 0,'3'0'481'15,"2"0"-170"-15,1 1-73 16,-6-1-85-16,0 0-30 0,0 0-47 16,0 0-19-16,0 0-19 15,0 0-8-15,0 0-11 16,0 0-4-16,0 0-1 15,-2 0-12-15</inkml:trace>
  <inkml:trace contextRef="#ctx1" brushRef="#br0" timeOffset="103277.044">7101 18116 0</inkml:trace>
  <inkml:trace contextRef="#ctx0" brushRef="#br0" timeOffset="140894.6707">2017 14691 326 0,'-1'-6'233'0,"-6"-8"32"0,-10 2-23 15,-9-2-50-15,-5 2-32 16,-4 9-63-16,1 3-27 16,4 9-48-16,5 8-18 15,9 8-16-15,8 5-4 16,13 1 1-16,5-1 4 0,9-6 8 15,3-6 4-15,8-7 15 16,3-5 7-16,2-11 12 16,-5-4 8-16,-10-10 18 15,-2 0 9-15,-14-6 8 16,1 2-5-16,-17-3-20 16,-4 0-13-16,-11 7-21 15,-5 4-10-15,4 11-15 16,0 4-8-16,7 7-8 15,6 8 2-15,7 5 5 16,5 3 3-16,8 2 5 16,5-2 1-16,8-3 2 15,2-4 2-15,8-5 2 16,0-5 2-16,8-8 4 16,-4-5 2-16,-9-7 6 15,-3-4 3-15,-17-3 3 16,-5-2-1-16,-15 0-3 0,-6 2 0 15,-12 7 0-15,-3 5-1 0,0 9-6 16,6 4-7-16,6 8-12 16,8 7-5-16,9 4-1 15,6 2 2 1,11-2 6-16,7-1 3 16,13-4 5-16,4-3 1 15,5-10 4-15,2-5 2 0,-3-10 5 16,-9-6 3-16,-10-4 4 15,-10-1 1-15,-12 2-5 16,-6 0-3-16,-13 3-8 16,-6 5-4-16,-7 7-4 15,3 4-3-15,5 9-4 16,9 4-2-16,10 3 1 16,8 2 0-16,9-1 4 15,7-1 3-15,10-7 6 16,4-2 3-16,4-7 4 0,-5-3 2 15,-9-7 4 1,-4-2 2-16,-13-3 1 16,-3-1-3-16,-10 2-8 0,-4 2-5 15,-7 9-6-15,-1 3-3 16,2 6-4-16,1 2-1 16,13 4 1-1,6 2 0-15,12-2 6 0,9-1 4 16,5-5 4-16,3-5 5 15,-5-3 5-15,-6-5 3 16,-12-5 4-16,-4 1-1 0,-15-2 0 16,-6 2 0-1,-2 8 0-15,-6 0-1 16,11 8-12-16,5 1-5 0,11 4 1 16,9 1-34-16</inkml:trace>
  <inkml:trace contextRef="#ctx0" brushRef="#br0" timeOffset="141619.3792">3233 14490 872 0,'-9'0'383'0,"-18"3"-203"0,-13-1-45 16,-17 3-74 0,-9-2-19-16,-9-2-21 15,-5-1-3-15,3-3-2 16,12 0-4-16,27-1-14 15,17 2-24-15,28 7-18 16,14 6-1-16,23 6 19 16,11 6 26-16,10 1 21 15,1 6 8-15,-18 8 1 0,-16 0-4 16,-27 10 2-16,-21 2-4 16,-29 6-6-16,-7-1 1 15,-5-10-6-15,11-7 0 16,24-15-12-16,13-2-2 15,23-9 4-15,14 0 10 16,18-5 20-16,10 1 3 16,6-2-7-16,-2 3-9 0,-1-1-11 15,-1-3 1-15,2-5-138 16</inkml:trace>
  <inkml:trace contextRef="#ctx0" brushRef="#br0" timeOffset="141973.4316">3570 14700 933 0,'-3'0'412'16,"3"3"-188"-16,-3 18-120 15,-1 20-31-15,4 21 4 16,0 7-4-16,6 3-11 15,3-10-11-15,1-19-21 0,-1-12-7 16,-5-20 6 0,-2-11 11-16,-2-11 6 15,0-11 0-15,-5-14-8 0,-2-9-7 0,-6-23-6 32,-2-6-1-32,-7-10-9 0,4 5-6 15,4 20-13-15,5 8-7 16,16 21-8-16,4 4-7 0,7 13-2 15,6 3 2-15,13 6 8 16,8 3 8 0,18-1-83-16,12 7-74 0</inkml:trace>
  <inkml:trace contextRef="#ctx0" brushRef="#br0" timeOffset="142192.5228">3572 14939 1187 0,'8'-1'457'0,"19"-2"-307"16,11 0-56-16,15 1-31 15,2 3-18-15,-4 1-35 16,-10 6-58-16,-10 4-187 0</inkml:trace>
  <inkml:trace contextRef="#ctx0" brushRef="#br0" timeOffset="142377.2137">3858 14975 784 0,'4'4'433'15,"3"8"-2"1,7 6-313-16,6 4-12 0,2 3-28 16,3 0-21-16,-1 0-27 15,-2 2-15-15,0-7-142 16,-3-1-75-16</inkml:trace>
  <inkml:trace contextRef="#ctx0" brushRef="#br0" timeOffset="142511.0788">4086 14979 947 0,'-15'4'456'16,"-8"5"-185"-16,-5 9-125 15,2 7-35-15,-6 7-61 0,-5-1-20 16,-1 2-16-16,1-3 30 16,11-4-165-1</inkml:trace>
  <inkml:trace contextRef="#ctx0" brushRef="#br0" timeOffset="142888.14">4479 14756 904 0,'-3'0'454'16,"-2"0"-129"-16,12 1-216 0,10 1-39 16,28 1-47-1,10 0-5-15,11 0-10 16,6 1-21-16,-18-1-169 0,-7-1-294 16</inkml:trace>
  <inkml:trace contextRef="#ctx0" brushRef="#br0" timeOffset="143051.3913">4495 14910 880 0,'13'1'413'16,"11"3"-179"-1,19-1-107-15,5-1-30 16,13 3-52-16,3-2-14 0,-4 1-124 15</inkml:trace>
  <inkml:trace contextRef="#ctx0" brushRef="#br0" timeOffset="143439.7323">5317 14629 977 0,'-20'0'401'16,"-24"6"-253"0,-2 3-52-16,8 14-55 0,7 9-16 15,11 13-9 1,11 12-4-16,17 9 0 0,11-2-4 15,21-10-1-15,8-11 5 16,14-24 7-16,5-7 4 0,1-23 8 16,-3-11 14-1,-12-19 20-15,-8-10 16 16,-21-12 30-16,-13-4-5 16,-30 0-20-16,-17 6-21 0,-18 10-45 15,-4 12-17-15,-2 17-14 16,6 11-25-16,8 12-140 0,3 6-97 15</inkml:trace>
  <inkml:trace contextRef="#ctx0" brushRef="#br0" timeOffset="143652.3224">5532 14673 818 0,'-14'4'457'0,"-14"4"-78"16,-4 19-198-1,-1 7-39-15,-11 18-55 0,5 5-20 16,2 6-28 0,4-5-14-16,17-13-52 15,6-11-82-15</inkml:trace>
  <inkml:trace contextRef="#ctx0" brushRef="#br0" timeOffset="144217.693">3499 14248 706 0,'4'3'300'0,"0"1"-144"16,16 3-71-16,10 0-10 15,23 0-4-15,13-4-17 0,19-3-25 16,3-1-6 0,-19-6-10-16,-13 3-10 15,-28-4-36-15,-18-3-7 0,-11-4-2 16,-9-3 9-16,-6-3 33 16,4 2 10-16,3 4 31 15,8 5 15-15,1 13 33 16,6 7 12-16,0 14-14 15,5 6-9-15,-2 6-30 16,0 0-15-16,3-6-29 16,-3-5-82-16</inkml:trace>
  <inkml:trace contextRef="#ctx0" brushRef="#br0" timeOffset="144818.8428">5200 14297 666 0,'-13'-3'325'16,"-12"2"-98"-1,4-2-53-15,12 3-53 0,9 3-12 16,19 1-20-16,14 3-10 0,25 0-14 16,13-3-8-1,6-3-26 1,4-2-6-16,-6-3-8 16,-10-3-2-16,-8-1-42 15,-11 1-18-15,-21-3-30 16,-7 2-22-16,-18 0 12 15,-10 0 12-15,-10-3 25 16,-5-1 19-16,1-3 26 0,5 2 1 16,7 3-6-16,10 3-3 0,10 8 2 15,3 4 9 1,14 8 32-16,-4 4 23 16,-3 8 44-16,-4 4 8 15,-16 6 8-15,-8-3-10 16,-7-7-35-16,-3-4-15 15,3-14-55-15,8-7-102 16</inkml:trace>
  <inkml:trace contextRef="#ctx0" brushRef="#br0" timeOffset="145327.4193">6297 14728 743 0,'-2'-1'369'0,"2"-4"-116"16,15 3-114-16,24-3-65 16,15 3-25-16,31 0-18 15,7 2-14-15,9 1-10 16,-7 6-1-16,-19 1 9 15,-18-2-30-15,-23-1-112 16,-10-4-244-16</inkml:trace>
  <inkml:trace contextRef="#ctx0" brushRef="#br0" timeOffset="145540.8328">6439 14869 618 0,'1'0'330'16,"8"-5"-35"-16,11 0-124 0,25 2-61 15,10-2-6 1,23 4-36-16,0-1-18 16,-8-2-25-16,-7 0-23 15,-22-3-107-15,-5 0-86 0</inkml:trace>
  <inkml:trace contextRef="#ctx0" brushRef="#br0" timeOffset="145724.9448">6865 14656 728 0,'5'-3'364'16,"10"2"-112"-1,5 5-48-15,1 10-45 16,2 7-19-16,2 7-25 15,-3-1-16-15,0 6-34 16,-4-2-20-16,-12-1-29 16,-6 0-17-16,-17-8-117 15,-6-3-92-15</inkml:trace>
  <inkml:trace contextRef="#ctx0" brushRef="#br0" timeOffset="146082.6798">6417 14626 799 0,'-10'2'338'0,"-16"2"-181"16,-4 4-22-16,-1 7-28 16,1 8-15-16,13 11-20 0,10 5-8 15,22 5 14-15,16-2 1 16,15-2-11-16,4-10-6 15,-2-14-31 1,-3-6-3-16,-12-11-74 16</inkml:trace>
  <inkml:trace contextRef="#ctx0" brushRef="#br0" timeOffset="157533.0621">7479 14481 979 0,'7'4'372'0,"21"1"-260"15,19 3-35 1,35-6-7-16,19-1-10 0,25-6-19 16,-1-5-13-16,-14 4-14 15,-19-1-6-15,-39 7-38 16,-23 1-42-16,-32 8-75 0,-16 2-58 16,-26 4-82-1,-8 0-74-15</inkml:trace>
  <inkml:trace contextRef="#ctx0" brushRef="#br0" timeOffset="157698.0374">7921 14522 367 0,'0'4'259'0,"0"12"24"0,-4 7-34 16,-3 14-71 0,-3 8-26-16,-3 13-44 0,0 4-19 0,0 3-37 15,7-1-16-15,6-14-25 31,3-10-3-31,9-16-89 16,-3-10-151-16</inkml:trace>
  <inkml:trace contextRef="#ctx0" brushRef="#br0" timeOffset="157954.0492">8090 15029 823 0,'5'-6'358'0,"3"-10"-170"16,2-1-47-16,3-1-42 15,1 0-10-15,-3 5-18 16,-1 5-2-16,-7 6-13 16,-3 3-9-16,0 15-17 15,-3 7-9-15,3 9 6 16,0 2 3-16,5 0-4 15,1-6-4-15,3-8-6 16,3-3-43-16</inkml:trace>
  <inkml:trace contextRef="#ctx0" brushRef="#br0" timeOffset="158662.9559">8318 15074 604 0,'6'0'355'0,"7"-3"-29"16,2 3-67-16,9 10-73 0,4 1-36 15,11 9-54-15,2-2-25 16,-3 1-35-16,-4 1-12 0,-15-5-19 16,-4 0-69-1,-3-8-274-15</inkml:trace>
  <inkml:trace contextRef="#ctx0" brushRef="#br0" timeOffset="158792.1271">8632 15014 1177 0,'-17'11'499'16,"-23"15"-278"-16,-2 7-55 16,0 6-71-16,4 1-29 15,10-1-17-15,12-4-165 16</inkml:trace>
  <inkml:trace contextRef="#ctx0" brushRef="#br0" timeOffset="159377.0249">7884 14207 610 0,'-5'1'266'0,"-2"4"-135"15,5-1-21 1,13 3 2-16,9 0-6 16,30 1-18-16,16-6-9 15,28 2-42-15,6-1-13 0,-16-3-10 16,-13 1-4-16,-32-4-4 16,-12-3-1-16,-17-4-24 15,-9-4-9-15,-8-4-2 16,-1-2-1-16,-5 0 28 15,6 10 11-15,5 9 20 16,0 4 11-16,3 13 18 16,2 5 8-16,2 9 10 15,-1 0-4-15,-1 1-18 16,-1-2-12-16,5-9-96 0</inkml:trace>
  <inkml:trace contextRef="#ctx0" brushRef="#br0" timeOffset="159736.5789">9147 14575 795 0,'-4'1'418'0,"-2"1"-91"0,0 22-189 31,0 9-57-31,7 17-32 16,3 9-10-16,6 9-17 16,3-6-4-16,0-6-14 15,-2-15-77-15</inkml:trace>
  <inkml:trace contextRef="#ctx0" brushRef="#br0" timeOffset="159888.7832">8920 14829 1060 0,'9'0'453'0,"25"0"-227"0,15-2-58 15,34 0-47-15,6-5-25 16,-2 0-50-16,-6-2-6 16,-17-1-147-16</inkml:trace>
  <inkml:trace contextRef="#ctx0" brushRef="#br0" timeOffset="160389.4324">9748 14586 767 0,'0'-6'353'0,"14"1"-139"15,10-1-58 1,31 3-70-16,18 3-14 16,17-1-36-16,5 0-10 15,-16 0-13-15,-17 1-4 16,-25 1-4-16,-17 3-47 16,-17-2-82-16,-4-1-23 15,-15-1-12-15,-4 1 48 16,-10 3 80-16,-4-3 24 0,-3 7 20 15,0 2 17-15,6 12 34 16,3 8 20-16,7 16 15 16,4 6-7-16,5 10-27 0,6 3-20 15,3-10-24 1,3-6-9-16,9-15-55 16,4-7-115-16</inkml:trace>
  <inkml:trace contextRef="#ctx0" brushRef="#br0" timeOffset="160673.035">10197 15067 674 0,'5'-7'420'16,"4"-8"1"-1,13 2-219 1,4 2-35-16,1 3-60 0,1 4-30 0,-12 8-43 15,-6 7-10 1,-14 6-8-16,-9 3-2 16,-10 4 0-16,0 0-1 15,6 8-6-15,4-4-1 16,15-4-2-16,9-6 0 16,14-12 0-16,2-4-1 15,8-2-3-15,2-2-3 16,-1-1-113-16,-1 3-86 0</inkml:trace>
  <inkml:trace contextRef="#ctx0" brushRef="#br0" timeOffset="160844.5593">10547 15105 978 0,'12'4'431'15,"14"6"-223"-15,-1 1-46 16,-2 8-74-1,0-3-19-15,-2 5-27 16,-4-2-15-16,-2-3-94 16,-3 0-73-16</inkml:trace>
  <inkml:trace contextRef="#ctx0" brushRef="#br0" timeOffset="160973.1512">10738 15112 1235 0,'-15'9'530'0,"-22"15"-290"0,-2 7-56 16,-10 6-96-16,2 4-29 16,15-5-113-16,10-4-463 15</inkml:trace>
  <inkml:trace contextRef="#ctx0" brushRef="#br0" timeOffset="161544.9506">10038 14354 567 0,'0'-1'326'15,"2"0"-45"-15,15 1-107 16,9 1-31-16,24-1-36 16,11 4-22-16,12-3-37 15,3 1-13-15,-5-2-21 16,-6-3-8-16,-15-2-7 15,-11-3-11-15,-14-4-6 16,-9 1 0-16,-8-2 5 16,-3 1 7-16,-2 1 1 15,2 7 1-15,2 10 6 16,-2 8 7-16,-1 15 18 16,-1 7 10-16,-6 4 4 0,-1 3-3 15,-2-11 18 1,1-10-73-16</inkml:trace>
  <inkml:trace contextRef="#ctx0" brushRef="#br0" timeOffset="161906.2862">11107 14759 700 0,'13'-1'354'31,"10"1"-76"-31,17 1-170 16,4 1-16-16,15 1-37 16,-2-1-18-16,-2 0-19 15,-4 1-82-15</inkml:trace>
  <inkml:trace contextRef="#ctx0" brushRef="#br0" timeOffset="162065.8809">11182 14877 744 0,'-2'1'375'16,"5"3"-93"-16,5 2-74 15,15-1-57-15,13 2-35 16,12-7-59-16,12 1-23 15,5-6-80-15,-2-2-445 0</inkml:trace>
  <inkml:trace contextRef="#ctx0" brushRef="#br0" timeOffset="162472.9379">12162 14565 641 0,'-25'-3'332'0,"-23"-4"-109"15,0 15-104 1,-2 13-36-16,9 10-53 16,5 9-15-16,16 12-9 0,14 8 0 15,22 9 9-15,13-5 9 0,28-10 9 16,10-10 4 0,7-32-2-16,2-8-3 15,-12-23 10-15,-12-14 21 0,-24-19 34 16,-16-4 6-16,-32-10-16 15,-13 5-25-15,-12 13-49 16,-3 10-13-16,9 21-55 16,3 9-62-16</inkml:trace>
  <inkml:trace contextRef="#ctx0" brushRef="#br0" timeOffset="162612.2103">12258 14670 881 0,'-4'1'443'0,"-10"11"-136"15,-5 4-89 1,-17 12-98-16,-7 9-36 0,0 8-45 16,0 1-13-16,19-2 10 31</inkml:trace>
  <inkml:trace contextRef="#ctx0" brushRef="#br0" timeOffset="163213.8217">11823 14284 688 0,'0'3'339'16,"-3"1"-118"-16,16 2-70 16,13-2-14-16,18 2-22 15,15 1-15-15,19 2-27 16,-4 0-12-16,-2 0-30 15,-7-6-14-15,-19-5-17 0,-5-8-24 16,-13-1-34-16,-7-4-20 16,-15-6-16-16,-6 0 19 15,-12-3 31-15,-4 2 20 16,1 6 24-16,2 7 4 16,10 9 7-16,3 6 6 15,7 9 11-15,8 3 4 16,4 10 12-16,2 3 12 0,-7 4 12 15,-10-1 6-15,-14-6 0 16,-6-3-14-16,-5-10-26 16,-3-4-11-16</inkml:trace>
  <inkml:trace contextRef="#ctx0" brushRef="#br0" timeOffset="172235.1534">12990 14690 594 0,'5'0'274'15,"21"0"-68"-15,10 0-24 16,18 2-15-16,15-2-11 15,15-2-64-15,5-2-30 16,0 0-36-16,-10 4-11 16,-25-4-37-16,-11 2-34 15,-26 3-109-15,-5 5-80 16</inkml:trace>
  <inkml:trace contextRef="#ctx0" brushRef="#br0" timeOffset="172485.8615">13105 14810 634 0,'13'-5'77'15,"-5"1"-2"-15,19-5 94 0,10 7 4 16,14 0-16-1,9 2-26-15,3 0-55 16,1 0-21-16,-10-1-30 16,-4 0-8-16,-12-4-76 15,-8-2-79-15</inkml:trace>
  <inkml:trace contextRef="#ctx0" brushRef="#br0" timeOffset="172859.5141">13473 14533 721 0,'-3'-2'328'16,"2"-3"-165"-16,5 9-32 16,-4-4-26-16,12 5-27 0,56 52-16 15,-24-28-17 1,10 1-28-16,3-4-5 16,-1-6-3-16,2-3 1 15,-15-11 3-15,-9-5 1 16,-18-4 37-16,-10-3 16 15,-20 5 46-15,-12 5 25 16,-23 16-6-16,-8 6-9 16,1 15-43-16,8 4-27 0,20 1-32 15,12-4-101-15</inkml:trace>
  <inkml:trace contextRef="#ctx0" brushRef="#br0" timeOffset="193990.1221">14305 14555 711 0,'20'1'326'15,"30"1"-138"-15,20 0-25 16,16-2-46-16,9-2-22 16,-3 0-39-16,-13-1-18 15,-16-1-21-15,-16 0-4 16,-21 0-10-16,-8 1-47 15,-18 3-133 1,-6-3-64-16,-14 1-107 16,-3 2 20-16,-8 1 73 15,-3 0 63-15,-3 4 135 16,-1-2 77-16,5 1 143 16,1 2 30-16,7 3 30 0,5-1-25 0,3 7-60 15,9 3-17-15,5 12-26 16,5 8-2-1,2 11-2-15,1 6-6 16,3 5-22-16,-3-5-19 16,4-12-20-16,-2-4-5 15,-2-21 0-15,5-5-50 16</inkml:trace>
  <inkml:trace contextRef="#ctx0" brushRef="#br0" timeOffset="194347.3679">14699 15086 626 0,'3'-6'356'16,"-2"-5"-17"-1,21 0-197 1,11-3-16-16,17 8-26 16,10 6-14-16,-11 8-33 15,-8 4-11-15,-30 6 0 16,-14 4 8-16,-30 6 2 0,-6 4-2 16,-7 0-17-16,7-2-11 15,11-7-14-15,13-3-3 16,19-9-3-16,4-3 0 15,17-5-1-15,4-4 2 16,11-1-1-16,1 0 0 16,-2 1-45-16,1 2-106 15</inkml:trace>
  <inkml:trace contextRef="#ctx0" brushRef="#br0" timeOffset="194530.2162">15040 15136 908 0,'1'-3'411'0,"8"-1"-180"16,4 5-59-16,2 13-78 15,8 7-16-15,0 3-39 16,1 5-14-16,-2-1-11 16,-4-5-4-16,3-3-77 15,-3-4-99-15</inkml:trace>
  <inkml:trace contextRef="#ctx0" brushRef="#br0" timeOffset="194655.0891">15280 15173 749 0,'-5'-5'429'16,"-16"-2"-46"-1,-1 9-64-15,-7 15-91 0,-7 4-42 16,4 7-84-16,-1 0-30 16,3 0-47-16,12 1-4 15,15-8 378-15</inkml:trace>
  <inkml:trace contextRef="#ctx0" brushRef="#br0" timeOffset="194910.0733">15452 14882 1227 0,'21'2'498'15,"24"1"-322"-15,5 2-25 16,3 0-62 0,3 0-27-16,-1-5-35 15,0-1-9-15,-1-6-146 16</inkml:trace>
  <inkml:trace contextRef="#ctx0" brushRef="#br0" timeOffset="195461.3652">16054 14542 784 0,'29'3'362'16,"17"-3"-166"-16,22 2-75 0,7-2-22 16,0 0-43-1,-5 3-17-15,-18 0-18 16,-13-1-4-16,-17 0-6 0,-6-2-58 15,-13-1-153 1,-3 0-81-16,-12-5-69 16,-8 0 62-16,-3 4 200 0,-5 3 109 15,-1 9 130-15,-1 0 21 16,6 8-9-16,1 3-11 16,10 15-31-16,5 6-13 15,8 15-27-15,4 5-10 16,1 4-18-16,0-3-9 15,-1-8-16-15,2-8-8 16,1-16-7-16,-4-10 0 0,-3-9-214 16</inkml:trace>
  <inkml:trace contextRef="#ctx0" brushRef="#br0" timeOffset="195701.1414">16426 15136 521 0,'2'-1'287'0,"1"-3"-20"16,5 3-59-16,5-7-32 16,1-2-26-16,4 2-53 15,-1-6-21-15,-1-1-27 16,-2 1-9-16,-7 3-13 16,0 2-5-16,-5 16 2 0,2 8 3 15,-4 11-3-15,-1 3 0 16,1 5-12-16,0-3-4 15,7-1-6-15,2-3-40 16,5-9-167-16</inkml:trace>
  <inkml:trace contextRef="#ctx0" brushRef="#br0" timeOffset="195909.2516">16709 15121 905 0,'10'0'390'0,"12"3"-191"16,5 3-74-16,7 12-39 15,-3 1-16-15,-5 5-26 16,-4 3-11-16,-7-4-12 16,-5-2-4-16,-3-9-91 15,2-5-99-15</inkml:trace>
  <inkml:trace contextRef="#ctx0" brushRef="#br0" timeOffset="196031.8916">16968 15123 604 0,'-4'-5'402'16,"-12"-4"18"-16,-6 8-64 15,-14 11-111-15,-3 9-44 16,-12 13-84 0,1 3-31-16,9 3-50 0,6 0 0 15,27-10-162 1</inkml:trace>
  <inkml:trace contextRef="#ctx0" brushRef="#br0" timeOffset="196387.4257">17156 14803 710 0,'9'2'356'32,"6"0"-93"-32,19-2-141 15,11 0-13-15,17-2-39 16,1 0-20-16,4 2-28 0,-11-1-45 0</inkml:trace>
  <inkml:trace contextRef="#ctx0" brushRef="#br0" timeOffset="196567.1026">17245 14915 780 0,'8'0'345'16,"6"0"-153"-16,22 2-83 15,11 3-18-15,8 0-26 16,4-1-24-16,-3 0-25 15,3-2-53-15</inkml:trace>
  <inkml:trace contextRef="#ctx0" brushRef="#br0" timeOffset="196884.4933">18146 14715 673 0,'-15'-12'403'15,"-8"-9"-50"-15,-7 3-146 0,-2 6-46 16,0 8-63 0,-3 3-27-16,8 15-43 15,-1 7-12-15,8 13-16 16,3 8-4-16,10 12-2 16,12 7 0-16,16 0 3 0,9-3 0 15,10-19 4 1,4-12 6-16,8-23 3 0,3-7 3 15,0-15 7-15,-9-8 1 16,-18-10 6-16,-12-8 0 16,-24-9-4-16,-10 3-6 15,-17 4-12-15,-5 9-7 16,3 16-43-16,1 9-60 0,10 10-197 16</inkml:trace>
  <inkml:trace contextRef="#ctx0" brushRef="#br0" timeOffset="197107.3562">18168 14703 607 0,'0'-4'343'0,"-4"1"-56"16,-8 5-35-16,-12 11-51 15,1 9-29-15,-7 12-24 16,1 6-15-16,7 12-36 15,0 0-16-15,7-8-37 16,7-5-16-16,5-15-15 16,-1-11-3-16,2-6-89 15,0-7-61-15</inkml:trace>
  <inkml:trace contextRef="#ctx0" brushRef="#br0" timeOffset="209159.8244">2888 16450 468 0,'13'1'268'0,"11"-6"-16"0,2-7-4 15,-5-18-24 1,-3-10-36-16,-1-17-72 16,-4-7-25-16,-6-7-34 15,-2 1-13-15,-7 1-19 0,-3 4-5 16,-3 17-6-16,0 10-2 0,5 24-5 31,2 12-4-31,9 21-6 0,0 9-4 16,5 19 2-16,2 7 3 15,4 5 2-15,6 6 0 16,5-2 2-16,6-3-1 16,0-7 1-16,-3-10-2 15,-4-18-44-15,-3-10-102 0</inkml:trace>
  <inkml:trace contextRef="#ctx0" brushRef="#br0" timeOffset="209327.3603">2921 16219 886 0,'13'3'349'16,"7"-1"-185"-16,12 5-148 15,4 0-4-15,4 2-17 16,1 1-135-16</inkml:trace>
  <inkml:trace contextRef="#ctx0" brushRef="#br0" timeOffset="209444.9002">2756 16137 912 0,'-5'-4'327'15,"-2"3"-301"-15,7 2-54 16</inkml:trace>
  <inkml:trace contextRef="#ctx0" brushRef="#br0" timeOffset="209734.0649">3479 16337 936 0,'1'6'378'0,"7"7"-177"15,11 2-81-15,-4-7-27 16,8-2-2-16,-5-9-44 16,-1-7-9-16,0-10-3 15,-6-3-2-15,-7-6-6 16,-4-1-4-16,-11 6-9 16,-5 0-4-16,-4 17-11 15,-3 7-2-15,6 16 2 0,2 12 2 16,5 10 16-16,6 7 0 15,5 6 1-15,5 2-2 16,0-8-8 0,5-4-2-16,-1-11-21 0,3-7-73 15,7-10-215-15</inkml:trace>
  <inkml:trace contextRef="#ctx0" brushRef="#br0" timeOffset="209982.9331">4004 16349 896 0,'-3'13'462'16,"-5"3"-168"-1,-13 4-120-15,0-1-49 0,-8-11-75 16,3-3-16-16,3-11-33 16,1-9-32-16,10-8-49 15,8-1-7-15,10-3 10 16,7 7 22-16,10 9 57 15,0 6 20-15,3 13 39 16,2 7 19-16,-9 14-7 16,4 1-14-16,-1 2-32 15,-7-4-13-15</inkml:trace>
  <inkml:trace contextRef="#ctx0" brushRef="#br0" timeOffset="210593.5963">5509 15851 1048 0,'16'0'389'15,"31"1"-293"1,18 0-37-16,29-1-7 16,-2-3-13-16,6-2-22 15,-5 3-3-15,-24 1-5 0,-6 2-1 0,-27 4-69 16,-18 0-63-1,-21 2-125 1,-13-1-45-16,-15-7 16 0,-8-1 62 16,-6-3 155-16,0-2 77 15,10 6 125-15,5 1 38 16,9 5 28-16,7 10-14 16,6 12-37-16,5 5-26 15,8 19-38-15,-1 1-9 16,-2 8-18-16,5 4-4 15,-8-5-19-15,1 0-8 0,0-11-22 0,0-8-5 16,7-12-9 0,-2-6-79-16</inkml:trace>
  <inkml:trace contextRef="#ctx0" brushRef="#br0" timeOffset="210855.5946">6101 16432 909 0,'11'-4'394'16,"1"-4"-196"-16,11-6-112 16,5-3-11-16,-1-6-25 15,-3-6-8-15,-3 4 0 16,-8 2 4-16,-3 10 15 0,-5 10-2 15,-6 15-4-15,-3 10-3 16,-4 16-16-16,-1 5-4 16,4 1-12-16,1-4-7 15,4-9-61-15,5-8-89 16</inkml:trace>
  <inkml:trace contextRef="#ctx0" brushRef="#br0" timeOffset="211278.1122">6400 16478 881 0,'2'2'438'16,"6"3"-130"-16,2 8-94 16,4 5-85-16,5 0-36 15,3 7-53-15,2-6-14 16,-3 1-16-16,-2-2-3 0,-4-8-76 16,-2-4-64-16,0-7-322 15</inkml:trace>
  <inkml:trace contextRef="#ctx0" brushRef="#br0" timeOffset="211404.1757">6611 16441 632 0,'-9'1'408'0,"-12"11"5"0,-7 2-120 15,-5 10-118 1,-1 10-48-16,2 3-69 16,2 6-22-16,11-6-32 15,2-7-84-15</inkml:trace>
  <inkml:trace contextRef="#ctx0" brushRef="#br0" timeOffset="211768.3482">6847 16130 1146 0,'9'-1'429'0,"13"-2"-327"15,13 3-39-15,17 0-25 16,4 4-12-16,8-1-10 16,-7-3-91-16</inkml:trace>
  <inkml:trace contextRef="#ctx0" brushRef="#br0" timeOffset="211932.5425">6890 16252 863 0,'3'2'372'16,"11"3"-166"-16,13 0-45 15,23-7-53-15,13 0-16 16,9 0-57-16,-1-3 31 15</inkml:trace>
  <inkml:trace contextRef="#ctx0" brushRef="#br0" timeOffset="212266.267">7618 15911 875 0,'25'-5'398'0,"33"1"-193"16,9 2-48 0,9 4-74-1,-1 3-33-15,-9 0-32 0,-6-5-3 0,-15-2-24 16,-13-4-61 0,-19-1-274-16</inkml:trace>
  <inkml:trace contextRef="#ctx0" brushRef="#br0" timeOffset="212413.9671">7889 15895 457 0,'0'9'285'0,"-2"14"-1"16,0 3-53-1,4 15-64-15,-2 1-14 0,6 11-27 16,0 6-14-16,-9 0-30 16,8 4-20-16,-5-6-35 15,-1-10 10-15,4-13-173 16</inkml:trace>
  <inkml:trace contextRef="#ctx0" brushRef="#br0" timeOffset="212724.6208">7983 16380 696 0,'3'-10'399'0,"10"-18"-4"16,11 6-189 0,11 9-96-16,5 5-22 0,0 16-50 15,-5 6-15-15,-20 10 5 16,-12 7 2 0,-20 6-1-16,-12 1 2 15,-5-2-15-15,1-5-9 16,13-12-5-16,9-4 0 0,17-10 0 15,9-5 5 1,15-3 2-16,7 0 0 16,7 0-2-16,0 6-1 0,-2 0-40 0,-4 0-153 15</inkml:trace>
  <inkml:trace contextRef="#ctx0" brushRef="#br0" timeOffset="213098.7853">8359 16360 1040 0,'3'4'462'16,"6"8"-210"-16,1 9-79 15,8 7-64-15,5 1-32 0,10 2-48 16,1-1-11-16,-3-2-12 15,-2-3-3-15,-7-12-37 16,1-5-48-16,1-7-118 16,-1-4-149-16</inkml:trace>
  <inkml:trace contextRef="#ctx0" brushRef="#br0" timeOffset="213294.0355">8594 16412 637 0,'-5'0'447'16,"-4"-2"27"-16,-5 3-220 16,0 1-50-16,-4 6-62 15,-3 9-27-15,-3 6-36 16,-3 7-14-16,-4 1-31 16,4-1-10-16,8-3-17 0,4-6-4 15,11-8-88 1,2-2-39-16</inkml:trace>
  <inkml:trace contextRef="#ctx0" brushRef="#br0" timeOffset="217004.2477">9139 16195 893 0,'35'-1'356'0,"40"-2"-230"16,10 3-29-16,12 6-39 15,-2 1-13-15,-7 4-22 16,-10 1-23-16</inkml:trace>
  <inkml:trace contextRef="#ctx0" brushRef="#br0" timeOffset="217234.4543">9201 16334 745 0,'5'2'340'16,"9"0"-103"-16,23 2-138 0,12-3-16 15,34-2 11-15,11-3-10 16,12 1-30 0,-4 1-11-16,-20 1-17 15,-20 1 3-15,-22-2-211 0</inkml:trace>
  <inkml:trace contextRef="#ctx0" brushRef="#br0" timeOffset="217441.5339">9803 16155 781 0,'11'1'342'0,"23"9"-146"16,3 2-22-16,0 9-19 16,2 8-9-16,-24 3-46 15,-10 4-19-15,-25 4-34 16,-10 2-16-16,-14-9-106 15,-5-6-125-15</inkml:trace>
  <inkml:trace contextRef="#ctx0" brushRef="#br0" timeOffset="217779.5457">9364 16122 747 0,'-14'-3'388'15,"-23"1"-94"1,-14 4-70-16,-8 13-74 16,0 11-27-16,13 13-55 15,14 0-14-15,37 10-27 16,20-4-11-16,35-5-7 16,13 1-1-16,9-18-34 15,-3-8 199-15</inkml:trace>
  <inkml:trace contextRef="#ctx0" brushRef="#br0" timeOffset="226674.1048">14367 5380 388 0,'0'-5'271'0,"0"-3"5"16,2 8-102 0,0 3-24-16,0 13-34 15,-1 4-12-15,2 7-17 16,-2 7-14-16,1 9-31 0,-1 4-17 0,3 14-20 16,-1 3-7-1,3 2-53 1,4-2-96-16</inkml:trace>
  <inkml:trace contextRef="#ctx0" brushRef="#br0" timeOffset="227030.962">14487 6140 695 0,'0'-2'350'0,"0"1"-104"16,1 1-46-16,-1 0-55 16,0 2-23-16,-1 23-41 15,-4 43-19-15,0-18-34 0,0 3-11 0,2 10-12 32,2-8-5-32,2-9-186 15,3-6-302-15</inkml:trace>
  <inkml:trace contextRef="#ctx0" brushRef="#br0" timeOffset="227349.3589">14561 6970 926 0,'1'6'396'16,"4"6"-202"-16,-1 12-102 15,1 11-13-15,-3 14-26 16,1 6-16-16,-4 1-17 15,-1 0-7-15,2-8-7 16,0-5-2-16,2-6-1 16,0-5-11-16,-2-1-174 15</inkml:trace>
  <inkml:trace contextRef="#ctx0" brushRef="#br0" timeOffset="227651.4644">14627 7872 913 0,'-1'15'413'16,"-2"12"-194"-16,3 14-97 16,0 6-25-16,3 13-42 15,-1 1-14-15,-1-4-18 16,3-10-4-16,0-19-8 16,-3-9-49-16,6-6-303 0</inkml:trace>
  <inkml:trace contextRef="#ctx0" brushRef="#br0" timeOffset="228223.8783">14651 7649 1000 0,'0'4'397'0,"9"5"-267"16,5 0-53-16,18 5-55 15,10-4-6-15,12-6-7 16,9-1-6-16,2-3 0 15,-4-2-3-15,-11 0-6 16,-10-3 1-16,-16-3 0 16,-8-1 4-16,-8-3 9 15,-4 0 3-15,-3 2 5 16,-1 3 2-16,-2 14 15 16,2 8 7-16,-3 18 10 15,0 14 4-15,2 8-14 16,1 6-6-16,3 12-12 0,5 1-4 15,0 0 0-15,-2-5 0 16,2-20 3-16,-2-11-1 16,0-18-5-16,0-9-8 15</inkml:trace>
  <inkml:trace contextRef="#ctx0" brushRef="#br0" timeOffset="229210.8654">22595 3785 466 0,'3'-5'251'16,"4"-2"-63"-16,3 7-51 16,-2 12-38-16,1 10-7 15,-3 19 3-15,-1 11 2 16,-4 10-14-16,-1 8-8 15,-2 8-22-15,-1 0-9 16,3 5-20-16,6 2-15 0,3-13-222 16</inkml:trace>
  <inkml:trace contextRef="#ctx0" brushRef="#br0" timeOffset="229539.3074">22645 4956 709 0,'-2'19'381'0,"-2"13"-75"15,2 19-178 1,2 9-31-16,1 18-51 16,0 6-19-16,-1 11-21 0,-6 0-6 15,-6-6-84-15,-1-5-78 16</inkml:trace>
  <inkml:trace contextRef="#ctx0" brushRef="#br0" timeOffset="229875.9497">22560 6126 722 0,'3'1'366'0,"2"3"-84"0,3 6-142 16,2 6-11-16,1 14-11 31,-1 10-4-31,-7 16-15 16,-3 6-9-16,-8 4-31 15,-2 0-19-15,0-7-23 0,-1-5-34 16,7-5-489-16</inkml:trace>
  <inkml:trace contextRef="#ctx0" brushRef="#br0" timeOffset="230335.5993">22708 6990 916 0,'5'2'372'16,"3"9"-187"-16,4 15-54 15,-7 21-10-15,0 13-3 0,-6 9-41 16,-6 4-25-16,-2-4-29 15,-2-5-10-15,3-6-43 16,2-3-60-16,4-1-231 16</inkml:trace>
  <inkml:trace contextRef="#ctx0" brushRef="#br0" timeOffset="230574.4056">22713 7909 972 0,'1'16'395'0,"3"29"-244"16,-2 1-35-16,0 8-45 0,-2 0-22 15,0-9-37 1,-3-6-53-16,-1-14-320 0</inkml:trace>
  <inkml:trace contextRef="#ctx0" brushRef="#br0" timeOffset="231005.8171">22021 7579 722 0,'-1'0'356'16,"-5"-5"-116"-16,2 19-140 0,3 15-23 15,-1 18-11-15,2 18 0 16,4 11-6-16,2 8-12 16,-3-1-26-16,1-5-8 15,-3-36-9 1,-1-21-2-16,1-1-49 16,2 45-69-16</inkml:trace>
  <inkml:trace contextRef="#ctx0" brushRef="#br0" timeOffset="231250.8743">21999 7732 599 0,'11'-7'343'16,"5"-1"-5"-16,21 0-213 15,14 0-27-15,18 4-31 16,10 0-18-16,-5 4-28 16,-9 2-7-16,-15 5-6 0,-8 0-3 15,-8-2-53-15,-6-5-42 16</inkml:trace>
  <inkml:trace contextRef="#ctx1" brushRef="#br0">12115 18583 0,'0'0'0,"0"0"0,0 0 0,0 0 32,0 0-32</inkml:trace>
  <inkml:trace contextRef="#ctx0" brushRef="#br0" timeOffset="238605.8685">10396 16039 917 0,'30'1'391'16,"20"-1"-218"-1,29 7-64-15,5 1-15 16,0 3-40-16,-1 1-19 16,-15-6-45-16,-7 1-61 15,-8-7-301-15</inkml:trace>
  <inkml:trace contextRef="#ctx0" brushRef="#br0" timeOffset="238812.1407">10783 16092 383 0,'-1'3'213'0,"1"8"-15"15,0 2-8-15,7 22-9 16,0 8-9-16,-7 17-30 16,1 10-13-16,-8 1-38 15,-1 0-17-15,0-16-32 16,-2-11-15-16,11-18-93 15,3-12-98-15</inkml:trace>
  <inkml:trace contextRef="#ctx0" brushRef="#br0" timeOffset="239099.2932">10933 16568 895 0,'3'-9'397'15,"6"-4"-195"-15,9-8-92 16,6 0-8 0,4-4-5-16,-3-4 6 15,-4 6 10-15,-5 7-10 0,-6 18-20 16,0 13-11-16,-1 19-22 15,-4-1 3-15,-1 12-4 16,0 2-5-16,-4-5-16 16,2-1 2-16,3-15-225 15</inkml:trace>
  <inkml:trace contextRef="#ctx0" brushRef="#br0" timeOffset="239589.1647">11778 16265 416 0,'-6'-7'290'0,"-12"-5"57"15,-10 6-102-15,-9 11-62 16,-8 8-23-16,-2 11-59 16,4 6-26-16,19 11-36 15,11 8-13-15,23 0-11 16,13-7-3-16,19-7-4 15,6-11-4-15,1-10-22 16,3-5-53-16,-3-9-149 16,0-8-111-16</inkml:trace>
  <inkml:trace contextRef="#ctx0" brushRef="#br0" timeOffset="239853.8513">12026 16364 759 0,'-8'-8'395'0,"-18"-10"-90"15,-4 6-50 1,-16 4-79-16,3 5-40 15,3 9-73-15,7 7-22 16,17 10-28-16,7 6-6 16,12 1-8-16,9 0-2 0,15-6-3 15,0-9 0 1,13-8 2-16,0-12 1 0,7-13 3 16,4-3 1-1,2-1 1-15,-3 2 1 0,-11 10-1 16,-3 10 3-16,-21 9 28 15,-2 14 18-15,-13 9 28 16,-11 2 7-16,-6-6-21 16,-6-2-17-16,0-11-42 15,0-9-90-15</inkml:trace>
  <inkml:trace contextRef="#ctx0" brushRef="#br0" timeOffset="240458.7367">12525 16261 933 0,'-11'19'381'16,"5"-10"-227"-16,1 1-34 0,-19 50-36 0,7 5-11 15,27-1-25 1,24-29 0-16,14-13-11 0,8-12-6 15,-8-20-5 1,-3-11-3-16,-14-26-2 0,-14-11 0 16,-7-16 1-16,-11-7-1 15,-24-6-2-15,-7 2-2 16,-28 11 4-16,-6 14 9 16,0 32 12-16,6 19 2 15,29 26-12-15,15 8-13 0,32 8-20 16,21-2-5-1,33 0-1-15,11-2-9 16,14-4-149-16,-1 3-125 0</inkml:trace>
  <inkml:trace contextRef="#ctx0" brushRef="#br0" timeOffset="240740.505">12926 16557 587 0,'4'0'329'0,"3"-3"-45"16,3 3-50-16,6-11-65 16,0-4-33-16,2-7-46 15,-1-8-12-15,-2 7 5 16,-4 2 11-16,-5 14 5 0,-6 7-1 15,-6 15-15 1,1 11-15-16,0 12-18 0,0 2-7 16,5 2-20-16,0-5-9 15,5-6-70-15,5-2-93 16</inkml:trace>
  <inkml:trace contextRef="#ctx0" brushRef="#br0" timeOffset="241081.6587">13401 16310 956 0,'18'0'451'16,"31"-3"-168"-16,8 2-100 15,10-2-82-15,-5 0-36 16,-16 2-46-16,-3-1-23 15,-11 2-97-15,-5 0-64 16,-9 1-349-16</inkml:trace>
  <inkml:trace contextRef="#ctx0" brushRef="#br0" timeOffset="241287.1947">13461 16474 940 0,'16'0'431'0,"28"0"-188"15,9-2-23-15,6-1-53 16,2 2-33-16,-10 1-58 0,-3 0-24 16,-14 0-48-1,-9-4-58-15,-10 0-246 16</inkml:trace>
  <inkml:trace contextRef="#ctx1" brushRef="#br0" timeOffset="212174.5715">17133 18349 0,'0'0'0,"0"0"0</inkml:trace>
  <inkml:trace contextRef="#ctx0" brushRef="#br0" timeOffset="248357.528">14191 16073 717 0,'-5'-3'361'16,"2"-8"-120"-16,11 5-69 15,33 3-66 1,25 3-17-16,37 6-13 15,6 3-13-15,-3 0-27 0,-13 1-10 16,-33-1-16-16,-12 0-2 16,-27-1-78-16,-11-1-75 15,-13-2-239-15</inkml:trace>
  <inkml:trace contextRef="#ctx0" brushRef="#br0" timeOffset="248514.1566">14533 16084 514 0,'-8'7'258'15,"-10"12"-75"-15,4 9-34 0,9 16-33 16,1 5-9-16,3 17-12 16,1 2-8-16,1-1-25 15,3-5-13-15,5-15-23 16,0-7-10-16,-1-15-64 16,2-1-157-16</inkml:trace>
  <inkml:trace contextRef="#ctx0" brushRef="#br0" timeOffset="248812.7345">14660 16579 804 0,'0'-9'384'0,"9"-6"-134"16,10 11-155-16,9 4-27 0,5 12-33 15,-5 6-9-15,-18 8-7 16,-8 4-1 0,-18 3-2-16,-7 2-2 15,-5-3-3-15,0-2 0 16,9-11-2-16,8-5 0 0,16-12 0 16,10-7 0-1,18 1 30-15,0-4 9 16,4 6 7-16,-1 2-5 0,-7 5-30 15,-1 4-26-15</inkml:trace>
  <inkml:trace contextRef="#ctx0" brushRef="#br0" timeOffset="249247.3394">15406 16386 561 0,'-8'-10'316'16,"-3"-7"-57"-16,-16 1-103 15,-5 0-18-15,-10 8-42 16,0 6-22-16,1 15-28 15,11 13-13-15,13 14-21 16,8 6-6-16,18 3-6 16,2-7 0-16,19-8-12 15,11-8-46-15,12-13-137 16,9-5-221-16</inkml:trace>
  <inkml:trace contextRef="#ctx0" brushRef="#br0" timeOffset="249529.331">15626 16465 653 0,'-11'-4'336'0,"-23"-4"-77"16,-1 4-80-16,-8 6-66 15,3 4-26-15,12 7-42 16,7 3-16-16,18 2-20 0,5 2-3 16,15-4-2-1,10-3 0-15,12-7 2 0,0-5 1 16,0-12 2-16,-6-5-1 0,-3-4-2 15,5 0-2 1,2 13 0-16,0 5 2 16,-7 7 17-16,-9 13 19 15,-16 0 47-15,-5 4 25 0,-18 2 23 16,-6-4-11-16,-9-2-44 16,-3-3-28-16,11-3-61 15,4-5-143-15</inkml:trace>
  <inkml:trace contextRef="#ctx0" brushRef="#br0" timeOffset="250314.4365">16115 16410 845 0,'-9'-1'368'0,"-20"7"-189"15,-1 0-43-15,11 16-57 16,5 7-20-16,21 3-27 16,17 8-8-16,12-7-1 15,4-6-1 1,8-11-2-16,-3-6-1 15,0-16 1-15,1-7 0 0,-10-24 4 0,-7-11 2 16,-19-20-2-16,-17-9-1 31,-30-14-5-31,-12 3-4 0,-17 16-8 16,2 13 6-16,1 35 6 16,9 13 1-16,18 23 1 0,11 9-9 0,33 11-10 31,16 1-2-31,33 3-2 15,17 1 8-15,22-4-153 16</inkml:trace>
  <inkml:trace contextRef="#ctx0" brushRef="#br0" timeOffset="250746.3819">16567 16583 792 0,'2'-2'383'0,"6"-3"-126"16,7 1-41-16,0 1-48 15,5 2-22-15,4 5-46 16,-1 2-22-16,-10 8-32 16,-5 0-13-16,-15 7-6 15,-11 3-3-15,-11 5-4 16,-1 3-1-16,1-2-9 16,8-4-2-16,12-8-3 15,7-7-3-15,12-10-1 16,5-4-1-16,21-9 2 15,5 1 1-15,4-1 0 16,4 7 1-16,-10 2 0 16,-3 3 0-16,-10 0-1 0,-5 0 2 15,-15 0 45-15,-6-2-110 16</inkml:trace>
  <inkml:trace contextRef="#ctx0" brushRef="#br0" timeOffset="253112.6422">17300 16273 658 0,'4'-3'326'0,"5"-3"-108"0,30 0-62 15,20 1-14-15,32 1-25 16,15-1-20-16,12 5-44 15,-8 0-17-15,-19 3-20 16,-23 1-5-16,-33-2-33 16,-12 3-41-16,-23-2-117 15,-2 3-98-15</inkml:trace>
  <inkml:trace contextRef="#ctx0" brushRef="#br0" timeOffset="253307.4116">17496 16335 506 0,'-9'5'268'16,"-5"7"-63"-16,8 0-40 0,18-2-53 15,12 2-25-15,18-9-32 16,16-1-9 0,27-2-17-16,7-1-5 15,2 2-10 1,-9 4 8-16,-25 2-136 15,-16 1-114-15</inkml:trace>
  <inkml:trace contextRef="#ctx0" brushRef="#br0" timeOffset="253501.3094">18029 16198 771 0,'10'4'323'15,"11"9"-170"-15,10 6-30 0,1 5 0 16,-3 1-17-16,-11 4-23 16,-14 1-11-16,-23 0-27 15,-11 1-11-15,-19-4-43 16,-11-8-46-16,-8-6-185 16</inkml:trace>
  <inkml:trace contextRef="#ctx0" brushRef="#br0" timeOffset="253811.051">17476 16185 644 0,'-15'-6'308'15,"-19"1"-88"-15,-2 7-48 16,-1 15-39-16,4 12-17 16,11 15-47-16,7 5-21 15,24 14-22-15,14-2-5 16,24-14-4-16,10-3-1 0,7-23-4 15,2-8 66-15</inkml:trace>
  <inkml:trace contextRef="#ctx1" brushRef="#br0" timeOffset="224043.935">21752 18240 0</inkml:trace>
  <inkml:trace contextRef="#ctx0" brushRef="#br0" timeOffset="260450.9789">18648 16064 710 0,'17'-1'319'0,"34"-4"-127"16,18 1-33-16,23-4-33 15,3-3-24-15,-4 0-50 16,-7 3-20-16,-23 2-21 16,-11 0-3-16,-26 6-41 15,-15 1-17-15,-18 5-48 16,-8 2-25-16,-14-1-5 15,-2 0-10-15,-6-4 29 16,0-1 24-16,2-2 47 16,5-4 35-16,13 8 51 15,9 1 19-15,10 11 43 16,5 10 5-16,3 12-9 16,-3 10-5-16,-1 16-9 15,-4 5-5-15,-1 1-16 16,-6-8-13-16,2-11-35 15,3-10-8-15,1-20-5 16,2-1-32-16,0-15-232 0</inkml:trace>
  <inkml:trace contextRef="#ctx0" brushRef="#br0" timeOffset="260690.7067">19178 16584 813 0,'7'-10'357'0,"8"-12"-155"16,1-1-29-16,0 3-23 15,-2 5-23-15,-7 9-53 16,0 7-15-16,-2 19-6 16,-2 3-4-16,2 16 4 15,-3 1-2-15,2-2-19 16,-1 0-7-16,-3-12 17 15,1-6-101-15</inkml:trace>
  <inkml:trace contextRef="#ctx0" brushRef="#br0" timeOffset="261003.6497">19643 16239 882 0,'13'-1'368'0,"25"1"-196"16,12 0-33-16,20 2-19 16,-1 2-35-16,-12-4-51 0,-11-1-17 15,-16 0-79 1,-5-1-102-16</inkml:trace>
  <inkml:trace contextRef="#ctx0" brushRef="#br0" timeOffset="261154.0843">19713 16329 777 0,'20'1'420'0,"14"3"-105"0,15 0-133 32,7 1-32-32,-4 0-77 15,-6-3-27-15,-5-3-126 0</inkml:trace>
  <inkml:trace contextRef="#ctx0" brushRef="#br0" timeOffset="261645.4731">20444 15968 681 0,'5'-17'343'31,"2"-14"-110"-31,12 3-85 16,14 3-25-16,14 12-37 15,6 7-15-15,2 15-42 16,-9 4-12-16,-24 10-13 0,-15 5-2 16,-28-1 2-16,-11 0 2 15,-9-1 4-15,5-9 0 16,21-8-2-16,14-5-1 15,24-6-3-15,14 0 1 16,16 2-1-16,1 1-1 16,-7 6-2-16,-10 1 0 15,-24 8 4-15,-18-1 2 16,-24 3 4-16,-11-1 4 0,-10-2-109 16,3 1-150-16</inkml:trace>
  <inkml:trace contextRef="#ctx0" brushRef="#br0" timeOffset="261823.9351">20352 16277 799 0,'10'2'406'0,"21"1"-69"16,11 3-125-16,33 1-64 15,12 3-30-15,13-3-67 16,-2-4-21-16,-22-3-20 0,-14-3-15 15,-23-4-152 1,-9 1-100-16</inkml:trace>
  <inkml:trace contextRef="#ctx0" brushRef="#br0" timeOffset="262213.9465">20535 16554 1010 0,'0'2'391'0,"1"9"-260"16,-1 5-33-16,-1 10-9 15,-3 3-17-15,2 0-31 16,5-2-11-16,12-8-13 15,9-4-3-15,12-11-5 16,1-4-3-16,2-10-42 16,-3-3-22-16,-11-5-27 0,-2 1-9 15,-12-6 36 1,-2 3 22-16,-7 4 28 16,-2 5 16-16,-5 12 47 15,-2 8 18-15,-3 15 22 16,-2 10-1-16,4 7-34 15,-1 9-17-15,7 7-22 0,0-1-6 0,2-2-44 32,5-6-79-32</inkml:trace>
  <inkml:trace contextRef="#ctx0" brushRef="#br0" timeOffset="262603.7388">21325 16061 1087 0,'15'0'442'0,"20"2"-263"0,14 3-44 16,16-1-41-1,4 1-24-15,5-4-42 16,-4 0-12-16,-12-2-5 0,-12-4-64 16,-19 0-137-16,-9-2-107 15</inkml:trace>
  <inkml:trace contextRef="#ctx0" brushRef="#br0" timeOffset="262760.2205">21595 16091 561 0,'-5'1'293'0,"0"5"-64"15,2 4-42 1,3 15-38-16,3 9-10 0,-1 20-27 16,-1 9-18-16,-1 13-35 15,-3 0-19-15,1-8-25 16,2-10-25-16,6-20-218 16</inkml:trace>
  <inkml:trace contextRef="#ctx0" brushRef="#br0" timeOffset="263081.4912">21705 16562 1000 0,'8'-6'397'15,"14"1"-230"-15,7 0-67 0,12 5-33 16,-1 2-9 0,-9 6-29-16,-9-1-4 15,-11 7 0-15,-11 0 7 16,-12 4 8-16,-1 8-1 16,-16-4-2-16,6 5-7 15,8-5-8-15,4-6-1 0,19-4 11 16,2-6 6-1,13-6 1-15,11-4-2 0,-1-3-17 16,11 2-10-16,-6 0-133 16</inkml:trace>
  <inkml:trace contextRef="#ctx1" brushRef="#br0" timeOffset="227446.2207">21326 18073 0,'0'0'0,"0"0"15,31-18 1</inkml:trace>
  <inkml:trace contextRef="#ctx0" brushRef="#br0" timeOffset="263596.5519">18520 15473 715 0,'1'8'296'16,"3"10"-139"0,-2 44-49-16,4 28-18 0,3 61 22 15,-2 28-21-15,7 45-35 16,-6 5-11-16,-6-3-26 15,-2-15-5-15,-10-45-1 16,0-18 0-16,2-46-58 16,-3-20-73-16</inkml:trace>
  <inkml:trace contextRef="#ctx0" brushRef="#br0" timeOffset="264000.1966">18451 15538 752 0,'39'-1'373'0,"80"-2"-98"16,31-1-182-16,68 7-80 15,26-1-2-15,50 7 5 16,20 4 5-16,20 1-5 15,12 1-2-15,-8-7-9 16,-9-8-2-16,-23-4 15 16,-18 1 25-16,-42 3 12 15,-24 12 1-15,-48 8-41 16,-18 5-111-16</inkml:trace>
  <inkml:trace contextRef="#ctx0" brushRef="#br0" timeOffset="264389.6994">22504 15520 1178 0,'-3'11'407'15,"3"38"-359"1,0 21-54-16,7 63 0 15,4 25 2-15,0 45 1 16,-6 11-1-16,-7-10 18 16,0 1 21-16,2-40 35 15,0-14 9-15,8-33-13 0,-1-18-18 16,-4-19-127 0,-3-12-105-16</inkml:trace>
  <inkml:trace contextRef="#ctx0" brushRef="#br0" timeOffset="264868.8546">18582 17224 746 0,'-19'1'302'0,"-18"5"-192"16,-2 1-56-16,16 7-47 15,6-2-12-15,24 2-10 16,24 1 0-16,42-6 5 0,30-3 9 16,55-4 31-16,32-1 20 15,47 3 35-15,28-1 5 16,41 0-18-16,12-2-14 15,32-3-27 1,13-1 16-16,10 3 28 0,0 0 2 16,-14 14-5-16,-19 5-24 15,-40 4-59-15,-26 1-99 16</inkml:trace>
  <inkml:trace contextRef="#ctx0" brushRef="#br0" timeOffset="555107.3934">23152 16522 673 0,'4'-3'283'16,"1"-2"-126"-16,10-9-96 0,0-12 5 15,5-8 33-15,1-6 23 16,-6-10 28-16,-3 4 13 16,-8 7-9-16,1 10-24 15,-5 24-60-15,1 13-25 16,-2 35-31-16,-3 18-10 15,4 16 5 1,0-1-2-16,9-16 18 16,-2-12-87-16,1-21-188 15,3-8-138-15</inkml:trace>
  <inkml:trace contextRef="#ctx0" brushRef="#br0" timeOffset="555407.4431">23279 16117 838 0,'-32'-11'382'0,"-40"0"-168"16,-6 4-69-1,2 22-77-15,9 15-17 0,22 23-26 16,7 16-7-16,33 27-3 16,9 3 0-1,19-1 0-15,17-4-3 16,27-24-2-16,20-15 6 0,21-30 8 15,0-24 5-15,-10-38 53 16,-16-17 20-16,-27-29 34 16,-18-11 21-16,-47-16-13 15,-23-1-15-15,-33 19-31 16,-8 17-26-16,-3 39-47 16,4 18-18-16,19 18-91 15,12 10-97-15</inkml:trace>
</inkml:ink>
</file>

<file path=ppt/ink/ink2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20T06:50:21.199"/>
    </inkml:context>
    <inkml:brush xml:id="br0">
      <inkml:brushProperty name="width" value="0.05292" units="cm"/>
      <inkml:brushProperty name="height" value="0.05292" units="cm"/>
      <inkml:brushProperty name="color" value="#FF0000"/>
    </inkml:brush>
    <inkml:context xml:id="ctx1">
      <inkml:inkSource xml:id="inkSrc4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20T06:50:40.042"/>
    </inkml:context>
  </inkml:definitions>
  <inkml:trace contextRef="#ctx0" brushRef="#br0">1941 7392 462 0,'-13'-7'350'0,"0"0"-119"15,-1 3-119-15,-9-4 61 16,-1 3-40 0,0 3-25-16,2 5-36 15,2 6-16-15,9 6-23 16,3 4-12-16,9 2-15 0,0 1-2 16,14-4 2-1,6-2 2-15,8-6 6 0,3-4 6 0,-1-7 11 31,0-6 7-31,-5-7 11 16,0-3 7-16,-17-3 9 16,-8-3 2-16,-14 0 0 15,-8 3-3-15,-8 5-13 0,-1 3-5 16,-1 9-14 0,1 4-9-16,6 9-14 15,7 6-5-15,11 7-6 0,5 0-2 16,11 2 1-16,5-2-1 15,9-5 3-15,4-4 1 0,1-7 3 0,1-6 4 32,-5-7 3-32,-1-5 3 15,-11-8 1-15,-7 0 1 16,-13-2 3-16,-7 2 0 16,-9 6-3-16,-4 1-2 15,-3 10-4-15,0 4-2 16,3 10-3-16,4 3-3 0,10 5-3 15,5 1-2-15,8-1 0 16,8-3 0-16,9-4 2 16,5-4 1-16,4-8 4 15,-1-3 4-15,-3-9 11 16,-3-4 6-16,-7-3 9 16,-10-2 2-16,-10 3 2 15,-9 2-1-15,-6 7-2 16,0 5-3-16,-1 6-10 15,0 6-6-15,8 5-10 16,6 0-2-16,5 1-2 16,8-2-1-16,7-6 1 15,2-4 0-15,1-5 2 16,1-5 1-16,-3-6 1 0,-3-2 1 16,0-2 0-1,-7-1 0-15,-2 2-1 0,-6 1-1 16,-2 5-2-16,-1 3-2 15,1 7-2-15,0 2 0 16,2 10-2-16,1 1-1 16,2 6 0-16,5 1 0 0,7-1 1 15,3-1 1 1,6-6 1-16,3-1 0 16,3-9 2-16,0-2 2 15,0-10 2-15,-5-4 1 0,-9-3 1 16,-6-2 0-16,-9 2 0 15,-9 2-1-15,-7 7-1 16,-4 4-1-16,0 7-3 16,-1 5 0-16,4 7-3 15,5 3-1-15,9 4-1 16,4-1 1-16,8-5-1 16,9-1 1-16,10-7 1 15,4 0 1-15,4-8 2 16,0-5 0-16,-2-6 4 15,-3-2 2-15,-5-4 1 16,-10 0 1-16,-16 2 0 16,-7 0 0-16,-13 9-1 0,-1 5-1 15,-6 5-1-15,2 7-2 16,5 4-3-16,4 4 0 16,9 0-1-16,12-4 0 15,15-4 0-15,4-4 0 16,8-7 2-16,0-2 1 15,-4-6 3-15,-2-3 2 16,-7-1-1-16,-9 4 0 16,-11 1-1-16,-5 2-3 15,-3 4-85-15,0 1 26 0</inkml:trace>
  <inkml:trace contextRef="#ctx0" brushRef="#br0" timeOffset="780.1325">1904 7429 249 0,'-3'-3'258'0,"1"0"-32"15,-3 0-93-15,4 2 76 16,0 0-18-16,0-1-31 16,-4 1-17-16,-5 2-33 15,-29 12-16-15,33-1-32 16,4 3-14-16,4-2-21 16,5 0 6-16,11-1-267 15</inkml:trace>
  <inkml:trace contextRef="#ctx0" brushRef="#br0" timeOffset="2858.0845">3180 7113 445 0,'-6'-3'292'0,"-11"-4"16"0,-5 5-52 0,-14 2-64 32,-8 4-23-32,-9 4-50 15,-9 1-20-15,1 1-42 16,3-2-21-16,15-3-24 16,9 2-5-16,16-1-7 0,6-1-12 15,14 2-16-15,10-4-1 16,18 5 1-16,15 1 11 15,21 4 16-15,4 1 1 16,-5 3 4-16,-18 2-1 16,-22 7 4-16,-19 9 0 0,-23 13 3 15,-6 4 0-15,-27-1-1 16,-1-4-1-16,-4-8-1 16,3-3 0-16,23-7 3 15,10-3 1-15,19-7 4 16,9-3 6-16,24-1 4 15,15-2 1-15,17-5-4 16,6 0-7-16,9-6-10 16,-7-1-98-16</inkml:trace>
  <inkml:trace contextRef="#ctx0" brushRef="#br0" timeOffset="3189.0351">3497 7261 1015 0,'-2'3'393'0,"-3"19"-273"0,5 12-53 0,1 23-27 16,4 9-5 0,-1 1-6-16,2-4-3 15,-3-13-9-15,0-10 0 16,4-20 3-16,-4-10 15 15,4-21 42-15,-3-9 17 0,-4-16 26 16,-4-11-6-16,-8-19-28 16,-10-12-19-1,0-9-32-15,0 4-16 0,9 22-24 16,12 17-8-16,11 25-16 16,8 10-3-16,12 9 5 15,7 2 4-15,11 6 20 16,10 2-76-16,9 2-357 15</inkml:trace>
  <inkml:trace contextRef="#ctx0" brushRef="#br0" timeOffset="3387.6662">3519 7549 1044 0,'21'-1'369'15,"31"-3"-319"-15,6 3-29 0,5 1-157 16</inkml:trace>
  <inkml:trace contextRef="#ctx0" brushRef="#br0" timeOffset="3756.7283">3751 7670 998 0,'-3'0'380'0,"2"7"-270"15,1 3-58-15,9 8-34 16,6-1 2-16,8-4-3 15,6-3 2-15,0-10 11 16,1-6 6-16,-8-6 11 16,-4-5 4-16,-5-2 0 15,-8 0-1-15,-1 7-11 16,0 0-9-16,-4 12-22 16,2 7-7-16,0 14-3 15,2 9 1-15,-4 15 5 16,-1 10 10-16,-5 11 21 0,-9-1 11 15,-5-6 27 1,-6-10 0-16,-4-23-11 0,0-7-5 16,0-20-13-16,6-10-6 15,10-20-63-15,7-7-81 16</inkml:trace>
  <inkml:trace contextRef="#ctx0" brushRef="#br0" timeOffset="4042.7325">4321 7390 668 0,'13'-1'346'16,"11"0"-76"-16,19 1-123 15,8 3-28-15,13 2-28 16,2-1-22-16,-10 2-34 16,-3-1-7-16,-17-5-101 0,-9 0-199 15</inkml:trace>
  <inkml:trace contextRef="#ctx0" brushRef="#br0" timeOffset="4197.2042">4380 7549 909 0,'2'3'366'16,"9"1"-202"-16,12 1-45 0,14-5-30 15,5 1-6-15,17 4-36 16,-1-1-17-16,5 2-185 15</inkml:trace>
  <inkml:trace contextRef="#ctx0" brushRef="#br0" timeOffset="4498.3918">5167 7284 1250 0,'-18'-4'513'16,"-28"-3"-321"-1,3 6-72-15,8 11-73 16,2 9-26-16,21 23-23 16,0 7-7-16,14 12-2 15,14-22 0-15,-7-19 5 0,0 1 3 16,46 40 9 0,14-13 15-16,20-27 21 0,-20-32 9 15,-12-17 12 1,-11-6 1-16,-23-7 1 0,-14-3-3 15,-20-7-17-15,-11 2-16 16,-22 13-31-16,-7 7-13 0,-5 21-66 16,4 8-59-1,14 9-233-15</inkml:trace>
  <inkml:trace contextRef="#ctx0" brushRef="#br0" timeOffset="4641.2189">5276 7347 993 0,'2'5'471'0,"0"6"-160"16,-7 12-50-16,-20 15-83 16,-4 7-24-16,-11 6-72 15,0-2-27-15,5-8-69 16,8-4-123-16</inkml:trace>
  <inkml:trace contextRef="#ctx0" brushRef="#br0" timeOffset="5171.927">3528 6899 583 0,'0'0'276'0,"8"0"-75"15,9-3-36-15,12 0-20 16,15 1-7-16,18 1-35 16,6 2-23-16,11-1-33 15,-4 2-14-15,-21-2-15 16,-14-6-3-16,-17 2-5 15,-7-3-3-15,-10-5-13 16,-2 1-4-16,-9-4 1 16,-3 1-2-16,3 6 2 0,2 3-3 15,5 11-4-15,3 7 5 16,4 11 11-16,1 3 6 16,-1 2 8-16,0 0-1 15,-1-5 189-15</inkml:trace>
  <inkml:trace contextRef="#ctx0" brushRef="#br0" timeOffset="5710.6226">4950 6901 815 0,'3'2'362'16,"9"5"-164"-16,5 3-69 15,22 0-75-15,11 4 0 0,15-6-14 16,10 3-10-16,-6-5-8 15,-5-4-3 1,-16-4-17-16,-9-6-19 16,-17-7-23-16,-5-5-2 15,-14-3 13-15,2 3 18 0,-7 5 20 16,-1 3 8-16,3 13 7 16,-2 5 7-16,2 16 16 15,0 6 4-15,-3 7 12 16,-1 3-2-16,-2-5-14 15,4-5-10-15,4-8-59 16,1-4-425-16</inkml:trace>
  <inkml:trace contextRef="#ctx0" brushRef="#br0" timeOffset="6182.5302">6202 7335 661 0,'5'3'325'16,"7"4"-105"-16,21 1-44 15,9-1-21-15,24-1-31 16,6-2-27-16,7-3-52 16,4 3-10-16,-14-3-16 15,-7 1-5-15,-22-2-97 16,-12-2-86-16</inkml:trace>
  <inkml:trace contextRef="#ctx0" brushRef="#br0" timeOffset="6359.1015">6277 7465 604 0,'9'2'323'0,"7"-2"-65"16,18 7-93-16,11-1-15 0,18 2-29 15,7 2-23-15,6-5-47 16,1-1-13-16,-13-6-59 16,-10 0-84-16</inkml:trace>
  <inkml:trace contextRef="#ctx0" brushRef="#br0" timeOffset="6525.0723">6826 7325 554 0,'11'8'315'16,"8"5"-34"-16,0 9-128 16,0 1-24-16,-8 2-19 15,-9 3-11-15,-8-1-39 16,-10-8-12-16,-15-2-71 0,-9-3-92 16</inkml:trace>
  <inkml:trace contextRef="#ctx0" brushRef="#br0" timeOffset="6723.6615">6300 7332 916 0,'-17'0'406'0,"-23"7"-199"16,4 8-56-16,9 13-72 15,6 3-25-15,21 7-30 16,7-3-6-16,23-2 2 15,7-4 0-15,10-8-3 16,1-2-1-16,1-14-100 16</inkml:trace>
  <inkml:trace contextRef="#ctx0" brushRef="#br0" timeOffset="7336.693">7554 7139 960 0,'3'-4'401'0,"15"-4"-230"0,9 1-41 16,29 6-52-16,11 0-5 15,10 1-21-15,5 0-15 16,-9 2-20-16,-6 3-8 15,-10 3-55-15,-10-1-59 16,-16-2-319-16</inkml:trace>
  <inkml:trace contextRef="#ctx0" brushRef="#br0" timeOffset="7530.801">7847 7135 725 0,'1'12'332'15,"1"8"-148"-15,6 17-63 16,2 13 4-16,-1 16-17 16,-4 2-13-16,0-4-24 15,-1-5-11-15,0-18-30 16,-3-9-7-16,3-11 9 16,-1-8-76-16</inkml:trace>
  <inkml:trace contextRef="#ctx0" brushRef="#br0" timeOffset="7929.1768">8105 7561 743 0,'10'-6'393'16,"5"-6"-110"-16,15 8-144 16,6 2-43-16,1 5-54 15,0 1-11-15,-15 7-10 16,-8-2 0-16,-17 6-6 15,-9 5-4-15,-10-1-3 16,-3 1-1-16,9-8-3 16,8-6-4-16,18-3-7 15,7-2-3-15,10 0-5 16,2 5 7-16,-9 2 5 16,-4 5 3-16,-17 4 10 0,-8 0 3 0,-14-1 4 15,-11-3-18 1</inkml:trace>
  <inkml:trace contextRef="#ctx0" brushRef="#br0" timeOffset="8340.9122">7627 6944 784 0,'2'-3'415'16,"1"1"-123"-16,17 0-135 15,11-4-43-15,20 6-61 16,8 1-14-16,14 2-20 15,2 6-6-15,5 3-8 16,-3 0-1-16,-12-4-4 16,-12-1-14-16,-22-6-51 15,-12 0-2-15,-14-5 5 16,-5-10 14-16,-2-6 51 16,-1-3 3-16,3 4 8 15,3 5 10-15,2 10 0 0,0 7 1 16,-1 13-3-1,0 4-10-15,-4 9 2 16,2 1-1-16,1-3 40 0,-1-2-139 16</inkml:trace>
  <inkml:trace contextRef="#ctx0" brushRef="#br0" timeOffset="8693.4498">8820 7213 902 0,'2'-6'461'16,"5"-2"-174"-1,-1 11-87-15,1 23-122 16,1 13-33-16,4 19-8 0,-2 5-2 16,-2-1-7-16,0-6-7 15,-8-16-7-15,-1-12-14 0,2-10-130 31,-4-8-107-31</inkml:trace>
  <inkml:trace contextRef="#ctx0" brushRef="#br0" timeOffset="8847.8388">8666 7467 760 0,'-1'0'419'16,"-3"1"-104"-16,14 2-128 0,18 1-35 31,18-3-55-31,9-3-11 0,17-3-38 15,-2-3-13-15,-2-5-76 16,1-2-32-16</inkml:trace>
  <inkml:trace contextRef="#ctx0" brushRef="#br0" timeOffset="9397.6567">9267 7150 1107 0,'9'-2'424'15,"20"-1"-296"-15,14 2-45 0,23 2-36 16,15 3-8-16,9-1-18 16,-3 2-5-16,-16-4-6 15,-18-1-14-15,-26-1-106 16,-13-2-40-16,-18-2-121 0,-9-1-35 16,-13 3 90-1,-5 0 38-15,-12 3 138 16,4 4 65-16,3 4 73 15,4 6 18-15,8 15 20 16,2 4-9-16,9 20-35 16,5 9-8-16,8 5-8 15,2-2 1-15,-2-12-12 0,11-8-9 16,5-20-26-16,4-3-3 16,12-14-120-16</inkml:trace>
  <inkml:trace contextRef="#ctx0" brushRef="#br0" timeOffset="9729.0737">9720 7675 989 0,'7'-6'384'0,"3"-9"-265"0,8 0-34 16,5 1-29-16,-4-6-2 15,-1-1-5 1,2 9-2-16,-11 1-4 16,-3 6-10-16,-2 15-10 15,-9-1-5-15,-2 13-5 16,4 6 2-16,-1 3-4 15,3 1-1-15,7-4-4 0,0-4 2 16,5-10-153 0,1-5-205-16</inkml:trace>
  <inkml:trace contextRef="#ctx0" brushRef="#br0" timeOffset="10343.0877">9937 7649 288 0,'2'-1'205'0,"1"-1"8"15,-2-2-66-15,-1 3-26 16,0 0-35-16,0 1-14 16,-1 0-26-16,1 0-6 0,0 0-14 0,0 0-8 0,0 0-8 31,0 1 0-31,4 0 4 15,3 4 2-15,-1-2 1 16,27 10 9-16,-32-19 46 16,-1 2 13-16,3 4 5 15,-3 0-12-15,0 0-52 16,0 0-18-16,0 0-8 16,1 15 0-16,44 30 0 15,-27-33 2-15,3 0 7 16,2-3 7-16,1-7 18 15,-2-4 12-15,-5-9 19 16,0-2 1-16,-9-6-7 16,1 7-10-16,-8-1-23 15,3 4-10-15,-3 5-11 16,-1-1-4-16,0 1-1 0,-1 3 1 16,1 0-1-16,0 0 0 15,0 0-5-15,0-1-1 16,0 1-2-16,-2 0-2 15,1 0 4-15,0 0 0 16,0 0-2-16,0 1 0 16,0 0-4-16,1 0-1 15,3 17 5-15,14 37 1 16,-9-20 4-16,-3 1 0 0,-6 7 1 16,-8-3 1-16,-12-2 2 15,-8-3 4-15,-12-14 6 16,-7-4 4-16,-6-20 4 15,5-9 0-15,8-12-67 16,12-11-86-16</inkml:trace>
  <inkml:trace contextRef="#ctx0" brushRef="#br0" timeOffset="10897.0915">9393 6928 571 0,'3'-3'314'16,"15"0"-52"0,10 3-77-16,30 6-81 15,15 4-11-15,17 5-33 0,1-1-14 16,-10-4-17 0,-11-5-10-16,-28-8-28 15,-9 1-29-15,-23-8-25 16,-7-3-1-16,-6-3 21 15,-4-1 27-15,1 5 27 16,2 4 10-16,5 12 14 0,2 6 4 16,3 15 0-16,1 6-4 15,-5 4-5-15,-1 1-6 0,1-5 19 16,1-2 359 0</inkml:trace>
  <inkml:trace contextRef="#ctx0" brushRef="#br0" timeOffset="11257.438">10664 7227 735 0,'6'-7'442'16,"1"-9"-127"-16,2 22-123 15,-1 10-58-15,2 26-106 16,3 11-6-16,-1 12-6 16,-1 3 0-16,-2-12-2 0,2-7 1 15,-10-18-76-15,4-5-100 16</inkml:trace>
  <inkml:trace contextRef="#ctx0" brushRef="#br0" timeOffset="11392.5772">10497 7484 1189 0,'15'0'496'0,"27"-4"-296"16,15 3-69-16,15-3-76 15,4 2-22-15,3 1-8 16,-6-4-91-16</inkml:trace>
  <inkml:trace contextRef="#ctx0" brushRef="#br0" timeOffset="11928.4962">11174 7120 630 0,'-4'-8'353'16,"4"-3"-53"-16,9 4-134 15,18 0-63-15,17 4-12 0,32 2 5 16,13-5-2-16,16 4-23 16,-7-2-18-16,-29-1-32 15,-13 3-12-15,-35 0-19 0,-8 2-30 16,-20 2-44-16,-11 1-15 16,-11 1-8-16,-7-4 10 15,-6 2 18 1,2-1 15-16,7 0 17 15,5 4 15-15,1 6 21 0,16 2 3 16,5 11 17 0,-4 10 14-16,20 12 20 15,-9 10 13-15,3 12 25 0,2 0 4 0,-12-4-2 16,1-9-10-16,3-16-33 16,-4-5-14-1,15-17-10 1,1-3-86-16</inkml:trace>
  <inkml:trace contextRef="#ctx0" brushRef="#br0" timeOffset="12248.7435">11632 7580 648 0,'4'-6'337'0,"11"-2"-88"16,8-1-63-16,10 1-75 15,8 8-26-15,6 5-36 16,-5 4-16-16,-12 6-14 16,-14 0-2-16,-28 3 5 15,-8 2 4-15,-14 5 1 16,0-1-3-16,6-2-5 0,8-4-4 15,15-9-4-15,7-1-1 16,16-3-6 0,9-1 1-16,10-4 0 15,4 1-35-15,2-1-159 0</inkml:trace>
  <inkml:trace contextRef="#ctx0" brushRef="#br0" timeOffset="12558.632">12059 7647 537 0,'3'-2'370'0,"-1"-4"5"16,0 6-192-16,-2 0-48 0,0 0-70 15,0 0-20 1,1 2-15-16,14 10-2 0,33 23-4 16,-29-29 2-16,-8-13 2 31,-6 4 1-31,1-1-1 0,15-14-3 0,-10-5-8 15,-2 0-5-15,-6 19-21 16,-3 6-6-16,3 15-5 16,2 9 1-16,-5 11 14 15,1 14 5-15,-2 10 7 16,-2 6 3-16,-8-4 7 16,-7-12 3-16,-16-21 6 15,-9-15-1-15,-14-15-32 16,-4-9-61-16</inkml:trace>
  <inkml:trace contextRef="#ctx0" brushRef="#br0" timeOffset="13054.3352">11262 6903 738 0,'5'2'309'0,"15"-1"-172"16,6 3-28-16,29 3-22 16,10-1-6-16,24 0-17 0,1-4-9 15,-14-3-19-15,-10-1-12 16,-32-6-14-16,-8-3-1 15,-16-5-2-15,-10-4 0 16,-3 0 1-16,-3 1-2 16,2 5-10-1,6 6-2-15,9 7-1 0,5 6-1 16,10 13 5-16,-2 9 3 16,-9 5 12-16,-5 1 9 15,-12-4 12-15,-4-6 1 0,0-10-32 16</inkml:trace>
  <inkml:trace contextRef="#ctx0" brushRef="#br0" timeOffset="13445.5111">12670 7346 914 0,'5'0'417'16,"10"-1"-176"-16,16 1-66 16,27 1-84-16,2 0-18 15,17 2-38-15,-7-3-12 16,-14 0-38-16,-9 0-50 15,-22 1-166-15</inkml:trace>
  <inkml:trace contextRef="#ctx0" brushRef="#br0" timeOffset="13614.2065">12767 7503 899 0,'7'6'405'0,"7"1"-176"16,19 2-95-1,9-3-19-15,13-6-41 16,2 0-30-16,2 0-23 16,-2-3-57-16,-3 1-438 15</inkml:trace>
  <inkml:trace contextRef="#ctx0" brushRef="#br0" timeOffset="13932.1549">13679 7264 1091 0,'-8'-15'460'0,"-13"-14"-269"0,-3 4-53 15,-2 12-84-15,-4 10-28 16,-4 12-34-16,-2 13-6 16,4 18 2-16,3 10 0 15,18 13-2-15,7 3 2 16,25-6 2-16,9-7 4 0,20-16 7 15,6-9 6-15,2-20 11 16,2-8 9-16,-8-19 17 16,-4-7 12-16,-16-16 13 15,-11-10 2-15,-28-12-12 16,-15-3-15-16,-16 6-27 16,-4 8-15-16,-3 22-18 15,1 9-38-15,-1 19-111 16,2 8-91-16</inkml:trace>
  <inkml:trace contextRef="#ctx0" brushRef="#br0" timeOffset="14080.9208">13660 7315 544 0,'2'1'346'16,"0"7"-15"-1,-2 7-71-15,-18 9-111 16,-2 10-31-16,-14 6-48 0,-3 1-27 15,3-2-54-15,0-5-124 16</inkml:trace>
  <inkml:trace contextRef="#ctx0" brushRef="#br0" timeOffset="14553.976">13246 7009 657 0,'18'-2'338'16,"13"-2"-98"-16,20 4-98 16,10 0-26-16,12 5-31 15,-2 5-16-15,-7-1-28 16,-11-2-8-16,-17-5-14 0,-6-4-7 0,-6-6-31 16,-3 0-21-16,-8-7-25 15,-4-2-1 1,-10-6 23-16,-9 3 15 15,-3 3 15-15,0 5 3 16,7 9-20-16,1 6-4 0,6 6 13 16,6 6 9-16,6 11 38 15,4 1 20 1,-2 3 24-16,-2 1 10 16,-13-4 16-16,-5-4 0 15,-5-6-21-15,-3-6-14 0,8-7 500 16</inkml:trace>
  <inkml:trace contextRef="#ctx0" brushRef="#br0" timeOffset="15056.1775">14667 7323 576 0,'-4'0'317'0,"-2"0"-57"16,10-1-75-16,30 1-74 15,10-1-18-15,27-3-27 16,13 2-20-16,6 2-20 16,-7 0-8-16,-10 3-5 15,-12 2-17-15,-22 1-85 16,-3 0-45-16</inkml:trace>
  <inkml:trace contextRef="#ctx0" brushRef="#br0" timeOffset="15297.5987">14705 7449 842 0,'7'-4'331'0,"23"0"-215"16,12 2-19-16,22 1-12 16,11 2 1-1,-2 2-17-15,-3 0-12 0,-13-2-26 16,-6-1-27-16,-7-2-79 16,-6-4-33-16,-14-2-105 15,-7 1-140-15</inkml:trace>
  <inkml:trace contextRef="#ctx0" brushRef="#br0" timeOffset="15498.8897">15191 7254 456 0,'3'-5'261'0,"5"-2"-34"16,7 6-39-16,5 7-66 16,4 5-29-16,4 13-41 0,-4 5-7 15,-5 10 1-15,-6 0 6 16,-16-4 29-16,-11 0 7 15,-14-11 16-15,-4-2 2 16,1-6-34-16,3-1-13 16,10-4-35-1,5-4-27-15,9 0-162 16</inkml:trace>
  <inkml:trace contextRef="#ctx1" brushRef="#br0">3490 10949 0,'0'0'0</inkml:trace>
  <inkml:trace contextRef="#ctx0" brushRef="#br0" timeOffset="19624.0687">2632 8702 625 0,'-1'0'308'0,"1"0"-92"0,28 1-78 31,6 0-19-31,46 0-34 16,6 0-24-16,7-1-33 15,8 3-4-15,-22-1-7 16,-7 0-1-16,-12 3-5 16,-14-2-5-16,-19 0-54 15,-9 0-55-15,-18-2-212 16</inkml:trace>
  <inkml:trace contextRef="#ctx0" brushRef="#br0" timeOffset="19844.0601">2692 8852 589 0,'-1'-3'305'16,"8"-1"-94"-16,13-1-57 0,30 1-67 16,16 0-24-16,12 4-20 15,1 2-12-15,-8 3-12 16,-6 0-3-16,-12-5-4 15,-7 1-28-15,-15-6-119 16,-8-2-134-16</inkml:trace>
  <inkml:trace contextRef="#ctx0" brushRef="#br0" timeOffset="20043.7171">3181 8636 665 0,'-1'-3'336'15,"1"2"-128"-15,7 1-61 16,-7 0-70-16,9 5-23 15,59 41 0-15,-24-18 7 16,-5 0 8-16,3-1 1 0,-23-4-5 16,-8-1-9-1,-19-4 13 1,-9-1 8-16,-20-1 2 16,-6 5-4-16,-2-3-42 0,-1 1-3 0,5-4-169 15</inkml:trace>
  <inkml:trace contextRef="#ctx0" brushRef="#br0" timeOffset="21799.5578">4011 8499 633 0,'-3'2'331'0,"-4"3"-89"15,21 4-98-15,16-3-26 16,27 0-27-16,25-5-11 16,24-1-32-16,1 1-15 15,-1-3-14-15,-16-1-3 16,-30-5-34-16,-12 1-51 16,-35 2-147-16,-13-5-83 15,-32 7-54-15,-13 1 30 0</inkml:trace>
  <inkml:trace contextRef="#ctx0" brushRef="#br0" timeOffset="21938.1504">4347 8524 313 0,'-2'18'195'16,"1"10"4"-16,8 13-47 15,6 5-6-15,3 8 24 16,0 4 2-16,-7 1-36 16,-5-3-15-16,-4-9-52 15,-4-5-22-15,1-15-25 16,1-1 6-16,3-14-286 15</inkml:trace>
  <inkml:trace contextRef="#ctx0" brushRef="#br0" timeOffset="22190.2514">4508 9037 553 0,'1'0'347'0,"3"-1"-9"16,5-2-168-16,5-5-32 16,1-6-50-16,1-5-19 0,-1 3-28 15,-2 1-6-15,-2 13-11 16,-4 5 0-16,-2 16 0 16,-1 9-2-16,0 5 0 15,-1 0-4-15,4 0-52 16,3-6-121-16</inkml:trace>
  <inkml:trace contextRef="#ctx0" brushRef="#br0" timeOffset="22521.9007">4751 8988 708 0,'-1'0'311'0,"2"3"-155"0,4 4-59 15,10 7-50-15,5 6-4 16,8 0 0 0,3-1-6-16,2-8-8 15,-2-7-1-15,-10-9-2 0,-1-4 0 16,-12-7-2-16,-1 2-3 16,-3 0-3-16,-5 3-1 15,-2 9-4-15,2 5-1 0,0 12 1 16,-1 7-1-1,1 11 5-15,-1 6 3 16,-7 9 41-16,-5 1 23 16,-17-6 30-16,-8-5 8 0,-5-19-33 15,0-9-19 1,16-24-34-16,5-13-42 16,26-13-226-16</inkml:trace>
  <inkml:trace contextRef="#ctx0" brushRef="#br0" timeOffset="22804.6368">5431 8689 988 0,'2'0'426'16,"5"8"-206"-16,-1 14-58 15,5 23-50-15,-1 13-5 16,-2 11-28-16,-3-1-15 16,-2-10-26-16,3-8-15 15,-4-20-109-15,4-9-98 16</inkml:trace>
  <inkml:trace contextRef="#ctx0" brushRef="#br0" timeOffset="22954.2864">5291 8926 1006 0,'25'0'407'0,"28"0"-256"15,13-3-17-15,11-5-33 16,-8 0-21-16,10-1-36 15,-8 1-26-15</inkml:trace>
  <inkml:trace contextRef="#ctx0" brushRef="#br0" timeOffset="23526.4631">5947 8608 870 0,'27'0'350'0,"39"-1"-223"15,17-1-34-15,14-3-32 16,-2-2-12-16,-15 3-17 16,-11-2-3-16,-24 3-8 15,-12-2-5-15,-23 4-68 16,-15-1-14-16,-22-2-14 16,-11 5-3-16,-5-1 48 0,4 4-2 15,4 4 5-15,6 0 4 16,4 8 28-16,4 5 16 15,14 13 31 1,6 10 21-16,7 10 32 0,4 6 20 16,4 6 24-16,-2-4-11 15,-3-11-36-15,-1-8-26 16,-2-20-45-16,4-5-11 16,1-11-234-16</inkml:trace>
  <inkml:trace contextRef="#ctx0" brushRef="#br0" timeOffset="23791.1424">6482 8970 804 0,'14'-6'370'0,"16"-5"-152"16,5-2-41-16,6 8-57 15,-6 2-27-15,-13 9-44 16,-15 5 15-16,-19 12 19 15,-16 3 2-15,-17 2 1 0,2 2-31 16,12-6-37-16,9-4-7 16,25-3-7-16,8-6-1 15,13-6 0-15,9 1-1 16,5-5-22 0,1 0-66-16,-1-2-155 0,-2-1-194 15</inkml:trace>
  <inkml:trace contextRef="#ctx0" brushRef="#br0" timeOffset="24104.7528">6840 9026 546 0,'4'-4'301'0,"-1"-1"-67"16,1 9-77-16,-2 4-16 0,0 7-36 16,6 3-15-16,3-2-32 15,3-2-11-15,-3-6-10 0,1-5-1 31,1-4-6-31,-2-7-2 0,3-6-8 16,-2 0-4-16,-7-4-6 16,2 3-4-16,-3 8-9 15,1 3-4-15,4 15-2 16,2 7 3-16,-3 12 35 16,-1 9 9-16,-4 12 23 15,-3 3 8-15,-11 13 28 16,-6-2 12-16,-14-12 0 15,-8-11-1-15,-1-24-47 16,-3-13-16-16,5-22-92 16,6-11-100-16</inkml:trace>
  <inkml:trace contextRef="#ctx0" brushRef="#br0" timeOffset="24677.0035">7491 8818 789 0,'17'3'388'0,"28"1"-126"15,12 2-41-15,10 2-73 16,1 0-36 0,-11-1-59-16,-12-4-19 0,-16-4-32 15,-8-2-90-15</inkml:trace>
  <inkml:trace contextRef="#ctx0" brushRef="#br0" timeOffset="25488.5164">8087 8595 922 0,'9'0'368'15,"22"1"-220"-15,15 7-37 16,20-4-10-16,6 5-11 16,7-5-32-16,-4-3-14 15,-5 2-22-15,-8-6-6 16,-20 1-5-16,-11-3-63 15,-24 2-125-15,-9-1-60 0,-23 2-74 16,-5-1 43-16,-9 0 109 16,-1 1 63-16,3 1 102 15,2 2 42-15,10 5 69 16,4 3 15-16,6 10-3 16,4 5-9-16,3 11-23 15,3 9 5-15,6 15 25 16,1 6 8-16,3 5 1 15,-3-5-13-15,0-14-40 16,-2-11-20-16,3-17-33 0,3-5-11 16,4-9-18-16,4-3-83 15</inkml:trace>
  <inkml:trace contextRef="#ctx0" brushRef="#br0" timeOffset="25841.5742">8567 9056 862 0,'8'-5'391'16,"15"-2"-185"-16,7 4-59 0,8 3-71 15,5 4-20 1,-9 7-27-16,-9 1-6 15,-12 5-8-15,-13-2-2 0,-15 1-2 16,-2-1 0-16,-3-3-3 16,5 0-3-16,11-5-2 15,7-1-1-15,16-4-1 16,5 0-1-16,9 3 0 16,0 3 0-16,-14 2 0 15,-7 5 1-15,-14 1 49 0,-13 2 13 16,-15-4 11-16,-9-5 1 15,-5-7-53 1,6-3-69-16</inkml:trace>
  <inkml:trace contextRef="#ctx0" brushRef="#br0" timeOffset="26102.093">9152 8870 919 0,'7'-2'404'15,"18"-4"-194"-15,9 5-50 16,13 1-65-16,2 1-17 15,0 1-37-15,-1 1-15 16,-5 4-16-16,-4-2-43 0,-14 0-403 16</inkml:trace>
  <inkml:trace contextRef="#ctx0" brushRef="#br0" timeOffset="26267.3124">9222 9000 978 0,'8'-1'407'0,"14"2"-208"16,8 2-42-16,20-2-36 15,6-1-25-15,1 0-57 16,15-5-17-16,2 1-89 16</inkml:trace>
  <inkml:trace contextRef="#ctx0" brushRef="#br0" timeOffset="26645.4729">10103 8731 721 0,'-12'-6'385'15,"-10"-7"-105"-15,-7 9-130 16,-5 6-49-16,-4 9-60 16,-2 9-16-16,5 15-14 15,4 7-1-15,14 17 1 16,10 2 1-16,19-3 1 16,13-4 1-16,21-14 4 15,11-6 4-15,16-16 6 16,3-11 4-16,-6-16 10 15,-6-7 10-15,-23-18 39 16,-13-4 23-16,-23-17 20 16,-11-11-6-16,-18-1-43 15,-7 3-29-15,-7 17-43 16,-3 13-16-16,1 20-101 0,2 10-76 16</inkml:trace>
  <inkml:trace contextRef="#ctx0" brushRef="#br0" timeOffset="26861.0899">10232 8818 1928 0,'-22'14'54'15,"1"3"-11"-15,-28 23 52 16,-5 7-12-16,-1 8-19 15,5-5-13-15,20-8-22 16,9-6-12-16,18-13-27 16,6-4-53-16</inkml:trace>
  <inkml:trace contextRef="#ctx0" brushRef="#br0" timeOffset="27472.0563">10925 8866 779 0,'22'0'372'0,"18"-3"-161"0,26 4-86 16,9 1-28-1,6 2-51-15,2 3-13 16,-11-1-14-16,-6-3-42 16,-14-3-395-16</inkml:trace>
  <inkml:trace contextRef="#ctx0" brushRef="#br0" timeOffset="27693.6331">11033 8989 598 0,'19'-4'310'0,"29"-1"-68"16,6 1-64-16,17 3-54 15,7 0-25-15,3 2-43 0,-1-1-19 16,-13 0-22-16,-11 0-55 15,-25-6-344-15</inkml:trace>
  <inkml:trace contextRef="#ctx0" brushRef="#br0" timeOffset="27883.9904">11575 8818 785 0,'14'3'350'16,"14"5"-163"-16,3 3-30 15,-5 10-41-15,-6 4-12 0,-9 6-17 0,-3-2-7 32,-12 0-18-32,-1-1-15 15,-9-7-65-15,-6-3-71 16,-9-8-408-16</inkml:trace>
  <inkml:trace contextRef="#ctx0" brushRef="#br0" timeOffset="28120.9671">11086 8787 527 0,'-17'-4'307'0,"-20"0"-34"0,1 9-102 16,4 9-82-1,6 11-22-15,16 15-13 16,10 6 1-16,18 0 18 0,9-3-1 16,21-12-14-16,8-7-11 15,10-12-21-15</inkml:trace>
  <inkml:trace contextRef="#ctx1" brushRef="#br0" timeOffset="9930.8007">17594 18551 0</inkml:trace>
  <inkml:trace contextRef="#ctx0" brushRef="#br0" timeOffset="29332.8066">12215 8602 741 0,'5'0'326'0,"10"0"-135"16,18 0-42-16,25 2-46 15,26-1 0-15,21 1-34 16,1-2-19-16,-7 0-22 16,-23-1-8-16,-22 0-1 0,-13-5-65 15,-20 4-103-15,-9-4-48 16,-26 0-69-16,-9 5 40 15,-21-3 93-15,-3 4 47 16,-7-2 65-16,1 2 27 16,12 10 25-16,2-1 19 15,15 12 35-15,7 3 12 16,12 12 9-16,7 4-7 16,10 12-3-16,4 9 2 15,-3-5 2-15,1 0-6 0,-2-18-30 16,-6-10-17-16,-1-12-28 15,-2-5 0-15,-4-5-188 16</inkml:trace>
  <inkml:trace contextRef="#ctx0" brushRef="#br0" timeOffset="29605.268">12751 9132 609 0,'12'-9'330'15,"5"-7"-74"-15,4-3-124 16,2 1-30-16,-8-1-13 16,-4 2 0-16,-8 8 5 0,-3 4-8 15,-3 12-31-15,1 7-14 16,-2 10-23-16,2 7-2 15,3 0-4-15,0 0-2 16,5-2-4-16,5-6 21 0,2-7-203 16</inkml:trace>
  <inkml:trace contextRef="#ctx0" brushRef="#br0" timeOffset="30336.7495">13060 9112 516 0,'0'-2'307'0,"1"-3"-37"16,-2 3-68 0,0 2-84-1,0 0-26-15,-2 8-28 16,0 13-12-16,6 27-17 16,11-29-3-16,8-7-4 15,5-2 0-15,-1-10 4 16,1-7 0-16,-4-8-2 15,-2-4-1-15,-10-1-6 16,-4-1-1-16,-6 6 0 16,-1 7-2-16,0 10-6 15,-2 7-3-15,2 18-9 0,-2 5 0 16,-1 16 0-16,4 9 0 0,-5 5 0 31,-2-2 0-31,-6-17 3 0,-9-10 4 16,-8-22 4-16,-6-10 3 15,-3-17 1-15,5-6-47 16,8-20-481-16</inkml:trace>
  <inkml:trace contextRef="#ctx0" brushRef="#br0" timeOffset="30594.2495">13623 8710 959 0,'0'0'457'0,"2"-1"-171"16,-2 18-128-1,0 15-31-15,0 24-15 16,1 6-7-16,3 4-41 0,0-4-20 15,-2-16-28 1,5-9-51-16,-7-15-211 16</inkml:trace>
  <inkml:trace contextRef="#ctx0" brushRef="#br0" timeOffset="30742.6739">13409 8871 1000 0,'21'0'465'15,"13"1"-198"-15,30 8-125 16,8-1-32-16,6-4-53 16,-1-4 27-16,-16-10-560 15</inkml:trace>
  <inkml:trace contextRef="#ctx0" brushRef="#br0" timeOffset="31337.8324">14078 8562 817 0,'16'3'351'15,"14"2"-189"-15,20 1-57 16,10-2 2-16,18-3-27 16,5-1-17-16,0-4-28 15,-8 0-11-15,-22 0-15 16,-11 0-4-16,-23 4-103 15,-7 1-68-15,-23-1-93 16,-9 0-32-16,-17-1 91 16,-5-3 65-16,1 4 99 0,6 0 38 15,10 5 62 1,3 4 20-16,6 11 39 16,-1 7 10-16,7 16-18 15,3 5 2-15,6 12-15 16,3 5-8-16,8-3-27 15,2-5-20-15,8-15-27 0,4-5 13 16,1-15-261-16</inkml:trace>
  <inkml:trace contextRef="#ctx0" brushRef="#br0" timeOffset="31874.6344">14594 8998 751 0,'6'-2'345'0,"9"-5"-137"16,5 3-43-16,8 1-65 16,1 3-19-16,-2 9-41 15,-6 4-13-15,-20 2-2 16,-9 3 3-16,-16 1 4 16,-2 0-2-16,4-1-10 15,7-2-6-15,12-2-8 16,2-4-1-16,9-2-2 15,8-4 0-15,7-4-51 16,7-3-63-16,5 0-204 16,-7-4-95-16,-2-2 23 15,-4-2 70-15,-7-3 317 16,-4 1 149-16,-3 7 134 0,-5-3 33 16,-3 6-65-16,-3 6-46 15,0 1-92-15,2-4-41 16,1 0-45-16,1 7-7 15,5 6-7-15,32 25 0 16,-12-34 1-16,2-2 0 16,-4-9 2-16,-4-3 0 15,-8-2-2-15,1-2-2 0,-6 4-4 16,0 3-4 0,-1 9-2-16,-4 8-1 15,2 13 5-15,-4 5 3 0,-1 11 10 16,-7 3 3-16,-10 4 6 15,-5-1 6-15,-18-7 6 16,2-3 0-16,-6-18-2 16,5-8-9-16,11-21-89 15,9-12-105-15</inkml:trace>
  <inkml:trace contextRef="#ctx0" brushRef="#br0" timeOffset="32130.5796">15428 8759 1012 0,'12'-2'423'15,"16"-4"-243"-15,7 3-51 0,9 2-61 16,0 1-20-16,-4 0-29 16,4 1-10-16,-10 4-115 15,-1-3-111-15</inkml:trace>
  <inkml:trace contextRef="#ctx0" brushRef="#br0" timeOffset="32316.2038">15478 8882 734 0,'10'2'393'31,"8"6"-86"-31,14-3-115 16,6-1-15-16,8 1-63 15,1-3-37-15,3-2-47 16,-2-2 34-16,-11-7-195 15</inkml:trace>
  <inkml:trace contextRef="#ctx0" brushRef="#br0" timeOffset="32991.5032">16120 8552 924 0,'17'-7'413'0,"18"-1"-198"16,23 1-97-16,21 2-14 15,12 5-38-15,-6 3-14 16,-18 0-22-16,-14 0-7 0,-26-3-44 15,-14 1-45-15,-16 0-110 16,-20-2-55-16,-15-3-102 16,-5-3 38-16,-3-3 111 15,7 6 63-15,10 3 168 16,7 1 27 0,12 8 33-16,6 7 20 0,8 10 5 15,5 7-8-15,8 16-5 16,4 4-2-16,1 24 8 15,-7 3 5-15,-12-2-11 16,-3-7-20-16,-8-25-39 0,1-8-17 16,1-15-21-1,0-5 33-15,5-9-269 0</inkml:trace>
  <inkml:trace contextRef="#ctx0" brushRef="#br0" timeOffset="33341.7398">16607 9053 818 0,'8'-3'427'0,"7"-4"-85"15,10 1-225-15,3 5-36 16,-1 1-48-16,-5 7-15 15,-11 2-10-15,-11-1-1 16,-8 5-2-16,-5-3 0 16,-2 1-3-16,6 2-2 0,13-5-2 15,7-5-1-15,18 3-1 16,5-4 3-16,6 7 1 16,0 4 0-16,-10 7 4 15,-12 0 5-15,-26 2 36 16,-15-2 16-16,-24-7 12 15,-3-2-2-15,2-13-20 16,12-5-54-16</inkml:trace>
  <inkml:trace contextRef="#ctx0" brushRef="#br0" timeOffset="42906.1478">17514 8748 367 0,'-3'1'229'0,"-4"3"5"0,6-1-33 31,10 2-42-31,4 2-12 16,22-3-35-16,12 2-29 0,26-1-37 15,7 0-13-15,8 2-15 16,-11-2-12-16,-17-3-112 16,-9-2-75-16</inkml:trace>
  <inkml:trace contextRef="#ctx0" brushRef="#br0" timeOffset="43174.0285">17516 8937 563 0,'1'-5'264'16,"14"0"-93"-16,13 4-42 16,27 2-30-16,8 4-5 15,18 2-26-15,2-1-11 0,-14 0-22 16,-4-3-11-16,-25-4-42 16,-8-7-52-1,-12-6-131-15,-3-2-114 0</inkml:trace>
  <inkml:trace contextRef="#ctx0" brushRef="#br0" timeOffset="43338.729">18028 8794 461 0,'4'-2'248'0,"16"-3"-44"16,6 5-26-16,15 7-38 16,1 3-14-16,-5 5-37 15,-6 4-19-15,-22 3-27 16,-12 1-13-16,-21 0-12 0,-11 1-2 15,-4-4-52 1,-1-1-93-16</inkml:trace>
  <inkml:trace contextRef="#ctx0" brushRef="#br0" timeOffset="43567.6832">17493 8798 589 0,'-7'17'261'0,"-14"21"-109"0,3 6-27 16,2-1-24-16,7-1-9 15,24-9-30-15,11-7-7 0,21-7-9 16,12-8-9-16</inkml:trace>
  <inkml:trace contextRef="#ctx0" brushRef="#br0" timeOffset="44619.4509">2555 10153 738 0,'-2'5'312'0,"-3"0"-162"0,7 3-38 15,23-4-30-15,10 0-7 16,30-2-22-16,12-2-11 15,13-1-21-15,-3-3-7 16,-9 3-6-16,-7 1 0 16,-14 4-66-16,-7 0-49 15,-19 0-191-15</inkml:trace>
  <inkml:trace contextRef="#ctx0" brushRef="#br0" timeOffset="44853.2599">2617 10274 596 0,'-3'2'302'0,"-2"-1"-115"16,10 0-48-16,-5-1-72 15,25 3-25-15,62 8-9 16,-18-8-3-16,10 1-5 15,-2-2-4-15,-7 1-5 16,-7 1-1-16,-7-4-21 16,-1-1-81-16</inkml:trace>
  <inkml:trace contextRef="#ctx0" brushRef="#br0" timeOffset="45084.276">3195 10095 672 0,'13'4'273'0,"14"8"-160"16,6 5-14-16,1 9 4 16,-2 0-1-16,-6 3-20 15,-9-1-12-15,-17-1-34 16,-7 1-10-16,-17-4-8 15,-6-3-41-15,-10-5-251 16</inkml:trace>
  <inkml:trace contextRef="#ctx0" brushRef="#br0" timeOffset="45421.2863">2680 10103 489 0,'-6'-4'327'16,"-2"2"-9"-16,-7 2-151 15,-5 6-37 1,-5 10-53-16,-2-1-8 0,3 9-19 0,3 2-11 16,13 3-17-1,5 0-5-15,15 2-3 16,12 1 5-16,18-2 6 0,11-2-2 16,9-8-3-1,2-4 10-15</inkml:trace>
  <inkml:trace contextRef="#ctx0" brushRef="#br0" timeOffset="81118.1633">3866 10113 771 0,'-2'0'405'0,"0"-1"-105"16,7 1-60-16,-5 0-66 15,30 2-20-15,74 6-12 16,-24-4-13-16,22-4-37 15,6 1-22-15,-14-1-40 16,-8-3-11-16,-18 2-28 16,-15-4-65-16,-8-2-172 15,-11 1-128-15</inkml:trace>
  <inkml:trace contextRef="#ctx0" brushRef="#br0" timeOffset="81404.1247">4325 10073 891 0,'-1'3'431'0,"-3"9"-155"15,2 13-68-15,0 21-68 16,-3 11-21-16,1 14-31 16,3 4-23-16,5-5-32 15,4-10-11-15,13-17-13 16,-1-10-2-16,5-17-83 16,0-4-100-16</inkml:trace>
  <inkml:trace contextRef="#ctx0" brushRef="#br0" timeOffset="81674.7236">4478 10612 994 0,'1'-2'439'0,"4"-6"-200"15,6-1-77-15,3-4-63 16,7-2-18-16,2 0-31 15,-6-4-11-15,-1 9-4 16,-4 2-3 0,-7 10-3-16,4 12 3 15,-6 9 0-15,1 8 4 16,-2 9-4-16,-1 0-6 0,0-1-12 16,3-4-4-1,7-12-135-15,4-6-152 0</inkml:trace>
  <inkml:trace contextRef="#ctx0" brushRef="#br0" timeOffset="82003.167">5195 10378 614 0,'-9'-3'355'16,"-13"0"-31"-16,-11 3-76 0,-8 6-78 15,0 4-30 1,7 3-61-16,15 1-29 16,19 1-33-16,10 2-12 15,24 5-1-15,4 1 2 0,11-1 0 16,-10 2 0-1,-16-4 0-15,-12 2 3 16,-29 0 19-16,-6-5 3 0,-14-3 0 16,2-6-3-16,8-10-84 15,1-5-87-15</inkml:trace>
  <inkml:trace contextRef="#ctx0" brushRef="#br0" timeOffset="82187.5984">5344 10444 1065 0,'1'4'524'15,"4"6"-167"-15,-3 10-183 0,0 7-43 16,2 6-55-16,-7 0-27 16,3-2-30-1,0-7-6-15,4-6-90 16,-1-7-74-16,-2-10-426 15</inkml:trace>
  <inkml:trace contextRef="#ctx0" brushRef="#br0" timeOffset="82318.3859">5316 10212 977 0,'-2'-9'494'0,"-3"-10"-153"0,5 14-207 15,1 2-60-15,4 9-120 16,4 5-142-1</inkml:trace>
  <inkml:trace contextRef="#ctx0" brushRef="#br0" timeOffset="82568.2451">5510 10429 1281 0,'3'14'592'16,"7"17"-258"-16,-8-4-137 15,0 0-49-15,-1-4-58 16,0-5-25-16,3-3-40 15,-1-4-8-15,5-7-4 16,-1-2-2-16,6-12-2 16,4-2-1-16,6-8-5 15,7-2-3-15,7 5-4 16,-1-2 0-16,-3 21 1 16,-6 2 0-16,-13 18 3 15,-8 5 2-15,-9 0 1 16,-4 3 2-16,2-2 9 0,3-3-77 15</inkml:trace>
  <inkml:trace contextRef="#ctx0" brushRef="#br0" timeOffset="83125.6664">6102 10429 1045 0,'-15'3'431'16,"-13"15"-259"-16,0 5-64 0,16 11-52 15,9 3-15 1,23-2-14-16,14-4 0 16,23-13 1-16,5-6 0 15,-1-20 2-15,-2-5 1 16,-20-17 9-16,-12-9 11 16,-19-18 4-16,-11-8-5 0,-26-16-14 15,-11 1-13-15,-15 11-10 16,-3 10-4-1,14 30-7-15,11 15-4 0,21 21-8 16,14 14-3-16,21 11-1 16,11 2-3-16,20 5-84 15,1-1-74-15</inkml:trace>
  <inkml:trace contextRef="#ctx0" brushRef="#br0" timeOffset="83452.4239">6437 10697 696 0,'6'-3'375'0,"5"-3"-102"15,6-2-100-15,5-3-36 16,3-5-51-16,0-2-17 15,-2 1-16-15,-5 0 2 16,-8 5 21-16,-3 7 6 16,-10 5-5-16,-3 9-5 15,1 10-16-15,-1 4-1 16,5 12-4-16,3 1-4 16,7-3-12-16,1-2-8 15,4-8-7-15,-2-6-4 0,1-8-6 16,-4-7 2-16,-2-6-93 15,1-4 16-15</inkml:trace>
  <inkml:trace contextRef="#ctx0" brushRef="#br0" timeOffset="88851.0456">7262 10221 662 0,'-3'-4'375'16,"-4"-3"-70"-16,-1 8-66 0,2 25-108 0,3 18-35 31,3 25-42-31,5 8-12 0,8-3-15 16,1-8-5-16,8-20-15 15,-4-11-11-15,-3-20-92 16,-3-9-62-16,-9-13-268 16</inkml:trace>
  <inkml:trace contextRef="#ctx0" brushRef="#br0" timeOffset="88979.4149">7078 10455 581 0,'-9'-3'337'0,"-3"-3"-60"16,12 6-70-16,21 6-87 15,21 2-37-15,32 1-37 16,5-3-16-16,13 1-105 16,-6-5-208-16</inkml:trace>
  <inkml:trace contextRef="#ctx0" brushRef="#br0" timeOffset="89341.6848">7655 10169 897 0,'19'-3'372'0,"32"0"-208"16,13 3-50-16,19 1-28 15,5 2-20-15,-3 2-34 16,-4 2-8-16,-20 0-13 15,-14-2-12-15,-28-1-67 16,-15-3-32-16,-21-2-94 16,-11-4-27-16,-14-3 47 15,-1 0 33-15,5 5 93 16,3 3 35-16,12 7 42 16,6 6 29-16,8 14 57 15,5 5 25-15,10 14 11 16,6 6-17-16,6 2-42 15,-1-3-20-15,-2-7-36 16,-1-7-10-16,-6-13-76 16,4-2-135-16</inkml:trace>
  <inkml:trace contextRef="#ctx0" brushRef="#br0" timeOffset="89611.1394">8172 10535 841 0,'14'-7'392'0,"20"-5"-166"15,3 7-59-15,1 5-78 16,-3 8-20-16,-19 7-24 16,-7 2 0-16,-16 5-2 15,-4 0-4-15,-7 3-10 16,2-1-7-16,7-4-13 0,8-6-2 15,15-6 0-15,5-5-2 16,8-7-4-16,1-2-29 16,5 1-261-1</inkml:trace>
  <inkml:trace contextRef="#ctx0" brushRef="#br0" timeOffset="89996.2077">8875 10347 963 0,'-10'-7'438'16,"-19"-6"-200"-1,0 9-50-15,-3 5-79 16,3 8-40-16,17 10-52 0,12 5-15 16,26 8-7-1,8 3 4-15,10-2 3 16,-1-1 3-16,-12-6-1 0,-10-4 1 0,-22-4 18 31,-14-4 6-31,-17-3 7 16,-1-4-2-16,-2-10-24 0,5-4-48 15,11-7-215-15</inkml:trace>
  <inkml:trace contextRef="#ctx0" brushRef="#br0" timeOffset="90168.4568">9012 10394 867 0,'12'-8'495'0,"4"-7"-95"16,-2 14-181-16,-2 8-51 15,-3 16-85-15,-3 4-32 16,-4 11-25-16,-6 0-8 16,-4 1-38-16,1 1-80 15,1-11-254-15</inkml:trace>
  <inkml:trace contextRef="#ctx0" brushRef="#br0" timeOffset="90308.289">8994 10152 1205 0,'-1'-6'456'0,"-3"-5"-347"15,4 5-65-15,6 8-152 16,1 5-348-16</inkml:trace>
  <inkml:trace contextRef="#ctx0" brushRef="#br0" timeOffset="90562.2904">9237 10350 937 0,'9'15'496'16,"10"15"-130"0,-5 3-88-16,-7-2-125 15,-4-2-32-15,-4-6-44 16,0-3-19-16,-3-10-29 0,2-3-5 15,1-7-6-15,1-5-5 16,9-8-7-16,3-4-5 16,4-10-8-16,1 2-3 15,5 6 2-15,3 1 2 16,2 17 6-16,-2 6 1 0,-5 17 5 16,-8 2 1-16,-5 7-2 15,-6-3-1-15,-1-4-1 16,-1-2-90-16</inkml:trace>
  <inkml:trace contextRef="#ctx0" brushRef="#br0" timeOffset="91085.6921">9830 10463 945 0,'-4'12'408'0,"1"14"-213"16,3 1-40-16,4-5-51 15,8-1-29-15,6-6-38 16,7-8-8-16,8-11-6 15,3-7-2-15,1-22-1 16,-6-11 0-16,-9-19-2 16,-12-13-1-16,-25-8-2 15,-18 0-1-15,-23 16-6 16,-1 16 7-16,-4 26 11 16,8 17 3-16,12 21 0 0,11 6-10 15,32 17-17 1,17 3-2-16,26 4-7 15,15 0-13-15,22-5-135 16,10 0-170-16</inkml:trace>
  <inkml:trace contextRef="#ctx0" brushRef="#br0" timeOffset="91363.4874">10206 10591 1277 0,'4'-7'524'15,"10"1"-324"-15,3 0-56 0,4 6-61 16,-1 8-23-16,-15 6-23 16,-1 3-5-16,-13 10-10 15,-9 0-2-15,1 2-6 16,1-1-3-16,7-9-3 15,10-4-2-15,14-8 0 16,8-3-2-16,14-6 1 16,-2-1-31-16,10-3-176 15</inkml:trace>
  <inkml:trace contextRef="#ctx0" brushRef="#br0" timeOffset="91645.6611">10750 10342 1048 0,'16'0'493'15,"10"0"-215"-15,23 3-118 16,6-2-34-16,7 1-60 16,-1-2-21-16,-9 4-31 15,-8-1-17-15,-14 1-136 16,-7-1-100-16</inkml:trace>
  <inkml:trace contextRef="#ctx0" brushRef="#br0" timeOffset="91814.8083">10843 10500 936 0,'10'1'452'0,"19"5"-162"16,12-2-51-16,12-4-85 0,2 0-38 15,1-3-66 1,-4-1 3-16,-11 0-5 15</inkml:trace>
  <inkml:trace contextRef="#ctx0" brushRef="#br0" timeOffset="92481.1639">11469 10080 620 0,'0'-2'324'15,"12"4"-59"-15,11 0-69 16,27 5-63-16,10 0-5 16,24 0-31-16,12 3-21 15,-1-2-35-15,2 4-15 16,-28-7-16-16,-20-2-2 0,-27-2-62 15,-14-4-33-15,-17-5-110 16,-12 1-52-16,-17-6 7 16,-2 3 23-16,-5 4 103 15,6 3 51-15,8 9 53 16,1 0 13-16,10 11 64 16,-1 5 34-16,9 9 63 15,4 7 23-15,3 15 2 16,1 6-14-16,3 8-39 15,-1-1-24-15,2-15-55 16,5-7-18-16,6-14-24 16,3-6 3-16,2-9-132 15</inkml:trace>
  <inkml:trace contextRef="#ctx0" brushRef="#br0" timeOffset="92939.6505">11999 10561 551 0,'17'-4'334'16,"9"-4"-23"-16,11 2-129 16,2 3-29-16,-3 3-45 15,-4 5-26-15,-10 7-46 16,-10-4-13-16,-15 3-15 16,-9-1-3-16,-11 2 4 0,-3 2 1 15,3-2-2-15,4-4-2 16,13-7-3-1,13 1 1-15,16 1-1 16,3-1 2-16,8 9 0 16,-4 2 0-16,-7 4 19 0,-4 5 11 0,-14 2 34 31,-9-3 22-31,-19-2 7 16,-5-3-5-16,-12-9-32 0,0-2-21 15,2-5-28-15,6-4-2 0,9-2-147 16,8 1-231-16</inkml:trace>
  <inkml:trace contextRef="#ctx0" brushRef="#br0" timeOffset="98287.6572">3620 9676 584 0,'4'-2'277'15,"5"4"-134"-15,4 12-46 16,6 49-52-16,1 28-13 15,1 52 21 1,2 29 9-16,-9 19 11 16,-3 2 3-16,-6-5-14 15,-6-21-9-15,-8-41-13 16,-1-21-7-16,-4-41-7 16,4-12-2-16,3-18-21 0,4-13-56 15</inkml:trace>
  <inkml:trace contextRef="#ctx1" brushRef="#br0">10144 19044 0,'0'0'0,"0"0"0,0 0 15,0 0 1,0 0-1,-46 0 1</inkml:trace>
  <inkml:trace contextRef="#ctx0" brushRef="#br0" timeOffset="100028.1354">3573 9738 593 0,'15'-1'241'0,"14"-3"-131"15,29 2-72-15,21 2-9 16,32-1-7-1,16-1-5-15,33-2-13 16,4-2-1-16,23-5-2 16,9 0 0-16,6-1 4 0,13-1 11 15,-2 1 38 1,2 1 17-16,1 1 17 16,2 4-7-16,13 5-30 15,3 1-16-15,17 2-18 16,5-2-6-16,-1 3-6 0,7-2-1 15,-3 2-1-15,-2 3-1 16,-2 1 1-16,-13 1 0 16,-13 0-1-16,1 2-2 15,-66-7-3 1,-82-2-2-16,1 1 1 0,240 5 2 16,-7 4 4-16,-19-5 3 15,-109 11 5-15,-12 0 1 0,-12 1-1 16,1 4-1-16,-17-2-2 15,3-5-1-15,-4 0-2 16,-2-7 0-16,-9-5-2 16,-2 2 0-16,-8-3 0 15,-3 4-1-15,-13 2 2 16,-10 2-1-16,-13 2 2 16,-11-2 62-16</inkml:trace>
  <inkml:trace contextRef="#ctx0" brushRef="#br0" timeOffset="100570.4624">12462 9789 771 0,'5'2'338'32,"2"1"-188"-32,11 13-80 0,7 40-81 15,5 21-4-15,1 39 7 16,-4 18 5-16,-10 21 9 16,-6 8 14-16,-8 7 47 0,0-14 21 15,0-28 29-15,0-12-1 0,-1-34-38 16,2-11-18-16</inkml:trace>
  <inkml:trace contextRef="#ctx0" brushRef="#br0" timeOffset="101671.8545">3729 11297 610 0,'-5'-7'283'15,"-5"-9"-98"-15,7 7-140 16,6-4-29 0,13 0-18-16,9-1-5 0,18 2-3 15,8 0 2-15,10 5 15 16,2 2 6-16,10 3 10 15,3 1 0-15,13 2-8 16,6 5-5-16,-1 1-4 16,6 2-2-16,5-1-2 15,8 0 0-15,7-2 6 16,5 1 3-16,11 0 13 16,3-1 3-16,13 0 1 15,1 1-3-15,5-3-7 0,8 2-5 16,14-1-3-16,-2-3-2 15,5 0-1-15,0 3-1 16,-6 2-2-16,6 0-1 16,0 1-1-16,-2-4 1 15,11 0 0-15,-4-1 0 16,8-4 1-16,1-1-2 0,-8-4 0 16,9 2-2-16,-7 0 1 15,1 0 0 1,-1 3 0-16,-6 1 1 0,0 0-1 15,-7 4 1-15,-5-1-1 16,3-1-1-16,-10 1 2 16,7-1-1-16,6-1 1 15,-6-1 0-15,11 0 0 16,-1-1 1-16,-11 0-2 16,-3-1 0-16,-20 2 0 15,-14 2-1-15,-8 3 0 16,-8 0 1-16,-4 1 0 15,-1-1 2-15,-2-3 0 16,0-3 1-16,-1-5-1 16,-3-3-1-16,-5 0 0 15,-1 1-1-15,-10 1-1 16,0 2 1-16,-12 3-1 16,-11 4 0-16,-22 7 0 15,-14 2 0-15,-15 5 234 16</inkml:trace>
  <inkml:trace contextRef="#ctx0" brushRef="#br0" timeOffset="140283.3093">21929 6748 336 0,'-9'-11'240'0,"-6"-7"32"0,-9 3-53 15,-6 9-49-15,-4 5-9 16,-10 9-29-16,1 9-21 15,1 9-48-15,9 6-34 16,18 10-37-16,14 2-8 16,22-1 3-16,12-6 8 15,15-10 12-15,2-9 5 0,-4-10 2 16,-5-3 2-16,-16-11 14 16,-6-2 18-16,-15-11 34 15,-8 0 7-15,-9-2-4 16,-6 3-19-16,-1 13-37 15,2 7-13-15,-1 24-13 16,1 6-3-16,5 15-4 16,4 5-1-16,12 8 1 15,8-2 0-15,6-1 3 16,5-6 1-16,2-13-62 16,-1-9-85-16,0-21-305 15</inkml:trace>
  <inkml:trace contextRef="#ctx0" brushRef="#br0" timeOffset="140757.9376">22308 6786 868 0,'1'0'388'0,"-3"1"-153"16,-4 14-122-16,0 10-13 15,-16 11-6-15,-3 1-13 16,-9-2-33-16,-3-7-13 0,2-13-8 15,2-5-1 1,8-25-4-16,4-9-2 16,10-14-16-16,7-4-6 0,7 6-3 15,8 4 5-15,1 14 15 16,4 8 2-16,6 17 0 16,1 9-5-16,6 12-9 15,1 6 1-15,1 1-2 16,-1-2 1-16,-5-7-82 15,-5-9-59-15,-4-10-99 16,1-7-47-16,-6-14 51 16,1-8 64-16,-5-11 145 15,-3-4 83-15,4-2 107 16,-1 8 25-16,0 12-20 16,1 12-33-16,-3 22-66 15,2 8-25-15,-3 16-20 16,0 1-2-16,7-8-2 0,0-6-4 15,4-17 2 1,4-8 13-16,0-17 14 0,0-7 2 16,-1-11-7-16,-2 2-18 15,-2 3-139-15,-4 4-103 16</inkml:trace>
  <inkml:trace contextRef="#ctx0" brushRef="#br0" timeOffset="141027.7135">22914 6698 788 0,'3'11'411'0,"-3"12"-95"16,-2 7-60-16,-10 10-97 15,-3 1-31-15,-4-3-66 16,-2-4-19-16,-3-14-20 16,-1-14-3-16,5-11-17 15,1-11-11-15,8-11-17 16,-2-2-7-16,12 2 4 15,2 1 10-15,8 7 11 16,7 7 0-16,3 15 6 16,6 12 0-16,5 20 0 15,-3 4 2-15,-3 3 2 0,-7-3 0 16,-6-10-129-16,-3-7-122 16</inkml:trace>
  <inkml:trace contextRef="#ctx0" brushRef="#br0" timeOffset="141147.1116">22775 6537 1087 0,'-1'-7'464'15,"0"-1"-282"-15,3 8-81 16,10 10-82-16,5 9-21 0,10 9-145 16</inkml:trace>
  <inkml:trace contextRef="#ctx0" brushRef="#br0" timeOffset="141432.2885">23021 6936 573 0,'2'5'378'0,"7"10"37"15,7 3-187-15,9-9-106 16,7 0-27-16,8-9-34 16,3-7-9-16,-2-8-2 15,-5-9-1-15,-14-7-1 16,-8-4-5-16,-17-2-8 0,-10 3-5 15,-11 7-16 1,-10 10-6-16,-5 17-8 16,1 12 0-16,6 19 5 15,9 9-1-15,12 10-3 16,8 1-1-16,12 3 0 16,6-3-2-16,6 4 2 15,-2-1 0-15,-5-2-14 0,-1-4-67 16,-9-10-339-16</inkml:trace>
  <inkml:trace contextRef="#ctx0" brushRef="#br0" timeOffset="141689.7041">23451 6751 924 0,'0'-6'490'16,"0"-5"-126"-16,1 14-210 16,6 11-46-16,3 14-71 15,4 10-14-15,5 7-3 16,-1-1-5-16,3-9 0 16,1-9 1-16,0-15 5 0,-2-8 3 15,0-7 6 1,-2-5-1-16,-6-5-74 15</inkml:trace>
  <inkml:trace contextRef="#ctx0" brushRef="#br0" timeOffset="147009.0072">1537 12039 598 0,'-7'0'381'0,"0"-1"-12"16,16 6-164-16,40-3-101 15,20-4-25-15,43-2-15 0,9-4-20 16,2 1-28 0,-7 5-5-16,-37 1-2 0,-18 1-9 15,-27-2-105 1,-15 2-106-16</inkml:trace>
  <inkml:trace contextRef="#ctx0" brushRef="#br0" timeOffset="147174.7511">1950 12069 573 0,'8'14'312'0,"5"6"-48"15,5 17-110-15,4 8-17 0,-7 11-33 16,-7 6-23 0,1 3-41-16,-6-7-11 0,2-16-114 15,5-6-199-15</inkml:trace>
  <inkml:trace contextRef="#ctx0" brushRef="#br0" timeOffset="147459.3884">2295 12277 889 0,'-13'-4'353'0,"-16"4"-239"15,4 7-74-15,9 18-51 16,7 8-11 0,18 12 1-16,10-1 7 15,13-10 14-15,10-3 7 0,10-20 33 16,-1-9 13 0,-4-10 56-16,-14-9 39 15,-24-10 38-15,-9-2 6 16,-27-1-55-16,-10 3-45 15,-7 10-138-15,0 4 377 16</inkml:trace>
  <inkml:trace contextRef="#ctx0" brushRef="#br0" timeOffset="148068.2168">3407 12285 588 0,'-11'-7'300'0,"-15"-4"-92"16,-11 1-42-16,0 10-75 15,2 6-37-15,8 10-55 16,6 5-12-16,16 15-15 16,5 2 3-16,17 4 13 15,6-4 8-15,14-13 15 0,4-6 7 16,1-16 9-1,-2-2 3-15,-16-6 24 16,-11-8 15-16,-14 2 12 16,-12-6 2-16,-6-2-13 15,0 8-13-15,1 9-26 16,5 12-13-16,8 16-24 16,4 9-8-16,7 14 4 15,6 3 3-15,8 5 7 16,1-3 27-16,0-13-178 15,1-4-176-15</inkml:trace>
  <inkml:trace contextRef="#ctx0" brushRef="#br0" timeOffset="148536.971">3941 12351 806 0,'-9'16'438'16,"-6"11"-100"-1,-13 14-163-15,-7-2-42 0,-5-7-64 16,2-5-21-16,5-16-20 16,0-6-28-16,10-12-53 15,1-9-22-15,6-13-19 0,10-2 20 16,11-2 41-16,8-1 27 16,13 12 49-1,1 6 16-15,5 17 30 16,1 12 0-16,-3 15-27 0,2 4-10 15,-9 4-22 1,-1-3-8-16,-4-9-46 16,-2-5-65-16,1-11-168 0,0-11-123 15,-5-15-51 1,3-4 79-16,-4-14 306 0,-7-5 185 16,4-1 181-1,1 4 20-15,2 16-85 0,5 17-44 16,1 20-77-1,1 12-35-15,1 10-44 0,-3 5-16 16,2-7-14-16,-5-5-5 16,7-16-5-16,0-11 0 15,-2-14 2-15,-1-11 0 16,1-7-2-16,-3-9-2 0,-5 4-47 0,2 4-86 31</inkml:trace>
  <inkml:trace contextRef="#ctx0" brushRef="#br0" timeOffset="148820.9971">4601 12285 583 0,'4'1'395'0,"3"11"48"16,-7 4-114-16,-9 16-119 15,-5 8-39-15,-10 2-83 16,-5-3-32-16,2-4-32 0,3-12-8 0,1-11-19 31,4-2-27-31,-1-21-42 16,2-3-10-16,12-10 8 0,1-3 22 15,14 2 34 1,5 2 10-16,6 16 16 16,-1 7 8-16,8 17 12 15,-3 7 3-15,0 7-11 16,5 0-2-16,-6-7-29 0,-1-1-106 15</inkml:trace>
  <inkml:trace contextRef="#ctx0" brushRef="#br0" timeOffset="148934.4462">4510 12159 1052 0,'0'0'401'0,"7"7"-285"16,0 8-66-16</inkml:trace>
  <inkml:trace contextRef="#ctx0" brushRef="#br0" timeOffset="149225.044">4754 12498 829 0,'5'1'502'0,"12"9"32"15,6 0-324-15,11 0-96 16,2 2-37-16,-3-7-41 15,-3-5-12-15,-9-7-9 16,-2-5-1-16,-13-11-25 16,-3-1-17-16,-12-7-19 15,-13-4-2-15,-13 4 18 16,-3 3 11-16,-1 18 4 0,6 11-4 16,14 23 0-1,4 10 0-15,11 8 9 0,6 6 4 16,8 0 5-16,7 5 1 15,1 0 3-15,-2-3-3 16,0-3-47-16,-1-10-100 16</inkml:trace>
  <inkml:trace contextRef="#ctx0" brushRef="#br0" timeOffset="149421.1918">5192 12369 1270 0,'-1'0'579'15,"-4"-2"-254"-15,4 11-191 32,1 11-46-32,2 10-47 15,2 7-12-15,9-3-13 16,5-2-4-16,5-11-3 16,3-7 0-16,-2-12-33 15,0-5-97-15</inkml:trace>
  <inkml:trace contextRef="#ctx0" brushRef="#br0" timeOffset="149902.5318">6062 12294 867 0,'-1'-2'404'16,"-2"12"-165"-16,-2 12-57 16,-2 27-90-16,2 9-16 15,7 2-35-15,7 1-12 16,17-20-41-16,9-8-76 16,14-18-395-16</inkml:trace>
  <inkml:trace contextRef="#ctx0" brushRef="#br0" timeOffset="150138.2867">6421 12416 716 0,'-7'-7'351'0,"-9"-4"-111"16,-3 2-52-16,-9 11-55 16,1 7-26-16,3 19-47 15,4 7-18-15,15-2-24 16,9 3-9-16,21-10-2 15,3-6 2-15,4-5 5 16,4-5 3-16,-16-11 4 16,-3-1 3-16,-15-8-10 15,-5-3-38-15,-9-2-107 16,-5-1-120-16</inkml:trace>
  <inkml:trace contextRef="#ctx0" brushRef="#br0" timeOffset="150418.2205">6688 12448 681 0,'-7'-7'416'0,"-4"-1"-49"0,-5 3-151 16,-1 3-49-16,1 7-87 15,0 2-35-15,3 9-40 16,4 6-5-1,8 4-4-15,5 0 1 16,15-2 3-16,4-6 4 16,9-7 13-16,1-6 8 0,-6-9 12 15,0-4 4-15,-14-9-1 16,-10-4-5-16,-11 4-13 16,-8 1-6-16,-4 9-115 15,3 5-92-15</inkml:trace>
  <inkml:trace contextRef="#ctx0" brushRef="#br0" timeOffset="150717.7947">6859 12573 977 0,'11'2'448'0,"13"5"-211"0,4-4-65 15,3 0-85-15,-1-3-23 16,-2-6-16-16,-3-1-3 15,-4-5-6-15,-5-3-3 16,-10-4-11-16,-6-5-4 16,-14-6-8-16,-9-4-4 15,-9 1-6-15,-7 7-5 16,6 20-10-16,6 12-3 0,8 26-4 16,10 8 3-1,-1 12 16-15,10 6 5 0,4 4 6 16,5 3 1-16,10 2-6 15,-3-4-1-15,2-10-11 16,3-7 480-16</inkml:trace>
  <inkml:trace contextRef="#ctx0" brushRef="#br0" timeOffset="151245.5539">7229 12562 482 0,'-1'4'292'0,"2"2"3"16,12 0-99-16,16 0-60 15,8-1-17-15,7-2-38 16,-2-3-19-16,-10-8-28 16,-9-6-5-16,-13-6-5 15,-6-4-2-15,-16-5-9 16,-4 1-4-16,-7 4-9 16,-6 6-6-16,6 18-3 15,-1 7-1-15,4 22 4 0,5 5 3 16,9 12 10-1,4 5 6-15,10 4 3 16,6 1 0-16,6-3-3 16,3-4-2-16,3-15-7 15,0-6-60-15</inkml:trace>
  <inkml:trace contextRef="#ctx0" brushRef="#br0" timeOffset="151491.1632">7798 12424 1150 0,'-19'-10'486'0,"-24"-14"-278"16,-2 10-57 0,8 14-69-16,5 5-26 15,12 18-32-15,9 4-7 0,13 9-6 16,9-1 0-16,15-5 1 15,6-7-1-15,5-12-1 16,2-4 3-16,-9-8-72 16,-1-2-81-16,-9-11-284 15</inkml:trace>
  <inkml:trace contextRef="#ctx0" brushRef="#br0" timeOffset="151744.1634">7862 12424 392 0,'2'3'293'15,"2"3"64"1,2 6-76-16,1 7-64 0,1 5-23 15,0 1-50-15,-4-2-27 0,-5 0-47 16,-4-8-18 0,1-7-22-16,-1-3-2 15,4-10-4-15,1-2-6 16,3-12-18-16,4-6-16 16,1-10-14-16,5-1-2 15,11 6 8-15,3 8 8 16,0 17 8-16,0 8 17 15,-13 18 24-15,-7 5 8 0,-4 8 8 16,-2-2-16 0,3-1-18-16,0-2-26 0,5-6-201 15</inkml:trace>
  <inkml:trace contextRef="#ctx0" brushRef="#br0" timeOffset="152218.5118">8377 12362 884 0,'-8'-7'435'15,"-9"-3"-162"-15,-1 3-81 16,3 7-112-16,7 6-35 16,5 9-37-16,5 1-7 15,11 6-2 1,1 0 1-16,6-4 4 15,0-1 1-15,0-5 4 16,-6-4-18-16,-8-5-6 16,-6-3-3-16,-13-1-5 15,-4 0 17-15,-7 2 5 16,0 2 2-16,7 4 0 0,3 3-2 16,14 6-2-16,1 4-1 0,11-1 3 15,0 1 1-15,3-7 4 16,7-1 3-1,-1-6 11-15,4-6 3 16,5-9 3-16,3-7-1 0,0-5-9 16,-4-4-3-16,-8-4-3 15,-3-1-1-15,-9 3 11 16,-4 5 12-16,-5 17 14 16,-2 6 7-16,-3 14-9 15,3 8-14-15,2 4-15 16,2 3-6-16,5 3 6 0,0-6-55 15,0-4-146-15,0-3-119 16</inkml:trace>
  <inkml:trace contextRef="#ctx0" brushRef="#br0" timeOffset="152353.5907">8571 12148 1044 0,'-4'-9'561'0,"0"-13"-129"15,3 22-258 1,1 7-59-16,1 9-52 0,3 8-78 16</inkml:trace>
  <inkml:trace contextRef="#ctx0" brushRef="#br0" timeOffset="152722.7708">9279 12566 1226 0,'0'11'502'16,"-6"12"-305"-16,-3 6-49 0,-13 5-61 31,-2-3-28-31,2-7-168 0,3-7-238 16</inkml:trace>
  <inkml:trace contextRef="#ctx0" brushRef="#br0" timeOffset="153196.8081">9860 12430 741 0,'7'14'383'15,"2"7"-98"-15,-9 15-125 16,-8 0-18-16,-12 0-44 15,-4-4-19-15,2-7-38 16,0-6-9-16,-1-14-7 0,-1-6-4 16,-3-21-8-16,3-5-4 15,9-2-9-15,7-3 0 16,10 9-4-16,11 6-1 16,10 11 12-16,4 7 8 15,4 18 10-15,4 5 1 16,-1 5-10-16,1 2-2 0,-1-6-168 15</inkml:trace>
  <inkml:trace contextRef="#ctx0" brushRef="#br0" timeOffset="153323.6529">9786 12361 817 0,'0'-2'365'16,"4"1"-109"-16,8 8-224 15,6 6-75-15</inkml:trace>
  <inkml:trace contextRef="#ctx0" brushRef="#br0" timeOffset="153556.7039">10158 12601 1088 0,'15'1'481'16,"11"0"-246"-16,-4-3-70 15,-11-11-89-15,-4-4-22 16,-7-7-26-1,-2-3-8-15,-8-1-12 0,-7 2-8 16,-9 11-11-16,-3 8-5 0,0 20-4 16,4 11 2-16,7 12 5 15,7 5 3-15,11 5 4 16,3 2 1 0,12 1 4-16,-1 0 1 15,0-8 26-15,-3-3-65 0,0-14-181 16</inkml:trace>
  <inkml:trace contextRef="#ctx0" brushRef="#br0" timeOffset="153820.1792">10598 12496 787 0,'0'9'438'0,"-7"14"-72"0,-7 3-84 16,-10 0-97-1,-6-1-48-15,-4-6-63 0,1-5-26 16,2-13-23 0,4-3-13-16,6-16-30 15,5 2-11-15,12-7-10 0,4-2 4 16,17 6 17-16,5 1 3 16,10 14 12-16,4 9 10 0,-3 12 11 15,2 10 4 1,-4 4-6-16,-2 2 7 15</inkml:trace>
  <inkml:trace contextRef="#ctx0" brushRef="#br0" timeOffset="154270.4769">11290 12370 838 0,'6'3'400'16,"1"14"-136"-16,-5 12-85 0,-3 19-75 16,-8 5-26-16,0-2-38 15,5-4-13 1,7-12-76-16,7-9-83 16</inkml:trace>
  <inkml:trace contextRef="#ctx0" brushRef="#br0" timeOffset="154502.7041">11673 12517 572 0,'-10'-7'384'15,"-16"-2"43"1,-5 0-183-16,-6 11-116 0,2 6-28 16,6 8-47-1,6 3-14-15,14 6-19 16,7-3-6-16,20-4-7 15,9-3 3-15,11-9 4 16,4-3 2-16,-9-4 2 16,-11-6-3-16,-14-4-87 0,-10-1-70 15,-11-1-185-15,-3 3-118 16</inkml:trace>
  <inkml:trace contextRef="#ctx0" brushRef="#br0" timeOffset="154644.994">11606 12483 429 0,'14'0'328'0,"17"3"48"16,-1 7-65-1,2 13-100-15,5 6-50 16,8 9-66-16,0 1-23 16,0 5-33-16,-6 2-9 15,-12-1-12-15,-6-2-21 0,-5-18-77 16,-1-8-56-16</inkml:trace>
  <inkml:trace contextRef="#ctx0" brushRef="#br0" timeOffset="154794.826">12024 12502 561 0,'-11'-4'392'16,"-22"7"38"0,-3 15-155-16,-10 17-113 15,-2 8-49-15,4 8-54 16,7 2-23-16,13 5-21 16,4-1-14-16,7-12-116 0,11-7-47 0</inkml:trace>
  <inkml:trace contextRef="#ctx0" brushRef="#br0" timeOffset="155056.6608">12084 12533 1005 0,'-3'-6'475'16,"-3"1"-192"-16,3-1-72 0,3 7-94 0,2 8-28 31,8 7-37-31,6 9-4 0,6-2-16 16,5 1-6-16,1-7-11 15,0-9-1-15,-5-8-1 16,-7-8 1-16,-4-8-57 16,-5-4-46-16,-4-2-136 15,-3 0-96-15,-13-8-154 16,1-1-17-16</inkml:trace>
  <inkml:trace contextRef="#ctx0" brushRef="#br0" timeOffset="155136.7244">12198 12374 133 0,'0'-4'142'0,"-4"-1"51"16,2-5 66-16,1 6-56 0,1 0-43 15,1 4-76 1,-1 0-79-16</inkml:trace>
  <inkml:trace contextRef="#ctx0" brushRef="#br0" timeOffset="155583.3833">12602 12373 1056 0,'-13'-10'481'0,"-15"-3"-235"16,4 2-77-1,5 12-117-15,9 9-30 0,11 7-25 16,9 7-3-16,11 4 5 15,1-4 2 1,3-3 4-16,-3-5-12 16,-6-8-22-16,-3 1-3 0,-16-8-9 0,-8-1 8 15,-13 0 21-15,-7-2 1 16,-4 2 6-16,5 6 1 16,11 6-4-16,7 3-1 15,13 3 2 1,7-2 2-16,11-1 6 15,5 2 5-15,5-7 4 16,0 0 4-16,2-9 3 16,-3-8 0-16,0-2-3 15,0-9-1-15,-4-6-6 0,3-1 1 16,-9-3-1 0,1 6-3-16,-11 7 37 0,-8 7 8 15,-6 12 22-15,-2 8 5 0,1 9-34 16,6 6-9-1,3 3-22 1,7-2-1-16,6 1-159 0</inkml:trace>
  <inkml:trace contextRef="#ctx0" brushRef="#br0" timeOffset="155891.0246">13442 12532 937 0,'-6'-10'436'0,"-7"-15"-171"16,-4-1-40-16,-6 5-70 16,-3 1-29-16,-2 11-59 0,-2 8-22 15,4 10-37 1,3 4-8-16,13 10-3 0,8 2 0 15,14 6 6-15,9-3 4 0,11-6 6 16,5-5-1 0,-3-15 3-1,-2-2 1-15,-9-9 4 16,-8-5-23-16,-12-7 401 16</inkml:trace>
  <inkml:trace contextRef="#ctx0" brushRef="#br0" timeOffset="156351.7636">13993 12386 447 0,'9'-9'274'0,"11"-20"0"0,3-1-60 16,-5-6-63-1,0-5-18-15,-3 0-28 16,-2 1-1-16,-2 15-6 16,-7 5-14-16,-6 20-18 15,0 14-14-15,4 26-18 16,5 17-1-16,8 26-11 0,-3 2-5 15,-8-4-8-15,2-13-1 16,-2-23-36-16,4-8-96 16</inkml:trace>
  <inkml:trace contextRef="#ctx0" brushRef="#br0" timeOffset="156623.5167">14446 12145 917 0,'-18'-11'449'16,"-13"-17"-151"-16,6 16-155 15,5 4-41-15,15 9-53 16,6 8-15-16,20 2-25 16,7 3-3-16,12-6 5 15,2 0-1-15,-4 0-3 16,-4-1-2-16,-11 5-6 15,-8 3-2-15,-12 5 5 16,-7-1 11-16,-9 2 8 16,-1 0 3-16,-3-4 21 0,5 0-73 15,5-2-250-15</inkml:trace>
  <inkml:trace contextRef="#ctx0" brushRef="#br0" timeOffset="156774.9113">14309 12453 918 0,'7'1'433'16,"13"2"-164"-16,16-3-86 31,-19 0-80-31,2 1-37 0,61 0-57 0,1 1-71 0,-7 0-230 16</inkml:trace>
  <inkml:trace contextRef="#ctx0" brushRef="#br0" timeOffset="156919.2583">14434 12512 618 0,'-10'2'346'0,"-2"8"-52"15,10-3-40-15,24-2-56 16,15 5-26-16,15-4-50 16,3-2-41-16,0-1-48 15,-3 0-12-15</inkml:trace>
  <inkml:trace contextRef="#ctx0" brushRef="#br0" timeOffset="157402.9977">15137 12330 994 0,'0'6'392'15,"4"14"-252"-15,1 12-48 16,16 13-27-1,1 2-1-15,7-7-8 16,0-8-6-16,-6-13-6 0,-3-13 6 16,-4-11 5-16,6-3-3 15,-4-17-7-15,2-2-14 16,-12-9-32-16,-2-1-68 0,-6 11-237 16</inkml:trace>
  <inkml:trace contextRef="#ctx0" brushRef="#br0" timeOffset="157652.2891">15648 12471 865 0,'-1'-11'380'0,"0"-10"-172"16,-1 3-27-16,-4 0-34 15,-3 1-17-15,-12 9-48 16,-3 1-20-16,1 10-36 15,-2 7-12-15,12 13-12 0,1 1-2 16,12 9-3-16,5-1 2 16,8-8 2-1,8 0 2-15,-3-10 5 16,6-3-5-16,-6-11-104 0,-2-4-101 16</inkml:trace>
  <inkml:trace contextRef="#ctx0" brushRef="#br0" timeOffset="157865.4546">15619 12173 856 0,'0'-10'400'0,"0"-6"-170"16,2 5-60-1,-2 11-92-15,4 7-28 16,4 15-41-16,5 10-10 16,10 25 12-16,2 12 8 15,4 19 13-15,-1 4 5 0,-7-1-10 16,0-9-8-1,1 0 32-15,-1-6 0 16,-6-8 0-16,-6-9 1 16,-9-28-47-16,2-8-43 0,0-22-167 15</inkml:trace>
  <inkml:trace contextRef="#ctx0" brushRef="#br0" timeOffset="158219.7501">15811 12566 698 0,'7'-7'329'16,"13"-9"-107"-16,12 6-92 16,15 2-50-16,4 0-18 15,2 4-30-15,-6 2-12 0,-7-3-10 16,-5 1 0 0,-12-4 1-16,-6-2 1 15,-16 0-1 1,-4-1-4-16,-14-3-7 0,-3 1 0 15,2 4 0-15,3 3 2 0,10 7-1 16,1 0-1 0,8 2 0-16,-4-3 0 15,0 0-2-15,9 2 0 0,15 8-5 16,36 21 0-16,-26-9 10 16,-2 1 15-16,-5-1 38 15,-10-2 20-15,-17-4 37 16,-12-1 0-1,-17-7-25-15,-9-3-15 0,0-4-50 16,4-5-125-16</inkml:trace>
  <inkml:trace contextRef="#ctx0" brushRef="#br0" timeOffset="158836.3005">16840 12121 849 0,'-3'12'378'15,"-2"10"-160"1,1 28-126-16,-1 15 1 0,5 15-6 15,1-3-8-15,4-16-18 16,4-12-15-16,0-28-15 16,2-10 3-16,-5-22 5 0,-2-13-1 15,-5-23-11 1,-8-12-7-16,-8-17-12 16,-4-6-2-16,-3 8-1 15,5 6-4-15,7 30-3 16,5 12-11-16,9 27-11 15,3 14 6-15,10 18 10 16,11 11 9-16,19 11 17 0,4 1-2 16,10 1-4-16,-4-4 0 15,-7-20-1-15,0-9 2 0,-6-29 7 32,-3-13 4-32,-9-18 2 15,-7-8 1-15,-15-9-6 16,-12-6-4-16,-12 5-8 0,-4 7 0 15,-1 19-91-15,5 17-79 16,4 18-196-16</inkml:trace>
  <inkml:trace contextRef="#ctx0" brushRef="#br0" timeOffset="159558.3533">17303 12356 535 0,'5'7'309'0,"10"7"-44"16,7 1-58-16,9-6-71 0,0-2-25 15,3-7-37 1,-4-4-16-16,-6-6-26 16,-4-2-8-16,-12-4-7 0,-4-3-3 15,-6 0-6-15,-8 1-6 16,-5 8-7-16,-3 5-4 16,-7 12-2-16,1 8 0 15,5 14 4-15,2 6 1 16,9 3 3-1,7-3 1-15,9 0 19 16,7-6 11-16,8-12 16 16,8-2 5-16,-1-14-10 15,-3-2-5-15,-1-8-11 16,-4-10-2-16,-2-6-7 16,0-5-2-16,-10-7-3 0,-1 6-3 15,-9 7-6-15,-2 5-4 16,-10 16-8-16,0 3 4 15,1 12 8-15,3 8 6 16,4 7 14-16,3 4 1 16,6-1-1-16,6-2 0 0,8-8-5 15,5-2-1-15,5-10 3 16,-3-7 0 0,4-6 2-16,-4-4-2 0,-7-9-5 15,-5 0-4-15,-7 6-8 16,-2-3-6-16,-5 16-6 15,1 6-2-15,0 4 3 16,2 9 5-16,9-3 5 0,2 4 2 16,8-7 4-16,8-1 3 15,-3-11 5 1,-2-9 1-16,-5-9 2 16,-9-14-2-16,-6-8-4 15,1-6-2-15,-6-16-4 16,0-6-1-16,1-10-1 0,2-4 0 0,-1 3-1 15,6 9-2-15,0 28-10 16,0 17-7 0,-1 32 1-16,-2 16 6 15,5 21 9 1,1 11 6-16,7 16 0 0,2 3-2 16,4 4-1-16,-1-5 2 15,-5-14-73-15,-6-12-59 16,-18-24-165-16</inkml:trace>
  <inkml:trace contextRef="#ctx0" brushRef="#br0" timeOffset="159878.0033">17947 12393 846 0,'7'-5'375'0,"8"-5"-166"16,6 3-46-16,8 4-58 16,3 2-27-16,15 1-51 15,6 3-12-15,8 4-8 16,-1 0-2-16,-7 1 0 15,-3 0-1-15,-16-4 1 16,-7-2 1-16,-13-3 13 0,-5-1 19 16,-9-5 19-16,-5 2 4 15,-5 5-9-15,-3 0-20 16,2 12-22 0,3 4-7-16,8 7-4 0,8 7-1 15,6-4 3 1,5-2 4-16,1-10 4 0,-3-7 6 15,-1-7 6 1,-9-7 3-16,-5-11 1 16,-4-8-4-16,-9-10-8 15,0 1-5-15,0 6-19 0,-2 5-75 16</inkml:trace>
  <inkml:trace contextRef="#ctx0" brushRef="#br0" timeOffset="160347.3308">18611 12383 715 0,'6'-5'363'15,"7"-5"-100"1,3 9-45-16,6 7-67 16,1 9-28-16,-1 10-35 15,-7 1-14-15,-7 4-17 0,-4 2-5 16,-4-8-18-16,0-3-5 15,-1-9-12-15,-1-6-1 16,1-6 4-16,1-1 1 16,0 0-2-16,1-6-4 15,11-23-9-15,20-38-3 0,-9 35-3 16,2 6-3 0,2 13-4-16,-2 13-1 15,-7 13 1-15,-2 9 10 16,-13 10 19-16,-3 4 7 0,-4-2 10 15,0 1-8-15,6-8-11 16,6-3 6-16,6-8-123 16,0-3-35-16</inkml:trace>
  <inkml:trace contextRef="#ctx0" brushRef="#br0" timeOffset="160577.562">19287 12288 776 0,'5'-4'456'16,"9"-2"-86"-16,-7 5-112 15,-2 0-57-15,-3 2-96 0,-2 2-39 0,-1-3-50 31,0 0-62-31,0 0-432 0</inkml:trace>
  <inkml:trace contextRef="#ctx0" brushRef="#br0" timeOffset="160887.0201">19260 12625 657 0,'0'0'384'0,"-2"0"-36"0,2-1-67 16,0 1-77 0,0 0-33-16,0-1-53 15,8 0-20-15,6 1-25 16,26 0-5-16,-32 0-4 15,-1 0-1-15,-6 0-9 16,0 0-8-16,-2 0-14 16,0-2-10-16,0 1-10 15,0 0-2-15,0 0-80 16,-1 0 226-16</inkml:trace>
  <inkml:trace contextRef="#ctx0" brushRef="#br0" timeOffset="165311.645">8197 13507 294 0,'9'-2'253'0,"-3"-5"40"16,-15 3-57-16,-39 5-96 15,-22 3-33-15,-25 5-31 16,1 0-6-16,3-2-24 16,8 1-10-16,23-1-18 15,7 1-10-15,33 2-19 16,15 2 0-16,38 3 11 31,-17-7 11-31,2 0 24 0,62 27-1 0,16 5-3 16,0 1 1-16,-63-14-1 15,-15 6 1-15,-38 1 1 16,-16 8-7-16,-25 6-5 16,-11 2-5-16,-2-6-7 15,5-9-1-15,22-1-8 16,17-9-2-16,30-3 8 0,13 0 10 16,33-14 7-1,17 0 6-15,18-5-10 16,13-1-5-16,8 2-132 0</inkml:trace>
  <inkml:trace contextRef="#ctx0" brushRef="#br0" timeOffset="165629.1638">8369 13672 917 0,'6'11'366'15,"1"9"-217"-15,3 24-107 16,-3 10 5-16,-2 15 10 16,-2 1 6-16,-2-5-2 15,3-13-6-15,-3-22-17 16,2-13 6-16,3-19 5 16,-5-14 0-16,1-21-2 15,-4-14-16-15,-9-23-8 16,-3-10-3-16,-5-9-4 15,4 7-5-15,8 21-11 16,4 16-3-16,13 26-15 16,4 5-3-16,21 14 0 0,14 8 2 15,19 2-11-15,11 5-63 16</inkml:trace>
  <inkml:trace contextRef="#ctx0" brushRef="#br0" timeOffset="165861.9118">8415 13883 865 0,'24'0'421'15,"18"1"-67"-15,21 5-312 0,5-2-20 16,-3 4-48 0,-8-2-85-16</inkml:trace>
  <inkml:trace contextRef="#ctx0" brushRef="#br0" timeOffset="166249.3511">8702 14053 792 0,'4'3'312'16,"1"9"-201"-16,5 6-27 15,9 4-12 1,2 0-12-16,9-3-19 0,-4-8-2 15,-5-11 0-15,-2-3-2 16,-14-11-3-16,1 2-2 16,-6-8 7-16,-1 1 2 15,-8 1 4-15,2 1 1 16,1 15-25-16,2 9-6 16,8 13-12-16,0 11-4 15,5 17 1-15,-2 4 0 16,-1 17 2-16,-6 1-1 0,-10-7 15 15,-2-3 12-15,-18-22 23 16,-2-9 7-16,-12-23 0 16,-5-13-20-16,8-29-161 15,5-14-172-15</inkml:trace>
  <inkml:trace contextRef="#ctx0" brushRef="#br0" timeOffset="166718.3522">8382 13270 791 0,'-1'0'350'0,"6"0"-155"15,15 5-53-15,23 5-65 16,17-4-10-16,24-1-34 15,6 0-12-15,-2-3-9 16,-3-1-45-16,-29-2-65 16,-11-6-12-16,-28-6-8 15,-14 2 42-15,-13-2 60 16,-5 2 11-16,-2 3 25 16,4 3 18-16,6 10 36 15,7 7 15-15,7 14 2 0,5 7-4 16,3 7-15-16,-5 1-11 15,-1-8-13-15,-4-4-10 16,5-12-47 0</inkml:trace>
  <inkml:trace contextRef="#ctx0" brushRef="#br0" timeOffset="167074.5002">9358 13792 846 0,'13'0'395'16,"8"0"-167"-16,28 0-127 15,15-3-29-15,14 0-45 16,-1 3-10-16,-10-3-41 0,-12 3-61 15</inkml:trace>
  <inkml:trace contextRef="#ctx0" brushRef="#br0" timeOffset="167255.4983">9409 13939 843 0,'10'4'398'0,"21"0"-150"15,18 1-66-15,21-3-65 16,4-3-40-16,-5 1-51 16,-5 0-6-16,-18-4-114 15,-5 1-121-15</inkml:trace>
  <inkml:trace contextRef="#ctx0" brushRef="#br0" timeOffset="167716.7406">10433 13704 582 0,'-18'-4'357'16,"-22"-5"-36"-16,-5 8-99 31,1 12-119-31,0 7-38 16,10 18-47-16,7 10-10 15,18 17-14-15,11 4-2 16,25 0 41-16,8-12 12 16,20-16 23-16,9-11 7 15,17-21-25-15,6-7-3 0,-9-15 10 16,-13-15 13-16,-31-15 5 16,-14-10-2-16,-30-20-21 15,-9 2-12-15,-26 4-13 16,-12 10-8-16,-4 24-16 15,1 8-10-15,18 25-68 16,8 5-85-16</inkml:trace>
  <inkml:trace contextRef="#ctx0" brushRef="#br0" timeOffset="167867.7123">10521 13776 744 0,'3'4'357'0,"-2"11"-123"0,-7 5-37 15,-22 12-53-15,-7 10-19 16,-15 7-44-16,4 2-25 16,7-5-24-16,12-6-82 15</inkml:trace>
  <inkml:trace contextRef="#ctx0" brushRef="#br0" timeOffset="168421.9079">10163 13384 614 0,'-4'-3'299'0,"2"0"-98"16,9 3-34 0,-7 0-46-16,30 2-25 15,80 10-43-15,-33-9-20 0,12 2-21 16,-6 1-4 0,-13-1-2-16,-17-2-8 15,-29-3-29-15,-14-6-13 16,-12-10-17-16,-6 0 4 15,-2-7 23-15,2 1 11 0,3 5 9 16,6 6 0-16,5 11 10 16,2 5 11-16,1 10 31 15,-2 3 13-15,-1 10 25 16,-3 0 10-16,-3 4 7 16,0-4-4-16,-7-8-22 0,-2-4-8 15</inkml:trace>
  <inkml:trace contextRef="#ctx0" brushRef="#br0" timeOffset="171957.9273">11449 13834 514 0,'19'2'323'16,"14"0"-3"-16,33 1-172 15,9 0-29-15,24-5-55 0,0-1-20 16,-5-3-55-16,-4 3-50 15,-30 3-119 1,-13 0-108-16</inkml:trace>
  <inkml:trace contextRef="#ctx0" brushRef="#br0" timeOffset="172176.9232">11501 13919 496 0,'-7'2'285'0,"-2"-1"-65"0,15 2-27 0,33 0-41 15,15-2-29 1,28-2-16-16,12 1-21 0,5-4-42 16,0 2-12-1,-15 2-78-15,-17 0-47 16,-31 2-241-16</inkml:trace>
  <inkml:trace contextRef="#ctx0" brushRef="#br0" timeOffset="172418.3166">12039 13768 435 0,'11'-5'262'0,"16"-5"-5"0,4 0-48 16,6 8-62 0,-3 3-28-16,-10 10-51 0,-4 5-23 15,-11 7-20 1,-4 3-1-16,-13 4-3 0,-9 5 1 16,-13-2-57-16,-9-2-79 15</inkml:trace>
  <inkml:trace contextRef="#ctx0" brushRef="#br0" timeOffset="172662.602">11486 13809 404 0,'-10'0'303'0,"-17"8"67"16,-6 9-121-16,1 18-96 15,5 2-41-15,24 2-42 16,18-1-12-16,32-10-7 16,15-5 1-16,18-9-90 15</inkml:trace>
  <inkml:trace contextRef="#ctx0" brushRef="#br0" timeOffset="173519.6792">12692 13602 711 0,'4'0'338'16,"18"-2"-114"-16,12 1-56 15,37-3-55-15,18 1-20 0,21 2-40 16,-4 0-14-16,-13 3-17 16,-15 4-6-16,-29-4-55 15,-10 2-33 1,-26 0-109 0,-12-4-112-16</inkml:trace>
  <inkml:trace contextRef="#ctx0" brushRef="#br0" timeOffset="173701.1413">13078 13606 375 0,'-3'6'217'15,"-5"12"-3"-15,1 8-17 0,4 18-26 16,-2 10-8-16,0 18-42 16,3 0-18-16,1-6-37 15,4-9-20-15,9-22-21 16,1-8-2-16,3-15-47 15,-2-4-89-15</inkml:trace>
  <inkml:trace contextRef="#ctx0" brushRef="#br0" timeOffset="174244.0523">13164 14049 485 0,'0'-2'311'0,"3"-3"18"16,5-4-118-16,10-4-69 15,8 0-22-15,12 1-43 16,6 7-19-16,1 10-34 15,-5 2-13-15,-15 8-10 16,-16 0-2-16,-24-2-2 16,-11 4 2-16,-9-2 3 15,-3-2 2-15,16-2-2 16,9-2 1-16,20-2-1 16,13 1 0-16,13 1 1 15,4 5-2-15,2 1-1 16,-4 3 0-16,-18 7 1 15,-12-6 19-15,-26 4 33 16,-15-4 7-16,-18-8 5 0,0-7-16 16,10-12-108-16,12-5 168 15</inkml:trace>
  <inkml:trace contextRef="#ctx0" brushRef="#br0" timeOffset="175152.5887">12734 13407 436 0,'-5'0'252'15,"5"1"-12"-15,13 2-87 0,23-2-60 16,13 1-11-16,28-2-21 16,12-2-9-1,6 4-16-15,3 2-6 16,-18 0-12-16,-10-3-18 16,-28-1-38-16,-16-1-23 15,-29-4-28-15,-14-2 6 16,-15-4 28-16,-4-6 21 0,5 0 26 0,8 6 9 15,16 7 39 1,7 8 23-16,11 13 32 16,7 6 7-16,4 8-10 15,-3 0-10-15,-6-5-23 16,-4-4-8-16,-5-10 16 16,4-1-98-16</inkml:trace>
  <inkml:trace contextRef="#ctx0" brushRef="#br0" timeOffset="175559.6954">13959 13660 1000 0,'-1'0'415'0,"0"4"-244"15,1 14-47-15,6 26-78 16,1 11-4-16,6 25-18 16,1-3-8-16,-1-5-2 15,-3-5 2-15,0-24-97 16,-5-6-120-16</inkml:trace>
  <inkml:trace contextRef="#ctx0" brushRef="#br0" timeOffset="175701.9427">13773 13946 1040 0,'9'3'439'0,"25"-1"-220"0,15 4-104 0,28-3-43 16,8-1-22-16,1 0-46 15,-1-5-71-15</inkml:trace>
  <inkml:trace contextRef="#ctx0" brushRef="#br0" timeOffset="176159.0864">14607 13693 710 0,'2'4'326'0,"3"4"-122"0,-8 27-88 16,-3 10-24-16,-2 21 10 16,-1 7-5-16,2-3-12 15,2-9-8 1,2-16-29 0,3-11-14-16,7-20 0 0,-2-9 5 15,3-20 1-15,-4-12-1 0,-2-16-11 16,-2-12-8-1,-7-22-4-15,0-11-3 16,-9-6-5-16,8 11-3 0,7 20-5 16,4 16-6-1,16 20-8-15,0 5-5 16,17 15-2-16,13 6 2 0,23 6-102 16,11 8-103-1</inkml:trace>
  <inkml:trace contextRef="#ctx0" brushRef="#br0" timeOffset="176387.825">14492 13907 922 0,'16'-3'413'0,"27"-5"-190"16,10-1-93-16,26 6-75 15,2 2-20-15,-3 7-4 16,-3-1-68-16,-25 7-256 16</inkml:trace>
  <inkml:trace contextRef="#ctx0" brushRef="#br0" timeOffset="176883.1398">15081 14132 469 0,'1'-9'260'31,"0"-6"-52"-31,-5 0-80 16,-11 0-16-16,-11 4-16 15,-5 1-6-15,-9 10-23 0,2 3-15 0,11 8-34 31,10 4-12-31,19 2-6 16,11-2-1-16,15-3 7 0,3-2 3 0,3-9 1 16,-2 0 1-1,-11-5-1 1,-6-2-1-16,-9 4-6 0,-5 2 10 16,-1 10 19-16,3 11 11 0,-1 13 13 15,4 10-10 1,-3 16-18-16,1 1-12 15,-8 0-6-15,-6-4-9 16,-11-18 53-16,-5-8 6 16,-10-18 9-16,-2-13 11 0,3-16-82 15,3-17-54-15,12-17-162 16</inkml:trace>
  <inkml:trace contextRef="#ctx0" brushRef="#br0" timeOffset="177475.4581">14552 13319 608 0,'-4'-2'297'0,"4"1"-95"16,7 1-69-16,-6 0-55 15,29 5-14-15,78 14-17 16,-28-5-13-16,15-3-15 15,-2 2-2-15,-27-7-20 16,-13-4-27-16,-30-7-44 16,-11-4-13-16,-11-7 7 0,-7-7 24 15,-2-2 42 1,-5 2 12-16,5 4 15 16,8 8 25-16,4 12 29 0,4 6 10 0,-3 17 17 31,6 9-14-31,-4 9-6 0,-7 3-3 15,-3-6-16-15,-1-5-9 16,-8-10-43-16,5-9 159 16</inkml:trace>
  <inkml:trace contextRef="#ctx0" brushRef="#br0" timeOffset="177924.5111">15556 13856 575 0,'10'-1'329'31,"19"-2"-22"-31,14-1-123 16,18 2-83-16,6 1-24 16,4 0-42-16,-4 1-13 15,-20 4-91-15,-6 4-73 16</inkml:trace>
  <inkml:trace contextRef="#ctx0" brushRef="#br0" timeOffset="178092.765">15583 13983 913 0,'3'2'437'0,"12"1"-165"16,15 3-52-16,22 0-74 15,10-2-38-15,15-2-56 16,-2-3-14-16,-9-1-131 16</inkml:trace>
  <inkml:trace contextRef="#ctx0" brushRef="#br0" timeOffset="178615.1556">16558 13637 718 0,'-26'-8'350'0,"-18"-3"-121"16,-6 12-128-16,-2 13-35 15,4 17-35-15,4 10-9 16,21 22-14-16,12 7 0 16,26 5 23-16,17-5 18 15,26-17 33 1,13-10 10-16,10-22-12 0,2-13-13 0,-4-18 6 31,-12-10-2-31,-23-21 1 0,-18-8-4 16,-39-16-34-16,-18-9-10 15,-26 4-18-15,-6 10-5 16,9 22-10-16,5 14-5 0,13 23-130 16,8 5-93-1</inkml:trace>
  <inkml:trace contextRef="#ctx0" brushRef="#br0" timeOffset="178781.7615">16654 13726 848 0,'3'-3'402'0,"0"-1"-170"16,-7 4-47-16,-16 15-68 16,-6 8-25-16,-17 19-34 15,-7 8-9-15,-7 15-32 16,-2-4-6-16,21-9-110 16,10-8-113-16</inkml:trace>
  <inkml:trace contextRef="#ctx0" brushRef="#br0" timeOffset="179498.3387">16230 13350 443 0,'10'4'252'0,"6"1"-54"16,21 1-79-16,15 1-11 15,22-2-25-15,8-2-10 16,12 1-19-16,-6-4-12 15,-17-3-33-15,-14-1-10 16,-31-4-14-16,-18-2-13 16,-20-1-6-16,-6-4-7 0,-12-2 3 15,2-1 9-15,6 2 13 16,4 2 12-16,13 7 6 16,5 3 10-16,15 7 26 15,7 9 17-15,12 7 30 16,1 6 7-16,-5 6 1 15,-7-1-8-15,-19-3 13 16,-16-1 2-16,-15-5-16 16,-6-5-5-16,0-5-60 15,6-2 441-15</inkml:trace>
  <inkml:trace contextRef="#ctx0" brushRef="#br0" timeOffset="197307.8738">23513 2494 794 0,'-1'-8'381'16,"-4"-7"-165"-16,2 18-80 15,-2 17-26-15,-4 26-44 16,4 23-14-16,3 32-30 0,2 18-11 16,5 8-10-16,0-5 0 15,-1-20 2-15,2-12 2 16,-5-25 3-16,0-13 0 16,-4-20-4-16,-3-11-22 15,-3-23-110 1,-2-14-79-16</inkml:trace>
  <inkml:trace contextRef="#ctx0" brushRef="#br0" timeOffset="197600.7766">23405 2757 417 0,'7'-20'246'16,"5"-25"-6"-16,0 15-62 0,-12 8-41 16,0 9-16-1,-13 13-52-15,-4 8-16 16,-5 19-31-16,-10 6-10 0,-2 11-1 15,2 1 2-15,2-8 0 16,13-8-2-16,14-16 12 16,7-15 3-16,10-22 0 15,3-8 0-15,5-16-12 16,-3-7-4-16,2 6-5 16,-1 0-2-16,-3 15 1 15,6 11-1-15,3 18 1 16,2 14 2-16,9 24 5 15,2 10 0-15,-2 8 1 16,0 1-2-16,-7-7-36 16,-6-8-67-16</inkml:trace>
  <inkml:trace contextRef="#ctx0" brushRef="#br0" timeOffset="197816.0552">23858 2149 941 0,'-5'0'387'16,"-3"3"-238"-16,1 9-62 0,6 17-59 15,1 8-2 1,7 12-4-16,-1 5-3 16,4 2-7-16,5 0 1 15,-6-14-1-15,3-7-1 16,-5-14-131-16,-7-10-110 0</inkml:trace>
  <inkml:trace contextRef="#ctx0" brushRef="#br0" timeOffset="198026.03">23668 2434 317 0,'-3'1'200'0,"3"1"48"16,12 0-3-16,20-2-2 16,11-4-12-16,19-8-50 15,3-4-26-15,3-1-44 16,-5-3-13-16,-20 4-10 15,-11 2-1-15,-24 4 3 16,-6 3-7-16,-7 5-38 16,-4 2-17-16,0 4-24 0,-1 1-4 15,2 0-11 1,3 0-46-16,4 0-112 0,1-4-67 16</inkml:trace>
  <inkml:trace contextRef="#ctx0" brushRef="#br0" timeOffset="199321.4049">7425 14962 640 0,'7'-2'343'0,"13"-2"-46"16,15 3-101-1,32 0-62-15,11 0-14 0,6-5-38 16,9 6-23 0,-17 6-32-16,-9-3-10 0,-12 5-10 15,-17-3 3-15,-17-1-100 16,-9-2-57-16,-10 0-116 16,-8-1-69-16,-15-4 7 0,-7 3 47 15,-8-3 128-15,-2 1 98 16,-1 0 164-1,6 2 46-15,4 3 60 16,3 4-3-16,5 12-44 0,6 1-20 16,8 8-38-1,4 9-16-15,6 11-2 16,2 10-5-16,0 10-13 16,0 3-8-16,-3-1-21 15,3-8-14-15,3-18-17 16,1-12-4-16,2-19-34 15,-3-5-82-15</inkml:trace>
  <inkml:trace contextRef="#ctx0" brushRef="#br0" timeOffset="199686.9796">7931 15470 1105 0,'3'-3'434'0,"10"2"-291"16,4 0-38-16,19-2-40 16,3 4-13-16,0 4-31 15,-3 3-6-15,-21 7-8 16,-10 0-2-16,-19 5 3 15,-8-5 0-15,1 0 0 16,5-5-4-16,14-5-4 16,5-1 0-16,19 0 0 15,7 1 0-15,7 9 4 16,0 4-1-16,-19 1 1 0,-14 5 3 16,-23-3 15-16,-14 1 5 0,-11-8 2 31,1-6 25-31,18-13-382 15</inkml:trace>
  <inkml:trace contextRef="#ctx0" brushRef="#br0" timeOffset="199971.2147">8444 15334 895 0,'9'-2'429'0,"22"-4"-138"15,10 2-75-15,26 2-34 16,5 2-31-16,2 3-59 15,-8 1-24-15,-21-1-42 16,-7 1 23-16,-16-4-11 16</inkml:trace>
  <inkml:trace contextRef="#ctx0" brushRef="#br0" timeOffset="200484.1814">9311 15038 759 0,'-4'16'317'15,"-1"10"-156"-15,0 28-94 0,2 14 8 16,3 20 22-16,2 2-6 15,0-5-11-15,2-14-15 16,-1-33-35-16,3-10-8 16,3-22 13-1,0-12 5-15,-5-21 10 0,-4-12 1 16,-11-24-10-16,-1-12-4 16,-6-13-10-16,-1-2-7 15,6 11-14-15,9 11-6 16,9 18-6-16,16 14-1 0,15 17-1 15,2 5 0-15,24 13 2 16,10 4-2-16,14 5-122 16,3 4-158-16</inkml:trace>
  <inkml:trace contextRef="#ctx0" brushRef="#br0" timeOffset="200672.7508">9320 15265 669 0,'8'2'318'16,"18"2"-104"-16,10 2-130 16,22 1-56-1,7 2-11-15,-1 2-155 16</inkml:trace>
  <inkml:trace contextRef="#ctx0" brushRef="#br0" timeOffset="201287.036">9769 15478 515 0,'0'5'302'16,"-8"0"-7"-16,-2 3-131 15,-1-1-64-15,3-3-19 16,3 0-32-16,5-3-14 15,-1-5-17-15,1 3-3 0,0 0-5 16,0 0-1 0,0 0 3-16,13-6 1 15,32-20 3-15,-39 19 2 0,0-1-2 16,-2 4 0-16,-5-3-3 16,2 0-2-16,-6 3-6 0,2-1-1 15,-5 2-3-15,1 1 1 16,2-3 0-1,-3-3 0-15,0 3-1 16,-2 1-1-16,-7 5-1 16,-3 7-3-16,-1 10-4 15,0 1 0-15,10 10-1 16,6-2 0-16,8-6 4 16,12 1 3-16,6-11 3 0,9-1 3 15,-3-9 4 1,-8-7 2-16,-8-9 2 15,-9-5 0-15,-3-3-2 0,-1 3-1 16,-3 4-3-16,-4 2-1 16,3 9-4-1,-1 2-2-15,6 4-4 16,7 4-1-16,2 2 2 0,1 3 1 16,7 4 0-16,-7 1-2 15,2 10-2-15,5 7 0 16,-6 6 2-16,-4 2 9 0,-6 10 22 15,-6 4 11 1,-9 9 38-16,-4 3-1 16,-6-6-7-16,-6-10-6 0,-5-24-29 15,5-11-3-15,1-31-7 16,8-14-3-16,16-21-68 16,6-9-70-16,19-2-328 15</inkml:trace>
  <inkml:trace contextRef="#ctx0" brushRef="#br0" timeOffset="201523.6512">10143 15247 645 0,'13'-7'370'16,"16"-6"-30"-16,4 4-122 0,12 9-95 16,2 2-29-1,9 6-51-15,-3 3-19 16,-8-2-37-16,-5 0-73 16</inkml:trace>
  <inkml:trace contextRef="#ctx0" brushRef="#br0" timeOffset="201689.0718">10209 15398 833 0,'3'7'415'16,"2"3"-101"-16,19-1-152 16,15-2-21-16,12-5-30 15,7 1-25-15,9-4-48 16,2-4-80-16</inkml:trace>
  <inkml:trace contextRef="#ctx0" brushRef="#br0" timeOffset="202151.5141">11131 15053 760 0,'-26'-3'401'16,"-19"-7"-102"-16,-12 16-144 16,2 10-42-16,4 12-58 15,5 10-21-15,28 17-27 16,10 3-4-16,35 15-1 16,16-3 4-16,24-17 7 15,12-9 6-15,6-27 0 16,-5-12 3-16,-13-23 3 0,-14-14 4 15,-25-20 14 1,-13-10 7-16,-29-5 6 16,-21 1 2-16,-21 8-15 15,-9 10-10-15,-3 19-22 16,8 14-11-16,12 17-55 16,8 3-84-16</inkml:trace>
  <inkml:trace contextRef="#ctx0" brushRef="#br0" timeOffset="202350.5258">11242 15124 689 0,'0'5'358'16,"-12"4"-70"-16,-12 3-48 15,-18 14-41-15,-17 7-27 16,-3 17-54-16,2 8-20 0,17 3-40 15,11-7-16-15,21-11-22 16,9-13-8-16,11-14-142 16</inkml:trace>
  <inkml:trace contextRef="#ctx1" brushRef="#br0" timeOffset="184132.0188">16251 19044 0</inkml:trace>
  <inkml:trace contextRef="#ctx0" brushRef="#br0" timeOffset="203315.4059">11938 15166 773 0,'3'6'339'0,"9"1"-128"16,15 2-91-16,26 1-29 16,9-5-3-16,20-1-34 15,1-2-21-15,-2-2-21 16,-3 0-56-16,-11-4-301 15</inkml:trace>
  <inkml:trace contextRef="#ctx0" brushRef="#br0" timeOffset="203684.0894">12048 15282 482 0,'-6'2'279'0,"-5"3"-33"16,20-1-76-16,14 0-13 16,26 2-24-16,11-2-23 15,15-1-47-15,6-1-19 16,-6 1-23-16,-6-3-2 0,-18 0-124 16,-18-5-45-16,-19-2-100 15,-7-2-57-15,-13-3 51 16,-2-1 35-16,-3-4 101 15,1 0 71-15,10 2 115 16,7 2 46-16,11 5 67 16,4 7 5-16,2 6-17 15,-1 6-22-15,-2 10-24 16,-5 0-4-16,-11 8-10 16,-5 1-8-16,-9 1-38 15,-5-2-16-15,-12-10-17 16,-4-4-66-16,-7-10-298 15</inkml:trace>
  <inkml:trace contextRef="#ctx0" brushRef="#br0" timeOffset="203913.4129">12019 15181 640 0,'-14'0'314'0,"-15"5"-90"16,-2 5-46 0,5 10-53-16,5 5-14 0,14 5-19 15,12 3-6-15,17 2-8 16,11-3-7-16,14-4-30 16,4-6 13-16,7-14-217 15</inkml:trace>
  <inkml:trace contextRef="#ctx0" brushRef="#br0" timeOffset="204297.5491">13149 14977 767 0,'21'0'392'16,"18"1"-112"-16,28 5-139 15,3-4-28-15,14 6-57 16,-7-3-20-16,-18-3-24 16,-7 3-15-16,-21-12-144 15,-10-1-90-15</inkml:trace>
  <inkml:trace contextRef="#ctx0" brushRef="#br0" timeOffset="204473.17">13467 14975 441 0,'-8'3'242'0,"-7"11"-62"16,9 2-8-16,14 8-13 16,5 6-15-16,9 11-2 15,0 5-11-15,-4 11-28 0,-3 6-16 16,-9 7-31-1,-4-4-14-15,-2-5-20 0,1-13-7 16,6-14-31-16,1-8-87 16</inkml:trace>
  <inkml:trace contextRef="#ctx0" brushRef="#br0" timeOffset="204835.2262">13656 15435 970 0,'0'-2'412'16,"9"0"-216"0,4 2-61-16,10 0-52 0,12 0-13 15,4 2-30 1,2 2-12-16,-8 4-15 15,-13 4-3-15,-20 2-3 16,-7 0-1-16,-12 2 1 16,-2-2-1-16,7-1-2 15,7 0-2-15,15-6-2 16,9-2 1-16,8 2 0 0,0 2 0 0,-5 5 2 16,-10 4 0-1,-18-3 5 1,-14-2 2-16,-18-4 3 0,0-5 1 15,3-7-19-15,8-8-48 16</inkml:trace>
  <inkml:trace contextRef="#ctx0" brushRef="#br0" timeOffset="205156.7444">14228 15264 762 0,'8'-3'395'0,"21"0"-86"0,2-3-98 15,18 3-90 1,3 2-30-16,1-3-57 16,3 4-12-16,-14 2-192 0</inkml:trace>
  <inkml:trace contextRef="#ctx0" brushRef="#br0" timeOffset="205315.3395">14259 15372 980 0,'5'3'429'16,"15"-1"-181"-16,16 3-101 0,19 3-42 15,11-3-28-15,8 6-30 0,-5-4-100 16</inkml:trace>
  <inkml:trace contextRef="#ctx0" brushRef="#br0" timeOffset="205749.418">15043 15045 975 0,'0'8'345'16,"2"10"-285"-16,2 15-22 15,-2 22 4-15,-2 5 14 16,-5 20 22-16,0-2 4 16,-2-10-5-16,2-10-12 15,4-27-35-15,1-16-1 16,0-22 0-16,1-15 0 0,-5-23-1 16,-5-9-6-16,-3-22-10 15,-6-7-1-15,7-4-11 16,-1 2-1-16,15 18-5 15,8 12-3-15,15 21 2 16,4 11 0-16,8 15 0 16,7 7 0-16,10 4-25 15,12 4-75-15</inkml:trace>
  <inkml:trace contextRef="#ctx0" brushRef="#br0" timeOffset="205976.7869">15084 15252 1045 0,'13'0'431'0,"14"0"-247"16,22 4-110-16,12 2-8 0,20 2-35 15,1 0-14-15,-14 1-78 16,-10 0-182-16</inkml:trace>
  <inkml:trace contextRef="#ctx0" brushRef="#br0" timeOffset="206362.1562">15553 15535 451 0,'2'0'272'0,"1"-4"-4"0,3-1-105 15,7-6-63-15,-3-5-14 16,4-5-12 0,-4 0 0-16,-10-5 0 15,-3 3-5-15,-13 9-22 16,-2 6-13-16,-5 13-18 15,-1 5-4-15,2 6-4 16,4 2-2-16,13-1-5 16,4 1-1-16,10-5 1 0,7 3 2 15,6-2-1-15,4-1 0 16,0 3-1-16,-4-5 0 0,1 11 0 16,-6 5 0-1,-8 5 2-15,-4 8 3 16,-16-4 36-16,-12-4 20 15,-15-9 26-15,-8-5 5 16,-9-12-30-16,7-6-20 16,12-17-96-16,14-9-80 15</inkml:trace>
  <inkml:trace contextRef="#ctx0" brushRef="#br0" timeOffset="206712.8453">15947 15277 883 0,'14'-3'390'0,"17"-5"-191"15,8 3-48 1,6 2-68-16,2 1-22 15,5 2-35-15,-2 1-11 0,-7 3-108 16,-6 0-83-16</inkml:trace>
  <inkml:trace contextRef="#ctx0" brushRef="#br0" timeOffset="206877.4154">16006 15391 836 0,'9'0'437'0,"8"0"-134"16,14 2-129-16,14 5-32 16,14 1-80-16,7 1-27 15,5 2-38-15</inkml:trace>
  <inkml:trace contextRef="#ctx0" brushRef="#br0" timeOffset="207365.566">16780 15286 664 0,'0'-14'328'0,"3"-18"-78"16,-3-6-95-16,1-6-32 0,-1-8 5 15,-3-9-20 1,0 3-12-16,-2 16-24 15,1 14-27-15,0 35-25 16,0 15-8-16,-2 19-11 16,4 11 0-16,4 12-1 15,7 4 2-15,3 1 0 0,-1-5 0 0,-4-8 3 32,-7-11-1-32,-3-13 2 0,-9-12 3 0,-2-15 2 15,3-2 1 1,5-8-5-16,7 0-2 15,18 3-5-15,7-5-1 16,20 6 0-16,4 1 1 16,6 2 2-16,-4 2-57 15</inkml:trace>
  <inkml:trace contextRef="#ctx0" brushRef="#br0" timeOffset="207685.0689">17163 15226 845 0,'-17'-30'433'16,"-13"-20"-141"-16,17 0-127 16,13 1-46-16,19 11-66 15,9 6-14-15,16 18-7 16,2 11 0-16,3 21 1 15,-7 13-8-15,-16 8-11 16,-11 3-1-16,-30 1 1 16,-14 0 2-16,-19 2 0 15,-6 1-2-15,13-2-6 16,6-2-2-16,30-10-2 16,14-7-2-16,22-11 2 15,15-8 0-15,15-6-1 0,3-3 0 16,-1-4-125-16,-4 0-95 15</inkml:trace>
  <inkml:trace contextRef="#ctx0" brushRef="#br0" timeOffset="207981.2375">17583 15182 798 0,'-6'-24'422'15,"-8"-16"-111"-15,11 5-140 16,13 5-42-16,13 12-44 16,11 1-9-16,8 13-24 15,-5 7-6-15,-9 11-16 16,-6 7-11-16,-19 9-7 16,-7 0-1-16,-21 2 1 15,-8 4-2-15,-6 3-1 16,-1 0-2-16,16 2-5 15,9-8 0-15,20-9 1 16,17-2-1-16,18-10 0 16,11-5 1-16,12-4 19 15,1-3-94-15</inkml:trace>
  <inkml:trace contextRef="#ctx0" brushRef="#br0" timeOffset="208652.4394">18242 15096 904 0,'2'-11'425'16,"2"-4"-176"-16,-3 12-71 15,1 24-85-15,1 11-31 16,4 22-35-16,3 6 0 15,0 3-7-15,3-1-1 0,-5-15-4 16,-3-9-3 0,-5-23 7-1,-5-11 1-15,-4-22 0 16,-4-15 0-16,-3-17-10 0,0-8-2 0,0-4-3 16,0 1-1-1,4 8-1-15,3 7-4 16,9 18-2-16,3 12-2 15,8 14-3-15,3 5 1 0,5 13 2 16,8 4 1 0,12 14 2-16,9 7 1 0,8 8 0 15,-3 6 1 1,1-1 1-16,-2-6 1 0,-6-11 0 16,-2-12 2-16,-11-21 3 15,-6-8 2-15,-9-27 5 16,-4-8 2-16,-8-19-1 15,-5-10 21-15,-7-8 34 0,-3-2 5 16,-4 10 2-16,2 11-22 16,3 24-39-1,1 11-9-15,2 21-7 16,0 4-1-16,2 14-159 0,3 4-467 16</inkml:trace>
  <inkml:trace contextRef="#ctx1" brushRef="#br0" timeOffset="193398.4876">17305 19044 0</inkml:trace>
  <inkml:trace contextRef="#ctx0" brushRef="#br0" timeOffset="212529.3457">12797 14626 739 0,'0'-3'317'0,"0"9"-190"15,2 18-40-15,7 58-16 16,1 28-5-16,1 59 17 16,4 28-6-16,-10 13-36 15,0 0-3-15,-5-27-7 16,-6-32 1-16,7-47 9 16,4-26-101-16</inkml:trace>
  <inkml:trace contextRef="#ctx0" brushRef="#br0" timeOffset="213079.9683">12751 14689 529 0,'25'-1'239'0,"52"-3"-108"0,30 1-68 15,52-5-42 1,35 3 1-16,51 0 24 16,21 1 13-16,48 3 25 0,17-5 18 15,44-6 20-15,21-2 6 16,36-6 1-16,16-2-21 16,-6 2-36-16,12 1-18 0,-15 8-28 15,-13 10-7-15,-34 6-9 16,-42 6-3-1,-75 6-12-15,-36 0-77 16</inkml:trace>
  <inkml:trace contextRef="#ctx0" brushRef="#br0" timeOffset="213714.8922">13173 16137 1024 0,'50'0'365'0,"44"-4"-297"16,53 7-68-16,36-1-2 16,75-2-2-1,33 0 2-15,54-4 3 0,24-1 2 16,20-6-15-16,6-4 51 16,11-5 54-16,3-4 16 15,-11-1 31-15,-9 4-50 16,-19 6-51-16,-17 3-15 15,-21 4-14-15,-19 2-1 16,-36 0-34-16,-25 4-56 16</inkml:trace>
  <inkml:trace contextRef="#ctx0" brushRef="#br0" timeOffset="218124.6218">19109 14555 598 0,'-1'-12'328'0,"-1"-9"-84"16,4 26-85-16,1 16-17 16,1 47-54-16,3 27-28 0,1 33-18 15,-2 15-12-15,2 14-14 16,0 1-1-16,-5-12-1 16,0-7-2-16,1-26-2 15,2-13-2-15,3-17-1 16,4-13 0-16,-3-23 2 15,1-9 1-15,-4-18 10 16,-2-2 9-16,-4-11 12 16,-4-7 4-16,-4-2-8 15,-3-4-7-15,-2 0-128 16</inkml:trace>
  <inkml:trace contextRef="#ctx0" brushRef="#br0" timeOffset="220833.6973">13384 10537 827 0,'-6'-12'352'0,"3"-14"-188"15,10-8-47-15,24-13-39 16,13 5 0-16,18 10-5 15,5 11-5-15,-7 25-4 16,-12 18 4-16,-31 23 16 16,-15 9 3-16,-34 11-7 15,-15 4-17-15,-20-4-35 16,0-8-11-16,19-17-13 16,19-15-10-16,34-14-3 15,18-4-1-15,25-7 3 16,4-2 7-16,6-6 1 0,-5 1-33 15,-13-1-125-15,1-6-96 16</inkml:trace>
  <inkml:trace contextRef="#ctx0" brushRef="#br0" timeOffset="221120.2243">13654 10194 799 0,'-29'-3'348'0,"-41"5"-164"16,-10 6-32-16,4 18-54 0,6 10-18 15,17 20-43 1,12 8-23 0,23 13-14-16,9 7-6 0,28 3 0 15,18 4 4-15,24-7 3 16,19-9 4-16,19-27 0 16,3-22-2-16,7-40 6 0,-11-22 7 0,-21-39 40 31,-10-16 28-31,-36-17 42 15,-23-5 16-15,-53-8-9 16,-23 2-21-16,-29 21-43 16,-5 18-29-16,1 50-33 0,7 26-66 0,18 26-571 31</inkml:trace>
  <inkml:trace contextRef="#ctx0" brushRef="#br0" timeOffset="221930.7747">19773 15124 671 0,'11'-2'298'0,"17"-4"-120"15,4 4-63-15,2 8-39 16,-2 4-9-16,-18 8-20 16,-10 1-9-16,-26 8-8 15,-13-3-3-15,-5-3-12 16,2-6-5-16,22-12-11 15,14-4-4-15,29-7 13 16,13 2 10-16,11 5 20 0,2 7 7 16,-15 9 2-1,-14 7-1-15,-20 10 10 16,-16 1-1-16,-22 2-12 16,-18-9-11-16,-10-18-62 15,4-8-34-15,15-13-90 0,19-5-86 16</inkml:trace>
  <inkml:trace contextRef="#ctx0" brushRef="#br0" timeOffset="222230.718">19969 15017 651 0,'-17'-17'357'16,"-27"-18"-63"-16,-14 7-62 15,-13 17-78-15,-2 13-40 16,9 28-55-16,10 18-25 15,17 14-24-15,11 7-9 16,19 10-11-16,6 1-3 0,27 3 3 16,6-7 3-16,24-16 7 15,16-14 2-15,17-28 5 16,3-17 4-16,1-32 13 16,-5-22 16-16,-25-29 49 15,-10-7 43-15,-39-1 43 16,-22 8 3-16,-38 21-34 15,-9 14-45-15,-10 17-66 16,5 9-32-16,6 14-142 16,2 7 458-16</inkml:trace>
</inkml:ink>
</file>

<file path=ppt/ink/ink2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20T07:07:52.602"/>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20T07:08:01.377"/>
    </inkml:context>
  </inkml:definitions>
  <inkml:trace contextRef="#ctx0" brushRef="#br0">8348 13491 452 0,'-4'-2'262'16,"-9"-3"-50"0,-2 5-56-16,0-4-17 0,-2 4-29 15,1 0-15-15,1 7-27 16,4 3-11-16,5 7-18 31,4 4-8-31,9 3-13 0,3 0-4 16,13-4 1-16,1-4 3 0,1-8 8 15,0-3 1 1,-1-5 2-16,-3-7-1 0,-1-1 19 0,-3-6 12 31,-8-4 19-31,-1 3 10 16,-12-6-3-16,-7 1-8 15,-6 1-15-15,-4 2-11 0,1 4-17 0,0 4-7 16,-2 4-11 0,5 2-6-16,2 8-7 15,-1 4-2-15,6 8-2 16,0 3-2-16,8 1 1 16,5 1 0-16,6-4 0 15,4 0 1-15,8 0 1 16,-1-6 0-16,4-2 1 15,-4-9 1-15,2-3 0 0,-1-5 2 0,-4-7 1 32,1 0 1-32,-11-9 1 15,-7 0 2-15,-7-4 1 16,-4 4 4-16,-8 2 9 16,-2 4 3-16,0 8 1 15,-3 3-3-15,2 13-13 16,3 4-5-16,-3 7-5 15,7 4-1-15,4 2 0 0,4 3-1 16,11-4-2-16,3-3 2 16,8-5 0-16,5-1 1 15,2-6 0-15,0-3 2 16,0-6-1-16,-5-5 3 16,0-6 0-16,-4-4 0 15,1-1 2-15,-5-4 0 0,-5 4 2 16,-4 1-1-16,-13 0 2 15,-2 2 0-15,-8 1 0 16,-2 5 1-16,-1 1-1 16,-2 7-3-16,2 8-4 15,2 3-2-15,6 9-1 16,4 0-2-16,13 3 0 16,4-1 0-16,14-2 0 15,9-2 1-15,3-9 2 16,2-2 0-16,2-7 1 15,-2-4 1-15,-1-6 2 16,-1-2 0-16,-9-7 2 16,-4 1 1-16,-14-5 2 15,-5 0 1-15,-17-5 0 16,-5-1-1-16,-5 6-1 16,2 6 0-16,5 14-5 15,1 7 0-15,7 14-3 16,2 2-1-16,5 6 0 0,4 1-1 15,6-2 2-15,-2-3-1 16,13-4 2-16,1-2 0 16,-2-11 3-16,9 0 1 15,-3-5 4-15,4-1 3 16,-2-6 2-16,-4 0 3 16,-4-6 3-16,-9-2 2 15,-6 2 2-15,-7-1 0 0,-9 1-6 16,-2 0-2-16,-4 6-7 15,-1 5-4-15,4 3-4 16,3 6-1-16,7 6-2 16,0 1-1-16,10 3 0 15,1 0 0-15,8-1 1 16,8-1 1-16,-2-8 1 16,9 0 2-16,-4-4 1 15,1-5-1-15,-2-1 2 16,-9-5 1-16,-6-6 1 15,-3 3 3-15,-8-4-2 16,0 2 0-16,-5 1-3 0,1 3-1 16,-2 6-2-16,1 0-1 15,8 6-2 1,-3-1 0-16,9-1 0 16,5 3 1-16,0-4 1 0,-5-2 0 15,0 2 1-15,1-1 1 16,11-2-2-16,32-12 1 15,-33 6 3-15,-7-1-3 16,-4 1 3-16,-4 3-1 16,-7 1-3-16,-1 3 2 0,-1 8-1 15,-1 2-1 1,-2 6 0-16,6 3 0 16,-1 1 0-16,2-6-1 0,9 2-1 15,3-5 1-15,6 0 0 16,7-3 1-16,-1-6 0 15,-3-1 2-15,2-7 1 16,-5-1-2-16,1 1 2 16,-2-1 3-16,-8 0 0 15,3-1 4-15,-7 0-2 16,-3-4-2-16,-1 5-2 16,-5 0-2-16,-3 2-1 15,1 7-1-15,-3 2-1 16,0 4 0-16,3 6-1 15,1-1 0-15,6 0-1 16,2 2 0-16,9-4 0 16,2 5 0-16,8-2 1 15,4-1 1-15,4 1 1 0,2-8 0 16,-7-4 1 0,5-1 0-16,-4-6 0 0,1-2 1 0,-3-4 1 15,-5-2 1 1,-10-3 0-16,-6-2 0 15,-5 6 0-15,-9-3 0 16,-2 2-2-16,-2 3 1 0,0-1-3 16,2 5 0-1,1 5-2-15,4 6-1 0,5 7-1 16,4 5 0-16,8 1-1 16,6 2 1-16,7 0 0 15,3 0 2-15,7 3 1 16,2-5 0-16,2-5 1 15,-1-3 1-15,0-6 0 16,-7-4 1-16,-4-7 1 16,-1-5 0-16,-5-1 2 15,-3 1-1-15,-11-3 1 16,-4 2 0-16,-14-5-1 16,-1-1 0-16,-1 5-3 15,-1 0-1-15,7 10 0 16,-2 4-3-16,-2 8 0 0,2 3-1 15,6 6 0 1,1 4 0-16,7 5 1 0,4 0-1 16,9-2 0-16,5-2 1 15,11-5 0 1,2-3 3-16,3-3 0 0,-1-2 1 16,-1-5 1-16,-4-2-1 15,-7-7 2-15,4-3-1 16,-10-7 2-16,-4 2 1 15,-5-2 0-15,-8-1 1 16,-6 2-1-16,-1 0-3 16,-5 0 0-16,5 4-2 0,2 8-2 15,1 3-1-15,4 10-1 16,-4 1-1-16,5 6 1 16,3 2 1-16,3-2 0 15,1 1 1-15,8-1 0 16,2-4 0-16,6-1 1 15,4-5 1-15,-3-5 1 16,-1-1 0-16,0-7 2 16,-2-2-1-16,-5-4 0 15,-1 1 2-15,-7-3-2 0,1 3 2 16,-5-1-1-16,-3 3 0 16,-1 5-1-1,-4 0-1-15,-1 5-1 16,3 1-1-16,4 9-1 15,-5-3 0-15,7 1 0 16,2 4 0-16,-2-12 2 16,6 5 0-16,3-2 0 15,-5-3 2-15,0 0 0 0,0 0-1 16,0 0 0-16,0-1-1 16,0 1-93-16,0 0-117 15</inkml:trace>
  <inkml:trace contextRef="#ctx0" brushRef="#br0" timeOffset="2971.63">17763 13474 204 0,'3'-2'148'15,"4"-2"3"-15,-6-1-8 0,0 3 5 16,-1 0 2-16,-1 0-4 16,0 1-15-16,0 0-10 15,0 0-19-15,-1 0-10 16,1 0-15-16,0 0-5 15,-2-2-11-15,-10-4-5 16,-33-10-9-16,29 17-6 0,-5 1-16 16,2 3-7-1,4 4-11-15,0 1-3 16,5 5-1-16,7 0 0 0,-1 1-1 31,6 3 2-31,9-2-1 0,2 0 1 16,13-6 5-16,1-7 1 15,2-4 4-15,-5-5 1 16,-5-5 7-16,-3-2 4 16,-8-4 9-16,-5-2 11 15,-8 2 23-15,-6 0 4 16,-8-1-3-16,-3 4-9 0,-2 1-29 16,0 2-9-16,-1 8-12 15,3 3-6-15,7 8-5 16,1 4-1-16,6 5-2 0,3 0 0 15,4 5 0 1,2-3-1-16,10 4 0 16,5 1 0-16,6-8 2 15,4 1 1-15,2-8 1 16,-2-7 4-16,2-3-1 16,-4-7 0-16,-5-9 2 15,-1-1-2-15,-9-6 6 16,-5-4 1-16,-9-1 2 0,-8-2 2 15,-7 0 4 1,-2 3 3-16,-4 8 1 16,0 6-2-16,4 11-8 15,0 6-6-15,8 11-6 0,2 5-1 16,3 6-3-16,5 2 0 16,7 0 0-16,1 2 0 15,18-6 0-15,1-4 1 16,9-8 3-16,3-6 1 15,-4-4-1-15,-1-5 1 0,-8-8 2 16,0-3 0 0,-6-7 4-16,-4-1 1 15,-10-4 3-15,-2 1 1 0,-14-2 13 0,-4 4 5 16,-7 9 1 0,-1 3-2-16,-5 12-15 15,4 4-6-15,-2 7-6 16,0 4-1-16,7 3-1 15,3 1-1-15,12 2-1 16,5 0-1-16,4 1 0 16,4-3-1-16,8-1 1 15,2-6 2-15,10-5 0 16,8-3 1-16,5-9 3 16,-1-2-1-16,-3-6 2 15,-7-3 0-15,-11-4 3 16,-7-2 2-16,-12-4 2 15,-9 1 0-15,-13 3 0 16,-3 4 0-16,-6 4-2 16,-1 4-2-16,6 10-4 15,3 3-1-15,5 9-2 0,1 7-1 16,4 5-2-16,5 4 0 16,6 1-1-16,6-5 0 15,8 1 0-15,6-4 0 0,5-7 2 16,2-3 1-1,9-6 1-15,1-5 0 16,4-9 0-16,-1-5 1 0,-10-8 1 16,-7-5 1-16,-11 1 3 15,-7 2 2-15,-10-1 2 16,-6 2 3-16,-11 5 3 16,-2 1-1-16,0 7-2 15,-1 7-4-15,5 5-5 16,2 4-2-16,7 8-2 15,3 0 0-15,5 8-2 16,5 1-1-16,2 2 0 16,2 0-1-16,6-4 1 15,2-4 0-15,13-3 1 16,3-6 1-16,10-5 1 16,3-3 0-16,-3-10 1 15,-3 1 2-15,-9-11-1 0,-5-2 2 16,-10-5 2-16,-4 2 0 15,-12 4 2-15,-5 3-1 16,-10 3 0-16,-3 1-1 16,-4 8-3-1,-3 4 0-15,2 6-3 0,2 8 0 16,9 6-1-16,1 2 0 16,9 3-1-16,2 1-1 15,3-2 0-15,5 1-1 16,6-8 0-16,8-3 2 0,12-6 1 15,3-6 1 1,9-4 0-16,-2-8 2 0,-5-1 1 16,-3-4 1-16,-15-7 2 15,-2 5 0-15,-12-9 0 16,-6 3-1-16,-6 0 0 16,-5 1-2-16,-3 6 0 15,-5 3-1-15,3 10-2 16,-2 6 0-16,1 14-2 15,-2 7-1-15,9 9 0 16,5 3 0-16,3-3-1 16,12-1 0-16,5-6 1 15,2-4 0-15,11-9 3 16,3-3 0-16,4-8 0 0,3 0 1 16,0-8 1-1,-4-1 2-15,-9-5 1 16,-5-7 1-16,-12 1 1 15,-3-4 0-15,-15 1 0 16,-2 7-1-16,-8 7-2 0,-3 4-1 16,5 8-4-16,3 1 0 15,14 3-119-15,6 0-145 16</inkml:trace>
  <inkml:trace contextRef="#ctx1" brushRef="#br0">17262 19044 0,'0'0'0</inkml:trace>
  <inkml:trace contextRef="#ctx1" brushRef="#br0" timeOffset="3521.9751">17121 19044 0</inkml:trace>
  <inkml:trace contextRef="#ctx0" brushRef="#br0" timeOffset="13023.0605">8353 13563 236 0,'-1'-8'207'16,"-5"-2"62"-16,2 2-40 15,2 1-61-15,2 7-28 16,0 1-54-16,-1-1-23 0,1 0-31 0,0 0-9 15,0 16-9-15,6 40-3 32,-3-8-5-32,3 17-2 0,-1 8 0 0,0 7-1 15,-2-4 0 1,-1-29 1 0,-1-24 1-16,1 2-11 0,3 51-43 15,1-12-44-15,-2-22-199 16</inkml:trace>
  <inkml:trace contextRef="#ctx0" brushRef="#br0" timeOffset="13397.5548">8280 14085 497 0,'-1'0'299'0,"0"0"-46"16,1 3-71-1,0-3-87-15,7 15-31 16,24 55-13-16,-16-25-13 0,-1-2-13 16,-3-5-8-16,3-21 14 15,7-9 25-15,0-19 59 16,1-12 25-16,1-14-7 16,-4 1-25-16,0 0-56 15,-5 3-29-15,3 9-214 16</inkml:trace>
  <inkml:trace contextRef="#ctx0" brushRef="#br0" timeOffset="13949.963">8718 14219 707 0,'0'-3'336'16,"-4"-2"-144"-16,3 7-42 15,1-2-68-15,-2 0-28 16,4 25-28 0,2 33-7-16,-2-23-9 15,4 2-3-15,3-7 0 16,-4-6 0-16,2-11 2 15,-7-9 4-15,-1-15 2 16,0-4 1-16,-3-14 7 16,2-4 5-16,-7-6 19 15,-1-9 7-15,-5-2-4 0,2 1-8 16,3 2-22 0,5 9-8-16,6 11-2 15,5 7 1-15,5 9-9 16,4 2-2-16,10 1-8 0,7 5-2 0,15 3 8 15,-1 0-36 1,0 5-71-16,-3 1-70 16,-14-1-231-16</inkml:trace>
  <inkml:trace contextRef="#ctx0" brushRef="#br0" timeOffset="14174.9384">8758 14263 661 0,'3'-1'333'0,"5"-2"-76"0,16-1-169 15,2 0-25-15,0 1-30 16,3 2-13-16,-6 6-122 15,2 2-198-15</inkml:trace>
  <inkml:trace contextRef="#ctx0" brushRef="#br0" timeOffset="14645.3692">9063 14422 295 0,'3'0'195'16,"2"-5"8"-16,0-5-34 15,-2 0-38-15,-3-4-14 16,0 0-10-16,0 2-5 15,-6 0-12-15,-2 2-10 16,-7 5-28-16,-4 4-15 0,-1 4-27 16,2 8-8-16,3 3-7 15,3 1-2-15,8 2-1 16,2-6 0-16,6 0 0 16,4-3-1-16,5-6 0 15,3 1-1-15,-1-3 0 16,0-2 2-16,-1-1 4 15,-2 1 1-15,-1 4 2 16,-2 4 1-16,-3 9 5 16,-4 3 2-16,-2 7 2 0,-2 0 0 15,-8 1 0 1,-2 1 2-16,-9-16 0 0,-2-6-6 16,0-17-38-1,1-11-47-15,8-8-267 0</inkml:trace>
  <inkml:trace contextRef="#ctx0" brushRef="#br0" timeOffset="15199.1033">8668 13822 641 0,'0'-1'314'15,"0"-1"-131"1,7 0-38-16,-7 1-56 16,29 0-18-16,48-4-12 15,-26 5-10-15,-2 0-21 16,-3 3-9-16,-8 0-5 15,-9-1-1-15,-10-2-4 16,-7-1-7-16,-6-7-6 16,-4-2-2-16,-5-4 1 0,-3-2 5 15,-2-3 3-15,0 3 1 16,1 5 8-16,2 0 8 16,3 12 5-16,2 4 4 15,1 8 5-15,6 3-1 16,-1 7 13-16,1 2 3 15,0-1-4-15,-5 1-5 16,-3-10-12-16,-3 0-9 16,0 0-70-16,-3-4-72 0</inkml:trace>
  <inkml:trace contextRef="#ctx0" brushRef="#br0" timeOffset="17558.5451">8817 12296 679 0,'0'-2'368'0,"0"6"-87"0,7 6-118 15,0 12-104 1,1 6-22-16,0 5-15 16,-8-2-6-16,2-1-5 0,1-6 0 15,4-8-2 1,-1-5 0-16,1-11 1 15,-4-4 1-15,-3-13 0 16,2 0-1-16,1-12-3 16,-2-1-3-16,8 4 16 15,1-3 8-15,8 9 10 16,4 4 1-16,-3 8-15 16,0 8-9-16,-5 13-6 15,-4 8 0-15,-2 13 0 16,-2 0 0-16,-2 8-2 15,0-2-1-15,3-9-30 16,0 1-70-16,3-21-334 16</inkml:trace>
  <inkml:trace contextRef="#ctx0" brushRef="#br0" timeOffset="18040.1711">8732 12128 667 0,'-3'-3'329'0,"0"-2"-124"16,8-1-53-16,17 2-61 16,10-1-22-16,9-1-14 15,6 2-9-15,1 4-18 16,-2 2-7-16,-3 6-7 0,-10-4-2 16,-14-4-4-16,-8 2-8 15,-7-4-17 1,-3-1-4-16,-4-5 0 15,-3-7 7-15,-6-1 14 0,-2-1 2 16,3 1 4 0,2 4 11-16,6 8 4 15,3 6 2-15,6 10 9 0,2 8-3 16,-1 7 2-16,-1 1 1 16,-4 2-8-16,1-7-6 0,-2-6-4 15,0-6-2-15,2-6-86 16,0-1-165-1</inkml:trace>
  <inkml:trace contextRef="#ctx0" brushRef="#br0" timeOffset="45937.6706">8528 12976 30 0,'0'6'11'15,"0"6"-6"-15,0 5-7 32</inkml:trace>
  <inkml:trace contextRef="#ctx0" brushRef="#br0" timeOffset="46252.8728">8583 12895 529 0,'2'-5'290'16,"1"-7"-52"-16,-1 2-34 16,-2 7-56-16,0 1-18 15,0 6-38-15,-1-4-17 16,0 0-26-16,-6 28-7 0,-17 40-6 15,3-19-7-15,-3 23-10 16,-5 1-6-16,5 10-7 16,-1-4 0-16,8-20-6 15,6-10-2-15,3-20-33 16,4-8-29-16,6-14-104 16,4-6-101-16</inkml:trace>
  <inkml:trace contextRef="#ctx0" brushRef="#br0" timeOffset="47045.0231">8557 12752 170 0,'-5'1'143'16,"-4"5"42"-16,-2-2-13 0,-3 4-34 15,0 4-24-15,1 3-37 16,-2 1-7 0,8-1-6-16,3-5-2 15,3-4-6-15,2-2-4 16,3-3-1-16,-4-1 4 16,0-1 6-16,11-4-1 0,43-25-13 15,-29 11-7-15,6 0-14 16,2-1-4-16,-7 6-7 15,0-3-2-15,-10 6-2 0,-6 3-1 16,-5 4-2 0,-4 8-1-16,-4 11-1 15,-1 2 0-15,-3 11 2 16,2 1 3-16,2-2 6 16,4 0 0-16,4-8 0 15,2-4-4-15,3-5-5 16,-2-5-1-16,0-8 0 15,2-1-33-15</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21-10-27T21:30:12.035"/>
    </inkml:context>
    <inkml:brush xml:id="br0">
      <inkml:brushProperty name="width" value="0.05292" units="cm"/>
      <inkml:brushProperty name="height" value="0.05292" units="cm"/>
      <inkml:brushProperty name="color" value="#FF0000"/>
    </inkml:brush>
  </inkml:definitions>
  <inkml:trace contextRef="#ctx0" brushRef="#br0">719 17735,'0'0</inkml:trace>
</inkml:ink>
</file>

<file path=ppt/ink/ink2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9T13:08:58.329"/>
    </inkml:context>
    <inkml:brush xml:id="br0">
      <inkml:brushProperty name="width" value="0.05292" units="cm"/>
      <inkml:brushProperty name="height" value="0.05292" units="cm"/>
      <inkml:brushProperty name="color" value="#FFFFFF"/>
    </inkml:brush>
  </inkml:definitions>
  <inkml:trace contextRef="#ctx0" brushRef="#br0">18781 9937 298 0,'-4'-15'175'0,"-3"-11"-26"16,6-7 8-16,0-1 18 0,2 11-10 15,2 7-25-15,1 20-31 16,-2 8-16-16,1 22-18 16,-3 13-3-16,-4 9-15 15,1 1-11-15,-3-11-17 16,2-8-5-16,4-18-12 15,0-8-6-15,5-12 0 0,-3-8 8 16,1-18 5-16,2-12 2 16,3-27-4-16,3-10-8 15,0-3 1-15,1 5 6 16,-3 25 20-16,-4 10 7 16,-5 22 8-16,-3 8-4 15</inkml:trace>
  <inkml:trace contextRef="#ctx0" brushRef="#br0" timeOffset="147301.37">18862 9629 681 0,'-3'1'333'0,"-4"4"-75"15,5-3-134-15,6 0-76 16,7 2-4-16,7-2-18 15,4 0 2-15,3 4 8 16,2 2 1-16,-6 4-2 16,-2 3 5-16,-8-4 17 15,-9 3 4-15,-3-5 7 16,-8-3-1-16,-1-7-22 16,2-8-9-16,1-6-24 15,7-3-10-15,0-5 1 0,3 2 5 16,0 2 12-16,-3 4 2 15,1 14 0-15,-1 2-3 16,-4 8-5-16,-1 5-1 16,-5 4-4-16,-5 2 1 15,-3 3 1-15,2-1-1 16,4-5-2-16,2-3-3 16,7-8-3-16,1-5-2 15,3-4 14-15,-1 1 3 0,0 1 7 16,2-5 0-16,6-11-12 15,20-28-4-15,-19 32-3 16,-3 1-1-16,-2 5 1 16,1 3 0-16,-5 7 1 15,1 5-2-15,-2 2-4 16,-2 6 0-16,3 3-3 16,4-1-1-16,3-2 0 15,3-3-3-15,0-11 0 16,-1-5 2-16,7-6 2 15,-8-4 2-15,4 0 1 16,-1 2 1-16,-5 2 2 16,2 5 2-16,-3 1 10 15,-7 0 2-15,1 0 4 16,1 2-2-16,-1 0-9 0,0-1-5 16,0 1-3-16,-5-16-1 15,-4-26-2-15,10 34 1 16,0 3-4-16,0 7-3 15,0 8-2-15,-1 2-1 16,3 14 3-16,-1 1 5 16,-1 0 3-16,3 3 3 15,-5-8 2-15,1-2 0 16,1-8 2-16,1-7 1 0,0-6 3 16,-1-6 0-16,3-6-2 15,-5-5 1-15,2-3-4 16,2-7-1-16,-1 4-2 15,3 0-1-15,0 7-1 16,-3 5 0-16,1 10 0 16,1 4-2-16,-2 9 0 15,1 3-2-15,-2 5 0 16,-1 3 1-16,2 5 1 16,-1-1 0-16,1-2 1 15,3-3 1-15,-4-11 1 16,4-2 4-16,-1-8 8 15,-7-3 1-15,-4-5 2 16,-3-4-4-16,2 3-45 16,3-2-73-16</inkml:trace>
  <inkml:trace contextRef="#ctx0" brushRef="#br0" timeOffset="147301.37">19242 9655 415 0,'-1'-1'204'0,"1"-1"-63"16,0 0-30-16,0 0-37 15,0 1-6-15,0 1 1 16,0 0 2-16,0 0 2 16,0 0 2-16,0 0 1 15,0 0-2-15,0 0-13 0,1 4-9 16,2 13-9-16,6 31-4 16,-9-28-2-16,2 0-2 15,1-3-13-15,-2-6-3 16,3-4 18-16,-4-7 12 15,0-5 6-15,-3-6 3 16,3-6-21-16,0-3-10 16,4-2-15-16,0 3-5 15,1 6-2-15,-2 2 1 0,0 6-12 16,-3 5-56-16</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5-10-12T15:19:20.796"/>
    </inkml:context>
    <inkml:brush xml:id="br0">
      <inkml:brushProperty name="width" value="0.05292" units="cm"/>
      <inkml:brushProperty name="height" value="0.05292" units="cm"/>
      <inkml:brushProperty name="color" value="#FF0000"/>
    </inkml:brush>
  </inkml:definitions>
  <inkml:trace contextRef="#ctx0" brushRef="#br0">719 17735,'0'0</inkml:trace>
</inkml:ink>
</file>

<file path=ppt/ink/ink2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20T08:34:24.130"/>
    </inkml:context>
    <inkml:brush xml:id="br0">
      <inkml:brushProperty name="width" value="0.05292" units="cm"/>
      <inkml:brushProperty name="height" value="0.05292" units="cm"/>
      <inkml:brushProperty name="color" value="#FF0000"/>
    </inkml:brush>
    <inkml:context xml:id="ctx1">
      <inkml:inkSource xml:id="inkSrc315">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20T08:38:13.973"/>
    </inkml:context>
  </inkml:definitions>
  <inkml:trace contextRef="#ctx0" brushRef="#br0">2269 9654 492 0,'-22'-4'303'0,"-17"-6"-28"15,-4 7-112-15,2 3-31 16,-2 6-42-16,3 7-10 15,0 8-21-15,7 1-6 16,16 10-14-16,12 2-9 16,20 3-11-16,10-4-4 0,10-10-4 15,6-3-5-15,5-12-1 16,-2-4-1-16,-5-4 1 16,-9-3 3-16,-20-4 8 15,-10 2 0-15,-22 4 2 16,-12 1-4-16,-21 10-8 15,-1 7-1-15,-12 8-4 16,2 6 0-16,11 9 12 16,6-4 5-16,30 4 3 15,13-1 2-15,22-5-13 16,12 2-5-16,20-8-2 16,7-6-1-16,7-14-1 0,-5-7 2 15,-8-8-91 1,-4-3-86-16</inkml:trace>
  <inkml:trace contextRef="#ctx0" brushRef="#br0" timeOffset="174.0585">1790 9892 833 0,'-8'-4'383'0,"-7"-2"-168"16,9 2-111-16,6 3-39 15,9 2-44-15,5 2-17 0,11 5-2 16,7 0-117 0</inkml:trace>
  <inkml:trace contextRef="#ctx0" brushRef="#br0" timeOffset="517.3809">2553 10029 576 0,'-6'-7'339'32,"-9"-13"-56"-32,-5 5-106 15,-5 3-31-15,-3 6-53 16,1 6-23-16,-2 11-34 15,2 4-16-15,8 7-22 16,8 5-4-16,17 0-2 16,9 2 2-16,14-3 6 15,2-8 2-15,5-5 2 16,-3-5 3-16,-10-7 4 16,-9-1 6-16,-7-8 17 0,-9 0 3 15,-11-1 0-15,-2 1-7 16,-16 3-23-16,2-2-49 15,0 1-176-15</inkml:trace>
  <inkml:trace contextRef="#ctx0" brushRef="#br0" timeOffset="704.0086">2559 10035 654 0,'12'-4'344'0,"21"-4"-74"16,1-1-67-16,8 1-71 15,-2 2-30-15,-8 5-48 16,-3-3-18-16,-7 3-23 16,-1 1-5-16,-7-4-66 15,-2 4-102-15</inkml:trace>
  <inkml:trace contextRef="#ctx0" brushRef="#br0" timeOffset="837.9957">2774 10007 589 0,'-2'11'329'0,"-2"7"-72"16,1 6-98-16,3 6-28 16,1 4-62-16,5 6-26 15,0-8-29-15,-2-3-28 16,10-13-366-16</inkml:trace>
  <inkml:trace contextRef="#ctx0" brushRef="#br0" timeOffset="1293.5513">3078 9988 602 0,'-8'2'333'0,"-8"2"-54"0,4 5-102 15,2 9-87 1,-1-2-24-16,12 10-34 0,4 4-10 15,5 0-10-15,12 5-1 16,-3-11-1 0,0-8 0-16,5-10 4 15,-3-6 1-15,0-10 5 0,-1-5 1 16,-3-6 1 0,-6-2 2-16,-6 0 0 15,-3 2 3-15,-3 7 27 16,-3 3 3-16,1 6 1 15,-1 4-8-15,2 6-31 0,1-5-10 0,0 0-8 16,1 12 0-16,10 38 0 16,5-25-1-1,3-4 1 1,-10-4 0-16,15-6 3 0,0-9 2 0,6-6 11 16,6-9 2-1,-14-9 24-15,-4-1 13 16,-13-2 11-16,-5 0 0 0,-11 5-28 15,-4 1-14-15,-5 0-109 0,4 7-86 32</inkml:trace>
  <inkml:trace contextRef="#ctx0" brushRef="#br0" timeOffset="1828.9785">4015 10007 423 0,'5'-1'280'16,"10"2"25"-16,2 0-112 0,2 6-84 15,1 6-13-15,-10 4-8 16,-2 9-3-16,-10 7-5 16,-4-3-8-16,-1-4-32 15,3-4-11-15,1-11-20 16,3-9-2-16,12-8-2 16,2-8-2-16,8-10 3 15,4 1-2-15,1-6-1 16,-4 5 0-16,0 9 1 15,-4 6 0-15,-6 16 21 16,0 4 19-16,-11 16 21 16,-3 0 3-16,-7 8-15 15,4 2-19-15,4-7-25 16,5-4-57-16</inkml:trace>
  <inkml:trace contextRef="#ctx0" brushRef="#br0" timeOffset="2372.0861">5117 10093 715 0,'-19'0'356'0,"-18"3"-81"16,-1 1-64-16,11 9-90 15,5 3-22-15,11 5-73 16,10 3-6-16,11 3-1 16,2 0-2-16,12-5 1 15,5-1 0-15,0-12-3 0,2-5 1 16,-4-9 0-16,-8-10 2 15,-8-9 1-15,-10-9 0 16,-8-8-4-16,-7-3-3 16,-7-4-3-16,2-6-1 15,1-9-2-15,10-1-3 16,12 0-5-16,5 10-7 16,12 22-7-16,0 10-3 15,6 20-61-15,0 5-65 0</inkml:trace>
  <inkml:trace contextRef="#ctx0" brushRef="#br0" timeOffset="2572.4484">5317 10030 721 0,'0'2'380'16,"-3"1"-79"-16,6 12-136 0,2 3-37 15,2 13-39-15,2 5-30 16,0-2-32-16,2 0-10 16,3-12-134-16,-1-6-231 15</inkml:trace>
  <inkml:trace contextRef="#ctx0" brushRef="#br0" timeOffset="2840.7653">5671 10118 881 0,'-3'12'387'0,"-8"18"-177"16,-2 3-31-16,-5-1-45 15,-1 1-23 1,1-9-53-16,-1-7-17 0,2-8-24 16,2-9-4-1,-2-13-4-15,9-2-3 16,3-13-3-16,-2-3-3 0,14 6-5 15,0-2-2-15,6 11 3 16,7 7 4-16,-2 9 12 16,3 9 8-16,-2 10 18 15,0 4-1-15,4 2-5 16,-4-2-7-16,4-4-308 16</inkml:trace>
  <inkml:trace contextRef="#ctx0" brushRef="#br0" timeOffset="3390.7474">6038 10130 714 0,'-13'-2'357'0,"-14"2"-106"15,-3 0-46-15,4 11-81 0,3 1-34 16,7 4-57-16,9 4-13 16,12 4-7-16,7 1-2 15,11-4 2 1,2-4-1-16,3-12 1 15,-1-5 0-15,-3-10 5 0,-4-7 1 16,-10-9 6 0,-8-7 0-16,-7-8-3 15,-11-5-3-15,-9-4-6 0,2-4-3 16,1-13-5-16,9-2-4 16,10-1-4-16,7 9-6 15,4 20-7-15,6 13-7 0,4 25-110 16,2 8-120-16</inkml:trace>
  <inkml:trace contextRef="#ctx0" brushRef="#br0" timeOffset="3740.2179">6217 10167 589 0,'8'4'336'0,"3"0"-59"0,13 0-106 32,5-1-17-32,1-4-53 15,1-2-22-15,-8-9-35 0,-5-1-9 16,-8-4-9-16,-3-1-3 16,-7 1-5-1,-3-1-3-15,-9 4-7 0,-6 0-4 16,-9 6-6-16,-1 6-4 15,-2 4-6-15,5 6-2 16,10 13-1 0,2 3 1-16,13 14 6 15,7 8 2-15,6 6 5 0,3 9 3 16,-3-3 2-16,4 0 0 16,-2-12-1-16,-2-12-2 15,5-7-69-15,-11-10-109 16</inkml:trace>
  <inkml:trace contextRef="#ctx0" brushRef="#br0" timeOffset="4052.3941">6735 10146 612 0,'-7'-10'359'16,"-3"-6"-46"-16,-8 2-128 0,-2 1-30 15,-3 6-35-15,-2 3-18 16,-1 4-42-16,2 4-17 16,6 7-24-16,4 3-7 15,10 8-1-15,5-1 2 16,16 3-4-1,5-4 0-15,4-6-1 0,6-6 0 16,-2-8-2-16,-2-2-4 16,0-6-75-16,-8 0-85 0</inkml:trace>
  <inkml:trace contextRef="#ctx0" brushRef="#br0" timeOffset="4245.7681">6807 10009 772 0,'0'-3'414'0,"2"-8"-73"15,2 4-77-15,-3 11-105 16,3 6-29-16,4 17-67 16,1 6-6-16,6 13-14 15,-2 9-9-15,-6 7-11 16,1 4-7-16,-8-2-10 0,-2-7-3 16,1-9-32-16,1-9-65 15,0-19-232-15</inkml:trace>
  <inkml:trace contextRef="#ctx0" brushRef="#br0" timeOffset="4422.6927">6908 10197 828 0,'7'0'350'0,"5"0"-184"0,4 4-98 15,5 0-44-15,-6 0-6 0,3-2-18 16,2-2-105 0</inkml:trace>
  <inkml:trace contextRef="#ctx0" brushRef="#br0" timeOffset="4691.0812">7124 10110 831 0,'2'2'427'0,"6"5"-138"0,-7 9-102 15,-1 3-26-15,0 5-53 16,-4-3-19-16,8-7-47 16,-4-2-17-16,3-12-14 15,1-6-3-15,-11-9-1 16,17-6-1-16,5-2-3 16,1 1 0-16,16 3-2 15,-9 3-1-15,-1 6 1 16,-2 5 0-16,-4 10 1 15,0 7 1-15,-6 7 1 16,1 5 1-16,-8 1-2 16,-3 0-1-16,2-6-28 15,-2-3-78-15,0-10-272 16</inkml:trace>
  <inkml:trace contextRef="#ctx0" brushRef="#br0" timeOffset="4862.6375">7245 9748 1116 0,'0'-4'499'0,"-3"-1"-248"15,3 4-72-15,0 1-97 16,0 0-31-16,0 7-34 16,-2 17-5-16,0 38-156 15</inkml:trace>
  <inkml:trace contextRef="#ctx0" brushRef="#br0" timeOffset="5515.7658">8364 9848 661 0,'-7'19'319'16,"-8"15"-125"-16,-8 19-80 15,-4 6-14-15,-3 4-43 16,4-2-18-16,10-10-15 16,2-11-5-16,10-17 1 15,3-10 7-15,4-16 15 16,3-10 3-16,5-17-3 16,7-9-6-16,2-6-5 15,2-3-1-15,-4-5 5 16,-4-2-3-16,-2-4-12 15,1 2-4-15,2 13 0 16,-1 12 7-16,-7 18 9 16,-3 10 1-16,-3 15-9 15,5 8-6-15,7 24-11 16,4 5-2-16,10 16-1 0,0-1-1 16,2-1-1-16,0-1 0 15,-6-10-2-15,-1-4-43 16,-6-14-133-16,-2-11-138 15</inkml:trace>
  <inkml:trace contextRef="#ctx0" brushRef="#br0" timeOffset="5688.5927">8278 10059 856 0,'-2'-1'383'0,"2"1"-192"16,7 2-52-16,-7-2-78 15,30 1-20-15,55 5-22 16,-28-5-9-16,3 1-10 16,6 3-127-16</inkml:trace>
  <inkml:trace contextRef="#ctx0" brushRef="#br0" timeOffset="6076.6605">8787 10068 749 0,'5'-2'331'16,"10"-3"-155"-16,2 2-43 15,16 3-53-15,-1 1-15 0,6 3-29 16,2 0-9-16,-3 2-9 15,1-2-2-15,-5-1-1 16,-5-1-2-16,-9-3 3 16,-6-4 1-1,-11-9-3-15,-2 4 0 16,-5-4-5-16,2-1-2 0,-2 4-3 16,2-4-1-16,3 2-3 15,0 9 14-15,7 6 12 0,-2 4 5 16,3 7 18-16,-1-1 0 15,-2 10 8 1,-5-7 2-16,-2-2-13 0,-3-1-14 0,0-12-76 31,3 5-49-31</inkml:trace>
  <inkml:trace contextRef="#ctx0" brushRef="#br0" timeOffset="6463.3875">9457 9743 810 0,'-2'0'391'15,"-1"0"-135"-15,3 14-134 16,4 11-34-16,4 22-24 15,3 9-1-15,-1 9 10 16,-4 0-5-16,-3-9-12 16,-2-6-17-16,-1-17-30 0,3-8-4 15,1-15-75-15,1-8-77 16</inkml:trace>
  <inkml:trace contextRef="#ctx0" brushRef="#br0" timeOffset="6779.1529">9439 9767 759 0,'14'-9'365'0,"20"-11"-147"15,7 6-56-15,12 13-82 16,-1 5-19 0,-9 13-15-16,-6 3-3 15,-21 8 1-15,-12 5 0 16,-16 7-6-16,-12 4-9 15,-7-4-15-15,0-4-6 16,8-15-7-16,12-7-1 16,19-12-2-16,13-2 1 0,18 2 1 15,2-2 4 1,1 6 0-16,-7 3-1 0,-14 8 12 16,-3 8 27-16,-20 1 28 15,-10 0 7-15,-14-1-6 16,-17-5-25-16,-10-12-29 15,-1-4-59-15,3-10-242 16</inkml:trace>
  <inkml:trace contextRef="#ctx0" brushRef="#br0" timeOffset="7241.2112">9019 9934 468 0,'1'0'311'0,"5"1"32"15,8 2-149-15,12 7-75 16,9 0-15-16,5 7-24 15,0-1-15-15,-8-1-27 16,-10-4-10-16,-13-3-6 16,-9 2 7-16,-14-4 13 0,-3 6 11 15,-10 0 16-15,0 0-3 16,5 6-15-16,-1-2-12 16,7 3-26-16,3 0-4 15,5-4 294-15</inkml:trace>
  <inkml:trace contextRef="#ctx0" brushRef="#br0" timeOffset="12690.4889">10694 10095 515 0,'0'-7'305'16,"-4"-6"-32"-16,-7 1-35 16,-13 2-57-1,-4 4-28-15,-7 2-44 0,4 1-20 16,3 8-36-16,4 3-19 16,11 10-20-16,4 3-7 15,15 5-7 1,4-1-2-16,19-4-1 0,8-5 0 15,6-8-1-15,5-8-1 16,-14-8-28-16,-6-6-36 16,-19-10-124-16,-6-3-70 15,-12-7-101-15,-4-1 1 0</inkml:trace>
  <inkml:trace contextRef="#ctx0" brushRef="#br0" timeOffset="12770.8502">10593 9892 126 0,'-10'-18'130'0,"0"1"32"15,-8-14 52-15,10 11-42 16,3 4-45-16,7 14-65 15,5 2-30-15</inkml:trace>
  <inkml:trace contextRef="#ctx0" brushRef="#br0" timeOffset="13064.1619">10844 10081 654 0,'1'16'327'0,"3"13"-100"15,-3 1-101-15,1-3-22 0,1-4-30 16,-3-7-15 0,2-7-17-16,0-6-8 15,2-12-10 1,-4-5-3-16,4-9-11 0,3-2-3 0,1-2-5 31,7 1-1-31,5 5-1 0,-3-1 1 16,9 14 6-16,-3 2 7 15,-8 7 9-15,1 10 3 0,-6 4-6 16,2 5-5-16,-1 4-6 16,2 2-32-16,-1 2-222 15</inkml:trace>
  <inkml:trace contextRef="#ctx0" brushRef="#br0" timeOffset="13548.7726">11335 10225 380 0,'8'-7'249'16,"9"-8"-25"-16,-6 0-41 0,-1-1-10 0,-7 0-15 31,-3 2-9-31,-9-1-31 16,-8 0-21-16,-5 3-29 15,-6 0-10-15,-1 4-19 0,1 4-10 16,5 5-18-1,4 7-9-15,4 6-8 0,2 1-2 16,11 5 0-16,3 0 2 0,15 1 5 16,1 1 1-1,5-7 2-15,5-6 1 16,-3-8 1-16,6-2 1 16,-6-9 5-16,-6-4-1 15,-1-2 2-15,-8-6-2 16,-5 6-3-16,-2-3 0 15,-5 7-1-15,-4 3 1 16,2 3-8-16,-1 5-5 0,6 5-3 16,2 4 0-1,5 5 5-15,5 4 3 16,4-2 2-16,4 3 1 0,7-7 8 16,2 0 12-16,0-7 19 15,-2-4 9-15,-6-6 25 16,-5-3 0-16,-8-7-10 15,-3-2-7-15,-11 0-28 16,-5-1-12-16,-7 3-46 16,-3 3-71-16</inkml:trace>
  <inkml:trace contextRef="#ctx0" brushRef="#br0" timeOffset="14201.8184">12188 10029 682 0,'3'-5'338'0,"8"1"-102"15,10 1-71-15,14 0-71 16,4 1-15-16,5 2-23 0,-2-4-7 16,-11 1-9-16,2-1-6 15,-14-2-13 1,-5 4-2-16,-13 2-4 15,-8 1 0-15,-15 4-4 16,-4-1-4-16,-5 5-5 0,4 4-3 16,3 6-4-1,6 5-1-15,13 5-2 0,5-4 1 16,15 6 3-16,9-3 2 0,10-3-1 16,5-2-5-16,5-9-7 31,2-5-4-31,2-10-21 15,-4-6 4-15,-5-10 7 0,-4-4 3 0,-8-1 27 32,-5-3 7-32,-14 4 13 0,-3 3 9 0,-15 1 25 15,-5 4 12-15,-10 3 17 16,-8-3-1-16,3 9-21 16,1 4-17-1,6 4-34-15,8 6-9 16,11 4-7-16,6 0-2 15,16 7 4-15,5-4 1 16,11-3 2-16,3-3 1 0,-8-11 3 16,-4-1 2-1,-15-7 4-15,-4-1 7 0,-12-4-113 16</inkml:trace>
  <inkml:trace contextRef="#ctx0" brushRef="#br0" timeOffset="14901.457">13595 10005 676 0,'1'9'314'0,"-7"9"-115"0,-5 8-37 0,-13 0-36 16,-11 0-18-1,-5-5-39-15,-6-4-16 16,-1-12-22-16,2-5-7 15,9-15-13-15,9-2-7 16,11-7-19-16,11 2-9 16,11 2-2-16,6 1 1 15,11 9 12-15,1 1 7 0,6 12 29 16,2 6 16-16,2 8 21 16,-2 6 5-1,-6 9-18-15,-1 5-12 0,-6 1-20 16,2-1-5-16,2-10-120 15,9-8-194-15</inkml:trace>
  <inkml:trace contextRef="#ctx0" brushRef="#br0" timeOffset="15280.9096">13746 10187 944 0,'3'-3'357'0,"10"0"-266"15,9 1-48-15,10-1-33 16,6 3-2-16,4 0-5 15,3-2-30-15,3 1-237 16</inkml:trace>
  <inkml:trace contextRef="#ctx0" brushRef="#br0" timeOffset="15536.168">14305 10088 698 0,'-1'3'360'0,"-5"5"-83"15,-6 4-53-15,-8 8-71 16,-7 0-29-16,2 4-56 15,-3-2-20-15,-4-6-20 16,8-3-7-16,-5-13-5 16,5-4-4-16,9-7-11 15,2-5-6-15,11-5-10 0,4 1-3 16,12 5 2-16,2 2 3 16,10 7 5-16,0 5 3 15,-3 4 5-15,-2 10 3 16,-3 8 1-16,-2 1 1 0,1 4-3 15,-1 1 0 1,-5-4-130-16,1-5-132 0</inkml:trace>
  <inkml:trace contextRef="#ctx0" brushRef="#br0" timeOffset="15695.8266">14123 9858 924 0,'-1'-3'426'0,"-3"-1"-209"16,3 5-99-16,1-1-103 0,0 0 3 15,20 10-331-15</inkml:trace>
  <inkml:trace contextRef="#ctx0" brushRef="#br0" timeOffset="16456.5124">14458 9643 966 0,'10'0'356'16,"15"1"-268"-16,11 2-40 0,10-2-14 16,1-1-4-16,-3-1-13 0,-3-2-3 15,-9-3-1 1,-5 0-3-16,-13 0-14 16,-12-3-15-16,-14 6-6 15,-12-3 0-15,-6 6 11 16,1 7 13-16,10 1 2 15,7 6-1-15,9 1 3 16,3 1-1-16,5 4 6 16,0-1 4-16,4 2 1 0,1 1 0 0,-2-5-2 15,-2-2-1 1,-6-6 5 0,-1-2 10-16,-3 0 18 0,3 2 3 15,6 10 3-15,4 7-9 16,7 18-16-1,4 9-4-15,-3 4-9 16,0 0-2-16,-13-3-1 0,-7-4 1 16,-11-3 2-16,-8-3 3 15,-8-13 5-15,-3-9 3 16,-1-21 2-16,-3-10-3 16,1-15-8-16,6-4-8 15,12-3-13-15,12 3-8 16,17 3-5-16,9-1 0 15,14 6 6-15,1 3 3 16,1 3 6-16,2 9 1 16,0-2 2-16,-2-2 2 15,0 1 1-15,-4-1 3 0,-11 0 4 16,-3 3 2-16,-6 2 3 16,-1 1 1-16,-3 5-1 15,0 4-2-15,-3 5 1 16,-3 6-1-16,-3-1-2 15,2 5-1-15,5 0-4 16,3-2 0-16,10-2-1 16,0-5 0-16,2-8 3 15,1-4-1-15,-4-5-70 16,-5-5-147-16</inkml:trace>
  <inkml:trace contextRef="#ctx0" brushRef="#br0" timeOffset="17814.7745">15789 10001 521 0,'-13'-1'278'0,"-18"-9"-59"15,-4 7-56 1,4 2-73-16,0 1-25 0,9 8-44 16,8 0-11-1,9 3-6-15,9 5 0 0,14-1 6 16,1 0 3-1,10-6 1-15,-2-7 0 16,1-1-2-16,-2-1 2 16,-10-1 6-16,-8 0 2 0,-14-2-3 15,-8 3-2-15,-11 2-10 16,-3 0-3 0,-3 6-1-16,5-2-1 0,10 5-4 15,4 1-1-15,12 5 3 16,5-2 0-16,5 0 9 0,7 3 1 15,12-11 0 1,3-4 0-16,6-4 0 16,-1-9 2-16,-7-4-1 15,-1 1 0-15,-8-2-2 0,-2 5-2 16,-4 9-7 0,-4 1 0-16,-3 10 5 15,-2 5 3-15,-6 3 7 16,0 3-1-16,0-6-2 15,-1-2-2-15,-1-11 2 0,2-2-1 0,0-11-12 32,4-4-6-32,2-8-12 0,-2-3-2 15,8-1 6-15,-2-1 5 0,6 7 4 16,4 1 2 0,-1 15 3-16,0 1 4 15,-4 5 11-15,-2 9 4 16,-1 1 5-16,0 5-1 15,-3 6-4-15,-3 4-3 16,-4 0-5-16,2 2-2 16,-3-4-40-16,3-4-77 15</inkml:trace>
  <inkml:trace contextRef="#ctx0" brushRef="#br0" timeOffset="17977.6049">16255 10069 875 0,'-2'-4'417'0,"0"0"-176"16,0 5-58-16,1-1-87 16,0 6-32-16,-1 22-31 15,6 32-9-15,0-30-13 16,6 0-4-16,0-6-119 16,6-6-231-16</inkml:trace>
  <inkml:trace contextRef="#ctx0" brushRef="#br0" timeOffset="18326.3317">16409 10033 757 0,'1'2'339'16,"6"-2"-163"-16,8 1-57 0,14 6-78 15,3-5-6-15,3-1-16 16,-3 0-6-16,-8-2-3 16,-1 0 1-1,-6-1-1-15,-9-3 1 16,-7 4-3-16,-8-3-1 0,-10 4-1 16,-1 2-2-16,-4 3 1 15,3 5 3-15,4 5 3 16,1 3 1-16,10 5 1 0,2 1-2 15,11 3-3-15,9-2-2 16,6-4-1 0,8-5-1-16,4-10-66 15,5-6-50-15,9-7-179 0</inkml:trace>
  <inkml:trace contextRef="#ctx0" brushRef="#br0" timeOffset="18565.5509">17051 10096 609 0,'-2'4'385'15,"-6"3"-38"-15,-9 10-135 0,-9 4-45 16,-10 3-77-16,0 4-29 0,-6-5-33 31,2-3-6-31,5-13-2 0,4-7-1 16,10-8-6-16,4-10-4 16,7-4-9-16,5 1-3 0,5-5-6 15,5 3 0 1,11 6 2-16,3 2 4 0,6 16 18 15,2 6 8-15,1 15 10 16,1 7-1 0,-3 2-9-16,0 1-5 15,-4-8-97-15,-1-1-381 16</inkml:trace>
  <inkml:trace contextRef="#ctx0" brushRef="#br0" timeOffset="18959.6137">17201 10095 973 0,'0'-3'439'15,"4"2"-194"-15,14 15-140 16,9 10-41-16,18 21-24 16,3 8-8-16,0 9-6 15,1 4-5-15,-16-7-6 16,-1-8-59-16,-7-16-221 16</inkml:trace>
  <inkml:trace contextRef="#ctx0" brushRef="#br0" timeOffset="19165.7802">17480 10106 980 0,'-18'2'411'0,"-30"9"-233"16,-6 8-51-16,-3 22-51 16,-3 4-15-16,9 16-20 15,7-1-19 1,13-2-11-16,4-6-4 15,15-11-68 1,5-9-96-16</inkml:trace>
  <inkml:trace contextRef="#ctx0" brushRef="#br0" timeOffset="19448.4701">17576 10116 715 0,'-7'-4'404'15,"-1"-2"-54"-15,4 11-233 0,1 2-41 0,5 12-36 32,4 1 6-32,4 1 7 15,6 4-3-15,11-4-9 16,3-4-11-16,3-6-10 15,-4-5-2-15,-6-9-3 16,-4-4 3-16,-9-8-3 16,-3-2-1-16,-7-2-83 0,-1 0-56 15,-5 0-207-15</inkml:trace>
  <inkml:trace contextRef="#ctx0" brushRef="#br0" timeOffset="19579.8044">17706 9942 691 0,'-1'-7'374'0,"-4"-8"-74"0,1 3-51 16,-1 4-98-16,-1 1-41 16,4 6-73-16,0 1-23 15,2 1-142-15,-1-1-209 16</inkml:trace>
  <inkml:trace contextRef="#ctx0" brushRef="#br0" timeOffset="19829.2917">17872 10061 910 0,'6'6'400'15,"4"4"-223"-15,10 8-59 16,-1 3-31-16,2 4-37 16,1 0-12-16,-9-7-15 15,-2-1 20-15,0-9 16 16,-6-3 5-16,6-5 10 15,-4-2-16-15,-4-3-10 16,3-3-2-16,-4-3-10 0,5-2-8 16,5-4-14-16,-2-2 0 15,5 0-156-15,0 0-114 16</inkml:trace>
  <inkml:trace contextRef="#ctx0" brushRef="#br0" timeOffset="20391.9072">18520 10062 651 0,'-5'-4'326'0,"-10"-6"-92"31,-4 6-52-31,-5 4-64 0,-5 0-29 0,6 2-52 16,5 2-20-16,10 2-21 16,7 3-4-1,6 0 1-15,5 2 5 0,6-5 3 16,4 2 3-16,1-4 3 16,-3-2 0-1,-4 1 2-15,-4-4 2 16,-10 1-9-16,-4-7-4 15,-15 3-5-15,0 5-2 16,-11 1 6-16,0 5 7 0,4 6 17 16,1-3 7-1,13 9 10-15,9-1 2 16,11 3-1-16,11-3 0 16,11-2-5-16,6-2-5 0,7-7-15 15,-5-6-5-15,-3-5-59 16,-2-4-49-16,-1-4-201 15</inkml:trace>
  <inkml:trace contextRef="#ctx0" brushRef="#br0" timeOffset="21106.0723">18640 10069 595 0,'-1'-3'300'0,"2"-3"-106"0,6-1-57 16,9 5-68-16,4-2-14 15,8 4-8-15,5 1-3 16,-1-1-13-16,1 3-6 16,-6-3-8-16,-6 0-1 15,-9 1-1-15,-7-1 0 16,-13 1-4-16,-4 2-1 16,-13 2 6-16,-2 3 6 15,3 6 4-15,1-4 3 16,11 9-6-16,3 2-7 15,9 3-7-15,9 2-2 16,8 0-5-16,4-3-2 16,10-7-23-16,3-6-28 15,10-11-108-15,3-5-77 16,6-9-111-16,2-2 24 0,-6-4 115 16,0 3 112-16,-16 1 274 15,-5 4 66-15,-18 9 63 16,-9 3-9-16,-10 9-106 15,-9 2-52-15,-10 5-60 16,-3 1-22-16,2 0-28 16,-2-4-7-16,5-5-6 15,6-3-1-15,-1-10-9 16,6-3-18-16,8-5-39 16,5-3-14-16,11-1-9 15,4 0 16-15,3 0 30 16,0 3 14-16,3 12 18 15,-1 0 12-15,0 12 22 0,1 5 8 16,-8 3 4-16,4 9-2 16,0-1-5-16,1 0-6 15,9-5-9-15,-2-5-3 16,10-8-13-16,4-7-2 16,0-7-1-16,-3-6 0 15,-8-6 1-15,-3-1 1 16,-8-1-2-16,1 4-2 0,-10 5-1 15,-5 4-2-15,-1 8 3 16,-4 5 1-16,3 9 6 16,-2 2 8-16,2 6 13 15,2-3 3-15,0-1-2 16,5 0-6-16,3-6-18 16,-3-3-6-16,2-7-93 15,-2-4 31-15</inkml:trace>
  <inkml:trace contextRef="#ctx0" brushRef="#br0" timeOffset="24282.7719">1814 10943 518 0,'0'0'334'0,"-5"2"-31"0,-1 16-83 16,0 15-94-16,0 9-35 16,5 22-18-16,2 5-19 15,1 6-27-15,-2 2-8 16,6-12-11-16,0-8-5 15,-2-23-112-15,0-7-121 16</inkml:trace>
  <inkml:trace contextRef="#ctx0" brushRef="#br0" timeOffset="24443.225">1792 11197 620 0,'5'-6'335'0,"4"-8"-82"16,13 6-114-16,17 3-96 16,14 3-19-16,8 2-9 15,-6 0 23-15</inkml:trace>
  <inkml:trace contextRef="#ctx0" brushRef="#br0" timeOffset="24809.7631">2261 10988 714 0,'-18'-3'350'0,"-17"4"-128"16,2 1-81-16,8 7-94 16,8 4-25-1,14 0-24-15,6 0-5 0,13 1-1 16,5-1 6-16,7-6 5 15,4-3 3-15,-4-5 3 16,-5-3 0-16,-12-4 1 16,-5-3-2-16,-9 4-6 15,-8 5-1-15,-10 2 2 16,-6 5 9-16,-2 6 25 16,2 0 9-16,10 6 5 15,7 1-7-15,6 1-22 16,9 0-8-16,12 1-6 15,7-5 0-15,14-7-1 0,-1-6 3 16,9-5 17-16,-3-8-78 16</inkml:trace>
  <inkml:trace contextRef="#ctx0" brushRef="#br0" timeOffset="25239.5733">3115 10919 936 0,'5'-2'425'0,"10"-1"-203"16,11 8-79-16,16 20-75 15,12 10-22-15,8 14-13 0,-2 9-8 16,-5 2-9 0,-12-5-2-16,-13-7-86 0,1-12-96 15</inkml:trace>
  <inkml:trace contextRef="#ctx0" brushRef="#br0" timeOffset="25434.6494">3552 11010 906 0,'-8'0'435'0,"-17"0"-170"16,3 3-72-16,-7 5-95 15,-5 2-30-15,-2 8-40 16,-5 3-9-16,6 7-13 15,-1 5-4-15,5 6-4 16,4 4-23-16,7-6-166 16,6-3-154-16</inkml:trace>
  <inkml:trace contextRef="#ctx0" brushRef="#br0" timeOffset="25805.1516">3645 11244 825 0,'-5'5'379'0,"-3"1"-156"0,0 12-127 16,1 3-26-16,1 5-29 15,-1 3-12 1,3-5-13-16,1-2-6 15,2-11-1-15,1-9 3 16,6-10-1-16,0-7 1 0,3-11-1 16,0-3-4-16,3-2-1 15,-1 0-2 1,-2 0 0-16,3 8-1 16,-4 8 6-16,-1 2 6 0,2 14 12 15,0 5 2-15,5 10 0 16,1 6-5-16,-1 6-11 15,2 2-2-15,-1 1-5 16,4 0 0-16,-1-7-113 16,-4-3-161-16</inkml:trace>
  <inkml:trace contextRef="#ctx0" brushRef="#br0" timeOffset="25939.271">3650 11330 670 0,'0'2'361'0,"6"-1"-57"16,10 3-136-16,13 0-116 16,8-3-8-16,9-1-79 15</inkml:trace>
  <inkml:trace contextRef="#ctx0" brushRef="#br0" timeOffset="26227.9012">4013 11031 853 0,'13'-2'367'0,"3"0"-200"16,23 1-86-16,11 2-13 15,9 3-39 1,4-1-11-16,-11 3-8 16,-5-2-17-16,-15 1-387 15</inkml:trace>
  <inkml:trace contextRef="#ctx0" brushRef="#br0" timeOffset="26409.8264">4043 11138 750 0,'2'1'328'15,"9"5"-142"-15,5-5-44 0,20 0-24 16,9 1-24-16,9-2-49 15,-2-1-12-15,0-3-7 16,0-1-112-16</inkml:trace>
  <inkml:trace contextRef="#ctx0" brushRef="#br0" timeOffset="26849.5042">4776 10884 839 0,'-13'-1'416'0,"-21"1"-153"15,0 8-122-15,-2 8-44 16,0 12-53-16,9 2-13 0,15 8-13 16,10 2-2-1,15 4-2-15,13-1-1 0,10-10-3 16,11 0 1 0,8-16-2-16,2-8 4 15,2-11-1-15,-11-14 0 16,-9-12 5-16,-4-4-1 0,-17-10 8 15,-2 6 4-15,-20-2 45 16,-16-3 11 0,-18-1 1-16,-14-1-4 0,-13 8-53 15,-1 11-16-15,6 18-16 0,10 6-6 16,18 9-118 0,8 6-82-16</inkml:trace>
  <inkml:trace contextRef="#ctx0" brushRef="#br0" timeOffset="27068.3608">4928 10925 840 0,'-5'1'464'16,"-2"3"-108"-16,-9 10-135 0,-6 5-50 15,-9 8-57-15,-4 4-25 16,-3 4-38-16,4 2-15 16,8 0-25-16,6-5-56 15</inkml:trace>
  <inkml:trace contextRef="#ctx0" brushRef="#br0" timeOffset="27488.2087">5559 11209 1060 0,'-10'22'440'16,"-11"16"-255"0,-2 4-116-16,5-3-32 0</inkml:trace>
  <inkml:trace contextRef="#ctx0" brushRef="#br0" timeOffset="27848.5447">5988 10937 799 0,'-2'3'389'0,"10"8"-126"16,11 5-60-16,22 13-106 16,5 3-7-16,14 2-38 15,5-1-18 1,-13-2-12-16,3-1-34 16</inkml:trace>
  <inkml:trace contextRef="#ctx0" brushRef="#br0" timeOffset="28031.7802">6327 10935 1095 0,'-16'9'463'0,"-20"14"-261"16,-4 6-68-16,-3 4-72 15,0 2-15-15,2 3-22 16,4 4-6-16,10-3-10 15,5-2-82-15,11-10-343 16</inkml:trace>
  <inkml:trace contextRef="#ctx0" brushRef="#br0" timeOffset="28270.6037">6474 11157 939 0,'-4'3'434'0,"2"1"-180"16,-4 14-122-16,5 7-37 16,-1 5-39-16,-1 5-17 0,3 0-24 15,4-2-5-15,5-8-72 16,-1-9-69-16</inkml:trace>
  <inkml:trace contextRef="#ctx0" brushRef="#br0" timeOffset="28540.9108">6471 11213 607 0,'7'-8'369'16,"5"-10"-61"-16,3 7-121 15,4 5-46-15,8 6-78 16,2 4-25-16,-4 4-16 15,-4-1-4-15,-15 3 0 16,-6 4-1-16,-13-3-1 0,-3 2-1 16,0-4-3-16,1-5-4 15,10-2-9-15,5-2-3 16,13 2-3-16,3 3 0 16,5 2 6-16,2 1 0 15,-5 6 1-15,-4 1 2 16,-14 8 6-16,-9 0 2 0,-13 0 2 15,-6-4-1 1,3-7-95-16,1-6-135 16</inkml:trace>
  <inkml:trace contextRef="#ctx0" brushRef="#br0" timeOffset="28796.2939">6869 11070 681 0,'12'-1'368'0,"13"-2"-92"15,4 3-127 1,5 5-34-16,3 0-57 15,-2-2-18-15,-3 1-25 0,-5-4-37 0,-10-2-279 32</inkml:trace>
  <inkml:trace contextRef="#ctx0" brushRef="#br0" timeOffset="28988.706">6920 11152 829 0,'4'3'387'16,"9"2"-146"-16,2 1-46 15,12-2-45-15,1 0-32 0,2-2-54 16,3-2-18 0,-8-5-37-16,0 3-72 0</inkml:trace>
  <inkml:trace contextRef="#ctx0" brushRef="#br0" timeOffset="29676.11">7855 11145 406 0,'0'-6'254'15,"4"-4"0"-15,-7-1-57 0,-7 0-37 16,-4 3-6-16,-17-5-8 16,-5 1-9-16,-10 7-26 15,-3 2-18-15,6 6-40 16,3 2-16-16,13 10-30 0,5-3-7 15,13 9-3-15,6 2-1 16,12-1 2-16,10 1 1 16,11-6 2-16,3-4 1 15,5-13 4-15,0-4 2 16,0-14 3-16,-2-5 1 16,-10-13-2-1,1 1-1-15,-8-4 0 0,-5-8 0 0,-4-4 2 16,-8-5 2-16,-4-10-3 15,-6 4-1-15,-4 4-2 16,-3 4-1-16,1 16-1 16,3 10-1-16,2 12-2 15,2 9-4-15,2 9-6 16,2 7-2-16,6 14-2 16,3 7 4-16,8 18 4 15,1 13 3-15,1 15 1 31,-2 1 2-31,-7-4 0 0,2-10 0 16,4-15 50-16,0-8-118 16,8-12-165-16</inkml:trace>
  <inkml:trace contextRef="#ctx0" brushRef="#br0" timeOffset="29888.5397">8155 11209 966 0,'-2'5'534'16,"-2"1"-63"-16,3-1-294 15,0 0-58-15,-1-6-58 16,2 0-28-16,0 0-145 15</inkml:trace>
  <inkml:trace contextRef="#ctx0" brushRef="#br0" timeOffset="34290.725">8681 10673 432 0,'-3'-4'299'0,"-3"-3"18"16,-1 7-99-16,2 20-73 16,-4 17-29-16,6 34-22 15,6 15-5-15,7 8-15 16,5-2-11-16,9-17-23 15,-2-15-15-15,9-18-65 16,-3-13-109-16</inkml:trace>
  <inkml:trace contextRef="#ctx0" brushRef="#br0" timeOffset="34653.0994">9099 11053 697 0,'-11'-3'344'15,"-15"0"-115"-15,-2-1-52 16,1 8-74-16,-1 0-26 15,8 9-41-15,8 7-13 16,5 3-13-16,8 4-2 16,9 1-3-16,6-5-1 0,12-7 3 15,5-7 1-15,0-9 6 16,-6-6 1-16,-10-9 8 16,-8 0 2-16,-14-2-3 15,-2 4-2-15,-12 3-14 16,-7 1-2-16,3 7-134 15,-1-5-154-15</inkml:trace>
  <inkml:trace contextRef="#ctx0" brushRef="#br0" timeOffset="34830.8739">9096 11057 470 0,'10'0'319'0,"19"7"36"16,6 6-119-16,15 10-66 0,-1 7-27 15,-5 9-52-15,-5 5-20 16,-7 7-41-16,-4-2-12 16,1-7-10-16,-2-4-2 15,-5-18-45-15,-2-5-62 16</inkml:trace>
  <inkml:trace contextRef="#ctx0" brushRef="#br0" timeOffset="35017.4695">9470 11057 983 0,'-13'5'432'0,"-16"7"-208"15,2 7-68-15,0 11-72 16,-2 4-19-16,0 15-35 16,-1 6-7-16,-5 9-13 15,5-1-5-15,7-6 24 16,4-10-105-16,13-13-304 15</inkml:trace>
  <inkml:trace contextRef="#ctx0" brushRef="#br0" timeOffset="35352.5074">9560 11056 638 0,'0'0'308'16,"-4"0"-93"-16,4 3-41 15,0-3-53-15,0 0-15 0,2 12-33 0,7 39-3 31,6-27-4-31,2 2-4 16,8-6-10-16,3-6-8 16,9-12-13-16,2-4-6 15,-6-12-9-15,1-2-3 16,-20-12-8-16,-5 2-29 0,-5-1-124 16,-4 1-114-1</inkml:trace>
  <inkml:trace contextRef="#ctx0" brushRef="#br0" timeOffset="35496.5178">9689 10809 854 0,'-6'-7'436'0,"-4"-6"-112"16,1 3-66-16,2 7-109 16,2 3-43-16,4 7-74 15,6 3-22-15,4 9-175 0</inkml:trace>
  <inkml:trace contextRef="#ctx0" brushRef="#br0" timeOffset="36093.2539">10163 11182 339 0,'0'-5'230'0,"-1"-6"34"16,-2-4-38-16,-5 1-36 16,-3-4-16-16,-8-1-36 15,-3 4-18-15,-5 0-34 16,-3 7-18-16,0 2-35 15,1 1-15-15,6 9-24 16,6 4-4-16,9 8-1 0,5 5 3 16,9 1 8-1,6 0 0-15,7 1 2 16,5-4-2-16,4-5 3 16,1-2-1-16,1-12-2 15,-2-4 3-15,-1-7-5 16,-4-4-2-16,-2-6-1 0,-3-1-2 15,-8 0 6-15,-8-1 3 16,-8 5 3-16,-6 0 0 16,-6 11-4-16,4 6-1 15,1 5-2-15,2 4-1 16,8 3 1-16,2 3 2 16,5 6 0-16,8 0 0 15,4 0 3-15,3 0 1 0,6-5 2 16,0 1 3-16,-2-8 4 15,0-5 3-15,-3-7 8 0,-3-8 1 32,-3-3-1-32,-3 0-3 0,-6-2-7 15,-3 1-6-15,-5 0-62 16,-2 5-52-16,4 6-180 16</inkml:trace>
  <inkml:trace contextRef="#ctx0" brushRef="#br0" timeOffset="36335.4224">10393 11066 753 0,'2'-3'413'16,"1"-4"-85"-16,5 7-149 15,3 7-41-15,1 2-42 16,3 5-14-16,1 3-27 16,-1-2-13-16,1 4-19 15,-2-4-6-15,-8-7-5 0,4-2-1 16,0-6 1-16,-1-4 0 15,4-7 0-15,-3-3-1 16,3 1-4-16,2-3-1 16,-3 1-5-16,1 2-1 15,-10-3-1-15,-3 2 3 16,-1 10-164-16,-5-1-108 16</inkml:trace>
  <inkml:trace contextRef="#ctx0" brushRef="#br0" timeOffset="36917.7899">11505 11041 503 0,'-6'-6'285'0,"-10"-4"-30"15,-5 1-52-15,-9 2-61 0,-1 6-22 0,0 2-47 32,2 3-23-32,8 9-26 15,5-1-7-15,8 8-8 16,12-1 2 0,-2-10 0-16,0 0 1 0,22 25 0 15,13-1 1-15,16-14-2 16,-7-18-2-16,-5-11-1 15,-10-2-1-15,-11 0-50 16,-9-3-52-16,-12-1-226 16</inkml:trace>
  <inkml:trace contextRef="#ctx0" brushRef="#br0" timeOffset="37111.7978">11674 11002 723 0,'7'1'351'15,"5"4"-116"-15,-3-2-34 16,-3 11-40-16,-4 0-24 0,-2 9-46 16,-1 2-20-1,4 0-39-15,4 0-11 0,6-10-12 16,4-1-4-16,6-9-98 16,1-1-73-16</inkml:trace>
  <inkml:trace contextRef="#ctx0" brushRef="#br0" timeOffset="37718.4698">12546 10930 248 0,'-6'-2'178'16,"-16"-1"41"-1,-4-1-26-15,-9 8-40 0,-3 1-18 16,10 8-60-16,3 2-25 15,16-1-39 1,6 2-10-16,15-2-2 0,9-3 1 0,8-1 7 16,4-6 0-16,3-2 0 31,-5 1 0-31,-10-4 0 16,-9-1 0-16,-15 1-6 0,-8-2 0 15,-10 5-1-15,-7 2-1 0,-6 3 4 16,1 3 3-1,7 0 11 1,5 2 6-16,14 4 6 16,3-2 5-16,12 4-5 0,10 2-3 0,8-5-5 31,11-1-5-31,7-6-6 16,2-5 15-16,1-4-165 0</inkml:trace>
  <inkml:trace contextRef="#ctx0" brushRef="#br0" timeOffset="38258.7425">12608 10712 808 0,'-1'0'337'0,"7"0"-199"16,12 0-41-16,12 2-52 16,10-2-5-16,12-2-11 15,6-1-4-15,7 0-10 0,-3 0-3 16,-18 1-4-16,-10 0-2 16,-19 2-8-1,-10-3-5-15,-16 3-3 16,-13 0 1-16,-9 0 6 15,-2 4 4-15,3 0 4 16,7 1-1-16,12 2-3 0,3-2-2 16,11 1-1-16,6 4 0 15,6-3 3-15,4 1 1 0,0 0 0 16,0-1-3 0,-3 1-8-16,-8 0-3 15,2 2-1-15,-5 3 1 16,-4 5 7-16,5 2 3 0,-11 9 3 15,0 2 1 1,6 5 4-16,-4 3 0 0,25 0 0 16,4-1 2-16,8 1 4 15,3-2-1-15,-22-2 22 16,-11-1 4-16,-25-7 4 16,-13-3 2-16,-11-11-20 15,-1-5-6-15,5-8-9 0,9-1-4 16,13-6-118-1,4 3-111-15</inkml:trace>
  <inkml:trace contextRef="#ctx0" brushRef="#br0" timeOffset="38436.2342">12826 11000 678 0,'20'2'354'0,"11"0"-96"16,17 2-114-16,4 0-37 0,3 1-20 16,-5-1-111-16</inkml:trace>
  <inkml:trace contextRef="#ctx0" brushRef="#br0" timeOffset="38953.3174">13268 11032 968 0,'-4'0'407'0,"-2"6"-238"15,1 9-65-15,-1 10-70 16,6 8-12-16,4 4-11 16,6-1-5-16,6-3-81 15,0-6-185-15</inkml:trace>
  <inkml:trace contextRef="#ctx0" brushRef="#br0" timeOffset="39245.9885">13545 11034 689 0,'-15'-2'359'16,"-11"-4"-97"0,2 9-144-1,1 6-43-15,8 7-43 0,2 4-14 16,13 6-10-16,10-1 0 0,13 2-1 15,9-4 0-15,8-7 1 16,-1-6 1 0,-9-10 4-16,-3-4 5 0,-18-7 5 15,-10-1 0-15,-18-2-4 16,-10 3-5-16,-9 6-8 16,-1 0-4-16,10 5-86 15,7 3-178-15</inkml:trace>
  <inkml:trace contextRef="#ctx0" brushRef="#br0" timeOffset="40642.6497">14671 10961 406 0,'-5'-8'289'15,"-8"-8"52"-15,1 1-125 16,-7 7-86-16,2 7-35 0,1 5-55 0,2 7-21 31,10 6-14-31,4 4-3 0,10 1-2 16,2 0 3-16,4-4 0 16,3-2 0-16,-1-7 0 15,3 3-2-15,-6-7 0 0,-2-3-1 16,-9 2-14-1,-6-8-5-15,-6-2-2 0,-7 3 1 0,-2 2 12 32,-1 0 6-32,5 8-1 15,0 1-1-15,3 1-1 16,3 5 0-16,5 1 5 16,5 2 1-16,6 1 6 15,4-3 2-15,2-4 5 16,2-4 0-16,6-10 2 15,-2 0-3-15,6-9-2 16,0-4-2-16,-1 0-1 16,1-4-1-16,-10-1 2 15,-1 0 0-15,-10 5 40 0,-3 2 18 16,-3 8 12-16,-4 5 1 16,2 7-39-16,2-6-18 15,0 0-15-15,0 12-2 16,10 36-6-16,-4-32-16 15,1 3-157-15,-1-4-187 0</inkml:trace>
  <inkml:trace contextRef="#ctx0" brushRef="#br0" timeOffset="40854.6749">15021 11042 691 0,'5'-3'363'0,"9"3"-80"15,-3 4-66-15,5 9-62 16,0 2-16-16,-1 7-39 0,-1-3-13 16,-12 0-36-16,-2 1-16 15,-16-11-17 1,-1 1-4-16,-7-9-84 16,-3-3 106-16</inkml:trace>
  <inkml:trace contextRef="#ctx0" brushRef="#br0" timeOffset="41665.7725">15797 10991 473 0,'6'0'235'16,"10"0"-54"-1,6-2-58-15,15 4-29 16,4 1-6-16,6-3-24 0,1 4-14 0,-15-8-21 15,-8-3-7 1,-13 0-5-16,-11 0-6 16,-8 6-8-16,-7-1-3 15,-12 3-4-15,-2 4 1 16,-4 5 3-16,1 5 0 16,9 3 4-16,9 1 4 15,13 5 10-15,7-1 3 0,15-1 6 16,5-3-1-16,0-7-5 15,6-8-1-15,-9-5-4 16,0-4-1-16,1-7-4 16,-9-4-2-16,2 0-4 15,-3-4-2-15,-6 1 0 16,4 7 0-16,-5 3 7 16,-3 4 15-16,-1 11 18 15,-1 3 8-15,-3 11 0 16,-5 2-13-16,1 0-16 15,-2-2-7-15,6-7-8 0,5-1-1 16,-2-11 1-16,8-1 0 16,-1-10 1-16,1-5-1 15,5-1-1-15,-5-3-2 16,7 3 3 0,-1 1-2-16,0 3 2 0,0 6 0 15,-2 5 4-15,-1 3 4 16,-2 10 1-16,0 2 0 15,-2 5-8-15,0 1-5 16,2-3-110-16,-2-5-89 16</inkml:trace>
  <inkml:trace contextRef="#ctx0" brushRef="#br0" timeOffset="41852.9489">16512 11016 796 0,'4'-10'387'0,"11"2"-122"16,1 3-53-16,2 10-71 15,-1 7-28-15,-1 4-40 16,1 5-4-16,-6-4-5 0,-5 0-5 16,-11-4-19-1,-3-1-7-15,-13-6-13 16,-1-2-4-16,-10-5-74 0,-7-6-61 16</inkml:trace>
  <inkml:trace contextRef="#ctx0" brushRef="#br0" timeOffset="51392.4145">17178 10919 670 0,'5'0'311'0,"13"9"-117"16,6 13-39-16,3 7-47 15,-1 8-23-15,-12 0-27 16,-7-7-10-16,-11-5-11 16,-3-6-2-16,-3-12-14 15,2-1-6-15,4-10-7 16,-2-10-5-16,6-6-9 16,2-6-5-16,11-3-1 15,3 5 2-15,8-1 4 16,0 8 2-16,3 1 4 15,-3 6 2-15,-9 7 0 16,-4 3 2-16,-13 8 2 16,-6 5 3-16,-9 4 5 15,-1 3 4-15,3 1 0 16,8 1-3-16,15-6-6 0,8-2-6 16,15-2-3-16,4-7 2 15,0 1 1 1,3-6 0-16,-10-10-3 0,-3-3-7 15,-7-8-12-15,-3 3 0 16,-5-1 4-16,-3 2 5 0,1-1 15 16,-4 2 4-1,-2 13 8-15,-1-1 3 16,-1 15 4-16,0 5 0 16,1 5-5-16,4 3-1 0,-3-4-7 15,8 4-3-15,0-5-5 16,0-3-12-16,4-2-143 15</inkml:trace>
  <inkml:trace contextRef="#ctx0" brushRef="#br0" timeOffset="51653.4861">17832 10949 714 0,'6'7'335'0,"7"8"-117"15,5 7-32-15,-1 4-33 16,1 3-24 0,-3 0-52-16,-1-2-20 15,3-6-27-15,0-7-8 16,0-13-5-16,0-3 0 16,3-13-2-16,-2-7-1 15,-3-5-1-15,-1-1-2 16,-8-3 1-16,-3 3-40 0,-3 5-165 15,-3 4-245-15</inkml:trace>
  <inkml:trace contextRef="#ctx0" brushRef="#br0" timeOffset="51994.8852">18195 10968 833 0,'9'7'394'0,"10"13"-164"31,-1 3-43-31,-6 1-68 16,-6 2-26-16,-6-3-32 0,-2-4-11 16,-1-11-22-16,0 0-1 15,3-13-5 1,4-4-5-16,5-5-5 15,4-6-6-15,5-2-5 16,3 2-1-16,3 0-1 16,3 6-2-16,-7 9 0 15,1 3 7-15,-6 17 30 0,-6 2 12 16,-2 13 12-16,-7 1-6 16,-1 3-26-16,1-1-11 15,2-4-109-15,7-4-99 16</inkml:trace>
  <inkml:trace contextRef="#ctx0" brushRef="#br0" timeOffset="52493.6908">18685 10971 746 0,'1'-1'382'0,"8"-2"-89"16,6 4-131-16,6-1-96 15,3 0-17-15,3-2-30 0,-3-3-6 16,-4-3-5-16,-7 1-9 16,-9-2-57-1,-5 3-19-15,-13 4-17 16,-6 0 8-16,-5 11 53 15,-2 5 21-15,5 7 23 16,6 4 8-16,8 0 15 16,8 1 4-16,11-2-1 15,7 0-1-15,12-7-5 0,3-3-3 16,6-6-5-16,-3-8-3 0,-2-5-5 16,-6-5-3-16,-4-8 0 15,-6 0-1-15,-6-3-2 16,-1-1 1-16,-6-1-1 15,-3 3 0-15,0 5 9 16,-5 3 15-16,2 12 9 16,-1 5 9-16,0 9 3 15,2 3-11-15,0 2-8 16,2-1-9-16,2 0-13 16,2-1-6-16,-1 0-69 0,5 3-74 15</inkml:trace>
  <inkml:trace contextRef="#ctx0" brushRef="#br0" timeOffset="52721.1001">19203 10912 849 0,'0'16'438'15,"2"12"-122"1,2 4-142 0,3-4-37-16,4 0-47 0,-2 0-22 15,0-6-33-15,-2 0-12 16,-2-8-63-16,0-6-65 16</inkml:trace>
  <inkml:trace contextRef="#ctx0" brushRef="#br0" timeOffset="52982.6405">19413 10923 713 0,'2'0'349'0,"-2"3"-124"15,-4 5-39-15,-11 6-72 16,-4 4-24-16,-6 4-31 15,-2 0-15-15,8 1-19 16,4-1-7-16,11-7-11 16,7-4 1-16,12-4 4 15,5-6 2-15,7 4 3 16,-1-3-6-16,-2-2 3 0,2 4-72 16,1 0-232-16</inkml:trace>
  <inkml:trace contextRef="#ctx0" brushRef="#br0" timeOffset="53402.2373">19591 10972 797 0,'9'6'383'0,"10"4"-142"16,3 7-33-16,-9 3-63 0,-1-6-24 16,-10 0-41-1,-2-2-15-15,-7-6-26 16,-2 3-10-16,2-9-11 15,1-3-9-15,9-6-14 0,3-10-6 16,9 1-9-16,4-4 1 16,6-1 7-1,5 4 2-15,0 9 6 16,-2 3 4-16,-6 13 13 0,-2 5 8 0,-10 8 12 31,0 1 1-31,-2 5-10 0,-3-2-6 16,-2-1-8-16,1-4-38 0,-4 0-160 15,-2-5-123 1</inkml:trace>
  <inkml:trace contextRef="#ctx0" brushRef="#br0" timeOffset="53561.2481">19790 10755 957 0,'-3'-3'485'15,"0"-1"-170"-15,-1 6-153 0,3-2-133 32,1 0-60-32,2 19-359 15</inkml:trace>
  <inkml:trace contextRef="#ctx0" brushRef="#br0" timeOffset="54006.132">20278 10906 317 0,'-8'-2'254'0,"-12"-6"43"16,-5 2-52-16,-6 3-85 16,0 1-33-16,4 7-42 15,5 1-23-15,12 3-20 16,9 1-4-16,14 1-5 15,10 1 1-15,14 8-6 16,5 1-3-16,0 1 9 16,-8 2 2-16,-11-5 9 15,-11 0 2-15,-16-5 0 0,-11-3-1 16,-18-3-8 0,-7-1-5-16,-6-7-13 0,4-3-3 15,14-5-122 1,10 2-109-16</inkml:trace>
  <inkml:trace contextRef="#ctx0" brushRef="#br0" timeOffset="54414.7407">20676 10919 1159 0,'2'0'536'0,"0"-1"-247"16,3 1-95-1,-5 0-122 1,0 0-31-16,0 0-26 0,0 0-43 15,0 0-164-15,0 0-279 0</inkml:trace>
  <inkml:trace contextRef="#ctx0" brushRef="#br0" timeOffset="54609.9222">20692 11122 983 0,'0'0'515'16,"1"1"-136"-16,-1-1-100 15,0 0-101-15,0 0-43 0,0 0-53 16,0 0-21-16,0 0-40 16,0 0-27-16,0 0-162 15</inkml:trace>
  <inkml:trace contextRef="#ctx0" brushRef="#br0" timeOffset="64002.1261">2035 12174 642 0,'2'-1'336'16,"9"6"-60"-16,5 9-43 15,12 16-58-15,10 11-30 0,9 13-69 16,4 3-26-16,-2-2-34 16,-4-8-6-16,-6-11-10 15,3-8-59-15,-6-12-260 16</inkml:trace>
  <inkml:trace contextRef="#ctx0" brushRef="#br0" timeOffset="64255.7564">2469 12186 456 0,'-6'-2'320'15,"-11"-8"31"-15,0 5-99 16,4 6-103-16,-6 3-39 16,-9 14-39-16,1 2-15 15,-11 15-8-15,-6 6 3 16,1 11-16 0,-6 0-5-16,10-2-13 0,7-6-9 0,15-17-61 15,4-3-62 1,16-17-185-16</inkml:trace>
  <inkml:trace contextRef="#ctx0" brushRef="#br0" timeOffset="64564.9867">2613 12480 716 0,'-1'0'378'0,"-4"3"-105"0,3 5-68 16,-3 10-80-16,4 6-29 15,0 1-27-15,1 5-16 0,6 0-23 16,-3-1-11-16,3-7-21 16,-3-4-62-16,-1-10-185 15</inkml:trace>
  <inkml:trace contextRef="#ctx0" brushRef="#br0" timeOffset="64891.6097">2594 12510 619 0,'6'-11'316'0,"7"-8"-88"16,5 3-44-16,9 2-66 15,4 5-26-15,3 4-42 16,-5 2-9-16,-10 9-11 16,-9 3 0-16,-11 7 2 15,-5 4-4-15,-9 2-8 16,0-1-4-16,0-9-6 15,4-5-5-15,11-7-7 16,5-2-1-16,12 1-3 16,1 1 1-16,7 5 2 15,2 4 1-15,-3 7 1 16,-1 5 1-16,-17 7 5 16,-7-1 1-16,-21 1 1 15,-2-3 3-15,-4-11 2 16,0-6-26-16,6-12-102 15,2-9-101-15</inkml:trace>
  <inkml:trace contextRef="#ctx0" brushRef="#br0" timeOffset="65193.9828">3091 12301 649 0,'1'2'384'15,"2"1"-36"-15,10 0-154 16,8 2-48-16,9-3-52 0,8-2-27 15,-3-2-40-15,1-2-11 16,-4 1-5 0,-3 1-35-16,-3-3-129 15,-7 0-142-15</inkml:trace>
  <inkml:trace contextRef="#ctx0" brushRef="#br0" timeOffset="65388.7449">3155 12471 412 0,'3'2'260'0,"10"1"29"16,9 0-65-16,5-3-38 16,7-3-19-16,4 3-68 15,-1 3-28 1,1 1-29-16,0 4-106 0</inkml:trace>
  <inkml:trace contextRef="#ctx0" brushRef="#br0" timeOffset="65806.8538">3880 12193 825 0,'4'4'375'15,"11"12"-148"-15,10 9-72 0,13 12-53 16,10 8-14-16,10 4-36 15,-2 1-15-15,-6-5-23 16,-16-6 5-16,-11-14-115 16,-1-5-90-16</inkml:trace>
  <inkml:trace contextRef="#ctx0" brushRef="#br0" timeOffset="66008.7428">4265 12180 802 0,'-15'8'442'16,"-16"5"-102"-16,-6 10-158 15,-1 7-51-15,-6 9-69 0,4 4-21 16,6 2-15-16,1-4-5 16,9 1-8-16,0-7-4 15,6-10-53-15,8-6-67 0,5-13-203 16</inkml:trace>
  <inkml:trace contextRef="#ctx0" brushRef="#br0" timeOffset="66362.4278">4440 12512 704 0,'-3'6'399'0,"-7"10"-38"16,-2 1-149-16,-3 5-97 16,-1 0-31-16,5-3-48 0,3-1-16 15,6-5-13 1,2-8-2-16,4-5-1 0,4-5 1 16,4-13 0-16,3-2 1 15,0-6-3-15,-1-4 1 16,2 1 0-1,-3 5-1-15,-2 2 0 0,0 6 0 16,-3 12 8 0,-1 4 11-16,-5 11 12 15,4 5 2-15,-2 8-3 16,5 2-10-16,8 3-13 0,0 1-2 16,2-3-25-16,-1-1-61 15,-3-6-176-15</inkml:trace>
  <inkml:trace contextRef="#ctx0" brushRef="#br0" timeOffset="66522.5894">4456 12608 740 0,'5'-3'421'0,"2"1"-1"0,12 6-320 15,4-4-31 1,6 2-37-1,2-2-34-15</inkml:trace>
  <inkml:trace contextRef="#ctx0" brushRef="#br0" timeOffset="67010.5008">5073 12217 603 0,'-1'-1'401'16,"-5"3"7"-16,3 10-131 16,5 18-137-16,4 11-33 15,10 13-36 1,-2 0-13-16,-1-2-17 0,0-3-8 16,-5-17-17-16,0-4-22 15,-2-14-123-15,-4-6-71 16,-4-12-310-16</inkml:trace>
  <inkml:trace contextRef="#ctx0" brushRef="#br0" timeOffset="67158.1353">4925 12376 799 0,'0'4'422'0,"3"1"-103"0,17 3-148 15,12 4-46 1,19-4-46-16,11 1-21 0,0-4-30 15,1-4-7 1,-10-1-115-16</inkml:trace>
  <inkml:trace contextRef="#ctx0" brushRef="#br0" timeOffset="67816.6664">5553 12305 678 0,'5'-10'319'0,"8"-6"-114"15,4 0-41-15,6 6-48 16,-1 4-20-16,0 8-37 16,2 6-12-16,-2 7-17 15,-3 7-4-15,-4 7-11 16,-10 4-3-16,-3 9-4 16,-1 1-3-16,0-9-1 15,6-3-1-15,6-11 0 16,5-3-1-16,8-6 1 15,3-6 0-15,1-5 1 16,-2-8 1-16,-2-7-2 16,-6-7-1-16,2-4-2 15,-7-5 0-15,-2-7 0 0,-4 3 0 16,-8-5 3-16,1 3 0 16,-3 9 0-1,-5 5 1-15,2 15 1 16,-5 8 4-16,2 16 5 0,3 7 1 15,4 11-2 1,2 4-4-16,9 1-4 0,0-1-2 16,4-5-10-16,4-4-61 15,-3-7-252-15</inkml:trace>
  <inkml:trace contextRef="#ctx0" brushRef="#br0" timeOffset="68010.0057">6174 12522 892 0,'0'0'402'15,"5"3"-177"-15,5 3-79 16,6 5-81-16,6 2-10 16,4 3-26-16,-1-1-11 15,-5 2-23-15,0-2-74 16,-8-6-274-16</inkml:trace>
  <inkml:trace contextRef="#ctx0" brushRef="#br0" timeOffset="68152.9171">6381 12514 814 0,'-13'6'428'16,"-8"3"-119"-16,-15 6-155 15,2 7-48 1,-4 5-64-16,4-4-18 0,10-2-57 15,8-5-74-15</inkml:trace>
  <inkml:trace contextRef="#ctx0" brushRef="#br0" timeOffset="68536.3055">6469 12635 941 0,'-1'9'392'0,"-7"7"-219"15,0 3-37-15,-1 7-46 16,-1-2-16-16,6-1-36 16,1-1-12-16,1-8-17 15,1-4-3-15,1-11-1 16,0-5-1-16,6-5-2 15,-1-4 1-15,6-3 1 16,-1-1-1-16,-3-6-1 16,1 0 1-16,0 3-1 15,-1 0 0-15,1 10 1 16,-2 5-1-16,-2 9 11 0,0 10 3 16,0 7 7-16,3 6 2 15,3 2-8-15,1 2-5 16,7-2-7-16,-2 0-2 15,-3-6-53-15,-2-7-59 0,-4-9-237 16</inkml:trace>
  <inkml:trace contextRef="#ctx0" brushRef="#br0" timeOffset="68694.2555">6439 12748 1047 0,'5'2'417'0,"10"-1"-270"16,3 1-69-16,9-2-37 0,-1 0-4 15</inkml:trace>
  <inkml:trace contextRef="#ctx0" brushRef="#br0" timeOffset="69181.314">6933 12031 901 0,'2'4'394'0,"-2"15"-185"0,1 11-52 0,-6 12-35 31,-2 13-15-31,-1 10-29 16,1 6-6-16,7 2-21 15,6-5-13-15,13-20-20 16,10-7-6-16,15-18-5 15,5-9-2-15,-1-11-3 16,-6-4-43-16,-17-11-119 16,-5 1-105-16</inkml:trace>
  <inkml:trace contextRef="#ctx0" brushRef="#br0" timeOffset="69347.5329">6846 12339 934 0,'1'0'405'0,"0"1"-191"16,17 2-45-16,12-2-41 16,3 1-12-16,15 2-42 15,2-2-17-15,3 0-32 16,-4 0-29-16</inkml:trace>
  <inkml:trace contextRef="#ctx0" brushRef="#br0" timeOffset="69881.9222">7699 12216 903 0,'-2'7'406'0,"-5"12"-194"0,2 11-63 16,9 18-76-1,0 3-20-15,10 4-25 16,-2-8-9-16,0-11-7 0,-1-9-13 16,-5-14-179-16,-74-95 37 109,1 1 224-109,107 87-18 16,-11-4 61-16,9 1-67 15,30 3-24-15,-9-2-35 16,-3 1-83-16</inkml:trace>
  <inkml:trace contextRef="#ctx0" brushRef="#br0" timeOffset="70276.4497">8386 12246 753 0,'5'-14'305'0,"5"-17"-179"15,0-5-14-15,-1-3 3 16,-2 0-2-16,-5 5-12 16,-2 7-3-16,1 13-25 15,-2 8-15-15,-3 13-23 16,3 9-12-16,2 14-19 16,6 6-1-16,5 14 1 15,2 5 0-15,2 1 0 16,-1 1-1-16,-4-10-55 15,-4-6-68-15,-7-12-265 16</inkml:trace>
  <inkml:trace contextRef="#ctx0" brushRef="#br0" timeOffset="70429.673">8303 12468 846 0,'8'0'364'0,"13"0"-185"16,6-4-63-1,20-1-48-15,6-1-25 0,13 2-32 16,6 5 10 0,-9 5-219-16</inkml:trace>
  <inkml:trace contextRef="#ctx0" brushRef="#br0" timeOffset="70796.0141">8363 12652 870 0,'4'-7'337'16,"12"-8"-220"0,7 0-28-16,15 3-13 0,10 2-14 15,4 7-26 1,1 8-5-16,-14 12 8 15,-10 9 5-15,-25 9 1 0,-12 5-2 16,-14 2-18 0,-9 0-8-16,0-10-9 0,2-3 0 0,-1-14-1 15,10-8 0-15,6-8-12 16,4-9-7 0,10-1-6-16,3-6 0 15,12 4 8-15,3 3 5 16,6 7 5-16,2 4 3 15,4 11 6-15,1 4 1 0,1 4-3 16,-1-1 30 0</inkml:trace>
  <inkml:trace contextRef="#ctx0" brushRef="#br0" timeOffset="71411.1061">9242 12449 586 0,'1'-8'280'15,"1"-10"-93"-15,-5-1-19 0,-11-7-25 16,-6 1-5-16,-11 0-30 16,-3-2-16-16,-7 9-25 15,0 5-13-15,3 13-21 16,2 8-12-16,8 13-21 16,6 5-2-16,13 8 2 0,7 3 0 15,15-2 4-15,5-3 0 16,8-11-3-1,7-3 1-15,5-15 1 0,3 1 0 16,-3-11 2-16,-1-4-3 16,-8-3-15-16,-2-6-5 15,-6-3-2 1,-2 0 2-16,-8 2 16 0,-2 8 3 0,-8 12 4 16,-2 6 6-16,-4 14 5 15,1 7 1-15,4 7-4 31,0-2-6-31,6-4-4 16,2-3-23-16,4-9-169 0</inkml:trace>
  <inkml:trace contextRef="#ctx0" brushRef="#br0" timeOffset="71594.3636">9411 12498 1019 0,'6'3'416'16,"7"-1"-264"-16,7 7-36 0,5 4-49 16,0 3-16-16,5 5-24 15,-5-5-7-15,-2-1-54 16,-4-5-75-16,-4-4-257 16</inkml:trace>
  <inkml:trace contextRef="#ctx0" brushRef="#br0" timeOffset="71737.0199">9634 12473 755 0,'-13'6'430'15,"-9"3"-67"-15,-8 10-198 0,-1 2-57 16,-4 2-62 0,1-2-17-16,5 0-29 15,5-2-59-15</inkml:trace>
  <inkml:trace contextRef="#ctx0" brushRef="#br0" timeOffset="72150.8895">9920 12052 628 0,'-3'-3'380'0,"2"-1"-50"16,-7 9-65-16,1 13-107 16,1 11-44-16,-1 16-36 0,9 7-7 15,5 10-16-15,4 3-9 16,8-4-24-16,0-5-9 16,2-15-9-1,3-10-2-15,3-16-16 0,-2-6-20 16,-1-9-66-16,-3 0-66 15,-5-3-254-15</inkml:trace>
  <inkml:trace contextRef="#ctx0" brushRef="#br0" timeOffset="72337.0318">9815 12368 597 0,'-1'-2'347'0,"1"-1"-37"16,13 1-118-16,24-1-111 16,12-2-22-16,20-2-31 15,5 1-12-15,-6 2-59 16,-7 0-127-16</inkml:trace>
  <inkml:trace contextRef="#ctx0" brushRef="#br0" timeOffset="72712.3852">10250 11979 785 0,'2'-8'407'0,"2"-3"-121"16,7-3-107-1,5 4-36-15,8 4-51 0,-1 4-24 16,0 8-32-16,-6 6-6 16,-9 4-11-1,-6 3-2 1,-12 1-3-16,-1 2-1 0,0 1-7 15,7-1-4-15,11-6-2 0,10-2 1 16,14-6 0-16,10 0 2 16,2-3 0-1,0 0 0-15,-8-3-28 16,-11-1-73-16</inkml:trace>
  <inkml:trace contextRef="#ctx0" brushRef="#br0" timeOffset="74196.5737">11069 12278 717 0,'9'0'327'16,"11"0"-137"-16,24 0-83 15,6 0-4-15,15 0-34 16,5 0-20-16,3 5-27 16,2-3-8-16,-5 0-5 15,-8-2-26-15,-18 3-138 16</inkml:trace>
  <inkml:trace contextRef="#ctx0" brushRef="#br0" timeOffset="74444.4271">11198 12392 732 0,'6'0'304'0,"4"-1"-151"0,9 0-86 15,8-1-17-15,16 2 1 16,7 1-11-16,15 1-20 16,1-2-6-16,1 0-86 15,-3-3-136-15</inkml:trace>
  <inkml:trace contextRef="#ctx0" brushRef="#br0" timeOffset="74720.8339">11577 12196 597 0,'5'4'317'15,"11"6"-27"1,10 5-150-16,8 5-54 0,4 2-8 0,-8-1-20 15,-3 1-11 1,-9-2-12-16,-3-2-8 0,-10 0-15 16,-8 0-3-16,-12-1-1 15,-1 1-21 1,-10-8-87-16,2 0-93 0</inkml:trace>
  <inkml:trace contextRef="#ctx0" brushRef="#br0" timeOffset="75005.754">11249 12202 539 0,'-12'2'315'0,"-13"9"-20"16,-10 4-102-16,-8 8-59 15,-1 2-23-15,9 4-34 16,9 2-11-16,20 1-25 16,19 3-5-16,26-9-9 15,16-5-5-15,19-6-22 0,0-13-65 16</inkml:trace>
  <inkml:trace contextRef="#ctx0" brushRef="#br0" timeOffset="79398.4431">12657 12343 139 0,'5'0'139'15,"6"1"71"-15,-1-1 1 0,-8-1-1 16,-2-3-8 0,-4-3-36-16,0-1-25 15,0-5-50-15,-9 1-19 16,-5-4-21-16,-10 0-5 16,-10 2-13-16,-1 3-8 0,-1 9-15 15,2 5-4-15,10 15-4 16,6 7 0-1,16 15 2-15,8 4 0 0,14 1-1 16,9-7 1-16,13-18 2 16,3-11 1-16,6-17 4 15,-1-6 2-15,-16-18 3 16,2-6 0-16,-9-9-4 16,-10-5-1-16,-4 0-3 15,-9-1 0-15,-10-3-1 16,0-5-1-16,-4-3-2 15,-2-2-1-15,3 7-3 16,6 13-1-16,5 27-11 0,1 17 1 16,4 35 6-1,1 15 5-15,3 22 32 0,1 9 12 0,2 7 17 32,-1-2 1-32,2-2-18 15,1-8-13-15,-3-14-18 0,1-12-5 16,0-21 2-1,1-10-60-15,3-16-238 0</inkml:trace>
  <inkml:trace contextRef="#ctx0" brushRef="#br0" timeOffset="79666.3407">13103 12210 1035 0,'16'0'413'0,"15"1"-264"15,9 0-33-15,11 0-37 16,2-1-24-16,2-1-35 15,-3 0 8-15,-15-1-114 16,-10-2-82-16</inkml:trace>
  <inkml:trace contextRef="#ctx0" brushRef="#br0" timeOffset="79848.6555">13122 12341 559 0,'6'4'355'16,"8"-1"11"-16,12 1-95 16,11-4-80-16,6-1-42 15,10 0-68-15,-2-2-27 0,-6 2-31 16,-6 1-20 0,-15 0-386-16</inkml:trace>
  <inkml:trace contextRef="#ctx0" brushRef="#br0" timeOffset="80431.6526">14114 12097 732 0,'-15'0'328'0,"-21"5"-154"15,0 4-49-15,1 4-63 0,5 10-17 16,10 15-17-1,5 3-5-15,15 13-1 0,10 3 2 16,20-6 5-16,12-2 7 16,12-17 6-1,-2-13 1-15,3-13-9 16,-5-13-3-16,-9-19 3 0,0-4 11 0,-19-17 17 31,-10-2 3-31,-21-7-4 0,-16 1-11 0,-13 5-23 16,-4 8-9-1,-5 13-13 1,0 6-4-16,-4 14 10 16,-1 0-78-16,10 13-212 15</inkml:trace>
  <inkml:trace contextRef="#ctx0" brushRef="#br0" timeOffset="80650.9864">14246 12151 709 0,'-5'-2'404'15,"-4"-2"-82"-15,-3 4-122 16,-3 3-44-16,2 8-51 16,-3 7-18-16,-1 10-24 15,-6 7-8-15,-7 9-25 16,3 2-9-16,3 0-11 15,8-4-29-15,11-10-294 16</inkml:trace>
  <inkml:trace contextRef="#ctx0" brushRef="#br0" timeOffset="81401.0454">14960 12065 589 0,'-1'-12'395'0,"-3"-7"45"15,0 3-148-15,-3 16-120 16,0 11-44-16,2 20-74 16,4 13-25-16,5 1-16 31,-2-23-1-31,0 1-3 0,7 66-2 0,6-11-94 15,0-6-97-15</inkml:trace>
  <inkml:trace contextRef="#ctx0" brushRef="#br0" timeOffset="81575.5739">14733 12256 856 0,'11'-2'394'0,"23"-3"-154"0,7-1-64 16,28 6-69-16,5-1-25 0,-1 4-48 16,-2-1-13-16,-6-1-96 15,-5 3-104-15</inkml:trace>
  <inkml:trace contextRef="#ctx0" brushRef="#br0" timeOffset="82393.5821">16112 12285 1133 0,'-3'0'500'0,"3"-1"-254"16,3 1-84-16,-3 0-91 15,0 0-29 1,0 0-89-16,0 0 156 0</inkml:trace>
  <inkml:trace contextRef="#ctx0" brushRef="#br0" timeOffset="82876.5013">16445 11886 831 0,'0'0'386'0,"3"8"-151"15,0 11-56-15,-1 15-60 16,4 11-10-16,-2 9-25 0,1 4-8 16,0 4-19-1,-3-1-12-15,5-1-18 16,7-4-8-16,9-15-9 16,8-7 0-16,1-22 1 15,-1-8 1-15,-4-15-26 16,-7-7-54-16,-6-4-155 15</inkml:trace>
  <inkml:trace contextRef="#ctx0" brushRef="#br0" timeOffset="83082.5661">16293 12139 640 0,'7'0'386'15,"12"-4"-16"-15,11 2-100 16,19 1-103-16,5 2-37 0,6 1-62 16,0 4-17-16,-12-5-149 15,-1-1-52-15</inkml:trace>
  <inkml:trace contextRef="#ctx0" brushRef="#br0" timeOffset="83726.8597">17207 12011 463 0,'0'-8'345'0,"0"-6"27"0,0 11-135 31,-1 7-46-31,-3 20-81 16,4 5-39-16,5 18-40 0,3 5-6 0,2-1-11 16,1-2-3-16,-6-9 0 15,1-8-25 1,-1-14-113-16,-2-5-126 16</inkml:trace>
  <inkml:trace contextRef="#ctx0" brushRef="#br0" timeOffset="83883.2408">17069 12192 689 0,'4'0'386'16,"8"2"-49"-16,15 0-187 16,14 3-33-16,9-4-53 15,10 1-27-15,4-1-82 16,-3-2-93-16</inkml:trace>
  <inkml:trace contextRef="#ctx0" brushRef="#br0" timeOffset="84179.8326">17841 12038 820 0,'0'-16'376'15,"5"-23"-163"-15,0-1-35 0,2-8-37 16,1 6-12 0,-3 9-18-16,-2 9-11 0,-3 17-36 15,-4 7-22 1,0 21-33-16,0 10-9 15,6 20-3-15,6 3 0 0,6 0 3 16,7-3 2-16,1-11-71 16,-2-2-101-1</inkml:trace>
  <inkml:trace contextRef="#ctx0" brushRef="#br0" timeOffset="84383.3553">17623 12282 887 0,'8'-6'374'0,"19"-5"-190"0,4 2-63 16,18 5-51 0,9 1-8-16,5 3-31 0,3 5-13 0,-7 2-10 15,-3 0-67 1,-3-2-213-16</inkml:trace>
  <inkml:trace contextRef="#ctx0" brushRef="#br0" timeOffset="84710.4066">17809 12458 812 0,'2'-5'335'0,"11"-4"-178"16,6 1-23-16,15 0-17 16,-1 6-4-16,2 4-16 15,-3 8-11-15,-8 11-16 0,-6 0-7 16,-18 8-9-16,-4 2 0 16,-17 1-9-16,-8 3-1 15,-4-1-16-15,-6-2-10 16,9-2-7-16,8-3-5 15,21-11-1 1,8-4-2-16,23-10 0 16,8-3-1-16,6-3 1 15,3 0-1-15,-10-1 16 16,4 3-43-16,-2 0-109 16</inkml:trace>
  <inkml:trace contextRef="#ctx0" brushRef="#br0" timeOffset="85946.523">18671 12185 364 0,'2'-4'273'0,"-1"-3"14"0,-1 0-91 15,-3-4-27-15,-7-3-47 16,0 0-18-16,-3-2-29 16,-1 5-16-16,-2 0-25 15,-5 2-12-15,4 7-19 16,-1-1-5-16,2 11-9 15,5 7-2-15,-4 3-2 16,7 4 2-16,2-1 2 16,6 3 3-16,10-1 5 15,1-4 2-15,6-7 2 16,5-4 2-16,0-8-2 0,3-4-6 16,2-3-22-16,-6-2-6 15,-2 1-3 1,-8-1 8-16,-6 0 19 15,-4 2 7-15,-1 2 2 0,-3 2 0 16,-2 2-3 0,3 2-2-16,2-1 2 0,0 0 3 0,3 16 10 15,15 43 11 1,-13-14 15-16,-2 4 4 16,-9 10 20-16,-7-1-5 15,-12-10 1-15,-2-6 0 16,2-14-18-16,-2-3-2 15,4-13-9-15,1-6-2 16,2-11-5-16,4-6-3 16,8-8-47-16,6-4-44 0,7-5-117 15,5-6-137-15</inkml:trace>
  <inkml:trace contextRef="#ctx0" brushRef="#br0" timeOffset="86352.3078">19139 12058 333 0,'-7'-5'243'0,"-14"-7"58"0,1 1-93 16,-8 1-52-16,0 3-20 16,6 6-49-16,2 2-21 0,4 2-34 15,4 3-13 1,2 1-11-16,5-1-2 16,7 6 1-16,8 3 0 15,8 6 1-15,3 0 2 0,8 0-2 0,-2-3 0 31,0-1-1-31,-2 4-2 0,-13-2 3 16,-8-1 1 0,-20-3 5-16,-7-2 1 0,-7-7 1 15,-4-5-2-15,6-6-6 16,2-2-4-16,3-1-47 16,6-1-47-16,9 2-276 15</inkml:trace>
  <inkml:trace contextRef="#ctx0" brushRef="#br0" timeOffset="86565.1279">19216 12052 695 0,'-2'4'314'16,"-4"7"-125"-16,2 3-46 15,3 12-53-15,1 4-16 16,4 4-39-16,4 0-8 16,-2-6-134-16,1-6-200 15</inkml:trace>
  <inkml:trace contextRef="#ctx0" brushRef="#br0" timeOffset="86710.0188">19189 11847 799 0,'-3'-6'359'15,"-1"-4"-139"-15,3 5-175 16,1 2-62-16,3 0-212 16</inkml:trace>
  <inkml:trace contextRef="#ctx0" brushRef="#br0" timeOffset="87011.5836">19329 12020 820 0,'8'17'363'0,"11"21"-169"15,-6-4-52-15,-8-3-41 16,-4-1-6 0,-2-6-21-16,1-2-10 0,-1-12-25 15,1-3-6-15,2-9-9 16,1-9-2-1,8-4-4-15,2-5-6 16,1-1-7-16,0-1-2 16,-1 2-3-16,4 9 0 15,0 2-2-15,-1 9 1 0,-2 8 11 16,-5-1 6-16,-4 9 15 16,-1 2 0-16,-4 1-7 15,1 3-5-15,2-5-19 16,3-4-78-1</inkml:trace>
  <inkml:trace contextRef="#ctx0" brushRef="#br0" timeOffset="87446.4129">19750 12029 711 0,'-11'7'356'16,"-11"4"-76"-16,8 11-149 0,2 6-15 16,12 3 3-16,7 4-5 15,12 1-29-15,7-7-13 16,5-7-30-16,2-8-11 15,-2-14-11-15,-1-2 0 16,-8-17 1-16,-3-5-1 16,-6-8-4-16,-7-5-2 15,-6-3-7-15,-6-4-8 16,-14-14-23-16,-5-5-2 0,-12-11 0 16,-6 5 5-16,-2 18 16 15,14 37-2 1,15 7-7-1,1 1-2-15,-37 11-3 0,8 15 2 0,25 20 7 16,33-2 3-16,31 0 7 16,13-3 0-16,17-9-55 15,2-1-71-15</inkml:trace>
  <inkml:trace contextRef="#ctx0" brushRef="#br0" timeOffset="87792.1044">20293 12091 935 0,'2'1'501'15,"1"-1"-125"-15,3 2-175 0,-6-2-55 16,0 0-74-16,0 0-28 15,0 0-96 1,1 0 120-16</inkml:trace>
  <inkml:trace contextRef="#ctx0" brushRef="#br0" timeOffset="88238.1602">20666 11698 966 0,'0'0'413'0,"-2"12"-225"15,2 8-58-15,3 22-51 16,0 8-11-16,-1 13-13 15,0-2-9-15,-4-6-16 16,-1-4-7-16,1-13-8 16,1 0-4-16,9-9-4 15,10-2 0-15,15-9-3 16,8-7 0-16,6-6-50 16,0-5-34-16,-5-3-128 15,-4-5-201-15</inkml:trace>
  <inkml:trace contextRef="#ctx0" brushRef="#br0" timeOffset="88422.4215">20501 11922 851 0,'3'1'413'0,"6"0"-141"16,12 4-112-16,9-3-26 0,18 0-51 15,9-1-29-15,10 5-19 16,-1 0-67-16,-12-3-319 16</inkml:trace>
  <inkml:trace contextRef="#ctx0" brushRef="#br0" timeOffset="88811.3863">20966 11589 845 0,'8'-5'376'16,"9"-8"-171"-16,6 8-35 0,10 2-59 16,-1 3-14-16,1 8-40 15,-7 4-18-15,-12 5-22 16,-8-1-5-16,-14 4-6 16,-5 1 1-16,-7 1 1 15,0 1-2-15,8 1 0 16,8-6-1-16,15-4-2 15,9-4 0-15,13-6-1 0,4 2 2 32,6-3-15-32,-2-1-31 0,-9 3-127 15</inkml:trace>
  <inkml:trace contextRef="#ctx0" brushRef="#br0" timeOffset="89389.1521">21821 11956 660 0,'4'-2'329'16,"9"0"-92"-16,8 2-73 15,17-1-61-15,7 1-22 0,17-2-33 16,11-1-15-16,7 2-16 16,-1 0-3-1,-11 0-56-15,-12 3-51 0,-19-2-138 16,-12 0-127-16</inkml:trace>
  <inkml:trace contextRef="#ctx0" brushRef="#br0" timeOffset="89619.6872">21930 12056 512 0,'0'3'241'0,"0"-2"-69"16,0 1-20-16,0-2-28 16,6-1-12-16,24-1-45 15,44-7-21-15,-19 5-19 16,5 0-6-16,5-2-7 0,-3 1-3 16,-10 1-43-1,0-2-53-15,-9 0-181 16</inkml:trace>
  <inkml:trace contextRef="#ctx0" brushRef="#br0" timeOffset="89920.5447">22300 11792 624 0,'3'-3'302'0,"1"0"-101"16,12 3-64-16,7 6-16 16,10 5-24-16,1 4-25 0,11 8-27 15,-1 2-7-15,-4 3-11 16,-4 0-3-16,-19-9-6 16,-9-2-2-16,-18-1 37 15,-11 1 14-15,-13 5 33 16,-3 4 13-16,1 3-34 15,5-1-16-15,9-3-35 16,4-3-12-16,8-5-136 16</inkml:trace>
  <inkml:trace contextRef="#ctx0" brushRef="#br0" timeOffset="91328.6783">1822 13640 525 0,'-4'1'299'16,"-1"0"-31"-16,12 0-154 15,14 1-20-15,28-2-26 0,12-3-4 16,20-2-32-16,3 1-12 16,-1-2-13-16,1 4-3 15,-4 2-54-15,-11-2-56 16</inkml:trace>
  <inkml:trace contextRef="#ctx0" brushRef="#br0" timeOffset="91582.6141">2018 13706 584 0,'-13'-1'281'15,"-4"-1"-94"-15,10 2-39 16,7-1-20-16,15 1-40 15,8 1-29-15,13-1-52 0,10-1 4 16,12 0-1 0,1-3-1-16,6 3-1 0,-3 0 2 15,-12-3-64 1,-6 2-82-16</inkml:trace>
  <inkml:trace contextRef="#ctx0" brushRef="#br0" timeOffset="91782.0803">2353 13550 565 0,'1'-4'296'16,"4"0"-37"-16,12 1-173 15,5 4-25-15,9 6-26 16,4 4-12-16,-3 5 4 16,-3 2 5-16,-13 5 35 15,-4 2 10-15,-18 3 1 16,-3 2 0-16,-14-2-29 15,-8 0-7-15,-5-11-219 16</inkml:trace>
  <inkml:trace contextRef="#ctx0" brushRef="#br0" timeOffset="92256.8421">3321 13442 1018 0,'-5'9'405'0,"-4"4"-239"16,4 14-97 0,2 5-6-16,3 8-6 15,4 4-8-15,7 6-25 16,4-1-7-16,4 4-10 16,4-1-2-16,10-9-4 15,-2-6 0-15,0-17-13 16,2-8-43-16,-14-14-245 15</inkml:trace>
  <inkml:trace contextRef="#ctx0" brushRef="#br0" timeOffset="92443.1721">3105 13670 837 0,'7'0'352'0,"14"1"-166"15,6-1-64 1,19 4-39-16,11 1-2 0,17 0-36 16,-3 0-14-16,-4 0-29 15,-7 1-96-15</inkml:trace>
  <inkml:trace contextRef="#ctx0" brushRef="#br0" timeOffset="93000.793">3611 13313 679 0,'-10'-14'340'15,"-5"-11"-93"1,2 0-69-16,14 5-85 16,6 3-12-16,6 5-34 0,8 4-14 15,3 7-13 1,5 6-9-16,-3 10-10 0,-1 5 0 15,-16 8 4-15,-12 3 2 16,-20 6 2 0,-4 0 0-16,-7-2-4 15,8-8-1-15,15-6-7 16,7-8-1-16,20-5 1 16,10-1-1-16,11-7 4 15,12 1 4-15,6 1-100 16,-1-2-121-16</inkml:trace>
  <inkml:trace contextRef="#ctx0" brushRef="#br0" timeOffset="93353.0697">4045 13587 964 0,'0'0'388'0,"7"3"-220"0,10-3-48 16,16 1-35-16,8-1-7 16,8-1-38-16,3 1-13 15,-4 0-15-15,-5 1-10 16,-9 3-141-16,-8-6-148 16</inkml:trace>
  <inkml:trace contextRef="#ctx0" brushRef="#br0" timeOffset="93578.3553">4128 13713 768 0,'7'0'357'0,"10"-1"-113"15,9 1-68-15,14 0-35 16,3 3-25-16,3 2-61 16,2 1-18-16,-14 0-11 15,-4-2-52-15</inkml:trace>
  <inkml:trace contextRef="#ctx0" brushRef="#br0" timeOffset="100325.7327">5034 13859 882 0,'29'-6'185'0,"51"-7"-184"15,36-2-10-15,50 0 2 16,23 0 2-16,32 3 15 15,16 1 10-15,15 7 14 16,1 0 5-16,-10 4-10 16,-13 0-6-16,-36-3-7 15,-21-3-11-15,-31-8-79 16</inkml:trace>
  <inkml:trace contextRef="#ctx0" brushRef="#br0" timeOffset="100952.5306">5780 13311 662 0,'-5'-15'285'15,"2"-21"-161"-15,8 4-52 16,22 3-41-16,5 3 8 16,9 10 19-16,3 4 3 15,5 14-10-15,0 9-12 16,-8 9-16-16,-14 9 2 16,-27 10 6-16,-18 8 2 0,-21 10-2 0,-5 2-7 31,4-8-14-31,5-7-3 0,15-17-6 15,11-5-2-15,14-6 0 16,8-3 1-16,12-4 6 0,1-3 3 16,15-5 0-1,3-1-2-15,5-1-18 16,5-3-68-16</inkml:trace>
  <inkml:trace contextRef="#ctx0" brushRef="#br0" timeOffset="101431.0586">6542 13531 382 0,'3'-4'265'15,"3"-3"12"-15,-5-5-18 16,-4 3-79-16,-8-7-40 15,-5-1-59-15,-3-1-16 16,-10 0-21-16,2 4-8 16,1 7-15-16,-1 7-7 15,6 13-11-15,-1 5-3 0,6 11 2 16,7 1 1-16,14 2 2 16,5-2-2-16,10-6-1 15,0-3 1 1,9-8 0-16,1-9 0 0,5-14 3 15,-3-1-2-15,-4-16-3 16,-4-3-1-16,-8-8-2 16,0-9-3-16,-9-10-3 15,-2 1 2-15,-6 2 0 16,-6 6 5-16,-2 15 1 16,-3 6 0-16,3 15-8 15,3 9-4-15,4 10-1 0,2 8 4 16,4 15 13-16,4 6 9 15,3 17 10-15,-1 9 1 16,-1-1-4-16,-1 0-4 16,-2-11-151-16</inkml:trace>
  <inkml:trace contextRef="#ctx0" brushRef="#br0" timeOffset="102175.0529">5583 14275 345 0,'8'-2'271'0,"8"-3"7"15,-4-2-44-15,-2-3-30 0,-6-5-66 16,-4-2-26 0,-4-3-44-16,-8-1-17 15,-7 3-22-15,-7-1-10 0,-7 6-16 16,0 10-3-1,3 9-7-15,4 8-4 0,5 11-3 16,2 1-1 0,11 4 1-16,2 0 1 15,14-1 5-15,3-3 3 16,8-10 5-16,6-4 0 0,2-14 4 16,5-5 0-16,-4-7-2 15,0-3-2-15,-4 1-1 16,-6 4-1-16,-5 2-1 15,-4 4-2-15,-3 9 3 16,-3 2 5-16,3 16 12 16,-2 8 10-16,1 14 12 15,-3 3 2-15,-7 7-1 16,-8-6-3-16,-8-12-7 16,-3-2-3-16,-4-18-3 15,2-2-1-15,-4-13-2 16,2-7-3-16,3-8-6 15,4-3-6-15,9-1-52 16,6-2-41-16,10 3-127 0,3-4-100 16</inkml:trace>
  <inkml:trace contextRef="#ctx0" brushRef="#br0" timeOffset="102494.6788">6028 14127 645 0,'-18'-4'307'16,"-11"-6"-124"-16,3 7-88 16,5 2-25-16,10 3-30 15,4 6-4-15,10 5 8 0,4 1 6 16,8 5 3-16,6 3-3 15,12 5-4 1,4 2 3-16,-2-1 1 16,-8 2-2-16,-19-2-7 0,-12 0-6 15,-17-3-5-15,-7-5-2 16,-6-10-10 0,3-7-14-16,3-11-67 15,2-5-52-15,7-2-136 0,5-2-140 0</inkml:trace>
  <inkml:trace contextRef="#ctx0" brushRef="#br0" timeOffset="102676.003">6247 14192 638 0,'0'2'312'0,"1"12"-81"16,0 3-61-16,0 9-47 15,-1 2-23-15,-1 1-52 16,-1 0-9-16,-3-8-174 16</inkml:trace>
  <inkml:trace contextRef="#ctx0" brushRef="#br0" timeOffset="102811.4108">6214 14029 1066 0,'0'-7'423'0,"-1"-8"-290"16,1 4-59-16,1 9-63 31,2 0-89-31</inkml:trace>
  <inkml:trace contextRef="#ctx0" brushRef="#br0" timeOffset="103067.42">6422 14245 544 0,'4'16'393'0,"2"21"43"0,2 0-154 16,-8-5-126-16,-3-2-38 16,3-10-40-16,-5-9-21 15,4-13-26-15,4-7-9 16,6-14-13-16,1-4-8 16,7-1-4-16,6-2-1 15,3 8 3-15,2 4 1 0,-2 11 1 16,-7 9 3-16,-5 11 16 15,-3 9 7-15,-6 8 7 16,-2 1 0-16,-2 1-16 16,-1-5 8-16,3-10-177 15,4-4-90-15</inkml:trace>
  <inkml:trace contextRef="#ctx0" brushRef="#br0" timeOffset="103461.6844">6900 14203 674 0,'-8'4'330'16,"-9"5"-101"-16,4 8-62 0,5 9-50 15,1 6-11 1,3 4-22-16,5 1-13 15,9-1-19-15,2-7-12 16,11-11-13-16,-1-11-4 0,4-18-4 16,2-8-1-16,-5-16-5 15,1-3-3-15,-11-7-6 16,-10-2-3 0,-14 3-2-16,-17-5-3 0,-10 4 0 15,-5 5-1-15,4 8 3 16,7 9 1-16,4 19 4 15,10 4 3-15,10 12 6 16,7 7 3-16,11 3 2 16,9 6-1-16,15-3-6 15,3 1-3-15,11-7-60 16,4-2-102-16</inkml:trace>
  <inkml:trace contextRef="#ctx0" brushRef="#br0" timeOffset="103927.5184">7939 13777 892 0,'18'-3'354'15,"12"-1"-218"-15,28-1-82 16,8-2-3-16,8 3-16 15,-3 3-12-15,-13 2-12 0,-5 4-4 16,-12 4-36-16,-2-3-77 16</inkml:trace>
  <inkml:trace contextRef="#ctx0" brushRef="#br0" timeOffset="104146.812">8057 13874 662 0,'5'-3'295'0,"15"-1"-116"16,11 0-32-16,22 3-46 16,7 1-13-16,0 1-44 15,-2 3-10-15,-4-2-11 16,-5 0-4-16,-4-4-71 15,-2-1-86-15</inkml:trace>
  <inkml:trace contextRef="#ctx0" brushRef="#br0" timeOffset="104340.8139">8424 13640 706 0,'0'-6'386'15,"-2"-5"-96"-15,7 8-134 16,6 5-33-16,9 9-51 0,6 3-9 0,9 12-2 31,-4 2 0-31,-6 6 0 0,-11 3-6 0,-17 1-13 16,-10 0-10-16,-13-3-15 15,-3-9-2-15,0-6-113 16,2-6-81-16</inkml:trace>
  <inkml:trace contextRef="#ctx0" brushRef="#br0" timeOffset="104815.4467">9372 13219 911 0,'0'9'388'0,"-1"24"-194"0,2 18-61 16,-1 24-26-16,-2 6-5 15,-2-3-19-15,-3-5-14 0,2-12-29 0,3 1-13 31,7-8-17-31,5-5-5 16,16-11-2-16,3-10-2 16,6-14-5-16,5-3-44 15,-5-11-151-15</inkml:trace>
  <inkml:trace contextRef="#ctx0" brushRef="#br0" timeOffset="104989.6904">9206 13653 938 0,'8'2'370'0,"13"-1"-218"16,10 1-51-16,14-1-20 16,11 1-19-16,12 1-41 0,4-1-9 15,1-1-104-15</inkml:trace>
  <inkml:trace contextRef="#ctx0" brushRef="#br0" timeOffset="105205.7889">9816 13622 902 0,'3'-2'404'15,"10"-3"-160"-15,12 3-163 16,11 2-25-16,8 0-22 16,-1 2-12-16,-3-2-12 15,-2 0-45-15,-12 0-161 16</inkml:trace>
  <inkml:trace contextRef="#ctx0" brushRef="#br0" timeOffset="105386.2447">9818 13735 634 0,'6'4'394'0,"3"-2"13"16,15 1-228-16,3 0-21 16,16-1-58-16,4 3-26 15,0-5-45-15,-3 0-19 0,-11-3-295 16</inkml:trace>
  <inkml:trace contextRef="#ctx0" brushRef="#br0" timeOffset="105960.6604">10601 13540 586 0,'0'-2'251'16,"5"11"-98"-16,4 16-55 15,13 26-15-15,7 19 15 16,7 28 10-16,1 2-8 16,1 4-20-16,-4-6-10 15,-2-23-36-15,-1-11-12 16,-7-28 38-16,1-15 14 16,-6-31 10-16,-1-11 3 15,-1-27-44-15,-2-12-15 0,-3-18-12 16,-1-11-1-16,-11-18-1 15,-5-7-1-15,-14-19-3 16,-4-5-2-16,-3 1-6 16,4 11-3-16,5 40-7 15,2 22-4-15,5 40-36 16,0 8-57-16</inkml:trace>
  <inkml:trace contextRef="#ctx0" brushRef="#br0" timeOffset="106464.1037">10872 13034 208 0,'-7'-4'97'0,"-3"0"-25"16,-2 0-29-16,2-1 63 15,5 5 38-15,5-1 54 0,7 3-15 16,18-1-51 0,13 0-32-16,36-3-42 15,25 2-15-15,39-2-17 0,23-4-3 16,29 2-5 0,17-1-2-16,14 0-2 15,0 1-3-15,-9-2 0 16,-15-3 0-16,-26-1 0 0,-21 2 0 0,-41 3-4 31,-19 0 1-31,-30 0 0 0,-7 3 0 0,-13-3 2 31,-7 2-31-31,-17 2-36 16,-10 1-8-16,-6-1-42 16,-2-3-25-16</inkml:trace>
  <inkml:trace contextRef="#ctx0" brushRef="#br0" timeOffset="106848.1399">13251 13000 471 0,'4'-3'314'0,"-2"-2"5"16,6 5-125-16,-3 1-35 16,-2 5-55-16,1 6-26 15,2 15-40-15,2 5-9 16,2 11-9-16,0 1-90 16</inkml:trace>
  <inkml:trace contextRef="#ctx0" brushRef="#br0" timeOffset="107365.6475">11296 13773 569 0,'0'-1'218'0,"11"-2"-135"16,13-2-5-16,31 0 3 15,20 1 4-15,33-2 3 16,26-1 7-16,36 1 3 16,13-2-8-16,32 0-35 15,1 1-17-15,2-3-19 16,-6 0-4-16,-41-2-3 16,-20 2-4-16,-56 3-23 15,-24 2-48-15</inkml:trace>
  <inkml:trace contextRef="#ctx0" brushRef="#br0" timeOffset="107921.0324">11805 13346 392 0,'-6'-5'238'16,"-15"-10"-15"-16,8-7-2 0,12-7-47 31,1-1-40-31,17 5-50 0,8 3-14 16,13 8-7-16,6 8-1 15,4 13-11-15,3 11-13 16,-11 9-15-16,-9 6-1 0,-25 6 4 16,-13 0 0-1,-25 6-6 1,-7 3-4-16,-4-8-8 16,6-6-2-16,14-12-4 0,9-9-2 15,20-4-3-15,8-6-2 16,16-3-5-1,8 3-22-15,10-4-71 16,5 1-37-16,3 2-85 0,-5 0-44 0</inkml:trace>
  <inkml:trace contextRef="#ctx0" brushRef="#br0" timeOffset="108322.7088">12426 13542 622 0,'2'-5'299'0,"6"-7"-108"16,-1-4-32-16,-1 4-46 15,0-6-19-15,-2-1-27 16,-1 1-7-16,-3-3-18 16,-4-1-8-16,-8 1-16 15,-8 1-5-15,-8 8-2 16,-3 5-1-16,-2 9-3 16,-1 5-3-16,12 11-8 15,6 4-2-15,12 5 0 16,5-1 0-16,9-1 5 15,4-5 1-15,11-5 5 16,9-6 1-16,2-9 3 16,0-10 0-16,-6-10-9 15,-3-3-6-15,-9-11-7 16,-4-3-1-16,-8-6 8 0,-3-2 1 16,-5 3 4-16,-5 4 0 15,-1 7 3-15,-2 10 6 16,3 14 5-16,1 6 1 15,5 13 0-15,1 8-2 16,3 16-1-16,7 10-3 16,0 14-3-16,0 4-1 15,1 1-39-15,-3-4-84 16</inkml:trace>
  <inkml:trace contextRef="#ctx0" brushRef="#br0" timeOffset="108968.9851">11607 14148 499 0,'13'-3'262'15,"8"-7"-60"-15,-3 1-26 0,-7-2-45 16,-8-2-20-16,-3-1-36 16,-4 0-16-16,-11 4-28 15,-6 2-10-15,-12 4-15 16,-2 1-2-16,-1 5-4 0,3 5 0 16,11 2-5-16,7 4 0 15,10 2 5-15,6 0 4 16,12-4 4-16,5 3 1 15,12-4-3-15,4-6-2 16,4 2 1 0,-4-5-2-16,-5-1 0 15,-8 1-1-15,-4 6-2 16,-8 5 0-16,4 12 14 16,1 6 12-16,-8 9 22 15,0 4 6-15,-10 2-5 0,-10-3-7 16,-4-7-11-16,-9-5-3 15,-13-15-3-15,-2-6-3 0,-7-12-5 32,4-8-5-32,11-5-7 15,8-3-22-15,16-2-64 16,10-1-46-16,15 0-120 0,13-2-91 16</inkml:trace>
  <inkml:trace contextRef="#ctx0" brushRef="#br0" timeOffset="109332.8617">12164 14089 331 0,'-3'-7'236'0,"-2"-11"39"15,-6-3-89-15,-1 6-67 16,-5-2-16-16,-11 4-11 15,-1 9-9-15,-3 4-13 16,3 3-11-16,10 6-31 16,5 4-12-16,15 2 1 15,9 4 5-15,17 5 9 16,5-3 1-16,7 2-7 16,2 2-6-16,-9-5-6 15,-7 2-2-15,-13-3-2 16,-8-4 1-16,-13-1 2 0,-9-5 0 15,-16-2 0-15,-9-3-2 16,-2-2-5-16,3 0-2 16,14-2-20-16,11-1-22 15,13-2-81-15,4 1-39 16,10-1-177-16</inkml:trace>
  <inkml:trace contextRef="#ctx0" brushRef="#br0" timeOffset="109506.6597">12251 14112 850 0,'2'-1'399'0,"-1"-2"-155"15,0 1-71-15,-1 2-61 16,0 0-23-16,0 0-36 16,4 17-12-16,5 36-23 15,-6-29 3-15,-1 0-143 16,-1-5-148-16</inkml:trace>
  <inkml:trace contextRef="#ctx0" brushRef="#br0" timeOffset="109643.89">12224 13904 983 0,'-1'-7'402'0,"0"-8"-239"0,0 10-126 16,1 4-65-16,10 7-198 15</inkml:trace>
  <inkml:trace contextRef="#ctx0" brushRef="#br0" timeOffset="109912.5818">12397 14080 781 0,'11'15'433'0,"6"9"-93"0,-3 4-155 15,-5-4-52 1,-6-5-60-16,-3-3-21 0,-1-6-26 15,-1-5-2-15,2-8-8 16,2-2-2 0,-2 3-5-16,2-5-6 0,10-16-3 15,23-26 0-15,-10 35 0 0,1 5 2 16,-1 8 23 0,-3 4 9-16,-9 12 27 0,-1 4 8 15,-5 5-13-15,-4 1-10 16,2-5-25-1,-3-3-22-15,2-7-180 16,0-4-267-16</inkml:trace>
  <inkml:trace contextRef="#ctx0" brushRef="#br0" timeOffset="110314.3714">12887 14048 763 0,'-9'-3'347'15,"-13"8"-148"-15,1 8-20 16,9 10-36-16,6 6-20 16,8 2-33-16,10 2-8 0,10-2-20 15,3-4-9-15,13-13-18 16,2-12-7-1,1-14-9-15,0-10-2 0,-11-12-3 16,-2-2-3-16,-14-8-2 16,-14 3-1-1,-14-11-4-15,-14-9-1 0,-20-5-2 16,-3-3 0-16,-4 11-1 16,0 12-1-16,13 24-11 15,6 12-3-15,10 21-3 16,8 13 2-16,11 16 11 15,10 13 8-15,27 8 10 16,11 2 2-16,28-13 0 16,6-12-6-16,-2-16-17 15,-11-16-70-15</inkml:trace>
  <inkml:trace contextRef="#ctx0" brushRef="#br0" timeOffset="125045.3267">13762 13763 554 0,'1'-1'329'0,"-1"-2"-26"16,0 3-72-16,0 0-91 0,0 0-29 16,0 0-43-1,0 0-10 1,0 0-6-16,0 0-4 0,0-1-8 15,0 0-8-15,0 0-13 16,1 0-8-16,1 0-118 16</inkml:trace>
  <inkml:trace contextRef="#ctx0" brushRef="#br0" timeOffset="133556.4774">14271 13333 631 0,'-5'0'279'0,"0"9"-115"16,2 15-53-16,6 20-29 0,5 6 9 15,0 11-11-15,1-2-9 16,-4-4-34-16,0-1-9 15,0-17-15-15,1-8-4 16,-2-19 10-16,-1-10 2 16,-3-18 1-16,-4-10 11 15,-2-10 11-15,-2-5 0 0,-6-6 3 16,1-4-10 0,0-8-19-16,3 0-3 0,9 1-6 15,5 7 1-15,11 8-3 16,2 5 0-16,15 13-2 15,5-1-3-15,14 9-4 16,6 6-2-16,5 6-61 16,-1 7-63-16,-7 11-216 15</inkml:trace>
  <inkml:trace contextRef="#ctx0" brushRef="#br0" timeOffset="133831.9677">14520 13528 799 0,'0'-1'361'16,"-2"3"-149"-16,7 8-43 15,0 14-52-15,0 8-4 0,-1 5-34 16,-2-2-24-16,2-4-34 16,1-4-36-1,6-12-138-15,0-5-134 0</inkml:trace>
  <inkml:trace contextRef="#ctx0" brushRef="#br0" timeOffset="134095.2685">14930 13633 829 0,'-8'11'391'15,"-8"13"-150"-15,-7-2-47 16,-4 1-66-16,0-5-29 16,-1-11-46-1,2-6-15-15,9-10-24 16,2-5-18-16,6-7-32 15,7-3-9-15,4-3-7 16,7 3 10-16,7 6 21 16,3 6 6-16,4 9 5 15,-1 6 2-15,3 14 5 0,-1 6 2 16,2 7 3 0,-1 1 0-16,3-2-76 15</inkml:trace>
  <inkml:trace contextRef="#ctx0" brushRef="#br0" timeOffset="134785.2214">15411 13547 526 0,'0'-1'319'0,"3"1"25"15,11 3-196-15,15 0-73 16,5 0-3-16,8-3-20 15,-2 3-14-15,-2-2-17 16,-3 1-4-16,-13 0-5 16,-6-4-3-16,-15 7 1 0,-9-5 0 15,-9 4-1-15,-3 7 1 16,-8-4-5-16,4 8 0 16,1 3 1-16,7 3 1 15,10 2 0-15,7-1-1 16,13-4 0-16,1-2-1 15,8-7 1-15,2-5 0 16,6-10 0-16,0-5 0 16,-2-6 0-16,-2-4 0 15,-8 1-1-15,-3 2-1 16,-3 5-3-16,-3 5 0 0,-1 9-1 16,2 7 6-1,-6 6 18-15,-2 3 5 0,-6 3 4 16,-4 0-7-16,-2-7-14 15,1-2-2-15,6-11 1 16,3-4-1-16,6-8-4 16,3-3-4-16,4-4-3 15,5 1-1-15,2 3 2 16,2 4 0-16,3 9 7 16,-5 2 3-16,-2 12 11 15,-5 6 3-15,-5 6-4 0,-1 5-3 16,-5-1-11-1,2-4-11-15,7-4-126 0,-3-8-129 16</inkml:trace>
  <inkml:trace contextRef="#ctx0" brushRef="#br0" timeOffset="135013.7207">16108 13576 1006 0,'0'1'412'16,"3"5"-230"-16,2 8-46 0,3 6-47 15,3 1 0-15,-1 4-23 16,2-2-7-16,-3-3-16 16,4-2-11-16,-3-9-11 0,0-4 5 15,4-11 13-15,1-7 1 16,2-5 0-16,2-4-10 16,-2 0-16-1,0 2-2-15,-5 5-6 16,-5 6-1-16,-5 4-87 15,-2 7-84-15</inkml:trace>
  <inkml:trace contextRef="#ctx0" brushRef="#br0" timeOffset="136572.991">18002 13521 906 0,'0'2'380'0,"-3"0"-217"16,1 8-39-16,0 6-44 0,-1-1-6 16,5 6-11-1,2 0-3-15,8 0-12 0,6 1-10 16,1-2-16-16,6-4-5 15,1-6-7 1,2-6 0-16,-6-8 1 16,0-4-19-16,-12-7-82 0,-4-4-64 15</inkml:trace>
  <inkml:trace contextRef="#ctx0" brushRef="#br0" timeOffset="136700.9399">18121 13306 855 0,'0'-2'425'16,"-3"-1"-158"-16,3 3-74 0,-1 0-113 16,-1 0-40-16,2 0-93 15,3 5-85 1</inkml:trace>
  <inkml:trace contextRef="#ctx0" brushRef="#br0" timeOffset="137402.7257">18382 13502 829 0,'0'4'294'0,"5"-1"-221"16,8 1-8-16,11 2 28 16,5-5 7-16,5-1-22 15,-1-1-17-15,4-1-32 0,-1 0-10 16,-6-3-10-16,-8 2-8 15,-16-6-18-15,-7 3-4 16,-17 3-4-16,-8 1 5 16,-6 5 15-16,1 4 1 0,9 3 2 15,3 6 0 1,8 6 2-16,2 0 4 0,1-1 8 16,8 1 2-1,6-6 2-15,5-4 2 0,13-2-2 16,-3-8 0-16,7-3-3 15,1-7-1-15,-6-5-3 16,3 2-1-16,-7-6-1 16,-1 4 0-16,-2 1-3 15,-3 2-1-15,-3 6 1 16,0 4 8-16,-2 9 22 16,0 5 10-16,-4 4 7 15,-3 1-5-15,-1-3-20 16,-1-3-9-16,0-4-10 15,1-7 2-15,4-2 0 0,1-6-1 16,6-9-4 0,4-2-3-16,3-6-2 0,1 6 0 15,-1 1 1-15,2 2 0 16,-3 13 2-16,-1 2 1 16,-4 13 5-16,-3 4 2 15,1 7 2-15,-1 3-2 16,-2-2-1-16,5 4-46 0,-1-8-191 15,1-5-246-15</inkml:trace>
  <inkml:trace contextRef="#ctx0" brushRef="#br0" timeOffset="137733.718">19003 13504 691 0,'14'0'330'0,"3"-6"-113"16,11 2-120-1,4 2-16-15,0-5-31 0,4 1-15 0,-4 3-18 32,-5-1-4-32,-9 1-3 15,-7-4 0-15,-11 5-3 0,-5 2-1 16,-10 6 18-16,0 7 14 15,-2 2 19 1,3 4 2-16,5 0-20 16,1-1-14-16,4-1-21 0,4-2-4 0,6-1-1 31,4-4-19-31,11-2-77 0,3-3-39 16,10-5-108-16,4-1-86 15</inkml:trace>
  <inkml:trace contextRef="#ctx0" brushRef="#br0" timeOffset="138004.0382">19573 13543 613 0,'8'2'334'16,"8"0"-74"-16,-8 3-68 15,-7 1-70-15,-6-2-16 0,-8 4-9 16,-2 2-6-16,-12-6-17 16,2-1-13-16,-2-1-25 15,1-6-8-15,12 1-13 16,-3-4-4-16,2-9-7 15,2 2-3-15,8-1-3 16,5 0-4-16,9 6-2 16,3 1 5-16,1 4 5 15,1 8 8-15,2 10 16 16,-1 4 6-16,5 5 5 16,-1 0-1-16,5 3-13 15,-1-8-9-15,-6-4-50 16,5-3-81-16</inkml:trace>
  <inkml:trace contextRef="#ctx0" brushRef="#br0" timeOffset="138623.6344">20279 13308 502 0,'11'-14'314'16,"16"-12"23"-16,3 8-118 16,3 13-83-16,-1 5-26 15,-8 16-55-15,3 8-15 16,-12 4-12-16,0 5-3 15,-7 2-5-15,-5 0-4 0,-2 0-5 16,-4-2-2-16,-1-5-5 16,4-6-1-16,4-7-1 15,7-6 0-15,10-4 1 16,4-1 0 0,7-8-15-16,1-2-9 15,-3-14-10-15,-1-3-6 16,0-4 13-16,-6-4 7 0,-3-1 14 15,-3-3 5-15,-11 0 12 16,0 4 3-16,-5 13 25 16,-2 8 2-16,-6 17 1 15,2 9-2-15,-1 13-25 16,3 6-6-16,8 10-6 16,4-2-4-16,6-4-1 15,3-3 2-15,1-5-80 16,-1-4-76-16</inkml:trace>
  <inkml:trace contextRef="#ctx0" brushRef="#br0" timeOffset="138831.5445">20995 13549 868 0,'-2'2'392'0,"-8"6"-164"0,3 3-91 15,7 9-58-15,-3 0-11 16,6 3-23-16,1-1-12 16,0-3-17-16,-1 2 1 15,2-6-122-15,-3-5-85 16</inkml:trace>
  <inkml:trace contextRef="#ctx0" brushRef="#br0" timeOffset="139128.9682">20935 13559 563 0,'3'-10'296'0,"5"-10"-65"16,3 4-59-16,4-2-60 15,6 5-14-15,5 1-23 16,0 4-14-16,3 5-17 16,-4 3-6-16,-7 5-11 15,-5 1-2-15,-13 4-5 16,-2 1-3-16,-11-3-4 15,2 2-3-15,5 1-8 16,4-3-2-16,8 0-2 16,7-1 0-16,6 0 1 0,1 3 1 15,5 6 0-15,-4-2 0 16,-8 7 1-16,-7 0 11 16,-20-1 15-16,-10 3 4 15,-15-8 6 1,-4-2-10-16,6-11-17 0,7-3-45 15</inkml:trace>
  <inkml:trace contextRef="#ctx0" brushRef="#br0" timeOffset="140112.3382">22118 13231 547 0,'-17'-1'301'16,"-20"0"-56"-16,1 2-60 15,5 7-75-15,5 2-28 16,11 3-44-16,6 1-18 0,14 6-14 16,8-1-3-16,5-1 1 15,5-2 0-15,3-7-1 16,-4-4 0-16,-5-5-1 16,-8-4 0-16,-9-1-1 15,-7 0 0-15,-11 5 4 16,-8 6 16-16,-4 8 38 15,2 2 14-15,6 6 4 16,7-1-15-16,12 3-32 16,3-3-11-16,12-3-3 15,6-4-1-15,7-6-3 16,6-3-2-16,0-6-23 0,0-6-30 16,-3-8-107-1,-8-4-89-15</inkml:trace>
  <inkml:trace contextRef="#ctx0" brushRef="#br0" timeOffset="140232.2258">22108 13099 963 0,'-5'-5'386'0,"-2"-3"-265"16,3 2-46-16,1 3-94 16,3 3-89-16</inkml:trace>
  <inkml:trace contextRef="#ctx0" brushRef="#br0" timeOffset="140397.7139">22207 13272 876 0,'19'25'409'0,"25"32"-165"0,1-1-59 16,-7 0-80-16,-1-1-27 16,-9-13-41-16,-2-3-12 15,1-11-9-15,-4-8-41 0,-2-11-150 31,-4-3-112-31</inkml:trace>
  <inkml:trace contextRef="#ctx0" brushRef="#br0" timeOffset="140553.2244">22419 13364 1605 0,'-8'6'79'0,"-6"8"-9"15,-8 11 60-15,-11 11-55 16,-2 4-23-1,-4 4-28 1,-3 0-6-16,1-3-8 0,3 0-33 16,9-8-153-16</inkml:trace>
  <inkml:trace contextRef="#ctx0" brushRef="#br0" timeOffset="141233.7545">22693 13461 654 0,'-1'-13'330'16,"-3"-10"-98"-16,-4-6-79 15,-4 4-13-15,-4-3-20 16,0 4-14-16,-5 8-37 16,0 4-19-16,-2 11-27 15,2 2-13-15,1 10-9 16,0 5 2-16,7 9 2 16,2 5 2-16,10 1-2 0,8 3-1 15,9-9-2 1,6-3 0-16,4-13 3 15,1-6 0-15,-2-10-4 0,3-7-8 0,-5-5-19 16,-5-4-2 0,-3-3 4-16,-4-3 9 0,-11-1 17 15,-2 4 2-15,-3 7 3 16,-2 5 0-16,2 12 0 16,2 3-1-16,0 11-1 15,2 4 0-15,4 7 0 16,2 2 1-16,9 1 0 15,3 0-2-15,5-4-1 16,3-5 1-16,1-6 2 16,-3-11 1-16,1-7 0 15,-5-9-1-15,-7-10-2 16,3-1-2-16,-6-5 3 16,-4 4 3-16,3-1 23 15,-6 1 17-15,-4 10 28 16,0 2 5-16,-5 16-18 15,3 6-17-15,2 16-29 16,0 9-4-16,2 17 0 16,5 4-1-16,0 4-1 15,4 1-2-15,-1-12-3 16,-1 0-3-16,2-7-2 16,-3-7-2-16,0-8-77 15,0-9-46-15,-1-14-182 16</inkml:trace>
  <inkml:trace contextRef="#ctx0" brushRef="#br0" timeOffset="141404.9868">22903 13474 843 0,'4'0'409'16,"0"-2"-119"-16,12 2-178 0,1 0-33 15,8-2-37-15,6 1-16 16,4 1-26-1,-1 0-57-15,-3-1-272 0</inkml:trace>
  <inkml:trace contextRef="#ctx0" brushRef="#br0" timeOffset="141831.3969">23413 13173 899 0,'-11'-3'385'0,"-12"0"-215"31,1 2-40-31,3 4-67 16,2 4-20-16,6 5-24 15,1-1-5-15,10 2-1 16,2 0 0-16,4 0-4 0,7 1 0 15,-2-2-3-15,3-4 0 16,0-5-21-16,0-3-22 16,-4-2-22-16,-2-3-9 15,-7 0 2-15,-5-1 20 16,-11 2 26-16,-11 2 22 16,0 4 48-16,-1 4 12 0,1 7 17 15,7 3 0-15,5 5 3 16,7 3 3-16,12 1-4 15,8 1-4-15,10-1-18 16,0-5-9-16,5-7-13 16,-2-3-8-16,-3-11-10 15,0-5-5-15,-3-3-35 16,1-3-60-16,-9-3-189 16</inkml:trace>
  <inkml:trace contextRef="#ctx0" brushRef="#br0" timeOffset="143831.2776">21652 4816 380 0,'12'-17'204'0,"7"-11"-43"16,6-1-23 0,-1 5-1-16,-6 11-22 15,-2 7-23-15,-3 19-46 16,-5 10-12-16,-4 23-7 15,-3 9 2-15,2 10-6 16,4-5-7-16,7-13-4 16,3-12-2-16,8-20 2 0,-2-6 2 15,2-16 3-15,0-7 1 16,-2-17-2-16,-1-8-3 16,-9-11-2-16,-1-2 1 0,-6 4 0 15,-3 4 0-15,0 14-4 16,-2 8-3-16,-3 16 5 15,1 9 3-15,1 15 10 16,0 9 6-16,7 11-2 16,0 6-3-16,-3-2-11 15,4-1-4-15,-3-9-46 16,2-7-68-16</inkml:trace>
  <inkml:trace contextRef="#ctx0" brushRef="#br0" timeOffset="144034.5922">22126 5021 940 0,'-2'6'413'0,"-3"0"-177"16,4 7-150-16,1 7-20 15,2-2-24-15,5 5-12 0,-1-3-8 16,0-3-54-16,0-5-150 15,-4-4-160-15</inkml:trace>
  <inkml:trace contextRef="#ctx0" brushRef="#br0" timeOffset="144315.0809">22107 5013 891 0,'7'-7'397'0,"11"-6"-200"16,3 4-60-16,6 7-74 0,2 2-21 15,1 11-22-15,-3-3-8 16,-10 4-7-16,-10 2 2 16,-16-1 1-1,-6 5 5-15,-7-6 0 16,2-2-1-16,11-10-12 16,7 0-7-16,14 0-4 15,11-2-2-15,7 2 8 0,3 3 3 16,-2 5 8-16,-12 2 7 15,-8 9 6-15,-11 1 3 16,-15 6-4-16,-8 0-5 16,-10-7-54-16,1-8-73 0</inkml:trace>
  <inkml:trace contextRef="#ctx0" brushRef="#br0" timeOffset="144561.6984">22527 4810 1165 0,'14'0'444'0,"17"-3"-328"16,11 3-42-16,10 0-38 16,-3 2-15-16,-6 3-34 15,-6 0-67-15</inkml:trace>
  <inkml:trace contextRef="#ctx0" brushRef="#br0" timeOffset="144780.722">22529 5001 804 0,'8'4'404'0,"9"-1"-108"15,12-3-160-15,8 2-28 16,11-6-50-16,2-1-22 0,1 3-60 15,-8-5-73-15</inkml:trace>
  <inkml:trace contextRef="#ctx0" brushRef="#br0" timeOffset="145173.3615">22949 4567 1039 0,'0'-10'401'0,"12"-2"-267"16,7-6-32-16,16 8-24 16,4 4-10-1,11 10-34-15,-4 5-15 16,-7 10-11-16,-4 7 0 0,-26 6 7 16,-11 7 2-16,-23 12-1 15,-1 2-2-15,1-1-8 16,8-6-3-16,16-13-9 15,4-7-20-15,9-11-53 16,3-2-56-16,3-10-264 16</inkml:trace>
  <inkml:trace contextRef="#ctx0" brushRef="#br0" timeOffset="145361.758">23187 5086 1257 0,'0'4'547'16,"3"2"-268"-16,2-2-83 0,-2 0-71 15,3-3-29 1,-1-1-45-16,0-1-19 16,1-3-36-16,-1 2-67 0</inkml:trace>
  <inkml:trace contextRef="#ctx0" brushRef="#br0" timeOffset="151855.9603">1768 15082 343 0,'10'-15'218'16,"7"-14"7"-16,-1 7-32 0,-3 11-64 15,-2 8-29-15,-2 15-27 16,-3 6-6-1,-3 12 15-15,-1 8 1 16,2 6-24-16,2 6-11 0,10-5-24 16,1-6-7-16,4-12-10 15,6-7 0-15,3-14 1 16,-4-7 0-16,1-18 3 16,-7-6-4-16,-4-14-2 0,0-3-2 15,-4 3-1 1,-4-1 1-16,-8 10 5 15,1 8 0-15,-6 11 12 0,3 11 3 16,-1 13 11 0,-2 6 3-16,-1 8-6 15,2 8-3-15,4 7-13 16,1 1-7-16,6 0 2 16,3-4-53-16,2-7-204 15</inkml:trace>
  <inkml:trace contextRef="#ctx0" brushRef="#br0" timeOffset="152052.0353">2242 15299 746 0,'-2'3'385'15,"0"9"-72"-15,1 5-123 16,2 9-87-16,1 4-12 0,4 7-42 15,1 1-19 1,-2-5-19-16,0-1-18 16,1-14-127-16,-1-5-109 15</inkml:trace>
  <inkml:trace contextRef="#ctx0" brushRef="#br0" timeOffset="152358.9032">2254 15329 876 0,'12'-6'405'16,"10"-5"-173"-16,9 3-111 16,2 5-25-16,2 5-40 15,-4 2-15-15,-14 5-18 16,-5 2-8-16,-12 2-2 0,-6 4 1 16,-7 2 0-16,-2-1-3 15,0 0-1-15,3-8-5 16,7-3-14-16,5-5-5 15,14-1-2-15,4 4 3 16,8-2 12-16,2 8 1 16,-8 0 13-16,-4 8 4 15,-15 3 11-15,-8 0 4 16,-13-2-2-16,-13-6-5 16,-7-7-83-16,1-5-87 15</inkml:trace>
  <inkml:trace contextRef="#ctx0" brushRef="#br0" timeOffset="154983.0913">2835 15153 897 0,'8'3'371'16,"7"-3"-189"-1,15 7-125-15,7-4-8 0,5 2-16 16,1 2-15-16,0-7-16 16,2 0-70-16</inkml:trace>
  <inkml:trace contextRef="#ctx0" brushRef="#br0" timeOffset="155185.7264">2942 15303 782 0,'3'4'354'15,"4"4"-107"-15,13-4-143 16,5 1-6-16,10-5-9 16,2-1-24-16,7-4-36 0,4-2-29 0</inkml:trace>
  <inkml:trace contextRef="#ctx0" brushRef="#br0" timeOffset="155946.9385">3530 15129 556 0,'8'-13'329'16,"-1"-11"-62"-16,5 13-106 15,-4 1-22-15,-1 14-35 16,-1 6-4-16,-2 10-7 16,-6 6-8-16,-1 9-37 15,1 4-19-15,2 2-20 16,6-3-4-16,13-6-5 15,4-3-1-15,12-12 1 16,6-3 0-16,-1-14 0 16,2-8-4-16,-4-12-32 15,1-6-13-15,-6-8-6 0,-3-3 7 16,-12-2 35-16,-9-1 16 16,-8 9 20-16,-5 8 11 15,-1 10 30-15,-5 9 3 16,-2 11-5-16,-3 6-7 15,2 10-32 1,5 5-8-16,5 5-9 16,5 2-4-16,8 1-3 0,2-4-3 15,7 0-57-15,1-2-78 16</inkml:trace>
  <inkml:trace contextRef="#ctx0" brushRef="#br0" timeOffset="156302.8252">4113 15337 828 0,'-4'5'345'16,"-5"12"-180"-16,2 1-54 16,2 4-30-1,0 1-13-15,3-3-32 0,2-5-12 16,3-11-12-1,4-4 0-15,3-7-2 16,-2-7 2-16,4-8 1 16,-3-4-1-16,-2-5-1 15,1 2 0-15,-3 4-1 16,-1 3 4-16,-2 9 11 0,0 7-1 0,0 7 5 31,2 6-3-31,6 8-13 16,0 4 1-16,6 4-7 15,0 1-2-15,4 0-4 16,0-2 1-16,-4-1-37 16,-2 0-38-16,-8-4-151 15</inkml:trace>
  <inkml:trace contextRef="#ctx0" brushRef="#br0" timeOffset="156460.5365">4100 15430 1000 0,'0'-1'414'0,"8"-4"-227"16,7 3-92-16,14-2-56 15,2 1-11-15,5-2-29 16,1 3-117-16</inkml:trace>
  <inkml:trace contextRef="#ctx0" brushRef="#br0" timeOffset="156959.8287">2579 15647 842 0,'0'-5'431'15,"-3"-1"-127"-15,6 6-181 16,9 2-37-16,11 9-54 0,7 2-12 0,4 3-12 31,2 6-3-31,-5-4-68 16,-3-2-80-16</inkml:trace>
  <inkml:trace contextRef="#ctx0" brushRef="#br0" timeOffset="157094.2301">2819 15587 860 0,'-10'7'433'0,"-20"12"-125"0,-5 7-105 15,1 8-106-15,-2 3-31 16,5-5-37-16,9-2-69 16,13-10-115-16</inkml:trace>
  <inkml:trace contextRef="#ctx0" brushRef="#br0" timeOffset="157654.0569">4388 15537 715 0,'-1'-2'394'15,"-1"0"-68"-15,5 2-194 0,-3 0-30 16,7 2-37-16,21 11-3 16,32 21-19-16,-27-14-8 15,-4 1-17-15,-3-2-20 16,-4-2-135-16,-3-5-103 15</inkml:trace>
  <inkml:trace contextRef="#ctx0" brushRef="#br0" timeOffset="157786.481">4610 15493 758 0,'-13'4'400'0,"-11"9"-86"0,-6 4-113 16,1 8-101-16,2 2-30 15,1-1-42-15,7 0-39 0,3-10-153 16</inkml:trace>
  <inkml:trace contextRef="#ctx0" brushRef="#br0" timeOffset="158130.885">4991 15122 869 0,'2'-1'440'0,"-2"1"-151"0,3 7-71 15,-3-7-99-15,1 25-29 16,3 48-26-16,-2-25-12 16,2 2-21-16,2-3-10 15,-3-10-72-15,3-9-77 16</inkml:trace>
  <inkml:trace contextRef="#ctx0" brushRef="#br0" timeOffset="158278.8713">4839 15276 910 0,'7'0'428'0,"14"0"-136"15,10 1-138-15,11 1-78 16,3-1-17-16,4-2-35 15,1-2 25-15,4-3-413 16</inkml:trace>
  <inkml:trace contextRef="#ctx0" brushRef="#br0" timeOffset="161625.847">5626 15349 500 0,'1'-5'263'16,"1"-10"-61"-16,-1-3-35 15,-4-6-37-15,2 0-15 16,-6-3-26-16,-2 4-11 15,-5 5-15-15,-1 4-5 0,-4 12-13 16,-3 6-7-16,0 18-18 16,0 6-9-1,6 13-4-15,6 3 1 16,10 1 0-16,3-6-1 0,12-12-3 16,3-5-2-16,11-18 1 15,4-4 1-15,2-10 2 16,1-12-1-16,-12-8-2 15,-2-1 0-15,-10-1-2 16,-7 1 2-16,-5 8 4 16,-3 3 0-16,-2 12 8 15,0 8 2-15,-2 9 9 16,0 10 1-16,2 8-6 0,5 2-5 16,9 2-13-1,6-2-3-15,7-5-57 16,0-1-63-16</inkml:trace>
  <inkml:trace contextRef="#ctx0" brushRef="#br0" timeOffset="161812.9068">5947 15405 1029 0,'4'5'413'0,"11"9"-261"16,8 0-24-16,2 5-34 0,1 1-23 15,1 3-39 1,-4 0-12-16,-2 2-92 16,-1-8-68-16,-6-8-315 15</inkml:trace>
  <inkml:trace contextRef="#ctx0" brushRef="#br0" timeOffset="161967.2546">6131 15398 750 0,'-14'5'422'16,"-9"5"-51"-16,-3 9-191 0,1 7-36 0,-5 1-57 16,2 1-27-16,8 0-40 15,-4-8-21 1,14-2-152-16,5-6-141 0</inkml:trace>
  <inkml:trace contextRef="#ctx0" brushRef="#br0" timeOffset="162195.5684">6350 15319 904 0,'0'0'486'0,"1"0"-14"0,-1 7-384 16,0-7-33-16,0 0-66 15,0 0-92-15</inkml:trace>
  <inkml:trace contextRef="#ctx0" brushRef="#br0" timeOffset="162617.9445">6665 14946 965 0,'0'0'419'0,"1"3"-201"16,6 12-51-16,4 12-63 15,-2 8-2-15,-1 13-31 16,-6 5-9-16,-2 13-22 16,0 0-16-16,5 4-18 15,5-12-6-15,11-14-5 16,2-12-4-16,7-12-33 16,3-8-34-16,-2-12-120 15,-2-5-112-15</inkml:trace>
  <inkml:trace contextRef="#ctx0" brushRef="#br0" timeOffset="162794.9922">6542 15218 1051 0,'2'-2'464'0,"3"-1"-213"16,25 3-102-16,13 3-22 0,20-1-20 15,6 1-21-15,-6 1-44 16,-3-1 17 0,-16 2-177-16</inkml:trace>
  <inkml:trace contextRef="#ctx0" brushRef="#br0" timeOffset="163205.1614">7482 15198 1115 0,'12'0'420'16,"19"-1"-313"-16,8 1-38 0,12 0-20 16,6 0-19-16,-6 5-18 15,-3-2-46-15,-16 4-296 16</inkml:trace>
  <inkml:trace contextRef="#ctx0" brushRef="#br0" timeOffset="163410.7275">7540 15363 949 0,'16'2'405'0,"25"0"-216"16,4-2-19-16,2 0-63 15,-1 2-29-15,-9 1-54 0,-6 0-91 16</inkml:trace>
  <inkml:trace contextRef="#ctx0" brushRef="#br0" timeOffset="164751.7126">8431 15056 827 0,'-16'10'345'0,"-17"13"-191"0,4 4-37 16,12 17-39-16,6 5-15 16,12 7-29-16,10 4-11 15,18-8-9-15,7-9-3 16,26-21-3-16,8-16 0 0,11-18 4 15,-8-11 3 1,-16-16 40-16,-15-6 20 0,-25-7 29 16,-14-3 18-16,-25 9-8 15,-17 3-13-15,-29 13-26 16,-8 8-23-16,1 8-34 16,9 9-10-16,21 5-13 15,13 5-37-15,18 10-129 16,4-4-101-16</inkml:trace>
  <inkml:trace contextRef="#ctx0" brushRef="#br0" timeOffset="164951.7961">8676 15107 988 0,'-20'5'455'15,"-18"10"-191"-15,-7 9-75 16,-9 8-85-16,4 7-27 0,6 8-47 16,9-1-11-16,16-7-56 15,10-1-80-15</inkml:trace>
  <inkml:trace contextRef="#ctx0" brushRef="#br0" timeOffset="165362.9424">9274 15074 889 0,'0'0'454'0,"-7"-3"-143"16,4 16-168-16,-2 11-42 0,5 20-46 16,-3 5-3-16,9 17-18 15,4 0-7-15,-3-11-5 16,12 2-50 0,-8-25-129-16,-4-11-103 0</inkml:trace>
  <inkml:trace contextRef="#ctx0" brushRef="#br0" timeOffset="165507.8167">9116 15296 1025 0,'12'-2'442'0,"23"-2"-210"16,6 0-89-16,8 2-49 16,0-1-27-16,-6-2-43 15,5-4 14-15,-3-1-171 16</inkml:trace>
  <inkml:trace contextRef="#ctx0" brushRef="#br0" timeOffset="166288.0782">10048 15294 704 0,'0'-6'308'16,"-6"-6"-150"-16,0-3-37 0,-5 0-35 16,-7 1-14-1,-4 2-23-15,-2 3-6 16,-4 7-19-16,1 2-8 15,5 10-11-15,3 4-6 16,11 7-8-16,-1 1 0 16,13 1 0-16,4 1 0 15,10-8 4-15,10-1 1 0,-1-13 2 16,2-3 2-16,-2-7 2 16,-4-4 2-16,-5 4 0 15,-5-1 1-15,-4 7-1 16,-3 4 15-16,-1 10 27 15,0 6 8-15,5 16 9 0,2 4-9 16,2 10-14 0,-4 5 0-16,-8 1-2 0,-8-1 0 15,-15-2 1-15,-8-6-5 16,-12-14-3 0,-4-4-3-16,-2-22-8 15,5-6-4-15,9-17-21 16,7-9-18-16,14-8-47 15,2-5-29-15,17-1-71 16,4 3-30-16,17 1-200 0</inkml:trace>
  <inkml:trace contextRef="#ctx0" brushRef="#br0" timeOffset="166642.4617">10531 15204 572 0,'-8'-8'334'16,"-4"-8"-50"-16,-9 0-118 15,-6 0-23-15,-8 2-41 0,-4 4-15 16,9 12-25-16,4 3-15 16,9 7-24-16,9 2-11 15,4 2-7-15,5 4 0 16,16 4 4-1,8 3 1-15,13 0 3 16,3-2 0-16,-3-1-2 16,-7 0-2-16,-17-4-1 15,-7 1 3-15,-20-5 1 16,-9-4 2-16,-14-3-2 16,2-1-4-16,0 0-8 15,2-1-9-15,16-1-55 16,0-3-38-16,11-4-85 15,7-4-49-15,12-4-178 0</inkml:trace>
  <inkml:trace contextRef="#ctx0" brushRef="#br0" timeOffset="166807.242">10634 15218 714 0,'4'-4'424'0,"2"0"-58"16,-1 10-149-16,0 7-40 0,-3 9-69 15,1 7-26-15,-2 5-48 16,0-2-15-16,-1 0-84 16,0-5-107-16</inkml:trace>
  <inkml:trace contextRef="#ctx0" brushRef="#br0" timeOffset="166959.0334">10572 14984 1008 0,'-3'-4'364'0,"-1"0"-301"16,2 1-94-16,2 3-235 0</inkml:trace>
  <inkml:trace contextRef="#ctx0" brushRef="#br0" timeOffset="167222.1922">10752 15356 1057 0,'5'21'429'15,"2"18"-262"-15,2-3-49 16,-5-15-44-16,-2-10-16 0,-1-13-23 16,1-11-8-16,3-16-8 15,4-4-7-15,3-5-8 16,5-1-1-16,5 8-2 15,2 5 4-15,3 16 25 16,1 8 16-16,-1 11 25 0,-2 9 4 16,-10 10-6-16,-1 4-16 15,-8 0-22 1,-3 0-9-16,4-11-98 16,-1-8 400-16</inkml:trace>
  <inkml:trace contextRef="#ctx0" brushRef="#br0" timeOffset="167752.0387">11240 15332 677 0,'-2'9'342'0,"0"11"-66"15,0 5-110-15,0 3-54 16,2-2-14-16,10-5-39 16,5-6-14-16,8-11-14 15,4-6-8-15,0-15-7 16,1-7-2-16,1-10-4 16,-6-5 0-16,-6-6-1 15,-5-5-1-15,-14-1-8 16,-9-4-4-16,-20-2-7 15,-11 2 2-15,-7-3 17 16,-6 6 10-16,1 20 16 16,6 11 4-16,4 21-5 15,8 12-6-15,22 11-11 0,12 2-5 16,28 7-3-16,15 0-1 16,17-6 0-16,6-4-2 15,5-5-31-15,-1-4-100 16</inkml:trace>
  <inkml:trace contextRef="#ctx0" brushRef="#br0" timeOffset="168612.7841">11750 15243 835 0,'-1'-2'337'0,"1"9"-202"16,1 16-48-16,5 36-28 16,11 16 12-16,10 19 13 0,6 9-9 15,3-2-19-15,-2 1-13 16,-8-10-26-16,-4-11-5 16,-7-28-1-16,-4-19-1 15,-4-22 20-15,-3-17 2 16,-4-23 2-16,-2-12 0 15,-3-30-16-15,-2-9-3 0,-3-17 6 16,-3-6 6 0,-4-20 11-16,-2-16 0 0,-8-19-4 15,0-10-9-15,10 24-20 16,3 26-7-16,14 54-19 16,6 31-8-16,10 43-71 15,7 17-86-15</inkml:trace>
  <inkml:trace contextRef="#ctx0" brushRef="#br0" timeOffset="169202.233">11852 14718 543 0,'-4'0'220'0,"-3"0"-131"16,12 0-36-16,25-2-9 16,15 0 6-1,39-3 18-15,12-3 12 16,40-1 12 0,18 1-6-16,27 2-14 15,28 1-13-15,19-4-25 16,11 3-8-16,9-12 27 15,-1 1 7-15,-12 2 12 16,-7 0 9-16,-22 7-34 0,-17-1-13 16,-21 6-15-16,-23-1-65 15,-38 4-172-15,-25 4-252 16</inkml:trace>
  <inkml:trace contextRef="#ctx0" brushRef="#br0" timeOffset="169658.8075">15020 14637 605 0,'0'-6'341'16,"0"4"-52"-16,-5 1-81 0,4 1-82 16,0 0-19-1,0 0-34 1,0 19-12-16,3 73-27 0,5-20-14 0,4 3-124 15,-7-27-145 1</inkml:trace>
  <inkml:trace contextRef="#ctx0" brushRef="#br0" timeOffset="170205.0895">12233 15628 595 0,'43'-5'229'0,"68"-10"-142"16,19 6-38-16,51-6 37 15,21 2 12-15,26-2 5 16,12-5-3-16,16-1-6 15,-8-4 0-15,0-2 7 16,-12 2 6-16,-37 4-30 16,-10 6-11-16,-48 11-24 15,-20 0-8-15,-44 4-142 16,-24-1-107-16</inkml:trace>
  <inkml:trace contextRef="#ctx0" brushRef="#br0" timeOffset="171227.402">13274 15146 499 0,'-10'-7'274'0,"-12"-13"-43"16,8-2-60-16,12-7-60 15,3-1-21-15,15 0-30 16,3-1-3-16,12 14 6 0,6 3-6 16,2 22-9-1,0 8-10-15,-15 4-21 0,-10 5-4 16,-18 0-1-16,-16 2-1 15,-16 11-1 1,1 3-1-16,-5 2-6 16,9-3-4-16,19-7-12 15,5-8-4-15,26-8-7 16,9-5-11-16,15-5-23 16,5-6-21-16,5 4-48 15,-1-1-32-15,0 1-123 16,-5-1-24-16,-10-8 23 15,3-5 56-15,-2-9 257 16,-5-3 96-16,1 1 114 0,-8-3 25 16,-15-2-44-16,1 5-29 15,-12 1-48-15,-5 1-27 16,-11-2-42-16,-3 4-16 0,-11-1-24 16,0 4-10-1,2 10-12-15,-2 3-7 0,9 8-8 16,-1 0-5-1,14 14-3-15,6 2 1 0,10 7 2 16,8 2 3 0,6-9 4-16,5-4 1 0,0-12 3 15,4-5 1-15,-3-16 2 16,2-5 2-16,-5-11-1 16,-2-4 0-16,-8-6-1 15,-7 0-1-15,-3-2-1 16,-5-10 1-16,-3-1 0 15,-1-1-6-15,-2 13 35 16,-3 13 8-16,2 30 6 16,-1 18 12-16,2 28-23 15,6 12-5-15,4-9-1 32,-2-26-4-32,0 1-11 0,9 76 19 0,5-5-194 15</inkml:trace>
  <inkml:trace contextRef="#ctx0" brushRef="#br0" timeOffset="172229.5239">13315 15848 761 0,'-14'-3'331'15,"-17"-4"-167"-15,-3 2-35 16,8 4-48-16,2 2-21 0,11 6-32 16,0 0-7-16,13 3 0 15,3 2 3-15,6 7 3 16,10 3 0-16,6 8-6 15,1 0-3-15,-2 0-1 16,-5-1 0-16,-12-4 0 16,-8-6-1-16,-18-8 0 15,0-1-2-15,-9-6-3 16,1-1 0-16,2-3-70 16,2-5-55-16,2 1-207 15</inkml:trace>
  <inkml:trace contextRef="#ctx0" brushRef="#br0" timeOffset="172445.0135">13412 15853 618 0,'0'5'396'0,"0"0"24"15,2 14-230-15,1 11-29 16,5 6-50-16,2 4-27 0,-1-2-47 16,-3-8-23-16,-5-5-171 15,-2-3-136-15</inkml:trace>
  <inkml:trace contextRef="#ctx0" brushRef="#br0" timeOffset="172700.9788">13392 15754 765 0,'-2'-9'474'16,"1"-2"-6"-16,-2 2-220 15,4 9-153-15,3 6-42 16,5 1-146-16</inkml:trace>
  <inkml:trace contextRef="#ctx0" brushRef="#br0" timeOffset="173204.6467">13628 15960 787 0,'5'0'354'0,"5"1"-145"31,8 6-31-31,1 7-27 16,4 5-26-16,-5 0-42 16,-10 0-18-16,-8-7-26 15,-8-1-7-15,-4-8-13 16,-4-2-4-16,2-9-8 16,10-2-6-16,-1-11-10 0,11-1-4 15,6 2 0-15,2-6 3 16,8 8 5-16,-1 3 2 15,2 15 4-15,-2 8 10 16,-3 17 12-16,-2 4 3 16,-5 0 1-16,-4-2-8 0,2-3-11 15,-1-7-10-15,1-8-113 16,1-2-98-16</inkml:trace>
  <inkml:trace contextRef="#ctx0" brushRef="#br0" timeOffset="173617.9752">14068 15968 688 0,'-5'0'408'0,"-8"0"-41"16,8 14-198-16,-3-2-36 15,4 11-45-15,8-4-13 16,7-1-18-16,6 1-6 16,6-8-22-16,0-3-6 15,-2-8-7-15,-5-9 0 0,2-9-3 16,-5-6 1 0,-4-7 0-16,-7-6-2 0,-17-10-3 15,-6-1-3 1,-20-9-6-16,-7 0 0 0,-6 10-1 15,0 2 0-15,10 22-1 16,10 12 4-16,16 12 2 16,10 8 1-16,22 12 5 15,15 3-2-15,25 10 3 16,6 3-1-16,1-1-3 16,-6-1-1-16,-17-13-41 15,6-3 234-15</inkml:trace>
  <inkml:trace contextRef="#ctx0" brushRef="#br0" timeOffset="179293.4418">12918 16044 388 0,'3'-3'254'0,"0"-3"-46"0,2-8-47 15,0-1-28-15,-1-6-38 16,-2-4-3-16,-4-2 2 16,-5 0 0-16,-8 4-14 15,-5 0-12-15,-6 11-24 16,-4 9-13-16,0 13-20 15,3 9-5-15,8 10-11 16,5 1-3-16,13 1 0 16,4-2 2-16,10-6 1 15,8-3 3-15,5-12-1 0,2-5-1 16,1-9-3-16,-5-9-2 16,-8-5 0-1,-3-1 4-15,-5 1 4 16,-4 1 2-16,-4 8 1 0,-1 4-1 15,-6 9 2-15,-1 13 2 16,5 14 8-16,3 7 6 16,6 17 11-16,0 5 9 0,1 12 4 31,-2 6-3-31,-11 0-7 16,-3-3-10-16,-16-17 9 0,-5-10 4 15,-8-23 5 1,-5-9 3-16,7-18-15 0,6-10-8 15,12-10-22-15,6-2-23 16,10 1-61-16,5 2-54 16</inkml:trace>
  <inkml:trace contextRef="#ctx0" brushRef="#br0" timeOffset="180871.8578">15649 15271 718 0,'7'-1'334'15,"7"-3"-129"-15,21 1-109 16,9-1-25-16,19 0-32 16,8 0-17-16,1 3-17 0,-10 1-30 15,-17 2-161 1</inkml:trace>
  <inkml:trace contextRef="#ctx0" brushRef="#br0" timeOffset="181056.6027">15739 15388 590 0,'3'2'342'0,"12"2"8"16,12 0-144-16,21-1-57 15,10 1-21-15,5-4-58 16,-6 0-22-16,-8-3-131 16,-10-2-293-16</inkml:trace>
  <inkml:trace contextRef="#ctx0" brushRef="#br0" timeOffset="181580.6666">16620 15008 801 0,'2'1'291'0,"5"6"-203"0,4 18-84 16,6 16 2-1,12 25 55-15,5 8 17 0,9 20 34 16,-5-3 0-16,-7-13-35 16,-7-11-15-16,-6-26-36 15,-4-14-7-15,-1-20 4 16,1-13-1-16,-1-22 0 16,0-10-2-16,-4-27-7 15,-3-8-1-15,-8-20 4 16,-3-7-1-16,-9-11 2 15,2-9-2-15,4 1-2 16,6 7-1-16,9 28-7 16,3 21-2-16,3 29-8 15,-2 9 6-15,0 15-144 16,-2 5-140-16</inkml:trace>
  <inkml:trace contextRef="#ctx0" brushRef="#br0" timeOffset="183064.92">17207 15163 276 0,'-4'-20'220'16,"2"-18"-37"-16,11 0 49 15,11-3-60-15,13-1-29 16,7 3-2-16,6 13-9 15,1 12-9-15,-2 33-31 16,-7 15-26-16,-13 16-28 0,-11 4-6 16,-24 2-11-16,-9-2-3 15,-21 0-4-15,-3 0-3 16,2-14-2-16,4-7-1 16,19-18-13-16,6-11-11 15,21-11-10-15,12-6-1 16,16-6 10-16,10 3 12 15,0 10 8-15,-2 6 1 16,-7 13-1 0,-9 2-1-16,-6 5-50 15,-2 0-72-15</inkml:trace>
  <inkml:trace contextRef="#ctx0" brushRef="#br0" timeOffset="183566.8147">17876 15344 618 0,'5'-6'314'0,"8"-6"-82"15,-1 0-45-15,-6-5-47 16,-3-1-16-16,-7-3-36 15,-6-4-13-15,-13-3-24 0,-5 3-11 0,-10 6-16 16,-5 8-9-16,3 13-15 16,1 7-4-16,9 11-8 15,9 5 0 1,12 5 5 0,9 3 2-16,15-3 5 15,6-3 3-15,13-6-1 16,1-7 2-16,4-11 1 15,-2-3 0-15,-9-9 0 0,-1 0 1 16,-9 0 1-16,-5 1-2 16,-1 8 4-16,-2 1 3 0,-3 14 9 15,3 7 4-15,-6 13 4 16,1 8-2 0,-6 5-7-16,-7 2-2 0,-13-6-5 15,-7-6 0-15,-12-9 1 0,-3-7 0 31,0-14 3-31,2-8-1 16,10-11-4-16,4-8-12 16,15-6-53-16,9-3-41 15,16-7-114-15,10 3-102 0</inkml:trace>
  <inkml:trace contextRef="#ctx0" brushRef="#br0" timeOffset="184055.024">18298 15279 369 0,'2'-10'283'16,"2"-9"25"-16,-7 0-116 0,-4-2-31 15,-11-2-33 1,-7-1-10-16,-7 2-5 0,-6 0-7 15,0 9-31-15,1 6-14 16,8 8-34-16,9 10-13 0,2 7-10 16,9 9-2-16,8 6 1 15,3 2 2-15,13-4 1 16,5-5 0-16,9-10 0 16,6-6 0-1,6-10-1-15,-2-11-3 0,-6-13-15 16,-3-4-3-16,-10-10 0 15,-2-1 4-15,-7 0 12 16,-8-7 5-16,-3-7-2 16,-6-9 1-16,-3-5 0 15,5 4-2-15,-4 23 17 16,2 14 1-16,1 24-4 16,-3 12-1-16,5 21-16 0,1 11-2 15,7 22 3 1,7 5 5-16,3 5 4 15,-2-3 2-15,0-5-1 16,-4-4-1-16,-3-13 2 0,-1-8-35 16,0-19-218-16</inkml:trace>
  <inkml:trace contextRef="#ctx0" brushRef="#br0" timeOffset="184492.2016">18702 15123 399 0,'1'-4'250'0,"0"-10"11"16,-3 2-50-16,-12 4-43 15,-4-1-8-15,-12 4-30 0,-4 2-17 16,2 1-23 0,1 2-19-16,9 7-28 0,14 4-13 0,8 6-16 31,6 2-3-31,16 4-3 15,1 1 0-15,10 5-1 16,3 1-2-16,-7-1 0 0,-6-2-1 16,-19-2 2-1,-7-3 3-15,-22-7 3 16,-10-6 2-16,-2-8 1 16,-1-5-2-16,9-8-55 15,7-3-57-15,13 2-182 16</inkml:trace>
  <inkml:trace contextRef="#ctx0" brushRef="#br0" timeOffset="184682.7398">18771 15106 987 0,'4'1'431'0,"-1"7"-204"15,2 6-50-15,-4 10-59 16,-1 5-20-16,-1 6-48 15,-1-1-14-15,-4 3-29 16,1-7-60-16,2-9-158 16,-1-6-241-16</inkml:trace>
  <inkml:trace contextRef="#ctx0" brushRef="#br0" timeOffset="184830.1631">18768 14923 1048 0,'0'-6'434'16,"-5"-6"-243"-16,2 3-139 0,2 8-31 15,-3-2-170-15,7 4-191 0</inkml:trace>
  <inkml:trace contextRef="#ctx0" brushRef="#br0" timeOffset="185115.2545">18873 15136 729 0,'9'14'406'16,"8"16"-51"-16,-1 0-118 0,-6 0-104 15,-5-4-29-15,-3-5-44 16,-2-7-11-16,0-10 12 16,2-6-1-16,5-13-10 15,5-3-7-15,1-10-31 0,-1-1-5 16,3 3-4-1,-1 2-2-15,2 7-1 0,2 8 0 16,1 9 6-16,-2 6 5 16,-4 10 8-1,-3 7 4-15,-4 5-2 16,-3 1-4-16,3-1-7 16,-4-3 0-16,3-7-143 15,-3-6-198-15</inkml:trace>
  <inkml:trace contextRef="#ctx0" brushRef="#br0" timeOffset="191892.2358">20938 14750 260 0,'-4'-7'196'0,"-9"-8"54"0,-7-1-35 0,-18 0-41 31,-5 2-15-31,-7 6-52 15,3 5-26-15,7 9-42 16,3 6-15-16,13 11-16 0,6 4-6 0,16 7-2 16,9 0 0-1,20 2-2-15,8-7 3 0,14-6 1 16,0-6 0-16,-1-11 0 16,-9-5-1-16,-19-2 0 15,-11-7 1-15,-18 1 0 0,-9 1 2 31,-17 2-2-31,-5 5-1 16,-7 6 4-16,-4 7 4 16,11 11 8-16,6 3 4 15,14 10 9-15,6 2-3 16,10-2-6-16,5 2-2 0,14-8-12 16,6-2-2-16,17-11 1 15,8-5 3-15,17-9-3 16,2-5-6-16,1-11-114 15,-1 1-158-15</inkml:trace>
  <inkml:trace contextRef="#ctx0" brushRef="#br0" timeOffset="192434.0452">21009 14701 749 0,'4'-1'313'0,"4"-2"-165"16,19 2-68-16,7-3-9 16,18 3-15-16,3 0-14 0,-2-1-20 15,-1 2-2-15,-15-2-7 16,-14-1 0-16,-15 2 0 15,-10 0-3-15,-19 1-3 16,-3 2-2-16,-9 3-4 16,0 1 1-16,4 5-2 15,7-2 0 1,11 3-3-16,4-2 0 0,10 3 0 16,6-2 2-16,5 0 1 15,2-3 1-15,-3-4 1 16,-4 0-1-16,-5-2 2 0,-4 0-1 15,-4 6-1-15,2 4-1 16,1 8 0-16,4 4-3 16,12 5 20-16,6 5 2 15,8 0 3-15,-3 2 1 16,-7-2-16-16,-7-5 0 16,-16-2 1-1,-8 1 3-15,-17-8 2 0,-5 0 0 0,-6-2 0 16,0-8-1-1,12-1-4-15,7-3-2 16,13-6-6-16,8 0-22 16,8-2-84-16,4-1-62 15</inkml:trace>
  <inkml:trace contextRef="#ctx0" brushRef="#br0" timeOffset="192964.9835">21652 14997 691 0,'0'0'355'0,"0"9"-72"15,-1 6-97-15,-1 12-89 16,-3 2-14-16,0 2-42 16,0-1-15-16,1-4-14 15,1-3-36-15,4-8-132 16,1-4-189-16</inkml:trace>
  <inkml:trace contextRef="#ctx0" brushRef="#br0" timeOffset="193116.8011">21656 14741 823 0,'-5'-4'355'15,"-2"-2"-206"-15,2 6-65 16,3 7-72-16,4 5-49 16</inkml:trace>
  <inkml:trace contextRef="#ctx0" brushRef="#br0" timeOffset="193402.8176">22001 15001 713 0,'-11'-4'333'0,"-10"-6"-148"16,1 7-46-16,-1 9-76 15,2 4-29-15,7 11-32 0,5 3-3 16,10 5-2 0,7-3 1-16,3-3 2 15,2-2 0-15,3-7 3 16,2-3 2-16,-2-9 7 0,-6-5 3 16,-12-6 8-16,-12-5 6 15,-8 0-2 1,-2 1-5-16,3 2-8 15,7 4-54-15</inkml:trace>
  <inkml:trace contextRef="#ctx0" brushRef="#br0" timeOffset="193936.6166">22331 15113 400 0,'6'-6'230'0,"-1"-8"-18"0,-3 3-30 31,-2-5-31-31,-6 1-7 0,-6-1-8 0,-3-3-7 16,-12 2-20-1,1 3-18-15,-6 11-43 16,1 3-16-16,4 13-25 15,2 5-7-15,12 5-7 16,6 0 0-16,8 2 2 16,6-1 1-16,14-1 4 15,0-4 1-15,7-9 3 16,3-7 2-16,-8-7 1 16,-2-4 1-16,-4-7 0 15,-3 0-1-15,-2-1-2 16,-2 1-1-16,-9 5 0 15,-2-1-1-15,-6 4-4 16,-1 7-2-16,6 4-4 16,1 5 0-16,5 7 2 15,-1 0 1-15,6 4 3 0,1 1 0 16,6-4 2-16,6-3 0 16,-3-10 5-16,1-4 1 15,-1-8 42-15,-2-6 12 16,-1-5 12-16,-2-5 2 15,-10-2-39-15,-6 2-10 16,-4-4-15-16,-8 6-6 16,2-2-61-16,4 9-70 15</inkml:trace>
  <inkml:trace contextRef="#ctx0" brushRef="#br0" timeOffset="194624.4433">22878 14900 698 0,'9'-7'380'16,"1"-6"-101"-16,4 14-107 15,-2 11-25-15,-3 18-53 16,-7-6-19 0,0-11-24-16,-1-1-13 0,-7 41-15 15,-2-3-4-15,-5-13-5 16,5-22-4-16,9-14-4 16,5-2-12-16,8-11-19 15,2-3-5-15,6-2-4 16,-5-4 13-16,2 0 13 15,-2 0 6-15,-7-1 3 16,2 6 1-16,-9 5 0 16,-3 8-2-16,-6 8-4 15,0 7-1-15,1 4-2 0,5 3 2 16,8 2 3-16,6 0 1 16,8 5 1-16,5-5 2 15,5-4-154-15,2-5-121 16</inkml:trace>
  <inkml:trace contextRef="#ctx0" brushRef="#br0" timeOffset="194866.8935">23402 15026 628 0,'-3'5'359'16,"-2"4"-62"-16,-5 5-147 16,-10 0-40-16,0 0-58 15,-3 0-18-15,-7-6-14 16,4-4-3-16,1-7-5 15,5-3-2-15,8-8-8 0,5-2-12 16,8 1-12-16,6-2-1 16,7 15 1-1,-8 0 12 1,1 1 10-16,22 1 3 0,5 9 7 16,1 12 1-16,-14-2 0 15,1 3-1-15,0-3-9 0,-1-5-93 16</inkml:trace>
  <inkml:trace contextRef="#ctx0" brushRef="#br0" timeOffset="195248.5246">23330 14761 880 0,'7'-19'396'16,"2"-17"-167"-16,8 3-102 15,9 1-5-15,10 6-15 0,9 7-18 16,3 16-35-16,-4 8-19 16,-8 21-18-1,-6 9 7-15,-10 14 8 16,-3 11 5-16,-8 9-5 0,-2 2-7 16,3-11-11-1,-1-11-2-15,2-15-2 16,2-11-2-16,-5-9 2 15,-2-7 2-15,-5-9 4 0,-7-5-2 0,-10-8-2 32,-5 0-6-32,-12-3-6 0,-2 3-1 15,-4 15-3 1,0 0-1-16,3 12 1 0,6 3 44 16,13-5-137-1,4 1-63-15,10-1-169 16,1-2-216-16</inkml:trace>
  <inkml:trace contextRef="#ctx0" brushRef="#br0" timeOffset="195627.3226">23964 15028 324 0,'6'-2'209'0,"4"0"30"16,0-1-51-16,-5 6-26 15,-3 2-13-15,-6 5-21 16,-7 3-10-16,-8 2-20 16,-7-1-9-16,-5 1-36 15,-2 0-15-15,-1-10-18 16,3 0-5-16,9-11-5 15,3-2-2-15,9-2-5 16,7-4-3-16,8 0-4 16,6 0-2-16,11 0 0 0,0 6 1 15,0 4-1-15,-3 4 0 16,-1 12-1 0,-1 5-1-16,0 9 6 0,3 4 1 15,-7 1 98-15,-2 0-185 16</inkml:trace>
  <inkml:trace contextRef="#ctx0" brushRef="#br0" timeOffset="195807.4803">23897 14689 1061 0,'1'-4'463'16,"0"-4"-245"-16,-4 24-107 15,4 14-39-15,2 26-41 16,7 6 44-16</inkml:trace>
  <inkml:trace contextRef="#ctx0" brushRef="#br0" timeOffset="204064.593">15796 12032 674 0,'-15'0'322'0,"-17"5"-127"0,-2 4-33 16,4 7-58-1,1 4-31-15,10 9-43 16,5 5-12-16,10 11-14 16,9 8 0-16,17 0-1 15,4-5 1-15,19-17 3 16,8-15 0-16,11-24 4 16,5-12 2-16,-11-21 5 15,-10-6 5-15,-29-6 25 16,-14 0 17-16,-25 4 21 15,-15 5 8-15,-19 17-22 16,-8 10-17-16,-3 17-33 0,6 7-15 16,15 10-46-16,13-1-75 15,14 4-284-15</inkml:trace>
  <inkml:trace contextRef="#ctx0" brushRef="#br0" timeOffset="204303.9501">15928 12053 948 0,'-15'4'438'0,"-25"10"-204"16,-5 5-52-16,-10 20-75 0,3 9-33 15,9 14-37-15,5 4-10 16,16-6-72-16,8-9-85 16</inkml:trace>
  <inkml:trace contextRef="#ctx0" brushRef="#br0" timeOffset="207415.9069">16811 13515 344 0,'-4'4'210'0,"-3"1"-7"16,3 0-37-1,8-3-31-15,4-1-11 0,13 1-19 31,6-5-17-31,14-1-33 16,5-4-14-16,-6-3-18 0,-2 5-7 16,-15-2-2-16,-11 5 2 15,-11 1-2-15,-8 2-2 16,-16 10-5-16,-2 3-5 16,-11 11-1-16,-2 2 1 15,8 3 2-15,7 2 0 16,16-3-3-16,13-3-1 0,21-5 0 15,10-7 0-15,15-6-43 16,1-6-59-16,-2-5-294 16</inkml:trace>
  <inkml:trace contextRef="#ctx0" brushRef="#br0" timeOffset="207745.7659">17403 13550 768 0,'0'1'351'0,"-4"7"-121"0,0 3-56 16,-10 15-43-16,-4-1-18 16,-8 4-53-16,-3-1-18 0,-5-6-18 15,1-3-4-15,0-11-3 16,2-5-3-16,9-13-8 15,4-7-10-15,10-5-17 16,6 0-5 0,10 0 1-16,5 7 4 15,9 8 8-15,1 4 3 0,8 16 2 16,1 3 3 0,4 8 5-16,1 6 2 15,-2-5-14-15,-1 2-72 16</inkml:trace>
  <inkml:trace contextRef="#ctx0" brushRef="#br0" timeOffset="207980.6467">17463 13606 848 0,'3'-3'409'0,"4"-3"-157"15,8 6-59-15,7 10-83 16,-1 9-29-16,7 11-26 16,0 7-7-16,0 8-12 15,2 3-6-15,-2 3-18 16,-4-5-29 0,-7-10-147-16,-1-10-89 15</inkml:trace>
  <inkml:trace contextRef="#ctx0" brushRef="#br0" timeOffset="208165.8907">17734 13573 779 0,'-14'11'426'16,"-14"5"-105"-16,-2 18-126 15,-1 3-44-15,-5 12-62 16,1 7-25-16,-6 5-38 15,1-2-1-15,4-6-143 16,7-8-103-16</inkml:trace>
  <inkml:trace contextRef="#ctx0" brushRef="#br0" timeOffset="208649.9156">18160 13679 363 0,'0'-3'268'16,"0"-2"-1"-16,4-6-20 0,0 3-11 16,6-7-40-1,2 1-31-15,-2-3-70 0,-1-2-30 0,-5 2-27 16,-2 2-76-16</inkml:trace>
  <inkml:trace contextRef="#ctx0" brushRef="#br0" timeOffset="210994.675">16911 14538 594 0,'-13'-1'289'0,"-9"1"-109"16,8 1-42-16,26-1-58 15,15-1-18 1,31-5-22-16,20-3-6 0,43-2-10 15,24 0-3-15,41-3 12 16,21 2 5-16,20 2 5 16,8 3-1-16,11 4-10 15,-1-4 17-15,0 0 7 16,-6 1 4-16,-31-6-5 16,-18 4-22-16,-33-2-26 15,-21-3-67-15</inkml:trace>
  <inkml:trace contextRef="#ctx0" brushRef="#br0" timeOffset="214523.5383">19470 15017 335 0,'-2'-4'262'0,"-10"-9"3"16,-7 12-40-16,-7 2-32 0,-8 11-69 16,5 7-34-16,8 11-49 15,9 5-14-15,16 4-16 16,9 0-3-16,13-3-2 16,6-7-1-16,5-12 3 15,-3-11 1-15,-3-14 7 16,-6-11 3-16,-7-13 2 15,-5-6 0-15,-14-7-5 16,-6-1 0-16,-18-8-2 16,-6-4-5-16,-16-1 15 15,-5 8 7-15,0 25 14 16,0 16 5-16,20 22-21 0,13 12-14 16,27 11-17-1,19 0-7-15,27-1 4 16,7-2 5-16,4-7-16 15,-4-3-54-15,-13-11-272 16</inkml:trace>
  <inkml:trace contextRef="#ctx0" brushRef="#br0" timeOffset="214958.1069">19800 14475 456 0,'2'-9'265'0,"0"-9"-17"0,2 0-10 15,-1 9-23-15,-3 6-30 16,-1 11-58-16,-1 11-25 16,-2 11-47-16,3 8-12 15,3 3 3-15,4-1-79 16</inkml:trace>
  <inkml:trace contextRef="#ctx0" brushRef="#br0" timeOffset="215795.7613">20124 15246 624 0,'-5'0'292'0,"-5"0"-114"15,0 0-36-15,4 2-52 16,1 1-22-16,1 0-34 0,4 1-13 15,0-4-12-15,0 0-3 16,0 0 2-16,0 0 1 16,5 0 4-16,8 1 3 15,24-6 24-15,-32-5 22 16,-6 3 26-16,-6-1 8 16,-5 7-19-16,-4 1-15 15,-2 4-19-15,1 1-5 0,5 5-14 16,9 0-12-16,6 0-12 15,8-1-4-15,10-6 17 16,-1-3-44-16</inkml:trace>
  <inkml:trace contextRef="#ctx0" brushRef="#br0" timeOffset="218070.7991">1992 16915 477 0,'-4'-1'280'0,"-5"-4"-52"16,-4 4-55-16,-5 4-14 16,-12 2-41-16,-3 5-21 15,2 11-36-15,3 2-17 16,12 4-26-16,11-1-10 15,11-4-8-15,12-2-4 16,14-4 3-16,5-6 1 16,3-6 5-16,0-7 7 15,-12-10 8-15,-9-1 5 0,-18-9 4 16,-5-2 6-16,-15-8 14 16,-3-3 0-16,-7-7 0 15,-3-5-8-15,0 1-20 16,-1-5-5-16,7 0-8 15,6 5-6-15,14 2-7 16,6 3-6-16,19 15-9 16,5-3-8-16,10 13-73 15,5 6-42-15,7 11-137 16</inkml:trace>
  <inkml:trace contextRef="#ctx0" brushRef="#br0" timeOffset="218607.1938">2401 16988 344 0,'-4'-10'237'0,"-5"-9"34"16,-1 1-72-16,-9 2-32 16,-2 5-15-16,-3 7-37 15,-1 2-23-15,-1 11-56 16,3 6-19-16,5 6-19 16,3 1-6-16,11 1 3 15,4 0 3-15,10-2 4 0,7-1 2 16,5-11 1-16,6 1 1 15,5-10 4 1,-1-8 2-16,-2-5 4 16,-4-9 2-16,-10-7-1 15,-2 3 1-15,-9-1-2 16,-4 4 0-16,-3 12-3 16,-5 0 2-16,-1 14-3 15,1 1-3-15,-2 4-4 0,3 7-5 16,6 0-4-16,7 5 1 15,14 2 2-15,2-3 3 0,7 0 3 16,0-8 1 0,-6-6 8-16,0-4 5 15,-3-10 25-15,-4-5 11 0,1-4 4 16,-6-9-5 0,-5-3-45-16,-3-3-78 15</inkml:trace>
  <inkml:trace contextRef="#ctx0" brushRef="#br0" timeOffset="219085.4729">2661 16677 644 0,'-2'-16'318'0,"1"-18"-50"0,5 3-180 15,12 5-12 1,5 2 5-16,10 14-10 0,9 7-18 15,9 18-11-15,1 15 10 16,-1 24 29-16,-10 12 3 16,-13 19-18-16,1 9-14 15,-13-10-28-15,0-9-2 16,-2-25-6-16,-11-18-1 16,5-15-4-16,3-8-5 0,-3-13-16 15,0-9-17-15,-6-12-17 16,-8-9 1-16,-5-3 4 15,-8-2 13-15,-2 8 14 16,0 8-1-16,-8 14 9 16,2 13 2-16,-6 11-1 15,-1 5 2-15,11 1 1 16,8 4-49-16</inkml:trace>
  <inkml:trace contextRef="#ctx0" brushRef="#br0" timeOffset="219808.6664">3483 16824 454 0,'-10'-5'302'16,"-10"-6"-37"-16,-5 5-67 15,-4 4-33-15,0 7-82 0,3 6-31 16,8 4-43-16,8 2-9 15,10-2-13 1,6 3-1-16,10-4 4 0,3-2 3 16,7-6 6-16,3-4 2 15,-3-2 6-15,-3-5 1 16,-5 3 7-16,-12-6 0 0,-7 3-7 16,-7 0-4-16,-8 3-8 15,-1 6-4-15,-4 12 7 16,4 2 1-16,2 7 1 15,7 1 1-15,9-3-1 16,7 3 0-16,10-6 6 16,5-2 2-16,7-3 4 15,-4-12 3-15,-1-4 2 16,0-9 1-16,-6-12 1 16,5 3-1-1,-5-7 1-15,-3-1-3 16,-5 3 1-16,-5-1 0 15,-6 7 14-15,-6 6 13 16,-5 10 4-16,-2 7 1 16,6 12-18-16,0 5-13 15,6 5-10-15,7 3-2 16,3-5-1-16,7 2 2 16,6-11 2-16,1-9 2 15,4-4 4-15,-3-4 3 0,-2-4 5 16,-7-3-2-16,-6-3 0 15,-3-1-4-15,-2-4-30 16,0-1-40-16,-3-4-116 16,1-1-72-16,-2-6-266 15</inkml:trace>
  <inkml:trace contextRef="#ctx0" brushRef="#br0" timeOffset="219924.0962">3732 16728 457 0,'-13'-29'368'15,"-7"-16"30"-15,2 7-94 16,6 13-38-16,6 17-71 0,-1 2-41 15,2 14-85-15,1 4-36 16,4 6-127-16,9 9 137 16</inkml:trace>
  <inkml:trace contextRef="#ctx0" brushRef="#br0" timeOffset="220574.9821">4117 16786 484 0,'-11'-5'302'16,"-10"-1"-5"-16,-4 5-92 15,7 2-100-15,3 6-33 16,4 5-49-16,7 1-14 15,8 4-4-15,7 0 2 16,7-2 1 0,-3-3 3-16,6-4 2 15,-6-4-1-15,-1-4 8 0,-1 0 4 16,-14-3 4-16,-4 1-2 16,-10-1-8-16,-6 3-7 15,-2 8-11-15,0 6 0 0,5 3 0 16,5 5 2-16,11 1 10 15,1-1 7-15,8 0 6 16,5-7 5 0,8-3 1-16,10-4-4 0,7-7-6 0,0-1-3 15,1-12-6 1,-2-3-2-16,-5-6 0 16,-4-6 1-16,-4-3 4 15,-6-5 1-15,-11 5 0 0,-2 7 9 16,-5 12 25-16,-4 9 4 15,2 14 6-15,-2 8-7 16,3 12-29 0,2 7-5-16,7-8-11 15,4 5 19-15,5-13-179 16</inkml:trace>
  <inkml:trace contextRef="#ctx0" brushRef="#br0" timeOffset="221516.1418">5060 16787 595 0,'6'0'308'15,"1"0"-67"-15,7 5-133 16,2 5-21-16,-1 12-5 16,0 9-5-16,-12 9-1 15,-3 3-6-15,-8-6-28 0,-4-7-9 16,4-9-16-16,-1-8-3 16,7-10 0-16,7-2 0 15,3-9-2-15,6-6 0 16,4-3-3-16,-1-8-3 15,3-3-2-15,-5-1 0 16,-3 2-1-16,-3 9 0 16,-6 10-3-16,-3 7 0 15,-6 11-2-15,1 7 0 0,1 5 2 16,4 2 2-16,5-4 2 16,5-4-2-16,10-3-2 15,6-2 0-15,14-4-4 16,1-2-35-16,-2-6-54 15,-2-8-24-15,-5-5-18 16,1-1 36-16,1-4 55 16,0 4 26-16,-7 6 55 15,-2 1 28-15,-14 11 43 16,-10 4 20-16,-9 8-8 16,-9 4-13-16,-7 3-31 15,-1-3-17-15,1-4-21 16,4-3-11-16,1-17-10 15,3-6-6-15,7-9-28 0,4-9-14 16,5-3-19 0,5 0-1-16,4-2 19 0,1 5 9 15,6 13 14-15,-2 7 14 16,1 18 27-16,1 11 10 16,2 13 11-16,-2 6-9 15,1 2-20-15,-1-10-7 0,6-2-7 31,2-8-3-31,6-13-2 0,1-6-2 16,1-9 0-16,-5-8-1 16,-5-8-4-16,-2 5-2 15,-9-12-5-15,-4 3 0 0,-2 9 3 16,-4 3 3 0,-2 12 3-16,2 11 4 0,-1 11 1 15,1 2 1-15,3 0-2 16,3 0-20-16,8-2-152 15</inkml:trace>
  <inkml:trace contextRef="#ctx0" brushRef="#br0" timeOffset="222003.494">6416 16842 867 0,'14'9'400'0,"12"13"-183"0,-13 13-76 15,9 11-20-15,-14 1-39 0,-6-6-15 16,-3-10-30 0,1-6-8-16,-3-16-8 15,0-3-2-15,9-12-5 16,-3-12-2-16,6-10-9 15,5-2-3-15,2-4-2 16,7 0-1-16,1 9 1 16,-1 1 0-16,-1 16 0 15,-1 11 1-15,-4 14 14 16,-2 10 7-16,-6 3 6 16,-4-5 1-16,-2 3-12 15,1 1-5-15,0-4-53 16,2 3-55-16</inkml:trace>
  <inkml:trace contextRef="#ctx0" brushRef="#br0" timeOffset="222525.2052">7699 16851 718 0,'-21'0'352'16,"-14"4"-109"-16,1 16-145 0,4 1-37 0,12 12-39 15,5-2-11-15,14 0-13 16,11-1 1-16,13-8 6 16,10-1 3-16,10-16 4 15,1-1 2 1,-8-10 5-16,-10-8 5 0,-19-3 3 16,-9-2-1-16,-19 3-7 15,-8 4-5-15,-13 4-9 16,-2 3-4-16,4 8-61 15,8 4-99-15</inkml:trace>
  <inkml:trace contextRef="#ctx0" brushRef="#br0" timeOffset="222707.1509">7790 16923 705 0,'18'7'418'0,"12"3"-17"16,2 12-236-1,6 5-23-15,6 5-53 16,6-1-22-16,-3 1-33 16,-3 1-12-16,-9 0-16 15,-8-1-48-15,-4-4-179 0,-7-8-289 0</inkml:trace>
  <inkml:trace contextRef="#ctx0" brushRef="#br0" timeOffset="222858.5178">8179 16913 1037 0,'-16'10'471'16,"-24"13"-215"-16,-5 9-62 15,-6 12-87-15,-1 0-35 0,4 1-49 16,7-1-9 0,14-5-68-16,1-6-70 15</inkml:trace>
  <inkml:trace contextRef="#ctx0" brushRef="#br0" timeOffset="223381.8878">8497 16810 635 0,'-14'-3'332'0,"-18"-3"-81"0,-3 2-48 16,4 8-74-16,5 4-38 15,12 7-59-15,5 0-18 16,9 2-14-16,6 2 0 0,4-2 0 16,6 0 3-16,6-5 2 15,0-7 1-15,4-5-2 16,-7 0 1-16,-6-2 2 15,-7-3-3-15,-12 2-2 16,-5 3-2-16,-10 3-3 16,-2 7 0-16,6 5 4 15,5 2-1-15,7-1 0 16,6 3 1-16,6-6 2 16,2-2 1-16,16-1 2 15,2-1-2-15,5-4-44 16,-2-3-56-16</inkml:trace>
  <inkml:trace contextRef="#ctx0" brushRef="#br0" timeOffset="223539.7063">8362 16508 933 0,'-3'-2'420'16,"-3"3"-231"-16,-2 3-68 15,12 10-91-15,3 6-35 0</inkml:trace>
  <inkml:trace contextRef="#ctx0" brushRef="#br0" timeOffset="224000.7311">8907 16834 401 0,'-2'-6'257'0,"-3"-5"7"0,-3-1-32 15,-9 2-49-15,1 3-19 16,-9 2-41-16,-1 5-30 16,5 11-40-16,-6 0-17 15,12 10-20-15,-4-1-2 16,11 5 6-16,8 4 1 0,13 3 3 15,8-6-5 1,10-7-9-16,-1-7-3 16,-1-11 0-16,-3 1 2 15,-15-6 8-15,-5-5 0 0,-15-2-3 16,-6 3-3-16,-14-1-9 16,2 7-2-1,-5 1-61-15,2 0-65 16,11 1-254-16</inkml:trace>
  <inkml:trace contextRef="#ctx0" brushRef="#br0" timeOffset="224316.2606">8934 16858 628 0,'16'-2'397'16,"15"2"-19"-16,5 8-166 15,-6 5-35-15,-5 9-57 16,-7 0-25-16,-14-5-26 15,-4 0-8-15,-2-4-27 16,-2-3-11-16,6-4-11 16,1-7-3-16,5-15-7 0,5-8-1 15,4-12-4-15,3 1-2 16,0 3 2-16,5 7 1 16,-1 10 2-16,-1 10 2 15,-2 15 16-15,-4 10 20 16,-9 17 26-16,-1 0 11 15,0 7-2-15,-4-3-17 16,2-8-26-16,0-4-10 0,-7-11-33 16,2-5-62-16,-3-3-424 15</inkml:trace>
  <inkml:trace contextRef="#ctx0" brushRef="#br0" timeOffset="228086.929">10410 16967 401 0,'5'-15'211'0,"13"-14"-15"16,4-2 4-16,8 9 1 15,-1 7-28-15,0 20-70 16,-4 12-23-16,-15 20-29 15,-5 10 0-15,-8 3-5 16,-3 0-7-16,6-7-18 0,5-11-6 16,7-12-7-16,5-7 0 15,7-19 1 1,7-2 1-16,5-15-2 16,-5-9-2-16,-2-1-4 0,-11-7-2 15,-7-4-5-15,0 1 1 16,-10 8 0-1,3 6 1-15,-4 23-3 0,-6 13 5 16,0 21 11-16,-2 6 8 16,6 13 14-16,2-1-3 15,7 1-9-15,6-4-7 16,4-10-11-16,5-3-77 16</inkml:trace>
  <inkml:trace contextRef="#ctx0" brushRef="#br0" timeOffset="228305.3787">10977 17087 849 0,'-4'3'376'15,"-3"6"-147"-15,4 9-72 16,3 9-38-1,3 8-11-15,3 8-45 16,0-7-20-16,-1-1-8 16,-2-7-68-16,0-14-177 15</inkml:trace>
  <inkml:trace contextRef="#ctx0" brushRef="#br0" timeOffset="228581.3858">11009 17114 683 0,'14'-7'305'0,"18"0"-136"0,5 4-37 32,-1 5-27-32,-7 6-9 15,-14 3-21-15,-10 0-4 16,-17 3-18-16,-6 3-12 16,-3-6-10-16,0-2-9 0,12-4-13 0,9-4-4 15,15 1-5 1,10 0-3-16,9 10 3 15,1 1 1 1,-11 7 14-16,-9 8 10 0,-18 3 11 16,-12 1 1-16,-17-5-5 15,-7-7-5-15,-1-19-109 16,3-9-131-16</inkml:trace>
  <inkml:trace contextRef="#ctx0" brushRef="#br0" timeOffset="228928.1239">11122 16626 819 0,'8'-6'372'0,"12"-7"-164"16,5 3-38-16,11 10-52 15,0 3-29 1,-1 10-34-16,-2 6-11 0,-18 6-12 16,-12 1-3-16,-18 9-11 15,-9-2-3-15,-2 6-4 16,6-2-3-16,8-10-3 15,13-4-2-15,13-15-1 16,8-6 3-16,16-4-104 16,6-5-90-16</inkml:trace>
  <inkml:trace contextRef="#ctx0" brushRef="#br0" timeOffset="229248.4585">11725 17030 790 0,'7'0'365'0,"9"2"-137"0,9 2-72 16,20-1-65-16,8 3-28 16,13 2-46-16,-5 0-25 15,-11-4-199-15</inkml:trace>
  <inkml:trace contextRef="#ctx0" brushRef="#br0" timeOffset="229420.3868">11765 17174 525 0,'7'6'332'0,"15"0"38"0,13 2-197 0,17-2-73 16,8-2-27-16,10 4-41 15,-1-1-23-15</inkml:trace>
  <inkml:trace contextRef="#ctx1" brushRef="#br0">14127 19044 0,'0'0'0,"0"0"0,0 0 0</inkml:trace>
  <inkml:trace contextRef="#ctx0" brushRef="#br0" timeOffset="229951.739">11295 17374 875 0,'13'9'413'16,"6"6"-134"-16,16 15-173 15,6 1-25-15,1 4-32 16,-3-4-14-16,-10-5-49 16,-5-3-66-16</inkml:trace>
  <inkml:trace contextRef="#ctx0" brushRef="#br0" timeOffset="230081.328">11554 17379 930 0,'-13'4'427'0,"-21"10"-186"0,-2 3-81 16,-2 8-91-16,4 2-24 0,7-3-31 16,6-1-7-1,12-9-60-15,5-5-78 16</inkml:trace>
  <inkml:trace contextRef="#ctx0" brushRef="#br0" timeOffset="230647.2484">12434 16932 662 0,'3'-11'334'0,"10"-9"-104"16,2 6-69-16,4 10-80 0,-2 9-19 16,-7 17-2-1,-6 8 8-15,-13 18 4 16,-5 3-6-16,1 2-29 16,5 0-13-16,16-10-14 0,8-8-2 15,19-15 1 1,5-10 1-16,11-16 2 0,-4-11 1 15,-4-12-2-15,-3-5-1 16,-11-7 1-16,0 1-2 16,-11-4-1-16,-5 3 1 15,-13 11-3-15,-6 6 4 16,-9 23 20-16,-3 10 8 16,0 17 8-16,5 7-4 15,8 6-22-15,6 3-10 0,6 4-6 16,6 0-1-16,7-1-14 15,7-6-47 1,5-9-187-16</inkml:trace>
  <inkml:trace contextRef="#ctx0" brushRef="#br0" timeOffset="231250.4644">13122 17196 931 0,'-8'14'381'16,"-13"19"-220"0,-4 4-37-16,2 8-42 15,0-2-17-15,8-10-34 0,6-8-11 0,8-20-2 16,3-6-2-16,11-18-3 16,3-8 1-1,6-12-6 1,0-4-1-16,1 2-2 0,-4 5-2 0,-5 8 30 31,0 10 14-31,-7 11 18 16,0 8 8-16,1 16-21 15,-1 9-12-15,1 8-17 16,2 4-5-16,4 2-10 16,-2-2-3-16,-1-3-63 15,-1-6-64-15,-4-14-166 0</inkml:trace>
  <inkml:trace contextRef="#ctx0" brushRef="#br0" timeOffset="231410.2498">13022 17309 1048 0,'8'1'429'0,"16"3"-265"15,12 0-73-15,6 1-48 16,-4-2-20-16,2-3-94 15,-6 0-91-15</inkml:trace>
  <inkml:trace contextRef="#ctx0" brushRef="#br0" timeOffset="231600.0285">13360 17323 1051 0,'4'6'446'0,"7"5"-240"16,4 9-95-16,1 1-8 16,2 5-40-16,-2-2-20 15,-2 2-19-15,0-6-43 16,-6-7-148-16,-3-5-136 16</inkml:trace>
  <inkml:trace contextRef="#ctx0" brushRef="#br0" timeOffset="231734.8984">13517 17306 841 0,'-13'9'478'0,"-8"5"-76"0,-11 15-195 15,-4 4-50-15,-2 4-79 16,2-4-31-16,9-6-99 0,7-8-80 16</inkml:trace>
  <inkml:trace contextRef="#ctx0" brushRef="#br0" timeOffset="232259.4103">13175 16684 749 0,'-1'-5'340'16,"6"-4"-129"0,4-1-39-16,8 2-44 15,8 2-10-15,3 6-39 16,6 5-20-16,3 10-25 15,-12 4-5-15,-18 6 2 16,-13 3 2-16,-20 7-1 16,-5 1-1-16,1 0-14 15,8-8-5-15,12-11-1 16,14-6 1-16,20-11-2 16,11-6 0-16,12-3-5 15,5-4-2-15,1 3-16 16,-6 2-55-16,-10 3-461 15</inkml:trace>
  <inkml:trace contextRef="#ctx0" brushRef="#br0" timeOffset="232826.3509">14144 16820 641 0,'0'-7'365'0,"0"-2"-57"15,2 10-68 1,-2 24-80-16,3 15-34 0,4 22-46 15,-1 3-17-15,5 2-28 16,-2-5-11-16,-5-13-21 16,4-6-48-16,-4-20-110 15,-3-9-74-15</inkml:trace>
  <inkml:trace contextRef="#ctx0" brushRef="#br0" timeOffset="232969.8532">13939 17066 880 0,'11'0'442'16,"26"-2"-129"-16,15 5-94 0,15-1-88 16,5 2-41-1,4-4-52-15,-2 0-11 0,-7-7-119 32</inkml:trace>
  <inkml:trace contextRef="#ctx0" brushRef="#br0" timeOffset="236933.9261">15007 16922 311 0,'-23'0'239'15,"-18"0"23"-15,3-14-66 16,4-7-24-16,15-12-36 16,9-5-27-16,18-1-46 15,9 0-10-15,14 7-6 16,6 7 2-16,10 17 3 15,5 9-5-15,-5 22-19 16,-4 9-7-16,-26 17 5 16,-9 8 5-16,-24 9 2 0,-20 2 3 15,-19-10-13-15,-6-5-6 16,-5-18-4-16,10-9-6 16,20-15-8-16,8-11-8 15,26-11-9-15,10-4 1 16,17 0 10-16,13 2 8 15,11 11 15-15,4 5 0 16,-4 9-4-16,-4 3-4 16,-10 3-75-16,-5 0-72 0</inkml:trace>
  <inkml:trace contextRef="#ctx0" brushRef="#br0" timeOffset="237417.2057">15508 17036 338 0,'6'-10'248'0,"5"-9"-12"0,-4-3-19 15,-3 1-10 1,-6 0-39-16,-5-1-14 16,-9 2-26-16,-6 0-15 15,-8 9-30-15,-4 6-14 16,-6 15-29-16,3 11-14 16,5 8-18-16,7 5-6 0,17 1-5 15,7-3-2 1,13-4 1-16,7-2 1 0,12-14 2 15,6-7 1-15,5-10-7 16,1-8-9-16,-9-7-40 16,-6 2-2-16,-10-8 8 15,-7 4 10-15,-5 2 40 0,-4-2 1 16,-2 11 14-16,0 3 8 16,-1 10 18-16,-2 9 4 15,1 5-10 1,4 4-9-16,5 4-19 0,2-6 0 15,3 3-119 1,1-3-163-16</inkml:trace>
  <inkml:trace contextRef="#ctx0" brushRef="#br0" timeOffset="237576.1758">15721 17034 914 0,'9'7'435'15,"6"4"-150"-15,4 5-165 16,1 8-22-16,-2 4-48 16,-2 4-19-1,-4-2-97-15,2-2-76 16</inkml:trace>
  <inkml:trace contextRef="#ctx0" brushRef="#br0" timeOffset="237741.2647">15857 16993 1135 0,'-10'10'478'0,"-12"3"-277"15,2 6-42-15,-3 2-68 16,2 2-26-16,0 7-35 16,0 0-8-16,3-4-56 15,2-2-66-15</inkml:trace>
  <inkml:trace contextRef="#ctx0" brushRef="#br0" timeOffset="238787.9512">16385 16590 438 0,'-2'-5'322'0,"-8"4"56"0,-6 9-126 0,-9 14-93 31,-7 11-17-31,-5 12-37 16,-1 7-23-16,8 13-25 15,1-3-27-15,17-4-20 16,5-12-5-16,6-23-5 15,6-7-9-15,6-23-21 16,3-10-2-16,8-14 0 16,2-10 8-16,3-8 21 15,-1-2 3-15,-3-2 1 0,-2-2 2 16,-6 6 0-16,-1 4-1 16,-7 18 0-16,-1 8 1 15,-6 19 5-15,2 8 0 16,5 13 0-16,4 7-3 15,17 11-5-15,3 8 0 16,12 10 0-16,-3-3 0 16,-1-2 2-16,1-4 1 15,-14-9 2-15,-3-4-1 16,-12-12 4-16,-10-9 3 0,-14-7 3 16,-7-2 1-16,-21-2-2 15,-9 1-3-15,-18-1-3 16,-3-1-2-16,1 1-4 15,7 3-2-15,25 0-68 16,12-1-60-16</inkml:trace>
  <inkml:trace contextRef="#ctx0" brushRef="#br0" timeOffset="239182.6543">16748 16812 789 0,'4'-5'411'16,"6"-6"-100"-16,9 5-72 16,13 13-84-16,7 9-38 15,6 13-50-15,4 6-16 16,-11 2-17-1,-4-3-9-15,-12-1-43 16,-6-3-54-16,-6-12-152 16,-2-4-114-16</inkml:trace>
  <inkml:trace contextRef="#ctx0" brushRef="#br0" timeOffset="239361.3983">17071 16766 1009 0,'-9'0'442'0,"-11"8"-221"0,-5 8-42 16,-9 17-57-16,-4 8-31 15,-9 6-48-15,2 2-12 16,7-6-17-16,4-9-1 16,17-10-97-16,9-5-65 15</inkml:trace>
  <inkml:trace contextRef="#ctx0" brushRef="#br0" timeOffset="242907.83">17409 17100 359 0,'-4'-1'249'15,"0"-3"35"1,-1 0-65-16,2 2-43 0,1 1-19 15,2 1-29-15,-1 0-9 16,1-1-17-16,0 0-9 16,0-1-16-16,0 1-5 15,0 1-9 1,0-1 0-16,0 0-2 0,0 1-1 0,0 0-3 16,0 0-6-16,0 0-16 15,0 0-8-15,0 0-17 16,0 0-5-16,0 0-11 15,0 0-44 1,3 0-160-16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4T14:32:32.253"/>
    </inkml:context>
    <inkml:brush xml:id="br0">
      <inkml:brushProperty name="width" value="0.05292" units="cm"/>
      <inkml:brushProperty name="height" value="0.05292" units="cm"/>
      <inkml:brushProperty name="color" value="#FFFFFF"/>
    </inkml:brush>
    <inkml:context xml:id="ctx1">
      <inkml:inkSource xml:id="inkSrc1">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14T14:32:37.251"/>
    </inkml:context>
    <inkml:brush xml:id="br1">
      <inkml:brushProperty name="width" value="0.05292" units="cm"/>
      <inkml:brushProperty name="height" value="0.05292" units="cm"/>
      <inkml:brushProperty name="color" value="#FF0000"/>
    </inkml:brush>
  </inkml:definitions>
  <inkml:trace contextRef="#ctx0" brushRef="#br0">2608 12136 458 0,'0'-3'212'0,"0"-6"-70"15,-1-1-4 1,-1 10-13-16,-6-1-12 15,2 7-35-15,-2 5-23 16,2 7-15-16,3 4 1 16,-3-6-2-16,8 1-6 15,2-3-19-15,4-3-9 16,4 0-9-16,-2-4-3 0,-1-8 5 16,-5-5 6-16,-3-8 15 15,2-2 5-15,-3-3 11 16,0 3 2-16,0 4 15 15,0 2 6-15,-4 5 7 16,0 0 5-16,-2 4-10 16,0 2-15-16,2 12-22 15,-3 3-12-15,2 8-13 16,6 4-1-16,-1-3 0 16,0-3-3-16,12-5-10 15,-13-5-3-15,8-12 5 16,2-6 6-16,-4-12 17 0,14-8 5 15,-10-6 3-15,-3-8-1 16,-6 3-2-16,-5 8 1 16,-2 7 20-1,2 10 12-15,-7 7 17 16,-4 2 1-16,-4 9-23 0,0 8-16 16,2 10-23-16,2 2-4 15,7 9-6-15,3-1-2 16,6 1-3-16,4-2-1 15,7-10-3-15,2-4 3 0,10-14 7 16,-2-5 4 0,2-16 7-16,3-7 4 0,-7-13 3 15,-1-3 0 1,-7 0 1-16,-11 2 0 0,-4 6 4 16,-4 9 4-16,-5 9 23 15,-2 4 5-15,-3 11-1 16,-2 6-7-16,1 6-26 15,5 7-8-15,2 3-11 16,4 0-4-16,8 4 0 0,1-5-2 16,7 0 4-1,-2-3 1-15,3-8 2 16,-2-6 0-16,1-12 6 16,2-6 3-16,-1-14 2 15,2-3 2-15,-11-9-3 16,2 0-1-16,-6 6 2 0,-5 3-1 0,3 12 1 15,-3 3 1 1,-5 8 2-16,1 5 1 16,1 8-4-1,-4 5-3-15,4 8-5 0,3 6-4 16,3 1-1-16,6 3 1 16,0-5-2-16,5-5 1 0,7-3-1 15,0-7 1 1,4-8 4-16,-2-2 1 0,-6-16 6 15,3-1 2 1,-5-7 2-16,-2-2 1 0,-3 7 0 0,-7-3 1 16,-4 8 2-16,-2 3 3 31,-6 8 3-31,2 3-3 0,-6 9-5 16,4 5-5-16,2 3-8 15,1 8-3-15,11-2-1 16,2 1-2-16,11 1 0 15,3-4 1-15,3-8 1 0,3-4 1 16,-2-11 4-16,0-5 1 16,-1-10 3-16,-6-4 1 0,-2-4 2 31,-7-2-1-31,-4 5 2 16,-4-2 0-16,-2 9 1 0,1 3 0 0,-7 4-1 31,0 9 0-31,-9 5-6 0,1 3-1 15,7 11-4 1,1 0-4-16,10 5-1 16,6 2-2-16,6 0 0 15,7-2 3-15,2-6 1 0,2-5 2 16,1-9 2-16,-2-5 2 16,-3-9 2-16,0-7 4 15,-9-11 0-15,-2-4 2 16,-2-6-1-16,-2 5-1 15,-6 3 1-15,-1 4 0 0,-6 8 1 16,1 3 0 0,-7 7-2-16,-2 3-1 0,-1 10-5 15,-2 6-2-15,8 8-5 16,4 5-1-16,11 7 1 16,2 6 0-16,5 5 3 15,6 3 1-15,-1-8 0 16,5-9 0-16,0-14-1 15,-2-8 2-15,2-7 3 16,1-15 2-16,-6-15 5 16,0-7-1-16,-3-14-1 15,-5 5 0-15,1 3-1 16,-4 3-1-16,-7 9 1 0,-1 4 1 16,-8 9 3-16,2 10 0 15,-4 11-2-15,-3 8-2 16,3 20-6-16,-1 2-3 15,6 7-2-15,7 4 1 16,2 1 0-16,6-2 2 16,7-4 0-1,3-6-1-15,2-15 0 0,0-6 0 16,-2-12 4-16,0-6 1 16,1-13 3-16,-2-6 2 0,-3-17-1 15,-2-3-1-15,-2-2 0 16,-2 4 0-16,-2 12 1 15,-3 1-2-15,-5 14 2 16,0 2 3-16,-5 9-1 16,2 8 0-16,-6 11-6 15,3 4-2-15,4 11-6 16,2 2 0-16,6 11 1 16,4 7 1-16,3-1 2 15,4 0 1-15,3-15-1 16,0-8 0-16,1-14-1 15,-2-7 2-15,1-11 3 16,2-7 3-16,-3-13 2 0,1-6 0 16,-3-13-2-1,0-4 0-15,-4-1-1 0,-3 3 0 16,-3 5 1 0,-3 5 0-16,-5 12 0 15,2 4 2-15,-2 16-2 0,0 8-4 16,2 22-4-16,1 2-4 15,3 17 0 1,3 2 2-16,4 4 2 0,1 1 1 16,7-4-1-16,1-6 0 15,5-18-1-15,0-6 0 16,2-15 4-16,-4-6 3 16,-3-18 5-16,-1-8 1 0,-5-14-1 15,-2-3-1 1,-3 1-2-16,-4 0 0 0,-5 5 1 15,-6 4 0 1,-5 1 2-16,-4 9 1 0,-2 7-1 0,3 10-3 16,3 23-10-16,6 16-6 15,5 15-4 1,1 7 1-16,4 0 7 16,3-4 3-16,3-7 1 15,3-7 0-15,5-9-1 16,-1-6-1-16,5-8 4 15,1-5 1-15,4-4 2 16,-2-4 2-16,-1-11 3 16,-2-3 1-16,-1-8 1 15,-3-8-1-15,-5 0-2 16,-2-2 0-16,-4-1-1 0,-4 5 0 16,-3 2 3-16,-3 3 1 15,-5 11 1-15,-1 7-1 16,0 14-6-16,2 5-4 15,6 14-8-15,1 3 1 16,6-1 1-16,2 8 2 16,3-1 4-16,2-2 0 15,2 4 2-15,0-8 0 16,-1-2 0-16,1-5 2 16,-3-5 0-16,-2-5 2 0,-2-7 3 15,0-4 0 1,-1-7-1-16,0-5-1 0,1-5-5 15,3 2-3-15,10 1-268 16</inkml:trace>
  <inkml:trace contextRef="#ctx1" brushRef="#br1">15666 12218 0</inkml:trace>
</inkml:ink>
</file>

<file path=ppt/ink/ink4.xml><?xml version="1.0" encoding="utf-8"?>
<inkml:ink xmlns:inkml="http://www.w3.org/2003/InkML">
  <inkml:definitions>
    <inkml:context xml:id="ctx0">
      <inkml:inkSource xml:id="inkSrc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0-14T13:43:56.963"/>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25-10-14T13:43:57.830"/>
    </inkml:context>
  </inkml:definitions>
  <inkml:trace contextRef="#ctx0" brushRef="#br0">12173 19044 0</inkml:trace>
  <inkml:trace contextRef="#ctx1" brushRef="#br0">2024 5347 614 0,'-21'-3'322'0,"-24"-3"-71"16,0 5-54-16,-3 4-79 15,5 7-29-15,11 7-54 16,4 1-27-16,15 6-20 15,6-1-4-15,13 3 1 16,10-1 6-16,12-8 6 16,9 1 3-16,8-5 0 15,5-2 3-15,-1-2 1 16,-6 0-1-16,-16-6 3 16,-7 0 0-16,-12-3 12 15,-5 1 7-15,-7 2 7 16,-14-5 2-16,-9 2 7 15,-15 0 2-15,-7 0-2 16,1 7-6-16,2 6-20 16,7 3-15-16,10 11-10 15,5 4-5-15,17 4 0 0,5 4 3 16,11 0 4 0,6-6 4-16,9-2 4 0,7-7 0 15,10-10 3-15,5-6 0 16,5-10 1-16,-3-4-1 15,-4-6-1-15,-7-3 0 0,-7-6-1 16,0 1 1-16,-6 0 0 16,-2-1 2-16,-7-1 3 15,-6 1 1-15,-9 5 2 16,0 4 0-16,-5 11-10 16,0 4-3-16,-2 9-6 15,1 3 0-15,0 8 5 16,4 3 1-16,-2-3 3 15,4 0 1-15,0-6 2 16,2-2 0-16,0-6 2 16,-2-6 4-16,0-8 3 15,0-5-1-15,2-11-2 16,3-4-3-16,4-2-6 16,0-3-2-16,5 5-1 15,1 2-1-15,0 4 0 16,3 9 0-16,-1 5 0 15,-2 5-1-15,3 8 1 16,-3 4 2-16,5 6 2 0,0 3 0 16,-1 0 1-1,-1-2-1-15,-2 2 0 0,-3-1 0 16,-5-1-42-16,-6-1-42 16,0-5-112-16,-4-1-90 15</inkml:trace>
  <inkml:trace contextRef="#ctx1" brushRef="#br0" timeOffset="186.31">2625 5693 918 0,'0'7'377'16,"-1"9"-228"-1,-2 2-37-15,4 10-52 16,1 1-18-16,3 2-28 15,3-1-5-15,1-4-77 0,2-4-71 0</inkml:trace>
  <inkml:trace contextRef="#ctx1" brushRef="#br0" timeOffset="341.52">2628 5435 1132 0,'-1'-4'452'0,"-2"2"-315"16,1 1-65-16,2 1-62 0,0 0-91 15</inkml:trace>
  <inkml:trace contextRef="#ctx1" brushRef="#br0" timeOffset="732.8199">3053 5680 505 0,'-6'-9'353'15,"-1"-3"28"-15,-4 1-164 16,-10-1-30-16,-3 4-60 0,-6 1-31 16,0 7-68-16,2 6-25 15,5 8-26 1,4 6-7-16,8 7 8 16,9 2 5-16,9 3 9 0,6-1 2 15,7-3 5 1,5-7 1-16,7-7 0 0,-2-7 3 15,-4-11 4 1,-3-2 2-16,-13-6 11 0,-5-2 8 0,-8 2 16 16,-10 1 4-1,-14 9-10-15,-8 2-8 16,-1 4-27-16,3 2-71 0</inkml:trace>
  <inkml:trace contextRef="#ctx1" brushRef="#br0" timeOffset="1154.24">3123 5684 591 0,'0'0'321'16,"5"0"-60"-16,5 4-118 15,3 9-62-15,2 2-1 0,-5 5 5 32,-3 0 7-32,-3 3-23 15,-3-1-15-15,-1-4-18 16,-1-7-9-16,0-5 3 15,0-6 2-15,2-11-4 0,1-6-4 16,4-8-17-16,4-2-3 0,5 1-2 31,0 2-2-31,2 4 3 16,-3 6-2-16,0 8 4 0,1 8 2 16,-1 12 8-16,0 6-1 0,-6 8 4 15,-1 4-2 1,-3 0-6-16,3-1-6 0,9-7-244 15</inkml:trace>
  <inkml:trace contextRef="#ctx1" brushRef="#br0" timeOffset="1678.83">3813 5642 507 0,'-1'-4'283'0,"-6"-1"-41"16,-2-2-28 0,-5 2-46-16,-7 2-9 0,-6 2-30 15,-1 2-25-15,0 4-49 16,1 0-26-16,12 5-41 15,3-2-9 1,8 3-4-16,5 3 4 0,12 4 13 16,7 1 3-16,6 3 6 15,3 1 3-15,-7 1 17 16,-6 0 9-16,-9-2 24 16,-5 0 13-16,-2-4 13 15,-5-5 0-15,-14-6-15 16,-6-7-11-16,-10-13-51 0,3-3-47 15,7-11-181 1,2 1-199-16</inkml:trace>
  <inkml:trace contextRef="#ctx1" brushRef="#br0" timeOffset="2000.92">4131 5892 641 0,'2'4'354'16,"2"-1"-55"-16,3 3-157 16,3 8-15-16,-3 2-13 0,-4 4-8 15,-7 7-23 1,-6 0-17-16,-8-1-32 16,-3 1-8-16,3-8-110 15</inkml:trace>
  <inkml:trace contextRef="#ctx1" brushRef="#br0" timeOffset="5482.92">1832 6947 803 0,'-3'14'336'0,"-3"25"-203"15,3 11-28-15,0 21-45 16,3 8-23-16,3 3-22 15,0-4-5-15,2-8-3 16,2-11 1-16,-1-14-2 16,1-9 0-1,1-12-3-15,-1-3-2 0,0-14-79 16,-2-4-87-16</inkml:trace>
  <inkml:trace contextRef="#ctx1" brushRef="#br0" timeOffset="5700.89">1777 7045 855 0,'7'-2'343'0,"12"-7"-219"0,11 1-53 0,28 3-44 31,5-2-9-31,17 5-10 0,-2 2-2 0,-6 6-56 32,-9-2-154-32</inkml:trace>
  <inkml:trace contextRef="#ctx1" brushRef="#br0" timeOffset="5924.31">1836 7376 820 0,'8'4'307'0,"19"0"-221"15,17-3-23-15,14-6-16 16,6-5-9-16,6-4-19 15,-6 3 10-15,-10 2-310 16</inkml:trace>
  <inkml:trace contextRef="#ctx1" brushRef="#br0" timeOffset="6395.54">2243 7661 685 0,'-3'-8'317'0,"5"-10"-121"16,4-2-50-16,11 0-54 16,6 2-17-16,9 10-34 15,5 6-15-15,0 10-8 16,-6 7-1-16,-10 12 14 16,-12 5 4-16,-14 4 0 15,-9 4-1-15,-12-4-14 16,-3-5-4-16,1-5-2 0,1-10-2 15,0-13-11 1,3-3-3-16,3-10-7 16,7 2-2-16,11-1-1 15,3-1-2-15,11 7 3 16,6 1 1-16,6 4 6 16,7 6 4-16,2 3 0 0,-1 2 1 15,4-2 0-15,-5-5 31 0,-2-6-234 16</inkml:trace>
  <inkml:trace contextRef="#ctx1" brushRef="#br0" timeOffset="7039.83">1826 6805 593 0,'-1'0'297'15,"1"-3"-109"-15,8 1-61 16,13-1-59-16,10-4-14 16,20 3-9-16,7-1-11 15,6 2-17-15,3 3-7 16,-8 0-3-16,-4-3 1 16,-8 0-3-16,-4-1-20 0,-14-2-78 15,-6-2-26-15,-14-5-12 16,-8-4 23-16,-8 0 82 15,-2 1 34-15,-1 4 45 16,6 8 8 0,3 2-10-16,0 1-14 15,1 1-26-15,0 0-8 0,9 7 6 16,44 42 4-16,-30-26 3 16,-3 0 4-16,-10-2 20 15,-4-3 7-15,-6-3 1 16,-2-2 0-16,-10-6-95 0,-2 0-157 15</inkml:trace>
  <inkml:trace contextRef="#ctx1" brushRef="#br0" timeOffset="7422.89">2866 7280 607 0,'10'-3'341'16,"8"-5"-9"-16,21 1-219 0,7 1-18 0,9 2-38 31,-1 4-19-31,-4-3-23 16,-2 3-4-16,-10 0-56 0,-6 1-69 0</inkml:trace>
  <inkml:trace contextRef="#ctx1" brushRef="#br0" timeOffset="7629.68">2985 7424 692 0,'6'-1'311'16,"7"0"-94"-16,6 2-86 15,12-1-11-15,5 3-7 0,7 2-44 16,2-2-16-16,-7-2-24 16,-7-3-7-16,-6-4-173 15</inkml:trace>
  <inkml:trace contextRef="#ctx1" brushRef="#br0" timeOffset="8085.13">3839 7006 1034 0,'-4'9'414'0,"-7"5"-249"16,7 17-122-16,1 10-22 15,6 20-8 1,5 9-3-16,2 7 1 0,1 0 1 15,-1-12-4 1,-1-10 0-16,0-14-25 16,1-11-43-16,-7-15-103 15,1-10-122-15</inkml:trace>
  <inkml:trace contextRef="#ctx1" brushRef="#br0" timeOffset="8254.29">3782 6982 919 0,'7'-3'370'15,"11"-8"-229"-15,10 3-65 16,19 1-47-16,3-2-10 16,4 4-14-16,2-1 0 15,-2 4-132-15</inkml:trace>
  <inkml:trace contextRef="#ctx1" brushRef="#br0" timeOffset="8489.26">3839 7231 760 0,'12'4'355'16,"8"2"-97"-16,18-1-181 15,9-2-4-15,12-3-26 16,3 4-17-16,-1-2 7 0,-5 1-85 16</inkml:trace>
  <inkml:trace contextRef="#ctx1" brushRef="#br0" timeOffset="9044.26">4171 7610 673 0,'6'-13'319'0,"13"-12"-111"16,-3 3-52-16,14 12-57 0,3 3-26 16,-1 13-41-16,3 7-4 15,-19 14 0-15,-10 9 1 16,-16 10-4-1,-9-1-3-15,-11-1-8 16,0-4-3-16,-1-12-3 0,0-6-2 16,9-16-6-16,5-6-7 15,9-4-12-15,6-4-3 16,9-5 2-16,4-1 3 16,7 0 15-16,9 3 3 15,5 9 6-15,5 2 2 0,2 11-2 16,-4 2-1-1,-6 2 1-15,-4-1-75 16</inkml:trace>
  <inkml:trace contextRef="#ctx1" brushRef="#br0" timeOffset="9235.67">4482 7679 830 0,'0'-2'455'16,"0"1"-21"-16,12 8-336 31,4 3-42-31,11 9-23 16,5 1-4-16,4 7-11 15,-2 0-5-15,2 1 2 16,-12-4-59-16,-9-9-130 16,-1-5-105-16</inkml:trace>
  <inkml:trace contextRef="#ctx1" brushRef="#br0" timeOffset="9392.59">4759 7631 714 0,'-8'3'373'15,"-10"13"-95"-15,-5 4-76 16,-6 8-91-16,-2 6-33 16,-3-1-44-16,3 0-14 0,5-4-74 15,5-7-108-15</inkml:trace>
  <inkml:trace contextRef="#ctx1" brushRef="#br0" timeOffset="9859.76">3864 6674 645 0,'1'-1'312'0,"5"-2"-139"16,12 2-53-16,20 1-69 15,6 4-15-15,20-1-5 16,3 3-6-16,7 2-16 16,3 0-3-16,-3 0 2 15,-4-1 1-15,-17-8-13 16,-10-4-40-16,-14-5-155 16,-6-8-70-16</inkml:trace>
  <inkml:trace contextRef="#ctx1" brushRef="#br0" timeOffset="10053.91">4523 6586 215 0,'-10'-8'174'15,"-9"-6"40"1,9 9-30-16,9 1-49 0,2 4-29 16,6 5-41-16,0 1-20 15,5 6-16-15,2 6 7 16,2 7 12 0,0 4 16-16,-6 2 27 0,-5 0 10 0,-6-4 2 15,-7-3-15 1,-4-6-38-16,-3-3-15 15,-3-8-112-15,7-6-133 16</inkml:trace>
  <inkml:trace contextRef="#ctx1" brushRef="#br0" timeOffset="10488.99">5310 7065 884 0,'2'-3'418'0,"-2"-1"-201"15,2 14-117-15,1 10-35 0,4 21-50 16,1 8 6-16,2 19-4 16,1 6-2-16,-2-1-5 15,2-2-3-15,-2-23-3 16,-3-6-52-16,-4-19-154 16,-2-6-242-16</inkml:trace>
  <inkml:trace contextRef="#ctx1" brushRef="#br0" timeOffset="10664.6">5117 7361 762 0,'7'-2'398'0,"16"-3"-72"16,12-1-146-16,25 1-84 0,8 0-22 15,3 2-34-15,-3 3-13 16,-15 3-11-1,-6 3 8-15,-9-3-158 0</inkml:trace>
  <inkml:trace contextRef="#ctx1" brushRef="#br0" timeOffset="11106.08">6074 6982 620 0,'-6'-4'375'15,"-2"0"-51"1,1 14-180-1,1 14-55-15,4 27-57 0,2 14-5 16,6 21-5-16,3 5-3 16,1 2-6-16,2-7-2 0,-2-19-6 31,-1-13-1-31,-2-24-66 0,0-11-77 16</inkml:trace>
  <inkml:trace contextRef="#ctx1" brushRef="#br0" timeOffset="11290.8498">6010 6968 820 0,'14'-4'329'0,"22"-4"-216"16,5 0-44-16,9 5-41 15,4-1-11-15,4 4-10 16,3 0-2-16,-2 3-70 15,-2 2-122-15</inkml:trace>
  <inkml:trace contextRef="#ctx1" brushRef="#br0" timeOffset="11502.75">6105 7322 751 0,'6'4'292'0,"12"2"-180"15,12 0-59 1,20-6-18-16,9-3-4 0,12-3-9 16,-4 2-53-1</inkml:trace>
  <inkml:trace contextRef="#ctx1" brushRef="#br0" timeOffset="11861.79">6437 7554 559 0,'-1'-10'294'15,"3"-6"-71"1,8 1-60-16,10 5-75 0,5 10-22 16,4 4-32-16,-2 7-6 15,-7 8-8 1,-6-1-1-16,-15 13 1 16,-9 0 0-16,-13 1-1 0,1 5-2 0,-7-11-7 31,1-3-2-31,10-11-3 0,0-6-1 15,15-6-7-15,4 0-3 16,7-5-1-16,1 0 3 16,10 1 11-16,3 2 5 15,8 2 2-15,2 2-4 16,-3 1-4-16,0-1-23 16,-10-4-236-16</inkml:trace>
  <inkml:trace contextRef="#ctx1" brushRef="#br0" timeOffset="12245.82">6749 7590 828 0,'-1'2'355'0,"-4"1"-185"16,3 5-56-16,2 11-57 15,2-2-4-15,9 7-17 16,2-1-8-16,6-6-9 0,2 1-7 15,3-10-3-15,0-6 0 16,-2-6 2-16,-2-8 1 16,-6-8-1-16,-2 0-1 15,-2-6 0-15,-2 2-2 16,-1 6-3-16,2 4-2 16,-2 10-6-16,2 4-2 15,-1 15 1-15,-1 5 1 16,0 19 5-16,0 3 4 15,-5 12 9-15,-3 3 11 16,-7 1 21-16,-7 0 4 0,-7-8-4 16,-2-9-9-16,-11-16-16 15,-4-5-3-15,-6-20-3 16,1-9-13-16,6-18-70 16,3-10-51-16,9-22-229 15</inkml:trace>
  <inkml:trace contextRef="#ctx1" brushRef="#br0" timeOffset="12852.64">6039 6694 716 0,'14'-3'319'16,"9"-1"-135"-16,21 0-103 16,17 2-13-1,16 1-24-15,7 2-16 16,-2 3-15-16,-6 2-1 0,-14 1-3 0,-14-3 1 31,-7-3-3-31,-8-1-14 16,-12-5-40-16,0-4-7 0,-16-6-4 15,-4-3 15-15,-14-4 40 16,-6-3 10-16,0 5 21 16,4 0 6-16,4 9 10 15,3 5 4-15,5 2-16 16,1 2-8-16,7 2-16 16,-5 0-8-16,0 0-5 15,18 9 1-15,39 27 2 16,-29-8 2-16,-5-2 20 15,-9 2 23-15,-13 1 47 16,-9-3 15-16,-10 3 5 16,1 0-14-16,-3-3-42 0,4-1-14 15,5-7-24-15,3-1-4 16,7-8-134-16</inkml:trace>
  <inkml:trace contextRef="#ctx1" brushRef="#br0" timeOffset="16117.76">7541 7282 779 0,'9'2'367'0,"9"1"-146"0,15-2-116 31,12 1-14-31,16-2-52 16,3-3-17-16,-6 1-46 0,-7 1-68 16,-15-4-313-1</inkml:trace>
  <inkml:trace contextRef="#ctx1" brushRef="#br0" timeOffset="16335.55">7630 7438 711 0,'6'4'319'0,"12"3"-126"15,5-4-33-15,16 2-18 16,3-6-23-16,4 1-49 16,-2-3-22-16,-3 2-17 15,1 0-79-15</inkml:trace>
  <inkml:trace contextRef="#ctx1" brushRef="#br0" timeOffset="16833.12">8523 6921 866 0,'-2'10'361'0,"1"19"-183"15,1 10-62-15,5 27-40 16,5 8-3-16,3 15-27 0,3 5-8 15,-5-9-12-15,-1-12-6 16,-7-19-9 0,-2-14 0-16,-1-15-66 0,0-8-45 15,-1-15-254-15</inkml:trace>
  <inkml:trace contextRef="#ctx1" brushRef="#br0" timeOffset="17028.28">8455 7006 929 0,'6'-6'383'16,"6"-5"-218"-16,18 1-105 0,4 1-23 16,30 7-21-16,10 2-9 15,-1 3-7-15,8 7-22 16,-14 1-256-16</inkml:trace>
  <inkml:trace contextRef="#ctx1" brushRef="#br0" timeOffset="17266.21">8570 7339 875 0,'11'2'370'16,"24"3"-213"-16,6-3-13 16,13 2-60-16,3-1-26 15,-17 1-43-15,-4 0-69 16</inkml:trace>
  <inkml:trace contextRef="#ctx1" brushRef="#br0" timeOffset="17863.91">8877 7611 883 0,'7'-8'341'15,"4"-7"-234"-15,12 5-37 0,8 5-28 16,0 5-11-16,6 7-14 16,-6 9-2-16,-13 3 7 15,-4 5 6-15,-17 8 11 16,-8 0 2-16,-12 5-4 16,-5-1-5-16,-9-11-9 15,-1-4-3-15,8-8-6 16,3-7-3-16,11-5-8 15,10-1-3-15,2-2-8 16,4-3-5-16,7-2-6 16,-2-1-1-16,18 3 4 0,3 2 3 15,8 3 7-15,4 4 2 16,-4 3-1-16,-4 0-69 16</inkml:trace>
  <inkml:trace contextRef="#ctx1" brushRef="#br0" timeOffset="18049.92">9186 7695 1159 0,'3'4'443'16,"11"3"-314"-16,5 4-60 15,9 7-29-15,4 3-11 0,-2 4-17 16,-2-2-4-16,-8 0-58 15,-3-5-83 1,-2-6-266-16</inkml:trace>
  <inkml:trace contextRef="#ctx1" brushRef="#br0" timeOffset="18195.93">9457 7662 990 0,'-16'8'451'0,"-17"14"-202"15,0 4-77-15,2 7-95 0,0 2-29 16,2-1-36-16,1-5-32 16,1-11-201-16</inkml:trace>
  <inkml:trace contextRef="#ctx1" brushRef="#br0" timeOffset="18614.12">9709 7392 803 0,'-3'1'479'16,"0"4"-23"-16,-1 2-275 0,3-1-55 15,0-2-70 1,0 0-26-16,1-4-56 0,0-1-71 16</inkml:trace>
  <inkml:trace contextRef="#ctx1" brushRef="#br0" timeOffset="18899.42">10028 7170 943 0,'-3'5'423'15,"-3"6"-162"-15,2 10-172 16,4 9-26-16,5 5-21 16,-2 4-13-16,3 3-18 15,1-1-4-15,2-4-6 16,3-9-1-16,4-8-3 16,2-10-2-16,5-7-26 15,4 2-29-15,-4-6-112 16,-5-6-145-16</inkml:trace>
  <inkml:trace contextRef="#ctx1" brushRef="#br0" timeOffset="19098.98">9986 7037 692 0,'-1'-1'438'16,"0"-3"18"-16,2 3-254 16,-1 1-136-16,0 0-29 15,0-1-22-15,8 0-56 16,2 0-274-16</inkml:trace>
  <inkml:trace contextRef="#ctx1" brushRef="#br0" timeOffset="19348.84">9850 6756 690 0,'4'-5'348'16,"7"1"-79"-16,11 0-163 15,22 5-77 1,7 6-2-16,15 1-8 16,0 4-6-16,-4-2 3 15,-8-1-47-15,-21-2-140 16,-4-3-104-16</inkml:trace>
  <inkml:trace contextRef="#ctx1" brushRef="#br0" timeOffset="19473.88">10336 6721 360 0,'0'-6'308'0,"-1"-4"33"15,1 8-110-15,0 2-33 16,1 9-75-16,2 5-29 0,-2 2-7 16,1 7-11-16,-9 2-26 15,2 2-12-15,-5 2-13 16,2-7-53-16</inkml:trace>
  <inkml:trace contextRef="#ctx1" brushRef="#br0" timeOffset="19921.96">10765 7083 772 0,'2'0'390'0,"-1"7"-144"16,4 10-85-16,2 19-122 16,1 9-11-16,4 14-1 15,5 4-7-15,-2 0-5 16,-9-9-1-16,-1-10-30 15,-5-13-46-15,-6-19-164 0</inkml:trace>
  <inkml:trace contextRef="#ctx1" brushRef="#br0" timeOffset="20094.75">10571 7310 749 0,'5'1'408'15,"17"-1"-8"-15,9 4-264 16,21-4-60-16,4-1-3 16,3-3-22-16,5 0-12 15,-3-2-2-15,-1 0-83 16</inkml:trace>
  <inkml:trace contextRef="#ctx1" brushRef="#br0" timeOffset="20498.07">11633 6863 1014 0,'-4'14'360'0,"2"25"-290"16,3 12-28-16,6 18 1 0,6 8 1 16,-1 6-12-16,-2 1-5 15,-5-1-6-15,0-12-6 16,-4-21-4-16,2-8-20 16,-5-20-124-16,1-3-79 15</inkml:trace>
  <inkml:trace contextRef="#ctx1" brushRef="#br0" timeOffset="20697.64">11504 6979 960 0,'11'-8'379'0,"23"-9"-253"16,7 3-47-16,11 9-50 15,2-1-13-15,3 6-17 16,0 6-2-16,8 2-54 16,2 0-100-16</inkml:trace>
  <inkml:trace contextRef="#ctx1" brushRef="#br0" timeOffset="20907.64">11641 7323 809 0,'9'3'366'16,"3"0"-117"-1,19 1-200-15,8 1-5 0,8-5-22 16,11 0-2-16,4 0-203 15</inkml:trace>
  <inkml:trace contextRef="#ctx1" brushRef="#br0" timeOffset="21398.39">11942 7555 768 0,'0'-8'363'15,"2"-10"-142"-15,8 5-40 16,13 4-66-16,6 8-20 16,12 7-36-16,-2 1-18 15,-2 9-16-15,-13-4-3 0,-16 7 5 16,-7 5 2-16,-18-2 1 15,-3 7-3-15,-13-3-9 16,-3-7-3-16,5-5-6 16,6-5-3-16,14-4-7 15,7-3-8-15,4-1-16 16,1 0-2-16,-1-2 0 16,6 1 4-16,24 0 13 15,43 3-18-15,-33-3-139 16,-2 0-136-16</inkml:trace>
  <inkml:trace contextRef="#ctx1" brushRef="#br0" timeOffset="21762.6698">12313 7610 652 0,'-1'2'355'0,"-7"3"-42"16,4 2-230-16,1 3-36 15,2 2-21-15,4 5-1 16,8-4 0-16,5-1-2 16,6-8-5-16,1-5-1 15,2-5 6-15,-2-4 1 0,-5-8 1 16,-5 1-1 0,-8-1 0-16,-1 0-2 0,-4 10-7 15,0 4-8-15,4 5-16 16,-6 7 0-16,5 10 3 15,7 9 4-15,0 13 6 16,6 9-2-16,-10 12-2 16,-5 0 4-16,-12-1 9 15,-5-6 15-15,-10-13 12 0,-8-6 2 16,1-14 4-16,-5-11-8 16,2-14-20-16,7-8-25 15,7-6-78-15,7-8-50 16</inkml:trace>
  <inkml:trace contextRef="#ctx1" brushRef="#br0" timeOffset="22191.02">12848 7344 866 0,'-4'0'512'0,"0"1"-38"15,-1 0-226-15,4-1-157 16,0 0-43-16,1 0-94 16,0-1-95-16</inkml:trace>
  <inkml:trace contextRef="#ctx1" brushRef="#br0" timeOffset="22431.3">13211 7139 851 0,'-2'-4'449'0,"-1"-2"-123"16,-5-2-150-16,8 7-136 15,2 0-46-15,1 1-137 16,-3 0-105-16</inkml:trace>
  <inkml:trace contextRef="#ctx1" brushRef="#br0" timeOffset="22684.95">13204 7303 851 0,'-1'17'381'16,"1"24"-188"-16,1 6-47 16,3 5-72-16,-7-1-13 15,3 5-10-15,-4 1 3 16,-6-4 5-16,6 3-5 16,-16-15-3-16,-2-9 3 0,-2-13 8 15,-7-11-2-15,4-12-16 16,2-7-13-1,7-8-34-15,4-2-27 0,8-9-78 16,4-3-54-16</inkml:trace>
  <inkml:trace contextRef="#ctx1" brushRef="#br0" timeOffset="23253.0098">13060 6880 713 0,'-1'0'372'15,"0"0"-106"1,6 0-172-16,-5-1-41 16,7 0-50-16,23-1-1 15,38-4 0-15,-23 7 2 16,3 6 1-16,4 0-1 15,-3 2 5-15,-6-5-7 16,-16-4-45-16,-9-6-31 0,-8-5-68 16,-3 1-15-16,-10-7 48 15,-6 1 41-15,-6-4 104 16,-1 2 45-16,3 1 40 16,2 5 5-16,4 4-11 15,5 3-20-15,3 5-42 16,4 1-17-16,-5-1-25 15,0 0 0-15,10 6 8 16,37 33 8-16,-35-19 12 16,1 3 11-16,-13 0 41 15,-6 2 17-15,-5-2 6 16,-1 0-9-16,1 0-42 0,-3-6-23 16,4 0-35-16,0-3-84 15</inkml:trace>
  <inkml:trace contextRef="#ctx1" brushRef="#br0" timeOffset="29318.65">2881 8900 570 0,'-1'4'303'0,"1"0"-72"16,8-1-82-1,15-5-58 1,11 1-10-16,16 1-13 0,6 0-23 15,8 4-32-15,-3 1-5 16,-16-2-55-16,-2 0-66 16</inkml:trace>
  <inkml:trace contextRef="#ctx1" brushRef="#br0" timeOffset="29527.2">2902 9085 695 0,'8'0'339'16,"11"1"-68"-16,9-1-136 16,12-1-13-16,14 1-26 15,1-3-33-15,4 1-41 16,-8-3 10-16,-20 1-149 15</inkml:trace>
  <inkml:trace contextRef="#ctx1" brushRef="#br0" timeOffset="30149.44">3937 8651 746 0,'-2'-1'373'0,"-5"9"-130"16,5 12-68-16,3 30-103 15,1 18-11-15,3 15-15 16,6 6-17 0,-4-6-15-16,0-6-2 0,1-12-2 15,-4-10-26 1,-3-19-120-16,5-7-111 0</inkml:trace>
  <inkml:trace contextRef="#ctx1" brushRef="#br0" timeOffset="30382.35">3939 8702 720 0,'5'-2'333'15,"9"-7"-138"-15,6 3-90 16,15 4-74-16,5 2-15 16,14 7-12-16,3 1 1 15,3 5-207-15</inkml:trace>
  <inkml:trace contextRef="#ctx1" brushRef="#br0" timeOffset="30603.51">3965 9042 924 0,'9'5'377'16,"13"-1"-219"0,12 4-14-16,15-4-10 0,4-3-24 15,-2-1-44-15,-4-4-21 16,-11 7-77-16</inkml:trace>
  <inkml:trace contextRef="#ctx1" brushRef="#br0" timeOffset="31752.59">4381 9266 813 0,'5'-7'341'0,"2"-11"-166"0,7 2-37 15,3 1-37-15,5 6-25 16,1 9-53-16,2 9-17 16,-5 12 0-16,-6 4 8 15,-11 10 10-15,-10 1 5 16,-8 1 2-16,-4-5-2 16,-10-10-5-16,2-4-1 15,-2-10-4-15,3-4-5 16,10-4-18-16,3-5-10 15,11-2-16-15,4 0-6 16,14-1 14-16,3 2 5 16,10 5 17-16,-3 4 13 15,1 6 12-15,1 6 4 0,-7-2 1 16,2 0-5-16,-2 0-11 16,-5-8-12-16,-1-4-160 15</inkml:trace>
  <inkml:trace contextRef="#ctx1" brushRef="#br0" timeOffset="34635.49">5089 9034 500 0,'-13'-4'326'0,"-14"-6"-3"16,0 10-82-16,0 1-104 15,1 5-37-15,3 10-49 16,1-1-21-16,10 10-18 16,2 1-8-16,16 3-1 15,6 2 0-15,12-2-4 16,5 1 1-16,8-9-8 0,8-2-32 16,-1-10-112-1,3-3-121-15</inkml:trace>
  <inkml:trace contextRef="#ctx1" brushRef="#br0" timeOffset="34974.18">5403 9123 400 0,'0'-4'254'0,"-10"-5"13"0,2-1-63 16,-3 3-57-16,-6-3-17 0,-5 6-32 15,-3 2-17-15,-3 2-30 16,0 5-17-16,6 8-34 16,7 2-10-16,8 7-13 15,6 2-2 1,13 4 7-16,7-1 4 16,15-2 7-16,7-8 2 0,1-12 1 15,-2-7 2 1,-7-13 7-16,-5-2 8 0,-12-6 26 15,-11-3 14-15,-10-3 23 16,-11 1 1-16,-12 5-20 16,5 5-17-16,-11 6-29 15,5 3-7-15,8 6-130 16,2 2-220-16</inkml:trace>
  <inkml:trace contextRef="#ctx1" brushRef="#br0" timeOffset="35413.06">5822 9079 539 0,'-1'-6'305'0,"-8"-5"-34"15,-3 2-39-15,-8 0-60 16,-2 5-24-16,-1 0-52 15,1 1-26-15,8 4-48 16,6 3-21-16,11 7-12 16,10 2-3-16,12 7 8 15,5 3 7-15,0 5 1 16,0 3-1-16,-15-4 4 16,-10-2 3-16,-17-4 10 15,-10-9 7-15,-10-7 7 0,-2-8 0 16,-1-16-43-16,3-2-53 15,11-4-398-15</inkml:trace>
  <inkml:trace contextRef="#ctx1" brushRef="#br0" timeOffset="35864.94">6377 8647 728 0,'-21'9'352'0,"-15"9"-144"16,-3 12-65-16,0 12-24 15,9 19-46-15,6 8-18 16,15 12-38-16,13-26-6 16,-2-27-8-16,1 0 0 15,22 72-1-15,9-10-2 16,14-19-8-16,-9-42-38 0,8-19-163 16</inkml:trace>
  <inkml:trace contextRef="#ctx1" brushRef="#br0" timeOffset="36211.61">6844 8973 616 0,'-19'-13'406'15,"-13"-4"7"-15,-4 0-207 16,2 3-45-16,3 10-68 15,-1 3-29-15,6 9-46 16,1 8-12-16,3 10-12 16,7 6-2-16,4 6 4 15,9 2 0-15,5 3 1 16,4-4 0-16,12-1-2 16,0-7-2-16,4-11-2 15,6-7 2-15,4-16 7 0,2-6 4 16,-4-12 14-16,-6-1 6 15,-16-4 11-15,-13-2 8 16,-24 9 2-16,-13-1-4 16,-18 10-15-16,-2 6-11 15,12 5-7-15,6-1-52 0,24 3-280 16</inkml:trace>
  <inkml:trace contextRef="#ctx1" brushRef="#br0" timeOffset="36623.51">7056 8984 603 0,'-17'-5'413'16,"-10"-2"17"-16,-1 2-207 0,3 5-55 16,3 6-86-16,5 5-36 15,1 11-44-15,1 0-8 16,7 12-7 0,1-2 2-16,10 5 0 0,6 1 1 0,12-6-3 31,3-3-1-31,9-15 4 0,2-6 4 15,-1-16 9-15,2-7 9 16,-5-9 7-16,-11-5 5 16,-9-2 5-16,-9-2-1 0,-17 3-2 15,-3 0-5 1,-8 4-8-16,-4 2-32 0,7 6-109 16,3 1-113-1</inkml:trace>
  <inkml:trace contextRef="#ctx1" brushRef="#br0" timeOffset="36911.51">7185 8773 570 0,'-8'4'282'16,"-9"3"-55"-16,6 5-184 16,8 2-22-16,10 4-4 15,7 1 7-15,9-2 12 0,2-2 10 16,4-9 19 0,-4-5 3-16,-6-5 21 0,-7-6 2 15,-12-2-17-15,-5-2-11 16,-10 0-64-1,-7 3-59-15</inkml:trace>
  <inkml:trace contextRef="#ctx1" brushRef="#br0" timeOffset="37269.56">7459 8735 810 0,'0'-2'428'16,"3"2"-134"-16,4 8-81 15,8 17-119 1,7 15-34-16,7 21-19 0,0 4-9 16,-3 12-11-16,-7-4-4 0,-8 2-10 15,-15 5-2-15,-15-6 2 16,-4-6 1-16,-10-21 9 31,7-15-29-31,6-21-149 0,-1-14-209 0</inkml:trace>
  <inkml:trace contextRef="#ctx1" brushRef="#br0" timeOffset="48341.28">8112 9019 622 0,'0'-1'339'0,"-1"0"-86"0,1 6-57 16,0-5-65-1,0 10-23-15,0 20-20 0,-1 41 0 16,1-27-30-1,0-2-14-15,3-6-12 0,5-2-21 16,3-14-8-16,6-2 3 16,2-14-25-16,1-6-47 0,1-12-171 31</inkml:trace>
  <inkml:trace contextRef="#ctx1" brushRef="#br0" timeOffset="48595.57">8044 8900 1168 0,'5'0'472'16,"3"-4"-310"-16,4 2-69 0,3-3-60 16,-2-1-24-16,3 4-140 15,-3-3-351-15</inkml:trace>
  <inkml:trace contextRef="#ctx1" brushRef="#br0" timeOffset="49027.15">7955 8629 767 0,'21'-2'342'0,"15"-7"-166"0,13 4-84 16,7 5-20-1,10-3-31-15,5 5-13 16,-7-1-14-16,-7-1-17 0,-20 2-36 16,-12-4-22-1,-11-1-60-15,-5-4-8 16,-9-6 11-16,0-2 20 15,-2 0 69-15,-5-3 36 0,5 6 58 16,0 3 26 0,5 2 29-16,4 5-1 0,0 10-3 15,-1 7-12-15,-3 11 4 16,-3 10 3-16,-7 0-16 16,-5-3-12-16,2-6-39 15,-2-7-15-15,9-8-81 16,1-6-87-16</inkml:trace>
  <inkml:trace contextRef="#ctx1" brushRef="#br0" timeOffset="49486.92">9218 8862 738 0,'-2'1'380'0,"2"10"-98"15,3 9-100-15,0 21-108 16,5 5-13-16,-1 9-28 16,-2 4-12-16,-1 0-9 15,-1 0 0-15,-1-9-40 16,0-7-60-16,2-17-255 16</inkml:trace>
  <inkml:trace contextRef="#ctx1" brushRef="#br0" timeOffset="49662.21">8974 9125 809 0,'3'-1'410'16,"13"-5"-119"-16,10 0-94 0,20 1-98 16,11-4-15-16,13 4-18 15,-1 0-13-15,-1 0-18 16,-3 3-25-16,-10-4-197 15</inkml:trace>
  <inkml:trace contextRef="#ctx1" brushRef="#br0" timeOffset="50044.38">10155 8735 821 0,'-5'8'352'0,"-6"26"-161"16,0 12-60-16,3 28-42 16,5 8-10-16,4 7-33 15,2-4-15-15,0-5-8 0,-1-5-4 16,4-21-25-1,1-7-58-15,5-26-201 0</inkml:trace>
  <inkml:trace contextRef="#ctx1" brushRef="#br0" timeOffset="50244.55">10008 8785 817 0,'10'-7'378'0,"5"-8"-147"16,20 5-124-16,11 0-34 16,17 5-32-16,0 0-17 15,5 5-15-15,0 1 0 0,-4 1-64 16,1 4-77-16</inkml:trace>
  <inkml:trace contextRef="#ctx1" brushRef="#br0" timeOffset="50440.93">10093 9154 779 0,'5'-5'346'0,"21"-1"-145"15,6-1-90-15,22-1-58 16,5 5-11-16,4 1-23 16,4 2-23-16,-6 7-332 15</inkml:trace>
  <inkml:trace contextRef="#ctx1" brushRef="#br0" timeOffset="50796.8">10482 9281 1124 0,'4'-6'434'0,"5"-8"-300"16,7 4-34 0,12 2-42-16,4 5-14 0,3 10-29 15,-4 8-11-15,-14 12 0 16,-11 3 4-16,-24 7 6 15,-3 2 2-15,-15-5-5 16,-1 2-2-16,3-8-2 16,2-11-8-16,7-8-21 15,8-9-14-15,8-4-25 16,7-4 3-16,8-6 15 16,7 2 15-16,13 3 28 15,-4 4 13-15,5 5 17 16,-1 4 3-16,-5 7-8 0,7 1-7 15,-4 1-7 1,-2-3-59-16</inkml:trace>
  <inkml:trace contextRef="#ctx1" brushRef="#br0" timeOffset="51435.63">11364 9044 506 0,'-7'-6'272'0,"-3"3"-56"0,-6-2-60 15,-5 7-56 1,0 4-11-16,-9 0-21 16,1 1-10-16,1 1-25 15,-1-1-11-15,8 2-19 16,11 1-4-16,10-2-2 15,12 2 4-15,19-1 9 0,3-1 1 16,13 7-3 0,4 0-3-16,-7 7-3 0,-2 6-1 15,-19-2 3-15,-11 6 4 16,-20-4 10-16,-9 2 5 0,-12-5 2 16,-5-8 1-16,0-16-7 15,0-6-5-15,4-12-30 16,7-4-23-16,7 3-57 15,8-1-40-15,8 7-118 16,-1 3-127-16</inkml:trace>
  <inkml:trace contextRef="#ctx1" brushRef="#br0" timeOffset="51617.46">11624 9128 906 0,'-5'7'437'0,"-2"8"-156"16,2 6-159-16,3 2-40 15,2 2-48-15,0-1-14 16,2-3-60-16,1 0-75 16</inkml:trace>
  <inkml:trace contextRef="#ctx1" brushRef="#br0" timeOffset="51796.45">11554 8817 893 0,'-1'-6'403'0,"0"-4"-168"0,1 7-184 16,4 4-42-16,2 4-119 15,3 6-130-15</inkml:trace>
  <inkml:trace contextRef="#ctx1" brushRef="#br0" timeOffset="52081.68">11772 9171 975 0,'4'13'440'0,"0"13"-209"15,4 1-68-15,-2-6-83 0,-5-3-23 16,-1-8-24 0,0-5-5-16,3-8-3 0,4-7-5 15,5-7-10-15,1-5-13 16,5-3-17 0,2 1-3-16,5 3 3 15,2 3 5-15,-2 12 6 0,1 2 2 16,-2 9 4-16,-1 10 2 15,-5 10 7-15,-5 5 7 16,-7 6 1-16,-6 1 1 16,-4-3 10-16,1-1-56 15</inkml:trace>
  <inkml:trace contextRef="#ctx1" brushRef="#br0" timeOffset="52588.68">12703 8640 522 0,'-20'8'299'0,"-27"16"-35"16,-10 7-58-16,2 23-72 15,1 13-23-15,15 18-31 16,11 5-15-16,27 8-21 15,12-7-11-15,26-6-22 16,13-6-3-16,9-19 0 16,3-10 3-16,-5-23-82 15,-2-7-67-15</inkml:trace>
  <inkml:trace contextRef="#ctx1" brushRef="#br0" timeOffset="52953.78">13126 8894 594 0,'-12'-16'319'16,"-9"-16"-75"-16,-6 4-46 15,3 14-69-15,-6 8-24 16,-6 15-40-16,1 9-16 15,-2 13-29-15,4 10-12 0,8 9-10 16,5 8-5-16,12 3-1 0,8-1 2 31,11-5 2-31,8-10 2 0,14-12 3 16,9-10 2 0,7-22 7-16,3-2 5 0,-11-18 9 15,-8-4 4-15,-17-8 3 16,-12 1 1-16,-23-1-6 15,-13 2-5-15,-23 11-10 16,-8 2-8-16,6 12-7 16,3 4-10-16,22 13-171 15</inkml:trace>
  <inkml:trace contextRef="#ctx1" brushRef="#br0" timeOffset="53319.1199">13398 8982 767 0,'-16'-8'407'0,"-11"-9"-128"16,-2 6-118-16,3 9-54 0,0 7-73 15,7 10-25-15,6 11-22 16,-2 3-3-16,9 14 0 16,1 2 2-16,5 2 9 15,9 1 1-15,4-11 3 16,5-5-1-16,12-15 3 16,2-9 0-16,10-14 13 15,-5-10 5-15,-9-12 9 16,-4-2 10-16,-18-8 0 15,-3 0-1-15,-14 1-11 16,-5 0-10-16,-4 7-54 16,-5 3-48-16</inkml:trace>
  <inkml:trace contextRef="#ctx1" brushRef="#br0" timeOffset="53617.89">13589 8847 741 0,'-4'-2'332'16,"6"2"-180"-16,-3 3-60 0,1-3-46 15,0 0 9-15,1 0 34 16,17 1 5-16,31 33-15 15,-31-31-14-15,-6-3-1 16,-7-7 8-16,-8-1-5 16,-7-1-7-16,-11-2-32 15,-2 1-15-15,-1 3-96 0,-1 3-95 16</inkml:trace>
  <inkml:trace contextRef="#ctx1" brushRef="#br0" timeOffset="53995.43">13846 8706 693 0,'10'2'342'16,"10"10"-98"-16,7 11-72 0,6 30-54 15,-3 12-13-15,-6 18-29 16,-9 3-14-16,-18 3-22 16,-12 0-9-16,-24-3-8 15,-7-4-3-15,-3-17-2 16,5-11 2-16,13-30-67 16,7-11-53-16,15-22-293 15</inkml:trace>
  <inkml:trace contextRef="#ctx1" brushRef="#br0" timeOffset="54568.25">14450 9080 1076 0,'2'-2'501'16,"-2"-5"-231"-16,-2 2-89 15,-1 3-119-15,1 0-48 0,2 0-136 16,0 1-96-16</inkml:trace>
  <inkml:trace contextRef="#ctx1" brushRef="#br0" timeOffset="54908.98">14457 9241 606 0,'-4'2'372'0,"-6"8"11"16,-1 6-144-16,2 17-95 15,2 9-27-15,7 10-50 16,4 8-18-16,6 1-20 16,-2 5-5-16,-7 1-9 15,-8-4-1-15,-9-4 1 0,-7-11-1 16,-10-13 2 0,0-9-1-16,-5-17-14 0,1-10-12 15,7-18-63 1,2-9-37-16,11-12-99 0,7-5-140 15</inkml:trace>
  <inkml:trace contextRef="#ctx1" brushRef="#br0" timeOffset="55503.68">14178 8817 468 0,'3'0'242'0,"2"-2"-60"15,12 1-67-15,15-6-46 16,9 0 1-16,24 1-5 15,3-1-10-15,3 6-20 16,-4 1-14-16,-16 0-14 16,-12-2-10-16,-17-1-28 15,-6-1-20 1,-9 0-40-16,-5 0-12 16,-3-3 22-16,-4-4 18 0,-7-2 63 0,4-1 35 31,1 2 49-31,4 2 21 0,4 6 14 0,2 3 7 15,5 6-14 1,4 4-11-16,4 7-16 0,-1 3-12 16,-4 6-6-16,0 0 2 0,-14 1 17 15,-1-2 4 1,-8-7-11-16,-3-2-10 16,2-8-37-1,0-2-73-15</inkml:trace>
  <inkml:trace contextRef="#ctx1" brushRef="#br0" timeOffset="63839.2">2785 10385 621 0,'0'1'321'0,"2"3"-83"16,7 0-98-16,18 1-92 15,9 1-4-15,17-5-8 16,5 2-19-16,-3 0-5 16,-3-3-42-16,-9 1-183 15</inkml:trace>
  <inkml:trace contextRef="#ctx1" brushRef="#br0" timeOffset="64043.31">2788 10542 499 0,'13'1'288'16,"11"6"-9"-16,16-2-126 15,9-4 9-15,5 1-49 0,-6-9-31 16,-7 4-65-1,-2 3-90-15</inkml:trace>
  <inkml:trace contextRef="#ctx1" brushRef="#br0" timeOffset="84390.65">4100 10214 409 0,'-6'-2'243'15,"-12"-5"-33"-15,-2 4-58 16,-2 2-8-16,-5 1-14 0,3 4-10 16,-5 2-37-1,2 3-23-15,6 2-36 16,3 2-19-16,18 2-20 15,6 4-5-15,17 3-7 16,10 2 5-16,17 6 8 16,6 0 3-16,-1 7 8 15,-5-3 3-15,-22 8 6 0,-12 2 7 0,-27-6 8 32,-12 6 5-32,-18-12 7 0,-6-6-1 15,-4-13-12-15,4-12-6 16,14-14-14-16,8-8-9 15,22-9-9-15,11-2-2 16,14-6 8-16,10 2 13 0,10-5 37 16,1-3 16-1,2 1 11-15,-6-1 1 0,-18 5 17 16,-13 4-3-16,-22 11-6 0,-11 3-9 16,-9 6-44-16,0 2-9 31,5 4-49-31,6 2-56 0</inkml:trace>
  <inkml:trace contextRef="#ctx1" brushRef="#br0" timeOffset="84806.2">4720 10405 821 0,'-10'-3'392'16,"-19"3"-148"-16,-3 4-68 0,1 8-92 15,4 8-26-15,5 2-40 16,8 4-11 0,11 3-7-16,5-1-2 15,17 2-3-15,8-1 1 0,11-7 5 16,-2-6 2-16,10-6-29 15,-2-5-36-15,0-5-99 16,1-2-58 0,-11-5-153-16</inkml:trace>
  <inkml:trace contextRef="#ctx1" brushRef="#br0" timeOffset="85094.11">5023 10534 519 0,'2'-5'291'0,"-2"-5"-32"0,-5-2-18 16,-4 3-34-16,-5-1-26 15,-2 2-52-15,0 5-27 16,-6 2-55-16,-6 0-18 16,3 7-38-1,2 1-15-15,10 10-7 16,8 4 0-16,12 5 9 0,9 3 5 0,9-5-1 16,7 0-4-16,0-12 1 15,-2-9 5 1,0-6 10-16,-7-9 8 15,-3-4 14-15,-6-3 6 0,-11-6 7 16,-4 2 1 0,-15-2-7-16,-8 3-6 15,-5 6-46-15,-6 3-56 16</inkml:trace>
  <inkml:trace contextRef="#ctx1" brushRef="#br0" timeOffset="85490.7399">5397 10454 703 0,'-7'-6'356'0,"-10"-4"-110"15,2 3-49-15,1 6-85 32,5 2-37-32,8 5-52 0,1 3-11 0,14 6-9 0,3 1-1 15,11 6 5-15,2 2 0 16,-11-1 9-1,-3 2 22 1,-16-3 37-16,-6-2 11 16,-8 0 4-16,-11-4-18 15,-12-12-29-15,-3-7-12 16,1-11-34-16,9-3-37 0,13-5-158 16,9-2-326-16</inkml:trace>
  <inkml:trace contextRef="#ctx1" brushRef="#br0" timeOffset="85975.22">6032 10091 719 0,'-17'2'341'0,"-15"5"-125"16,-3 14-120-16,4 9-33 15,1 15-40 1,1 7-16-16,14 12-9 0,10 4 0 15,18 3 2 1,9-7 0-16,8-11 3 16,0-5 1-16,-3-14 1 15,5-5-2-15,8-11-43 0,5-7-62 16</inkml:trace>
  <inkml:trace contextRef="#ctx1" brushRef="#br0" timeOffset="86281.2899">6417 10341 688 0,'-15'-11'400'0,"-9"-9"-56"15,-4 4-156-15,-10 4-42 16,4 10-70-16,-5 6-33 16,11 13-43-16,1 5-11 0,11 11-6 0,10 8 2 31,6-1 5-31,4 1 2 15,11-7 3-15,6-5 1 16,7-6 4-16,7-9 1 16,7-4 6-16,-8-10 1 0,-9-8 6 15,-5-3 4-15,-13-5 9 16,-7 0 2-16,-17-6-1 16,-9 6-3-16,-19-5-10 15,0 10-5-15,5 7-5 16,4 0-16-16,14 5-187 15</inkml:trace>
  <inkml:trace contextRef="#ctx1" brushRef="#br0" timeOffset="86622.9">6650 10400 660 0,'-10'-8'375'16,"-10"-7"-54"-16,-5 2-90 0,-5 4-104 15,2 4-42-15,-10 5-64 16,16 10-22 0,6 10-22-16,8 10-1 0,18 12 5 15,-4 1 7-15,11-2 9 16,2-8 0-16,12-6 2 15,5-11 2-15,3-15 5 16,1-3 3-16,-4-13 9 16,-7-5 4-16,-10-4 4 15,-8-3 2-15,-18-8-9 16,-10 3-4-16,-10 3-61 16,-1 3-56-16,3 10-329 15</inkml:trace>
  <inkml:trace contextRef="#ctx1" brushRef="#br0" timeOffset="86859.28">6698 10235 757 0,'-2'2'333'0,"2"5"-158"0,4 1-71 0,13 5-35 16,6-5 12-1,7-3 18-15,2-3 2 0,-10-5 5 16,-2-2 3 0,-17-1-5-16,-6-3-9 15,-16 2-39-15,-4 1-18 16,1 3-133-16,2 2-122 0</inkml:trace>
  <inkml:trace contextRef="#ctx1" brushRef="#br0" timeOffset="87155.9599">7021 10143 935 0,'16'14'362'0,"25"22"-235"15,3 8-13-15,-2 19-10 16,0 1 2-16,-21 5-28 16,-15 3-4-16,-22-4-31 0,-15-1-10 15,-6-14-13-15,0-12-2 16,6-20-109-16,6-11-128 15</inkml:trace>
  <inkml:trace contextRef="#ctx1" brushRef="#br0" timeOffset="87674.9">7688 10469 844 0,'1'8'353'15,"-2"8"-197"-15,0 7-14 16,-5 10-48-16,2-1-23 0,8 10-43 16,0-2-11-16,11-8-10 15,5-4-1-15,2-17-1 16,0-7 2-16,1-9-41 0,-8-5-68 15</inkml:trace>
  <inkml:trace contextRef="#ctx1" brushRef="#br0" timeOffset="87861.11">7624 10269 1185 0,'0'-3'492'16,"0"1"-284"-16,-2 0-149 15,2 1-36-15,0-1-92 16,2 1-136-16</inkml:trace>
  <inkml:trace contextRef="#ctx1" brushRef="#br0" timeOffset="88106.7899">7622 10065 753 0,'15'-2'315'15,"10"0"-160"-15,23 3-117 16,10 3-5-16,1 1-15 16,2 1-7-16,-8 1-2 15,-5 0 5-15,-9-3-92 16,-8-4-71-16,-10-4-186 16</inkml:trace>
  <inkml:trace contextRef="#ctx1" brushRef="#br0" timeOffset="88242.9299">8104 10038 236 0,'-5'-13'231'0,"1"5"-11"16,-3-6 86-16,2 2-27 15,3 12-83-15,2 6-41 16,1 11-67-16,-1 1-19 16,0 6-3-16,-2 1-2 15,-5 1-11-15,1 3-17 16,-3-4-5-16,3 0-103 16</inkml:trace>
  <inkml:trace contextRef="#ctx1" brushRef="#br0" timeOffset="88791.62">8778 10315 947 0,'-3'-3'443'0,"-2"3"-200"15,4 10-81-15,0 20-102 16,8 10-22-16,1 15-14 16,1 4-4-16,0 0-5 15,-2-1-1-15,-1-9 4 16,-3-6-62-16,0-18-139 15,-4-8-153-15</inkml:trace>
  <inkml:trace contextRef="#ctx1" brushRef="#br0" timeOffset="88962.7">8548 10499 989 0,'2'0'411'0,"6"1"-228"0,15-1-68 15,34-2-64-15,9 0-1 16,21-3-22-16,-1-1-7 16,-9-3-65-16,-7 2-112 15</inkml:trace>
  <inkml:trace contextRef="#ctx1" brushRef="#br0" timeOffset="89666.58">9903 10255 651 0,'-11'-3'334'0,"-13"0"-97"16,3 3-56-16,6 9-93 0,8 7-26 15,15 12-34 1,16 8-16-16,28 11-3 16,-10-14 1-1,-22-16-1-15,2 0 1 0,54 46 1 0,-16-3 1 16,-41-3 3-16,-48-18 0 16,-24-3-3-1,-3-5-2-15,-4-14-10 16,9-8-3-16,22-12-8 15,11-9-2-15,18-15 0 16,11-11 0-16,11-14 7 16,9-6 7-16,15-3 28 0,4 2 14 15,-5 2 21 1,-8 1 9-16,-22 11 5 16,-15 6 2-16,-28 14-10 15,-11 6-11-15,-15 11-29 16,-2 8-15-16,10 8-16 15,6 5-37-15,13 3-179 0</inkml:trace>
  <inkml:trace contextRef="#ctx1" brushRef="#br0" timeOffset="90215.12">10779 10446 663 0,'-6'-3'304'0,"-6"-2"-115"16,-6 0-23-16,-12 5-23 15,-2 0-14-15,-5 0-43 16,3 6-24-16,11 0-42 16,8 2-18-16,15 7-11 15,11-2-1-15,20 4 4 16,9 0 6-16,7 1 1 16,-1 6 3-16,-12 0 3 0,-9 4 1 31,-16-1 9-31,-9 0 4 0,-13 1 6 0,-7-5-2 15,-12-6-3 1,-6-4-3-16,-3-13-13 16,3-3-22-16,13-8-86 15,10-3-60-15,15-2-266 16</inkml:trace>
  <inkml:trace contextRef="#ctx1" brushRef="#br0" timeOffset="90378.62">10885 10466 500 0,'6'1'323'16,"8"4"16"0,-3 7-90-16,-2 9-91 0,-1 5-21 15,-5 4-52-15,1 0-17 16,-4 3-34-16,0-1-3 16,-1-1-139-16,0-2-114 15</inkml:trace>
  <inkml:trace contextRef="#ctx1" brushRef="#br0" timeOffset="90549.76">10886 10198 936 0,'-3'-5'428'15,"-1"-5"-183"-15,1 8-174 16,3 2-49-16,3 5-54 15,-3-5-74-15</inkml:trace>
  <inkml:trace contextRef="#ctx1" brushRef="#br0" timeOffset="90827.4299">11101 10531 537 0,'6'13'370'0,"4"19"19"16,-3 0-129-16,-4-4-125 0,-4 1-39 15,-2-7-43-15,1-6-12 16,0-10-6-16,2-6 1 16,1-9-7-16,2-5-2 15,8-10-17-15,1-5-6 16,11-1-3-16,0 0-1 16,4 10-2-16,-3 5 1 15,-4 14 2-15,-1 2 7 16,-5 10 28-16,1 5 11 0,-6 7 15 15,-1 5-2-15,-3 2-24 16,1 0-10-16,-2-7-29 16,3-1-70-16</inkml:trace>
  <inkml:trace contextRef="#ctx1" brushRef="#br0" timeOffset="91261.7399">11950 10118 533 0,'-12'-4'304'15,"-14"2"-38"-15,-9 2-54 0,-5 17-67 0,-2 8-26 16,5 20-45 0,5 11-18-16,11 20-29 15,9 2-5-15,17 2-8 0,9-8-3 16,12-14-4 0,4-6-4-16,7-14-41 15,2-9-70-15</inkml:trace>
  <inkml:trace contextRef="#ctx1" brushRef="#br0" timeOffset="91544.75">12205 10390 893 0,'-12'-12'394'0,"-17"-7"-201"16,-5 4-50-16,-4 16-72 15,-3 10-24-15,10 12-29 0,3 11-9 16,12 6-9-16,11 0-1 16,6 2-1-16,15-8 1 15,17-9 3-15,4-2 2 16,7-11 2-16,-5-1 2 16,-10-10 3-16,-6-2 3 0,-11-10 6 15,-5-1 2 1,-11-6-1-16,-9-2-3 15,-12 1-9-15,-5 2-20 0,1 2-156 16</inkml:trace>
  <inkml:trace contextRef="#ctx1" brushRef="#br0" timeOffset="91901.4899">12491 10431 761 0,'-7'-6'403'0,"-10"-3"-118"16,-6 6-114-16,-7 2-39 16,-3 6-70-16,5 7-25 15,4 7-32-15,8 7-6 16,10 3-6-16,5 4-1 15,10-4 2-15,10 0 3 16,11-6 3-16,3-7 2 0,7-7 3 16,-1-9 2-1,-6-9 4-15,-1-3 2 0,-11-8 5 16,-8-2 3 0,-13-4-1-16,-7-1-2 0,-13-4-11 15,3 4-17-15,-2 6-113 16,6 5-74-16</inkml:trace>
  <inkml:trace contextRef="#ctx1" brushRef="#br0" timeOffset="92145.6">12704 10239 644 0,'-4'0'338'0,"-5"-2"-94"15,6 4-115-15,8 5-72 16,0 1-11 0,3 1 16-1,5 0 8-15,1-3-3 16,-3-4 0-16,2-2 1 0,-4-2 1 16,-9-5-10-16,2 0-9 15,-3 2-80-15,-9 0-89 16</inkml:trace>
  <inkml:trace contextRef="#ctx1" brushRef="#br0" timeOffset="92553.11">12956 10046 774 0,'11'1'365'0,"12"10"-133"0,7 7-81 16,7 22-59-16,-1 13 1 16,-6 22 3-16,-4 10 0 15,-14 1-19-15,-13-2-16 16,-24-9-32-16,-12-7-11 15,-15-15 0-15,1-8-47 0,16-24-151 16</inkml:trace>
  <inkml:trace contextRef="#ctx1" brushRef="#br0" timeOffset="92971.88">13581 10438 1083 0,'1'-5'509'0,"-1"-3"-216"0,-1 1-75 32,0 2-120-32,-2 1-42 15,4 1-84-15,-1 3-81 0,0 0-289 0</inkml:trace>
  <inkml:trace contextRef="#ctx1" brushRef="#br0" timeOffset="93223.65">13573 10627 933 0,'-2'15'382'16,"3"29"-241"-16,4 7-34 16,1 20-54-16,4 10 1 0,-14 4 1 31,-7 3 2-31,-15-6-2 0,-7-5-16 0,-4-14-20 31,1-9-4-31,3-20 0 16,1-15 2-16,6-22-13 0,5-17-25 15,16-19-67-15,7-8-60 16,9-13-220-16</inkml:trace>
  <inkml:trace contextRef="#ctx1" brushRef="#br0" timeOffset="93730.68">13424 10083 523 0,'-2'-2'322'15,"1"1"-32"-15,1-1-102 16,0 1-89-16,18 0-41 15,58 1-33-15,-18-2-7 16,1 1-10 0,-3 1-2-16,-7 0-2 0,-8 2 1 15,-14-4-2-15,-8 2-3 16,-15-6-16-16,-8-2-4 16,-9 2 0-16,-4-3 2 15,-3-2 18-15,1 0 4 0,3-3 9 16,2 0 6-1,6 4 22-15,4 5 3 0,7 10 13 16,3 5 5-16,6 18 3 16,1 4 13-16,-8 9 17 15,-2 1-1-15,-11-6-14 16,-2-2-16-16,1-8-31 16,-1-7-40-16</inkml:trace>
  <inkml:trace contextRef="#ctx1" brushRef="#br0" timeOffset="105103.34">14627 10985 421 0,'-21'-18'305'0,"-11"-11"17"15,4-12-126-15,7-2-45 16,19 2-65-16,9 2-27 0,17 9-24 15,8 7-2-15,2 10-3 16,0 12-1-16,2 18-2 16,-5 9 2-16,-8 18 7 15,-16 7 3-15,-23 7 1 16,-14 3-3-16,-14-5-12 16,-3-5-7-16,0-15-8 15,6-11-7-15,14-16-22 16,11-6-13-16,20-11-8 15,11-7 3-15,23 3 14 16,6 1 10-16,6 8 3 16,-3 7 0-16,-7 5 4 15,-4 5 1-15,-12 3-50 16,-4-1-70-16</inkml:trace>
  <inkml:trace contextRef="#ctx1" brushRef="#br0" timeOffset="108232.89">14725 10444 721 0,'-37'-8'336'0,"-31"-5"-147"16,-15 19-93-16,-8 11-31 15,1 25-26-15,10 11-7 16,16 16-11-16,13 12-6 16,20 21-15-16,11 8-8 15,30 4-6-15,11 1 2 16,42-15-2-16,17-10 2 0,33-26-2 16,13-22 2-1,9-42 9-15,3-22 5 0,-13-41 12 16,-4-15 9-16,-36-13 51 15,-26-7 25-15,-45-6 49 16,-25-3 17-16,-38-1-25 16,-27 8-12-16,-35 29-45 15,-5 12-25-15,-2 27-34 16,11 15-32-16,19 13-146 16</inkml:trace>
  <inkml:trace contextRef="#ctx0" brushRef="#br0" timeOffset="124590.89">10075 19044 0,'0'0'0,"0"0"0</inkml:trace>
  <inkml:trace contextRef="#ctx1" brushRef="#br0" timeOffset="124254.9">1807 12331 509 0,'-19'12'293'16,"-17"16"-27"-16,-3 9-126 16,15 16-86-16,9 4-21 15,16 4-28-15,11 2-5 16,14-3-5-16,8-4 0 16,9-21 6-1,10-10 4-15,7-28 24 0,5-14 18 0,-12-22 44 16,-5-8 28-1,-24-10 44 1,-20 1 6-16,-12 4-22 0,-15 2-20 16,-17 5-47-1,-6 2-20-15,-12 11-30 16,5 7-13-16,10 16-27 16,11 6-31-16,20 8-173 15,3 4-155-15</inkml:trace>
  <inkml:trace contextRef="#ctx1" brushRef="#br0" timeOffset="124890.48">3102 12600 649 0,'-17'-1'393'0,"-9"-5"-47"16,-10 1-162-16,3 5-49 0,6 9-82 15,2 6-28-15,19 17-40 16,7 2-7 0,12 4-2-16,11 5 5 0,4-11 5 15,1-3 5-15,2-13 7 16,-1-8 4-16,-1-9 16 15,-9-9 8-15,-9-13 12 16,-7-9 2-16,-9-10-1 16,-7-6-5-16,-9-5-10 15,-4-2-2-15,1-6-9 16,3 1-5-16,16 4-9 0,4 5-8 0,8 9-13 31,12 10-21-31,7 14-107 0,7 7-104 16</inkml:trace>
  <inkml:trace contextRef="#ctx1" brushRef="#br0" timeOffset="125110.16">3318 12578 746 0,'-3'-1'427'15,"-6"-3"-51"-15,2 9-237 16,3 2-48 0,4 11-60-16,0 10-16 0,7 9-9 15,1 3-3-15,-1 2-72 16,2-6-86 0</inkml:trace>
  <inkml:trace contextRef="#ctx1" brushRef="#br0" timeOffset="125253.71">3274 12433 923 0,'-1'-15'465'16,"-1"-10"-164"-16,1 9-141 16,1 6-64-16,1 10-85 15,5 4-93-15</inkml:trace>
  <inkml:trace contextRef="#ctx1" brushRef="#br0" timeOffset="125573.31">3653 12596 902 0,'-6'-3'415'16,"-7"-4"-171"-16,-3 1-53 0,2 3-63 15,0 3-34-15,2 3-58 16,1 3-28-16,2 8-32 16,6 4-7-16,1 9-1 15,7 3 5-15,10 3 6 16,1-3 2-16,8-6 4 16,4-5 1-16,-3-8 9 15,0-5 5-15,-11-7 21 16,-6-5 11-1,-16-5 12-15,-10-1 2 0,-9-2-14 16,-6 2-8-16,18 5-8 16,7 3-50-1,1 1-270-15</inkml:trace>
  <inkml:trace contextRef="#ctx1" brushRef="#br0" timeOffset="125975.5">3807 12603 889 0,'13'-2'371'15,"14"0"-208"-15,2 2-48 16,-5 10-24-16,-5 5-7 0,-14 9-11 16,-4 6-3-1,-16 5-28-15,-5-2-11 16,-3-4-16-16,0-6-3 0,10-13 2 15,2-4-5-15,6-12-18 16,4-5-9-16,7-8-14 16,5-3 3-1,7-4 15-15,0-4 6 16,3 2 8-16,-2 2 1 0,-2 6 9 16,-6 8 7-1,-7 3 29-15,-4 5 6 0,-5 5 3 16,-1 2-4-16,-1 6-27 15,1 3-7-15,3 3-14 16,6 5-3-16,6 1-5 16,-1-1-6-16,10 3-32 15,-4-2-56-15,7-1-156 16,-1-2-146-16</inkml:trace>
  <inkml:trace contextRef="#ctx1" brushRef="#br0" timeOffset="126242.96">4260 12731 284 0,'6'-7'212'16,"4"-12"49"-16,-3-2-34 15,-7 0-10-15,-6 0 6 16,-9 5-12-16,-8 2-15 0,-5 4-52 16,0 1-30-16,-1 6-57 15,3 6-27 1,7 8-37-16,3 7-11 0,13 5-1 15,7 0 3 1,11 2 9-16,4-3 1 0,6-6 1 16,4-4 2-16,-3-10 7 15,0-3 4-15,-6-7 8 16,-5-3 2-16,-7-4-45 16,-5 2-69-16</inkml:trace>
  <inkml:trace contextRef="#ctx1" brushRef="#br0" timeOffset="126549.68">4425 12607 915 0,'0'-2'436'16,"6"1"-189"-16,2 2-73 15,9 11-97-15,7 3-21 16,4 10-15-16,-3 4-3 16,-6 3 9-16,-15 2 9 0,-12-1 17 15,-4-3 0 1,-12-6-17-16,-1-9-15 0,-2-15-33 15,0-4-50-15,2-12-197 16</inkml:trace>
  <inkml:trace contextRef="#ctx1" brushRef="#br0" timeOffset="127482.71">5444 12544 589 0,'-13'-2'302'0,"-11"2"-86"16,-6 2-42-16,3 4-75 16,5 5-32-16,8 1-59 0,12 0-16 15,13 2-18 1,10 1-1-16,13-2 13 15,0-2 5-15,2-3 7 0,-3-1 0 16,-13-5-9 0,-2 0-2-16,-12 1 10 15,-7-5-1-15,-8 2 9 16,-6 0 3-16,-9 0 1 0,3 3 8 16,-4 1 2-1,2 3-4-15,4 4-12 0,4 3-3 16,9 4-1-16,6 2 2 15,10-2 4-15,1-1 1 16,8-4 0-16,4-3 1 16,-2-8 1-16,7-4 0 0,-1-8 4 15,-1-3 1 1,1-3 1-16,-5-2-1 0,-5-1-4 16,-4 5-3-16,-3 8-2 15,-1 4 3 1,-2 12 6-16,-2 2 2 0,-2 8 1 15,-3-2-3-15,0 2-4 16,0-2-2-16,0-6-2 16,0-4-4-16,0-8-14 15,0-3-8-15,0-9-5 16,1-4 3-16,0-10 13 16,1 0 7-16,4-4 2 0,3 2 0 15,4 6 6 1,2 4 10-16,2 9 24 15,2 1 9-15,2 8 11 16,-1 3-3-16,1 8-12 16,-5 5-7-16,-1 6-16 15,-3 2-8-15,-8-1-8 16,6 1-3-16,-7-6-62 0,3 0-65 16,4-7-264-16</inkml:trace>
  <inkml:trace contextRef="#ctx1" brushRef="#br0" timeOffset="127670.85">5987 12535 816 0,'4'4'420'0,"-3"-1"-105"0,-1 16-121 16,0 5-45-1,-6 9-28-15,0 6-31 0,3 3-38 16,6 1-16-16,6-9-48 15,3-6-74-15</inkml:trace>
  <inkml:trace contextRef="#ctx1" brushRef="#br0" timeOffset="128212.02">6167 12602 713 0,'-1'1'330'0,"2"1"-138"15,1 3-87-15,-2-5-73 0,23 1-6 16,55 0-5-16,-25-8-7 16,-5 1-7-1,-5-5 2-15,-17 2 1 16,-7 3 3-16,-14 0 2 16,-2 4-3-16,-15 0-8 0,0 4-3 15,-9 4-5-15,-6 3 3 16,3 8 9-1,-1 2 5-15,11 6-1 0,7 3-4 0,12 1-8 16,11-2-4 0,9-1-35-16,0-3-66 15,7-7-252-15</inkml:trace>
  <inkml:trace contextRef="#ctx1" brushRef="#br0" timeOffset="128501.3">6865 12676 480 0,'-2'2'299'16,"-2"7"5"0,-5 4-69-16,-11 4-71 15,-4 1-38-15,-11-2-63 16,-1-6-20-16,2-8-21 16,-2-4-5-16,6-9-21 15,5-4-12-15,3-3-11 0,7 1-4 16,6-3 6-1,6 5 1-15,9 3 6 16,3-1 6-16,10 10 17 16,-1 0 11-16,-5 9 20 0,8 8 4 15,2 5-6-15,1 5-4 0,8 0-14 32,-5-1-6-32,-3-1-79 15,-6-6-120-15</inkml:trace>
  <inkml:trace contextRef="#ctx1" brushRef="#br0" timeOffset="128709.65">6900 12577 1079 0,'1'1'461'16,"5"2"-238"-16,1 6-56 15,3 6-87-15,16 12-14 16,11 14-40-16,2 1-10 0,8 11-12 15,-13-2 0-15,-8-6-5 16,-2 0-43-16,-6-15-95 16,-1-10-82-16</inkml:trace>
  <inkml:trace contextRef="#ctx1" brushRef="#br0" timeOffset="128880.19">7168 12581 556 0,'-6'-7'391'0,"-7"-3"58"16,-2 9-132-16,-9 2-96 16,-2 13-44-16,-9 10-78 15,-3 7-24-15,7 19-46 0,0 4-12 16,0 8-10-16,3 2 4 16,-8-8-128-16,6-1-103 15</inkml:trace>
  <inkml:trace contextRef="#ctx1" brushRef="#br0" timeOffset="129436.7">7356 12554 854 0,'-2'2'408'16,"-4"1"-171"-16,0 5-55 15,1 9-81-15,5 3-23 0,9 13-25 0,4 1-6 32,6 0-18-32,1-6-9 0,3-10-8 0,-1-6-3 15,0-9 0-15,-2-3 1 16,-4-8-4-16,-2-8-31 15,0-10-101-15,-4-7-78 16</inkml:trace>
  <inkml:trace contextRef="#ctx1" brushRef="#br0" timeOffset="129569.69">7458 12313 619 0,'3'-5'321'0,"-2"-5"-91"15,0 3-52-15,0 4-85 16,-2 0-39-16,1 2-125 16,0 0-175-16</inkml:trace>
  <inkml:trace contextRef="#ctx1" brushRef="#br0" timeOffset="129819.69">7658 12514 691 0,'7'10'362'16,"5"9"-80"-16,3 4-53 0,4 4-87 15,-1-2-31-15,3 7-58 16,0 0-22-16,-3-6-17 16,-3-4 3-16,-3-10 21 15,-3-7 12 1,-1-7 26-16,5-5 3 0,-4-13-11 15,4-1-10-15,-5-9-25 16,-5 1-11-16,3 2-36 16,-2 4-65-16</inkml:trace>
  <inkml:trace contextRef="#ctx1" brushRef="#br0" timeOffset="130405.43">8309 12535 524 0,'-8'-1'293'16,"-16"0"-36"-16,-6-4-46 15,-1 4-70 1,0 1-33-16,7 4-61 0,10 5-35 16,8 0-24-16,5 3-4 15,8-3 0 1,7 3 2-16,11-4 5 16,2-1 1-16,6-4-17 15,-6-3-8-15,-8-1-8 16,-7-3 6-16,-12 1 24 15,-1 0 9-15,-13 3 10 16,-2 0 11-16,-9 7 27 0,-5 4 16 16,5 5 24-16,0 3-2 15,13 3-22 1,8 1-10-16,11 0-22 16,12-2-9-16,12-6-9 0,2-5-2 15,5-5 6-15,-2-4-40 16,-3-3-98-16,-1-4-89 0</inkml:trace>
  <inkml:trace contextRef="#ctx1" brushRef="#br0" timeOffset="130743.68">8438 12559 729 0,'-1'2'345'16,"1"-2"-123"-16,10 0-141 15,11-3-30-15,15 1-21 16,1 0-2-16,11 4-15 16,2 1-5-16,-9 0-5 15,2-1 1-15,-18-5 1 16,-4 1 2-16,-12-2 5 16,-5 0 3-16,-4 0-1 15,-8 0 0-15,-7 4 3 16,-5 3 5-16,-4 5 15 15,1 3 5-15,4 6-7 16,2 4-7-16,6 6-20 0,1-1-5 16,14 4-6-16,6-1-1 15,11-4-2-15,4-2-15 16,5-8-52-16,6-2-40 16,0-8-109-16,-1-5-77 15</inkml:trace>
  <inkml:trace contextRef="#ctx1" brushRef="#br0" timeOffset="131142.81">9111 12654 516 0,'4'-2'290'0,"1"2"-36"16,-8 6-37-16,-12 9-77 15,-6 6-16-15,-11 2-47 16,-5-4-22-16,2-7-29 16,-1-1-9-16,9-14-29 15,8-2-21-15,6-10-29 16,7-5-11-16,5-2 7 15,1-1 14-15,12 2 22 16,3 2 9-16,4 7 30 16,7 5 17-16,-3 10 30 15,3 9 11-15,2 8 3 16,-7 2-5-16,6 2-15 16,1-1-9-16,-3-8-16 15,6-1-6-15,-9-11-5 0,-1-4 1 16,-2-8 0-16,-3-6 0 15,-1-5-3-15,-4-1-2 0,-4-3-3 16,-2 1-1 0,0 5-3-16,5 3-3 0,-6 7-6 15,3 6 2 1,-6 7 14-16,-1 8 14 0,4 10 17 16,-2 4 0-16,3-1-15 15,-1 3-13-15,1-6-144 16</inkml:trace>
  <inkml:trace contextRef="#ctx1" brushRef="#br0" timeOffset="132101.21">10222 12554 862 0,'8'-2'388'16,"12"7"-182"-16,1 2-35 16,3 16-66-16,-3 8-10 0,-14 12-24 15,-1 3-10 1,-18 0-23-16,-6-3-10 15,4-14-14-15,3-8-5 0,7-15-5 16,4-8-8-16,6-17-11 16,0-4-3-16,4-8 1 15,5-2 7-15,-3 2 8 16,1-2 2-16,2 7 0 16,-4 2 2-16,-3 8 2 15,-2 6 0-15,-6 10 0 16,-4 3-1-16,2 8 0 15,-4 0 0-15,3 5-1 0,5 3-2 16,11 1-1-16,5-1-1 16,15-4-41-1,5-4-38-15,14-8-93 16,6-2-66-16,2-5-51 16,1-4-7-16,-10-5 49 0,-10 0 66 0,-10 3 131 15,-5 0 110 1,-11 8 149-1,-6 2 37-15,-11 10 50 0,-6 7-33 16,-14 6-60-16,-5 2-28 16,-2 0-77-16,-5-8-28 15,0-10-36-15,1-7-7 16,2-9-12-16,3-8-4 0,11-2-10 16,4-2-8-16,12 0-12 15,6 1-2-15,11 1-1 16,4 4 5-1,7 9 6-15,-3 6 3 0,0 14 6 16,1 6 3-16,-5 6 5 16,1 1 0-16,-5-4 0 15,-1-1-1-15,6-8 0 16,0-5-1-16,3-10-14 16,4-8-15-16,-9-8-24 15,2-2-3-15,-5-4 14 16,-7-1 16-16,-5 2 29 0,-3 3 16 0,-2 10 34 15,-1 7 4-15,-2 11 17 32,4 9-5-32,0 10-32 15,4 2-4-15,8 1-23 16,3-4-33-16,7-2-93 0</inkml:trace>
  <inkml:trace contextRef="#ctx1" brushRef="#br0" timeOffset="132618.64">12021 12577 713 0,'-11'-2'388'0,"-15"1"-86"0,-2 1-83 15,-2 5-99-15,1 4-41 16,6 11-46-16,4 2-17 16,15 13-16-16,6 5-3 15,15-2-3-15,9 0 1 16,7-13 2-16,6-5 2 15,3-15 4-15,-5-6 3 16,-10-11-1-16,-7-7-3 0,-21-4-1 16,-11-3-1-1,-18 0-1-15,-9 2 1 16,-1 3-3-16,5 5-39 16,16 5-124-16,7 4-169 0</inkml:trace>
  <inkml:trace contextRef="#ctx1" brushRef="#br0" timeOffset="132782.72">12074 12603 458 0,'12'-2'326'0,"14"1"34"15,3-2-73-15,6 1-118 0,-1 2-45 16,6-1-73-16,1 0-24 16,3 1-36-16,-1 0-49 15,-10 0-125 1,-8-4-135-16</inkml:trace>
  <inkml:trace contextRef="#ctx1" brushRef="#br0" timeOffset="132951.01">12293 12589 572 0,'-3'6'349'16,"-1"3"-19"-16,3 7-157 15,1 5-37-15,7 7-30 16,-1 1-14-16,4 1-33 15,0 2-17-15,-1-2-43 16,-1-4-70-16</inkml:trace>
  <inkml:trace contextRef="#ctx1" brushRef="#br0" timeOffset="133419.12">12704 12750 560 0,'-4'-12'342'0,"-5"-10"-30"16,-1 1-130-16,-4 3-33 15,-7 4-52 1,2 5-26-16,-5 9-49 0,-1 2-17 15,7 12-8-15,0 3 1 0,10 8 3 16,5 0 0 0,10-2-4-16,5-3-2 15,10-7 3 1,3-2 2-16,0-10 2 0,-3-1 0 16,-3-10-21-16,2-3-8 15,-8-1-3-15,3 0 5 16,-11-2 25-16,-4 3 8 15,-2 3 10-15,-3 3 10 16,1 6 2-16,-3 2-1 16,4 7-7-16,0 4-10 15,4 5-6-15,2 0-1 16,5-2 0-16,5-1 1 0,6-9 1 16,4-3 3-16,1-5 7 15,-3-8 2-15,-9-2 5 16,-6 0-3-16,-7-2-11 15,-7 2-33-15,1 5-128 16</inkml:trace>
  <inkml:trace contextRef="#ctx1" brushRef="#br0" timeOffset="133628.79">13001 12661 1034 0,'5'4'436'15,"12"10"-258"-15,6 6-40 16,12 11-45-16,5 9-29 16,-9 10-27-16,-8 1-18 15,-18-9-18-15,-6-7 2 16,-8-14 7-16,-6-11-18 16,-12-10-104-16,-8-8-103 15</inkml:trace>
  <inkml:trace contextRef="#ctx1" brushRef="#br0" timeOffset="134686.94">14122 12662 493 0,'0'-2'278'0,"-6"-4"-41"15,-9 4-17-15,-16 2-59 16,-2 4-19-16,-6 9-46 16,3 5-26-16,15 12-40 15,9 3-19-15,27 9-16 16,15 7-2-16,19-4 4 0,1-3 2 15,1-16 3 1,-8-11 2-16,-14-17 9 0,-5-9 5 16,-17-18 7-1,-6-9 1-15,-9-12-3 16,-6-5-5-16,-3-5-6 16,-5-1 1-16,-8-10 13 0,4-7 2 15,6-5-4 1,10 3-5-16,19 13-23 0,8 11-6 0,8 27-4 15,4 10-7 1,2 18-88-16,4 8-59 0</inkml:trace>
  <inkml:trace contextRef="#ctx1" brushRef="#br0" timeOffset="134999.06">14370 12593 532 0,'-1'2'306'0,"-3"2"-39"16,4 13-103-16,0 4-29 16,6 11-28-16,2 2-21 0,9 2-39 15,5-1-13 1,8-9-20-1,5-5-2-15,2-13 5 16,-4-8 6-16,-3-10 27 0,-4-6 12 16,-11-6 12-1,0-3 4-15,-12 2-23 0,-4-1-12 0,-12 6-25 16,1 0-11 0,2 7-61-1,0 4-53-15</inkml:trace>
  <inkml:trace contextRef="#ctx1" brushRef="#br0" timeOffset="135271.6">14742 12670 652 0,'-5'0'294'0,"-4"1"-130"0,2 5-41 31,-2 2-55-31,4 4-18 0,2 6-30 0,1 3-13 0,11 3-7 31,4-1 0-31,13-1 2 16,5-4 10-16,3-7 32 16,1-6 17-16,-3-9 48 15,-6-6 11-15,-9-11 6 16,-6-2-6-16,-17-5-34 16,-8 2-19-16,-10 0-35 15,-4 2-12-15,3 5-20 16,2 2-41-16,9 7-151 15</inkml:trace>
  <inkml:trace contextRef="#ctx1" brushRef="#br0" timeOffset="135798.49">15822 12634 573 0,'-3'14'345'16,"-9"9"-64"-16,-12 11-92 0,-10 3-29 0,-6-1-69 15,0-2-26 1,3-15-27-16,7-7-14 15,0-16-20 1,7-9-10-16,7-12-27 0,-5-3-6 16,14-3 4-16,0 1 6 0,7 4 18 15,10 4 1 1,7 11 13-16,0 3 12 0,6 15 19 16,3 11 8-16,0 13-1 15,4 7-5-15,3 5-13 16,-3 2-6-1,-2-7-41-15,-4-2-63 16,-9-13-356-16</inkml:trace>
  <inkml:trace contextRef="#ctx1" brushRef="#br0" timeOffset="135955">15606 12413 1032 0,'0'-6'440'15,"-2"-4"-271"-15,6 7-68 0,4 10-84 16,6 6-25 0,8 4-171-16</inkml:trace>
  <inkml:trace contextRef="#ctx1" brushRef="#br0" timeOffset="136542.63">15818 12177 766 0,'8'-2'315'0,"21"1"-166"16,9 1-63-16,14 4-19 15,5 0-2-15,-13-1-18 16,-3-1-14-16,-17-3-17 16,-7-3-3-16,-1 0-6 15,-6-4-7-15,-5-2-15 16,-3 1-3-16,-8-1 0 16,-3-2 4-16,5 10 5 15,-2 2-4-15,0 6-2 16,2 8 1-16,1 4 5 15,1 4 5-15,3 4 4 16,3-1 0-16,-2-5 1 16,0-1-1-16,-1-5 1 15,2-3 0-15,-7-4 4 0,3-2 0 16,-6-5 2-16,0 1-4 16,1 4-6-16,5 4-1 15,5 12 0-15,1 10 4 16,10 18 5-16,0 5 0 15,-2 13 10-15,2 1 5 0,-11 0 3 16,-1 3 2-16,-8-8-10 16,-4-1-3-16,-9-14 13 15,-8-10 7-15,-4-14 15 16,-4-11 14-16,3-13 3 16,1-10-5-1,9-9-18-15,8-9-21 16,13-5-53-16,7-2-37 0,12 3-97 15,3 3-137-15</inkml:trace>
  <inkml:trace contextRef="#ctx1" brushRef="#br0" timeOffset="136884.47">16446 12665 436 0,'-1'-7'313'15,"-4"-7"46"1,-3-3-94-16,-8 5-78 0,-5 1-37 0,-3 8-65 16,-1 3-24-1,3 11-47-15,3 7-13 16,7 9-8-16,5 7-3 15,11 6 3-15,9-1 0 0,12-8 4 16,5-3 0 0,6-14 4-16,-2-8 3 15,-10-11 6-15,-5-6 3 16,-7-10-2-16,-6-2-11 16,-4-3-42-16,-2 0-38 15,-8 1-110-15,1-3-78 16</inkml:trace>
  <inkml:trace contextRef="#ctx1" brushRef="#br0" timeOffset="137090.54">16521 12599 527 0,'3'5'322'0,"5"11"-20"15,3 4-52-15,5 9-80 16,-1 0-31-16,2 2-55 16,-2 2-21-16,-4-5-34 15,2-4-8-15,-2-10 8 16,5-8 10-16,4-11 8 15,-4-8 3-15,4-4-14 16,-1-5-11-16,-3-1-11 0,-1 1 0 16,-5 2-99-16,1 1-73 15</inkml:trace>
  <inkml:trace contextRef="#ctx1" brushRef="#br0" timeOffset="137819.04">17153 12648 446 0,'1'-7'265'15,"-1"-3"-47"-15,-2 2-60 0,-9-4-15 0,-5 2-33 16,-2 1-14 0,1 5-36-16,4 3-24 15,7 4-32-15,4 6-12 16,3-1-5-16,1-1 1 16,5 4 6-16,4-3 1 15,0-2 1-15,3 0-1 16,-2-5-6-16,-1-1-4 15,-4 0-8-15,-6-4-8 16,-12 3-1-16,-6 1 4 16,-6 4 11-16,1 5 13 0,6 5 19 15,3 0 4-15,3 4 4 16,2 3-3-16,8 0 4 16,0 0 3-16,6-2 2 15,7-3 2-15,-3-8-7 16,5-3-2-16,2-9 0 15,-2-6-1-15,13-4-7 16,6-2-5-16,11 0-7 16,6 2 0-16,5 4-1 15,0 3 10-15,-7 9 16 16,-1 4 14-16,-21 6 32 16,-5 2 3-16,-16 6 13 15,-8 1 2-15,-11 2-11 16,-7 0-8-16,-11-6-23 15,-3-1-15-15,-9-11-18 16,1-5-17-16,10-8-113 16,7-5-77-16</inkml:trace>
  <inkml:trace contextRef="#ctx1" brushRef="#br0" timeOffset="142601.17">17960 12641 912 0,'-1'0'433'0,"6"6"-172"15,-4-7-61-15,-1 1-90 16,0 0-37-16,-1-1-44 16,0 0-18-16,1-1-7 15,0 1 2-15,0 0-83 0,0 0-80 16</inkml:trace>
  <inkml:trace contextRef="#ctx1" brushRef="#br0" timeOffset="142856.91">17941 12881 884 0,'-10'-6'447'15,"10"6"-147"-15,0 4-94 16,2-4-32-16,-2 0-42 16,0 0-15-16,0 0-54 15,0 0-15-15,3 1-16 16,2 1-63-16</inkml:trace>
  <inkml:trace contextRef="#ctx1" brushRef="#br0" timeOffset="144193.79">6746 14196 404 0,'4'-8'232'0,"3"-14"-26"0,-3 1-9 0,-7-4-19 15,-3 1-14-15,-12 2-19 16,-4 1-12 0,-9 5-33-16,-5 1-12 15,3 12-33 1,-2 3-21-16,7 13-28 0,1 8-11 0,9 9-13 31,6 6 0-31,11 7 2 16,7 1 2-16,11-3 6 15,4-4 2-15,10-15 4 16,2-8 1-16,5-14-5 0,0-9-8 16,-4-13-22-1,-4-7-7-15,-7-5 3 0,-6-1 9 16,-8 5 26-16,-6 1 7 16,-10 8 21-16,-2 10 7 15,-5 7 8-15,1 11 4 0,7 13-8 16,2-1-7-16,9 14-12 15,8-1-5 1,7-3-9-16,5-2 4 0,2-6-96 16,0-5-93-16</inkml:trace>
  <inkml:trace contextRef="#ctx1" brushRef="#br0" timeOffset="144607.07">6513 13785 781 0,'3'-2'326'0,"3"-2"-160"16,18 4-97-16,13 2-20 15,17 4 5-15,11 0-6 16,4 0-23-16,-3-1-7 16,-15 0-10-16,-11-1-3 15,-17-4-48-15,-10-2-26 16,-9-7-62-16,-3-1-24 0,-6-5 33 16,-5-3 27-16,0 1 75 15,-1 1 45 1,6 5 60-16,1 2 12 0,6 9 2 15,2 7-6-15,2 10-25 16,4 2 1-16,1 13 17 16,1 3-5-16,-5-2-10 15,-3 0-14-15,-3-11-49 16,-1-6-85-16</inkml:trace>
  <inkml:trace contextRef="#ctx1" brushRef="#br0" timeOffset="147536.9">7382 14094 902 0,'7'-1'374'0,"12"-4"-208"16,7-4-52-16,18 2-47 0,7-1-14 16,10 9-30-1,0 2-10-15,-5 4-25 16,-5 4-62-16,-18-10-248 0</inkml:trace>
  <inkml:trace contextRef="#ctx1" brushRef="#br0" timeOffset="147740.64">7486 14171 433 0,'-6'2'289'0,"0"6"25"0,10 1-61 0,19-4-54 32,11 3-25-32,21-1-52 15,1-2-34-15,3-2-52 16,-6-3-13-16,-16 0-90 16,-5-3-94-16</inkml:trace>
  <inkml:trace contextRef="#ctx1" brushRef="#br0" timeOffset="148389.44">8672 14124 400 0,'5'-7'248'16,"2"-4"-32"-16,-3-3-64 16,0-5-22-16,-8-2-26 15,-4-6-10 1,-15 1-6-16,-2 3-10 0,-9 12-19 15,-4 6-8-15,-1 15-20 16,-3 5-6-16,2 10-10 16,9 3-5-16,14 5-6 15,11 7-1-15,10 0-2 16,6 1 1-16,8-8-2 16,5-7 0-16,10-14 2 15,3-7 2-15,0-12-2 0,2-8-12 16,-3-8-23-1,-5-6-6-15,-7-3 1 0,-7 4 13 0,-8 9 25 32,-5 0 20-32,-7 16 23 0,-2 3 11 15,-4 5 12-15,2 13-11 0,8 5-22 16,6 3-12-16,16 0-11 16,2-3-44-16,7-5-178 31</inkml:trace>
  <inkml:trace contextRef="#ctx1" brushRef="#br0" timeOffset="148608.79">8921 14204 1072 0,'7'4'464'0,"7"-1"-226"31,9 10-131-31,1 2-19 16,6 9-31-16,-3 5-14 16,-3 5-28-16,-2-1-6 0,-8-7-72 15,-3-4-55-15,-3-15-163 16,0-6-239-16</inkml:trace>
  <inkml:trace contextRef="#ctx1" brushRef="#br0" timeOffset="148743.03">9164 14187 602 0,'-6'-4'420'16,"-7"-6"2"-16,-10 16-166 16,-6 8-47-16,-8 10-90 15,-3 4-33-15,-1 6-52 16,0-1-16-16,9-7-27 0,5 0-57 16,4-9-179-16</inkml:trace>
  <inkml:trace contextRef="#ctx1" brushRef="#br0" timeOffset="149216.81">8461 13777 660 0,'4'-1'338'0,"7"-1"-78"15,20 1-117-15,11-1-23 16,27-1-33-16,3-1-22 15,4 2-38-15,-3 2-10 16,-17 0-10-16,-3 0-13 0,-15 0-36 16,-6-3-38-1,-12-5-46-15,-9-1 9 0,-7-7 35 16,-4-1 40-16,-7-1 61 16,-1 1 27-16,2 7 50 15,1 5 13 1,3 6 14-16,2 12-5 15,2 10-27-15,3 6 1 16,-4 11-10-16,-2 1-12 16,-4-3-23-16,-4-7-17 15,6-9-77-15,3-10-87 16</inkml:trace>
  <inkml:trace contextRef="#ctx1" brushRef="#br0" timeOffset="149584.8499">9675 13871 805 0,'0'1'383'0,"-3"-1"-149"15,3 28-80-15,4 8-41 16,6 15-23-16,5 10-14 15,-4-4-30-15,-2 2-7 16,-2-6-19-16,-4-7-25 16,-1-15-114-16,-2-10-68 15</inkml:trace>
  <inkml:trace contextRef="#ctx1" brushRef="#br0" timeOffset="149732.07">9535 14108 740 0,'10'0'386'0,"22"0"-86"16,13 0-105-16,17 1-90 15,3-1-29-15,-6 1-45 16,-6-1-4-16,-8 5-138 0</inkml:trace>
  <inkml:trace contextRef="#ctx1" brushRef="#br0" timeOffset="150312.61">10604 14131 478 0,'-1'-10'289'0,"-2"-7"-16"15,-4 0-67-15,-8 0-58 16,-5-1-15-16,-12-5-28 0,-6 0-12 16,-2 7-27-16,0 7-20 15,4 16-28-15,3 4-11 16,13 10-17 0,2 3-2-16,14 9 3 15,4 3 2-15,7 2 6 0,5 1 0 0,9-10 1 31,5-5 0-31,10-14 0 0,1-5 2 16,1-12-3-16,-1-10-6 16,-7-9-6-1,-3-2 0-15,-10-1 5 0,-3 1 8 16,-9 7 9-16,-3 2 16 16,-5 10 22-16,-1 8 3 15,-3 3 7-15,0 9-10 16,5 12-16-16,2 3-5 15,9 10-11-15,6 2-7 16,5-7-45-16,6-1-72 16</inkml:trace>
  <inkml:trace contextRef="#ctx1" brushRef="#br0" timeOffset="150730.79">10802 14251 632 0,'1'1'319'0,"-2"1"-74"16,2 4-90-16,-1-6-71 0,0 0-10 15,3 2-27-15,11 6-10 16,33 11-11-16,-24-25-2 15,-3-3-6-15,0-3-2 16,-11 1-2 0,-3-2 0-16,-6 3-1 0,-2-1-3 15,-5 9-6 1,4 5 1-16,0 12 3 0,-3 7 9 16,6 16 14-16,-4 6-2 15,4 15-2-15,-1 2-9 0,-2 1-3 16,-3-5 5-16,-7-12 25 15,-3-4 7-15,-5-15 7 16,4-8-3 0,-5-18-22-16,4-7-9 15,0-15-29-15,0-7-30 0,4-5-98 16,0-5-71-16</inkml:trace>
  <inkml:trace contextRef="#ctx1" brushRef="#br0" timeOffset="151192.79">10328 13705 716 0,'1'1'333'16,"7"1"-118"-16,12-2-64 16,14 0-53-16,13 0-2 15,25 0-24-15,4 1-19 0,2 2-21 16,-5 2-11-1,-22-2-11-15,-13-3-6 16,-14-1-43-16,-9-5-26 0,-9-3-37 16,-6 0-7-16,-9-3 35 15,-5-1 25-15,-1-1 36 16,2 0 18-16,6 4 34 16,2 4 11-16,4 7 26 15,1 7 10-15,4 8-2 16,5 6-2-16,-1 8-4 15,1 1-3-15,-6 5-9 16,-3-3-8-16,-4-7-24 16,1-6-22-16,5-12-169 15</inkml:trace>
  <inkml:trace contextRef="#ctx1" brushRef="#br0" timeOffset="151571.99">11535 14075 615 0,'6'-2'339'0,"18"6"-42"16,8-4-112-16,16 5-67 0,5 1-37 15,-2-4-50-15,-1 2-13 16,-11-3-86-16,-2 2-98 16</inkml:trace>
  <inkml:trace contextRef="#ctx1" brushRef="#br0" timeOffset="151763.13">11598 14215 611 0,'15'3'385'0,"8"2"-37"16,12-4-137-16,4 0-36 16,4-1-81-16,2-1-27 0,2-1-25 15,-4 1-58-15</inkml:trace>
  <inkml:trace contextRef="#ctx1" brushRef="#br0" timeOffset="152415.56">12710 14121 341 0,'2'-4'231'0,"2"-12"31"15,1 1-62-15,-5 0-46 16,0-1-14-16,-11-4-18 15,-3 0-18-15,-8 3-13 16,-5-1-9-16,-4 14-34 16,-5 4-10-16,0 13-27 15,-2 7-10-15,11 11-1 16,5 3-3-16,16 8-1 16,9 3 1-16,17-6 0 15,9-3 0-15,13-14 3 16,-2-7 1-16,0-15 2 0,-4-7-1 15,-5-11-26-15,-3-5-12 16,-8-3-7-16,-3-4 0 16,-10-1 30-16,-3 4 13 15,-8 5 14-15,-3 6 11 16,-4 11 13-16,0 4 5 0,1 9-4 16,0 7-10-16,6 8-14 15,4 3-6-15,7 0-9 16,0 2 1-16,2-3-37 15,10 1-74-15</inkml:trace>
  <inkml:trace contextRef="#ctx1" brushRef="#br0" timeOffset="152642.24">12930 14245 771 0,'2'0'395'16,"7"1"-86"-16,9 6-126 16,6 6-76-16,3 6-16 15,1 10-33-15,-5 0-14 16,0 2-21-16,-5-1 1 0,-3-8-97 31,-3-7-52-31,-5-12-207 0</inkml:trace>
  <inkml:trace contextRef="#ctx1" brushRef="#br0" timeOffset="152783.22">13176 14283 506 0,'-2'-7'367'0,"-1"-3"55"0,-4 2-104 16,-2 8-106-16,-6 4-45 16,-13 10-72-16,-6 6-26 15,-10 6-33-15,0 3-15 16,3 3-23-16,7-4-62 15</inkml:trace>
  <inkml:trace contextRef="#ctx1" brushRef="#br0" timeOffset="153220.37">13582 14012 853 0,'-3'0'399'0,"-4"6"-145"16,3 3-81-16,7 9-67 15,-2 1-16-15,5 4-35 16,2 0-17-16,-2 3-19 15,4 1-7-15,3 0-7 16,-2-4-2-16,4-5-1 16,-1-4-11-16,3-10-67 15,-3-4-45-15,7-6-136 16</inkml:trace>
  <inkml:trace contextRef="#ctx1" brushRef="#br0" timeOffset="153387.64">13547 13845 563 0,'2'-3'374'16,"2"0"32"0,1 0-189-16,-5 3-125 0,0-2-33 0,0 1-69 15,1 0-74-15</inkml:trace>
  <inkml:trace contextRef="#ctx1" brushRef="#br0" timeOffset="153784.56">13407 13630 648 0,'-2'-4'390'0,"3"-5"-21"16,6 2-168-16,22 2-101 0,10 4-26 15,14 2-20 1,5 4-17-16,-3 2-16 16,-2-5-6-16,-7 0-14 15,-6-2-31-15,-9 1-60 16,-5-1-27-16,-15-3-18 15,-4-2 25-15,-7-7 60 16,-7-1 26-16,-3-1 40 16,2 1 24-16,2 8 50 15,2 1 5-15,5 10-1 16,1 3-6-16,4 10-29 16,1-2 2-16,-4 7 0 15,-2 3-10-15,-3-2-20 16,-3 0-4-16,5-7-131 0,5-3-186 15</inkml:trace>
  <inkml:trace contextRef="#ctx1" brushRef="#br0" timeOffset="154123.84">14417 13860 700 0,'3'2'392'0,"2"-1"-58"16,1 23-160 0,2 11-48-16,2 12-34 0,3 6-12 15,2 3-32 1,-2-1-11-16,-1-5-7 0,-3-5-56 16,-5-14-147-16,-4-9-112 15</inkml:trace>
  <inkml:trace contextRef="#ctx1" brushRef="#br0" timeOffset="154299.06">14257 14088 869 0,'8'0'409'16,"10"-1"-147"-16,17 3-143 15,6-2-21-15,20 0-41 16,5 3-19-16,-5-6-28 0,-4 3-73 15</inkml:trace>
  <inkml:trace contextRef="#ctx1" brushRef="#br0" timeOffset="154886.57">15330 14113 318 0,'0'-7'244'0,"-5"-7"56"16,-3-6-67-16,-11 3-64 16,-2-2-15-16,-8 3-38 15,-3 0-20-15,2 9-36 16,5 7-19-16,-2 8-22 15,3 6-9-15,8 7-10 16,-3-2-2-16,16 12-8 16,7 2 1-16,7 2 3 15,5-1 0-15,7-9 2 16,1-4-9-16,11-13-27 16,-1-5-15-16,2-7-27 15,-4-5-3-15,-6-6 22 16,-3-5 17-16,-7-1 36 15,-5 1 26-15,-5 2 73 0,-5 3 25 16,-3 8 23-16,1 6-9 16,-3 3-55-16,3-2-26 15,1 0-28-15,1 14-6 16,11 42-10-16,0-26-1 16,-7-2-64-16,1 4-49 15,0-1-110 1,0-6-64-16</inkml:trace>
  <inkml:trace contextRef="#ctx1" brushRef="#br0" timeOffset="155282.54">15562 14271 425 0,'-1'0'278'0,"2"0"18"15,-4 3-103-15,3-3-41 16,0 0-17-16,0 0-23 15,0 0-11-15,0 0-38 16,9 3-12-16,4 3-18 16,27 5-6-16,-29-20-6 15,8 1-3-15,-16-7-5 16,4 5 0-16,-5-3-5 16,2 2-1-16,1 5-6 15,-2 0-7-15,-2 9 2 16,-1 8 4-16,2 12 8 0,2 11 9 0,1 10 14 15,-1 7-1 1,0 4 3-16,-2 0-1 16,-8-9-14-1,-2-6-3-15,-9-10-2 0,-4-7 2 16,-1-8 3-16,0-9 1 16,-1-11-4-16,-2-9-4 0,3-6-42 15,0-9-41 1,4-10-122-16,10-1-166 0</inkml:trace>
  <inkml:trace contextRef="#ctx1" brushRef="#br0" timeOffset="155678.31">16162 13943 1188 0,'0'-3'509'16,"-1"-5"-289"-16,0 1-70 0,3 2-99 15,0 0-26-15,1 3-56 16,-3 1-57-16,0 0-156 15,0 1-203-15</inkml:trace>
  <inkml:trace contextRef="#ctx1" brushRef="#br0" timeOffset="155934.49">16209 14067 664 0,'-5'10'351'16,"-1"9"-93"-16,3 13-105 0,0 8-32 16,7 10-46-16,2 8-21 15,1 17-26-15,-5 1-6 16,-14-5-9-16,-5-7 0 16,-10-19-2-16,2-7 1 15,2-10 0-15,2-7 2 16,-1-15 1-16,5-8-4 15,7-19-30-15,-1-6-33 16,15-9-130-16,4-7-155 0</inkml:trace>
  <inkml:trace contextRef="#ctx1" brushRef="#br0" timeOffset="156507.16">15902 13655 434 0,'-4'0'277'16,"4"-5"4"-1,10 4-134-15,18-5-61 16,12 4-21-16,9-1-7 15,5 2-11-15,12 2-16 16,1-1-8-16,4 3-12 0,-1 0-5 16,-21-2-9-16,-8 2-10 15,-22-4-31 1,-11-4-28-16,-11-3-49 0,-6 1-13 16,-5-3 14-16,0 1 25 15,-2-3 59-15,1-4 29 16,9 4 37-16,6 1 7 15,7 6 26-15,3 2 18 16,4 12 19-16,2 5 10 0,5 10 1 16,-1 5-2-16,-7 3 16 15,-10 2 11-15,-11 0 0 16,-8-4-12-16,-10-9-43 16,2-4-24-16,-5-11-36 15,1-5-66-15</inkml:trace>
  <inkml:trace contextRef="#ctx1" brushRef="#br0" timeOffset="159935.03">1647 16372 519 0,'-3'8'310'0,"-2"3"21"16,7 2-176-16,12-15-61 16,3-12-2-16,12-12-19 0,-2-21-22 15,5-17-28 1,0-6-6-16,-6-8-4 15,-4 8 4-15,-10 8 11 0,-6 2 3 16,-10 4 18 0,-4 5 8-16,0 16 13 0,0 11 4 15,2 23-28 1,2 10-14-16,2 24-28 0,4 13-5 16,15 19 1-16,12 6 1 15,16 11 0 1,3 2-1-16,-5-3 1 0,-5-5-1 0,-12-22-13 15,-4-12-45 1,-5-19-123-16,-4-6-94 0</inkml:trace>
  <inkml:trace contextRef="#ctx1" brushRef="#br0" timeOffset="160077.4">1847 16247 543 0,'18'5'228'0,"22"2"-115"16,8 0-78-16,-2-1-118 0</inkml:trace>
  <inkml:trace contextRef="#ctx1" brushRef="#br0" timeOffset="160256.57">1618 16062 972 0,'-6'0'443'15,"-2"0"-206"-15,6 4-102 16,3 0-119-16,6 2-25 16,12-3-22-16,7 6-54 15,18-5-304-15</inkml:trace>
  <inkml:trace contextRef="#ctx1" brushRef="#br0" timeOffset="160581.19">2156 16348 1012 0,'14'11'393'0,"22"13"-272"15,5-2-21-15,-6-15-18 0,5-1-11 16,-2-9-17-1,-4-8-4-15,-3-7-11 16,-2-6-7-16,-12-8 0 16,-6 0-2-16,-13 1-4 15,-8 3-1-15,-14 6-7 16,-6 5-4-16,-8 9-8 16,1 6-3-16,3 6-9 15,5 8-7-15,11 7 6 16,4 6 3-16,13 12 7 15,6 6 5-15,12 10-4 16,-1 4-1-16,5-1-2 0,-2-1-1 16,0-8-22-16,0-1-52 15,0-11-195-15</inkml:trace>
  <inkml:trace contextRef="#ctx1" brushRef="#br0" timeOffset="160914.5">2957 16242 805 0,'-9'13'393'0,"-16"20"-124"15,-10 2-79-15,-13-3-71 16,1-5-29-16,0-12-48 15,5-10-16-15,10-7-46 16,3-11-26-16,11-4-24 16,8-3-4-16,8-2 24 15,3 0 18-15,12 5 44 0,3 3 16 16,7 8 32-16,3 6 12 16,4 7 4-1,1 7-4-15,6 8-13 0,-1 2-10 16,-3 5-27-16,3-3 28 15,-8-4-152-15</inkml:trace>
  <inkml:trace contextRef="#ctx1" brushRef="#br0" timeOffset="161465.84">3761 16062 826 0,'-7'10'323'0,"-4"16"-208"0,2 6-48 16,9 13-14-1,9-1 2-15,12-1 0 16,8-2-10-16,10-17-11 15,8-6-1-15,-7-18 0 16,-2-9 4-16,-10-13 4 16,-9-9 1-16,-1-16 0 0,-10-3-4 0,-8-12-3 15,-6 3-1 1,-18-3-4-16,-9-5 1 0,-27-4-1 0,-6-4-4 31,-6 12-11-31,5 13-7 16,20 31-16-16,7 16-9 15,13 25-13-15,7 11-1 16,16 13 2-16,11 8 5 16,23 2 12-16,11 3 1 0,18-8-39 15,7-4-70-15</inkml:trace>
  <inkml:trace contextRef="#ctx1" brushRef="#br0" timeOffset="161735.94">4472 16177 740 0,'-7'10'352'0,"-10"15"-104"0,-7 1-79 15,-14 0-53-15,-4-6-12 16,-7-9-38-16,3-8-20 16,4-11-27-16,3-7-16 15,10-9-34-15,5-3-11 16,14 3-7-1,6 3-4-15,13 6 21 0,5 5 13 16,13 7 27-16,3 5 20 16,5 14 20-1,5 6 2-15,-1 8-10 0,-2 0-7 0,-4-2-18 16,-4-7 11-16,-6-4-244 16</inkml:trace>
  <inkml:trace contextRef="#ctx1" brushRef="#br0" timeOffset="162290.16">5550 16108 950 0,'-10'-1'426'16,"-18"-4"-182"-16,1 3-46 15,-1 9-66-15,-2 2-39 16,14 15-81-16,8 6-14 0,11 6-16 16,12 1-3-16,12-3 8 0,-1-3 1 15,13-7 4 1,4-11 2-16,-6-11 5 0,-4-6 7 15,-19-16 18 1,-7 1 6-16,-16-16 5 16,-8-5-1-16,-15-7-10 0,-6-2-1 0,-4-8-6 31,-1 1-6-31,10-7-9 0,4-5-5 0,18 4-17 31,15 2-9-31,19 15-19 16,7 8-20-16,14 17-47 15,-3 10-48-15,7 21-181 16</inkml:trace>
  <inkml:trace contextRef="#ctx1" brushRef="#br0" timeOffset="162805.3199">5927 16225 722 0,'-3'-2'324'0,"0"-8"-136"16,-1-2-46-16,-1 1-37 16,-4-5-13-16,-8-1-15 15,-5 1-6-15,-8 5-1 16,-1 4-11-16,7 13-36 15,0 6-13-15,11 10-23 16,7 7-6-16,8 1 4 16,7 0 3-16,16-6 7 15,1-4 1-15,4-10 4 16,1-5 3-16,-5-10 4 16,-5-5 5-16,-3-6 3 15,-7-3 2-15,-3 0 1 0,-3-2 0 16,-5 2-3-16,0 3-2 15,-6 9-6-15,2 4-8 16,4 10-12-16,1 8 0 16,7 4 0-16,2 4 6 15,-1-2 7-15,4-2 1 16,10-8 5-16,3-4 8 0,6-7 14 16,-1-6 14-16,-10-11 24 15,-5-4 5-15,-9-6-2 16,-5-6-10-16,-7 3-44 15,-5 3-51 1,-3 5-146-16,1 6-391 0</inkml:trace>
  <inkml:trace contextRef="#ctx1" brushRef="#br0" timeOffset="163246.11">6205 15937 656 0,'9'-22'308'0,"16"-26"-103"15,10 2-36 1,10 8-22-16,1 9-14 0,-4 16-30 15,-5 12-18-15,0 25-32 16,-4 18 0-16,-3 21 4 16,-2 10 4-16,-16 6 1 15,-2 1-5-15,-5-7-22 16,0-4-13-16,1-20-14 16,1-13-3-16,-2-24-35 0,3-12-31 31,-3-18-46-31,-5-8-10 0,-6-10 23 0,-10-3 27 15,-10-3 43-15,-5 4 10 32,-7 12 9-32,3 9 5 15,5 21 13-15,1 8 6 16,4 15 1-16,1 7-4 0,2 4-15 16,5 3 1-16,9-6-134 15</inkml:trace>
  <inkml:trace contextRef="#ctx1" brushRef="#br0" timeOffset="163710.8799">6966 16109 732 0,'-9'-5'364'16,"-9"0"-114"-16,-1-2-43 0,4 8-87 16,0 2-40-16,2 2-66 15,3 5-20 1,10 1-16-16,0 1-3 0,8-4 6 15,2 1 3-15,1-4 9 16,-2-5 2-16,5-1-14 16,-3-2-5-16,-6-3-5 15,-3 2 0-15,-10 1 11 16,1 5 4-16,-11 5 28 16,3 5 16-16,-3 12 20 15,2 0 1-15,14 3-19 16,2-1-10-16,12-3-6 15,-1-3 3-15,9-6 0 16,-3-3-3-16,4-7-3 0,-1-4-17 16,-6-10-62-16,-1-3-77 15</inkml:trace>
  <inkml:trace contextRef="#ctx1" brushRef="#br0" timeOffset="163850.47">6873 15793 1179 0,'-3'-1'486'16,"2"-1"-316"-16,-1 2-88 15,2 0-79-15,0 0-48 0,0 0-324 16</inkml:trace>
  <inkml:trace contextRef="#ctx1" brushRef="#br0" timeOffset="164254.07">7144 16116 693 0,'-5'11'353'0,"-3"8"-89"16,8 13-143-16,4 3-25 15,16 3-38-15,8 1-12 16,14-10-3-16,4-5 2 16,3-15-3-16,-2-10-4 15,-9-14-11-15,1-7-3 16,-10-7-19-16,-5-1-21 16,-12-3-87-16,-11-3-75 15</inkml:trace>
  <inkml:trace contextRef="#ctx1" brushRef="#br0" timeOffset="164445.26">7375 16051 686 0,'0'8'413'16,"-2"7"1"-16,-2 22-233 15,0 14-15-15,-8 21-7 16,3 6-10-16,1 0-35 0,2 0-31 15,6-8-52-15,4-8-40 16,7-9-122 0,0-8-117-16</inkml:trace>
  <inkml:trace contextRef="#ctx1" brushRef="#br0" timeOffset="165180.3199">7835 16235 647 0,'0'-8'316'0,"-6"-11"-101"0,-5 0-48 16,-5-1-30 0,-8-1-12-16,-1 6-38 15,-1 4-12-15,0 11-48 16,6 5-22-16,1 10-22 0,5 6-8 0,11 3-3 31,4 5 2-31,14 1 11 16,2-3 6-16,8-7 8 0,-1-2 1 15,0-15 4 1,0-4 0-16,-1-13-16 16,0-2-8-16,-4-5-2 0,-4-1 1 0,-4-1 21 15,-6 0 6 1,-5 7 8-16,-2 2 6 15,-9 5 4-15,2 6-2 16,0 5-8-16,2 5-10 16,7 8-4-16,0 3 0 15,6 3 6-15,5 0 4 16,7-3 1-16,3 0 1 16,2-7 2-16,5-5 0 0,1-6 3 15,0-6 3-15,-5-5 3 16,-8-7 0-16,-4-6-1 15,-4 1-1-15,-4-1-1 16,-1 4 4-16,-3 4 13 16,-3 3 7-16,2 8-4 15,-2 0-11-15,0 18-18 16,2 5-10-16,1 21 3 16,5 10 5-16,1 12 5 15,-1 5 0-15,1-1-3 16,1-1-3-16,3-9-5 15,0-3 0-15,0-15-25 16,-1-6-43-16,-2-21-147 0</inkml:trace>
  <inkml:trace contextRef="#ctx1" brushRef="#br0" timeOffset="165317.09">8110 16401 1014 0,'1'0'446'15,"8"1"-198"-15,4 1-161 0,10-2-65 16,7 1-37 0,5-4-175-16</inkml:trace>
  <inkml:trace contextRef="#ctx1" brushRef="#br0" timeOffset="165792.73">8525 16093 668 0,'-12'-4'357'16,"-10"-2"-92"-16,-1 8-116 16,2 6-36-16,8 5-59 15,3 2-23 1,16 3-24 0,8 0-4-16,15 1-2 0,3-4 1 15,0-6-1-15,-3-1-8 16,-8-8-30-16,-5 0-18 15,-13-1-10-15,-6-1 5 16,-15-1 30-16,-5 2 26 16,-6 1 46-16,1 1 25 0,3 5 40 15,5 2 14 1,10 8-5-16,4 3-3 0,13 3-22 16,2 2-17-16,12-1-30 15,2-2-16-15,6-3-18 16,5-6 6-16,7-12-111 15,2-5-58-15</inkml:trace>
  <inkml:trace contextRef="#ctx1" brushRef="#br0" timeOffset="166122.31">9334 16012 842 0,'1'9'374'0,"6"8"-176"0,-1 30-94 16,5 16-23-16,2 27-3 16,-3 8 3-16,-2-1-8 15,-3-7-5-15,-1-16-28 16,-3-6-14-16,3-16-90 16,-1-13-64-16</inkml:trace>
  <inkml:trace contextRef="#ctx1" brushRef="#br0" timeOffset="166258.3199">9418 16321 941 0,'15'2'361'0,"8"2"-220"15,14 3-141-15,6 0-44 16</inkml:trace>
  <inkml:trace contextRef="#ctx1" brushRef="#br0" timeOffset="166611.01">9804 16144 944 0,'-15'-5'402'0,"-20"-5"-235"15,1 5-52-15,9 10-68 16,3-3-26-16,14 8-29 16,3 1-6-16,12-1-4 15,6 4 1-15,9-1-1 16,4-2-10-16,-2-4-25 16,2-1-20-16,-9-3-24 15,-5 0 11-15,-10 1 29 16,-6 1 22-16,-13 3 66 15,-2 3 42-15,-6 6 49 16,2 4 12-16,15 6-1 16,1-4-27-16,14 0-32 15,8-6-7-15,7-9-30 16,6 0-11-16,4-6-70 16,5-2-69-16</inkml:trace>
  <inkml:trace contextRef="#ctx1" brushRef="#br0" timeOffset="167050.57">10652 16124 517 0,'-4'0'250'0,"0"-3"-59"15,5 1-2-15,-1 1-5 16,8 0-19-16,22-4-60 16,39-1-23-16,-26 3-43 15,0-1-14-15,1 3-14 16,-5-4 0-16,-11 1-72 15,-7 4-47-15,-15-4-110 16,-5 4-92-16,-8-1-16 16,-6 1 40-16,-8 3 126 15,-2-1 113-15,1 8 177 16,2-1 60-16,6 8 71 16,1 3 10-16,6 6-48 0,0 5-42 15,5 3-79 1,2 0-32-16,6-2-42 0,3-5-10 15,6-3-68-15,6-4-65 0,-2-11-314 16</inkml:trace>
  <inkml:trace contextRef="#ctx1" brushRef="#br0" timeOffset="167306.34">11174 16201 812 0,'-14'-1'372'0,"-12"1"-185"15,-3 4-38-15,6 8-87 16,5 4-26-16,11 5-23 16,7 2-2-16,9 1-6 15,7 1-1-15,8-5-2 0,6-3 1 16,4-12 14-16,0-5 7 16,-10-12 31-16,-7-5 16 15,-10-4 13-15,-7-1 1 16,-12-1-27-16,-1 0-17 15,-8 3-25 1,0 5-39-16,6 8-105 16</inkml:trace>
  <inkml:trace contextRef="#ctx1" brushRef="#br0" timeOffset="167995.07">12164 16088 583 0,'-9'-17'294'0,"-8"-16"-99"16,6-12-62-16,11-6-23 15,16-3-53-15,10 8-22 0,13 11 21 16,6 15 8-16,5 26 13 16,-2 17-1-16,-9 29-36 15,-11 9 0-15,-33 10 7 16,-18-1 0-16,-24 0-8 16,-8-3-8-16,0-9-17 15,2-6-2-15,3-21-1 16,6-8 1-16,12-21-13 15,7-7-12-15,24-13-14 16,9-4-5-16,22-2 8 16,8 2 8-16,8 8 8 15,-2 8 0-15,-1 12 3 16,-2 9 2-16,-1 6 16 16,-2 1-52-16,-5-1-173 15,-3-8-243-15</inkml:trace>
  <inkml:trace contextRef="#ctx1" brushRef="#br0" timeOffset="168285.47">12663 15835 573 0,'-5'-5'342'0,"-8"-1"-39"15,-2 6-94 1,1 15-113-16,1 7-37 0,15 7-35 15,8 4-7 1,8-5 0-16,12-3-1 0,-1-10-1 16,1-11 5-16,0-10 28 15,-10-2 16 1,-9-10 21-16,-6-1-1 0,-14-4-26 16,-5-5-17-16,-3 5-29 15,-1 3-8-15,0 7-55 16,4 6-55-16,5 8-255 15</inkml:trace>
  <inkml:trace contextRef="#ctx1" brushRef="#br0" timeOffset="168428.77">12574 16099 922 0,'5'4'449'0,"7"8"-179"0,9-8-120 31,4 0-35-31,6-2-69 0,-3-2-20 15,4 0-64 1,-5 0-69-16</inkml:trace>
  <inkml:trace contextRef="#ctx1" brushRef="#br0" timeOffset="168597.4499">12617 16236 879 0,'7'0'454'16,"1"1"-91"-16,17 1-227 16,1 2-15-16,3 0-62 15,3 2-25-15,-9 3-113 16</inkml:trace>
  <inkml:trace contextRef="#ctx1" brushRef="#br0" timeOffset="169465.78">13319 15925 778 0,'-6'11'339'16,"-5"26"-155"-1,0 13-61-15,5 18-39 0,2 5-17 16,4-2-33-1,-1-3-9-15,-1-20-8 16,-2-13-3-16,1-21 9 16,1-12-1-16,-3-17-2 15,0-8-2-15,1-13-14 16,-2-7-1-16,0-7 0 16,1-4 2-16,-9-3 1 15,6 2-1-15,2 4 4 16,2 5 6-16,9 10 11 0,-4 7 7 15,5 26 1-15,7 10-4 16,10 24-10-16,10 12-5 16,12 5-5-16,4 5-2 15,6 3-4-15,-1-1 0 16,-2-7-2-16,-2-5 2 0,-15-21-1 16,-2-9 5-16,-13-18 5 15,-5-8 3 1,-4-15 4-16,-2-6-2 0,-6-10-2 15,-2-2-3-15,-7-9-3 16,-6-2-2-16,6 5-8 16,-1 1-28-16,6 21-105 15,0 13-76-15</inkml:trace>
  <inkml:trace contextRef="#ctx1" brushRef="#br0" timeOffset="169665.61">13883 16401 1165 0,'-1'3'498'16,"1"6"-270"-16,3-4-47 15,7-4-66-15,0-3-32 0,5-6-45 16,0-3-35-16,-1-5-34 15</inkml:trace>
  <inkml:trace contextRef="#ctx1" brushRef="#br0" timeOffset="170317.44">14348 15908 548 0,'0'7'286'0,"1"20"-52"0,0 14-60 0,0 23-46 16,-1 10-18-16,-1 5-39 0,0 0-12 31,1-10-23-31,1-16-8 15,3-21-13-15,-1-14 4 0,-3-21 5 16,2-10-3 0,-2-21-8-16,0-7-9 15,-4-17-8-15,-3-4 0 16,-6-6 6-16,0-1 2 16,4 8-4-16,2 10-2 0,10 23 1 15,4 9 0-15,4 28 4 16,9 14 2-16,5 22-3 15,7 11 1-15,10 12-1 16,2 1 0-16,6-4-1 16,-4-8 2-16,-5-21 0 15,-2-14 3-15,-11-23 7 16,3-12 3-16,-8-22 5 16,-2-3 1-16,-8-11 10 15,-8-5 2-15,-12-4 2 16,-9-1 0-16,-11-9-20 15,3 6-9-15,8 11-44 0,6 10-42 16,11 34-155-16,2 10-217 16</inkml:trace>
  <inkml:trace contextRef="#ctx1" brushRef="#br0" timeOffset="170634.4199">14898 16284 723 0,'11'1'333'16,"11"4"-173"-16,10-3-49 15,3-2-22-15,1-5-51 16,-6-5-15-16,-8-6-8 16,-3 0-1-1,-5-2-2-15,-7-2-4 0,-13 5-7 16,-5 0-1-16,-16 5-3 15,-2 3 0-15,-4 8 7 16,-1 8 14-16,6 16 11 16,7 5 12-16,13 12 26 15,7 2-1-15,13-3 0 0,10 1-8 16,15-9-28-16,0-10-8 16,7-15-9-16,-3-8-52 15,4-15-331-15</inkml:trace>
  <inkml:trace contextRef="#ctx1" brushRef="#br0" timeOffset="171333.2">15298 16217 647 0,'-5'5'295'0,"-6"11"-115"15,-2 6-36-15,3 10-23 0,4 5-15 0,8 5-35 32,7-4-12-32,12-13-24 0,7-5-6 15,5-20-10-15,2-6-1 0,-2-10-13 32,-6-8-5-32,-12-5-4 0,-5-3-3 0,-11 5 7 31,-8 2 0-31,-4 4 2 0,-3 6 1 0,3 3 1 15,4 7-2-15,3 9 1 16,4 7 1-16,3 8 7 16,3 5 6-1,7 6 13-15,6-1 1 0,5 1-1 16,2-2-4-16,8-9-8 16,-7-6-3-1,3-14 0-15,-5-6 0 16,-7-16-5-16,2-4-9 15,-2-11-17-15,1-5-7 16,0-7-9-16,-1 2 5 16,0-9 13-16,-8-3 5 0,0-12 18 15,-2-6 11-15,-4 10 21 16,8 16 20-16,-9 31-1 16,-1 21-5-16,-3 31-19 15,-2 11-19-15,6 25-8 16,5 3-1-16,4 9-2 15,5-1-1-15,-2 3-2 16,0 1 0-16,0-15-11 16,0-12-34-16,-2-24-79 15,-3-15-46-15</inkml:trace>
  <inkml:trace contextRef="#ctx1" brushRef="#br0" timeOffset="171697.17">15651 16235 766 0,'5'0'312'0,"14"-3"-186"16,4 3-24-16,6 4-43 16,8-2-14-16,3 5-28 15,-1-2 2 1,3-1 11-16,-3 0 3 0,-8-4 4 16,-6 0 5-16,-13 0 5 15,-9 0 2-15,-5 4 16 16,-5 3-5-16,-3 8-6 15,0 4-5-15,6 5-23 16,3 4-8-16,6 2-11 16,6 1-1-16,4-1-2 15,4-6 1-15,6-7 2 0,-2-5 2 16,2-15 7-16,2-5 2 16,-7-12 3-1,-2-7 1-15,-13-6 0 0,-6-4 0 16,-20 4-5-1,2 5-3-15,-9 11-9 0,-2 9-4 16,1 11 5-16,-3 6-54 16,8 2-131-16</inkml:trace>
  <inkml:trace contextRef="#ctx1" brushRef="#br0" timeOffset="172144.04">16270 16289 920 0,'7'6'407'0,"5"7"-189"0,0 8-54 0,-3 8-51 31,-3 3-25-31,-5 1-35 16,-1-5-11-16,-2-9-16 16,-3-5-6-16,4-9-7 15,4-5-2-15,9-12-10 16,6-8-8-16,10-12-14 15,1 0-3-15,1 3 7 16,-4 3 8-16,-4 11 20 16,-3 2 11-16,-8 13 22 15,-1 4 17-15,-5 16 25 16,-4 10-2-16,6 10-6 16,-5 3-14-16,5-3-30 0,-1-5-7 15,-5-10-62-15,7-5-75 16</inkml:trace>
  <inkml:trace contextRef="#ctx0" brushRef="#br0" timeOffset="175092.71">20363 18145 0</inkml:trace>
  <inkml:trace contextRef="#ctx1" brushRef="#br0" timeOffset="174601.97">17281 16288 672 0,'8'0'294'0,"13"3"-134"16,3 10-53-16,5 10-24 15,-5 3-12-15,-15 12-6 0,-10 1-4 16,-19-6-12-16,-5-1-4 0,-1-13-17 15,3-9-6 1,11-8-3-16,5-9-4 16,9-6-9-16,6-9-5 15,13-8-4-15,3 1 1 16,7-8 2-16,2 2 1 16,-5 7 2-16,-2 2-1 15,-9 11 1-15,-3 6 6 0,-13 8 11 16,-4 7 7-16,-10 10 8 15,-3 6-2-15,2 8-10 16,9 2-8-16,13-2-10 16,9 3-3-16,13-7-24 15,-1-4-41-15,5-9-160 16,2-9-156-16</inkml:trace>
  <inkml:trace contextRef="#ctx1" brushRef="#br0" timeOffset="175016.56">17864 16364 788 0,'0'-1'370'16,"-2"8"-137"-16,-5 6-38 16,-13 15-85-16,-5 8-17 15,-11 0-50-15,-1-5-18 16,4-8-15-16,3-8-9 16,8-14-49-16,6-1-25 0,7-14-39 15,2-4-1-15,7-5 42 16,0-4 23-1,4 1 38-15,5 0 8 0,8 7 33 16,0 1 15 0,2 14 14-16,0 5 9 15,-2 10-5-15,2 8-5 16,1 0-6-16,5 4-9 0,-1-4-23 16,1-3-7-16,2-7-6 15,-3-5 1-15,0-8-2 16,0-8-5-1,-3-7-4-15,-5-4-2 0,-7-6 0 16,0 0 4-16,-8 3 3 16,0 4 1-16,-3 10 5 15,-3 9 2-15,3 16 21 16,2 10 9-16,3 17-2 0,-1 2-1 16,8 1-24-1,-5-5 3-15,9-11-145 0,4-4-96 16</inkml:trace>
  <inkml:trace contextRef="#ctx1" brushRef="#br0" timeOffset="175493.91">18919 16266 642 0,'-19'-2'375'15,"-13"0"-60"-15,-4 9-146 16,1 6-40-16,6 10-62 16,4 6-21-16,15 10-30 15,9 3-10-15,17-2-6 16,8-3 1-16,15-12 2 15,2-4 1-15,-3-14 4 16,-4-6 2-16,-16-9 11 16,-11-5 2-16,-7-2 0 0,-10-1-3 15,-16-2-13-15,-3 2-4 16,-9 1-43-16,8 0-49 16</inkml:trace>
  <inkml:trace contextRef="#ctx1" brushRef="#br0" timeOffset="175651.9">18949 16315 925 0,'13'-1'415'0,"12"-2"-191"16,8 3-78-16,8 0-77 16,3 0-22-16,4 0-31 15,-5 0-13-15,-9-3-96 16,-7-1-86-16</inkml:trace>
  <inkml:trace contextRef="#ctx1" brushRef="#br0" timeOffset="175823.87">19109 16359 666 0,'-3'14'369'15,"3"18"-65"-15,3 4-75 16,8 0-103-16,3-3-35 0,1-7-53 15,0-6-15-15,-1-5-136 32,0-7-279-32</inkml:trace>
  <inkml:trace contextRef="#ctx1" brushRef="#br0" timeOffset="176352.71">19529 16486 445 0,'3'-8'245'0,"1"-7"-35"15,-4-2-36 1,-6-1-34-16,-3 0-4 0,-10-1-6 31,4 3-15-31,-5 9-29 16,-7 4-20-16,6 11-41 16,-4 7-11-16,10 9-13 0,7 3-3 15,8 0-4-15,7-1 0 16,9-5 4-16,2-8 1 15,2-7 4-15,-2-6 3 16,-6-10 3-16,2-2 0 16,-4-2 1-16,-4 2-1 15,1 0-1-15,-6 2-1 0,-1 6-7 16,2 1-6-16,1 11-2 0,-2 1 0 16,4 5 5-1,5 3 3-15,6-5 3 16,3 2 0-16,7-6 4 15,-1-5 3 1,2-3 9-16,-3-4 6 16,-5-7 10-16,-5-1 1 0,-7-8-5 15,-4 0-6-15,-8 1-68 16,-3 0-70-16</inkml:trace>
  <inkml:trace contextRef="#ctx1" brushRef="#br0" timeOffset="176679.99">19899 16383 816 0,'2'-4'441'16,"0"-5"-117"-1,4 3-135-15,7 5-43 0,2 8-60 16,8 10-20-16,2 12-28 16,2 3-12-16,-11 0-15 15,-9-3-1-15,-11-2-3 16,-12-9 0-16,-6-8 7 15,2-3-29-15,-13-9-109 16,7 0-66-16</inkml:trace>
  <inkml:trace contextRef="#ctx1" brushRef="#br0" timeOffset="177191.0799">20842 16223 915 0,'-14'-1'386'16,"-16"7"-214"-1,2 8-43-15,9 17-41 16,7 8-22-16,22 13-30 15,11 1-8-15,20-6-12 0,-1-8-1 16,-2-19-2-16,-7-6 1 0,-8-14 6 31,-5-7 3-31,-9-17-1 16,-7-9-3-16,-6-16-10 16,-6-3-5-16,-9-13-11 15,0-7-9-15,-3-7-14 16,6-1-7-16,15-1-15 15,6 6-6-15,20 13-25 16,-1 10-19-16,6 26-90 16,0 13-119-16</inkml:trace>
  <inkml:trace contextRef="#ctx1" brushRef="#br0" timeOffset="177512.68">21084 16237 767 0,'-5'5'319'0,"-4"8"-169"15,3 7-28-15,6 15-14 16,2 5-8-16,15 7-14 15,2 1-9-15,9-12-20 16,7-6-8-16,2-16-17 16,-2-8 5-16,-2-7 15 15,-7-11 3-15,-6-7-2 16,-3-6-5-16,-12-9-24 16,-2-3-11-16,-8-3-101 15,-6-1-78-15</inkml:trace>
  <inkml:trace contextRef="#ctx1" brushRef="#br0" timeOffset="177913.0799">21585 16370 441 0,'-3'-6'251'0,"-7"-6"-13"0,-4 2-13 16,-6-3-30-16,-4 3-24 15,3 6-75-15,4 3-31 16,7 9-41-16,4 10-10 15,0 8 0 1,4 6 3-16,5 3-6 0,3-4-1 16,12-9 5-1,7-6 5-15,5-11 14 16,0-8 9-16,-6-9 15 16,-9-8 4-16,-14-9-7 0,-5 2-8 15,-17-2-27 1,-7 4-11-16,-1 7-43 0,1 6-59 0</inkml:trace>
  <inkml:trace contextRef="#ctx1" brushRef="#br0" timeOffset="179656.05">2108 17396 790 0,'-5'5'349'15,"-4"17"-145"-15,-8 1-46 0,-12 11-45 16,-5-1-22-16,-11-9-50 16,-1-2-14-16,0-12-10 31,4-7-3-31,13-4-9 15,9-4-8-15,14-9-17 0,8-2-3 16,8-3-2 0,3-1 5-16,5 5 12 15,2 7 4-15,3 7 9 16,2 1 6-16,2 11 6 16,0 7 3-16,2 8-2 0,0 9-1 15,-5 6-6 1,-5 1-4-16,-1-4-42 0,-7-5-93 15</inkml:trace>
  <inkml:trace contextRef="#ctx1" brushRef="#br0" timeOffset="179825.12">1831 17145 878 0,'-1'-5'427'0,"2"-7"-199"15,5 13-78-15,5 24-110 16,4 2-34-16,10 9-29 16,2 0-64-16</inkml:trace>
  <inkml:trace contextRef="#ctx1" brushRef="#br0" timeOffset="180378.28">2176 17024 937 0,'9'4'366'16,"12"-3"-242"-16,8 2-47 0,9-5-15 15,3-2-19 1,5-2-23-16,-1-3-4 0,-9 1-1 16,-10-2-5-1,-15 3-34-15,-5 3-20 0,-11-2-31 16,-1 6-3-16,-8 5 28 16,-6-3 18-16,-2 11 22 15,-1-3 2-15,4 3 2 16,5 5 5-16,10 2 7 0,4 6 2 15,9 1 2-15,4-3-4 16,2-4-4 0,0-7 0-16,-5-6 2 0,-3 0 2 0,-6-1 5 31,-2-4 3-31,-7 4 5 0,-1-1 10 16,-1 4 2-1,4 4 0-15,9 4 0 0,7 8-12 16,9 12-8-16,5 6-5 15,3 11 2-15,-1 0 7 16,-5-4 14-16,-7-2 10 0,-14-12 19 31,-5-5-2-31,-17-9 0 16,-4-7-4-16,-9-11-18 16,-6-7-6-16,5-15-42 0,6 3-43 15,16-6-85-15,12 7-66 16</inkml:trace>
  <inkml:trace contextRef="#ctx1" brushRef="#br0" timeOffset="180905.67">2881 17574 583 0,'-1'-5'331'0,"-6"-8"-18"16,2 3-121-16,-1-1-73 16,-3-2-23-16,-4 1-38 15,-4-7-6-15,-9 3 4 16,-3-1-1-16,1 8-11 16,1 8-11-16,4 6-22 15,5 8-9-15,5 5-12 16,5 3-1-16,10 3 1 0,6 2 3 15,14-3 3 1,2 2 0-16,9-11 1 0,-1-7-1 16,1-9 1-16,-2-11 0 15,-2-6-2-15,-8-4-1 16,-5-2 5-16,-3 1 1 16,-9 2 10-16,1 3 7 15,-6 3 18-15,-1 6 10 16,-1 4-3-16,3 3-8 0,3 10-18 15,3 3-9 1,1 5 2-16,5 9 3 16,-2 2 2-16,2-3-3 0,4 2-5 15,-1-9-1-15,1-7 4 16,1-6 7 0,-4-11 12-16,-4-11 2 0,3-4-3 15,-3-5-6-15,0 1-10 16,4 7-21-16,-3-2-164 15</inkml:trace>
  <inkml:trace contextRef="#ctx1" brushRef="#br0" timeOffset="181620.4799">3565 17355 601 0,'-9'-2'287'0,"-14"2"-94"32,-1 1-37-32,4 4-55 15,3 2-37-15,9 3-68 0,5 0-7 16,9 1 1-1,3-2 3-15,6-1 10 16,1-2-1-16,3-3 0 16,-1 1 0-16,-4-7 1 15,-1 0 0-15,-11-2 4 16,-2 1 1-16,-8 0 0 16,-6 3 9-16,-10 2 26 15,-4 3 18-15,-4 7 20 16,1 0-6-16,11 1-26 15,3 1-17-15,12 1-16 0,7 7-2 16,9 1-7-16,5 1-3 16,6-4-4-16,2-6 0 15,4-7 0-15,-3-5 0 16,5-7 5-16,4-6 1 16,-2-11 2-16,10 0-2 15,-3-4-1-15,0-1-2 0,1 10 0 16,1-1-1-1,-3 12 9-15,-3 7 5 0,-13 8 22 16,-4 6 12-16,-16 7 10 16,-3 3 1-16,-13 3-11 15,-9-1-11-15,-9 2-13 16,-3-4-48-16,5-11-130 16,5-4-281-16</inkml:trace>
  <inkml:trace contextRef="#ctx1" brushRef="#br0" timeOffset="181993.53">4437 16749 719 0,'0'-2'433'0,"-6"2"-54"15,-5 4-125-15,1 20-111 16,-1 11-42-16,5 15-33 16,5 7-16-16,5 7-27 15,0 2-9-15,6 8-9 0,-2-6-1 16,-2 0-125-16,0-7-93 16</inkml:trace>
  <inkml:trace contextRef="#ctx1" brushRef="#br0" timeOffset="182300.5799">4384 17603 1016 0,'1'-3'491'0,"0"2"-205"0,1 1-115 15,-2 0-28-15,0 0-50 0,0-2-8 32,0 2-3-32,0 0-5 15,2 0-15-15,1 0-10 0,-3 0-21 16,0 0-8-16,0 0-23 15,0 0-48-15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4T13:47:08.330"/>
    </inkml:context>
    <inkml:brush xml:id="br0">
      <inkml:brushProperty name="width" value="0.05292" units="cm"/>
      <inkml:brushProperty name="height" value="0.05292" units="cm"/>
      <inkml:brushProperty name="color" value="#FF0000"/>
    </inkml:brush>
  </inkml:definitions>
  <inkml:trace contextRef="#ctx0" brushRef="#br0">1853 5777 636 0,'-8'-7'357'16,"-11"-7"-76"-16,13-8-93 0,3-5-28 16,16-12-49-16,11-4-20 15,13-8-18-15,10 3-4 16,1 11-13-16,-5 13-11 16,0 26-26-16,0 18-11 15,6 30-10-15,7 11-1 0,12 13 3 16,-3-2 2-16,0-18 6 15,-3-13 3-15,-15-20 4 16,-6-12 2 0,-23-18 5-16,-7-7-3 15,-14-13-8-15,-8-8-2 0,-9-5-9 16,-6-2 2-16,-9-4 2 16,0 3-2-16,16 18-8 15,6 6-11-15,22 16-9 16,9 12-1-16,11 11 6 15,6 6 9-15,3 8 8 0,2-1 4 16,-8-2 1 0,-6-4 1-16,-14-3 7 15,-9 0 13-15,-17 1 17 16,-11 2 5-16,-4 2-7 16,0 2-12-16,3-8-54 15,12-2-92-15</inkml:trace>
  <inkml:trace contextRef="#ctx0" brushRef="#br0" timeOffset="692.27">3694 5333 512 0,'-2'5'324'0,"-11"10"-5"0,-5 4-49 15,-20 0-90-15,-6-1-43 16,-9-3-70-16,-5-3-19 16,4-8-25-16,1-4-8 15,13-5-12-15,10-6-3 16,15 4-16-16,9 0-9 16,13 0-8-16,10 4 1 15,17 1 7-15,9 5 6 16,10 12 5-16,-1 7 1 0,-9 15 9 15,-17 1 11-15,-16 17 23 16,-12 4 6-16,-19 1 0 16,-1 2-6-16,-11-11-15 15,-1-9-2-15,3-18-3 16,3-10-5-16,11-16-16 16,9-3-10-16,19-6-10 15,8 1 2-15,19 1 16 16,7 3 9-16,4 5 11 15,4 2 2-15,-3 2 1 16,2 2 1-16,-13-3 7 16,-3-3-28-16,-9-8-382 15</inkml:trace>
  <inkml:trace contextRef="#ctx0" brushRef="#br0" timeOffset="896.2">3718 5662 661 0,'10'0'319'0,"9"-3"-100"15,12 3-132-15,6 0-15 0,8 3-34 16,-6 3-14 0,-1 0-9-16,-8 2-12 0,-15-1-123 15,-3 0-117 1</inkml:trace>
  <inkml:trace contextRef="#ctx0" brushRef="#br0" timeOffset="1376.52">3963 5697 703 0,'6'-3'319'0,"-5"-3"-154"15,6 5-33-15,-9 6-23 0,-1 4-4 16,1 11-4 0,-9 1-3-16,9 11-40 15,-4-2-22-15,9-3-23 16,3-4-9-16,11-10 8 16,8-5-54-16,1-9-364 15</inkml:trace>
  <inkml:trace contextRef="#ctx0" brushRef="#br0" timeOffset="1757.41">4329 5729 426 0,'0'-4'247'16,"-1"-5"-25"-16,0 0-48 0,-2-1-29 15,-7 0 3 1,-1 1 12-16,-11 0-2 16,0 4-30-16,0 3-23 15,-1 2-52-15,7 8-24 0,-3 4-30 16,8 5-11-16,9 3-9 15,3 5-1-15,13 0 3 16,4 0 5-16,6-3 9 16,4-6 3-16,0-13 5 15,-2-4 4-15,-3-12 9 16,-6-2 2-16,-11-1 3 16,-6-3 3-16,-10 1-76 0,-2 3-71 15</inkml:trace>
  <inkml:trace contextRef="#ctx0" brushRef="#br0" timeOffset="2070.75">4452 5699 572 0,'-3'0'321'16,"4"0"-19"-16,3 3-89 0,-4-3-75 16,0 0-5-16,6 17-38 15,36 34-21-15,-31-31-31 16,-2-2-10-16,2-4-15 16,1-7 23-16,-2-9 24 15,0-9 4-15,1-10 8 16,-2-4-18-16,3-1-15 15,-2 3-4-15,-3 3-10 16,-6 3-5-16,-1 5-118 16,-2 4-62-16</inkml:trace>
  <inkml:trace contextRef="#ctx0" brushRef="#br0" timeOffset="2632.4">5521 5691 594 0,'0'2'282'0,"-6"5"-105"15,-6 5-17-15,-9 10-34 16,-6 3-25-16,-9 0-39 16,-5-1-18-16,-1-8-22 15,3-8-4-15,3-10-7 16,7-7-2-16,14-5-8 15,5-4-3-15,10-3-10 0,0-1-3 16,8 0 10 0,4 4 8-16,9 6 12 0,7 6 4 15,2 10-5-15,3 11-4 16,-2 10-3-16,1 5 1 16,-5 5 2-16,-7-4 1 0,3-5-68 15,-6-6-93-15</inkml:trace>
  <inkml:trace contextRef="#ctx0" brushRef="#br0" timeOffset="2804.89">5278 5413 956 0,'-1'-1'429'16,"1"1"-178"-16,6 1-195 0,-6-1-39 15,0 0-82-15,17 1-116 16</inkml:trace>
  <inkml:trace contextRef="#ctx0" brushRef="#br0" timeOffset="3412.31">5596 5218 810 0,'3'0'374'16,"7"-1"-143"-16,3 2-141 0,11 5-73 15,2-3-5-15,6 1-2 0,1-3 0 16,-3-5 6 0,-2-2 3-16,-11-5 1 15,-4-1-3-15,-12-1-17 16,-2 1-9-16,-7 2-6 16,-4 2 0-16,-1 4 7 15,1 3-1-15,4 4-5 16,0 4-3-16,4 8-1 15,4 6 3-15,5 6 5 16,4-1 2-16,5 2 6 16,1-5 2-16,-4-4 3 15,1-1 2-15,-11-6 5 16,-1-1 4-16,-12-5 2 16,-1-1-1-16,-2-5-2 15,-3 0-6-15,9 3-13 16,3 4-5-16,6 6-8 15,6 10-1-15,9 14-1 16,3 7 4-16,11 20 17 16,-8 0 23-16,-7 4 43 0,-7-3 17 15,-19-15 27-15,-6-7-3 16,-10-12-16-16,-1-8-8 16,5-11-18-16,2-8-11 15,7-8-22-15,5-8-15 16,10-12-82-16,6 1-62 15,10-3-187-15</inkml:trace>
  <inkml:trace contextRef="#ctx0" brushRef="#br0" timeOffset="4060.65">6227 5736 553 0,'0'-5'274'0,"0"-9"-77"15,-3 1-27-15,-4 3-21 16,-5 1 1-16,-6 1 1 16,-5 3-9-16,-9 5-40 15,1 4-30-15,2 9-53 16,8 8-18-16,10 8-16 15,7 2-2 1,11-1-4-16,5-1 4 0,12-11 7 16,6-2 4-16,2-12 9 15,0-4 3-15,-2-8 6 16,-1-6 1-16,-3-4 0 16,-4-4 1-16,-5-4-2 0,-5 3-1 15,-10 1 4-15,-1 3 0 16,-2 5-2-16,1 4 1 15,0 6-8-15,0 5-4 0,2 8-4 32,3 5-1-32,2 9 1 0,1 3 2 15,0 0 2-15,1 1 1 0,7-6 1 16,-3-4 1-16,4-10 34 16,0-6 15-16,-8-11 17 31,5-7 3-31,-4-7-29 0,0-1-13 15,4-2-12-15,-8 0-40 16,4 4-213-16,-2-1-270 16</inkml:trace>
  <inkml:trace contextRef="#ctx0" brushRef="#br0" timeOffset="4435.92">6931 5687 580 0,'0'4'359'0,"-5"8"-25"15,0 2-116-15,-16 2-99 16,3 5-37-16,-10 0-31 15,-8-3-15-15,1-5-15 16,-3-5-3-16,2-8-7 16,8-2-5-16,5-6-10 15,5-6-4-15,8-2-9 0,7-4-2 16,10 2-1-16,2 0 4 16,7 4 19-16,3 7 9 15,1 9 19-15,4 6 9 16,2 10 10-16,1 3 3 15,-2 4-9-15,-1 4-7 0,-3-1-16 16,-4-1 6 0,3-6-140-16</inkml:trace>
  <inkml:trace contextRef="#ctx0" brushRef="#br0" timeOffset="4877.42">7633 5626 1042 0,'5'0'412'16,"11"6"-265"-16,10 10-61 0,14 15-57 15,8 5-2 1,-2 8-8-16,1-3-3 0,-13-5 16 0,-6-2-49 16,1-14-236-1</inkml:trace>
  <inkml:trace contextRef="#ctx0" brushRef="#br0" timeOffset="5059.06">8009 5626 866 0,'-16'9'441'0,"-13"19"-123"15,-6 2-107-15,1 4-109 16,1 3-32-16,-2-7-45 15,4-1-9-15,7-7-39 16,4-7-70-16,13-8-274 16</inkml:trace>
  <inkml:trace contextRef="#ctx0" brushRef="#br0" timeOffset="5271.16">8231 5335 1040 0,'-11'4'486'16,"-7"4"-180"-16,-5 13-195 16,0 5-42-16,2 4-40 15,1 0-10-15,8-4-117 16,4-3-116-16</inkml:trace>
  <inkml:trace contextRef="#ctx0" brushRef="#br0" timeOffset="5513.74">8219 5631 846 0,'4'0'410'16,"5"1"-130"-16,7 10-129 15,5 14-83-15,4 1-4 16,-2 6-13-16,-1 2-15 16,1-1-15-16,-10-6-10 0,2-4-132 15,-1-9-126-15</inkml:trace>
  <inkml:trace contextRef="#ctx0" brushRef="#br0" timeOffset="5689.82">8415 5668 1101 0,'-15'8'486'16,"-16"9"-255"-1,-2 7-67-15,-11 0-94 0,2 3-26 0,2-2-28 31,6-5-8-31,19-5-71 0,4-5-68 0,12-8-163 16</inkml:trace>
  <inkml:trace contextRef="#ctx0" brushRef="#br0" timeOffset="5954.24">8801 5631 1125 0,'-2'0'541'0,"2"-2"-207"0,0 2-156 15,-1 0-57-15,1 0-61 16,-1 0-26-16,0 0-37 16,1 0-55-16,0 0-214 15</inkml:trace>
  <inkml:trace contextRef="#ctx0" brushRef="#br0" timeOffset="6257.51">8774 5876 842 0,'1'1'402'15,"-2"0"-125"-15,2 1-48 16,-1-4-39-16,0 2-4 15,0-1-32-15,0 1-14 0,0 0-30 16,0 0-21-16,0 0-35 16,0 0-11-1,0 0-22-15,0 0-7 16,0 0-2-16,0 0-17 0,0 0-123 16,0-1-111-1</inkml:trace>
  <inkml:trace contextRef="#ctx0" brushRef="#br0" timeOffset="11358.02">2384 6871 456 0,'3'-3'248'0,"1"-2"-29"16,-4 3-9-16,-1 2-34 16,-7 0-27-16,-23 4-61 15,-69 17-21-15,31-11-24 16,1 0-7-16,0-5-11 16,5 1-9-16,15 1-14 0,4-1-5 0,20 1-12 15,13-1-9 1,18 0-8-16,11 3-1 0,19 2 9 15,6 2 9 1,9 3 16 0,1 1 5-16,-8 4 5 0,-6 2 2 15,-19 8 7-15,-13 3 2 16,-23 11 3-16,-12 4 0 16,-12 3-7-16,1 2-4 0,-8-9-4 15,5-7-1 1,7-9-2-16,4-5-3 0,16-10-4 0,7 1-2 15,20-1 2-15,8-4 6 16,25 2 2 0,11 2 1-16,6-6-2 15,7-3-4-15,3-2 1 16,0-4 12-16,5-2-154 16</inkml:trace>
  <inkml:trace contextRef="#ctx0" brushRef="#br0" timeOffset="11774.22">2608 7053 948 0,'-2'13'342'15,"-4"18"-252"-15,1 9-40 0,2 19 17 16,3 5 6 0,1 6-19-16,-1-4-10 0,5-12-20 15,1-7-5-15,-4-19-1 16,6-7 0-16,-5-16 3 16,-2-8 2-16,4-14-2 15,-5-5 0-15,2-15-8 16,0-7-1-16,-6-11 0 15,4-8 0-15,-5-9 0 16,-1 0-2-16,4 7-5 16,-1 3-3-16,3 16-3 15,5 6-2-15,1 8-2 16,4 5-3-16,5 6-10 0,5 4-2 16,13 6-3-16,1 3 18 15,19 6-141-15,2 2-109 16</inkml:trace>
  <inkml:trace contextRef="#ctx0" brushRef="#br0" timeOffset="12020.17">2600 7317 980 0,'6'0'375'0,"8"-2"-238"16,11 2-66 0,15-2-29-16,4-1-2 0,12 2-26 0,1 1 18 15,0 1-260 1</inkml:trace>
  <inkml:trace contextRef="#ctx0" brushRef="#br0" timeOffset="12253.41">3028 7458 1164 0,'2'5'452'0,"6"3"-291"0,6 7-79 15,9 3-33-15,7 2-9 16,6 7-24-16,-3-4-5 16,-4-1-67-16,-1 0-69 15,-10-8-214-15</inkml:trace>
  <inkml:trace contextRef="#ctx0" brushRef="#br0" timeOffset="12444.56">3302 7422 711 0,'-8'9'426'0,"-18"12"-41"16,-6 2-132-16,-6 5-122 15,-1 2-39-15,2 4-43 16,3 0-19-16,13-2-7 15,-1-5-54-15,12-10-150 16,2-4-290-16</inkml:trace>
  <inkml:trace contextRef="#ctx0" brushRef="#br0" timeOffset="13054.15">2806 6605 570 0,'-3'0'317'0,"-1"1"-81"0,8 1-108 15,-4-2-81 1,29 3-19-16,50 3 5 16,-21-6-9-16,7 3-15 0,0 0-2 0,-5 1 3 15,-6 1 0-15,-13 0-14 16,-9-1-35-16,-12-2-108 15,-5-2-47 1,-11-5-7 0,-5-4 36-16,-7-5 126 0,-1-1 61 15,3-2 65-15,5 9 25 16,4 6 11-16,2 0-8 16,4 10-1-16,0 5-9 15,1 11 9-15,-2 5 9 16,-4 6-15-16,-4-2-9 15,-7-2-36-15,-2-2-16 0,3-10-47 16,2-7-114-16</inkml:trace>
  <inkml:trace contextRef="#ctx0" brushRef="#br0" timeOffset="13471.83">3853 7202 819 0,'3'2'348'0,"10"3"-163"15,8-5-77-15,14 0-47 16,12-1 3-16,6-6-22 0,5-1-18 16,2-1-23-1,-15-1-71-15,-5 5-267 16</inkml:trace>
  <inkml:trace contextRef="#ctx0" brushRef="#br0" timeOffset="13654.95">3960 7346 917 0,'5'4'371'0,"9"4"-198"0,8 1-42 16,12 0-4-16,8-2-15 0,9-6-50 15,-4-3-16 1,2-11-70-16,2 0-70 15</inkml:trace>
  <inkml:trace contextRef="#ctx0" brushRef="#br0" timeOffset="14432.82">4680 7215 734 0,'0'-3'370'15,"0"3"-139"-15,0 1-75 16,0-1-96-16,3 10-13 0,9 20 9 16,13 46 3-16,-23-29-4 15,-2-4-4-15,-2-9-15 16,0-6-9-16,0-12-12 16,2-11-5-16,3-12-7 15,3-6-3-15,5-15-7 16,5-2-2-16,8-10 0 15,-1-6 1-15,7 3 2 16,4 8 2-16,-3 12 11 0,3 9 5 16,-10 15 16-16,-6 9 7 15,-5 14-1-15,-6 5-1 16,-7 7-9 0,2 1-5-16,-5-4-6 0,-4-3-2 15,5-10-5-15,-4-11-11 0,10-8-18 31,3-5-5-31,3-16-2 0,1-2 8 0,-1-9 11 32,4-2 4-32,5 1 2 0,4 4 1 0,1 5 1 15,-1 4 0 1,-4 10 3-16,-2 7 0 16,-3 6 5-16,-1 8 5 15,-3 9 4-15,-2 2 2 16,-5 10 1-16,0 0-2 15,-3 1-4-15,0 2-2 16,-2-16-47-16,6 0-86 0</inkml:trace>
  <inkml:trace contextRef="#ctx0" brushRef="#br0" timeOffset="14945.29">5677 7374 600 0,'5'-6'330'15,"-4"-2"-50"1,0-5-49-16,-2-2-53 15,-5 1-17-15,-3-6-36 16,-7 2-17-16,-5 0-28 16,-6-1-15-16,-5 9-29 0,0 3-11 15,2 15-24-15,-2 4-7 16,10 13-9-16,3 5 1 16,9 6 2-16,9 5 2 15,6-10 7-15,9 2 0 16,7-17 2-16,0-7-1 15,7-2 1-15,0-13-2 16,2-5-23-16,3-4-13 16,-3-14-12-16,-9 0 1 0,-4-2 29 15,-7 0 15-15,-8 6 21 16,-3 6 22-16,-6 10 26 16,-1 5 5-16,-3 11-2 15,1 5-19-15,9 9-27 16,4 3-6-16,8 6-9 15,6 1 0-15,5-1-2 16,1 1-11-16,3-8-138 16,0 0-140-16</inkml:trace>
  <inkml:trace contextRef="#ctx0" brushRef="#br0" timeOffset="15171.05">5941 7458 836 0,'2'5'394'16,"4"6"-132"-16,8 4-81 0,10 8-33 16,2 5-20-1,5 1-36-15,-4 2-18 0,-2 2-33 16,-4-4-14-16,-3-5-36 15,-4-4-48-15,-5-16-133 16</inkml:trace>
  <inkml:trace contextRef="#ctx0" brushRef="#br0" timeOffset="15345.14">6157 7459 942 0,'-12'9'448'16,"-17"10"-179"-16,-2 3-80 15,0 6-103-15,1 0-31 16,4 3-39-16,-1-2-2 16,1 1-136-1,6-5-15-15</inkml:trace>
  <inkml:trace contextRef="#ctx0" brushRef="#br0" timeOffset="15839.39">5553 6989 817 0,'2'3'327'15,"8"-3"-192"-15,9 1-42 16,13 3-40-16,13-4-3 15,17 2-25-15,4-1-10 16,1 6-6-16,-8 1-1 16,-13 3-35-16,-9-2-54 15,-16-7-256-15</inkml:trace>
  <inkml:trace contextRef="#ctx0" brushRef="#br0" timeOffset="16011.05">6016 6924 572 0,'2'-1'325'15,"3"-1"-71"-15,4 6-86 16,4 4-28-16,1 10-29 16,-2 1 3-16,-1 8 9 15,-6 0-2-15,-8 1-21 16,-6 2-19-16,-8-8-39 0,-2-4-12 16,4-1-62-16,1-5-98 15</inkml:trace>
  <inkml:trace contextRef="#ctx0" brushRef="#br0" timeOffset="22533.19">6875 7313 499 0,'0'0'284'0,"0"0"-49"15,17 0-86 1,13 0-33-16,15 0-41 16,12-3-22-16,14 3-31 15,2 0-8-15,4 3 6 16,-7-1-56-16,-9-2-326 15</inkml:trace>
  <inkml:trace contextRef="#ctx0" brushRef="#br0" timeOffset="22791.3098">6964 7437 693 0,'0'4'290'16,"5"0"-140"-16,14 0-43 0,20-1-25 16,8-3-1-16,19 0-27 15,6-1-10 1,-1-1-16-16,-2 1-18 15,-11-2-233-15</inkml:trace>
  <inkml:trace contextRef="#ctx0" brushRef="#br0" timeOffset="23019.36">7473 7245 744 0,'13'12'334'16,"8"10"-151"-16,5 12-76 0,1-1-13 15,-8 2-27-15,-6-4-18 16,-15-5-15-16,-9 0-17 16,-14-4-92-16,-9-4-79 15,-9-4-245-15</inkml:trace>
  <inkml:trace contextRef="#ctx0" brushRef="#br0" timeOffset="23342.5">6938 7224 406 0,'-7'7'282'15,"-19"8"53"1,2 6-126-16,1 9-81 0,2 3-16 0,23 6-36 15,5-1-13 1,21-4-16 0,-2-8-15-16,13-9-16 15,9-3-61-15</inkml:trace>
  <inkml:trace contextRef="#ctx0" brushRef="#br0" timeOffset="24289.55">8856 6892 579 0,'-24'1'293'15,"-39"-1"-87"-15,-7 1-30 16,-6 1-59-1,3 2-29-15,17-1-43 0,13 4-14 0,13 0-15 32,3-3-5-32,18 1-17 0,2 0-6 0,21 5-4 31,9 1 0-31,20 4 8 0,9 3 2 0,11 4 2 31,4 5 1-31,-9 5 4 0,-9 6 4 16,-38 6 7-1,-15 9 1-15,-41 8-2 0,-11 0-3 16,-9-2-5-16,-3-6-1 16,13-15 1-16,4-8 1 15,24-13-2-15,9-6-1 16,18-3 6-16,14-1 3 0,20 4 5 16,15-1 2-16,26 1-7 15,11 0-3-15,8-5-1 16,2 3-1-16,-3-1-3 15,-9-5-60-15</inkml:trace>
  <inkml:trace contextRef="#ctx0" brushRef="#br0" timeOffset="24741.3298">9121 7095 840 0,'-4'12'331'0,"-4"10"-193"15,6 20-50-15,0 12 7 16,2 14 6-16,2 6-14 0,1-2-42 15,1-5-16-15,0-19-15 16,2-12-3-16,3-16-8 16,2-13 2-16,-1-19-1 15,-1-11 0-15,-2-15 5 16,0-4-2-16,-3-9 4 16,-7-8 1-16,-6-11 0 15,-7-9 0-15,-14 1-4 16,10 1-2-16,8 13-4 15,8 9 0-15,19 17 2 16,1 12-1-16,9 12 1 16,6 4-3-16,14 9-5 15,2 5-1-15,7 4 2 0,6 3-13 16,0 2-104 0,2-4-83-16</inkml:trace>
  <inkml:trace contextRef="#ctx0" brushRef="#br0" timeOffset="24982.55">9156 7293 854 0,'13'5'410'16,"8"0"-132"-16,18-1-138 16,9-3-13-16,1-3-45 15,5-2-28-15,-4-3-71 16,-7-1-85-16</inkml:trace>
  <inkml:trace contextRef="#ctx0" brushRef="#br0" timeOffset="25404.59">9488 7571 892 0,'6'0'409'16,"3"4"-143"-16,5 13-162 16,16 2-29-16,14 14-22 15,2-1-15-15,9-1-17 16,-13-1-38-16,-9-8-234 15</inkml:trace>
  <inkml:trace contextRef="#ctx0" brushRef="#br0" timeOffset="25588.66">9792 7559 1045 0,'-22'11'455'0,"-29"20"-247"0,-5 2-66 15,-2 8-85-15,6-2-22 0,14-3-24 16,6-5-1-16,18-13-157 16,7-5-233-1</inkml:trace>
  <inkml:trace contextRef="#ctx0" brushRef="#br0" timeOffset="26319.42">10293 7276 733 0,'-2'0'388'0,"-3"2"-99"15,3 7-158-15,-5 6-39 16,4 15-31-16,0 5 1 16,1 5-13-16,3 6-9 15,3-8-18-15,0-3-8 16,9-6-8-16,-2-11-3 15,7-7 0-15,1-3-2 0,4-8-9 16,0-4-47-16,0-6-174 16</inkml:trace>
  <inkml:trace contextRef="#ctx0" brushRef="#br0" timeOffset="26495.87">10289 7185 1071 0,'0'0'443'15,"2"0"-268"1,0 0-66-16,-2 0-65 0,0 0-24 16,0-1-167-16</inkml:trace>
  <inkml:trace contextRef="#ctx0" brushRef="#br0" timeOffset="26946.36">10113 6944 935 0,'12'0'372'0,"19"-3"-220"16,6 3-35 0,18 0-28-16,2 0-18 0,1 0-44 15,4 0-10-15,-11-2-7 16,0-2-1-16,-15-1-32 15,-7 0-40-15,-14-2-84 16,-6-1-26-16,-10-4 11 16,-3-6 38-16,-5 0 84 15,0-2 34-15,3 6 60 16,2 4 39-16,1 7 52 16,3 4 2-16,0 11-10 0,3 9-23 15,-2 10-18-15,-1 3 2 16,-5 3-19-1,-1-4-12-15,-2-6-35 16,1-6-9-16,7-11-161 16,1-7-119-16</inkml:trace>
  <inkml:trace contextRef="#ctx0" brushRef="#br0" timeOffset="27473.04">11004 7288 873 0,'3'0'422'15,"-3"0"-130"-15,21 0-178 16,8 2-43-16,14-1-34 16,15 1-14-16,-7-2-13 15,-7-1-54-15,-3 1-204 16</inkml:trace>
  <inkml:trace contextRef="#ctx0" brushRef="#br0" timeOffset="27706.89">11028 7461 666 0,'12'4'366'16,"10"-2"-73"-16,17-2-98 0,7 0-16 15,3 0-47-15,-3 4-30 16,-7 0-49 0,-5 1-14-16,-8-5-102 0,-3-2-84 15</inkml:trace>
  <inkml:trace contextRef="#ctx0" brushRef="#br0" timeOffset="28850.28">11807 7226 367 0,'-2'4'229'16,"-1"4"4"-16,6 6-59 16,3 14-46-16,4 7-11 15,-1 10-19-15,-2 4-9 16,-6-5-28-16,-1-7-12 15,-2-11-23-15,2-11-5 0,0-15-1 16,0-6-4-16,4-10-6 16,-1-2-5-16,4-14-10 15,2 0-1-15,0-7 2 16,8-2-2-16,4 11 4 16,1 7 10-16,1 14 9 15,-3 7 12-15,-1 14 24 16,0 7-2-16,-4 10 2 15,-2 4-5-15,-10 0-20 16,-3 1-7-16,-4-6-6 16,-1-5-3-16,2-13-4 0,3-4-11 15,1-6-12-15,5-12-9 16,5-6-14-16,0-4 6 16,6-12 3-16,5 2 6 15,2 5 12-15,2 2 2 16,-4 14 3-16,-6 5 4 15,-1 12 9-15,-5 8 11 16,2 11 17-16,-2 3 6 0,-6 0 2 16,4 0-8-1,-5-4-12-15,-1-1-6 16,2-5-25-16,-5-6-56 0</inkml:trace>
  <inkml:trace contextRef="#ctx0" brushRef="#br0" timeOffset="29508.44">12812 7424 399 0,'0'-4'245'0,"0"-8"-14"16,-3-2-58-1,-1-2-52-15,-5 0-9 0,-7 0-7 16,-3 0-4-16,-7 7-17 15,-3 3-12-15,-2 9-29 16,-1 10-14-16,1 7-23 16,5 4-9-16,9 7-9 15,9-1-1-15,15 0-2 16,7 0 3-16,12-6 4 0,4-7 3 0,6-12 5 31,4-5 3-31,-3-10 2 16,-1-2 0-16,-10-4 1 15,-5-7 0-15,-9 0 0 16,-4 2 0-16,-9 5 6 16,-1 7 8-16,-3 10 6 15,-2 5 2-15,3 6-2 16,0 6-9-16,2-1-8 0,5 3-4 16,9-2-15-16,6-4-40 15,6-1-171-15</inkml:trace>
  <inkml:trace contextRef="#ctx0" brushRef="#br0" timeOffset="29743.96">13080 7546 957 0,'8'5'417'0,"11"8"-208"16,0 1-32-16,6 7-65 16,-2-3-18-16,-3 2-45 15,-1 3-15-15,-8-7-28 16,0-4-38-16,1-6-92 16,-2-6-74-16</inkml:trace>
  <inkml:trace contextRef="#ctx0" brushRef="#br0" timeOffset="29885.68">13295 7516 739 0,'-10'4'395'15,"-13"5"-94"-15,-3 4-66 0,-5 6-103 16,-3 4-31 0,-5 7-48-16,-3 0-20 0,5-2-6 15,4-2-58-15,2-9-124 16</inkml:trace>
  <inkml:trace contextRef="#ctx0" brushRef="#br0" timeOffset="30381.65">13702 7257 711 0,'-4'1'388'15,"-1"12"-59"-15,-1 6-100 16,3 9-78-16,-1 7-29 16,3 4-53-16,-3-2-20 0,2-2-29 15,6-5-9-15,6-11-9 16,4-3-1-16,8-9-6 16,0-2-27-16,0-6-127 15,-4-4-84-15</inkml:trace>
  <inkml:trace contextRef="#ctx0" brushRef="#br0" timeOffset="30577.74">13660 7167 1048 0,'-2'-1'511'0,"1"-2"-182"16,4 2-209-16,-3-1-59 16,0 1-108-16,0 0-89 15</inkml:trace>
  <inkml:trace contextRef="#ctx0" brushRef="#br0" timeOffset="31164">13526 6872 613 0,'0'-2'284'0,"6"1"-112"31,10 2-62-31,16 5-51 0,6-1 7 16,10 2 1-16,5 1-12 15,5-1-19-15,1 3-8 0,-7-5-11 0,-8-2 1 32,-16-7-71-32,-5-4-53 15,-11-8-57-15,-6-2-2 16,-10-4 79-16,-5 2 74 15,-5-1 103-15,-1 2 22 16,4 8 23-16,2 3-13 0,6 7-50 16,6 3-21-16,7 8-21 15,4 1-4-15,4 8 16 16,2 1 10-16,-2 3 17 16,-5 0 16-16,-13 2 17 15,-10 0 0-15,-18-2-19 16,-3 1-19-16,-4-4-33 15,5 2 11-15,14-7 381 16</inkml:trace>
  <inkml:trace contextRef="#ctx0" brushRef="#br0" timeOffset="45119.7698">14675 7329 399 0,'-1'1'190'15,"-5"1"-43"-15,20 2-63 16,13-4-9-16,21-3-7 16,13 0-21-16,15 2-31 15,4 2-7-15,-3 6-7 0,-14-1 0 16,-14-2-64 0,-13-3-97-16</inkml:trace>
  <inkml:trace contextRef="#ctx0" brushRef="#br0" timeOffset="45702.5899">14732 7469 620 0,'0'3'299'0,"5"-2"-116"15,12 0-62-15,7 1-27 0,29-2-23 16,11 2-14-1,16-1-33-15,2-1-5 0,-13-1-7 16,-3 3-29-16,-14 0-115 16,-9-3-138-16</inkml:trace>
  <inkml:trace contextRef="#ctx0" brushRef="#br0" timeOffset="47996.08">15200 7257 614 0,'-4'0'294'0,"-1"0"-115"16,6 1-42-16,-1-1-47 16,0 0-15-16,18 7-19 15,41 20-16-15,-21-9-26 16,1 1-4-16,2-2-4 16,-6-1 0-16,-4-7 1 15,-3 0 1-15,-8-5 3 16,-7-4 1-16,-7 0 6 15,-5-1 2-15,-4-1-6 16,2 1-3-16,0 1-5 16,-25 9 10-16,-46 26 33 15,23-9 15-15,2 4 13 16,3 1-12-16,14-3-31 16,7 2-15-16,16-10-107 0,7-7-108 15</inkml:trace>
  <inkml:trace contextRef="#ctx0" brushRef="#br0" timeOffset="49394.38">1755 8868 796 0,'6'0'284'15,"13"1"-203"-15,14 0-30 16,31-1 5-16,8 0-7 16,16 4-36-16,6-1-7 15,-15 3-1-15,2 3-5 16,-16 0-111-16,-8-1-136 15</inkml:trace>
  <inkml:trace contextRef="#ctx0" brushRef="#br0" timeOffset="49669.6599">1867 9037 779 0,'1'0'277'15,"12"1"-208"-15,9 4-11 16,20 0 14-16,10-4-2 16,10-1-24-16,8 0-11 15,-6-4-13-15,4 4-6 16,-3-2-15-1,-9-4-52-15</inkml:trace>
  <inkml:trace contextRef="#ctx0" brushRef="#br0" timeOffset="50016.87">2194 8768 844 0,'8'0'295'0,"13"0"-252"15,7 4-20-15,14 8 9 16,7 2-1-16,6 5-7 0,3 1-3 16,-7-4-9-1,-7-1-2-15,-7-2-2 0,-4-4 0 16,-6 2 0-16,-1-1 1 15,-12-6-1-15,-5 4 4 0,-9-4 10 16,-6 0 4 0,-8 5 15-16,-4 0 7 15,-11 7 32-15,-5 7 16 0,-2 2 8 16,-5 6-8 0,5 3-34-1,4-5-19-15,10-4-24 0,10-4-62 16</inkml:trace>
  <inkml:trace contextRef="#ctx0" brushRef="#br0" timeOffset="51505.08">3805 8582 259 0,'-1'0'222'16,"-9"0"32"-16,-2 0-55 15,-9 1-73-15,-9-1-28 16,-11-2-19-16,-3-3-7 16,-8-3-28-16,3-1-13 15,10 2-21-15,-2 2-4 0,10 5-6 16,2 0-2-1,10 6-1-15,10 0-7 16,15 4-11-16,10 4 0 16,20 5-4-16,8 1 8 15,7 9 13-15,4 3 3 0,-8 1 6 16,-6 4 4-16,-15 2 11 16,-19 3 3-16,-26 11 0 15,-13 2-2-15,-12-7-9 16,-4-3-4-16,3-8 0 15,1-5-1-15,6-4 1 0,8-7-1 16,15-10-11-16,14 0-7 16,23-6 8-16,15 2 2 15,14-1 13 1,9 0 6-16,7-4-9 16,2 3-2-16,6-1-1 15,-2-4-63-15</inkml:trace>
  <inkml:trace contextRef="#ctx0" brushRef="#br0" timeOffset="51914.51">4033 8728 868 0,'-1'8'321'31,"0"15"-229"-31,3 10-53 16,4 19 4-16,1 4 6 15,2 9-2-15,-6-2-5 16,1-9-14-16,1-3-2 0,-8-15-4 16,3-12 0-16,-2-14 14 15,-4-7 4-15,6-14-5 16,-1-8-3-16,-7-18-21 15,7-5-6-15,-6-12 0 16,-5-7 2-16,10-8-1 16,-4-1-3-16,5 5-3 15,3 10-1-15,9 15 1 16,-5 7 5-16,5 11 4 16,4 2-2-16,1 8-8 15,13 1-7-15,4 3-7 16,7 4-1-16,9 4-46 0,3 1-57 15</inkml:trace>
  <inkml:trace contextRef="#ctx0" brushRef="#br0" timeOffset="52176.42">4109 8929 847 0,'6'5'316'0,"14"-2"-208"15,9-3-27-15,16 0-2 0,7-6-15 16,7 3-40-16,-5 3-36 15</inkml:trace>
  <inkml:trace contextRef="#ctx0" brushRef="#br0" timeOffset="52520.83">4374 9145 822 0,'7'4'367'0,"2"2"-128"0,11 10-148 15,4 3-4-15,5 4-12 16,-4 0-15-16,-1 1-31 16,-3-1-8-16,-2-4-21 15,2 1-50-15,-2-11-181 16</inkml:trace>
  <inkml:trace contextRef="#ctx0" brushRef="#br0" timeOffset="52698.21">4642 9147 748 0,'-16'6'425'0,"-13"4"-70"15,-5 7-163-15,2 3-45 16,2 4-65-16,0 1-27 15,5 2-36-15,-1-3-8 16,6-4-30-16,6-4-61 16</inkml:trace>
  <inkml:trace contextRef="#ctx0" brushRef="#br0" timeOffset="53141.99">5051 8851 776 0,'5'2'319'16,"5"1"-147"-1,15-2-102-15,15 2-2 0,10-3-6 16,8 0-21 0,3 0-26-16,-6 0 4 0,-6 1-132 15,-12-1-139-15</inkml:trace>
  <inkml:trace contextRef="#ctx0" brushRef="#br0" timeOffset="53380.67">5126 9025 831 0,'9'0'351'0,"12"0"-166"32,7-1-30-32,15-3-6 15,5 5-10-15,1 3-43 16,-3 0-22-16,-11 1-33 16,-9-4-16-16,-6-1-114 15,-3 0-201-15</inkml:trace>
  <inkml:trace contextRef="#ctx0" brushRef="#br0" timeOffset="54254.94">5942 8870 824 0,'5'2'345'0,"6"10"-195"0,9 4-14 15,-4 12-21-15,1 2-5 16,-6 2-14-1,-9 3-14-15,-4-10-30 16,-3 2-13-16,1-10-20 16,-2-7-6-16,6-7-32 15,2-6-27-15,-2-12-31 16,7-4-9-16,-1-7 15 16,2-4 16-16,6 0 26 15,2-1 8-15,3 4 11 16,3 7 10-16,3 8 25 15,-5 12 8-15,-2 12 15 16,-2 5 6-16,-7 9-8 0,-1-2-3 0,-14 1-12 31,3-2-9-31,0-4-10 16,-8-4-4-16,19-12-6 0,-1-1-7 0,2-9-15 31,11-3-6-31,-6-7-8 16,-1-4 4-16,7-4 10 0,3 3 3 15,4 9 9-15,-2 0 2 16,-1 16 7-16,-3 1 9 16,-8 10 23-16,-1 3 12 15,-8 3 15-15,-4 0-3 0,-3-2-16 16,0-1-10 0,0-2-19-16,3-2-23 15,3-5-143-15</inkml:trace>
  <inkml:trace contextRef="#ctx0" brushRef="#br0" timeOffset="54951.36">6899 9024 434 0,'4'-4'255'16,"-1"-3"-35"-16,3-1-59 15,-6-5-15-15,0-3-11 16,-1 1-6-16,-7-4-21 0,-1 0-8 15,-11 0-12 1,-6-1-12-16,-8 10-25 16,-8-1-12-16,3 14-30 15,2 6-9-15,8 9-9 16,6 8-2-16,11 6 8 16,7 4 2-16,12-2 3 15,-6 1 0-15,26-10-2 16,5-2 0-16,11-9 2 0,11-7 2 0,-15-8 0 15,-4-7-7-15,-11-8-35 16,-2-3-11-16,-10-3-7 16,0-2 7-1,-11-1 36-15,-3-1 13 0,-8 7 18 16,0 6 8 0,1 10 10-16,1 6-1 0,7 11 1 15,1 3-6-15,1 4 1 16,7 2 4-16,5 0 1 15,0-1-1 1,12 2-9-16,-2-5-8 0,8-2-52 16,-1-3-100-16</inkml:trace>
  <inkml:trace contextRef="#ctx0" brushRef="#br0" timeOffset="55348.13">7137 9113 708 0,'0'2'389'0,"4"-1"-62"15,9 2-141-15,16 10-98 16,10-2-7-16,9 12-15 16,0 1-16-16,-10-1-23 15,-11 0-9-15,-7-4-61 16,-6-4-55-16,-2-8-198 16</inkml:trace>
  <inkml:trace contextRef="#ctx0" brushRef="#br0" timeOffset="55586.16">7435 9067 694 0,'-9'1'396'0,"-9"3"-62"15,-1 10-150-15,-5 1-39 16,-7 8-47-16,-4 4-16 15,-6 2-30-15,4 4-13 16,9-8-19-16,6-3-8 16,7-12-48-16,11-4-50 15,5-6-298-15</inkml:trace>
  <inkml:trace contextRef="#ctx0" brushRef="#br0" timeOffset="66053.75">8034 8979 642 0,'2'2'287'16,"6"1"-112"-16,23-2-58 0,15-1-13 16,28-3-16-16,11 2-26 15,7-3-37-15,1 4-10 16,-13 0-4-16,-8-2-10 15,-12 1-130-15,-14-3-147 0</inkml:trace>
  <inkml:trace contextRef="#ctx0" brushRef="#br0" timeOffset="66308.28">8158 9109 693 0,'6'0'295'16,"16"-2"-146"0,11 2-42-16,21-2-29 0,9 4-18 15,8 0-34-15,2 0-9 16,-9-1-8-1,-2-1 1-15,-8 0-125 0,-8-2-172 16</inkml:trace>
  <inkml:trace contextRef="#ctx0" brushRef="#br0" timeOffset="66518.88">8737 8954 623 0,'15'0'260'16,"20"3"-132"-16,-2 2-20 15,-3 6-4-15,-5 4-1 0,-11-3-18 16,-5 6-19 0,-9 0-31-16,-7 3-8 0,-8 0-114 15,-7-5-122 1</inkml:trace>
  <inkml:trace contextRef="#ctx0" brushRef="#br0" timeOffset="66819.39">8039 8979 675 0,'-12'10'315'15,"-14"6"-120"-15,8 9-48 16,14-2-56-16,8 3-22 15,20 5-36-15,3-7-10 0,12-3-13 16,2-8 5 0,10-11-169-16</inkml:trace>
  <inkml:trace contextRef="#ctx0" brushRef="#br0" timeOffset="77277.4">9452 8691 456 0,'-5'3'282'0,"-1"8"-12"16,0 8-96-1,6 20-65-15,0 13-14 0,5 18-20 0,1 7-13 16,-2 2-34 0,4-3-9-16,1-16-8 15,0-11-1-15,1-17-1 16,-3-12 1-16,1-16 8 16,-2-7 4-1,-3-15 5-15,0-9-1 0,-4-12-6 16,-4-7-4-16,-7-11-3 15,-5-11 0-15,-6-18-4 16,3 1-2-16,5 6-3 16,10 14 6-16,7 24 8 15,4 8 4-15,9 12-2 16,0 3-12-16,12 9-16 16,5 0-4-16,12 6 1 15,9 3 5-15,12 6-54 16,2 3-54-16,0 3-197 15</inkml:trace>
  <inkml:trace contextRef="#ctx0" brushRef="#br0" timeOffset="77525.95">9407 8979 543 0,'3'5'316'15,"2"-5"-23"-15,29-4-119 16,12-1-33-16,24-5-55 16,8 7-35-16,-4 7-37 15,-7-1-10-15,-22 2-132 16,-9 0-235-16</inkml:trace>
  <inkml:trace contextRef="#ctx0" brushRef="#br0" timeOffset="77860.2">9772 9308 642 0,'2'-2'304'15,"2"-4"-112"1,10-5-95-16,-5-7-23 0,7-5-24 16,1 1-11-1,-4-1-1-15,2 3 8 16,-7 8 21-16,-6 2 9 15,3 11-8-15,-5 5-5 16,-1 12-18-16,-1 6-8 0,-3 10-5 16,5 4-6-16,1 2-12 15,1-4-5-15,6-5-26 16,-2-8-50-16,7-11-245 16</inkml:trace>
  <inkml:trace contextRef="#ctx0" brushRef="#br0" timeOffset="78176.28">10074 9268 924 0,'13'1'386'16,"18"7"-230"-16,9 6-40 16,-2 6-56-16,0 4-20 15,-7 1-23-15,-9 1-2 16,-1-6-15-16,-4-4-46 15,-3-8-164-15,0-6-181 0</inkml:trace>
  <inkml:trace contextRef="#ctx0" brushRef="#br0" timeOffset="78328.62">10366 9255 657 0,'-16'1'414'15,"-7"3"-17"-15,-7 10-173 16,-2 4-47-16,1 10-70 15,-3 4-32-15,-3-1-44 16,5 0-14-16,5-6-54 16,9-7-63-16,13-10-295 15</inkml:trace>
  <inkml:trace contextRef="#ctx0" brushRef="#br0" timeOffset="78746.64">10811 8869 705 0,'2'-5'403'16,"-3"-2"-69"-16,-3 7-89 0,1 10-115 15,-3 12-41-15,10 16-47 32,1 3-2-32,4 11-13 15,-3-4-8-15,1-1-4 0,0-4-43 16,-2-11-99-16,0-7-77 16</inkml:trace>
  <inkml:trace contextRef="#ctx0" brushRef="#br0" timeOffset="78897.08">10657 9036 750 0,'5'4'377'15,"14"0"-102"1,7 1-95-16,17 2-79 0,10-4-26 16,3-2-40-16,3-1-8 15,-5-2-110-15,-7 1-164 16</inkml:trace>
  <inkml:trace contextRef="#ctx0" brushRef="#br0" timeOffset="79369.02">11411 8638 795 0,'-4'10'364'16,"-1"6"-145"-16,2 17-110 15,2 13-28-15,6 22-25 16,1 10-17-16,-1 7-18 16,-1 0-3-16,-3-10-6 15,-1-14-1-15,3-12-18 16,-2-9-31-16,0-19-73 0,0 1-34 16,0-22-132-16</inkml:trace>
  <inkml:trace contextRef="#ctx0" brushRef="#br0" timeOffset="79543.5">11354 8762 631 0,'7'-6'317'0,"16"-8"-99"16,8 2-76-16,10-1-88 15,10 4-20-15,6 4-24 16,-3 3-6-16,2 4-40 15,-6 3-67-15</inkml:trace>
  <inkml:trace contextRef="#ctx0" brushRef="#br0" timeOffset="79775.35">11391 9053 938 0,'11'2'392'0,"23"-2"-224"16,14 0-40-16,20 2-50 0,1-2-24 15,-9 0-28-15,-7 2-38 16,-18-1-332-1</inkml:trace>
  <inkml:trace contextRef="#ctx0" brushRef="#br0" timeOffset="80275.64">11742 9249 632 0,'11'-8'335'0,"4"-4"-103"16,8 6-83-16,2 2-31 15,2 14-49-15,-2 5-20 16,-14 12-7-16,-11 6-1 15,-17 5-5-15,-6 4-4 16,-7-5-12-16,2-2-6 16,10-10-6-16,4-5-1 15,11-11-7 1,0-2-1-16,7-7-1 0,7-2 0 16,12 0 2-16,6-2 2 15,7 0 1-15,0 2-11 0,-3-1-113 16,-3 0-156-16</inkml:trace>
  <inkml:trace contextRef="#ctx0" brushRef="#br0" timeOffset="80830.86">12050 9353 782 0,'2'1'398'0,"9"6"-109"16,6 4-90-16,11 8-108 15,4 4-18-15,-2 2-35 16,0 1-13-16,-8-2-7 16,1-2-2-16,-8-5-67 15,-4-4-58-15,1-8-242 16</inkml:trace>
  <inkml:trace contextRef="#ctx0" brushRef="#br0" timeOffset="81005.84">12281 9361 756 0,'-10'4'402'16,"-10"6"-92"-16,-7 5-78 0,-4 6-110 15,0 2-34-15,-2 2-55 16,-1 1-14-16,6-3-76 16,4-3-71-16</inkml:trace>
  <inkml:trace contextRef="#ctx0" brushRef="#br0" timeOffset="81455.11">12696 9003 737 0,'7'0'366'0,"3"0"-122"15,14 1-112 1,9 2-41-16,13-1-40 0,4-2-17 15,8 0-21 1,-5-2-2-16,-9 2-79 16,-5 0-74-16</inkml:trace>
  <inkml:trace contextRef="#ctx0" brushRef="#br0" timeOffset="81667.4">12755 9139 561 0,'3'0'303'31,"3"2"-63"-31,12 0-78 0,6-2-16 16,11 3-31-16,9-3-29 15,1 2-39-15,1 0-14 16,-7 1-83-16,-7-1-134 15</inkml:trace>
  <inkml:trace contextRef="#ctx0" brushRef="#br0" timeOffset="82374.25">13465 8923 607 0,'14'9'326'0,"10"6"-80"16,6 12-118-16,1 10-21 0,-9 3-25 15,-6 2-4 1,-15-2-13-16,-3-4-10 0,-7-7-22 16,-3-6-8-16,3-10-2 15,-3-6 2-15,8-15-7 16,-1-6-6-16,8-13-12 16,4-7-8-16,7-1-3 15,4-3 2-15,2 5 2 0,0 5 1 16,3 7 6-1,-2 9 0-15,-8 11 11 0,5 8 6 16,-10 11 7-16,-2 0 1 16,2 4-4-1,-5 1-3-15,-2-3-7 0,0 0-3 16,-1-6 0-16,3-6 0 0,1-8 3 31,4-2-1-31,6-15-7 0,1-2-3 0,4-3-7 16,-2-1-1-1,1 8 0-15,1 0 2 16,-1 14-1-16,0 4 1 16,-7 10 5-16,0 7 3 15,-6 3 6-15,0-1 2 16,-4 4-1-16,3-2-1 16,-3-6-42-16,-1-1-65 15</inkml:trace>
  <inkml:trace contextRef="#ctx0" brushRef="#br0" timeOffset="83032.23">14354 9136 448 0,'5'-6'274'0,"2"-7"-29"15,2 1-99-15,-4-5-24 0,-3 1-17 16,-2 2 0-16,-12-4-1 16,-3 4 1-16,-10-1-9 15,-4 0-7-15,-4 9-24 16,0 1-15-1,3 9-29-15,2 11-12 16,10 0-13-16,3 7-3 0,9 9-2 16,11-3 1-16,7 3 2 15,8-1 1-15,10-7 5 16,-1-1 0-16,8-10 0 16,-2-7-10-16,2-10-17 15,-2-7-3-15,-11-9 0 16,-3-3 13-16,-11-2 17 0,-3 1 3 15,-7 1 20-15,-8 1 15 16,-4 10 23-16,0 3 6 16,0 10-12-16,5 4-15 15,3 5-27-15,4 3-8 16,5 6-5-16,4 1 0 16,4 4 0-1,2 3 0-15,5-2 1 0,0 0-24 0,-3-7-89 16,1-2-79-1</inkml:trace>
  <inkml:trace contextRef="#ctx0" brushRef="#br0" timeOffset="83400.35">14689 9195 522 0,'0'-1'339'16,"-1"0"-11"-16,1 1-85 0,0 0-83 31,2 1-40-31,28 13-43 16,36 18-17-16,-30-14-29 16,-4 3-8-16,-7 4-10 15,-2-1-2-15,-5 0-53 0,-3-7-57 16,-6-5-217-16</inkml:trace>
  <inkml:trace contextRef="#ctx0" brushRef="#br0" timeOffset="83629.5">14933 9195 874 0,'-12'4'411'0,"-14"5"-155"15,-1 4-47-15,-8 3-64 16,1 5-26-16,-7 3-50 16,2 3-22-16,9 3-30 15,5-3-6-15,13-6-8 16,5-6-17-16,7-8-106 16,-1-6-85-16</inkml:trace>
  <inkml:trace contextRef="#ctx0" brushRef="#br0" timeOffset="90175.2">1935 10209 428 0,'2'8'234'0,"-5"17"-38"0,-5 11-23 0,-9 19-32 31,-6 4-32-31,-1 6-52 16,2-4-16-16,4-8-23 16,1-1-3-16,7-20 5 15,0-7 3-15,5-18 23 16,5-9-2-16,4-18-8 16,6-11-3-16,-1-13-28 15,4-6-1-15,1-12 1 16,-4 2 1-16,5-3 2 15,-2 0 2-15,-4 7 9 16,3 8 3-16,-5 16 18 16,2 10 10-16,-6 15-17 0,1 7-15 15,-1 9-32-15,4 11-16 16,9 12-1-16,4 8 3 16,13 16 2-16,1 5 3 15,6 6 6-15,-2-1 8 16,-4-9 17-16,-3-6 5 15,-7-10 9-15,1-4-57 16,0-10-234-16</inkml:trace>
  <inkml:trace contextRef="#ctx0" brushRef="#br0" timeOffset="90516.63">2622 10621 486 0,'-1'-5'280'0,"-5"-9"-19"0,-2 0-62 16,-1 1-42-16,-5-5-11 15,-7-1-19-15,-1 3-15 16,-7 6-33-16,-2 5-17 15,2 9-38-15,1 4-16 16,5 6-24-16,5 3-12 0,14 5-12 16,8 0 2-1,14 1 15-15,5-1 9 16,9-10 16-16,0 1 8 0,-4-11 8 16,-3-2 2-1,-6-5-97-15,-1-5-79 16</inkml:trace>
  <inkml:trace contextRef="#ctx0" brushRef="#br0" timeOffset="90656.07">2504 10286 746 0,'0'-4'353'0,"3"-5"-168"15,-4 2-57-15,1 6-117 0,4 0-64 16,1 6-246-16</inkml:trace>
  <inkml:trace contextRef="#ctx0" brushRef="#br0" timeOffset="90921.14">2716 10470 455 0,'18'20'210'16,"14"25"-53"-16,0 7-28 0,-6 11-32 31,-9 6-3-31,-11 7-43 15,-7 3-13-15,-16-16-12 0,-1-6 2 0,-3-17 7 16,-1-12 8-16,-1-13 18 16,0-13 1-1,-1-16-6-15,2-8-8 0,9-16-4 0,7-2 5 32,6-8 23-32,6-6 13 0,11 1 12 0,6 4-7 15,5 0-28-15,-3 6-17 31,4 3-24-31,-3 2-47 16,1 10-182-16</inkml:trace>
  <inkml:trace contextRef="#ctx0" brushRef="#br0" timeOffset="91420.06">3060 10500 845 0,'-3'-2'410'0,"-2"2"-158"15,0 6-135-15,2 1-46 16,-1 4-63-16,1 1-13 15,5 3-11-15,-1 2 4 16,13 4 11-16,0-7 1 16,2-6 7-16,5-1 4 15,-3-12 8-15,0-2 5 0,-2-2 6 16,-3-6 1 0,-7-1-2-16,-1 0-2 0,-5 1-7 15,0 2-4 1,-2 6-13-16,-2 4-12 0,2 8-24 15,0 6-5-15,4 8 2 16,6 3 8-16,7-3 18 16,5-1 5-16,0-5 5 15,1-3 5-15,5-3 18 16,-1-5 9-16,0-9 31 16,-2-6 11-16,-5-6 2 15,-8-3-4-15,-10-3-24 16,-3 3-14-16,-10 0-42 15,-1 6-46-15,-4 4-136 16</inkml:trace>
  <inkml:trace contextRef="#ctx0" brushRef="#br0" timeOffset="91952.51">4238 10516 526 0,'12'2'315'31,"4"-5"-42"-31,14-5-96 0,1-4-24 0,2-13-49 16,2 0-22-16,-10-8-34 15,2 0-10-15,-17 2-10 16,-3 3-1-16,0 8 17 16,-10 4 5-1,2 12-18-15,-8 6-11 0,-6 19-38 0,3 7-17 31,3 16-3-31,5 4 3 16,6 7 16-16,7 2 9 16,5-8 10-16,0-1-49 15,2-16-185-15</inkml:trace>
  <inkml:trace contextRef="#ctx0" brushRef="#br0" timeOffset="92301.75">4410 10103 744 0,'-24'0'338'0,"-30"9"-158"16,5 7-70-16,3 16-91 16,6 10-19-16,12 19-23 15,0 11-6-15,20 14 7 16,8-1 4-16,17-1 9 15,11-7 2-15,14-12 2 16,7-7 5-16,16-25 7 16,4-13 5-16,10-28 9 0,-2-15 6 15,-10-29 6-15,-19-7 23 16,-13-16 69-16,-16-6 32 16,-26-6 50-16,-7-6-15 15,-33 6-66-15,-8 11-37 16,-10 22-67-16,1 17-18 0,10 22-24 15,4 5-27-15,19 15-148 16,6 7-88-16</inkml:trace>
  <inkml:trace contextRef="#ctx0" brushRef="#br0" timeOffset="92506.61">4978 10682 785 0,'-11'18'320'15,"-11"16"-202"-15,-1 2-42 16</inkml:trace>
  <inkml:trace contextRef="#ctx0" brushRef="#br0" timeOffset="93115.9">5509 10453 626 0,'-11'-11'287'0,"-12"-17"-122"0,11-2-66 16,6-1-60-16,9 0-23 15,15 4-12-15,1 5 3 16,12 11 11-16,2 7 4 16,2 9-3-16,-1 10-3 0,-12 9 10 15,-12 3 15 1,-23 8 17-16,-11 3 2 15,-13-1-11-15,2-1-14 16,5-6-17-16,8-7-6 0,15-7-9 16,7-3-3-16,14-4 0 15,3-1 0-15,9-3 2 16,1-1 2-16,6-1-13 16,1 0-44-16,-9-3-176 15</inkml:trace>
  <inkml:trace contextRef="#ctx0" brushRef="#br0" timeOffset="93477.01">5593 10046 984 0,'-19'-6'427'16,"-26"-3"-236"-16,3 8-70 15,-5 10-88-15,-1 10-28 16,1 19-42-16,1 11-5 16,12 25 6-16,10 14 5 15,22 13 20-15,19-34 5 16,-8-34-3-16,1 1-3 16,53 75 2-16,14-18 1 15,29-44 7-15,-18-52 4 0,8-33 12 16,-4-13 4-16,-25-16 46 15,-10-9 23-15,-35-11 40 16,-16-6 14-16,-27 1-15 16,-21 8-23-16,-32 24-46 15,-16 16-23-15,-7 27-36 16,4 7-53-16</inkml:trace>
  <inkml:trace contextRef="#ctx0" brushRef="#br0" timeOffset="113394.03">3111 12167 478 0,'0'-5'301'15,"-5"-5"-35"-15,1 2-61 16,-8 0-18-16,-6 0-25 0,-3 1-16 15,-7 3-34-15,3 2-22 16,-5 7-48-16,2 7-20 16,2 5-23-16,3 8-5 15,13 8-3 1,6-3 0-16,16 4-1 0,9-3 2 16,13-4 1-16,4-2-13 15,2-13-89 1,2-2-63-16,-4-8-183 0</inkml:trace>
  <inkml:trace contextRef="#ctx0" brushRef="#br0" timeOffset="116970.2">3461 12175 296 0,'-2'-1'203'0,"-8"-2"36"0,-1 2-28 0,-11 0-19 31,-3 1-25-31,-5 5-59 16,0 6-31-16,5 4-53 15,4 4-14-15,12 5-10 0,3 2-3 16,14 1-4-16,10-2 0 16,15-8-1-16,12-8 1 15,1-9 8-15,-4-8 6 16,-14-9 26-16,-8-3 28 15,-12-3 50-15,-8 0 9 16,-14 4-4-16,-10-2-22 16,-12 6-52-16,-2-2-13 15,11 7-34-15,8 1-64 16,14 3-283-16</inkml:trace>
  <inkml:trace contextRef="#ctx0" brushRef="#br0" timeOffset="117527.43">3861 12152 397 0,'-7'-4'279'0,"-9"-3"32"16,-3 2-60-16,-7 1-76 0,4 4-35 16,0 4-63-1,3 3-24-15,4 5-39 0,2-1-14 16,10 5-11-1,4 1-3-15,13 2 2 16,4 5 4-16,9 1 8 16,2-1 9-16,-3 3 19 15,-2-2 9-15,-13-9 13 0,-3 3 13 16,-19-7 17 0,-9-5 0-16,-9-11-12 0,-9-11-20 15,1-9-48-15,6-2-41 0,8 6-128 16,6 4-159-16</inkml:trace>
  <inkml:trace contextRef="#ctx0" brushRef="#br0" timeOffset="118921.45">4283 12182 326 0,'-12'-3'229'16,"-18"-5"33"-16,3-4-42 15,7-10-61-15,1-2-20 16,17-3-54-16,5-2-23 16,15 3-32-16,3 2-7 15,14 8-7-15,6 6-2 16,15 15-6-16,1 7-7 0,-9 13 0 15,-16 5 12-15,-25 11 15 16,-8 8 3-16,-29 7 1 16,-7 6-9-16,-9-7-10 15,0-9 0-15,10-15-2 16,9-8 0-16,11-13-1 16,6-5-6-16,10-1-11 15,7-4-3-15,15-1-3 16,10 0 4-16,12-2 8 15,-1 0 3-15,6-2-77 0,-8-3-78 16</inkml:trace>
  <inkml:trace contextRef="#ctx0" brushRef="#br0" timeOffset="119244.34">4807 12121 544 0,'-11'-6'368'15,"-15"-6"25"-15,2-3-110 0,-4 4-101 16,1 7-43 0,3 8-65-16,-4 8-26 0,5 12-37 15,2 4-11 1,7 10-5-16,7 3-5 0,14 8 3 16,10 3 0-1,15-7-1-15,3-5-1 0,10-17 1 16,2-14 1-16,6-14 3 15,2-12 3-15,-14-15 4 16,-10-6 4-16,-9-8 8 16,-16-2 3-16,-9 0 4 15,-11 4 0-15,-27 8-6 0,-4 6-6 16,-9 12-10-16,4 7 1 16,13 5-132-16,14 9-171 15</inkml:trace>
  <inkml:trace contextRef="#ctx0" brushRef="#br0" timeOffset="119544.63">4977 11876 930 0,'-5'0'376'15,"-5"1"-251"-15,1 1-64 16,10 9-62-16,4 0-9 16,6-1 2-16,7 2 6 0,4-5 11 15,-3-3 5-15,1-2 25 16,-3-4 21-16,-15-8 33 16,-2-4 7-16,-16-2-12 15,-2 0-18-15,-1 6-39 16,-1 5-12-16,2 7-20 15,1 9-1-15,2 6-142 16</inkml:trace>
  <inkml:trace contextRef="#ctx0" brushRef="#br0" timeOffset="121062.16">5546 12105 797 0,'-4'-1'379'0,"2"3"-173"0,2 10-54 16,-2 12-77-16,2 11-23 15,1 12-9-15,-1 5-15 0,0 8-15 16,4-2-4-1,1-11-13-15,1-9-41 0,5-11-176 16</inkml:trace>
  <inkml:trace contextRef="#ctx0" brushRef="#br0" timeOffset="121253.18">5395 12322 918 0,'12'2'369'16,"9"-1"-215"-16,8-1-61 0,19-3-10 15,-2-3-18 1,12-2-30-16,0-1-11 0,-11 3-71 0,-7 0-101 31</inkml:trace>
  <inkml:trace contextRef="#ctx0" brushRef="#br0" timeOffset="123601.27">6307 12013 712 0,'0'3'335'16,"0"-3"-168"-16,12 13-61 16,9 0-15-16,17 12-32 15,6 9 7-15,-2 8-23 16,-6 7-13-16,-15 1-10 15,-7 7-2-15,-20-9-4 16,-9-4-12-16,-13-6-76 16,-6-10-37-16,-5-16-27 0,-1-8 5 15,5-17 72 1,9-6 31-16,19-16 21 16,12-6 2-16,23-14 18 15,3-7 24-15,10-1 51 16,1-2 26-16,-3 11 25 15,-7 9 0-15,-25 7-13 16,-13 11-11-16,-26 11-29 16,-7 12-17-16,-12 12-37 15,-1 4-15-15,3 8-6 0,10-2-67 16,19-1-230 0</inkml:trace>
  <inkml:trace contextRef="#ctx0" brushRef="#br0" timeOffset="124126.4">7080 12162 71 0</inkml:trace>
  <inkml:trace contextRef="#ctx0" brushRef="#br0" timeOffset="124570.46">7049 12158 405 0,'-10'-2'270'0,"-10"-2"-19"0,-5 0-64 15,2 4-23-15,-6 7-60 16,0 2-25-16,4 11-29 16,-2 3-5-16,14 5-3 15,2 5 1-15,11 2-8 16,10 5-9-16,9-5-12 0,15-2-6 0,11-14-32 31,1-10-40-31,10-7-129 16,-14-7-105-16</inkml:trace>
  <inkml:trace contextRef="#ctx0" brushRef="#br0" timeOffset="124840.43">7319 12285 463 0,'0'-6'233'0,"-5"-6"-52"0,-4-1-20 15,-7 2-30 1,-10 1-12-16,-1 7-46 16,-3 1-24-16,3 11-36 0,8 4-14 15,7 9-11 1,5 4-1-16,8 2-3 16,7 4 2-16,13-5 2 0,7-4 3 15,15-7 6-15,-3-6 2 16,-4-16 4-16,-4-3 4 15,-15-12 12-15,-5-4 10 0,-11-2 26 16,-8-4 7 0,-12 3-4-16,-8 3-10 0,-7 6-30 15,3 4-21-15,5 6-141 16</inkml:trace>
  <inkml:trace contextRef="#ctx0" brushRef="#br0" timeOffset="125356.19">7651 12228 290 0,'0'-3'218'0,"-4"-5"40"16,0-2-34-16,-4 2-47 0,1 1-27 16,-5 2-44-16,-3 2-21 15,-3 5-37-15,-2 1-10 16,3 5-20-16,5 4-8 0,9 2-9 16,6 3-3-16,16 5-1 15,6 3 1-15,11 3 2 16,0 0 1-16,-6-2 3 31,-6 2 10-31,-18-7 32 0,-8-1 18 0,-24-4 22 16,-3-9-6-1,-8-7-25-15,0-10-21 16,13-8-67-16,-1-3-54 16</inkml:trace>
  <inkml:trace contextRef="#ctx0" brushRef="#br0" timeOffset="125945.15">8152 11975 793 0,'-18'8'347'0,"-26"13"-176"16,0 4-37-16,4 12-58 15,5 7-22-15,15 10-35 16,9 7-12-16,25 7-7 16,9-3-1-16,21-12 0 15,3-10 2-15,10-24 4 16,1-11 2-16,-5-12 4 16,-3-7 4-16,-20-10 10 15,-10-3 5-15,-19-8 31 16,-14-5 8-16,-27 3 5 0,-14 4-1 15,-11 7-32-15,3 8-13 16,16 8-14-16,9 1-56 16,21 6-203-1</inkml:trace>
  <inkml:trace contextRef="#ctx0" brushRef="#br0" timeOffset="126325.07">8605 12111 816 0,'-5'-6'387'0,"-10"-2"-156"15,-4 1-33-15,-7 5-70 16,-3 2-35-16,-6 6-53 0,5 5-23 15,5 12-22-15,3 7-6 16,13 9-2 0,0 1-2-16,12 7-2 15,12 1 0-15,10-7 3 0,9-1 3 16,6-17 5 0,-3-9 3-16,10-14 3 15,-1-11 4-15,-6-14 7 0,-6-8 5 16,-20-7 6-1,-8-1 1-15,-19-1-4 16,-6 1-3-16,-16 2-9 0,-1 8-4 16,5 10-51-16,3 7-85 15</inkml:trace>
  <inkml:trace contextRef="#ctx0" brushRef="#br0" timeOffset="126648.07">8828 11963 850 0,'-5'-2'346'0,"-2"-3"-233"0,7 11-50 31,-2 3-59-31,5 5-9 0,8 7 2 15,-1-1 3-15,6-3 3 16,-2-4 6-16,7-8 13 16,0 0 13-16,-3-9 43 0,2 2 21 15,-14-8 32-15,-9-4 3 16,-13 1-27-16,-9-2-21 0,-5 4-39 16,-3 4-20-1,9 3-34 1,6 8-73-16</inkml:trace>
  <inkml:trace contextRef="#ctx0" brushRef="#br0" timeOffset="140583.94">9371 12261 475 0,'17'0'293'0,"12"0"1"15,17-4-192-15,4 1-29 0,5-2-42 16,0 3-11 0,-4 1-50-16,-4 1-77 15</inkml:trace>
  <inkml:trace contextRef="#ctx0" brushRef="#br0" timeOffset="140773.87">9427 12371 570 0,'13'2'274'0,"19"2"-107"16,9 2-10-16,14-4-34 0,3 2-21 15,-8-2-33 1,2-1-13-16,-15-1-167 15</inkml:trace>
  <inkml:trace contextRef="#ctx0" brushRef="#br0" timeOffset="141584.29">10269 12200 475 0,'7'-3'281'0,"7"0"-19"16,9 12-119 0,-4 7-16-16,1 13-18 15,-5 6-11-15,-12 7-27 16,-3 1-13-16,-9-6-25 15,1-7-7-15,2-12-4 0,-1-10 2 16,9-11-21-16,3-7-9 16,-1-17-14-16,6-5-11 15,4-5 11-15,-1-4 4 16,11 9 4-16,1 7 0 16,4 10 5-16,-2 9 5 0,-2 12 16 15,-2 5 7-15,-9 10 6 16,0 3-1-16,-12 5-10 15,-3-1-2-15,-7-2-3 16,-1-4-1-16,2-10-1 16,4-5 3-16,6-14-4 15,5-7-1-15,4-13-4 16,2-4-5-16,5 0-3 16,1 1-1-16,6 7 0 15,1 5 0-15,-1 10 0 16,-3 4-1-16,-6 12 7 15,-4 5 1-15,-6 10 8 0,-3 6 4 16,-2 3-1-16,1 2-2 16,-1 0 0-16,1-6-3 15,-1-7-26-15,0-6-57 16</inkml:trace>
  <inkml:trace contextRef="#ctx0" brushRef="#br0" timeOffset="141870.28">11092 12338 884 0,'0'0'464'16,"-1"1"-112"-16,1 1-145 15,0-2-126-15,0 0-24 16,0 0-50-16,0-1-102 16</inkml:trace>
  <inkml:trace contextRef="#ctx0" brushRef="#br0" timeOffset="142538.24">11708 12315 503 0,'-4'-9'290'0,"1"-11"-61"0,-4 3-50 31,-2 1-18-31,-7-2-25 16,-11 1-18-16,-8 6-38 16,-3 3-20-16,-2 10-42 0,7 10-11 15,3 13-16 1,5 7-3-16,17 6-1 0,7 5 2 16,14-5 5-16,9-6 4 15,12-10 5-15,7-9 3 16,4-13 5-16,-2-4 0 0,-8-12 2 15,-6-4 1-15,-12-6 0 16,-9-3-1-16,-2 0-2 16,-3 4-1-16,-5 6 12 15,0 7 10-15,-4 11-2 16,-2 3 1-16,5 12-16 16,1 5-10-16,6 11-2 15,2 3 1-15,1 0 7 16,4-1-37-16,1-4-155 15,5-10-163-15</inkml:trace>
  <inkml:trace contextRef="#ctx0" brushRef="#br0" timeOffset="142759.54">11879 12429 837 0,'6'2'411'0,"14"6"-146"15,3 2-63 1,13 5-83-16,3 5-33 16,4 0-37-16,4 1-10 15,-10-2-14-15,-2-1-6 0,-8 0-27 16,-13-5-30 0,0-6-100-16,-7-5-75 15</inkml:trace>
  <inkml:trace contextRef="#ctx0" brushRef="#br0" timeOffset="142948.94">12184 12464 371 0,'-1'-6'284'0,"-5"-6"57"0,2 0-89 16,2 2-79 0,0 2-24-16,1 6-45 0,-7 6-17 15,-4 12-24-15,-10 4-5 16,-19 12 1-16,-4 2-5 15,-11-2-12-15,2-2-12 16,18-5-15-16,5-10-46 16,23-8-120-16</inkml:trace>
  <inkml:trace contextRef="#ctx0" brushRef="#br0" timeOffset="169713.05">2563 11831 98 0,'4'-4'91'16,"0"-1"52"-1,2-5 1-15,1 2 25 0,-4 1 10 0,4 2 12 16,-7 1-1-16,0 2-27 16,0-1-21-1,-1 3-47 1,0 0-25-16,-15 2-27 0,-45 6-10 0,24-4-17 16,-2-4-3-16,-5 0-9 15,8 0-1 1,10-2-3-16,8 2-3 15,10 0-11-15,6 2-8 16,2 6-6-16,-1 0-2 16,4 9 4-16,3-2 6 15,1 8 11-15,0 1 6 16,-4 1 10-16,0 4 3 16,-3-6 1-16,0-3-3 15,1-6-2-15,0-3-2 0,4-6 2 16,3-2-1-16,5-5-4 15,5-9-1-15,12 7-7 16,3 2-4-16,4 4-1 16,6 13 1-16,-6 3 1 15,-7 3 0-15,-10 14 10 16,-12-2 6-16,-12 11 28 16,-7 1 10-16,-14-4 10 15,-3-4-1-15,-11-17-7 16,-7-12-4-16,-2-16-12 15,-3-11-2-15,9-4-16 16,12-1-6-16,13 4-6 16,6 4-6-16,7 5-25 0,4 3-43 15,12 3-231-15</inkml:trace>
  <inkml:trace contextRef="#ctx0" brushRef="#br0" timeOffset="184349.62">2512 13538 448 0,'0'-13'275'16,"0"-4"-38"-16,-4 2-34 15,-4-3-10-15,-7 5-31 16,-6-1-18-16,-6 5-40 0,-4 8-21 16,-6 8-38-16,4 7-20 15,3 12-32-15,6 6-7 16,15 8-8-16,3 2 1 15,14-1 3-15,3-3 4 16,16-10 5-16,5-3 1 16,11-18-2-16,3-10-4 15,-3-15-10-15,-6-9-2 0,-16-7 8 16,-3-1 9 0,-14-5 16-16,-2 5 8 0,-4 9 7 15,-1 4 12 1,-6 9 15-16,3 8-5 0,-1 5-16 15,0 4-16-15,5 17-24 16,3-1 0-16,5 10 7 16,3 5 3-16,9-3 2 15,1 1 0-15,3-5-74 16,1-2-96-16</inkml:trace>
  <inkml:trace contextRef="#ctx0" brushRef="#br0" timeOffset="184588.5">2786 13732 1013 0,'3'6'385'16,"11"10"-269"-16,7 1-51 0,12 13-12 15,2 0-18-15,-2 6-21 16,-6-1-6-16,-7-8-67 16,-1-3-55-16</inkml:trace>
  <inkml:trace contextRef="#ctx0" brushRef="#br0" timeOffset="184732.3">3043 13744 1049 0,'-8'11'482'0,"-12"15"-214"0,-6 7-72 16,-12 0-93-16,1 2-37 15,2-6-51 1,6-6-72-16,12-10-279 0</inkml:trace>
  <inkml:trace contextRef="#ctx0" brushRef="#br0" timeOffset="185053.31">3432 13501 794 0,'10'3'361'0,"8"0"-141"16,9 3-100-16,8-2-39 15,2 2-28-15,5-5-34 16,-4-2 2-16,0 1-123 15,-4-7-152-15</inkml:trace>
  <inkml:trace contextRef="#ctx0" brushRef="#br0" timeOffset="185318.67">3511 13665 613 0,'3'0'292'15,"11"1"-97"-15,2 1-12 0,11 1-29 16,6-1-28-16,9 3-59 15,2-4-15-15,-5 0-14 16,-1 1-71-16</inkml:trace>
  <inkml:trace contextRef="#ctx0" brushRef="#br0" timeOffset="187211.77">4237 13898 820 0,'7'-1'278'16,"20"-2"-260"-16,19-1-26 15,37 0 0-15,24 1-1 16,40 3 2-16,11 3 2 15,36 4 3-15,2 2 4 0,12 4 9 16,12 2 6 0,14-6 33-16,11 1 8 0,30-8 8 15,7-7 0-15,19-5-22 16,21-4-9-16,5-2-12 16,11 1-3-16,4 1-5 15,-11 3 1-15,6 2-2 16,-5 4-2-16,-20 6-3 15,0 1-3-15,-35 5 0 16,-18 1-1-16,-21-1-1 16,-8 0-1-16,-32-4 1 15,-7-3-26-15</inkml:trace>
  <inkml:trace contextRef="#ctx0" brushRef="#br0" timeOffset="188916.51">4916 13108 195 0,'11'-3'182'0,"6"0"30"15,-15 1-15-15,6-4-4 16,-7 3-23-16,-3-2-21 0,-4 2-50 16,-9 2-26-16,-16-1-39 15,-1-2-12 1,-11-2-11-16,-3 3-3 0,9-1-8 15,4 4-2-15,11 4-7 16,7 1-1-16,3 2-4 16,4 3 1-16,3 2 0 15,0 1 2-15,5 2 4 16,0 4 1-16,0 5 3 16,0 0 1-16,0-1 3 15,0-4 1-15,3 0 1 16,2-8 0-16,4-1-1 0,5-3 0 15,8-6 0-15,10 2-1 16,20 6-1-16,6 4-1 16,-2 9 1-1,-8 4 7-15,-27 4 15 0,-9 3 8 0,-20-2 13 32,-9-1 1-32,-18-4-6 0,-10-6-3 0,-8-10-11 15,3-4-6-15,9-12-47 16,8-6-36-16,19-1-100 15,1-3-77-15</inkml:trace>
  <inkml:trace contextRef="#ctx0" brushRef="#br0" timeOffset="189249.94">5295 13421 428 0,'-4'-6'266'0,"-7"-7"1"15,-2 3-79-15,-7 3-59 0,2 0-15 16,-7 8-37-1,0 4-14-15,1 10-34 0,-4 5-12 0,6 6-13 16,7 6-1 0,12 0-1-16,5 1-2 15,19 1 0-15,4-10-3 16,10-5 0-16,5-6 2 16,4-12-42-16,-1-1-54 15</inkml:trace>
  <inkml:trace contextRef="#ctx0" brushRef="#br0" timeOffset="189590.94">5610 13454 335 0,'-3'-6'256'0,"-8"-3"60"16,-2 2-87-16,-5 1-75 16,-1 3-29-16,-1 4-58 15,-3 4-27-15,5 6-30 16,0 3-9-16,8 9-9 16,2 1-1-16,10 3-1 15,8 0 0-15,3-6 4 16,8 1 3-16,5-10 8 15,3-4 4-15,0-8 15 16,-1-6 14-16,-10-10 15 16,-4-4 5-16,-9-6-4 0,-5 0-14 15,-10 3-50-15,0 2-56 16</inkml:trace>
  <inkml:trace contextRef="#ctx0" brushRef="#br0" timeOffset="189982.3">5894 13469 626 0,'-3'-2'330'0,"1"-1"-94"31,1 2-68-31,1 1-76 0,0 0-29 0,7 4-9 16,13 3 14-16,22 39 15 15,-27-23 2 1,-11 3 0-16,-8-3 0 0,-6 0-16 31,-10-4-7-31,-7-10-24 0,-2-8-10 16,-6-10-45-16,4-11-64 0,7-3-285 16</inkml:trace>
  <inkml:trace contextRef="#ctx0" brushRef="#br0" timeOffset="190600.03">6378 13501 575 0,'-10'-9'278'0,"-15"-13"-92"16,9-2-47-16,7-15-59 15,3-5-25-15,16 1-43 16,1 1-11-16,10 12 10 15,5 5 10-15,1 17 15 16,-4 4 5-16,-1 18 14 16,-6 6 8-16,-16 20 13 15,-1 11 1-15,-17 13-23 16,-7 0-15-16,-4-7-24 16,-3-6-4-16,4-18-2 15,5-6 0-15,9-15 3 0,8-5-1 16,4-7-5-1,8-2-4-15,10-4-5 0,6 3-4 16,7 0 2 0,0 2 2-16,-1 1 0 15,-1 0 11-15,2 0-116 0,2-2-123 16</inkml:trace>
  <inkml:trace contextRef="#ctx0" brushRef="#br0" timeOffset="190892.31">6764 13401 694 0,'-11'-6'396'0,"-15"-7"-61"15,-3 2-85-15,-2 6-108 16,0 5-45-16,1 12-56 16,4 5-19-16,6 11-21 15,3 2-4-15,12 2-8 16,10 0-2-16,12 1 2 15,9-2 1-15,8-7 5 16,2-6 4-16,5-11 2 16,2-5 5-16,-1-9 5 15,-4-8 4-15,-12-7 7 16,-7-5 2-16,-19-6-1 16,-6-1-2-16,-15 3-11 15,-4 4-7-15,-9 9-63 16,1 3-60-16</inkml:trace>
  <inkml:trace contextRef="#ctx0" brushRef="#br0" timeOffset="191183.43">6893 13185 554 0,'0'-2'342'16,"-2"-1"-20"-16,2 1-159 16,0 2-102-16,0 0-24 15,0 0-5-15,2 4 11 16,10 6 13-16,34 27 4 16,-29-33-3-16,-5-4 0 0,-4-6 9 15,-6-2-1-15,-5-5-8 16,-7 2-10-16,-9 0-31 15,-2 4-13-15,-2 7-33 16,3 1-69-16</inkml:trace>
  <inkml:trace contextRef="#ctx0" brushRef="#br0" timeOffset="191580.15">7466 13234 814 0,'-3'-3'408'0,"3"3"-164"15,-1 7-58-15,1-3-72 16,4 26-32-16,15 69-7 0,-8-33-20 15,-4-5-29-15,0-5-9 16,-5-13-17-16,1-10-48 16,-1-15-192-1</inkml:trace>
  <inkml:trace contextRef="#ctx0" brushRef="#br0" timeOffset="191726.96">7363 13467 1073 0,'13'-1'443'0,"24"-4"-283"15,11-1-33-15,7 3-67 16,11-2-25-16,-2 2-87 0</inkml:trace>
  <inkml:trace contextRef="#ctx0" brushRef="#br0" timeOffset="192273.59">7980 13244 859 0,'-2'-2'375'15,"11"5"-170"1,13 10-50-16,35 20-61 0,18 12 6 16,5 11-28-16,-6 1-9 15,-29-2-22 1,-22-6-11-16,-25-7-7 0,-10-5-7 16,-22-10-38-16,-11-5-29 15,-17-16-44-15,-2-6-21 16,10-13 0-16,14-9 7 15,24-8 31-15,10-9 20 0,21-10 41 16,9-3 27-16,17-12 28 16,3 4 11-16,4 4 14 15,-5 4 2-15,-18 16 8 16,-13 7-3-16,-20 13-25 16,-15 5-12-16,-22 8-25 15,-4 3-5-15,-6 6-93 16,5 0-91-16</inkml:trace>
  <inkml:trace contextRef="#ctx0" brushRef="#br0" timeOffset="192647.26">8725 13489 422 0,'-2'-6'275'16,"-4"-8"24"-16,-2-1-69 15,-8-1-46-15,-8 0-22 0,-9 4-48 16,-1 4-25-16,-2 12-48 0,4 5-16 16,8 12-18-16,4 4-5 15,11 7 0 1,9-1 0-16,10 0-1 16,6-3-1-16,14-4-2 15,5-2 1-15,9-8-61 16,4-2-69-16</inkml:trace>
  <inkml:trace contextRef="#ctx0" brushRef="#br0" timeOffset="192928.72">8964 13539 716 0,'-4'-4'338'0,"-5"-12"-131"15,-3-2-33-15,-3 0-51 16,-3-4-21-16,1 7-41 0,1 2-23 15,1 9-26-15,1 5-13 16,2 9-11-16,1 7-2 16,7 6-2-16,1 4 3 15,8-2 2-15,4 1 3 16,6-4 2-16,4-6 3 16,6-6 4-16,1-5 4 15,1-10 11-15,-4-5 9 0,-8-4 13 16,-6 0 1-16,-10-3-10 15,-5 1-11-15,-9-4-67 16,0-1-62-16</inkml:trace>
  <inkml:trace contextRef="#ctx0" brushRef="#br0" timeOffset="193166.01">9115 13477 688 0,'29'8'387'0,"19"5"-106"15,-4 4-77 1,-9 6-36-16,-23 2-68 0,-12 3-22 16,-17 0-24-16,-5-2-9 15,-13-6-11-15,-1-5-1 16,-2-10-105-1,3-8-56-15</inkml:trace>
  <inkml:trace contextRef="#ctx0" brushRef="#br0" timeOffset="193755.64">9807 13173 425 0,'-13'-3'260'16,"-10"5"-3"-16,-8 7-62 15,-15 11-53-15,2 10-23 16,-2 12-42-16,8 8-21 16,19 12-32-16,15 4-8 15,16-4 6-15,11-6 4 0,20-14 6 16,8-12 2-16,9-16-11 15,0-9-5-15,-6-14-2 16,-8-4 0-16,-20-7 6 16,-8-8 1-16,-27-1-1 15,-15 0-1-15,-15-1-10 16,-7 3-3-16,-3 3-6 16,0 4-3-16,8 7-40 15,4 7-51-15</inkml:trace>
  <inkml:trace contextRef="#ctx0" brushRef="#br0" timeOffset="194147.07">10206 13376 499 0,'0'-8'297'16,"0"-7"-47"-16,-11 3-50 16,-6 2-21-16,-9 4-50 15,-3 5-35-15,0 8-51 16,1 5-17-16,10 14-27 16,4 4-6-16,11 11-3 15,5 3-1-15,16-3 3 16,6 0 0-16,17-11 2 15,5-7 2-15,1-12 3 16,-1-6 1-16,-10-12 8 16,-4-8 3-16,-12-9 7 15,-9-7 3-15,-13-7 14 16,-8-3 5-16,-11 0-2 0,-5 0-3 16,-1 12-19-1,-4 0-10-15,4 10-55 16,3 7-73-16</inkml:trace>
  <inkml:trace contextRef="#ctx0" brushRef="#br0" timeOffset="194453.07">10480 13195 564 0,'-4'0'221'16,"-4"3"-136"-1,3 4-28 1,6 4 3-16,5 6 19 0,11 0 20 16,9 1 3-16,9-3 9 0,2-2-12 15,-4-7-16-15,-7-6 5 16,-11-6 14-1,-10-5 6-15,-14-4-8 0,-8 0-16 0,-20-3-43 16,-6 6-18-16,1 7-15 16,4 3-38-16</inkml:trace>
  <inkml:trace contextRef="#ctx0" brushRef="#br0" timeOffset="195653.04">7145 14299 463 0,'-8'0'258'16,"-12"3"-39"-16,0 9-75 16,0 9-69-16,1 9-18 0,12 12-25 15,6 2-9 1,16 5-7-1,7-7-4-15,15-7 1 0,7-7 1 16,8-19 6-16,2-5 8 16,-6-12 36-16,-7-12 17 15,-18-5 45-15,-7-5 21 0,-16-7-3 16,-7 3-10 0,-20-5-38-16,-11-1-29 0,-16 9-37 15,-1 7-13-15,11 15-18 16,9 7-9-16,23 5-69 15,5 5-75-15</inkml:trace>
  <inkml:trace contextRef="#ctx0" brushRef="#br0" timeOffset="195889.43">7452 14645 1222 0,'-1'0'494'16,"-3"0"-305"0,6 2-131-1,-2-2-27-15,0 0-76 16,0-1-80-16</inkml:trace>
  <inkml:trace contextRef="#ctx0" brushRef="#br0" timeOffset="196481.84">7690 14312 715 0,'-2'-5'332'16,"2"-2"-161"-16,7-3-37 16,17-2-56-16,8 2-18 15,12-2-10-15,0 4-4 0,1 7-16 16,-5 2-7-1,-11 12-6-15,-7 2 0 16,-22 11 7-16,-11 2 1 0,-14 1 1 16,-6 2-3-16,1-7-8 15,6-4-2 1,13-11-8-16,3-5-4 16,17-4 0-16,3-3 3 15,11 4 8-15,15 6 3 16,4 7-4-16,1 5-3 0,-10 6 12 15,-17 3 10-15,-27-1 20 16,-10-2 5-16,-19-7-8 16,0-4-7-16,-3-14-14 15,4-5-6-15,5-12-10 16,1 0-11-16,14 4-99 0,5-1-75 16</inkml:trace>
  <inkml:trace contextRef="#ctx0" brushRef="#br0" timeOffset="198498.0799">11674 13773 525 0,'0'-8'262'0,"1"-13"-84"0,1-3-29 0,11-1-44 16,-2 1-15-16,4 8-5 15,1 5-7-15,-8 12-19 32,4 9-14-32,-1 16-32 0,-2 6-5 15,5 9-1 1,6-3 1-16,3-11-2 0,4-7 2 0,2-18 3 15,-2-6 2-15,-6-12 5 16,-3-7 1 0,-11-5 2-16,-5 1-2 15,-6 4-4-15,-7 5-5 0,2 6-12 16,0 7-30-16,5 7-132 16,4 2-139-1</inkml:trace>
  <inkml:trace contextRef="#ctx0" brushRef="#br0" timeOffset="198733.23">11681 14006 555 0,'9'-4'306'16,"9"-1"-65"-16,11 2-79 15,9-1-1-15,10 2-45 16,2-1-28-16,5 2-40 16,-7-1-17-16,-8 2-21 15,-10 0 1-15,-12-3-97 0,-5 0-345 16</inkml:trace>
  <inkml:trace contextRef="#ctx0" brushRef="#br0" timeOffset="209592.31">12572 13742 625 0,'-15'-12'288'0,"-10"-16"-121"15,10-2-35-15,22-1-52 0,14 1-22 0,21 4-14 31,7 8 6-31,6 12 14 0,0 8 4 0,-7 16-7 16,-8 3-6-16,-24 13-9 16,-15 8-6-16,-28 11-10 31,-14 5-4-31,-9 2-6 16,-2-7-4-16,7-18-4 0,4-8-6 15,18-18-31-15,7-7-18 16,15-4-25-16,9-1 0 0,12-3 25 0,9 1 15 15,7 5 24 1,5 0 4 0,4 6 6-16,-5-2 2 15,-1 4 1-15,-4 0-21 16</inkml:trace>
  <inkml:trace contextRef="#ctx0" brushRef="#br0" timeOffset="210282.18">13324 13736 362 0,'1'-5'235'16,"5"-5"-29"-16,-1-1-41 16,-3-4-15-16,-2 0-23 15,-4-1-10-15,-6 2-16 16,-5 0-8-16,-10 3-12 16,-6 3-10-16,-2 6-18 15,-5 4-13-15,8 8-27 16,1 3-8-16,6 0-7 0,12 4-3 15,11 0-1 1,8-1 0-16,13-6 4 16,7-2-1-16,1-8-1 15,2-1-5-15,-3-3-9 16,-5-3-1-16,-4 2 3 16,-3 3 5-16,-9 2 8 15,-3 3 0-15,0 11 1 16,0 3 2-16,6 12 3 15,0 1 0-15,4 4 1 0,-3-1 0 16,-1-3 0 0,-7 1 1-16,-11-1 3 15,-8-1 1-15,-16-6 5 0,-2-9 2 16,-6-13 15-16,-1-4 4 16,9-16-3-16,2 2-4 0,13-3-20 15,10 3-9-15,7 8-84 16,8 1-81-16</inkml:trace>
  <inkml:trace contextRef="#ctx0" brushRef="#br0" timeOffset="210920.8898">13793 13517 779 0,'9'8'362'0,"5"6"-157"16,1 13-73-16,0 4-24 16,-10 4-34-16,-3-4-19 15,-2-7-25-15,-3-5-9 16,2-8-3-16,1-7-1 0,1-12-15 15,3-5-8-15,2-12-9 16,0-2-4-16,3-3 10 16,3 3 5-16,1 6 5 15,5 3 3-15,-3 10 16 16,-3 6 9-16,-5 6 13 16,-3 10 0-16,-6 6-10 15,-4-1-8-15,0 2-11 16,-2-5-4-16,4-3-2 15,3-5-4-15,6-8-27 16,9-5-10-16,4-11-8 16,5-2 2-16,1-8 24 0,3 6 8 15,-3 1 8-15,0 9 3 16,-5 12 16-16,-4 4 10 16,-7 13 12-16,-1 3 0 15,-5 1-10-15,-2 3-10 16,2-2-7-16,2-1-26 15,-2-6-149-15,4-2-144 16</inkml:trace>
  <inkml:trace contextRef="#ctx0" brushRef="#br0" timeOffset="211164.7">13755 13818 950 0,'7'0'427'0,"21"-1"-172"16,11-2-81-16,32-1-52 0,10 1-25 16,0 3-50-16,-4 3-17 15,-17 4-23-15,-7 2-47 16,-11 1-157-16,-6-2-174 15</inkml:trace>
  <inkml:trace contextRef="#ctx0" brushRef="#br0" timeOffset="211672.3298">14087 14147 503 0,'-18'-4'347'16,"-16"-5"24"-16,-3 5-187 16,2 6-38-16,5-1-64 15,3 4-24-15,13 2-37 0,6-1-12 0,15 5-4 31,12 3 2-31,15 3 3 0,5 4 0 16,6 6-3-16,-7 1-1 16,-18 5 4-1,-7 0 4-15,-20-1 16 16,-10-2 14-16,-15-6 12 16,-7-4-1-16,-10-14-9 15,-1-9-14-15,10-15-15 0,5-9-5 16,18-1-41-16,10-2-55 15,14 1-162-15,10 4-261 16</inkml:trace>
  <inkml:trace contextRef="#ctx0" brushRef="#br0" timeOffset="212149.15">14178 14066 786 0,'1'-7'328'16,"5"-4"-166"-16,3-2-28 0,16-1-25 16,1 5-3-16,10 7-29 15,2 2-19 1,-7 11-20-16,-3 1-4 16,-14 4 0-16,-11 2 0 15,-14 7-4-15,-10 1-5 0,-8-1-9 16,-2-2-4-1,8-4-3-15,3-5-3 0,12-6-3 16,8-1-2 0,4-4-1-16,5 1 0 15,5 0 2-15,2 0 1 0,5-3-1 16,4 3 0-16,4-4 1 16,1 0-1-16,2-2 0 15,-1-5 1-15,-6 1-58 16,-4 1-76-16</inkml:trace>
  <inkml:trace contextRef="#ctx0" brushRef="#br0" timeOffset="-213592.76">1716 16421 515 0,'0'3'302'15,"2"3"-10"-15,2-6-77 16,-4-2-63-16,0 1-17 16,19-18-44-16,37-48-27 15,-30 14-30-15,1-6-8 16,-4-2-10-16,-5 1-2 16,-9 5-2-16,-4 5 0 15,-6 8-3-15,-4 8 6 0,-1 13 17 16,1 8 5-1,1 13-3-15,1 6-10 16,5 13-22-16,6 7-6 16,15 13 1-16,9 12 2 15,8 14 1-15,-1 4 1 0,-7 2 1 16,-4-6 1-16,-8-13 2 16,-3-11 0-16,-5-12-35 15,-5-8-42 1,-6-14-129-16,-2-5-156 0</inkml:trace>
  <inkml:trace contextRef="#ctx0" brushRef="#br0" timeOffset="-213445.3199">1821 16276 600 0,'17'3'299'16,"12"2"-79"-16,20 1-146 15,10 1-13-15,2-4-32 0,-7 0-95 16</inkml:trace>
  <inkml:trace contextRef="#ctx0" brushRef="#br0" timeOffset="-213274.3598">1664 16179 947 0,'-5'-1'422'0,"-3"1"-199"16,13 1-164-16,5 2-33 15,18-3-32-15,5 0-25 16,13 0-239-16</inkml:trace>
  <inkml:trace contextRef="#ctx0" brushRef="#br0" timeOffset="-212940.57">2340 16419 801 0,'17'7'357'16,"10"2"-180"-16,6-3-57 15,-4-6-11-15,-13-9-32 16,-8 4-15-1,1 2-21-15,19-23-7 0,-14-6-8 0,-2-5-1 16,-22 8 0-16,-5 4-2 16,-8 7 6-16,-8 6 6 15,2 12 6-15,-1 7 0 16,7 15-11-16,2 7-10 16,10 10-10-16,5 5-2 15,7 3-1-15,6 5-2 16,4-6-1-16,0 1-1 15,3-8 1-15,-2-6-12 16,2-9-109-16,1-9-108 0</inkml:trace>
  <inkml:trace contextRef="#ctx0" brushRef="#br0" timeOffset="-212622.97">2918 16308 713 0,'0'11'418'16,"0"5"-80"-16,-11 8-108 0,-7 4-37 15,-12-5-85-15,-4-1-34 16,-3-9-42-16,4-9-10 16,3-6-48-16,4-7-26 15,8-8-32-15,4 4-9 16,10-4 29-16,4-1 19 0,12 3 26 15,4 1 10-15,8 3 17 16,4 6 13 0,4 9 26-16,-1 4 14 15,-2 14 20-15,-1 3-1 16,-6 3-20-16,-4-1-15 0,-3-6-30 16,1-5-82-16</inkml:trace>
  <inkml:trace contextRef="#ctx0" brushRef="#br0" timeOffset="-211793.41">5419 16628 530 0,'6'-12'268'15,"-6"-13"-65"-15,0 2-28 16,-11-1-33-16,-10 5-11 16,-7 8-23-16,-7 0-8 15,-8 16-25-15,-2 1-16 16,3 12-33-16,5 7-15 0,9 9-16 16,7 5-2-1,17 6 1-15,6-1 0 16,20-3 5-16,5-5 1 15,11-15 2-15,5-7 2 0,2-20 1 16,3-7 1-16,-6-9-3 16,-8-5-3-1,-11-6-2-15,-8-1 1 0,-13-1 3 16,-2 2 5-16,-7 10 12 16,-1 9 15-16,-5 12 23 15,2 6 5-15,1 10-1 16,0 5-14-16,7 7-25 15,4 2-6-15,7 5-11 0,5-5-3 16,3-3-2 0,5-3-2-16,1-8-103 15,2-1-113-15</inkml:trace>
  <inkml:trace contextRef="#ctx0" brushRef="#br0" timeOffset="-211558.94">5602 16773 1094 0,'5'4'444'0,"11"4"-267"0,6 4-51 31,14 8-40-31,0 2-26 0,5 5-37 0,-3 2-8 16,-9-1-7-1,-6-4-38-15,-8-9-117 0,-4-2-80 16</inkml:trace>
  <inkml:trace contextRef="#ctx0" brushRef="#br0" timeOffset="-211399.78">5912 16771 1005 0,'-9'7'459'0,"-21"12"-198"16,-1 6-58-16,-9 8-77 16,-5 2-35-16,2-3-54 15,1-3-15-15,10-9-76 16,7-6-86-16</inkml:trace>
  <inkml:trace contextRef="#ctx0" brushRef="#br0" timeOffset="-210935.8799">5174 16225 901 0,'7'0'366'0,"18"-2"-189"15,14 2-64-15,24-2-19 16,6 0-14-16,9 2-43 16,-4 2-13-16,-5 2-13 15,-4 1-2-15,-9-1-27 16,-8-4-36-16,-16-5-101 15,-8-1-72-15,-12-3-47 0,-11-4 29 16,-7-3 109 0,-4-1 97-16,-2 1 147 15,2 1 44-15,3 7 50 0,6 4-11 16,7 9-47-16,4 4-29 16,10 7-47-16,1 5-6 15,-5 5 8-15,-4 6 5 16,-12 1 12-16,-7 2-6 0,-6-5-27 15,-6-4-13 1,5-10-90-16,0-9-67 16</inkml:trace>
  <inkml:trace contextRef="#ctx0" brushRef="#br0" timeOffset="-210583.12">6421 16510 943 0,'11'4'399'16,"20"-2"-236"-16,12 3-44 15,15-4-57-15,4-1-28 0,0 0-12 16,-7 0-70-16,-16 1-348 15</inkml:trace>
  <inkml:trace contextRef="#ctx0" brushRef="#br0" timeOffset="-210410.93">6454 16667 932 0,'9'5'395'0,"13"-1"-209"16,14 2-34-16,10-4-31 16,6-2-30-16,1-2-42 15,-2-1-47-15</inkml:trace>
  <inkml:trace contextRef="#ctx0" brushRef="#br0" timeOffset="-209735.4">7576 16655 408 0,'-1'-10'229'0,"-6"-9"-25"0,-2-5-59 0,-10 5-30 16,-3 0-4-16,-4 2-6 16,-3 9-3-16,-3 5-25 15,3 7-19 1,1 13-31-16,-1 5-14 0,10 13-12 15,4 3-1 1,12 1 1-16,8 0 1 16,10-3 1-16,1-6-1 15,7-10-1 1,4-4 0-16,5-18-1 16,4-9-1-16,-1-10-11 0,-2-5-8 15,-9-9-4-15,-7 1 4 16,-9-2 13-16,-5 3 10 15,-8 7 20-15,-3 2 18 16,-4 11 37-16,-1 11 10 16,-1 9 4-16,1 9-17 15,6 6-38-15,6 3-13 16,10 6-17-16,4 4-4 0,9-3-2 16,3 1 1-16,4-6-66 15,-1-2-68-15</inkml:trace>
  <inkml:trace contextRef="#ctx0" brushRef="#br0" timeOffset="-209555.9">7816 16766 976 0,'8'6'427'15,"3"4"-204"-15,10 8-128 16,-1-1-18-16,3 6-31 15,-3 0-11-15,-3-1-25 0,0 0-58 16,-7-7-122-16,2-7-100 16</inkml:trace>
  <inkml:trace contextRef="#ctx0" brushRef="#br0" timeOffset="-209398.12">8002 16747 823 0,'-5'2'398'0,"-13"7"-141"15,-1 1-54-15,-2 7-85 16,0 2-25-16,-1 7-44 16,-2-1-15-16,-2 5-15 15,-3-2-13-15,1-9-126 16,7 1-121-16</inkml:trace>
  <inkml:trace contextRef="#ctx0" brushRef="#br0" timeOffset="-208936.03">8372 16537 923 0,'4'3'413'16,"2"10"-157"-1,2 8-91-15,-7 13-30 0,-1 8-23 16,-1 6-48-16,-5 2-17 16,4-4-24-16,1-6-9 15,1-14-11-15,5-9-2 16,16-10-1-16,3-5 0 0,6-2-52 31,3-1-56-31,-9-5-198 16</inkml:trace>
  <inkml:trace contextRef="#ctx0" brushRef="#br0" timeOffset="-208747.34">8359 16404 979 0,'1'0'446'0,"2"0"-198"16,3 0-150-16,-6 0-30 0,0 0-62 16,0 0-88-16</inkml:trace>
  <inkml:trace contextRef="#ctx0" brushRef="#br0" timeOffset="-208480.34">8250 16181 944 0,'6'-5'435'16,"2"-5"-175"-16,19 6-142 0,4 2-33 0,14 4-39 31,8 5-18-31,1 2-18 16,2-1-1-16,-5-2-38 15,-7-3-41-15,-12-3-150 16,-4-2-163-16</inkml:trace>
  <inkml:trace contextRef="#ctx0" brushRef="#br0" timeOffset="-208322.09">8666 16092 412 0,'0'-1'290'15,"-3"-3"13"-15,4 9-41 16,-1-5-68-16,0 0-36 16,8 20-31-16,11 39-12 0,-20-26-27 15,-4-1-17-15,-4-8-35 16,-2-5-10-16,3-10-88 15,2-4-86-15</inkml:trace>
  <inkml:trace contextRef="#ctx0" brushRef="#br0" timeOffset="-207987">9120 16553 794 0,'9'0'377'0,"21"0"-124"15,12-5-105-15,8 0-57 16,5 1-31-16,-7 2-38 16,-6 2-9-16,-5 1-127 15,-6 0-123-15</inkml:trace>
  <inkml:trace contextRef="#ctx0" brushRef="#br0" timeOffset="-207790.37">9173 16690 578 0,'4'1'348'0,"13"5"5"0,10-3-109 0,11-1-67 31,2 0-35-31,0-3-61 16,-1-2-26-16,-7 0-26 15,-1-3-32-15,-9 0-160 16</inkml:trace>
  <inkml:trace contextRef="#ctx0" brushRef="#br0" timeOffset="-207087.52">10261 15910 609 0,'-24'11'295'16,"-28"26"-91"-16,-1 13-41 15,2 29-43-15,6 19-12 0,14 29-37 16,6 11-24-16,15 12-29 16,13-3-11-1,20-25-5-15,12-14-1 16,28-32 0-16,2-20-1 0,5-26-112 0,0-11-155 31</inkml:trace>
  <inkml:trace contextRef="#ctx0" brushRef="#br0" timeOffset="-206641.4499">10549 16335 878 0,'8'-15'371'0,"15"-17"-179"15,6 1-27-15,16 10-40 0,0 6-22 16,-4 15-53-16,-2 13-18 16,-23 19-1-16,-9 10 3 15,-16 13 0 1,-14 2-4-16,-15 2-13 0,-7-4-5 16,-8-7-8-16,7-4-5 15,8-13-7-15,12-4-3 0,15-12-7 16,8-9 2-16,20-11 7 15,12-3 0-15,18-2 8 16,5 2 1-16,-1 8 11 16,-7 2 5-16,-14 10 5 15,-8 2 1-15,-9-1 0 16,-2-1-42-16,-4-6-229 16</inkml:trace>
  <inkml:trace contextRef="#ctx0" brushRef="#br0" timeOffset="-206119.02">11195 16454 613 0,'3'-11'305'0,"4"-9"-96"0,1-1-78 16,-2-3-10-16,-6 1-8 15,-4 0-6 1,-6-1-13-16,-8 5-1 16,-5 4-14-16,-6 5-10 15,-5 7-25-15,1 4-14 0,3 9-23 16,3 6-5-16,10 9-5 15,7 4-3 1,11 3-1-16,6 0 0 0,11-8 2 0,8-9 1 16,7-7-4-16,3-4-11 15,-2-6-23-15,-5-4-2 16,-10-3 7-16,-3-4 11 0,-7 2 26 31,-1 3 2-31,-4 4 3 16,1 5 17-16,-1 14 19 0,-4 4 8 0,4 14 10 31,0 4-12-31,-10 3-13 0,0 1-3 0,-11-3-3 16,-8-1 2-16,-10-7-1 31,-2-1-1-31,1-20-6 0,4-9-9 0,13-19-67 16,6-8-59-1</inkml:trace>
  <inkml:trace contextRef="#ctx0" brushRef="#br0" timeOffset="-205430.96">11711 16235 733 0,'6'-4'345'16,"9"4"-143"-16,1 4-48 16,3 12-64-16,-1 6-16 15,-3 10-16-15,-10 3-2 0,-1 1-7 16,-4-2-6-16,-3-16-15 15,2-5-5 1,-3-13-5-16,4-6-4 16,4-10-6-16,2-7-4 15,7-9-7-15,1-2 0 16,7 3 1-16,-2 2 1 0,2 10-1 16,-1 5 0-1,-5 13 3-15,0 7 9 0,-4 11 15 16,-5 7 5-16,-6 5 3 15,0 1-6-15,-6 0-12 16,2-7-4-16,0-8-7 16,3-6-2-16,4-12-17 15,4-8-8-15,8-8-6 0,1-3-1 16,5-5 16 0,-1 5 4-16,3 5 6 15,-2 6 0-15,-3 12-1 16,-1 4 0-16,-11 14 4 15,0 5 1-15,-5 4 1 16,-2 1 6-16,1-3-152 0,-2-3-162 0</inkml:trace>
  <inkml:trace contextRef="#ctx0" brushRef="#br0" timeOffset="-205199.8598">11755 16608 1015 0,'8'3'396'0,"14"-2"-264"16,11 1-34-16,18-3-15 16,8-3-24-1,10 1-33-15,0-2-10 0,-9 5-23 16,-10-2-61-16,-14 2-154 0,-11 1-136 15</inkml:trace>
  <inkml:trace contextRef="#ctx0" brushRef="#br0" timeOffset="-204829.05">11833 16885 723 0,'-13'0'371'15,"-15"3"-81"-15,1 3-100 16,17 5-78-16,0 2-26 0,8 1-45 15,6 3-16 1,10 1-7-16,12 0-1 0,12 3-2 16,0-3 0-1,-4 5 2-15,-12 2 5 16,-22 0 12-16,-8 2 6 0,-22-4 0 16,-8-4-6-16,-5-13-12 15,1-7-7-15,6-12-39 16,4-3-39-16,16-1-95 15,9 4-65-15</inkml:trace>
  <inkml:trace contextRef="#ctx0" brushRef="#br0" timeOffset="-204484.8799">12014 16835 919 0,'8'-11'387'15,"14"-11"-220"-15,8 5-34 0,7 7-58 16,0 7-21-16,-7 9-35 16,-7 6 2-16,-11 9 23 15,-9 6 8-15,-10 1 7 16,-10 2-5-16,-11-1-24 15,-2-2-8-15,1-9-10 16,6 0-1-16,14-9-9 16,7-6-2-16,11-2 4 15,5-1 0-15,9 0 5 16,3 0 0-16,2 0-4 0,3-2 0 16,-4-1-77-1,-2-1-78-15</inkml:trace>
  <inkml:trace contextRef="#ctx0" brushRef="#br0" timeOffset="-203455.8799">12382 15836 701 0,'14'21'299'15,"23"41"-156"-15,12 19-40 16,17 38-37-16,-5 11-8 16,-15 1-15-16,-12 8-4 15,-35-7-6-15,-17-8-4 16,-22-15-7-16,-12-19-2 0,0-21 8 16,5-13 4-1,7-11 0-15,6-4-1 16,12-16-15-16,5-5-7 15,14-13-15-15,8-5-43 16</inkml:trace>
  <inkml:trace contextRef="#ctx0" brushRef="#br0" timeOffset="-203010.96">13153 16525 1002 0,'4'13'437'0,"-6"21"-212"16,-3 7-21-16,-1 7-63 15,-4 1-36-15,6 1-67 16,3-3-17-16,2-18-14 16,13-3-3-16,3-22-2 15,5-5-17-15,0-7-73 16,-1-4-60-16,-3-3-264 16</inkml:trace>
  <inkml:trace contextRef="#ctx0" brushRef="#br0" timeOffset="-202796.5799">13128 16373 1077 0,'2'3'419'15,"6"0"-300"-15,2 1-54 16,3-1-102-16,1-2-133 0</inkml:trace>
  <inkml:trace contextRef="#ctx0" brushRef="#br0" timeOffset="-202332.28">12941 16122 910 0,'11'-1'380'0,"16"-4"-203"0,13 0-33 15,15 5-34 1,5 0-22-16,2 1-46 16,-1 2-15-16,-4 3-17 15,-5-4-12-15,-11 4-76 16,-6-5-43-16,-19 0-91 0,-4 0-52 16,-12-1 10-16,-4-3 41 15,-9-4 111-15,-2-3 90 16,-4-4 131-16,-1 0 38 15,3 1 52-15,1 0 5 16,9 6-16-16,4 3-36 0,13 4-68 16,6 6-32-16,9 7-47 15,3 4 6 1,-5 6 21-16,-5 1 11 0,-12 2 21 16,-6 3 5-16,-13 0-6 15,-5-1-8-15,-5-5-24 16,-1-3-13-16,3-8-125 15,4-5 451-15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4T13:51:02.496"/>
    </inkml:context>
    <inkml:brush xml:id="br0">
      <inkml:brushProperty name="width" value="0.05292" units="cm"/>
      <inkml:brushProperty name="height" value="0.05292" units="cm"/>
      <inkml:brushProperty name="color" value="#FF0000"/>
    </inkml:brush>
    <inkml:context xml:id="ctx1">
      <inkml:inkSource xml:id="inkSrc4">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14T13:51:03.918"/>
    </inkml:context>
  </inkml:definitions>
  <inkml:trace contextRef="#ctx0" brushRef="#br0">1709 5760 683 0,'-4'-1'349'16,"-6"-5"-110"-16,9-7-103 15,3-6-26-15,9-17-46 16,6-6-17-16,9-5-5 16,2 1 3-16,4 7-2 15,3 9-4-15,0 15-18 16,1 9-8-16,5 16-9 15,3 11-2-15,5 16 0 16,8 3 1-16,5 3 1 0,0-4-3 16,6-15 1-16,-1-4 2 15,-9-15 2-15,-12-5 5 16,-17-10 4 0,-13-5-5-16,-12-1-12 0,-5-1-4 15,-13-6-5-15,-1 2 3 16,-8 2 7-16,9 2-1 0,4 7-5 15,4 5-7-15,7 5-19 16,5 0-2-16,6 2 1 16,6 3 5-16,10 5 17 15,-3 2 2-15,2 6 8 16,-6-3 12 0,-17-2 34-16,-4 4 25 0,-8-1 30 15,-3-2-4-15,-3 0-21 16,-2-3-16-16,5-5-183 15,2-3-275-15</inkml:trace>
  <inkml:trace contextRef="#ctx0" brushRef="#br0" timeOffset="715.13">3519 5242 422 0,'2'0'301'32,"4"0"31"-32,-16 7-74 15,-10 5-34-15,-25 5-48 16,-14 2-48-16,-11 0-66 16,-3-4-19-16,13-8-28 15,10-1-6-15,16-6-9 16,8 0-3-16,15 0-20 15,7 0-18-15,6-3-18 16,12 0-4-16,17 2-1 16,9 2 13-16,21 11 25 15,2 7 12-15,-5 10 24 0,-8 4 12 16,-25 10 7 0,-17 5-2-16,-27 12-5 0,-15 4-2 15,-11-3-9-15,-2-7 1 16,6-15 2-16,4-10 0 15,10-16 1-15,10-5-4 0,16-8-21 16,7-1 1-16,21-3 7 16,6 2 3-1,18-3 21-15,7 3-2 0,2 2-7 16,1 2-2-16,-11 2-2 16,-10-1 2-16,-9-3-89 15,-7-3-80-15</inkml:trace>
  <inkml:trace contextRef="#ctx0" brushRef="#br0" timeOffset="888.33">3607 5644 892 0,'16'-1'355'15,"21"-1"-246"-15,3 2-30 16,1-1-43-16,-1-1-11 15,-12 0-5-15,-1 0-7 0,-11 1-97 16,-9 0-82-16</inkml:trace>
  <inkml:trace contextRef="#ctx0" brushRef="#br0" timeOffset="1039.3599">3754 5639 580 0,'0'9'324'0,"0"16"-54"16,0 4-66-16,0 5-82 15,0 1-33-15,-1-2-49 16,1-1-17-16,7-6-68 16,3-3-52-16,6-11-176 15</inkml:trace>
  <inkml:trace contextRef="#ctx1" brushRef="#br0">13222 19044 0,'0'0'0,"0"0"0,0 0 0,0 0 0,0 0 0,0 0 0,0 0 0,0 0 0,0 0 0,0 0 0,0 0 0,0 0 0,0 0 0,0 0 0,0 0 0,0 0 0,0 0 0,0 0 0,0 0 0,0 0 0,0 0 0,0 0 0,0 0 0,0 0 0</inkml:trace>
  <inkml:trace contextRef="#ctx0" brushRef="#br0" timeOffset="2517.3">4138 5688 459 0,'-10'0'279'16,"-12"3"-16"-16,-1 3-53 15,0 7-77-15,4 3-35 0,8 4-65 16,5 3-24-16,14 1-24 16,8 2-5-16,17-8 6 15,7-8 7-15,1-11 14 16,5-7 8-16,-10-11 63 16,-9-3 34-16,-22-4 38 15,-12 0 7-15,-24 2-49 16,-9 4-34-16,-4 11-51 15,-2 6-16-15,16 8-68 16,12 3-88 0</inkml:trace>
  <inkml:trace contextRef="#ctx0" brushRef="#br0" timeOffset="2874.51">4410 5680 757 0,'5'4'376'0,"5"1"-91"16,0 10-172-1,5 3-17-15,-1 6-22 0,-3 1-13 16,-2 1-20 0,-1-7-2-16,2-6 10 15,-4-7 9-15,2-7 31 16,-3-5 3-16,3-8-10 0,6-2-9 16,-7-2-32-1,5 2-12-15,-7 3-14 0,1 0-10 16,3-1-113-16,-1 2-65 15</inkml:trace>
  <inkml:trace contextRef="#ctx0" brushRef="#br0" timeOffset="3363.24">5622 5591 625 0,'-6'10'361'16,"-9"14"-60"-16,-10 5-52 0,-9 9-98 16,-3 1-43-1,-3-5-49-15,3-5-17 16,1-13-12-16,4-7-2 15,7-14-7-15,6-7-7 16,11-8-23-16,4-2-7 0,8-5-4 16,7 3 2-16,7 4 3 15,4 4 3-15,6 11-1 16,0 5 3-16,0 12 10 0,0 5 0 16,-4 8 4-1,-1 5-1-15,-1 0-6 16,-4-2-66-16,-2-3-219 15</inkml:trace>
  <inkml:trace contextRef="#ctx0" brushRef="#br0" timeOffset="3526.63">5351 5319 1162 0,'0'-1'463'0,"9"2"-322"16,-6 6-74-16,8 7-72 16,2 5-17-16,7 5-212 0</inkml:trace>
  <inkml:trace contextRef="#ctx0" brushRef="#br0" timeOffset="4189.12">5798 5243 658 0,'6'-1'293'16,"10"0"-131"0,6 1-95-16,7 0-52 0,2 2-3 15,1-2-1-15,-2-3 1 16,-6-3 8-16,-5-2 5 15,-10-1-16-15,-7 0-13 0,-5-1-16 16,-5 5-6-16,-10 0 10 16,2 4 7-16,-1 8 11 15,7 3 6-15,6 6 9 16,-2 7 3 0,4 5-6-16,3 1-4 0,6 3-9 15,6-7 0-15,6-3 1 16,-6-3 2-16,-4-7 6 15,-3 2 6-15,-9-5 14 16,-5-2 2-16,-4-1 1 16,-4 0-6-16,1-1-21 15,2 3-7-15,5 7-3 16,5 4-2-16,10 12 1 16,7 9 1-16,3 14-6 15,0 6 4-15,-3 4 12 0,-6-2 15 16,-9-9 44-16,-10-6 16 15,-8-15 12-15,-5-10-1 16,-4-15-28-16,3-7-12 16,-4-11-21-16,5-5-12 15,9-10-41-15,9-3-35 16,12-3-121-16,11-2-118 16</inkml:trace>
  <inkml:trace contextRef="#ctx0" brushRef="#br0" timeOffset="4696.9299">6400 5718 499 0,'-1'-9'323'16,"1"-5"3"-16,-6-2-169 15,-2 0-34-15,-8 2-23 16,-11 0-8-16,-3 8-14 0,0 6-11 0,-1 11-39 31,2 4-13-31,10 8-18 16,3 1-5-16,10 1 0 16,5 2 1-16,9-7 5 15,4-4 3-15,9-8 12 16,5-5 5-16,4-9 4 15,1-3 0-15,0-6-4 16,-2-2-3-16,-13-1-2 16,-1 1 0-16,-8 4-2 15,2 1-2-15,0 3-9 16,-1 3-6-16,3 9-7 0,-5 6 1 16,8 7 5-16,1 2 2 15,-1 5 5-15,5 1 1 16,-3-1 2-16,-1 1 0 15,-4-12 18-15,0-3 14 16,-3-10 39-16,1-8 11 16,2-11-3-16,1-1-10 15,-1-7-37-15,1-1-12 0,-2 4-41 16,0 0-73 0,-2 8-201-16</inkml:trace>
  <inkml:trace contextRef="#ctx0" brushRef="#br0" timeOffset="5183.95">6996 5730 1710 0,'-15'11'41'16,"0"-5"37"-16,-1 2-28 15,-14 7-8 1,-1-5-14-16,3-3-5 0,-2-8-5 16,2-7-3-16,5-7-12 15,5-1-5-15,11-5-14 0,6 2-4 16,10 0-6-1,6 2 2-15,7 9 16 0,8 8 8 16,3 10 12-16,-4 10 5 16,2 8-4-1,-3 0-3-15,0 2-2 16,4-1 24-16,-6-8-155 16</inkml:trace>
  <inkml:trace contextRef="#ctx0" brushRef="#br0" timeOffset="5796.2">7824 5661 681 0,'-1'5'296'0,"-8"9"-150"16,9 3-55-16,5 4-52 15,-1-3-9-15,11-6-10 16,-3-4-1-16,6-5 5 16,3-5 2-16,0-8 2 15,0-4 0-15,-6-5 1 16,-6-2 1-16,-4 6-4 0,-4 2 6 15,-2 7-7-15,1 6-1 16,-1 17-2-16,1 6-8 0,12 22-4 16,4 10-4-1,7 9-3-15,-4 3 1 16,-13 5 47-16,-10-6 19 0,-20-3 31 16,-5-4 11-1,-9-13-27-15,1-8-11 0,-2-23-18 16,3-9-10-1,-2-21-14-15,1-11-9 16,11-15-23-16,5-4-12 0,18-14-32 16,4 1-22-1,16 4-60-15,10 0-39 0,11 7-149 16</inkml:trace>
  <inkml:trace contextRef="#ctx0" brushRef="#br0" timeOffset="5967.52">8190 5288 998 0,'-5'15'456'0,"-4"11"-202"16,-7 16-146-16,-3 5-33 0,0 4-37 16,3 1-126-1</inkml:trace>
  <inkml:trace contextRef="#ctx0" brushRef="#br0" timeOffset="6605.08">8326 5685 788 0,'0'-1'362'0,"2"-3"-187"16,-1 2-55-16,-1 2-78 0,0 0-24 15,1 4-7-15,7 15 1 16,18 26-3-1,-13-30 0-15,3-9 1 0,-2-4 3 16,3-7 5-16,-3-6 2 16,0-5 1-16,-4-4 0 15,-5-1-1-15,-3 1-1 16,-2 2-6-16,-1 2-4 16,0 10-18-16,0 5-9 15,1 15 7-15,2 11 4 0,11 17 15 16,3 12 8-1,6 15-6-15,-4 6-1 0,-8 7 34 16,-10-5 17 0,-13-5 25-16,-7-4 6 0,-11-12-6 15,-2-7-7-15,-2-24-8 16,-2-10-2-16,6-25-27 16,1-16-9-16,6-20-42 0,5-15-31 15,9-9-94 1,8-3-59-16</inkml:trace>
  <inkml:trace contextRef="#ctx0" brushRef="#br0" timeOffset="6991.72">8915 5669 1041 0,'-2'-1'554'16,"0"-1"-140"-1,-3-1-122-15,4 2-141 0,0 0-44 16,0-1-52-16,0 2-20 16,1 0-25-1,0-1 2-15,0 0-90 0,0 0-78 0,0 1-213 16</inkml:trace>
  <inkml:trace contextRef="#ctx0" brushRef="#br0" timeOffset="7325.66">8910 5865 773 0,'-4'1'444'0,"1"0"-50"15,-3 0-83-15,6-1-92 16,-1 0-34-16,0 0-43 15,0 0-17-15,-1 0-25 16,1 0-13-16,0 0-32 16,0 0-12-16,0 0-19 15,1 0-7-15,0 0-8 16,0 0-14-16,0-1-122 16,0 0-94-16</inkml:trace>
  <inkml:trace contextRef="#ctx0" brushRef="#br0" timeOffset="40825.18">2367 6860 340 0,'-10'4'247'0,"-16"7"31"0,-9-5-64 0,-18-2-70 31,-4-4-21-31,-5-6-34 0,3 0-13 16,1-3-21-16,3 0-12 16,11 7-14-16,3 2-4 0,19 4-7 0,10 5-8 15,17 5-5-15,13 1 0 31,20 6-1-31,7 2 3 0,7-1 2 0,-4-1-2 32,-9 2-3-32,-9 0 1 15,-16 2 0-15,-9 4 1 0,-15 6 1 16,-6 0 0-16,-11 7-2 16,-4-5 0-16,-3-5-1 15,4-3 0-15,4-7-3 16,11 1-2-16,15-4-5 15,7-4-1-15,15 0 0 16,8-2 3-16,7-4 4 16,4 1 0-16,9-6 0 15,3 1 0-15,1-3 1 16,-1-2-23-16,-5-1-119 16,-6-1-110-16</inkml:trace>
  <inkml:trace contextRef="#ctx0" brushRef="#br0" timeOffset="41317.57">2597 6946 553 0,'-6'-1'353'0,"0"4"7"0,1 13-199 0,3 10-41 15,2 20-30-15,2 9-11 16,0 16-29-1,-2 0-15-15,4-3-16 16,5-6-4-16,-3-22-4 16,6-9-1-16,-4-16 4 0,-8-12 16 15,2-9 14-15,-2-9 1 16,-3-9 0-16,1-9-17 16,-1-11-11-16,-3-4-3 15,-4-15-5-15,4 0-3 16,-1 4-5-1,3 4-1-15,2 11-2 0,2 5 0 0,4 8-1 16,5 5-2 0,6 7-8-16,2 1-3 0,11 7-3 15,8 0 0 1,12 7-63-16,6 0-63 16,9 8-169-16</inkml:trace>
  <inkml:trace contextRef="#ctx0" brushRef="#br0" timeOffset="41573.96">2666 7164 982 0,'11'1'384'0,"22"-1"-265"0,6-2-32 15,18-4-21-15,2-2-27 0,-5 1-41 32,1 5-79-32</inkml:trace>
  <inkml:trace contextRef="#ctx0" brushRef="#br0" timeOffset="42053.87">3044 7373 501 0,'0'2'250'0,"-1"6"-56"15,1 5-66-15,-3 4-41 16,1 4-7-16,3-2-26 16,4-3-14-16,4-5-18 15,3 0-5-15,-1-10-2 16,2-2 2-16,-2-7 1 15,3-7 2-15,-2 1 0 16,-3-1 1-16,-1 0 10 0,-6 4 6 16,0 4 6-1,-2 4-2-15,2 9-2 16,1 9-2-16,5 10-6 0,7 6-1 16,0 13-14-16,0 1-5 15,-8 9-3-15,-6-2 3 0,-10-4 11 16,-8-3 9-16,-11-14 17 15,-1-5 3 1,-1-16-2-16,3-8-9 0,0-14-22 16,4-14-8-1,1-14-44-15,-1-10-54 0,13-6-196 16</inkml:trace>
  <inkml:trace contextRef="#ctx0" brushRef="#br0" timeOffset="42591.25">2661 6617 823 0,'0'2'356'16,"6"-1"-167"-16,7-4-65 0,17 1-59 15,11-1 2 1,22-1-24-16,4 3-15 0,-2 1-17 16,-4 1-4-16,-17 4-2 15,-8 1-2-15,-13-4-33 16,-4 1-18 0,-11-1-5-16,-3-5 3 0,-9 0 34 15,-4-9 17-15,-5-2 8 16,0 4 5-16,7 2 28 15,1 3 17-15,5 2 12 16,0 4-2-16,0-1-18 0,0 0-12 16,2 2 4-1,2 14 6-15,31 38 2 0,-35-30-4 0,-6-2-13 32,-2-2-8-32,2-8-94 0,2-5-4 15</inkml:trace>
  <inkml:trace contextRef="#ctx0" brushRef="#br0" timeOffset="45457.34">3665 7137 684 0,'1'-1'342'0,"13"1"-97"16,9 0-79-16,25-2-101 15,12 2-10-15,10-2-32 16,-1 0-9-16,-14 6-42 16,-8-2-65-16</inkml:trace>
  <inkml:trace contextRef="#ctx0" brushRef="#br0" timeOffset="45674.67">3733 7291 575 0,'11'4'330'0,"8"2"-72"0,18 1-66 15,10-2-29-15,6-3-61 16,3 0-29-16,-16-1-39 16,-5-1 6-16,-9-2-186 15</inkml:trace>
  <inkml:trace contextRef="#ctx0" brushRef="#br0" timeOffset="46387.4">4501 7083 799 0,'6'1'344'15,"7"5"-162"-15,3 9-43 16,0 13-17-16,-1 6-13 16,-7 12-28-16,-2 4-16 15,-4-4-28-15,-3-9-8 16,-1-14-15-16,2-8-5 0,0-17-8 15,5-7-4-15,5-17-9 16,1-8 0-16,6-8-1 16,4-1 3-1,3 4 3-15,-2 6-2 0,7 13 2 16,-1 10 2-16,1 17 11 16,-1 10 7-16,-15 13 9 15,-4 3 2-15,-11 6-7 16,-5-5-4-16,1-7-5 15,0-3-3-15,6-15-16 16,4-5-4-16,9-13-10 16,3-8-1-16,2-9 13 15,4-5 2-15,1-3 8 16,-6 2 1-16,4 11 0 0,-2 5 2 16,-4 15 11-16,2 10 10 15,-8 11 17-15,2 6 2 16,-11 10-4-16,-2 2-7 15,4-4-11-15,-6 1-29 0,10-15-209 16</inkml:trace>
  <inkml:trace contextRef="#ctx0" brushRef="#br0" timeOffset="46903.88">5452 7290 547 0,'0'-6'293'0,"5"-7"-63"16,-5-1-37-16,1-3-42 0,-1-1-12 15,-5-2-9-15,-3 2-9 0,-8 5-32 32,-9 5-17-32,-9 10-40 0,-1 11-12 0,0 13-17 15,6 4-3-15,12 7-6 16,9 0-1-16,12-1-1 15,9-4 2 1,14-12 2-16,3-8 2 0,7-12 2 0,-1-8 0 16,-3-8-2-1,-6-7-3 1,-7-9-9-16,-3 1-3 16,-10-3 6-16,2 3 3 0,-7 10 13 0,-1 3 20 31,-1 14 13-31,-3 8 8 0,2 14 9 15,-2 8-15-15,4 8-13 16,4 2-8-16,7 4-14 16,2-5-55-16,6-7-228 15</inkml:trace>
  <inkml:trace contextRef="#ctx0" brushRef="#br0" timeOffset="47327.39">5696 7383 578 0,'3'3'305'15,"3"3"-62"-15,9 3-92 16,0-3-65-16,3 2-24 0,6-5-31 15,-2-5-8-15,2 0-8 16,0-8-3 0,-11-6-1-16,4-2 1 15,-12-1 1-15,-4 4-1 16,2 7 30-16,-6 5 1 16,-1 11 11-16,-1 7 9 15,5 18-15-15,0 6 0 0,6 13-14 16,3 3-8-16,-1 11-3 15,-2-3 16-15,-8-2 19 16,-5-3 4-16,-16-22-1 16,-5-7-15-16,-8-18-13 15,-2-9-6-15,6-14-33 0,5-13-35 16,9-15-99 0,1-13-83-16</inkml:trace>
  <inkml:trace contextRef="#ctx0" brushRef="#br0" timeOffset="47819.61">5395 6933 516 0,'7'0'289'16,"8"-3"-13"-16,10-1-98 15,20 0-71-15,3-1-7 0,17 2-45 31,-1 0-16-31,-3 3-18 0,-6-1-8 0,-17 2-23 16,-8 2-27-16,-18-1-47 16,-4-3-16-16,-16-8 6 15,-2-2 25-15,-7-5 47 16,-2 0 28-16,4 0 58 16,1 0 26-16,6 5 37 15,4 6-4-15,11 6-34 16,5 3-18-16,10 14-20 31,4 5 9-31,-7 9 21 16,-4 5 2-16,-16-3-4 15,-6-2-13-15,-6-5-26 16,-4-5-7-16,0-8-20 0,1-5-53 16,2-9-404-16</inkml:trace>
  <inkml:trace contextRef="#ctx0" brushRef="#br0" timeOffset="48499.48">6577 7218 882 0,'14'-1'355'0,"22"-5"-218"32,22 0-33-32,22 0-30 15,7 1-20-15,3 4-29 0,-7 1-7 16,-20 3-6-16,-7 0-54 0,-16-2-221 15</inkml:trace>
  <inkml:trace contextRef="#ctx0" brushRef="#br0" timeOffset="48720.9">6658 7360 651 0,'7'-1'306'0,"13"0"-92"15,8-4-46-15,31 0-34 16,2 0-22-16,10-2-52 16,0 1-19-16,-12 0-38 15,-5 3-71-15</inkml:trace>
  <inkml:trace contextRef="#ctx0" brushRef="#br0" timeOffset="48940.2">7129 7134 934 0,'4'-4'384'16,"19"4"-230"-16,5 3-42 0,11 8-29 15,8 8-2 1,-6 5-15-16,-8 4-5 0,-18 3-23 16,-8 1-12-1,-14-2-46-15,-7 0-43 0,-19-7-157 16,-12-2-183-16</inkml:trace>
  <inkml:trace contextRef="#ctx0" brushRef="#br0" timeOffset="49201.68">6686 7154 520 0,'-21'10'346'16,"-16"8"7"-16,3 8-189 0,2 4-37 16,16 4-36-16,12 5-3 15,20 1-5-15,15-3-4 16,15-7-30 0,7-7-11-16,11-18-156 15</inkml:trace>
  <inkml:trace contextRef="#ctx0" brushRef="#br0" timeOffset="50139.2">8602 6847 308 0,'-6'0'235'0,"-17"1"48"16,-7 7-73-16,-15 4-76 0,-11 0-15 15,-10-1-33-15,-4-3-14 16,-3-7-22-16,7 2-18 16,19 0-19-16,12-3-2 15,23 3-4-15,9-2-1 16,14 0 7-16,13 5 3 16,27 7 8-16,11 3 1 15,14 11-7-15,-6 1-5 16,-19 6 0-16,-15 3 5 15,-30 9 9-15,-14 5 1 16,-21 6-4-16,-7 1-5 16,-1-6-8-16,1-7-3 0,3-14-3 15,5-9-1-15,6-11-4 16,10 1-5-16,20-2-4 16,9 2 4-16,18-3 5 15,7-1 7-15,15-3 3 16,0-2-3-16,10-3-3 15,7-2-11-15,4-2-160 16,2-6-149-16</inkml:trace>
  <inkml:trace contextRef="#ctx0" brushRef="#br0" timeOffset="50543.53">8839 7024 560 0,'-2'-2'386'0,"-5"2"13"0,8 5-176 16,-1 19-103-16,1 8-24 16,5 22 4-16,-3 9-4 15,0 6-23-15,3 1-17 16,1-13-26-16,-2-14-11 15,4-22-8-15,1-9 4 16,-2-18 2-16,1-8 1 16,-4-18 0-16,-8-7-4 0,2-16-6 15,-4-4 1 1,-6-7-4-16,5 0 0 0,-7 4-3 16,2 4-2-16,7 7 0 15,-2 5-2-15,8 13-2 16,2 5-2-16,9 16-3 15,6 1-2-15,14 4 5 16,9 2-29-16,12 1-62 16,7-1-44-16,8 10-173 15,-2 1-161-15</inkml:trace>
  <inkml:trace contextRef="#ctx0" brushRef="#br0" timeOffset="50784.49">8884 7201 912 0,'21'2'426'16,"13"0"-205"-16,9-2-61 15,24 0-25-15,6 0-62 16,-7 0-25-16,-3 0-53 16,-25 0-105-16</inkml:trace>
  <inkml:trace contextRef="#ctx0" brushRef="#br0" timeOffset="52117.08">9299 7454 716 0,'-7'5'329'16,"-8"5"-150"-16,7 7-62 0,7 0-65 0,4-1-18 15,8-2-12 1,4-3-4-16,1-8-3 15,3-3-1-15,-2-10-4 16,-2-1-2-16,0-3 1 16,-4-3-2-16,-4 0 1 15,-2-4-1-15,-5 6 0 0,0 1 0 16,-1 9-2-16,0 5 1 16,1 13 11-16,0 5 4 15,10 15 10 1,2 5 3-16,5 11 2 15,0 8 0-15,-10 3-1 16,-3 0 0-16,-10-8-5 16,-7-6-2-16,-9-16-4 0,-3-5-2 15,-3-17-3 1,0-9-2-16,5-16-9 16,4-11-5-16,4-12-19 0,7-6-18 0,10-6-61 0,6 4-45 31,13 8-113-31,8 4-93 15</inkml:trace>
  <inkml:trace contextRef="#ctx0" brushRef="#br0" timeOffset="52626.75">9942 7154 859 0,'0'-2'425'16,"1"-1"-139"-1,2 1-75-15,-3 0-108 0,0 1-31 16,0 1-39-16,4 0-61 15,6 0-466 1</inkml:trace>
  <inkml:trace contextRef="#ctx0" brushRef="#br0" timeOffset="54525.12">10398 7061 807 0,'-2'-5'491'0,"-4"-2"-55"0,5 3-189 15,1 4-59 1,-1 1-95-16,1-1-33 0,0-1-47 15,0 0-23-15,0 0-155 32,5 0-130-32</inkml:trace>
  <inkml:trace contextRef="#ctx0" brushRef="#br0" timeOffset="54807.4">10414 7230 929 0,'-3'9'387'0,"2"17"-218"16,3 8-23-16,6 14-28 16,0 8-13-16,-5 10-7 15,-3 4-21-15,-12 8-20 16,-1 2-4-16,-6-11-21 15,0-6-6-15,-4-18-5 16,1-15-2-16,3-17 0 16,-5-14-13-16,9-21-59 15,-3-9-33-15,7-16-74 16,-1-4-33-16,5-8-114 16</inkml:trace>
  <inkml:trace contextRef="#ctx0" brushRef="#br0" timeOffset="55304.34">10241 6778 646 0,'0'-1'353'0,"-3"1"-83"16,5 0-76-16,-2-2-82 16,9 1-31-16,21 1-31 0,58 3-8 15,-28 0-21-15,1 2-6 16,-6-4-5-16,0-1-4 15,-15-5-61-15,-8-2-51 16,-13-3-124-16,-7 0-38 16,-12-4 32-1,-4-4 51-15,-8 2 139 16,1 0 66-16,3 6 99 16,2 3 38-16,6 6 32 15,0 4-8-15,3 12-33 0,5 1-20 0,-1 8-17 31,-2 6-3-31,-2 2-17 16,-6 1-12-16,-4 0-26 0,-1-7-14 16,-3-7-19-16,5-6-2 15,-1-8-152-15,1-4-348 16</inkml:trace>
  <inkml:trace contextRef="#ctx0" brushRef="#br0" timeOffset="55698.68">11056 7163 965 0,'8'-1'394'16,"19"-1"-233"-16,10 2-53 16,14 3-47-16,2 0-16 15,-2 4-27-15,-6 0-5 16,-12-3-137-16,-3-2-168 16</inkml:trace>
  <inkml:trace contextRef="#ctx0" brushRef="#br0" timeOffset="55891.98">11093 7317 941 0,'14'1'421'0,"24"2"-196"15,6-2-31-15,1 0-58 16,-1 0-28-16,-11 1-51 15,-2 1-12-15,-3-3-125 16,-4-1 166-16</inkml:trace>
  <inkml:trace contextRef="#ctx0" brushRef="#br0" timeOffset="56697.25">11820 7133 648 0,'4'3'334'16,"5"6"-73"-16,-1 9-92 0,4 15-68 16,-4-1-19-1,-6 9-26 1,-2-1-10-16,-5-9-10 15,0-1-5-15,0-12-12 0,3-7 0 16,2-11-4-16,0-9-4 16,5-13-10-16,2-7-9 15,6-7-6-15,5-2 1 16,5 6 3-16,2 4 6 16,-1 11 14-16,1 7 9 15,-4 10 26-15,-1 6 12 16,0 11 8-16,-7 2-4 0,-7 1-18 15,-3 4-12-15,-9-5-14 16,-1-1-3-16,0-3-3 16,0-9-2-16,5-6-16 15,2-9-6-15,6-11-11 16,5-3-4-16,7-8 9 16,6-1 3-16,2 4 5 15,3 4 1-15,0 13 3 16,-7 7 2-16,-4 14 5 15,-5 7 5-15,-3 6 11 16,5 5 1-16,-7 0 0 16,1 2-3-16,-6-4-7 15,-1-2-1-15,-3-4-40 16,1-4-35-16,1-7-124 16,-2-2-76-16</inkml:trace>
  <inkml:trace contextRef="#ctx0" brushRef="#br0" timeOffset="57243.45">12743 7284 400 0,'5'-6'236'0,"0"-4"-38"16,0-1-52 0,-3 0-7-16,-3-3-1 0,-5-1-3 15,-5 1-19 1,-3 1-17-16,-10 4-36 0,-4 2-14 15,-10 6-22-15,-1 3-8 16,3 10-17-16,4 3-6 16,12 7-5-16,11 3 3 0,10 4 6 15,7-1 7 1,15-3 4-16,-1-4 1 0,8-10 0 31,2-1 0-31,1-10-1 0,-2-4-1 0,-7-10-9 16,-4-3-8-1,-6-8-8-15,-1-2-1 16,-3 1 8-16,-5 0 8 16,-6 9 34-16,1 2 22 15,-1 12 18-15,0 3 4 0,1 14-10 16,-1 5-15 0,3 6-9-16,3 6 0 0,10 2-14 15,3-1-8 1,5-3-7-16,4-7-50 0,1-11-362 15</inkml:trace>
  <inkml:trace contextRef="#ctx0" brushRef="#br0" timeOffset="57851.37">13016 7389 615 0,'0'2'292'0,"4"11"-85"16,4-1-76-16,7 5-38 15,5-4-9-15,9-5-26 16,1 2-13-16,-6-11-10 16,-3-3-4-16,-9-7-6 15,-8-10-1-15,1 5-4 16,-2 2-1-16,-5-3 7 16,3 10 6-16,2 2-7 15,-6 3-6-15,4 10-16 0,-1 3-4 16,3 12 6-16,6 11 7 15,1 2 7-15,0 4 9 16,-5 3 7-16,-7-9 4 16,-7 4 5-1,-7-6-5-15,-9-7-6 0,0-3-4 16,-13-16-3-16,0-6-2 0,2-11-10 16,4-10-32-16,15-10-78 15,7-2-60 1,14-3-215-16</inkml:trace>
  <inkml:trace contextRef="#ctx0" brushRef="#br0" timeOffset="58181.82">13562 7271 833 0,'-2'0'484'0,"1"4"-39"0,0-1-127 16,0-3-105 0,0 0-40-16,1 0-67 0,0 0-34 15,0 0-41 1,0 0-60-16,0 0-208 0</inkml:trace>
  <inkml:trace contextRef="#ctx0" brushRef="#br0" timeOffset="58546.81">13975 7110 1024 0,'0'-5'493'0,"-1"-5"-187"0,-1 3-96 15,1 5-121-15,1-2-37 16,0 4-49-16,0 0-49 16,0 0-149-16,0 0-148 15</inkml:trace>
  <inkml:trace contextRef="#ctx0" brushRef="#br0" timeOffset="58815.4">13967 7241 904 0,'-2'11'401'0,"-4"16"-184"16,-1 10-39-16,2 12-69 0,-3 4-19 16,-2 7-45-16,-1 1-14 15,-7 1-2 1,-1 0 9-16,-2-5 5 0,-2-8 4 15,2-10-2 1,-1-9-10-16,-3-16-3 0,1-8 0 16,-3-14-5-16,3-6-6 15,2-8-28-15,3-7-46 16,5-10-129-16,10-4-161 16</inkml:trace>
  <inkml:trace contextRef="#ctx0" brushRef="#br0" timeOffset="59361.73">13718 6787 804 0,'0'-1'381'0,"0"-2"-165"15,6 0-67-15,-6 2-73 16,19 0-17-16,55-2-5 15,-17 3-7-15,6 0-13 16,2 3-9-16,-6-3-9 16,-13 0-1-16,-14 0 0 15,-11-1-11-15,-13-8-40 16,3-1-16-16,-12-4-9 16,1-3 8-16,-1 4 39 15,-13 1 10-15,7 0 5 0,-3 4 0 16,2 2 5-16,8 3 2 15,1 3 5-15,6 3 5 16,7 9 4-16,0 3 2 16,8 8 8-16,-6-1 10 15,-8 3 19-15,-1 0 7 16,-13-4 31-16,-4 1 6 16,-4-6-7-16,-2 3-7 15,-9-8-41-15,1 3-20 0,1-4-31 16,-1-3-67-16</inkml:trace>
  <inkml:trace contextRef="#ctx0" brushRef="#br0" timeOffset="65395.25">14688 7270 436 0,'-10'0'255'0,"-8"-1"-25"0,8 1-85 15,14 0-16-15,22 1-25 0,10 0-23 16,28-2-34 0,11-2-17-16,12-1-21 0,-3-1-4 15,-4 3 0-15,-8 0-1 16,-16 2 2-1,-6 0-11-15,-21 0-73 16,-9 1-57-16,-17 4-111 16,-6-2-86-16</inkml:trace>
  <inkml:trace contextRef="#ctx0" brushRef="#br0" timeOffset="65646.38">14761 7413 403 0,'-4'0'213'0,"-1"-1"-39"15,4 0-33 1,1-1-38-16,3 1-20 0,27-2-41 0,50-6-8 16,-17 7-10-16,5-2-1 15,3 4-2-15,-4 0-1 16,-6-1-3-16,-5 0-4 15,-4-2-15-15,-2-1-45 16,-14-2-104-16,-6 2-44 31</inkml:trace>
  <inkml:trace contextRef="#ctx0" brushRef="#br0" timeOffset="65968.53">15248 7135 552 0,'6'0'248'0,"7"1"-109"16,7 7-72-16,11 8-27 0,6 1 7 15,6 10 4-15,-3 0-3 16,-2-2-18-16,-6 1-10 15,-12-7-8-15,0 0-1 16,-11-4 0-16,-4-4 4 16,-9-1 13-16,-13 1 12 0,-12 3 32 15,-9 1 20 1,-7 9 13-16,-1-2-9 0,7-3-35 16,8 2-25-16,13-5-29 15,10 0-19-15</inkml:trace>
  <inkml:trace contextRef="#ctx0" brushRef="#br0" timeOffset="67117.87">1708 8689 693 0,'-3'0'311'16,"6"0"-143"-16,8-1-44 15,17-2-27-15,12-2-7 0,29 1-8 32,9 1-18-32,9 4-32 0,1 4-8 0,-15 2-9 31,-12 1-2-31,-11 0-10 0,-3-1-51 0,-14-5-176 31</inkml:trace>
  <inkml:trace contextRef="#ctx0" brushRef="#br0" timeOffset="67358.08">1790 8840 668 0,'4'0'269'0,"8"-2"-136"15,12 2-54-15,24-2-15 16,11-2 1-16,14 6-25 16,2 0-10-16,-4 2-13 15,-5 0-2-15,-6-4-4 16,-5-4-24-16</inkml:trace>
  <inkml:trace contextRef="#ctx0" brushRef="#br0" timeOffset="67687.15">2263 8595 796 0,'11'-2'285'16,"8"6"-225"-16,7 4-10 16,9 1 4-16,2 7-3 15,7-3-20-15,-2 4-10 16,-9 1-10-16,-2-3-2 16,-7 3 0-16,-3-3 1 15,-8-3 2-15,1-2 2 16,-20-3 4-16,0 1 4 0,-9 5 13 15,-15 2 10-15,-4 8 19 16,-14 4 4 0,-3 10 2-16,-1-1-8 0,16 2-22 15,7-5-8 1,16-9-15-16,10-5-67 0</inkml:trace>
  <inkml:trace contextRef="#ctx0" brushRef="#br0" timeOffset="77620.95">3852 8521 495 0,'-5'-2'275'0,"-11"-2"-51"15,-10 2-25-15,-10 5-56 16,-8 1-23-16,-6-1-41 15,-4-3-16-15,-7-2-27 16,4 1-10-16,5 1-15 16,8 1-3-16,20 5-8 15,4-6-6-15,18 3-16 16,7-1-4-16,23 5 0 16,16 6 1-16,10 8 18 15,5 2 3-15,-2 8 4 16,-10 2 0-16,-16 7 6 15,-15 6 2-15,-26 11 5 16,-16 6 0-16,-16 0-1 16,0-3-2-16,1-15-3 0,5-5-2 15,15-12-2 1,4-5-2-16,20-1-3 16,7-6-2-16,12-2 7 15,9-1 3-15,9-8 5 0,12 2 2 16,4-4-2-16,6-2-2 15,1-1-52-15,-1-1-85 16</inkml:trace>
  <inkml:trace contextRef="#ctx0" brushRef="#br0" timeOffset="78063.6">4085 8690 743 0,'0'3'318'16,"-1"9"-149"-16,1 10-57 15,3 21-34-15,1 10 23 0,-2 13-1 16,0 4-12-1,-3-3-29-15,-2-8-20 16,4-12-17-16,1-11-3 16,0-20 3-16,2-7-1 15,1-17 2-15,0-8 0 16,0-14-4-16,0-8-3 0,-7-10-3 16,-5-8-1-1,-9-19-2-15,-1-7 0 16,2-5-7-16,8 6-2 0,11 26-4 15,3 8-3-15,9 23-7 16,-1 8-3-16,13 9-3 16,8 5 0-16,10 2 10 15,8 2 21 1,10-1-115-16,3 3-66 0</inkml:trace>
  <inkml:trace contextRef="#ctx0" brushRef="#br0" timeOffset="78293.03">4102 8926 820 0,'19'0'359'0,"12"0"-194"16,20-4-79-16,6-1-5 16,10 4-47-16,-1 1-9 0,-14 4-174 15</inkml:trace>
  <inkml:trace contextRef="#ctx0" brushRef="#br0" timeOffset="78787.16">4544 9094 722 0,'-1'8'285'0,"-2"7"-170"0,-1 2-26 15,4 7-9-15,1-3-5 16,3-2-27-16,7-4-14 16,0-7-13-16,4-7-2 15,5-5 1-15,-2-6 0 16,-3-7-1-16,0-2-3 15,-7 1-4-15,-3 3-3 16,1 7-6-16,-4 2-3 0,0 8 7 16,3 10 4-1,2 10 5-15,7 9 4 16,-3 14 7-16,-4 6 20 16,-7 11 39-16,-9 2 15 0,-12-4 2 15,-5-2-16 1,-10-14-34-16,-1-6-13 15,3-11-8-15,1-12-3 16,7-20-3-16,2-15-8 0,13-20-63 16,5-6-61-16,18-11-224 15</inkml:trace>
  <inkml:trace contextRef="#ctx0" brushRef="#br0" timeOffset="79195.5">5097 8878 696 0,'15'0'315'0,"19"-1"-142"0,9 1-65 0,18 0-54 16,-3-1-19-1,4 2-19-15,-7-1-11 0,-19 2-174 32</inkml:trace>
  <inkml:trace contextRef="#ctx0" brushRef="#br0" timeOffset="79419.9299">5181 9040 768 0,'7'1'352'16,"19"0"-136"-16,9-1-22 15,14-1-41-15,5-2-29 16,-3 2-62-16,-9 0-21 16,-8 0-64-16,-7-1-100 15</inkml:trace>
  <inkml:trace contextRef="#ctx0" brushRef="#br0" timeOffset="80148.09">5960 8870 734 0,'11'11'299'0,"10"16"-185"16,4 3-9-16,-10 8-4 16,-3-1-3-16,-12-3-10 15,0-2-12-15,-10-8-32 16,2-6-11-16,1-11-9 15,1-4-5-15,2-13-14 0,3-4-9 16,3-12-13 0,3-10-1-16,6-2 3 15,2-2 4-15,8 4 3 16,8 11 0-16,1 11 12 16,2 9 8-16,-2 15 20 15,-6 6 11-15,-3 10 12 16,-6 2 0-16,-9 3-10 15,-5-3-7-15,-4-7-16 16,-1-4-5-16,2-8-5 16,2-7-2-16,3-7-4 0,3-6-3 15,4-10-2-15,4 1-1 16,6-2-1-16,0-4-2 0,3 6 0 16,3 6-1-16,-7 5-2 15,0 9 1 1,-7 13 2-16,-5 5 5 15,-7 9 24-15,-1 3 10 16,-5 3 5-16,4 0-2 16,1-6-12-16,1-4-40 15</inkml:trace>
  <inkml:trace contextRef="#ctx0" brushRef="#br0" timeOffset="80819.27">6921 9041 430 0,'3'-7'288'16,"4"-3"-24"-16,-1-3-67 15,-4-1-28-15,-2-2-52 16,-8-5-23-16,-3 0-29 16,-11-1-9-16,-6 4-7 15,-4 5-4-15,-10 12-12 16,3 3-10-16,4 16-20 0,2 4-4 15,15 6-7-15,6 7-2 16,15-4 2-16,8-1 2 16,13-3 4-1,7-11 2-15,8-6 2 16,4-2 2-16,-5-15 2 16,-1-3 0-16,-10-10-2 15,-6-4-1-15,-5 0 0 0,-2-1 0 16,-10 3 0-1,-3 8 3-15,-5 8 0 0,-7 6 10 16,3 10 11-16,2 7 2 16,4 5-1-16,1 3-9 15,7 5-13-15,-2-6 1 0,10-1-113 16,10-1-164 0</inkml:trace>
  <inkml:trace contextRef="#ctx0" brushRef="#br0" timeOffset="81265.23">7141 9118 765 0,'0'2'315'0,"0"8"-173"15,-1 2-38-15,7 2-26 16,8 2-6-16,8-4-23 16,6-3-10-16,5-8-14 15,-1-3-5-15,-1-9-4 16,-4-5-1-16,-10-4-1 16,-2-1-1-16,-9-3-2 0,1 5 1 15,-6 5 13-15,-5 2 14 16,0 9 3-16,-4 3-1 15,1 13-10-15,5 8-13 16,2 12-1-16,2 10 0 16,7 13-5-16,-1 8-2 15,-3 10-4-15,-3-2 36 16,-8-4 23-16,-4-6 5 0,-13-17 9 16,-6-7-31-1,-12-17-15-15,0-8-3 16,6-21-8-16,3-11-4 0,14-13-12 15,6-3-5-15,10 0-32 16,9-1-39-16,10 3-112 16</inkml:trace>
  <inkml:trace contextRef="#ctx0" brushRef="#br0" timeOffset="86306.73">8122 8902 599 0,'-2'2'309'0,"3"-2"-91"0,15 1-71 15,30-4-71-15,17 0-10 16,23-2-10-16,12 2-21 16,4-2-23-16,-2 0-2 15,-7 2 5-15,-14-1-46 16,-21 0-257-16</inkml:trace>
  <inkml:trace contextRef="#ctx0" brushRef="#br0" timeOffset="86542.2">8293 9056 536 0,'-1'0'292'0,"5"-3"-68"16,11 6-79-16,20-6-57 15,11 2-7-15,21 0-4 0,6-3-18 16,12 5-37-16,-3-2-6 16,-13-1-1-16,-1-2-60 15</inkml:trace>
  <inkml:trace contextRef="#ctx0" brushRef="#br0" timeOffset="86759.67">8813 8816 617 0,'11'5'280'16,"21"6"-120"-16,7 6-46 0,0 6-22 16,-1 4-10-16,-13 1-9 15,-10-2-13-15,-16 1-23 16,-13-4 0-16,-20-1-39 15,-7 3-56-15,-20-4-175 16</inkml:trace>
  <inkml:trace contextRef="#ctx0" brushRef="#br0" timeOffset="87082.8">8271 8857 702 0,'-20'4'363'0,"-12"5"-108"0,-7 6-100 15,7 5-37 1,3 6-46-16,5-3-21 16,14 4-26-16,6 1-6 0,15-3-7 0,12 1 0 15,17-1-3-15,10-5-2 16,10-4 5 0,0-4-50-16</inkml:trace>
  <inkml:trace contextRef="#ctx0" brushRef="#br0" timeOffset="88331.53">9754 8561 685 0,'-6'1'333'16,"-2"3"-109"-16,0 20-103 16,0 15-40-16,8 25-22 15,-4 11-14-15,10 11-19 16,0-3-4-16,1-20-5 15,2-8-1-15,-2-23-8 16,1-10-1-16,-6-14 5 16,9-4 7-16,-10-12 5 15,-7-10-1-15,2-2-17 16,-12-8-22-16,-1-8-30 16,2-3-9-16,-5-20 7 15,4-8 14-15,5-7 25 0,4 0 9 16,10 13 16-16,5 8 11 15,11 20 16 1,4 4 3-16,-1 9-9 0,8 5-10 16,5 4-17-16,1 5-4 15,21 4-3-15,0-3-2 16,3 8 1-16,5 1-36 16,-5 2-137-16,-3 4-124 15</inkml:trace>
  <inkml:trace contextRef="#ctx0" brushRef="#br0" timeOffset="88569.16">9713 8844 497 0,'9'2'292'16,"5"4"-49"-16,24-5-58 0,14-1-20 16,16 0-68-16,-1-1-35 15,1 1-46-15,-7 2-5 0,-19-2-134 16</inkml:trace>
  <inkml:trace contextRef="#ctx0" brushRef="#br0" timeOffset="89932.5">10051 9171 299 0,'4'0'193'0,"7"-5"18"16,-1 1-93-16,9-5-48 15,0-4-21-15,3-4-25 16,0-3-10-16,-3-3-7 16,-4 3 0-16,-3 7 33 15,-2 3 21-15,-7 6 43 16,-3 4 6-16,-7 4-16 15,4 8-12-15,-2 12-32 0,2 4-3 16,6 7-15-16,1 2-9 16,6-1-11-1,1-4-3-15,0-6-23 16,5-7-57-16</inkml:trace>
  <inkml:trace contextRef="#ctx0" brushRef="#br0" timeOffset="90509.52">10430 9092 739 0,'-5'6'323'0,"-7"9"-172"0,3 6-43 15,9 5-58 1,6-2-17-16,10 0-15 16,3-7-3-16,8-9-4 15,-2-4 1-15,2-11 0 16,-1-5 0-16,-10-7 0 16,2 0-2-16,-10-1 1 15,-4-1 0-15,-2 2-1 16,-2 2 1-16,-4 8-2 15,1 8 1-15,0 11 4 16,3 8 5-16,4 16 3 0,5 7 0 16,4 17-4-16,0 5 4 15,-2 4 20-15,-4-2 7 16,-10-5 4-16,-5-4-2 16,-14-7-18-16,-7-5-3 15,-7-17-3-15,-3-11-3 16,-1-17-7-16,7-16-8 15,8-20-59-15,4-3-54 0,13-16-233 16</inkml:trace>
  <inkml:trace contextRef="#ctx0" brushRef="#br0" timeOffset="90873.01">11017 9014 642 0,'8'-2'384'16,"7"-1"1"-16,22 5-226 16,8-2-46-1,16 2-48-15,5 0-27 0,-4 0-59 16,-3 2-118-16</inkml:trace>
  <inkml:trace contextRef="#ctx0" brushRef="#br0" timeOffset="104178.3">11220 8840 755 0,'0'0'384'0,"-5"-1"-124"0,0 2-54 16,4-1-82-1,-1 7-31-15,-2 23-37 0,-1 55-10 16,6-34-16-16,3-1-8 16,4-8-1-16,2-6-50 15,6-11-215-15</inkml:trace>
  <inkml:trace contextRef="#ctx0" brushRef="#br0" timeOffset="104723.35">11915 8595 760 0,'-4'1'358'0,"-4"8"-137"15,-2 12-59-15,5 21-54 16,1 13-14-16,4 18-28 16,2 9-11-16,2-2-26 15,-1-8-6-15,3-20-7 16,1-13-1-16,1-22 1 16,1-7 8-16,-1-18 10 15,-1-9 3-15,-2-11-1 16,-5-10-7-16,-6-9-14 15,-7-10-5-15,-7-17-11 16,0-1-4-16,1-6-5 0,4 5 0 16,9 19 0-1,7 13-2-15,12 18-9 0,6 7-4 16,15 12 1-16,4-1 2 16,27 12 38-16,7 3-62 15,7 3-128-15,-1 4-119 16</inkml:trace>
  <inkml:trace contextRef="#ctx0" brushRef="#br0" timeOffset="104961.09">11913 8890 688 0,'16'-1'369'15,"11"-2"-75"-15,29-4-173 0,6 0-21 16,5 1-57-16,-3 1-18 16,-14 5-101-16,-2 3-137 15</inkml:trace>
  <inkml:trace contextRef="#ctx0" brushRef="#br0" timeOffset="105341.25">12243 9051 808 0,'10'-4'338'0,"5"-9"-186"15,8 6-30-15,8 5-41 0,0 6-20 16,-2 11-33 0,-7 4-3-16,-17 11 6 15,-12-2 2-15,-13 7 0 0,-2 0-5 16,-3-9-12-1,11-2-2-15,4-13-1 16,2-4 0-16,10-11-5 16,4-3-2-16,11-2-4 0,7-4-2 15,7 4-1 1,0 2 1-16,4 5-1 16,-4 2-7-16,-1 3-114 15,-1 4-139-15</inkml:trace>
  <inkml:trace contextRef="#ctx0" brushRef="#br0" timeOffset="105792.32">12663 9124 583 0,'-3'1'279'0,"2"6"-106"16,-7-1-37-16,9 2-42 15,2 1-16-15,8 0-26 16,5 0-8-16,-2-7-17 16,6-2-6-16,-2-9-4 15,0 0-2-15,-2-1-3 16,-2 1-1-16,-3-1-5 15,-5 0 0-15,3 8 3 0,-4 1 7 16,0 13 11-16,1 11 1 16,-2 15-5-16,3 8-7 15,0 18-11 1,-5 2 0-16,-7-1 27 0,-11-5 21 16,-10-12 30-1,-3-7 8-15,-8-17-17 0,-3-4-17 16,-3-19-23-1,5-6-5-15,10-15-11 0,8-9-7 16,17-7-11-16,4-5-26 0,13-3-83 16,7 7-57-1,5 5-371-15</inkml:trace>
  <inkml:trace contextRef="#ctx0" brushRef="#br0" timeOffset="106390.9">13227 8945 759 0,'4'0'344'0,"5"-1"-145"16,12-6-50-16,13 2-64 15,10-1-16-15,10-5-38 16,2 8-11-16,-5 0-19 15,-7 2-33-15,-13 5-112 16,-8 3-103-16</inkml:trace>
  <inkml:trace contextRef="#ctx0" brushRef="#br0" timeOffset="106579.02">13278 9090 642 0,'10'2'332'16,"19"-5"-98"-16,9 2-23 0,14-5-78 15,5 3-37-15,-1 2-52 16,-6-5-18-16,-14 6-65 16,-6-1-104-16</inkml:trace>
  <inkml:trace contextRef="#ctx0" brushRef="#br0" timeOffset="107325.27">14033 8896 525 0,'9'3'318'15,"7"5"4"-15,2 12-195 16,-1 7-22-16,-4 11-18 15,-3-1-6-15,-10 4-18 16,-2-6-9-16,-3-8-21 16,-1-6-9-16,3-12-2 15,3-5 1-15,0-10-5 16,1-8-3-16,6-11-12 16,2-4-6-16,6-5-4 15,0 0 0-15,11 7 0 16,-2 4 1-16,3 11 1 15,-1 9 1-15,-9 6 3 0,-1 11 2 16,-8 6 7-16,-5 1 1 16,-3 2 0-16,-3-6-1 15,0-2-2-15,-1-6 0 16,4-5 2-16,2-7-1 16,8-7-1-16,5 0-2 15,2-16-4-15,3 2 0 16,1-4-1-16,4 5-1 15,4 12-3-15,1 1-1 0,-5 17 0 16,-3 5 1-16,-9 12 4 16,-4 5 3-16,-8 4 5 15,-3 2 0-15,-1-3 0 16,-1-3-18-16,4-9-138 16,0-5-314-16</inkml:trace>
  <inkml:trace contextRef="#ctx0" brushRef="#br0" timeOffset="107834.74">14951 9092 438 0,'5'-7'238'16,"4"-7"-36"-16,-1-1-34 0,-6-4-36 16,-2-3-13-16,-8-3-23 15,-4-3-5-15,-8 2-13 16,-2 5-3-16,-8 12-11 15,-5 9-12 1,2 15-20-16,-4 7-9 0,10 4-14 0,11 4-7 31,9-4-3-31,11-3-1 0,14 0 2 16,1-5 1-16,13-5 2 16,0-6 2-16,-3-11 2 15,3 0-1-15,-5-9-9 0,-4 0-4 16,-4 1-2-1,-7-4-1-15,-4 4 10 16,-2 4 1-16,-6 3 1 16,1 5 5-16,-1 12 8 0,0 2 1 0,5 6 1 31,1 4-5-31,11 0-14 16,-2 0-58-16,2-4-163 15,1-4-124-15</inkml:trace>
  <inkml:trace contextRef="#ctx0" brushRef="#br0" timeOffset="108226.52">15148 9081 346 0,'0'1'263'0,"0"4"31"15,3 0-102-15,-3-5-36 0,0 0-52 16,0 0-28-16,7 2-36 15,9 4-8-15,31 20-6 16,-34-31-2-16,7-3-4 16,-4-2-4-16,-3-3-4 15,-3-2-2-15,-3 5-3 16,-5 1 4-16,0 9 7 16,-2 4 6-16,-3 13 9 15,1 3-6-15,2 10-6 16,2 5-6-16,5 2-6 15,1 8-2-15,-1 3-3 16,-5 1 10-16,-9 0 40 16,-6-9 23-16,-15-5 34 15,-4-5-4-15,-6-13-36 0,3 2-19 16,5-19-28-16,0-4-7 16,11-11-19-1,2-4-27-15,7-3-94 16,7-4-64-16</inkml:trace>
  <inkml:trace contextRef="#ctx0" brushRef="#br0" timeOffset="112764.79">1937 10221 625 0,'-14'16'315'15,"-9"11"-102"-15,-6 23-73 32,5 8-25-32,-8 10-38 0,1 6-24 15,3-2-28-15,-3-7-7 0,17-14-7 16,3-14 2 0,10-21 6-16,2-10 2 15,3-23-8-15,5-16-3 16,5-20-11-16,2-11-2 15,2-10 1-15,4 1 1 0,0 1 1 16,1 4-1 0,-1 15 1-16,-2 5 0 15,-5 22 6-15,-2 12-1 0,-3 16 2 16,1 12 1-16,7 16 2 0,3 13 3 16,9 17 10-16,0 9 3 15,4 9-3 1,-1-4-2-16,-4-2-6 15,1-7-2-15,-2-13 6 16,6-8-21-16,0-21-183 16</inkml:trace>
  <inkml:trace contextRef="#ctx0" brushRef="#br0" timeOffset="113060.46">2561 10623 695 0,'-14'-10'365'0,"-6"-6"-105"16,-5 3-102-16,0 5-32 16,0 8-57-16,4 8-27 0,3 10-32 15,3 1-12 1,12 9-9-16,3 0-3 15,16 1 2-15,8-3 2 0,8-9 5 16,2-3 5-16,-1-10 7 16,-3-6 1-1,-3-8-7-15,-6-4-33 0,-9-8-135 16,-9-1-221-16</inkml:trace>
  <inkml:trace contextRef="#ctx0" brushRef="#br0" timeOffset="113201.68">2462 10398 969 0,'-7'-5'422'16,"4"0"-229"-16,-3-4-61 15,4 4-92-15,2 1-25 16,2 4-52-16,-2 0-74 16</inkml:trace>
  <inkml:trace contextRef="#ctx0" brushRef="#br0" timeOffset="113471.71">2670 10623 557 0,'20'27'244'0,"15"35"-126"15,3 10-22-15,-8 9-26 16,-11-2-1-16,-15-3 6 16,-10-1-8-16,-16-13-10 15,-8-6-6-15,-3-20-10 16,-1-11-3-16,-2-25-10 15,10-8-8-15,7-20-16 16,2-8-6-16,16-9 14 16,2-4 14-16,7-6 25 15,8-2 19-15,9-3 21 0,2-2 1 16,14 9-15-16,-7-1-16 16,3 10-59-1,-1 6-63-15,-7 8-258 0</inkml:trace>
  <inkml:trace contextRef="#ctx0" brushRef="#br0" timeOffset="113938.48">3035 10604 835 0,'-5'4'331'16,"-3"7"-220"-16,3 3-43 15,3 8-35-15,2 2-7 16,7-1-8-16,0 0-3 16,8-7-3-16,6-4-1 0,-3-10 2 15,2-4 2-15,-2-12 2 16,-5-2 0-16,-3-6-1 15,-1 0-1-15,-3 4-2 16,-5-2-2-16,0 10-4 16,-1 2 1-16,-2 9-2 15,2 3-2-15,4 11 0 16,3 6-2-16,9 6-1 16,3 0 0-16,6-5 0 15,0-5-1-15,5-9 39 16,4-5 14-16,3-11 48 15,-1-8 17-15,-8-14-20 16,-9-5-9-16,-13-3-40 16,-7-1-15-16,-13 8-20 0,-1 3-45 15,-6 7-119-15,1 6-405 16</inkml:trace>
  <inkml:trace contextRef="#ctx0" brushRef="#br0" timeOffset="114427.85">4501 10610 576 0,'12'-15'262'0,"8"-20"-119"15,3-2-27-15,-5-1-16 16,-2 0-6-16,-6 3 1 16,-2 0 2-16,-5 11-7 31,-3 8 0-31,-3 16-28 0,-2 9-13 0,1 16-31 15,2 11-16-15,4 17-3 16,5 5 0-16,0 10 4 16,3-1 3-16,0-16-47 0,1-6-59 15,2-25-223-15</inkml:trace>
  <inkml:trace contextRef="#ctx0" brushRef="#br0" timeOffset="114781.23">4643 10173 623 0,'-22'-9'348'0,"-17"2"-78"16,-4 6-76-16,-3 18-119 16,-1 8-29-16,-5 18-35 15,3 8-10-15,17 20-7 16,14 4-4-16,20 6-1 15,15 2 2-15,21-5 5 16,-1-1 2-16,20-7 2 16,2-16 0-16,9-27 6 0,11-13 2 15,0-31 5-15,-2-13 3 16,-14-29 11-16,-5-11 23 16,-29-12 48-16,-12 0 20 15,-30-7 12-15,-14 1-11 16,-25 7-34-16,-12 5-15 0,0 30-25 15,-3 15-14-15,12 23-25 16,8 8-10-16,16 9-109 16,9 5-107-16</inkml:trace>
  <inkml:trace contextRef="#ctx0" brushRef="#br0" timeOffset="114986.13">5230 10640 685 0,'-6'19'419'16,"1"16"-43"-16,-18 9-176 0,-4 2-52 15,-7-3-74-15,-6-4-21 0,13-16-136 16</inkml:trace>
  <inkml:trace contextRef="#ctx0" brushRef="#br0" timeOffset="115591.49">5863 10542 622 0,'-13'0'288'0,"-15"-4"-120"16,-6-9-27-16,3-8-25 0,1-6-25 16,11-4-36-16,9 0-15 15,18-1-28-15,6 1-5 16,13 9-2-16,7 4 0 16,4 17 0-16,2 7-2 15,-5 16 0-15,-12 7 5 16,-16 11 20-16,-14 7 4 15,-24 5 4-15,-6 1-4 0,-5-2-16 16,7-9-3 0,15-15-8-16,11-4-5 15,12-14-6-15,10-3-1 0,13-6 2 16,9 0 3-16,8-4 2 16,-2-1 8-16,4 0-94 15,-5 0-142-15</inkml:trace>
  <inkml:trace contextRef="#ctx0" brushRef="#br0" timeOffset="115952.95">6017 10207 656 0,'-18'-12'368'15,"-28"-14"-67"-15,-6 7-87 16,-2 18-112-16,-5 6-39 0,2 19-50 15,5 9-14-15,9 20-12 16,6 9-2-16,16 14-2 16,5 4 0-16,18-3 2 15,12 0 1-15,12 1 3 16,9-2 3-16,18-7 2 16,9-11 1-16,16-29 5 15,10-18 0-15,0-30 5 16,-6-13 3-16,-11-27 4 15,-10-9 3-15,-24-12 18 16,-11-6 21-16,-34 0 59 16,-17 5 26-16,-30 5 21 15,-6 10-14-15,-3 19-60 16,2 11-31-16,12 22-49 16,3 10-54-16,1 13-44 0</inkml:trace>
  <inkml:trace contextRef="#ctx0" brushRef="#br0" timeOffset="132810">2036 12049 621 0,'4'0'287'0,"5"-4"-106"15,7 4-42-15,18 1-42 16,7-1-19-16,16 0-43 16,4 0-14-16,1-1-13 15,2-1-1-15,-9 1-27 16,-12-2-58-16</inkml:trace>
  <inkml:trace contextRef="#ctx0" brushRef="#br0" timeOffset="134243.13">3181 11674 458 0,'-2'1'252'0,"-6"4"-60"15,-5 3-31-15,-7 1-54 16,-4-1-33 0,-3-3-35-1,-3-3-8-15,-5-4-15 16,2-1-4-16,1-1-7 0,9-2-3 16,7 4-5-16,4 1-5 15,7 1-9-15,1 3 4 16,2 10 13-16,1 2 12 15,-1 7 21-15,2 6 0 16,-3 2-6-16,1-1-6 16,0-3-10-16,1-7-4 0,2-6-4 15,6-5-2 1,3-7-1-16,2-1 1 16,10-2 0-16,2-2 1 0,7 8-2 15,7 2-2-15,5 12 0 16,3 4 0-1,-3 10 5-15,-8 4 7 0,-15 7 25 16,-9 6 16-16,-15 1 22 16,-8-3 4-16,-16-9-2 15,-5-9-4-15,-5-12 0 16,-1-8-4-16,3-12-17 16,0-9-11-16,3-8-27 15,5-3-11-15,9-2-23 16,7 2-22-16,12 6-67 15,6 1-47-15</inkml:trace>
  <inkml:trace contextRef="#ctx0" brushRef="#br0" timeOffset="134927.81">3714 11998 455 0,'-8'-2'233'15,"-11"2"-46"-15,-2 0-48 16,-3 3-38-16,2 7-18 0,3 0-38 15,3 0-16 1,8 3-19-16,-1-4-4 16,12 0-9-16,3 2 1 15,12-1 2-15,10-1 1 0,13 7 8 16,0 2 0 0,-2 6 11-16,-9 1 15 15,-18 4 27-15,-7 0 18 0,-15-5 11 16,-12 3-9-16,-16-10-19 15,-2-5-16-15,-3-10-24 16,3-12-14-16,13-3-50 16,3-4-40-16,13 5-114 0,9 0-47 15,8 2-69 1</inkml:trace>
  <inkml:trace contextRef="#ctx0" brushRef="#br0" timeOffset="135122.14">3972 12072 729 0,'0'0'346'15,"-1"9"-122"-15,1 6-67 16,0 6-55-16,1 12-23 16,-1 4-40-16,0 2-14 15,-1 3-18-15,1-8-40 16,4-13-147-16,1-7-207 0</inkml:trace>
  <inkml:trace contextRef="#ctx0" brushRef="#br0" timeOffset="135269.13">3935 11854 797 0,'-1'-4'390'0,"1"-4"-141"16,0 3-90-16,1 2-111 15,-1 2-31-15,0 1-26 16,0 0-46-16,0 0-179 16</inkml:trace>
  <inkml:trace contextRef="#ctx0" brushRef="#br0" timeOffset="135561.99">4073 12107 651 0,'7'14'316'15,"8"14"-119"-15,4 1-50 16,-4-2-64-16,-5-5-27 0,-5-7-23 16,-4-3-2-1,-1-11 27-15,-2-2 0 16,3-10-10-16,5-7-8 16,5-8-38-16,5-4-6 15,4 1-2-15,-2 3-1 0,9 11 1 16,0 7 1-16,0 11 5 15,6 8 6 1,-8 14 10-16,-1 4 6 0,-14 11 8 16,-4 1 0-16,-10-4-8 15,-1-3-5-15,-1-13-20 16,-1-5-80-16</inkml:trace>
  <inkml:trace contextRef="#ctx1" brushRef="#br0" timeOffset="137161.09">13380 19044 0,'0'0'0</inkml:trace>
  <inkml:trace contextRef="#ctx0" brushRef="#br0" timeOffset="139203.11">4917 12104 402 0,'-25'0'230'0,"-28"-3"-3"0,-1-15-14 16,10-16-36-16,8-6-33 15,21-7-76-15,12 0-24 16,17 3-18-16,10 3-1 16,18 12-2-16,11 8 1 0,5 23-12 15,0 13-5-15,-18 23 4 16,-18 8 8-16,-25 16 6 16,-14 4 2-16,-23 5-5 15,-4 0-8-15,-6-17-6 16,1-6 1-16,15-24-1 15,7-11-2-15,19-11-15 16,8-4-4-16,21-6-2 16,11 1 1-16,19 2 12 15,4 3 1-15,-1 5 0 16,-2 3-1-16,-13 3 1 16,-4-1-60-16,-3-6-202 0</inkml:trace>
  <inkml:trace contextRef="#ctx0" brushRef="#br0" timeOffset="139488.03">5378 11925 684 0,'-9'-7'373'0,"-7"-1"-68"0,-8 0-53 16,-8 11-87-16,0 6-41 15,0 11-69-15,1 5-24 16,8 12-27-16,5 4-4 15,8 6-4-15,13 5-1 16,12-6-1-16,10-2 2 16,17-17 1-16,5-11 0 0,12-20 3 15,-1-14 1-15,-12-18 4 16,-9-6 2-16,-22-6 7 16,-11 0 2-1,-13 7 0-15,-12 1-3 16,-13 6-16-16,2 6-18 0,-4 11-80 0,6 10-65 15</inkml:trace>
  <inkml:trace contextRef="#ctx0" brushRef="#br0" timeOffset="139803.81">5520 11775 797 0,'0'4'296'0,"-1"4"-234"0,1 3-38 16,9 6-24-16,2 0 6 16,8-3 15-16,3-4 5 0,5-4 8 15,-7-6 6 1,-5-8 49-16,-6-5 20 15,-12-5 27-15,-6-3-1 16,-11 5-54-16,-3 3-28 16,-2 8-43-16,-2 5-11 15,8 12-125-15,3 3-140 16</inkml:trace>
  <inkml:trace contextRef="#ctx0" brushRef="#br0" timeOffset="142060.84">6207 11872 658 0,'3'-4'346'0,"1"-3"-93"0,-1 7-46 0,-1 16-51 15,-1 9-29-15,4 17-35 16,0 14-3-16,4 11-36 15,0 3-14-15,0-2-18 32,-2-10-7-32,-1-19-38 15,-4-11-54-15,-4-17-113 16,-5-8-110-16</inkml:trace>
  <inkml:trace contextRef="#ctx0" brushRef="#br0" timeOffset="142185.93">6067 12103 593 0,'8'-2'379'0,"7"-7"15"0,22 4-208 16,10-1-54-16,23 4-53 15,4-5-28-15,-5 0-19 16,-3 4-62-16</inkml:trace>
  <inkml:trace contextRef="#ctx0" brushRef="#br0" timeOffset="142769.79">7161 11892 506 0,'-5'-5'293'0,"-17"-3"-25"16,-4 4-53-16,-7 6-62 16,-5 4-29-1,12 5-54-15,4 3-23 0,13 3-31 16,9 6-7-16,22 8-7 16,16 10 0-16,11 11 4 0,3 3 0 15,-13 5 1 1,-14 0 1-16,-23-4 5 0,-12-3 2 15,-15-12 2 1,-2-9-1-16,-6-19-17 16,7-13-11-16,10-19-25 0,8-14-2 0,21-17 7 15,9-6 5-15,14-10 19 16,8 2 3 0,9 1 11-16,3 8 9 15,-15 5 32-15,-17 7 18 0,-26 10 12 16,-26 4-4-16,-22 20-32 15,-4 8-18-15,-11 6-30 32,7 4-55-32</inkml:trace>
  <inkml:trace contextRef="#ctx0" brushRef="#br0" timeOffset="143358.76">7872 12064 356 0,'-9'-3'224'0,"-18"0"7"16,-4 3-42-16,-9 2-50 16,-4 3-26-16,6 6-38 15,5 1-16-15,20 2-31 16,12 4-4-16,25-2-8 15,11 0 0-15,20 3 14 16,-4-1 11-16,-8 4 15 16,-1 1 3-16,-26 7 6 15,-11-1-4-15,-16 0-14 16,-14 0-4-16,-19-12-11 16,5-7-12-16,-4-15-53 15,3-12-47-15,17-10-97 16,10 0-55-16,13 1-166 15</inkml:trace>
  <inkml:trace contextRef="#ctx0" brushRef="#br0" timeOffset="143555.34">8090 12157 525 0,'-2'8'349'15,"-3"12"14"-15,0 5-118 16,0 7-116-16,-1 1-45 0,2 1-47 16,3-2-49-16,1-5-153 15,0-4-204 1</inkml:trace>
  <inkml:trace contextRef="#ctx0" brushRef="#br0" timeOffset="143699.34">8014 11856 913 0,'0'-9'423'15,"-2"-10"-183"-15,2 11-154 0,0 5-51 16,3 4-80-16,4 5-72 16</inkml:trace>
  <inkml:trace contextRef="#ctx0" brushRef="#br0" timeOffset="143959.16">8225 12113 881 0,'11'22'407'0,"8"23"-180"16,-2 0-69-16,-4 0-82 0,-6-5-23 16,-1-9-27-16,-4-7-8 15,0-18 2-15,2-7 1 16,1-16-1-16,2-7 0 15,9-9-11-15,-2 0-4 16,7 4-4-16,2 6-1 16,-6 9-4-16,1 10 5 15,-2 13 17-15,-5 9 11 0,1 12 13 16,-3 3-5 0,-7 1-10-16,1-4-19 0,2-9-121 15</inkml:trace>
  <inkml:trace contextRef="#ctx0" brushRef="#br0" timeOffset="144487.29">8988 11879 886 0,'-18'5'380'0,"-23"12"-207"16,3 7-47-16,9 10-49 16,2 5-17-16,11 5-26 15,2 4-8-15,14 10-20 16,11-2-4-16,12-4-1 15,13-5 2-15,10-21 5 16,3-11 3-16,1-19 4 16,-1-10 3-16,-16-9 6 0,-12-3-2 15,-22-4 31 1,-16 2 2-16,-27 1-7 16,-7 5 1-16,-2 8-36 0,5 2-7 15,20 12-26 1,8-1-65-16,15 7-264 0</inkml:trace>
  <inkml:trace contextRef="#ctx0" brushRef="#br0" timeOffset="144832.16">9393 12060 757 0,'-9'-9'397'16,"-4"-7"-93"-16,-9 3-43 0,-6 6-85 0,5 5-45 16,-10 3-77-1,3 7-25 1,9 11-29-16,-3 1-7 16,17 15-2-16,3 2 0 0,19 5 3 15,5 0 2-15,10-7 2 16,7-3 1-16,-5-17 1 15,6-9 1-15,1-15 3 16,-4-12 2-16,-5-9 6 16,-9-4 1-16,-21-5 1 15,-5 6-3-15,-14 5-5 16,-8 3-5-16,-4 10-42 16,3 2-44-16,3 8-194 15</inkml:trace>
  <inkml:trace contextRef="#ctx0" brushRef="#br0" timeOffset="145125.1">9545 11860 808 0,'-2'-6'379'16,"-2"0"-172"-16,3 3-73 15,6 6-90-15,3 7-19 0,9 5-10 16,4 2 16-16,6 1 18 16,2-1 7-16,1-4 3 15,-3-4-3-15,-7-10 16 16,-3-6 3-16,-17-10 3 16,0-2-6-16,-20-1-34 15,-10-1-13-15,-6 9-19 16,-10 2-4-16,7 8-25 15,6 4-53-15</inkml:trace>
  <inkml:trace contextRef="#ctx0" brushRef="#br0" timeOffset="145553.29">10305 12158 900 0,'3'0'392'31,"10"0"-175"-31,13-1-131 16,14 1-33-16,10 0-15 0,3 1-13 16,3 4-51-16,-8 1-81 15</inkml:trace>
  <inkml:trace contextRef="#ctx0" brushRef="#br0" timeOffset="145745.49">10340 12318 766 0,'8'0'358'16,"17"0"-131"-16,4 0-36 16,13-2-42-16,5-1-39 15,0-2-58-15,-4 2-21 16,-6-3-80-16,-4 0-96 15</inkml:trace>
  <inkml:trace contextRef="#ctx0" brushRef="#br0" timeOffset="149270.78">11121 12127 442 0,'8'-7'269'16,"9"-11"-12"-16,3 0-49 0,11 9-55 15,-1 6-23-15,0 13-32 16,-1 17-12-16,-14 13-23 16,-7 7-7-16,-8 3-18 0,-11-5-8 15,0-13-10 1,1-5-2-16,-3-18 0 0,11-12-8 15,3-16-17-15,1-16-8 16,11-12-13-16,4-1 6 16,11 3 11-1,0 7 3-15,6 12 6 0,-2 8 1 0,-2 12 8 16,-6 6 7 0,-7 17 11-16,-9 5 2 15,-8 9-4-15,0 6-4 0,-6-1-7 31,1-5-2-31,-1-10-4 16,2-10-1-16,6-13 3 16,4-9-1-16,10-16 0 15,2-3-2-15,7 0-5 16,2 2 0-16,0 13-5 16,4 5-1-16,-4 10-1 15,4 10 1-15,-6 9 2 0,-11 4 4 16,-3 8 2-1,-11-1 0-15,0 1 3 0,-1-2 2 16,-8-9-109-16,9-3-96 16</inkml:trace>
  <inkml:trace contextRef="#ctx0" brushRef="#br0" timeOffset="149826.44">12243 12197 642 0,'1'-8'320'15,"-1"-8"-97"-15,-3-2-36 16,-1 2-48-16,-8-2-16 16,-7 1-24-16,-8-1-11 15,-11 3-26-15,-2 6-16 0,-1 9-30 16,5 10-12-1,14 10-13-15,3 2-3 0,12 11-1 16,6 1 2-16,9 1 4 16,10-5 1-1,13-11 6-15,6-7 2 16,6-12 4-16,0-4 1 16,-10-9-8-16,-3-5-16 0,-16-5-25 15,-1-2-3-15,-6 0 8 16,-5 3 16-16,-6 8 27 15,-2 8 10-15,-3 13 24 16,-1 8 7-16,7 8 2 16,1 4-7-16,6-2-22 15,5-2-9-15,10-6-2 16,3-4-34-16,3-7-119 0,3-2-90 16</inkml:trace>
  <inkml:trace contextRef="#ctx0" brushRef="#br0" timeOffset="150315.8199">12494 12272 802 0,'0'0'364'0,"0"1"-169"15,0 5-47-15,0-6-65 16,0 0-15-16,7 17-21 16,23 28-14-16,-14-33-15 15,7-4-5-15,-1-9 0 16,-1-5 3-16,-2-9 0 15,-4-3 0-15,-3-1-4 16,-2 2-3-16,-4 7-6 16,0 4 6-16,-2 15 18 15,1 9 5-15,2 18 4 16,1 9-7-16,1 13-20 16,-4 3-3-16,-9 6 1 15,-5 1 13-15,-17-7 23 16,-8-5 4-16,-13-15 7 0,-6-16-6 15,-1-24-8-15,5-9 1 16,17-19-5-16,9-5-7 16,15-2-16-16,8 0-8 15,4 6-10-15,9 6-1 16,7 7-95-16,0 5-56 16</inkml:trace>
  <inkml:trace contextRef="#ctx0" brushRef="#br0" timeOffset="184646.4">2285 13715 599 0,'0'-7'291'0,"-1"-10"-96"16,-2-1-44-16,-3-3-45 0,-1-1-14 15,-5-3-20-15,0 1-3 16,-7 4 1-16,-6 2-3 16,-3 11-14-1,3 11-9-15,-4 15-28 0,5 10-11 16,4 15-11-16,4 0-5 0,17 11 0 31,7-2 2-31,10-9 4 0,1-11 3 16,8-18 5-16,7-9 2 15,9-17 2-15,0-8-1 0,-4-16 0 16,-7-4 0-16,-9-6 2 16,-2 1 1-1,-12 6 3-15,-4 5 1 0,-9 8 4 16,-5 7 13-16,-2 13 5 16,-2 9 3-16,3 19 1 15,-1 7-11-15,11 10-9 16,4 4-4-16,10 0-8 15,4-4-3-15,7-6-55 16,0-6-75-16,3-9-267 16</inkml:trace>
  <inkml:trace contextRef="#ctx0" brushRef="#br0" timeOffset="185035.51">2541 13886 449 0,'0'11'254'16,"3"6"-10"-1,6-2-171-15,2-4-18 0,7-7-21 16,1-3-6 0,5-3-9-16,2-5-1 15,-5-2 2-15,-3-4 0 0,-6-2 2 16,-3 1 0-16,-5 3 38 15,-1 3 21-15,-3 6 16 16,-2 6 3 0,0 10-25-16,-1 5-13 0,2 14-9 15,2 7-2 1,4 12-13-16,5 9 0 0,-3 12 30 16,-3-1 9-16,-6 2 6 15,-6-9-9-15,-9-22-34 16,-5-9-5-16,-1-19 5 15,1-13-1-15,1-16-27 16,5-8-27-16,-1-19-84 0,5-2-50 16,12-9-175-1</inkml:trace>
  <inkml:trace contextRef="#ctx0" brushRef="#br0" timeOffset="185384.07">3135 13681 970 0,'-1'0'451'0,"-1"-2"-225"16,10 2-86-16,22 1-100 16,5-1-28-16,22-1 2 15,-1-5-4-15,0 4-4 16,-2 1 1-16,-14 1-102 15,-6 2-103-15</inkml:trace>
  <inkml:trace contextRef="#ctx0" brushRef="#br0" timeOffset="185574.37">3203 13853 597 0,'5'7'306'0,"3"2"-97"16,9-2-57-16,4-2-3 15,10-4-34-15,5 0-13 0,6-2-39 16,1-2-19 0,-5 0-24-16,-10-3-81 0</inkml:trace>
  <inkml:trace contextRef="#ctx0" brushRef="#br0" timeOffset="192357.23">4086 13973 243 0,'5'-1'130'16,"9"-3"-15"-16,7 4-77 0,16 2-33 16,4 1 0-16,9 1-2 15,6 1 3-15,7-2 33 16,5 1 18-16,14-4 30 15,3 5 7-15,18-5-6 16,5-4-7-16,6 4-8 16,9-5-2-16,6 5-17 15,-4-2-9-15,10 0-19 16,1 0-8-16,3 0-10 16,7 2-1-16,10 0 0 15,4-1-1-15,0-6 1 16,6 2 0-16,-3-6-2 15,-4 1-1-15,13 4 0 16,-4 1 2-16,-1 3 5 16,2 1 0-16,-12 0 1 0,3-2-2 15,3 2-3 1,-6 1-1-16,4-4-2 0,1 0-1 16,-11 1 0-16,0-3-1 15,-6 3-1-15,-2 0 1 16,-9-1 0-16,1-3 0 15,-2-1-1-15,-5-3 0 16,-1 3-1-16,0 4 0 0,-7 2 0 16,1 4 0-16,-10 1 0 15,-10 2 2-15,-11-2 1 16,-8-1 1-16,-1-2 0 16,-5-2 1-16,-9-1-1 15,-14-2 0-15,-14 5-47 16,-5 0-198-16</inkml:trace>
  <inkml:trace contextRef="#ctx0" brushRef="#br0" timeOffset="194815.25">4480 13321 284 0,'2'-4'215'16,"0"-5"48"-16,-6-1-14 0,-1 7-52 15,-5 2-31-15,1 3-57 16,3 5-24-16,2 7-35 16,5 1-9-16,14 9-21 15,11 7-6-15,18 8-5 16,12 4-1-16,-3-2-3 15,-3-4 1-15,-15-8-2 16,-13-2 1-16,-20-4 1 16,-11 0 2-16,-28-7-10 15,-9-1-8-15,-7-14-10 16,0-3-3-16,14-12 1 16,12-4-2-16,21-11-2 0,9-4-3 15,19-9 23-15,4-8 21 16,12-5 46-1,6-2 22-15,-3 8 17 16,-1 4-6-16,-20 11 11 16,-14 7-11-16,-20 8-24 0,-19 2-11 0,-12 11-48 31,-7 2-9-31,6 8-32 0,8 9-73 16,10 8-251-16</inkml:trace>
  <inkml:trace contextRef="#ctx0" brushRef="#br0" timeOffset="195290.49">5143 13444 518 0,'-11'0'278'16,"-16"1"-63"-1,-3 1-41-15,5 2-49 16,-3-1-24-16,11 2-36 0,3-1-15 16,6 0-29-16,9-1-7 15,13 3-3-15,9 0-1 16,17 7 3-16,3 6-1 16,-3 4-1-16,-5 3 3 15,-19-2 5-15,-8 2 5 16,-18-1 9-16,-10-4-1 15,-15-5-2-15,-7-9-3 16,2-14-22-16,6-3-37 16,17-5-90-16,4-1-70 0,10 3-218 15</inkml:trace>
  <inkml:trace contextRef="#ctx0" brushRef="#br0" timeOffset="195475.57">5332 13504 633 0,'6'2'376'0,"-1"-2"-45"16,0 4-90-16,4 13-86 15,-8-1-36-15,-1 6-40 0,0 5-25 16,-6 1-36-16,1-1-8 16,4 0-73-16,-3-8-64 15,0-9-322-15</inkml:trace>
  <inkml:trace contextRef="#ctx0" brushRef="#br0" timeOffset="195625.84">5285 13260 910 0,'1'-9'411'15,"3"-8"-186"-15,0 5-134 16,0 6-37-16,2 5-70 15,2 4-95-15</inkml:trace>
  <inkml:trace contextRef="#ctx0" brushRef="#br0" timeOffset="195913.8898">5529 13569 833 0,'6'15'361'0,"3"15"-177"15,0-3-49-15,-7-10-51 16,-2-5-15-16,2-7-22 0,-2-2-3 16,0-8-11-1,-1 4-4-15,1 0-14 0,1-13-12 0,16-35-6 16,0 26-1-16,7 5 0 16,5 4 0-16,-4 6 3 31,2 10 3-31,-8 11 24 15,-3 7 15-15,-7 7 16 0,-4 3 1 16,-5 0-19-16,0-1-14 16,0-7-84-16,2-7 147 15</inkml:trace>
  <inkml:trace contextRef="#ctx0" brushRef="#br0" timeOffset="196455.77">6340 13226 701 0,'-17'-1'340'16,"-21"-2"-113"-16,-7 8-56 15,-3 13-68-15,6 10-28 16,7 16-45-16,9 9-13 0,16 9-12 16,10 1-1-16,20-7 1 15,8-9 2-15,14-15 4 16,7-6 2-16,6-16 1 15,-2-6-1-15,-9-10 1 16,-13-10 2-16,-19-5 15 16,-5-2 8-16,-27-5-1 15,-10 3-2-15,-22-1-19 16,-7 3-11-16,5 12-7 16,9 6-25-16,22 9-177 15</inkml:trace>
  <inkml:trace contextRef="#ctx0" brushRef="#br0" timeOffset="196791.4199">6651 13409 850 0,'-12'-8'396'0,"-17"-8"-171"15,-4 3-66 1,2 6-81-16,3 7-29 16,3 12-35-16,1 7-10 0,7 11-6 15,9 6-2-15,8 2 2 16,11 1 2-16,15-2 3 16,-1-8 3-16,12-6 4 15,2-9 1-15,3-11 2 16,-2-7 3-16,-8-8 17 15,-3-2 5-15,-14-11 5 16,-7-2 0-16,-14-6-19 0,-9-2-8 16,-5 6-43-1,-1 0-42-15,4 2-160 16</inkml:trace>
  <inkml:trace contextRef="#ctx0" brushRef="#br0" timeOffset="197070.97">6761 13230 982 0,'-4'0'400'16,"0"0"-264"-16,3 0-48 16,1 0-52-16,0 0-9 15,24 11 8-15,37 13 6 0,-35-17 6 0,-3-6 1 31,-9-3 5-31,-7-4 7 0,-2-7 7 16,-6 4-3-16,-14-5-20 0,-3 4-15 31,-16 2-21-31,-2 1-6 16,4 8 4-16,-3 1-57 16,18 7-225-16</inkml:trace>
  <inkml:trace contextRef="#ctx0" brushRef="#br0" timeOffset="197417.56">7054 13567 899 0,'10'-1'391'16,"18"-5"-181"-16,12 0-58 0,20 4-35 15,0-1-16 1,0 4-43-16,0 6-16 0,-24-4-19 16,0 2-34-16,-11-2-445 15</inkml:trace>
  <inkml:trace contextRef="#ctx0" brushRef="#br0" timeOffset="198184.29">8070 13205 352 0,'11'-2'272'16,"7"-6"29"-16,-14 5-114 0,-10 3-36 0,-15 4-66 31,-5 0-28-31,-11 0-32 0,3-2-7 16,2-2-8-1,6 0-1-15,1-2-5 16,7 1-2-16,6 2-8 16,2 3-7-16,7 9 10 15,-1 3 6-15,-2 5 15 16,-1 4 7-16,11 3-3 0,-4-3-3 15,8-4-4 1,3-5-1-16,-8-8 2 16,13-2 0-16,-5-6-3 0,9 0-1 0,20 4-7 15,2-1-2 1,20 10-2-16,-3 3-1 16,-8 7 1-16,-10 3 2 15,-24 9 20-15,-14 0 10 16,-22-1 17-16,-13 1 4 15,-14-6-12-15,-5-4-8 16,-4-9-12-16,4-4-4 16,11-15-5-16,7-4-2 0,15-5-22 15,5-1-32-15,13 2-112 16,4-2-84-16</inkml:trace>
  <inkml:trace contextRef="#ctx0" brushRef="#br0" timeOffset="198569.13">8510 13504 592 0,'-6'-6'291'15,"-11"-5"-99"-15,-2 3-46 16,-3 4-40-16,-3 4-16 16,-3 1-26-16,1 5-14 15,3 1-33-15,14 3-11 0,12 7-2 16,10-2 4 0,13 5 7-16,6-2 3 0,12-2-3 15,-4 4-2-15,-2-2-4 16,-11-1-2-1,-16-1 11-15,-7 0 11 0,-14-1 14 16,-11 0 3-16,-16-6-9 16,3-3-13-16,0-6-13 15,3-1-2-15,17-4-68 16,-4-2-48-16,14 0-208 16</inkml:trace>
  <inkml:trace contextRef="#ctx0" brushRef="#br0" timeOffset="198753.46">8686 13507 958 0,'0'0'400'0,"0"7"-209"0,0 4-40 16,-2 11-47-16,-2 3-13 0,1 5-48 15,-1 3-17-15,1-2-27 16,2-2-57-1,1-12-165-15</inkml:trace>
  <inkml:trace contextRef="#ctx0" brushRef="#br0" timeOffset="198897.25">8619 13207 913 0,'0'-2'335'0,"2"1"-264"16,4 4-59-16,-6-3-232 16</inkml:trace>
  <inkml:trace contextRef="#ctx0" brushRef="#br0" timeOffset="199160.15">8824 13522 753 0,'3'18'391'15,"5"15"-101"-15,-6-7-134 16,5 2-43-16,-4-7-45 16,-1-5-18-16,0-5-31 15,-2-5-4-15,2-6 1 16,2-8-2-16,6-4-2 0,3-1-5 16,-1-9-7-16,8 3 0 15,0 2 0-15,4 5 0 16,2 12 0-16,-3 7 0 15,-5 6 7-15,-7 4 7 16,-4 4 7-16,-3 1 0 0,-4 2-4 16,-2-1-34-16,0-2-335 15</inkml:trace>
  <inkml:trace contextRef="#ctx0" brushRef="#br0" timeOffset="199708.4199">9314 13419 527 0,'0'-10'351'0,"2"-15"24"15,0-2-145 1,20-1-96-16,7 1-24 0,19 11-31 16,14 8-13-16,6 17-22 15,-3 15-13 1,-17 15-15-16,-19 5-2 0,-31 8 0 0,-16 2-1 31,-30-4-2-31,-4-2-2 0,-3-10-3 0,5-9-1 31,17-13 1-31,9-8-1 0,16-8-4 0,8-1-1 0,8-5-3 32,9-1 0-32,15-1 3 0,7 0 0 15,14 5-2 1,3-2 7-16,-1 4-94 0,3 0-54 16,-9-1-225-1</inkml:trace>
  <inkml:trace contextRef="#ctx0" brushRef="#br0" timeOffset="200006.19">10022 13538 408 0,'-2'-8'287'0,"-4"-10"15"15,-9 0-102-15,-7 0-20 16,-10-4-24-16,-7-3-19 16,1-1-54-16,4 7-26 15,4 11-47-15,2 6-11 16,4 19-1-16,-2 6 1 15,9 10 2-15,12 6 5 16,11 3-4-16,16 0 2 16,9-7 2-16,5-3 1 15,9-13 2-15,-1-10 0 0,7-9 1 16,-1-7 1-16,-12-11 1 16,-9-8 2-16,-18-3 2 15,-11-5-1-15,-15-1-4 16,-9 2-9-16,-9 1-52 15,1 5-49-15,7 6-201 16</inkml:trace>
  <inkml:trace contextRef="#ctx0" brushRef="#br0" timeOffset="200305.12">10141 13236 653 0,'-2'-6'329'0,"-4"-3"-102"15,4 6-123-15,0 3-37 16,4 7-32-16,-2-7-7 16,0 0 9-16,9 9 9 0,42 30 12 15,-33-30 5-15,-1-8 7 16,2-4 4-16,-10-6 7 15,-2-6 3-15,-9-3-12 16,-13-1-8 0,-8 1-26-16,-4 6-11 0,-4 7-17 15,1 5-8 1,8 9-43-16,5 5-94 0</inkml:trace>
  <inkml:trace contextRef="#ctx0" brushRef="#br0" timeOffset="201760.71">6942 14342 613 0,'-8'-3'309'0,"-12"3"-99"16,0 5-45-16,-1 13-71 15,-1 7-30-15,7 15-38 16,4 3-8-16,15 5-7 15,13 2 1-15,13-10 0 16,7-5-2-16,7-17-1 16,2-11 0-16,1-15 4 15,-5-7 31-15,-9-14 40 0,-9-4 20 16,-23-8 34-16,-5-1-23 16,-27 1-32-16,-9 4-18 15,-6 11-39-15,0 4-9 0,14 12-12 16,7 5-2-16,14 5-161 31,10 3-112-31</inkml:trace>
  <inkml:trace contextRef="#ctx0" brushRef="#br0" timeOffset="201974.65">7295 14671 1019 0,'0'2'451'0,"-5"-2"-223"0,5 0-137 0,0-2-34 31,0 1-88-31,0 0-80 0</inkml:trace>
  <inkml:trace contextRef="#ctx0" brushRef="#br0" timeOffset="202418.62">7458 14359 598 0,'-1'-8'355'16,"2"-11"-7"-16,10 4-147 16,11 0-85-16,9 4-18 15,14 5-29-15,4 5-21 0,1 8-23 16,-8 3-9-16,-15 6-11 15,-14 5-3-15,-19 7 1 16,-8 3 0 0,-11-1 0-16,-2-1-2 15,8-7-2-15,6-10-7 0,20-6 0 16,9-4 0-16,17-2 3 16,8 4 5-1,-1 6 0-15,3 4 0 16,-17 7 2-16,-10 1 7 0,-19 4 27 15,-16 0 10-15,-21-1 8 16,-11-2-4-16,-9-13-25 16,5-3-8-16,15-8-39 15,12-6-76-15</inkml:trace>
  <inkml:trace contextRef="#ctx0" brushRef="#br0" timeOffset="203106.71">11144 13759 589 0,'2'-5'259'16,"10"-8"-106"-16,3-2-16 16,4 2-9-16,3 2-9 15,-3 6-38-15,-2 5-19 16,-3 9-27-16,-1 5-7 0,-7 6-4 15,-1 2-2-15,0 0-4 16,-1-3-4-16,10-8-2 16,6-7 0-16,6-13 2 15,2-5 0-15,0-8 2 16,-4-2 0-16,-10 3 2 16,-5 2-2-16,-10 6-4 15,-5 3-21-15,-6 10-89 16,0 2-82-16</inkml:trace>
  <inkml:trace contextRef="#ctx0" brushRef="#br0" timeOffset="203328.06">11168 14012 625 0,'7'1'323'0,"16"-1"-59"16,11 1-68-16,8-4-44 16,10-2-37-16,3 2-64 15,-4-2-18-15,-1 2-19 16,-9 0-3-16,-13 2-2 16,-4-1-29-16</inkml:trace>
  <inkml:trace contextRef="#ctx0" brushRef="#br0" timeOffset="204079.59">11973 13807 540 0,'8'-7'274'0,"7"-5"-81"16,9-4-89-16,2-7-12 16,3-2-19-16,1-3-6 15,-3-2 3-15,-3 4 6 16,-9 3-2-16,-2 5-1 16,-7 7-2-1,-4-1-1-15,-1 9-15 0,-1 3-9 16,-3 8-22-16,-4 4-11 0,0 12-5 15,2 2 2 1,2 17 8 0,3 13 3-16,-1 13 1 0,-3 5-3 15,4-9-8-15,0-11-5 0,8-21-5 16,1-12-36 0,10-11-118-16,-1-4-109 15</inkml:trace>
  <inkml:trace contextRef="#ctx0" brushRef="#br0" timeOffset="204465.61">12314 13647 729 0,'0'-2'321'0,"12"2"-130"0,8 2-48 0,22 2-49 16,9 3 0-16,10 0-37 31,-4-2-16-31,-6-5-19 0,-7-4-3 0,-16-4-5 16,-4 0-1-16,-10-2 1 16,-5-2 1-1,-9 2-1-15,-2-2 2 0,-8 9 0 16,-1 3-2-16,-5 5-3 15,-2 9-1 1,3 12-3-16,0 5 1 0,6 16 3 16,1 7 0-16,5 6-1 15,3 1-2-15,8-8-4 0,1-7-2 16,6-14-37-16,-2-9-45 16,-6-16-105-1,-2-6-118-15</inkml:trace>
  <inkml:trace contextRef="#ctx0" brushRef="#br0" timeOffset="204622.62">12437 13825 554 0,'13'7'354'0,"9"3"7"0,18 3-191 16,8-1-28-16,5-3-55 31,-4-3-25-31,-1-6-28 15,-2-1-86-15</inkml:trace>
  <inkml:trace contextRef="#ctx0" brushRef="#br0" timeOffset="205279.03">13316 13623 677 0,'11'0'350'16,"11"3"-100"-16,1 9-104 0,3 10-37 15,-10 7-32 1,-5 1-13-16,-9 1-25 0,-4-3-9 15,-3-7-13 1,0-7-3-16,2-12-9 16,2-6-16-16,2-11-28 0,3-4-9 15,4-9 0 1,6 0 14-16,5 2 24 0,3 1 9 16,4 11 19-16,-3 5 15 0,-3 9 17 15,-1 8 6-15,-8 7-4 16,-3 3-9-1,-8 2-13-15,-3-2-6 0,-1-5-12 16,-1-2-3 0,4-8-3-16,1-5-4 0,8-8-9 15,3-5-8-15,5-3-10 16,1-3 3-16,0 4 6 16,-1-1 6-16,-1 9 6 15,-2 6 0-15,-3 7 4 16,-2 7 0-16,-3 9 3 15,-1 3 1-15,0 7-1 16,-3 0 4-16,4-2-111 16,4-3-104-16</inkml:trace>
  <inkml:trace contextRef="#ctx0" brushRef="#br0" timeOffset="205492.99">13313 13984 721 0,'11'-2'388'15,"11"0"-79"1,21-4-152-16,13 0-25 16,7 0-51-16,2 3-22 15,-6 3-32-15,-6 1-10 0,-5 4-56 0,-5-2-69 16,-11 1-366-16</inkml:trace>
  <inkml:trace contextRef="#ctx0" brushRef="#br0" timeOffset="205842.74">13534 14226 603 0,'-15'0'327'16,"-17"6"-48"-16,3 1-99 15,13 7-73-15,5 4-16 16,22 5-24-16,8 3-10 15,17 6-12 1,5 0-6-16,-4 2-16 0,-9 3-1 16,-19-7 13-16,-13-2 7 15,-23-7 11-15,-7-5-1 0,-17-10-17 16,-2-4-9-16,1-8-10 16,7-8-35-1,15-6-116-15,8-5-81 0</inkml:trace>
  <inkml:trace contextRef="#ctx0" brushRef="#br0" timeOffset="206211.13">13689 14172 878 0,'2'-6'377'16,"3"-10"-199"-16,7 4-38 0,10 5-48 16,4 1-14-1,8 12-22-15,-3 3-17 16,-6 9-11-16,-7 4 5 16,-18 2 16-16,-8 5 3 15,-18-2-5-15,-3 4-10 16,2-9-19-1,4-4-4-15,13-7-5 0,6-8 0 16,8-3-1-16,6-1-1 16,12-2-1-16,5 1-2 15,7 2-3-15,1 0 0 16,2 3-1-16,-1 0-1 16,-4 1-14-16,-2-1-43 0,-9 1-147 15</inkml:trace>
  <inkml:trace contextRef="#ctx0" brushRef="#br0" timeOffset="209534.25">1807 16715 605 0,'-4'9'247'16,"0"5"-118"-16,4-11-56 0,4-9 5 31,10-25 18-31,5-14-1 0,8-23-35 16,9-6 2-16,2-8 5 15,0 3-1-15,-12 4-7 16,-6 7-8-16,-13 22 0 16,-2 12 9-16,-3 23 18 15,-3 10-6-15,-4 5-32 16,1 7-19-16,4 15-26 16,4 9-2-16,11 19 8 15,8 8 1-15,10 5 0 16,0-2 1-16,-1-9-1 15,-5-9 0-15,-9-10-13 16,-3-5-35-16,-9-11-76 16,-2-4-43-16,-12-11-283 15</inkml:trace>
  <inkml:trace contextRef="#ctx0" brushRef="#br0" timeOffset="209661.71">2133 16478 1041 0,'27'6'9'0,"3"-1"1"16,22 10 13-16,-11-5-101 15</inkml:trace>
  <inkml:trace contextRef="#ctx0" brushRef="#br0" timeOffset="209830.87">1775 16387 807 0,'-4'-1'384'0,"-2"3"-180"15,6 5-83-15,14 1-97 0,7 2-24 16,14-4 9 0,8-1-46-16,13 1-232 15</inkml:trace>
  <inkml:trace contextRef="#ctx0" brushRef="#br0" timeOffset="210166.61">2417 16586 725 0,'4'5'368'16,"15"11"-74"-16,7 1-157 0,9-3-68 15,-1-2-16-15,3-8-28 16,-7-6-3-16,-3-3-2 15,-2-6 3-15,-13-9 11 16,-2 2 3 0,-10-6-7-16,-8 1-10 15,-12 0-20-15,-4 1-4 0,-9 3-5 16,1 8 0-16,3 13-9 16,3 11-7-16,7 12 2 15,0 10 9-15,8 7 24 16,3 4 8-16,11 9 7 15,5 1-4-15,5 2-9 16,-3-5-2-16,4-11-5 16,-1-8-2-16,6-16-112 15,3-11-104-15</inkml:trace>
  <inkml:trace contextRef="#ctx0" brushRef="#br0" timeOffset="210462.87">3090 16500 940 0,'-2'11'456'0,"-6"10"-191"0,-8 2-101 16,-5 4-33 0,-10-4-66-16,-6-5-24 0,0-2-17 0,-2-8-18 31,3-9-53-31,2-3-20 15,10-11-13-15,2 0 9 0,13-1 35 16,8-5 8-16,4 3 7 16,11 4 3-16,9 5 11 15,5 13 7-15,10 9 10 16,1 5 0-16,-3 12 2 16,-3 0-2-16,-7 5 10 15,-7-4-63-15</inkml:trace>
  <inkml:trace contextRef="#ctx0" brushRef="#br0" timeOffset="210842.78">1935 16495 902 0,'25'1'317'0,"28"4"-276"15,3 5-15-15</inkml:trace>
  <inkml:trace contextRef="#ctx0" brushRef="#br0" timeOffset="212716.84">5283 16839 318 0,'10'-3'222'0,"5"-3"-3"0,7-7-45 15,-6-6-10-15,-1-1-32 16,-1-2-18 0,-11 0-24-16,4 1-8 15,-16-3-14-15,-9 5-4 16,-18 4-11-16,-11 7-8 15,-5 12-14-15,1 7-9 16,12 17-17-16,5 4-7 16,21 14-8-16,8 2 1 15,15-2 2-15,13 0 4 0,13-14 3 16,5-10 0-16,13-13 1 16,-2-11 1-1,-6-11-2-15,-2-6-6 0,-20-11-15 16,-5-2-2-16,-6-4 5 15,-10 4 6-15,-3 10 19 16,-4 5 16-16,-1 17 4 16,-3 5 4-16,1 17 0 15,7 5-10-15,-1 6-4 16,8-1-6-16,3-5-7 16,4-4-3-16,2-13-23 15,-1-2-33-15,6-8-177 0</inkml:trace>
  <inkml:trace contextRef="#ctx0" brushRef="#br0" timeOffset="213178.79">5648 16932 648 0,'-1'2'290'0,"-4"7"-102"15,3 2-73-15,2 6-23 16,5-4-8-16,6-1-32 0,3-3-9 16,6-9-11-16,0 2-5 15,1-11-6 1,0-7-1-16,-6-3-3 15,-3-6-1-15,-6 6-2 16,0 6-2-16,-5 7-2 16,0 4-4-16,-1 7 23 15,0-5 11-15,3 15 10 16,12 52 8-16,1-16-15 16,-2 4-5-16,-3 13-3 15,-5-4 13-15,-15-3 13 16,-6-7-1-16,-16-17 1 0,-5-8-16 15,-6-24-21-15,1-8-9 0,3-21-42 32,6-10-25-32,11-6-62 0,6-5-37 15,10-3-129-15,4-1-147 16</inkml:trace>
  <inkml:trace contextRef="#ctx0" brushRef="#br0" timeOffset="213641.64">5120 16471 726 0,'-6'1'384'16,"-4"-1"-137"-16,15 4-115 15,10-4-19-15,24-4-60 16,19 5-13-16,19-3-2 16,3 0-14-16,1 3-17 15,-8-1-2-15,-13 0 3 16,-5 3-28-16,-17-7-72 15,-7-2-48-15,-17-3-56 0,-9-5 19 16,-11 1 72-16,-7-4 51 16,-7-4 85-16,0 2 32 15,5 2 43-15,3 5 13 16,10 6-21-16,4 6-19 16,10 7-24-16,5 9-6 15,7 7 10-15,-2 5 12 0,-3 5 6 16,-9 1-6-16,-10-1-14 15,-4-2-13-15,-9-5-17 16,-1-8-35 0,4-10-124-16</inkml:trace>
  <inkml:trace contextRef="#ctx0" brushRef="#br0" timeOffset="213966.93">6361 16706 885 0,'11'-1'362'15,"17"-4"-225"-15,6 3-24 0,11 3-34 16,6 2-29-16,6 1-32 16,-3 2 5-16,-14-3-147 15,-4 1-184-15</inkml:trace>
  <inkml:trace contextRef="#ctx0" brushRef="#br0" timeOffset="214157.3898">6410 16857 877 0,'12'4'396'16,"4"1"-188"-16,20 1-73 0,5-1-6 15,8-3-46-15,5-2-25 0,-9 0-28 16,-6-1-2-16,-11-4-127 31</inkml:trace>
  <inkml:trace contextRef="#ctx0" brushRef="#br0" timeOffset="-209435.16">7409 16778 493 0,'-4'-10'267'0,"-2"-11"-39"0,-2-1-46 16,-3-1-33-16,-3 1-11 15,-2 10-33-15,-7 5-18 16,-7 13-40-16,0 9-16 16,-4 12-24-16,7 2-7 15,11 13-5-15,6 0 2 16,15-3 0-16,11 1 2 15,15-13 1-15,7-8 0 0,7-14 1 16,1-5 2-16,-10-20 2 16,-6-2-1-1,-9-12-2-15,-3-6-1 0,-6 1-1 16,-4 1 2-16,-8 3 3 16,-8 3 2-16,-4 12 7 15,1 7 3-15,-3 14 12 16,-2 9 2-16,11 17-3 15,-3 1-2-15,12 9-5 16,4-1 3-16,2 1-1 16,14 1-4-16,2-8-9 15,2-2-10-15,-1-12-104 16,-6-3-99-16</inkml:trace>
  <inkml:trace contextRef="#ctx0" brushRef="#br0" timeOffset="-208867.11">7772 16918 510 0,'-5'1'300'16,"-4"4"-19"-1,4 2-127-15,4 5-86 0,4-2-17 16,9 1-22-16,2-1-7 16,4-5-10-16,3 4-3 15,-3-8-1 1,-1-1 2-16,-4-6 2 0,-4-4 3 0,-2-1 2 16,-6-3 2-16,-1 3 20 15,0 0 11-15,0 6 16 16,0 3-8-16,0 8-7 15,0-6-7-15,1 8-21 16,4 22 2-16,6 39-14 31,-7-20-3-31,-7 10 4 0,-1 2 4 0,-13-4 2 32,5-7 1-32,-10-20 2 0,-3-12 5 0,0-19-8 0,-5-16-18 15,7-18-53 1,6-5-41-1,8-10-131-15,8 4-270 16</inkml:trace>
  <inkml:trace contextRef="#ctx0" brushRef="#br0" timeOffset="-208541.41">8289 16734 1087 0,'-1'0'525'16,"1"0"-183"-16,4 4-125 0,-4-4-122 15,0 0-32-15,0 0-47 16,0 0-12-16,0 0-115 16</inkml:trace>
  <inkml:trace contextRef="#ctx0" brushRef="#br0" timeOffset="-208146.26">8793 16670 779 0,'-3'-11'501'16,"0"-7"14"-16,3 5-301 15,-3 0-56-15,3 11-89 16,0-2-34-16,-1 3-41 0,1 1-56 16,0 0-162-16,0 0-342 31</inkml:trace>
  <inkml:trace contextRef="#ctx0" brushRef="#br0" timeOffset="-207864.77">8794 16804 569 0,'-4'12'321'0,"-1"13"-15"16,4 7-84-16,1 9-52 15,5 6-8-15,-1 6-45 16,-1 6-24-16,-3 9-26 16,-6-8-17-16,-5 6-7 15,-5-9 0-15,-10-14 3 16,-4-3-2-16,-8-20-8 16,1-10-4-16,1-14-13 15,4-8-9-15,8-15-29 0,4 0-16 16,10-11-48-16,3-7-35 15,10-8-102-15,4-5-114 16</inkml:trace>
  <inkml:trace contextRef="#ctx0" brushRef="#br0" timeOffset="-207427.13">8540 16386 850 0,'0'-1'387'16,"0"-1"-134"-16,24 1-163 0,14-1-31 15,28-3-11-15,-1 1-7 16,4 0-31-16,-5 3-6 0,-18 0-1 16,-3-2 2-16,-13 0 1 31,-8-3-33-31,-11-3-45 0,-2 0-5 16,-9-7-2-16,-3 0 36 15,-3-2 43-15,-2 3 9 16,3 4 32-16,3 4 11 15,2 7 12-15,1 5 10 16,4 8-5-16,1 8 6 16,-1 14 17-16,-2 1-6 15,-6 2-22-15,1-5-18 16,-3-12-22-16,3-5-48 0,6-12-163 16</inkml:trace>
  <inkml:trace contextRef="#ctx0" brushRef="#br0" timeOffset="-207060.79">9435 16796 1096 0,'19'-1'436'0,"27"-4"-300"0,10 4-28 32,7 0-49-32,-3 1-26 15,-10 2-14-15,-9 5-52 16,-14-2-192-16</inkml:trace>
  <inkml:trace contextRef="#ctx0" brushRef="#br0" timeOffset="-206843.64">9447 16959 980 0,'11'1'404'0,"17"3"-247"0,16 5-9 16,8-9-27-16,1 3-32 15,-6-1-45-15,-8-3-12 16,-11 2-100-16,-8-3-164 16</inkml:trace>
  <inkml:trace contextRef="#ctx0" brushRef="#br0" timeOffset="-206388.57">10455 16326 803 0,'-21'32'320'16,"-18"42"-183"-16,3 10-23 15,12 14-17-15,6 3-10 0,15 4-45 16,9-8-17-16,18-16-18 0,12-13-5 31,13-27 1-31,11-4-8 16,14-19-114-16,-3-9-141 0</inkml:trace>
  <inkml:trace contextRef="#ctx0" brushRef="#br0" timeOffset="-206113.04">10830 16880 425 0,'-1'-17'241'0,"-5"-27"23"16,9-1-148-16,7 0-30 15,4-1 7-15,9 9 5 16,-2 5 5-16,-7 3 9 16,-5 7 2-16,-7 11-7 15,-2 0-13-15,-6 15-28 16,-2 3-14-16,-6 8-33 16,-1 4-7-16,3 8 3 15,3 12 3-15,3 12 1 16,6 13 1-16,2 5-5 15,3-2-6-15,7-10-17 0,3-10-61 16,10-17-155-16</inkml:trace>
  <inkml:trace contextRef="#ctx0" brushRef="#br0" timeOffset="-205747.15">11037 16586 1050 0,'14'3'376'0,"24"6"-313"15,9 1-16-15,6 3 5 16,-4-4-17-16,-8-7-18 16,-3 0-1-16,-7-4 0 15,-4-3-1-15,-8-7 2 16,-7-4 0-16,-9-6-4 15,1 2 1-15,-8 3-2 16,-4 3 2-16,-6 11 7 16,-4 5 4-16,4 13 6 15,4 9-1-15,4 9 3 16,0 0 2-16,0 11-1 0,5 2-2 16,3 7-12-1,9 7-8-15,0-2-7 0,0-5-2 16,-2-18-7-1,-3-8-38-15,-1-14-113 0,-3-6-53 16</inkml:trace>
  <inkml:trace contextRef="#ctx0" brushRef="#br0" timeOffset="-205572.51">11139 16831 1043 0,'13'3'417'0,"17"1"-240"15,12 1-68-15,14-3 2 16,4-2-27-16,2 2-47 16,3-2-9-16,-4 0-47 0,-6-1-110 15</inkml:trace>
  <inkml:trace contextRef="#ctx0" brushRef="#br0" timeOffset="-204952.9199">11876 16498 809 0,'7'0'359'0,"16"8"-152"16,1 9-66-16,-3-1-24 15,-3 12-18-15,-12-2-29 16,-6-3-13-16,-1 0-18 16,-4-5-9-16,1-9-8 0,-1-6-1 0,1-10-25 15,0-6-14-15,5-12-18 32,4 0-8-32,10-3 16 15,3 2 10-15,5 5 7 0,2 3 6 0,-4 12 2 16,-1 5 2-16,-4 11 12 15,-3 6 6-15,-7 8 9 32,-3 1 0-32,-1 0-8 15,-2-2-5-15,-1-8-9 16,1-3-1-16,3-12 1 16,6-5-2-16,6-10-2 0,1-3-3 15,0-4-4-15,-1-3 2 16,-1 7 2-16,0 3-1 15,-3 6-3-15,-2 9-3 16,1 11 1-16,-2 3 2 16,-1 14 4-16,0 1 2 0,-5 1-45 15,0 3-73-15</inkml:trace>
  <inkml:trace contextRef="#ctx0" brushRef="#br0" timeOffset="-204730.61">11946 16860 1056 0,'14'-2'398'0,"28"-3"-274"0,11 5-56 15,15-3 13-15,-1 2-17 16,-4 0-30-16,0 0-7 15,-4 0-17 1,2 0-65-16</inkml:trace>
  <inkml:trace contextRef="#ctx0" brushRef="#br0" timeOffset="-204332.3499">12094 17110 841 0,'-19'1'406'16,"-10"5"-140"-16,7 5-137 0,7 5-30 16,20 9-38-1,14-1-16-15,19 1-11 0,8 6 1 0,-1 0-5 32,-13 3 2-32,-20 2 11 0,-10-2 7 15,-18-7 9-15,-7-4-3 0,-21-8-11 16,-8-6-8-16,-7-11-15 31,7-6-8-31,19-11-33 0,11-3-29 16,18-4-100-16,7-2-81 15</inkml:trace>
  <inkml:trace contextRef="#ctx0" brushRef="#br0" timeOffset="-203984.87">12247 17066 753 0,'0'-5'332'0,"5"-2"-146"15,8-1-64-15,4 0-42 16,7 4-12-16,6 1-25 15,-2 3-12-15,4 14-2 16,-9-2 7-16,-14 4 21 16,-6 3 5-16,-21 1 0 15,-4 1-4-15,-5-3-19 16,-2-6-6-16,14-3-7 16,5-2-6-16,7-6-12 15,4 4-2-15,7-3-4 16,3 0 1-16,11 4 3 0,9-1 8 15,7-1-87-15,5 0-72 16</inkml:trace>
  <inkml:trace contextRef="#ctx0" brushRef="#br0" timeOffset="-203600.4">12645 16320 795 0,'-3'7'352'0,"34"37"-136"31,6 16-76-31,12 25-12 0,16 15 1 16,-28 1-10-16,-9 7-9 0,-28-5-26 15,-16-4-23 1,-19-14-35-16,-2-11-9 15,6-13-10 1,5-14-19-16,12-20-112 0,5-11-69 0</inkml:trace>
  <inkml:trace contextRef="#ctx0" brushRef="#br0" timeOffset="-203191.25">13368 16724 1213 0,'1'1'546'0,"-1"-1"-265"16,0 2-176-16,0-2-46 16,0 0-52-16,0 0-15 15,0 0-169-15,0 0 15 16</inkml:trace>
  <inkml:trace contextRef="#ctx0" brushRef="#br0" timeOffset="-202886.8499">13376 16885 1017 0,'-2'13'409'0,"2"17"-257"16,8 4-15-16,6 13-23 0,2 4-20 15,-3 15-30-15,-4 8-2 16,-9 11-11-16,-7-1-6 16,-13-14-11-16,-4-4-7 15,-11-30-3-15,1-8 2 16,3-25-1-16,2-9-3 16,8-14-19-16,3-7-21 15,6-6-52-15,6-4-39 0,9-8-123 16,0-6-160-16</inkml:trace>
  <inkml:trace contextRef="#ctx0" brushRef="#br0" timeOffset="-202357.62">13176 16445 883 0,'0'-3'364'0,"5"-4"-205"16,8 3-78-16,19-4-43 0,13 1 8 0,16 2-1 31,12 0-9-31,1 3-14 16,-8 1-10-16,-13 0-23 0,-15 0-23 0,-14-2-41 31,-12-1-30-31,-8-3-31 0,-4-4 20 16,-7-3 42-16,2 0 32 15,-6-4 60-15,3-1 16 16,-1 1 34-16,6 4 10 16,4 7-4-16,1 3 2 0,7 9-6 15,-1 5-1 1,5 10 13-16,2 7-7 16,-3 8 21-16,-2 3 10 0,-10 1 19 15,-7-4 8 1,-8-6-26-16,-5-9-17 0,0-5-40 15,2-7-17-15,4-3-69 16,0-5-85-16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4T13:54:57.626"/>
    </inkml:context>
    <inkml:brush xml:id="br0">
      <inkml:brushProperty name="width" value="0.05292" units="cm"/>
      <inkml:brushProperty name="height" value="0.05292" units="cm"/>
      <inkml:brushProperty name="color" value="#FF0000"/>
    </inkml:brush>
    <inkml:context xml:id="ctx1">
      <inkml:inkSource xml:id="inkSrc63">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14T13:55:33.070"/>
    </inkml:context>
  </inkml:definitions>
  <inkml:trace contextRef="#ctx0" brushRef="#br0">1797 6080 515 0,'1'5'278'0,"3"5"-60"15,2-5-20-15,10-10-41 16,6-6-24-16,13-19-36 16,5-9-15-16,-4-16-26 15,-3-5-10-15,-11-6-12 16,-3 0-2-16,-8-2 0 15,-2 2-3-15,-6 11-8 16,-3 6 4-16,-3 22 8 16,0 7-1-16,3 24-16 15,0 8-12-15,3 24-20 16,4 11-2-16,5 18 13 16,3 9 1-16,1 6 1 15,3 2 2-15,1-13 2 16,2-5 1-16,1-18 2 0,-2-12-18 15,-2-11-92-15,-4-9-58 16</inkml:trace>
  <inkml:trace contextRef="#ctx0" brushRef="#br0" timeOffset="165.6">2021 5960 907 0,'10'5'352'16,"13"3"-243"-16,8 0-49 0,8-2-24 16,5-3-7-16,1 1-78 15,-7-4-109-15</inkml:trace>
  <inkml:trace contextRef="#ctx0" brushRef="#br0" timeOffset="335.65">1753 5733 876 0,'-7'0'456'0,"-5"0"-102"15,12 1-276-15,7 4-54 16,16 0-45-16,7-1-1 16,19 2-67-16,7 1-100 15</inkml:trace>
  <inkml:trace contextRef="#ctx0" brushRef="#br0" timeOffset="662.9299">2404 5936 808 0,'6'7'369'16,"15"9"-162"-16,-1-4-67 0,9-2-58 15,1-6-24-15,-3-6-24 16,-3-1-4-16,-6-9 3 15,-4-1 4-15,-8-6 6 16,-6-4-1-16,-7-2-22 16,-6-1-10-16,-5-1-14 15,-1 4-6-15,-4 8 5 16,3 7-2-16,1 13-12 16,2 10-1-16,6 16 4 15,1 6 5-15,4 13 13 16,4-1 2-16,2 6-2 15,1 5 1-15,4-5-3 0,-1-2 2 16,4-8 3 0,2-10-49-16,1-16-161 15,5-6-160-15</inkml:trace>
  <inkml:trace contextRef="#ctx0" brushRef="#br0" timeOffset="985.27">3023 5882 686 0,'-6'7'397'16,"-6"11"-49"-16,-6 4-105 16,-9-1-110-16,-4 0-36 0,-10-10-49 15,1-3-15-15,8-4-15 16,3-3-22-1,10-2-47-15,7-6-16 0,5-6-15 16,6-2 12-16,4-1 32 16,7 1 13-16,4 4 23 0,5 2 6 15,5 9 25 1,0 4 9 0,6 12 7-16,-1 1 5 0,-5 8-4 15,-2-1-7-15,-2-2-13 16,4 1-4-16,-8-13-125 15</inkml:trace>
  <inkml:trace contextRef="#ctx0" brushRef="#br0" timeOffset="1592.9">3777 5764 629 0,'-1'3'319'15,"3"4"-96"-15,9 3-76 16,16-2-86-16,14 1-13 16,11-3-16-16,3-6-12 15,1 0-4-15,-9-6 1 0,-11 0 6 16,-6 2 2 0,-13-1 5-16,-7 3 2 15,-17 1-9-15,-8 2-6 16,-17 7-11-16,-4 5-6 0,0 3 0 15,0 5-1 1,13 4 1-16,-1 0 0 0,10 6-6 16,6 1 0-16,14-6-5 15,10 3 2-15,10-9 6 16,4-4 2 0,5-4 5-16,2-6 2 0,8 0-45 15,1-6-55-15</inkml:trace>
  <inkml:trace contextRef="#ctx0" brushRef="#br0" timeOffset="1956.31">4492 5824 535 0,'-10'-5'347'15,"-11"-2"-26"1,0 3-132-16,-5 4-47 0,-1 4-75 15,0 1-28 1,9 9-39-16,7-1-11 16,13 6-13-1,8 0-1-15,13-6 7 0,8 0 7 16,4-4 9 0,-2-4 3-16,-7-1 1 15,-7-1-8-15,-9-3-10 0,-7-3-3 16,-4 0-4-16,-12 1 8 15,-8 2 6-15,-2 2 1 16,-9 3 20-16,3 3 10 16,3 2 21-16,3 3 7 15,12 0-11-15,8 0-8 0,16-1-15 16,3 1-6 0,11-4-1-16,5-1-1 0,0-4 0 15,5-2-40-15</inkml:trace>
  <inkml:trace contextRef="#ctx0" brushRef="#br0" timeOffset="2462.93">4629 5753 582 0,'-2'-7'320'16,"1"-13"-45"-16,4-3-129 0,10-4-74 16,4-5-3-16,5 0 7 15,0 6-4-15,4 6-10 16,1 6-9-1,8 15-16-15,0 7-4 16,2 18 0-16,-2 10-4 0,-11 12-7 16,-4 7-6-16,-4 11-4 15,-5-6 0-15,-2-12 0 16,5-6-1-16,-10-23 1 16,-1-6 2-16,-2-9 26 15,-3-8 4-15,-5-7-2 16,-2-6-4-16,-11-3-36 15,-3-1-4-15,-10 5-9 0,-4 4 0 16,-2 12-6-16,-5 6-6 16,14 10-5-1,3 4 0-15,8 5 6 0,6 1-18 16,5-2-56 0,7-1-48-16,7-10-115 15,3-7-103-15</inkml:trace>
  <inkml:trace contextRef="#ctx0" brushRef="#br0" timeOffset="2655.05">5174 5777 676 0,'-1'-2'404'15,"0"1"-55"-15,0 3-143 16,1-2-113-16,0 10-22 0,3 20-7 15,9 41-5-15,-9-32-15 0,2-5-15 16,0-6-13 0,-2-8-24-16,4-10-157 0</inkml:trace>
  <inkml:trace contextRef="#ctx0" brushRef="#br0" timeOffset="3283.45">5444 5759 908 0,'2'1'340'0,"11"9"-243"16,-4 11-50-16,1 13-11 15,1 8 3-15,-5 2-6 16,0-2-4-16,-1-9-4 16,-2-8-1-16,-1-11 4 15,-2-7 7-15,-2-7-40 0,-2-5-21 16,1-4-33-1,-2-8-20-15,9-3-9 16,1-1-2-16,7-3-12 16,5 1 7-16,2 2 40 15,-1 4 22-15,-3 8 52 16,-4 3 19-16,-10 6 25 0,-2 3 18 16,-8 8 15-1,-1 0-2-15,-1 4-5 0,-2 4-12 16,2-8-36-16,9 3-14 0,2-1-22 15,7-2-6-15,9 2-4 16,3-5 2 0,12-2-12-16,0-1-47 15,8-5-212-15</inkml:trace>
  <inkml:trace contextRef="#ctx0" brushRef="#br0" timeOffset="3594.41">6149 5857 496 0,'2'5'346'0,"1"6"31"16,-4 8-168-16,-5 3-34 16,-9 0-48-1,-3 3-24-15,-5-4-34 16,-6-3-12-16,-3-2-20 0,0-6-6 16,-5-9-10-16,2-2-5 15,10-6-19-15,-3-3-13 16,11-1-24-1,4 4-9-15,13-3 0 0,4-1 3 16,9 2 14-16,5-1 5 16,1 8 14-16,5 3 10 15,5 6 8 1,1 6 6-16,-4 4-1 16,-1 4-3-16,-7 3 2 0,1-1-4 15,-3-5-160-15,-2-3-296 16</inkml:trace>
  <inkml:trace contextRef="#ctx0" brushRef="#br0" timeOffset="3771.51">5902 5535 1146 0,'-4'-4'526'0,"-1"-5"-270"16,2 10-91-16,7 10-122 15,3 4-34-15,3 9-11 16,3 2-2-16,1 3-185 16</inkml:trace>
  <inkml:trace contextRef="#ctx0" brushRef="#br0" timeOffset="7105.19">2668 7804 531 0,'4'-14'264'0,"0"-17"-65"0,0 0-9 0,-9 0-17 32,-7 1-11-32,-7 4-23 0,-4 4-11 15,-5 13-22-15,2 7-17 0,-1 10-40 31,-2 7-22-31,0 15-29 16,5 4-7-16,7 16-7 0,9 6 5 16,21 4 5-1,3-2 2-15,16-12 3 0,0-15-1 16,-1-20-2-16,6-10-1 16,-4-16 0-16,0-6-1 15,-5-15-5-15,-4 1 1 16,-9-9 4-16,-6 0 4 15,-9 7 11-15,-9 4 4 16,-5 14 14-16,-2 9 0 16,-3 14-1-16,6 9-1 15,1 14-17-15,4 3-5 16,13 5 0-16,5 2 0 0,10-1-1 16,4-5 2-16,5-9-2 15,-6-5 7-15,2-12-73 16,-1-3-63-16,-8-6-221 15</inkml:trace>
  <inkml:trace contextRef="#ctx0" brushRef="#br0" timeOffset="7568.66">2474 7452 984 0,'4'1'382'16,"13"4"-256"-16,2-2-63 0,14 1-35 15,11-4 0-15,11 0-7 16,6 0-5-1,-1-2-4-15,-4 2-3 0,-15-3-94 16,-5-1-51-16,-15-2-171 16,-11-6-73-16,-10 1 58 15,-9-2 77-15,-11 2 246 16,2-2 111-16,2 1 100 16,4 2 8-16,9 3-24 15,0 1-24-15,7 9-52 16,3 1-32-16,8 8-37 15,3 7-5-15,6 3 4 0,0 5 2 16,-9 3 7 0,-1-5-2-16,-14 2 2 15,-1-8-3-15,-7-7-15 16,-1 0 9-16,2-12-106 16,1 0-153-16</inkml:trace>
  <inkml:trace contextRef="#ctx0" brushRef="#br0" timeOffset="7916.92">3324 7761 883 0,'5'0'415'0,"13"0"-152"15,13-2-121-15,12-4-93 16,5 4-10-16,4 1-21 16,-2 1-5-16,-3 0-44 15,-2 1-83-15,-9-1-268 16</inkml:trace>
  <inkml:trace contextRef="#ctx0" brushRef="#br0" timeOffset="8160.64">3419 7905 785 0,'8'3'375'15,"3"0"-111"-15,18-1-125 16,-1-2-20-16,9 1-17 15,2-1-24-15,-2 0-36 16,0 2-10-16,-10-4-28 16,-5-1-61-16</inkml:trace>
  <inkml:trace contextRef="#ctx0" brushRef="#br0" timeOffset="9775.4499">4538 7819 370 0,'6'-15'244'0,"5"-9"-20"16,-8-3-35-16,-2 2-13 0,-6 2-24 15,-4-2-11 1,-8 6-24-16,-6-2-11 0,-7 7-30 16,-3 3-15-16,1 6-37 15,-3 7-18-15,8 16-19 16,0 6-8-16,7 13-9 16,8 7 2-16,10 5 9 15,6 2 3-15,14-4 13 16,6-5 2-16,9-17 1 15,6-7 2-15,-2-18-1 16,0-8-4-16,-3-14-16 16,-8-7-10-16,-3-7-3 15,-5-2 4-15,-10 1 15 16,-4 3 12-16,-7 11 17 0,-4 8 20 16,-5 15 21-16,2 7 7 15,3 15-7-15,-2 5-16 16,9 6-20-16,0 1-7 15,9-2-7-15,8-3-3 0,9-9-7 16,5-3-58 0,2-12-175-16</inkml:trace>
  <inkml:trace contextRef="#ctx0" brushRef="#br0" timeOffset="9998.22">4756 7919 892 0,'10'7'414'0,"6"4"-166"16,13 4-134-16,2 7-17 16,4 1-41-16,-5 1-16 15,-7 4-22-15,1 0-9 16,-11-10-100-16,1 0-58 15</inkml:trace>
  <inkml:trace contextRef="#ctx0" brushRef="#br0" timeOffset="10146.83">4997 7912 1052 0,'-14'9'466'0,"-12"17"-237"0,-7 0-67 15,-5 4-88-15,4 4-25 0,-1-10-24 16,9 2-42-16,8-5-186 16</inkml:trace>
  <inkml:trace contextRef="#ctx0" brushRef="#br0" timeOffset="10553.4499">5329 7634 933 0,'-1'1'444'0,"-2"2"-187"0,2 6-86 16,-1 8-89-16,-4 4-18 15,-1 10-13-15,-3 6-6 16,3 5-20-16,2 0-9 15,9-3-13-15,6-6-3 16,10-8-4-16,2-9-12 16,7-10-49-16,-3-6-38 15,2-13-133-15,-8 1-156 16</inkml:trace>
  <inkml:trace contextRef="#ctx0" brushRef="#br0" timeOffset="10735.4499">5312 7517 1031 0,'0'-3'468'0,"0"0"-233"0,2-1-101 15,-2 3-101-15,0 0-69 16,0 1-254-16</inkml:trace>
  <inkml:trace contextRef="#ctx0" brushRef="#br0" timeOffset="11107.4598">5211 7317 1036 0,'7'-3'416'0,"19"-4"-257"16,9 3-60 0,17 4-55-16,5 3-9 0,-3 1-22 15,-2 3-4-15,-8-1 3 0,-4 0-27 16,-9-5-64-1,-6-2-46-15,-11-7-62 0,-1-4 22 16,-8-2 65-16,-5-2 48 16,0 6 103-1,-2 2 42-15,2 7 54 0,0 6 20 16,0 13-2-16,-1 6-25 0,1 8-44 16,1 2-22-1,2-6-43 1,-1-3 1-16,3-9-151 15</inkml:trace>
  <inkml:trace contextRef="#ctx0" brushRef="#br0" timeOffset="11509.75">6076 7594 986 0,'0'7'428'0,"2"14"-216"0,4 5-76 16,6 14-45-16,1 7-12 15,2 1-20-15,-1-2-14 16,-2-4-8-16,-2-3-60 15,-4-17-142-15,-2-7-106 16</inkml:trace>
  <inkml:trace contextRef="#ctx0" brushRef="#br0" timeOffset="11666.61">5925 7766 682 0,'6'0'430'0,"12"-4"34"15,16 2-238-15,19-3-118 16,3 1-29-16,7 0-42 16,-1 0-15-16,-8 0-68 15,-1-2-69-15</inkml:trace>
  <inkml:trace contextRef="#ctx0" brushRef="#br0" timeOffset="12322.89">7027 7770 629 0,'1'-8'297'0,"2"-12"-116"16,-3-1-26-16,-4-2-40 15,-3 0-10-15,-11 1-13 16,-2 2-8-16,-6 9-12 16,-3 4-11-16,-1 11-22 15,-4 8-9-15,1 13-21 16,-1 4-5-16,10 7 0 15,9 4 2-15,15 4 4 16,15 1 1-16,19-5-3 16,-2-9-3-16,10-12-1 15,-3-10 0-15,-2-14 1 16,2-6 1-16,-8-12 1 0,-1-5-2 16,-9-3-3-16,-6-4-1 15,-10 2-1-15,-5-2 2 16,-10 4 3-1,-4 6 1-15,-1 9 11 0,3 8 1 16,2 8-1-16,5 5-1 16,1 9-12-16,3 5-3 15,8 10 0-15,3 1 2 16,8 3 0-16,1 2-1 16,2-4 0-16,-3-1-48 15,2-6-175-15</inkml:trace>
  <inkml:trace contextRef="#ctx0" brushRef="#br0" timeOffset="12737.9598">7314 7903 783 0,'0'5'320'0,"1"4"-189"16,3 2-40-16,3 1-27 0,0-3-11 0,8-2-18 16,-3-4-6-16,4-7-8 31,2-3-2-31,-7-8-1 0,1-2 0 16,-5-2-2-1,-2 0-1-15,-2 4 7 0,0 4 19 16,-1 9 3-1,2 6 9-15,-4 11-2 16,3 7-16-16,4 14-5 0,-3 4-9 16,-1 10-8-1,-4 1 0-15,-12 5-1 0,-2 1 1 16,-8-7 2-16,1-3 1 16,-5-20 6-16,-5-7 1 0,-5-20-4 15,-1-11-8 1,9-14-24-16,7-7-30 15,14-11-125-15,5 2-148 16</inkml:trace>
  <inkml:trace contextRef="#ctx0" brushRef="#br0" timeOffset="13191.97">7940 7535 637 0,'-1'-2'422'0,"1"-3"23"16,0 5-151-16,-1 0-139 16,0 0-46-16,1 0-68 15,0 0-24-15,0 0-100 16,0-1-80-16</inkml:trace>
  <inkml:trace contextRef="#ctx0" brushRef="#br0" timeOffset="13501.34">7970 7712 980 0,'-4'10'458'0,"-2"6"-189"15,0 15-137-15,3 6-29 16,3 13-36-16,3 8-11 0,-3 2 0 16,-1 5-6-1,-7-3-7-15,-3-4-1 0,-1-3-15 16,-3-9-2 0,-1-9-3-16,-5-8-4 0,1-17 0 15,-2-7-2-15,-1-19-16 16,1-7-19-16,2-15-59 15,2-7-42-15,4-13-119 16,4-4-91-16</inkml:trace>
  <inkml:trace contextRef="#ctx0" brushRef="#br0" timeOffset="14252.09">7819 7263 706 0,'0'0'368'0,"2"0"-108"16,9 0-81-16,13-1-96 15,8-1-17-15,19 2-18 16,4-2-13-16,6 4-17 16,1-1-3-16,-12-1-4 15,-6-1-1-15,-12-3-48 16,-7 0-35-16,-10-5-45 15,-7 1-7-15,-7 0 48 16,-4 1 31-16,-5 3 46 16,1 1 12-16,-1 2 13 15,0 1 9-15,4 1 23 16,1 2 3-16,2 1-2 0,1-4-4 16,0 0-13-1,0 0-6-15,3 10 0 16,0 1 0-16,12 26 2 0,-12-30 7 15,-4-6 15 1,-3-1-1-16,-4-8-9 0,0 0-12 16,-4-4-24-16,1-1-4 15,-2-1-5-15,-2 0 0 16,-1 1-1-16,0 2 0 0,-1 0 4 31,1 3 4-31,5 4 2 0,-1 1 0 16,5 3-5-16,7 0-9 0,-2 0-10 15,2 0-1-15,0 0 0 16,7 0 3-16,23 5 2 16,32 12-13-1,-25-2-36-15,2 0-13 16,-13 1-3-16,-2-2 14 0,-20 0 39 16,0 0 18-16,-9 1 23 15,-7 4 17-15,1 6 23 16,-13-1 1-16,2 5-16 15,-2-2-10-15,1 0-54 16</inkml:trace>
  <inkml:trace contextRef="#ctx0" brushRef="#br0" timeOffset="16046.15">5624 7272 405 0,'0'0'275'0,"0"0"13"15,5 3-134-15,-5-3-31 0,0 0-32 16,10 8-7-16,42 33-32 16,-24-29-13-16,-4-4-14 15,8-2-7-15,-8-5-6 16,-9-1-1-16,-4 3 24 15,-9 1 22 1,-12 7 30 0,-7 3 7-16,-16 6-16 0,-2 1-20 15,3-4-30-15,6-2-2 16,16-14 109-16</inkml:trace>
  <inkml:trace contextRef="#ctx0" brushRef="#br0" timeOffset="19862.34">3287 9140 787 0,'13'1'334'0,"23"-3"-183"16,9-1-50-16,11 0-37 15,2 1-24-15,-4 3-31 16,-5 2-49-16,-8 4-245 15</inkml:trace>
  <inkml:trace contextRef="#ctx0" brushRef="#br0" timeOffset="20078.26">3383 9270 718 0,'4'1'356'0,"8"2"-77"16,13-1-150-16,11 1-13 15,6-3-17-15,0-1-21 0,4-4-38 16,-4-2-12 0,-2 2-85-16,-4 0-91 15</inkml:trace>
  <inkml:trace contextRef="#ctx0" brushRef="#br0" timeOffset="20786.82">4470 8743 716 0,'-22'19'358'0,"-23"32"-100"0,-3 12-75 16,4 21-76-1,10 8-21-15,26 10-40 0,11-2-14 16,27-7-16-16,10-12-7 16,11-26-6-16,4-10-2 15,7-24-26-15,4-9-73 0</inkml:trace>
  <inkml:trace contextRef="#ctx0" brushRef="#br0" timeOffset="21350.44">4977 9102 653 0,'-24'6'319'0,"-21"2"-102"15,2-9-85-15,1-7-2 16,13-11-35-16,11-6-31 0,14-5-39 16,8-3-25-16,15 2-10 15,9 5 5-15,10 11 11 16,4 4 9-16,0 15 3 16,-5 9-1-16,-12 11 18 15,-10 7 7 1,-17 10 6-16,-11 3-3 15,-17 8-18-15,-5 0-10 0,-7-7-10 16,2-6-1-16,10-16-7 16,9-8-12-16,15-10-18 0,6-4-5 15,13-2 3-15,9-4 8 16,14 2 17 0,3 3 3-16,3 4 5 0,-1 6 0 15,-7 3 1-15,0-1 2 16,-7-5-178-16</inkml:trace>
  <inkml:trace contextRef="#ctx0" brushRef="#br0" timeOffset="21859.22">5433 9055 514 0,'2'-7'268'0,"3"-7"-61"16,-1 0-34-16,1-2-38 16,-2 2-13-16,-6-2-18 15,-6-1-10-15,-11-2-16 16,-3 3-10-16,-8 7-24 0,0 8-12 15,0 8-21 1,-1 8-9-16,8 4-12 16,8 0-7-16,8 0-2 0,9 0-1 15,13-8 6-15,3 1 6 0,12-7 6 16,2-2 2-16,0-3 2 16,-1-5 1-1,-3-1-1 1,-6 1-2-16,-6 2-2 0,1 5-3 15,-2 8 1-15,-2 5 4 0,-3 10 8 32,-2 5 3-32,-10 7 7 15,-2-1 3-15,-7-3 12 16,-3 0 6-16,-11-5 1 0,-6-3-1 16,-6-8-7-16,-2-10-6 15,8-13-8-15,8-7-8 16,16-6-76-16,7-3-65 15</inkml:trace>
  <inkml:trace contextRef="#ctx0" brushRef="#br0" timeOffset="22559.86">5955 8826 651 0,'5'-1'297'15,"1"0"-117"-15,1 2-20 0,6 12-26 16,0 3-12-16,-5 9-29 15,-1 3-16 1,-7 0-27-16,-1-4-10 0,-1-9-17 16,2-4-6-16,2-11 1 15,-2-4-3-15,4-8-7 16,0-5-5-16,6-6-9 16,5 0-2-16,-1 0 3 0,4 3-1 15,2 8 1-15,-1 4 0 16,2 8 3-16,-4 1 3 15,-6 8 6 1,-4 0 2-16,-6 5 1 16,-1 1-1-16,1 2-1 0,0-4-1 0,-1-6 0 31,0-3 2-31,-1-7-16 16,1-2-9-16,0 4-14 15,0 0-10-15,4-19 9 16,13-29 4-16,-3 34 11 15,5 5 2-15,-5 10 6 0,2 8 2 0,-2 10 6 32,-1 7 5-32,-3 4 4 0,-1 2 0 15,4-3-2-15,-3-7 8 16,1-5-128-16,-5-7-129 16</inkml:trace>
  <inkml:trace contextRef="#ctx0" brushRef="#br0" timeOffset="22794.75">5965 9170 1033 0,'4'-1'411'0,"14"-2"-246"15,10-3-58-15,23 0-33 0,0-1-15 16,7 2-39-16,0 2 4 16,-9 3-125-16,3 0-93 15</inkml:trace>
  <inkml:trace contextRef="#ctx0" brushRef="#br0" timeOffset="23143.1698">5965 9399 904 0,'0'0'382'0,"0"4"-227"16,1 3-37-16,-1-7-51 16,0 1-8-16,12 22-7 15,35 26-5-15,-26-24-14 0,-1-1-11 16,-10-2-10-16,-2 0-2 16,-13-4 3-16,-3-1 3 15,-9-5 6-15,-6-3 1 16,-2-10-2-1,-1-5-4-15,4-10-29 0,5-2-29 16,9-1-75 0,0 0-53-16,8-1-251 15</inkml:trace>
  <inkml:trace contextRef="#ctx0" brushRef="#br0" timeOffset="23481.78">6240 9321 689 0,'-5'-4'395'0,"-3"-1"-61"0,6-3-177 0,2 0-48 32,7-3-64-32,6 4-21 0,8 3-17 15,5 3-1 1,1 10-3-16,-3 2 0 0,-5 10 10 15,-9 2 6-15,-14 6 7 16,-11 0 4-16,-10 0 4 16,0-8 9-16,4-9 3 15,7-3 0-15,9-8-17 16,5 1-12-16,9-2-8 16,5 0-3-16,10-2 3 15,2-1-3-15,9-1-28 16,0 1-54-16,-1 3-437 15</inkml:trace>
  <inkml:trace contextRef="#ctx0" brushRef="#br0" timeOffset="23966.98">6651 8841 643 0,'9'10'349'0,"18"17"-69"16,10 10-84-1,15 15-68-15,-11 8-30 0,-14 14-33 16,-17 10-8 0,-25 12 3-16,-9 0-2 15,-14-15-7-15,1-8-4 16,2-29-25 0,9-16-3-16,11-16-44 0,1-12-45 0,12-13-112 15,2-8-102 1</inkml:trace>
  <inkml:trace contextRef="#ctx0" brushRef="#br0" timeOffset="24422.66">7292 9198 840 0,'1'7'426'0,"-1"6"-132"16,-4 10-120-16,-3 10-17 15,-1 8-49-15,3 3-25 16,6 0-37-16,6-8-15 0,5-10-20 15,0-5-4-15,0-10-3 16,-3-10 0 0,-4-1-4-1,-1 2-30-15,15-9-92 0,-4-5-68 0</inkml:trace>
  <inkml:trace contextRef="#ctx0" brushRef="#br0" timeOffset="24649.14">7231 9034 943 0,'1'0'454'0,"4"0"-180"0,3-2-99 0,5 2-119 15,0 0-23-15,0-2-48 16,-2-1-73-16</inkml:trace>
  <inkml:trace contextRef="#ctx0" brushRef="#br0" timeOffset="25038.66">7118 8847 970 0,'5'2'394'15,"6"1"-213"1,12 0-60-16,23 2-35 0,5-3-10 15,9-1-39 1,-1 0-16-16,-11-1-11 0,-6 0-15 0,-8-2-76 16,-4-5-42-1,-12-3-65-15,-1-2 5 0,-9-2 70 16,-3-2 43-16,-3 0 63 31,-1 2 12-31,0 6 27 0,-1 1 16 16,3 8 50-1,0 6 13-15,1 7 4 16,0 5-6-16,-2 4-32 0,0 2-13 16,-4-4-24-16,0-2-11 15,0-6-40-15,1-4-70 16</inkml:trace>
  <inkml:trace contextRef="#ctx0" brushRef="#br0" timeOffset="25452.45">8200 9074 789 0,'-2'0'417'16,"-1"3"-140"-16,1 6-64 16,2 16-114-16,1 7-30 15,6 11-17-15,2 10-10 0,5 4-14 16,-2-6-10 0,1-4-42-16,0-14-60 15,-11-20-155-15</inkml:trace>
  <inkml:trace contextRef="#ctx0" brushRef="#br0" timeOffset="25621.56">8021 9263 759 0,'10'4'432'0,"9"-1"-57"16,18 0-210-16,14-5-30 15,14-1-66-15,1-4-20 16,-4 0-28-1,-8 0-74-15</inkml:trace>
  <inkml:trace contextRef="#ctx0" brushRef="#br0" timeOffset="26079.93">9028 8698 770 0,'-19'20'367'0,"-20"32"-148"16,-1 12-50-16,12 15-70 0,7 5-27 16,15 6-31-16,13-4-10 15,20-6-14-15,8-5-3 16,14-24-3-16,1-13-1 16,7-21-47-16,-2-12-70 15</inkml:trace>
  <inkml:trace contextRef="#ctx0" brushRef="#br0" timeOffset="26388.95">9321 9156 607 0,'6'-8'306'16,"1"-12"-95"-16,8 0-104 15,3-5-26-15,-1-5-34 16,0 3-8-16,-7-8-1 0,-2 1 6 16,-4-1 10-1,-3 3 2-15,0 8 14 0,-1 3 3 16,-1 15-11-16,-1 8-6 16,-2 16-25-16,2 9-11 15,3 16 1-15,2 3 1 16,7 8-4-1,-1 4-1-15,0-3-8 0,3-1-4 16,0-9-74-16,1-9-84 16</inkml:trace>
  <inkml:trace contextRef="#ctx0" brushRef="#br0" timeOffset="26738.56">9585 8967 860 0,'6'0'384'0,"7"0"-125"0,14-2-179 16,10 2-17-16,5-7-5 15,2 1-14-15,-9-3-24 16,-2-5-5-16,-8 1-2 0,-8-5 2 15,-5 5 0-15,-4 0 3 0,-8 8-4 16,-2 4-2-16,-6 11 3 16,-2 8 4-16,3 17 6 15,0 3 2-15,5 9-4 16,0 2-6-16,4 0-7 31,2 2-3-31,5-7-5 16,2-5-4-16,-3-12-77 15,4-10-59-15</inkml:trace>
  <inkml:trace contextRef="#ctx0" brushRef="#br0" timeOffset="26928.74">9609 9132 928 0,'4'4'445'0,"5"1"-142"15,19 2-167-15,9-1-37 0,11-4-31 16,2 0-17-16,4-4-28 16,0-1-7-16,1-3-57 15,1-1-84-15</inkml:trace>
  <inkml:trace contextRef="#ctx0" brushRef="#br0" timeOffset="27714.94">10418 8831 584 0,'3'0'293'15,"5"3"-76"-15,3 7-54 16,0 9-45-16,-4 8-17 16,-6 4-33-16,-8-10-16 0,-1 1-25 15,4-3-6 1,-1-12-5-16,6 6 1 16,4-14-2-1,0-10-4-15,4-8-11 16,0-4-5-16,2-9 0 15,4 2 1-15,4 3 0 0,1 0 3 16,1 11 7-16,-1 6 9 0,-4 11 19 16,-3 8 6-16,-8 14 2 15,-2 0-6 1,-4 4-13-16,-4-3-7 16,-1-9-7-16,2 0-2 15,1-12-1-15,3 0 0 16,6-9-4-16,3-4-2 15,7-10-1-15,2-3-3 16,4-1 0-16,-3 1 0 16,-3 10-3-16,0 5-2 0,-5 14 2 15,-1 6 2-15,2 11 4 16,-2 4 1-16,-1-1 1 16,2 1 3-16,-9-6-73 15,0-4-72-15</inkml:trace>
  <inkml:trace contextRef="#ctx0" brushRef="#br0" timeOffset="27928.64">10373 9148 742 0,'3'1'377'16,"8"-1"-79"-16,10 1-98 15,23-4-70-15,8-2-14 0,18 1-46 16,1-1-24-16,-6 4-25 16,-2 0-8-1,-16 0-60-15,-2 1-51 16,-8 5-190-16</inkml:trace>
  <inkml:trace contextRef="#ctx0" brushRef="#br0" timeOffset="28314.22">10619 9432 741 0,'-9'0'346'0,"-7"-4"-130"0,0 1-37 0,9 3-54 31,2 0-26-31,8 3-39 0,5 4-12 16,10 7-12-16,6 4 3 0,6 2-3 16,0 3-3-16,-8-3-7 15,0 0-4-15,-13-1-8 16,-2 2-2-1,-8-5 15 1,-9-1 5-16,-11-4 4 0,-11-5 0 16,-5-3-15-16,-6-5-7 15,10-5-15-15,7-1-27 0,13-2-93 16,8-2-62 0,7 4-249-16</inkml:trace>
  <inkml:trace contextRef="#ctx0" brushRef="#br0" timeOffset="28611.01">10764 9357 720 0,'5'-12'381'15,"5"-6"-105"-15,4 5-100 0,3 4-36 16,1 9-55-16,6 4-26 0,-2 7-23 31,-5 1-4-31,-7 6-4 0,-10 0 0 0,-13 3-3 31,-2 0 0-31,-2-2-9 16,1-3-6-16,6-7-8 0,7-1 0 16,8-6 0-16,8 0 1 15,12-2 3-15,6 0-1 0,8 3-76 31,2 1-60-31</inkml:trace>
  <inkml:trace contextRef="#ctx0" brushRef="#br0" timeOffset="29055.78">11213 8703 1035 0,'9'12'422'15,"10"24"-250"-15,6 20-50 16,9 15-22-16,-2 10-18 15,-8 1-29-15,-9 0-9 16,-22 2-21-16,-10-6-5 16,-7-4-5-16,-3-14-2 0,5-22 1 15,3-10-39-15,6-20-108 16,6-5-73-16</inkml:trace>
  <inkml:trace contextRef="#ctx0" brushRef="#br0" timeOffset="29326.59">11754 9064 1237 0,'0'-2'525'15,"1"-1"-307"-15,1 3-80 16,-2-1-98-16,0 0-14 16,0 0-105-16,0 0-81 0</inkml:trace>
  <inkml:trace contextRef="#ctx0" brushRef="#br0" timeOffset="29618.31">11752 9254 1138 0,'0'16'466'0,"0"22"-280"15,3 8-58-15,-1 12-66 0,-2 2-7 16,0 10-11 0,-5 2-5-16,-7-3-3 15,-1-3-7-15,-2-14-14 16,-1-11-3-16,-3-18 1 16,1-7 2-16,-6-16 0 15,1-7-8-15,6-10-44 16,-2-11-29-16,10-7-84 15,3-3-68-15</inkml:trace>
  <inkml:trace contextRef="#ctx0" brushRef="#br0" timeOffset="30137.55">11606 8733 542 0,'-3'0'355'0,"-1"-1"8"0,7 0-144 15,-3 1-86-15,16 0-36 16,48 0-33-16,-19 3-9 16,6-2-20-16,1 4-8 15,3 1-13-15,-11 1-5 16,-6-1-10-16,-8-3-26 16,-11-2-58-16,-1-3-30 15,-15-4-30-15,0-1 18 16,-6-5 57-16,-3-1 31 15,-5-5 51-15,-6 2 18 16,8 1 31-16,2 3 16 16,0 8 10-16,11 1-6 15,1 6-17-15,1 3-13 0,8 6-21 16,-1 7-4-16,4 2-4 16,-2 3 4-1,-7-3 14-15,-5 1 12 16,-10-2 25-16,-9 1 5 15,-1 3-6-15,-12 2-13 0,1-2-35 16,4-2-12 0,6-2-376-16</inkml:trace>
  <inkml:trace contextRef="#ctx0" brushRef="#br0" timeOffset="33272.41">1777 10889 546 0,'-8'4'269'0,"-11"8"-92"15,-1 3-27-15,3 6-57 0,3 3-26 16,7 2-31-16,7 4-5 16,12-2-7-16,10 0-3 15,13-9-5 1,6-5-4-16,10-14 1 16,-3-10 11-16,-7-10 62 15,-10 1 31-15,-23-6 44 0,-9 2 6 16,-22-3-55-16,-10-1-29 15,-7 3-48-15,4 3-17 0,16 11-38 16,7-2-54 0,13 7-270-16</inkml:trace>
  <inkml:trace contextRef="#ctx0" brushRef="#br0" timeOffset="33657.7599">2075 10971 719 0,'2'2'363'16,"2"6"-94"-1,4 9-86-15,-4-2-55 0,3 5-26 16,-4-2-39-16,1-3-19 15,-1-7-24-15,-1-3-3 16,-2-6 5 0,0-5-1-16,0 5-3 15,0 0-4-15,0-16-13 16,4-32-1-16,4 27-3 0,1-1-1 16,10 9 0-16,0 0 0 15,2 10 11 1,4 6 7-16,-2 9 7 0,0 1 0 0,-4 8-6 15,-6 1-5-15,-5-1-6 16,-4 6-9 0,3 3-160-16,1-2-166 15</inkml:trace>
  <inkml:trace contextRef="#ctx0" brushRef="#br0" timeOffset="34007.25">2746 11036 635 0,'0'-4'334'0,"2"-4"-79"15,-5-6-34-15,-6 1-49 16,-6-1-22-16,-10-2-34 15,-4 5-12-15,-7-1-28 16,2 4-14-16,2 7-32 16,2 2-15-16,7 9-25 0,5 3-3 15,5 7 3-15,5-2 4 16,13 3 10-16,6-1 1 16,11-5 0-16,6 0 1 15,3-5-1-15,3-2 0 16,1-7-1-16,-1-2 3 15,-7-9-52-15,-6-1-55 16,-11-11-175-16</inkml:trace>
  <inkml:trace contextRef="#ctx0" brushRef="#br0" timeOffset="34144.01">2563 10732 1082 0,'-3'-3'516'0,"-2"-4"-216"16,2 3-73-16,0 1-134 15,4 3-50-15,-1 0-54 16,0 0-79-16</inkml:trace>
  <inkml:trace contextRef="#ctx0" brushRef="#br0" timeOffset="34540.61">2782 10922 645 0,'-3'-2'358'0,"-2"-6"-77"15,4 7-150-15,8-2-28 16,19-1-58-16,10 2-13 15,13-1-14-15,2 3-4 0,-3 1-6 16,-9 1-1-16,-14-2 3 16,-5 0 0-16,-13 1 6 15,-1 1-1 1,-10-1-2-16,-7 5-2 0,-11 1-4 16,-6-1-1-16,4 6 1 15,-2-3 0-15,13 2 3 16,3 4 1-16,6 0 1 15,6 2 0-15,8 2-6 16,11-1-2-16,10-2-4 0,6 0-3 0,6-4-100 31,0-1-114-31</inkml:trace>
  <inkml:trace contextRef="#ctx0" brushRef="#br0" timeOffset="34946.71">3517 10823 999 0,'-10'-6'407'0,"-17"-10"-241"0,-6 2-29 16,-8 3-38-16,-2 3-19 16,5 9-45-16,9 2-23 15,16 8-33-15,3 4-4 16,10 7 0-16,8 1 5 15,13 0 16-15,6-2 0 16,12-6 4-16,-3-2 2 0,-4-9 1 16,-8-1-12-1,-11-4-32-15,-6-3-7 16,-10 0-20-16,-1-3 12 0,-16 5 27 16,-3 2 8-16,-10 1 22 15,-4 6 9-15,6 4 7 16,3 3 5-16,12 4 20 15,7 2 5-15,11 2 8 16,8-2-3-16,17-4-16 16,5-3-7-16,10-5-4 15,1 1 0-15,-6-9-2 16,-4 0-2-16,-6-4 5 16,-8-6-50-16,-5 1-445 0</inkml:trace>
  <inkml:trace contextRef="#ctx1" brushRef="#br0">11504 19044 0</inkml:trace>
  <inkml:trace contextRef="#ctx0" brushRef="#br0" timeOffset="35791.05">3126 12023 633 0,'0'-4'366'16,"-1"-1"-54"-16,1 4-65 0,-2 1-83 15,0 22-44-15,-1 69-55 16,4-8 0-16,5 17-26 15,2 4-10-15,0-3-14 16,0-5-4 0,-1-26-5-16,-2-6 2 0,6-28-111 15,-4-15-106-15</inkml:trace>
  <inkml:trace contextRef="#ctx0" brushRef="#br0" timeOffset="36323.43">3665 12507 686 0,'-2'-5'347'0,"-4"-7"-111"16,-1-3-97-16,0 1-23 0,-6-4-32 16,-5-1-9-16,-2 3-11 15,-8 0-8-15,8 16-17 0,-5 2-9 16,5 16-21-16,6 6-7 15,-4 0-4-15,10 7-5 16,9 0 0-16,9 1 1 16,12-4 1-16,1-6 3 15,9-10 1-15,-2-10 1 0,5-10-8 16,2-8-16 0,-6-8-41-16,-3-3-18 15,-7 2 1 1,-7 3 18-16,-9 8 46 15,-4-1 22-15,-4 11 47 0,-4-3 6 16,-3 12 16-16,0 13 0 0,4 4-31 16,3 9-7-16,12 1-16 15,2-2-5 1,4 1-7-16,6-4-3 16,1-10-42-1,5-3-70-15</inkml:trace>
  <inkml:trace contextRef="#ctx0" brushRef="#br0" timeOffset="36759.49">3414 12231 727 0,'-2'0'411'0,"1"0"-89"15,9-1-162-15,20-1-102 16,8-1-20-16,19 0 10 16,7-1-10-16,2 2-23 0,3-1-6 15,-10 2-17-15,-9 0-39 16,-11-5-109-16,-8 1-81 15,-18-6-124-15,-4-1-9 16,-12-5 103 0,-6 4 117-16,-6-5 225 0,-4 3 89 15,4 2 65-15,4-4-6 16,9 13-46-16,3 0-40 0,7 9-30 16,3 5-12-1,5 6-17-15,1 5 20 0,-4 5 0 16,-2 6-7-16,-10 0-21 15,-5-3-21-15,2-1-31 16,-1-13-78-16</inkml:trace>
  <inkml:trace contextRef="#ctx1" brushRef="#br0" timeOffset="3438.75">12764 19044 0,'0'0'0</inkml:trace>
  <inkml:trace contextRef="#ctx0" brushRef="#br0" timeOffset="39382.93">4186 12077 347 0,'0'-10'266'0,"-2"-12"68"16,0 13-65-16,-2 15-89 0,0 8-30 15,-2 32-57 1,0 14-13-16,8 28-11 0,5 13-12 16,5 2-26-1,1 5-7-15,-3-14-10 0,2-8-4 16,-4-23-7-1,0-17-2-15,2-28-14 16,-1-9-41-16,4-23-126 0</inkml:trace>
  <inkml:trace contextRef="#ctx0" brushRef="#br0" timeOffset="39754.58">4690 12393 762 0,'5'1'363'0,"1"2"-99"15,20-2-146-15,14 1-35 16,18-2-22-16,8 0-23 15,-7-1-21-15,-8-1-27 0,-9-2-182 16</inkml:trace>
  <inkml:trace contextRef="#ctx0" brushRef="#br0" timeOffset="39956.51">4742 12548 603 0,'4'2'335'0,"15"4"-12"15,11-1-95-15,19-5-59 16,8 0-19-16,-3-9-70 16,-1 1-27-16,-6 3-33 15,-8-2-74-15</inkml:trace>
  <inkml:trace contextRef="#ctx0" brushRef="#br0" timeOffset="41080.93">5691 12160 609 0,'0'9'220'0,"10"21"-172"16,5 20-36-16,16 38 11 16,5 12 14-16,0 12 15 15,-6-1-5-15,-9-19 3 16,-5-6 19-16,-8-33 35 15,3-15 7-15,-3-26 6 16,2-19-19-16,-3-22-39 16,-4-12-8-16,-2-22-27 15,-1-7-6-15,-1-8-3 16,-6-11-2-16,-9-26-1 16,-11-9-2-16,-3-4-6 0,10 3-4 15,12 26-4-15,6 10 0 16,6 21 0-1,-2 14 1-15,-1 22 2 16,-1 12-1-16,0 10-9 16,0 6-6-16,4 6-5 0,-1 2 1 15,-3-4 9 1,0 0 8-16,5 2 4 16,15 4 1-16,36 5-6 15,-23-10-11-15,16-1-26 16,11 3-13-16,25 2-11 15,14 1 7-15,23 1 22 0,12 0 14 16,24-5 16-16,12-1 3 16,22-3 3-16,1-5 1 15,-2-2-25-15,-5 0-16 16,-18-2-25-16,-2 3-2 0,-21 5 25 16,-12 1 17-16,-11 0 77 15,-7 0 13-15,4-5 3 16,0 0-1-16,-6 0-52 15,1-1-9-15,-6 3-3 16,1-3-1-16,-15 2 0 16,-10 1 0-16,-21 5 0 15,-17 0 0-15,-12 2 3 16,-7 0 1-16,-14-2 5 16,0 0 2-16,-7-2 4 15,0 2 1-15,-3 0 1 16,-3 0-2-16,0 0-4 15,0-1 6-15,0 1 22 16,0 0 10-16,0 0 3 0,0 0-7 16,0 0-21-16,-1 0-8 15,1 29-3 1,9 47-3-16,6-11-7 16,4 3-3-16,7 3-31 0,3-6-64 15</inkml:trace>
  <inkml:trace contextRef="#ctx0" brushRef="#br0" timeOffset="41985.96">6460 12480 332 0,'-8'0'220'0,"-14"-5"18"16,-6-5-2-16,3-13-40 16,4-5-29-16,14-4-63 15,7-4-25-15,16 6-35 16,3 2-8-16,12 11-8 0,7 10 1 16,3 18-8-16,7 12-9 15,-15 20-2-15,-11 10 2 16,-29 7 8-1,-14 3 0-15,-12-2-3 16,-6-4-8-16,9-6-5 16,3-9 1-16,3-20-9 0,10-9-8 15,5-13-15-15,6-4-6 16,18-5 4-16,-2-2 10 16,12 5 13-16,0 2 4 0,3 7 2 15,7 4 0 1,-2 2-42-16,6 1-83 0</inkml:trace>
  <inkml:trace contextRef="#ctx0" brushRef="#br0" timeOffset="42483.41">6916 12544 452 0,'3'-7'284'0,"-2"-8"6"16,1-2-62-16,-3 2-61 0,0-2-20 15,1 0-43-15,0-1-21 16,-7-6-29-16,-5-2-11 0,-4-1-14 16,-3 4-6-16,1 9-18 15,2 8-9-15,-3 10-11 16,-2 7-4-1,4 9-2-15,2 1 2 0,12 5 0 16,7 1 3-16,11-4 6 16,4-4 2-16,6-7 6 15,0-7 0-15,-1-5-13 16,-1 0-5 0,-8-5-1-16,-7 0 3 15,-4 1 17-15,-2 0 4 16,-2 4-3-16,0 0-1 0,0 0 2 15,0 0 3-15,5 16 9 16,8 39 5 0,-9-21 2-16,-3 4-3 0,-3 4 11 15,-4-3 8-15,-2-6 5 16,-2 0 4-16,-2-13-8 16,-8-6-8-16,7-13-13 0,-2-6-29 15,1-14-84 1,6-4-63-16,1-6-282 15</inkml:trace>
  <inkml:trace contextRef="#ctx0" brushRef="#br0" timeOffset="42818.95">7009 12220 522 0,'-4'-12'314'0,"-4"-9"-24"15,5-2-131-15,6 1-32 16,7 1-38-16,7 3-13 16,10 5-26-16,2 5-8 15,-4 8-17-15,-1 6-12 16,-15 9-1-16,-6 1 5 0,-6 12 6 15,-10 4 2-15,-2 2-9 16,-2 3-4-16,8-7-8 16,6-7-2-16,15-10 0 15,5-8 1-15,12-5-25 16,4-4-30-16,8 4-118 16,-2 4-137-16</inkml:trace>
  <inkml:trace contextRef="#ctx0" brushRef="#br0" timeOffset="43096.91">7582 12335 866 0,'0'3'401'0,"-2"5"-139"16,2 11-127-16,4 6-34 0,1 9-5 16,3 9-19-16,-1 3-35 15,-3-3-11 1,1 0-21-16,-1-5-7 0,-1-12-32 16,1-1-48-16,-4-13-157 15,0-5-270-15</inkml:trace>
  <inkml:trace contextRef="#ctx0" brushRef="#br0" timeOffset="43251.28">7455 12570 872 0,'8'-1'408'16,"17"-3"-157"-1,10 2-101-15,9 2-76 0,6 0-24 0,1 0-30 16,-3 2 4-1,-4-2-126-15</inkml:trace>
  <inkml:trace contextRef="#ctx0" brushRef="#br0" timeOffset="43745.18">8156 12526 728 0,'10'2'349'16,"5"-2"-124"-16,16-4-106 15,3-7-4-15,3-11-29 16,-1 0-15-16,-11-8-27 15,-2 0-10-15,-8-1-14 16,-4 1-4-16,-4 4-2 16,-2-1-2-16,-11 9-5 0,-4 3-6 15,-1 15-9-15,-4 9-2 16,6 19 2-16,4 12 8 16,5 15 18-16,0 9 4 15,5 2 0-15,1-5-5 16,0-8-11-16,2-7-2 0,2-14-42 15,2-9-44-15,0-15-150 16</inkml:trace>
  <inkml:trace contextRef="#ctx0" brushRef="#br0" timeOffset="44107.6599">8528 12306 890 0,'4'1'371'0,"9"-1"-195"16,10 3-56-16,19 4-48 0,6 0-9 15,3 1-31-15,-1-1-12 16,-11-3-10-16,-7-4-1 16,-12-5 0-1,-4-3 0-15,-8-4-4 16,-8 0 0-16,-3 2-4 15,-3 2-1-15,-6 8-5 16,2 5-4-16,2 9-3 16,-3 5 1-16,4 14 9 0,3 4 5 15,-4 6 9-15,7 4 2 16,1-6-3 0,2 1-4-16,8-6-4 0,0-2-1 0,-1-9-5 15,-1-4-25 1,-6-11-106-16,2-4-139 15</inkml:trace>
  <inkml:trace contextRef="#ctx0" brushRef="#br0" timeOffset="44266.86">8616 12595 1031 0,'11'4'408'15,"22"-2"-273"1,10-1-36-16,13-1-39 15,-2-3-23-15,-1-2-22 16,-4 1-34-16,-2 2-157 16</inkml:trace>
  <inkml:trace contextRef="#ctx0" brushRef="#br0" timeOffset="44587.64">9008 12171 571 0,'-1'-15'347'0,"-3"-13"-25"16,13 10-158-16,7 2-18 15,11 3-40-15,5 6-12 0,5 7-30 16,-2 3-22-16,-10 10-20 15,-8 2 0 1,-20 6 9-16,-11 3 3 0,-14 7 0 16,-2-1-4-16,11-3-20 15,6-5-3-15,20-11-1 16,10-4-2-16,16-3 2 16,6-4-13-16,1 1-119 15,3-1-86-15</inkml:trace>
  <inkml:trace contextRef="#ctx0" brushRef="#br0" timeOffset="45070.04">9832 12463 787 0,'-1'-17'352'0,"5"-14"-168"16,5-3-43-16,7 3-48 15,6 5-5-15,2 9-14 16,1 4-10-16,1 17-29 16,-5 7-16-16,-6 11-10 15,-3 9 0-15,-4 6 4 16,1 1 1-16,5-3-5 15,2-11-2-15,8-9 2 16,5-6 1-16,1-16 4 16,0-2 1-16,-7-11-1 0,-4 0-1 15,-8 0-4 1,-7 0-25-16,-8 7-126 16,-6 3-92-16</inkml:trace>
  <inkml:trace contextRef="#ctx0" brushRef="#br0" timeOffset="45299.83">9812 12669 758 0,'0'2'378'0,"0"2"-114"0,14-3-67 15,15 3-32 1,19-2-29-16,9-5-33 0,11 4-48 15,0-1-16-15,-13 2-20 16,-4 1-7-16,-19-5 2 16,-6-2-34-16,-15 0-133 15,1-1-107-15</inkml:trace>
  <inkml:trace contextRef="#ctx1" brushRef="#br0">18484 19044 0,'0'0'0</inkml:trace>
  <inkml:trace contextRef="#ctx0" brushRef="#br0" timeOffset="52092.1199">10743 12337 818 0,'1'-7'351'15,"6"-8"-177"-15,10 0-34 0,20 5-56 16,5 4-16-16,15 8-41 15,-6 6-12-15,-8 7-6 32,-9 4-1-32,-26 6 6 15,-8-1 2-15,-17 0 2 0,-4-9-1 16,11-8-4-16,1 1-1 0,-29 12-5 16,1-3-2-1,16-8-13-15,24-9-4 0,19 3-4 16,9 3-1-1,9 5 10-15,2 8 2 16,-11 6 6-16,-9 7 5 16,-26 9 7-16,-16 1 3 15,-25 0 4-15,-4-9-2 0,-6-19-2 16,3-12-3-16,22-13-7 0,7-9-6 16,19-2-31-1,5-1-29-15,16 7-80 16,11 3-81-16</inkml:trace>
  <inkml:trace contextRef="#ctx0" brushRef="#br0" timeOffset="52570.24">11205 12444 649 0,'7'-7'290'16,"10"-6"-127"-16,3 2-17 15,4 1-25-15,8 7-17 16,4 6-31-16,1 0-15 15,-4 11-23-15,-8 0-9 16,-14 6-12-16,-9 5-1 0,-10-2-1 16,-8 3-2-16,-9-10-2 15,2-1-1-15,3-10-3 16,8-6-2-16,12-1-6 16,5-3-3-16,14 0-2 15,6 3 3-15,9 4 3 16,1 8 2-16,-6 8 2 15,-8 6 0-15,-19 8 9 16,-13 2 2-16,-20 2 2 16,-5-5 0-16,-9-12-6 15,6-11-15-15,9-15-52 16,8-7-31-16,15-7-66 0,7 0-29 16,15 3-67-16</inkml:trace>
  <inkml:trace contextRef="#ctx0" brushRef="#br0" timeOffset="52762.36">11694 12706 1193 0,'-2'0'542'16,"0"3"-235"-16,2 1-115 0,-1-4-104 15,1 0-28-15,0 0-83 16,0 0-143-16</inkml:trace>
  <inkml:trace contextRef="#ctx0" brushRef="#br0" timeOffset="53316.3">12229 12345 424 0,'-9'-7'315'0,"-8"-7"75"16,-8 3-118-16,-6 14-98 16,-4 5-39-16,-10 14-78 15,9 10-22-15,4 8-24 16,12 5-6-16,15 5-6 16,8 0 0-16,21-1-1 15,9-3 1-15,18-9 4 16,4-8 1-16,-3-15 3 15,-8-9 0-15,-15-15 2 16,-11-3 3-16,-13-8 3 16,-10 0 30-16,-19 4 19 15,-10 1 1-15,-12 5 2 16,5 3-31-16,8 4-48 16,14 0-102-16</inkml:trace>
  <inkml:trace contextRef="#ctx0" brushRef="#br0" timeOffset="53938.36">12718 12254 696 0,'10'0'363'15,"8"2"-105"-15,1 10-110 0,0 7-24 0,-2 8-26 16,-8 2-10 0,-9-2-19-16,0 0-14 15,-9-10-28-15,5-2-7 0,2-15-7 16,0-5-3 0,4-14-6-1,-1-8-4-15,11-6-1 0,0-2 0 16,6 5 1-16,2 5-1 15,-1 10 0-15,-3 7 11 16,-2 8 17-16,-5 5 7 16,-6 7 12-16,-3 3-8 0,-3 5-11 15,-3-2-7-15,-1-3-8 0,3-3-2 32,2-11-4-32,5-2-4 0,5-12-12 15,5-2-7-15,10-3-3 0,0-2 1 16,3 9 8-1,1 4 4-15,-4 9 1 16,-4 8 1-16,-5 10 3 16,-2 6 2-16,-7 7 1 15,1-3 1-15,-1-4-89 16,-2-4-103-16</inkml:trace>
  <inkml:trace contextRef="#ctx0" brushRef="#br0" timeOffset="54178.59">12745 12557 979 0,'3'0'430'0,"7"0"-182"0,20-2-127 15,14-1-25-15,23 0-25 0,6 1-25 32,0 2-24-32,-3 1-6 15,-10 5-88-15,-10-3-103 16</inkml:trace>
  <inkml:trace contextRef="#ctx0" brushRef="#br0" timeOffset="54603.65">13013 12831 649 0,'-7'-1'327'15,"-15"1"-89"-15,-3 0-23 16,-12 1-43-16,1 4-18 0,11 1-41 16,-1 2-24-1,15 3-40-15,10 2-16 16,10 2-17-16,15 4-4 15,15 4 1-15,4 1 0 0,-4 2-4 16,-10 0 0-16,-19-2 5 16,-10 1 8-1,-16-5 17-15,-15-4 2 0,-14-6-3 16,-2-8-6 0,2-9-20-16,15-6-5 0,16-7-43 15,12 2-45-15,12-4-112 16,5-3-80-16</inkml:trace>
  <inkml:trace contextRef="#ctx0" brushRef="#br0" timeOffset="54963.06">13173 12747 784 0,'5'-5'363'15,"4"-9"-132"-15,5 1-30 16,5 6-50-16,0 2-24 0,0 8-55 16,1 6-10-1,-10 5-5-15,1 2 4 0,-11 7 7 16,-10 1-8-1,-7 5-15-15,-2 0-13 16,1-4-21-16,10-2-4 0,7-4-5 16,2-8 0-1,11-4 0-15,4-6 2 0,10-2 1 16,4 1 0-16,7-3-2 16,-2 3 0-16,-6-1-29 15,-4-4-97-15</inkml:trace>
  <inkml:trace contextRef="#ctx0" brushRef="#br0" timeOffset="62146.2">3754 14224 496 0,'-6'-5'275'15,"-11"-5"-42"-15,-6 2-46 16,-13 7-56-16,-4 3-25 15,3 10-48-15,5 5-20 0,7 5-31 16,7 4-11-16,10 15-9 31,8 3-2-31,7-2 1 0,9-1 4 16,7-14 5 0,2-6 4-16,16-7 2 15,5-8 2-15,-1-13-7 0,-2-8-16 16,-17-8-13-1,-6-3 2-15,-12 2 11 0,-8 1 18 16,-12 2 23-16,-4 9 15 16,-5 7 19-16,1 7 7 0,0 18 9 31,2 10-6-31,1 15-4 16,5 6-1-16,11 18-8 0,3 3-5 15,9 7-17-15,3-2-7 16,0-17-11-16,0-7-2 15,-4-17 1-15,-3-13 1 16,-2-13-26-16,-5-8-59 16,0-4-243-16</inkml:trace>
  <inkml:trace contextRef="#ctx0" brushRef="#br0" timeOffset="62551.98">4203 14253 826 0,'10'0'349'16,"25"-1"-210"-16,8-4-22 0,14 2-55 16,3-1-25-16,-11 1-30 15,-1 2-41-15,-14-1-205 16</inkml:trace>
  <inkml:trace contextRef="#ctx0" brushRef="#br0" timeOffset="62757.62">4303 14425 873 0,'14'0'401'0,"21"1"-182"0,10-1-16 16,4 0-76-16,-5-2-33 15,-3 2-52-15,-7-3-7 0,-3 0-151 16</inkml:trace>
  <inkml:trace contextRef="#ctx1" brushRef="#br0" timeOffset="27563.62">12839 19044 0</inkml:trace>
  <inkml:trace contextRef="#ctx0" brushRef="#br0" timeOffset="63271.52">5132 13907 692 0,'2'0'347'0,"6"5"-102"15,1 10-60-15,4 23-74 16,0 7-7-16,-8 23-23 16,-2 10-11-1,-7 10-24-15,-1 2-13 0,5-10-19 16,6-8-7-1,14-19-6-15,9-11 0 0,16-15 0 16,4-11-15-16,2-16-91 16,-5-2-81-16</inkml:trace>
  <inkml:trace contextRef="#ctx0" brushRef="#br0" timeOffset="63452.54">5076 14241 847 0,'0'4'357'16,"3"0"-164"-16,8 3-51 15,20 0-43-15,1 0-14 16,16-4-49-16,8-1-15 16,2 0-157-16</inkml:trace>
  <inkml:trace contextRef="#ctx0" brushRef="#br0" timeOffset="63747.43">5812 14375 896 0,'-13'15'386'0,"-21"17"-196"15,-2 2-60-15,-8-8-57 16,0 1-15-16,6-16-27 15,-6-7-11-15,16-11-10 16,6-3-24-16,2-9-36 0,14 1-14 16,6-3-9-16,5-3 20 15,12 6 42 1,-1 2 26-16,13 9 40 16,0 6 12-16,9 12 15 15,4 2-2-15,-7 9-17 16,0 3-7-16,-7 2-22 15,-3 4 8-15,-4-3 28 0</inkml:trace>
  <inkml:trace contextRef="#ctx0" brushRef="#br0" timeOffset="64224.41">5940 14331 804 0,'7'0'373'0,"17"6"-159"16,3 8-24-16,1 11-40 15,0 5-24-15,-18 6-36 16,-7 0-15-16,-11-6-34 16,0 0-11-16,3-12-12 15,3-8-2-15,1-11-21 16,-4-9-16-16,5-11-26 15,2-5-14-15,5-2 5 16,5-2 11-16,4 2 18 16,3 5 10-16,7 6 10 15,0 8 3-15,0 10 5 0,-3 8 5 16,-6 12 5-16,0 5 2 16,-5 6 1-16,-4 0-2 15,-4-8 10-15,2 0-66 16,-1-5-255-16</inkml:trace>
  <inkml:trace contextRef="#ctx0" brushRef="#br0" timeOffset="64431.32">6228 14064 1011 0,'13'0'418'0,"21"-5"-249"16,10 5-70-16,3-3-54 0,-2-3-17 15,-5 9-92-15,-7-1-108 16</inkml:trace>
  <inkml:trace contextRef="#ctx0" brushRef="#br0" timeOffset="64686.65">6643 14019 755 0,'-1'-12'355'16,"1"-5"-141"0,1-3-97-16,4-5-21 15,-3 7-34-15,2 2-8 0,-4 6 4 16,0 5 6-16,0 3 4 15,-2 5-2-15,2-3-6 16,0 0-2-16,-1 22 17 16,6 36 3-1,4-23-15-15,0 0-13 16,6-3-26-16,-4-2-7 16,-2-6-79-16,-1-2 9 0</inkml:trace>
  <inkml:trace contextRef="#ctx0" brushRef="#br0" timeOffset="65196.67">7352 13727 691 0,'-33'22'291'0,"-30"38"-156"15,0 16-26-15,4 34-11 16,18 20 1-16,23 34-1 16,12 12 2-16,27-1-11 15,15-14-12-15,24-39-24 0,8-20-14 16,-2-36-18-16,-3-13-18 16,-9-28-151-16</inkml:trace>
  <inkml:trace contextRef="#ctx0" brushRef="#br0" timeOffset="65628.05">7700 14125 537 0,'5'-5'274'0,"8"-6"-26"15,3-2-107-15,3-10-26 16,3-2-2-16,-6-9-29 15,-2-1-14-15,-5 2-15 16,-6-1-2-16,-4 5 0 16,-1 7 5-16,-7 9-7 15,0 12-9-15,0 18-17 16,-2 8-14-16,7 18-8 0,4 5 2 16,6 10 1-1,4 7 1-15,6-3-1 16,-3-4-1-16,-2-14-1 0,2-10 7 15,-8-18-74 1,3-3-76-16,-5-14-345 0</inkml:trace>
  <inkml:trace contextRef="#ctx0" brushRef="#br0" timeOffset="65957.23">7914 13899 730 0,'-3'0'347'0,"4"2"-118"16,11 3-74-16,13 1-72 15,11-2-8-15,10-4-30 16,1 0-15-16,-6-8-16 16,-3 1-2-16,-14-5-2 15,-5-1-1-15,-10 0-1 16,-6 2-2-16,-5 6-4 15,-6 5-2-15,-4 13-1 16,1 8-2-16,5 15 8 16,5 6 4-16,5 9 3 15,7 5 1-15,3 2-6 16,4 2-1-16,-2-14-1 16,0-9 0-16,2-19-84 0,-11-7-56 15</inkml:trace>
  <inkml:trace contextRef="#ctx0" brushRef="#br0" timeOffset="66127.22">7969 14105 588 0,'-3'1'362'0,"-1"-1"-42"16,12 3-79-16,20-1-86 16,8-1-39-16,22 3-37 15,9-2-24 1,5 1-36-16,-8-3-6 15,-10 4-76-15,-11 1-64 0</inkml:trace>
  <inkml:trace contextRef="#ctx0" brushRef="#br0" timeOffset="66390">7654 14495 815 0,'0'-1'369'0,"7"0"-169"0,13 0-32 16,26 1-41-16,10 2-15 15,27 1-13-15,10-2-21 16,9-2-33-16,8 1-9 15,-17-2-18-15,-10 2-1 0,-17 0-108 16,-15-1-81 0</inkml:trace>
  <inkml:trace contextRef="#ctx0" brushRef="#br0" timeOffset="66782.55">7759 14762 751 0,'13'-11'326'0,"14"-13"-156"16,10 3-22-16,3 12-19 15,1 6-20-15,-2 18-36 16,-11 7-12-16,-18 13-15 16,-11 4-8-16,-24 3-10 15,-3 1-4-15,-5-3-11 0,0-8-2 16,13-9-5-16,0-8-1 16,10-12-10-16,7-3-3 15,11-3-1-15,9-3-1 16,8-3 11-16,5 1 3 15,2 2 2-15,6 2 1 16,3 4-3-16,-2 0 1 16,-6 1-66-16,-3 2-58 0,-8-2-362 15</inkml:trace>
  <inkml:trace contextRef="#ctx0" brushRef="#br0" timeOffset="67183.36">8322 14896 409 0,'8'-7'237'0,"7"-9"-18"15,-1-1-48-15,-5-3-30 0,-2-2-9 16,-3 4-19 0,-1 1-5-16,-3 2-25 0,-4 2-19 15,-4 1-28-15,-7 1-7 16,-3 5-9-16,-4 4-6 15,-8 4-7-15,7 4-5 16,10 4-6-16,0 2-2 0,18-2 0 16,2 2 0-1,6-5 2-15,4-3 1 0,1 0 0 16,-1-1-3-16,2 4-8 16,1 3 0-16,-4 5 2 15,6 3 3-15,-8 4 13 16,-9-2 13-16,-8 5 32 15,-10 0 18-15,-11-3 29 16,-1 1 2-16,-13-10-21 16,-4-3-15-16,3-9-31 15,5-5-36-15,19-3-149 16,7-10-110-16</inkml:trace>
  <inkml:trace contextRef="#ctx0" brushRef="#br0" timeOffset="67659.28">8558 13676 709 0,'-1'-2'402'16,"4"3"-115"0,10 15-54-16,31 41-107 15,10 14-26-15,21 38-1 16,0 15-16-16,-19 18-26 16,-8 10-9-1,-45 5-14-15,-5-1-2 0,-32-20-5 16,0-6-4-16,-2-27-8 15,-5-16-1-15,5-19-2 16,-6-17 3-16,9-26-51 16,6-14-49-16,17-18-115 15,7-10-112-15</inkml:trace>
  <inkml:trace contextRef="#ctx0" brushRef="#br0" timeOffset="68493.77">9268 14357 709 0,'0'-8'304'0,"8"-10"-156"16,3-1-35-16,5-4-31 31,3 0-10-31,2 4-20 0,-2 4-2 0,-4 13-5 31,0 6-3-31,-5 16-4 16,-1 7-3-16,5 8-9 16,2 2-6-16,10-5-10 15,2-6-1-15,7-15-2 16,0-8 0-16,-3-11 2 16,-2-6 1-16,-11-7 2 15,-4-1-1-15,-12 0-3 0,-6 0-16 16,-8 8-66-1,-2 5-51-15,-5 9-233 0</inkml:trace>
  <inkml:trace contextRef="#ctx0" brushRef="#br0" timeOffset="68750.86">9252 14608 688 0,'-1'3'369'16,"-1"3"-67"-16,15-1-133 16,9-5-32-16,16 0-35 15,14 0-22-15,11 1-40 16,1 0-11-16,1-1-13 16,-8-2-5-16,-15-4-4 15,-11-4 0-15,-14 2-3 0,-8-3-8 16,-9 2-57-1,2 4-58-15</inkml:trace>
  <inkml:trace contextRef="#ctx0" brushRef="#br0" timeOffset="69779.7">10234 14191 589 0,'2'-8'272'16,"3"-7"-98"-16,6 0-33 0,12 3-33 16,6 4-11-16,12 5-31 15,4 4-15 1,-1 8-21-16,-5 6-6 0,-21 8-6 16,-9 5-2-1,-21 0-2-15,-12 2 0 0,-5-2-4 16,-2-5-1-16,7-8-2 15,7-2 0-15,13-12-9 16,5-1 0-16,16 0-3 16,8-1 6-16,11 5 21 15,7 6 10-15,0 10 18 16,-5 6 7 0,-21 4 9-16,-12 2-5 0,-25-1-11 15,-12 3-12-15,-14-14-17 16,-5-7-6-16,9-11-8 15,7-7-32-15,16 0-94 16,11-2-39-16,13-3-93 16,6 2-16-16,9-5-105 15</inkml:trace>
  <inkml:trace contextRef="#ctx0" brushRef="#br0" timeOffset="70134.9299">10896 14301 813 0,'-11'-5'376'16,"-16"-6"-159"-16,1 3-33 16,2 5-58-16,-3 0-29 15,6 7-46-15,3 5-17 16,0 13-24-16,3 6-6 15,10 11-4-15,3 5-2 16,10-1 0-16,11 1-1 16,6-11 1-16,2-10 1 0,11-11 0 15,7-7 1-15,3-13 2 16,0-8 1-16,-12-11 6 16,-9-5 3-16,-22-6 10 15,-9-1 6-15,-27-1 3 16,-11 1-2-16,-6 9-10 15,0 6-9-15,15 14-17 16,8 5-63-16</inkml:trace>
  <inkml:trace contextRef="#ctx0" brushRef="#br0" timeOffset="70581.95">11106 14073 580 0,'-9'-2'340'15,"-6"-5"-46"-15,0 7-138 0,1 6-39 16,9 4-52-16,5 7-14 16,11 3-19-16,6-1-1 15,8 2-2 1,4-5 4-16,2-4 13 15,0-5 4-15,-5-12 9 16,-1-3 4-16,-11-11 9 16,-5-1 8-16,-9 0 6 0,-8-4-10 15,-15 5-23 1,-8 1-14-16,-8 8-24 16,-3 3-6-16,10 8-44 15,1 0-78-15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5T06:40:19.456"/>
    </inkml:context>
    <inkml:brush xml:id="br0">
      <inkml:brushProperty name="width" value="0.05292" units="cm"/>
      <inkml:brushProperty name="height" value="0.05292" units="cm"/>
      <inkml:brushProperty name="color" value="#FF0000"/>
    </inkml:brush>
    <inkml:context xml:id="ctx1">
      <inkml:inkSource xml:id="inkSrc117">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15T06:41:39.081"/>
    </inkml:context>
  </inkml:definitions>
  <inkml:trace contextRef="#ctx0" brushRef="#br0">1752 5235 577 0,'2'0'269'0,"9"0"-69"16,8 5-33-16,30 0 14 0,15-2-8 15,22 2-46-15,12-1-23 0,4-2-52 16,-7 0-19-16,-6-2-17 16,-5-5-6-16,-18-1-61 15,-3 1-80 1,-25 0-346-16</inkml:trace>
  <inkml:trace contextRef="#ctx0" brushRef="#br0" timeOffset="125.7593">2200 5280 613 0,'-1'-3'215'0,"-1"-4"-337"16</inkml:trace>
  <inkml:trace contextRef="#ctx0" brushRef="#br0" timeOffset="429.0162">2217 5303 480 0,'0'-4'286'0,"0"-3"-10"15,1 7-88-15,-1 0-46 16,0 3-24-16,7 29-31 16,11 58-11-16,-15-32-22 15,-2-2-9-15,-2-6-14 16,-3-3-4-16,5-10-11 15,1-4-4-15,7-9-75 16,3-3-97-16</inkml:trace>
  <inkml:trace contextRef="#ctx0" brushRef="#br0" timeOffset="725.9431">2676 5581 681 0,'-3'-7'331'0,"-9"-3"-103"16,-4-3-59-16,-3 7-69 15,-4 3-30 1,-2 8-54-16,2 7-19 16,8 9-18-16,5 2-2 15,14 7 0-15,6-1 4 16,14-4 9-16,6-3 7 0,5-15 13 15,5-7 10 1,-4-11 43-16,-7-10 24 0,-10-5 34 16,-11-2 7-1,-22 1-27-15,-10 4-24 16,-13 3-46-16,-9 2-31 0,3 7-232 16</inkml:trace>
  <inkml:trace contextRef="#ctx0" brushRef="#br0" timeOffset="1254.1054">3753 5523 810 0,'-14'-7'401'0,"-19"-6"-146"16,-1 4-73-16,-2 11-108 16,-1 6-44-16,5 13-49 15,7 6-7-15,10 7-2 16,11 3 1-16,20 8 6 15,5-4 1-15,16-7 8 16,3-7 5-16,-4-14 9 16,0-5 12-16,-18-16 55 15,-6-5 20-15,-12-9 14 16,-19-3-5-16,-9 6-53 16,-6 2-24-16,-2 7-108 15,10 4-134-15</inkml:trace>
  <inkml:trace contextRef="#ctx0" brushRef="#br0" timeOffset="1686.5833">3948 5569 619 0,'-4'-7'341'0,"-5"-6"-25"16,0 7-184-1,-1 8-82-15,-2-2-19 16,-1 13-36-16,3 3-9 0,5 8-5 16,6 7 3-16,11-7 10 15,7 0 4-15,7-12 12 16,3-3 6-16,4-9 7 16,-2-4 2-16,-4-7 6 15,-7 1 4-15,-9-3 19 16,-5 2 4-16,-10 0-9 15,-4 2-6-15,-4 7-31 16,0-2-13-16,4 8-15 16,5 2-5-16,6 7 1 15,6 2 3-15,12 4 5 0,6 0 4 16,6-3 6-16,3-2 2 16,-3-8 19-16,-6-4 15 15,-5-7 40-15,-4-6 11 16,-7-6-1-1,1-5-12-15,-11-4-37 0,-4-1-54 16,-4 3-194-16,-4 3-247 16</inkml:trace>
  <inkml:trace contextRef="#ctx0" brushRef="#br0" timeOffset="1797.7368">4220 5372 812 0,'-8'-6'515'15,"-6"-4"7"-15,4 6-350 16,4 3-73-1,4 6-89-15,2 5-31 16,6 8-313-16</inkml:trace>
  <inkml:trace contextRef="#ctx0" brushRef="#br0" timeOffset="2021.4124">4422 5508 941 0,'3'1'423'0,"4"2"-205"16,1 3-77-16,2 17-83 16,-2 1-16-16,1 28-18 15,0 7-8-15,-3 15-10 0,-1 8-1 16,2 0 1 0,-1-8 0-16,4-17 1 15,2-7 0-15,3-18 0 0,1-5-7 0,0-7-210 31</inkml:trace>
  <inkml:trace contextRef="#ctx0" brushRef="#br0" timeOffset="2145.7471">4559 5740 517 0,'10'-3'196'0,"14"-2"-137"16,11 4-105-16</inkml:trace>
  <inkml:trace contextRef="#ctx0" brushRef="#br0" timeOffset="2406.1358">5012 5691 582 0,'2'0'323'0,"2"0"-66"16,-4 3-62-16,-1-3-87 15,-1 0-25-15,-16 1-34 16,-48 47-12-16,31-35-9 15,0-3-1-15,10-10-2 16,2-10-3-16,3-8-13 16,6-3-6-16,2 0-13 15,8 3-6-15,8 5 5 16,5 4 8-16,8 9 23 16,5 6 14-16,11 11 12 15,0 6 1-15,3 4-10 16,-2 3-5-16,-4-2 9 0,-1-4-137 15</inkml:trace>
  <inkml:trace contextRef="#ctx0" brushRef="#br0" timeOffset="3313.3242">5896 5486 807 0,'-5'-5'326'0,"-10"-5"-200"16,-4 6-39 0,-7 4-37-16,-7 2-10 15,2 11-21-15,2 3-14 0,15 4-16 16,11 3-6 0,20-2-2-16,10 0 5 0,10-3 11 15,-1-7 4-15,-6-5 8 16,-3-6 5-16,-14-1 15 0,-4 0 7 15,-14-9 6-15,-7 1-2 16,-7 1-15-16,-8-1-11 16,-5 10-14-1,-1 3-5-15,1 7-7 16,4 1-4-16,12 5-3 16,6 4 1-16,13 2 0 15,8 3 4-15,11-4 12 16,6-4 8-16,4-4 15 15,5-5 2-15,0-8 0 16,-2-4-3-16,2-6-5 0,-4-5-2 16,-1-2 1-1,-4-3-1-15,-9 1-3 0,-2 4 2 16,-9 6 7 0,-4 7-2-16,-7 6-2 15,-5 5-1-15,-1 6-11 0,0 0 1 16,3 1 0-16,0-4 1 15,2-4 7-15,1-4 7 16,2-10 5-16,0-7-1 16,2-12-8-16,3-4-11 0,3-6-6 15,6-2-3-15,6 7-6 16,3 5 4-16,0 5 16 16,0 13 4-16,-8 7 12 15,-2 9-2-15,-3 16-12 16,-2 2-2-16,-2 9-2 15,1 1-2-15,5 1-2 16,3-4 8-16,7-8-189 16,1-7-199-16</inkml:trace>
  <inkml:trace contextRef="#ctx0" brushRef="#br0" timeOffset="3468.7422">6410 5549 629 0,'-1'-1'391'0,"0"5"-11"16,1 4-180-16,-2 11-129 16,5 5-17-16,-2 7-21 15,4 2-9-15,3 1-12 16,0 0 8-16,5-9-231 0</inkml:trace>
  <inkml:trace contextRef="#ctx0" brushRef="#br0" timeOffset="3782.1128">6545 5536 836 0,'5'-10'367'0,"6"-2"-203"0,10-4-75 16,5 10-25-16,12 6-38 15,0 4-11-15,2 10-6 16,-6-3-1-16,-11 0 1 15,-4-1 2-15,-17-5 12 16,-5-1 5-16,-12 1 5 16,-8-2-3-16,-2 3-18 15,4 2-10-15,5 3-15 16,-2 3-5-16,18 4-1 16,7 4 2-16,8 1 9 15,15 0 3-15,-5 0 5 16,-2-4 0-16,8-3-49 15,-1-9-76-15</inkml:trace>
  <inkml:trace contextRef="#ctx0" brushRef="#br0" timeOffset="4038.3073">7358 5596 585 0,'-4'5'349'0,"-8"5"-39"15,-17 4-166-15,-11 7-40 16,-9 4-54-16,-4-2-12 15,4-1-12-15,6-10 1 0,7-11 5 16,7-7-2-16,11-12-5 16,3-2-9-16,11 0-22 15,6 0-12-15,10 2 7 16,7 5 10-16,10 8 32 16,3 5 23-16,7 15 6 15,-2 5-1-15,1 12-6 16,1 5-13-16,-4 4-9 15,0-6-47-15</inkml:trace>
  <inkml:trace contextRef="#ctx0" brushRef="#br0" timeOffset="4443.1402">7519 5589 1016 0,'10'6'391'16,"13"13"-282"-1,5 13-30-15,12 16-27 0,5 6 0 16,-6 8-9-16,0 2-5 15,-16-8-12 1,-5-5-9-16,-6-19-92 16,-5-11-120-16</inkml:trace>
  <inkml:trace contextRef="#ctx0" brushRef="#br0" timeOffset="4612.7069">7781 5559 1129 0,'-20'10'458'15,"-16"6"-266"1,-10 19-111-16,-8 10-6 16,3 13-15-16,2 8-10 15,11 5-26-15,10-3-13 0,10-12-12 16,8-6-90 0,13-23-277-16</inkml:trace>
  <inkml:trace contextRef="#ctx0" brushRef="#br0" timeOffset="4877.0168">7979 5605 932 0,'-10'-4'450'31,"-7"-2"-154"-31,1 8-189 16,2 7-46-16,3 7-46 15,4 7-10-15,14 8 4 16,9 0 6-16,11 2 12 16,-1-4 8-16,6-11 6 15,3-6 0-15,2-12-9 16,4-6-5-16,-9-9-8 16,-7-1 0-16,-12-3-93 15,-6 0-101-15</inkml:trace>
  <inkml:trace contextRef="#ctx0" brushRef="#br0" timeOffset="5007.4801">8055 5340 1256 0,'-11'-11'527'16,"13"0"-322"-16,0 4-71 0,3 4-95 16,13 7-26-1,-6 2-65-15,4 5-95 16</inkml:trace>
  <inkml:trace contextRef="#ctx0" brushRef="#br0" timeOffset="5210.3569">8276 5581 650 0,'5'11'377'0,"5"14"-44"16,8 8-87-16,-5-1-112 16,1-1-28-16,-3-1-26 15,-4-8-4-15,3-5-5 16,0-5 3-16,2-6-14 15,2-7-5-15,4-12-5 16,1-4-4-16,0-10-15 16,-1 1-8-16,-1-1-49 15,-1 4-69-15,0 10-363 16</inkml:trace>
  <inkml:trace contextRef="#ctx0" brushRef="#br0" timeOffset="5609.2287">8863 5530 471 0,'-12'-6'329'0,"-13"-6"36"15,-1 4-164-15,2 8-124 16,6 6-39-1,8 5-44-15,6 9-9 0,11 1 3 0,7-3 10 16,12-1 8 0,1-6 4-16,1 0 3 15,-2-6 1-15,-10-1 5 16,-3-2 7-16,-12-5 8 16,-1 4-2-16,-15-1-10 15,-12-4-9-15,-6 9-15 16,-4 0-4-16,4 8-4 15,10 7-1-15,7 0 5 16,7 0 6-16,14 4 11 0,8-5 7 16,14-2 5-1,6-3-3-15,12-8-5 16,4-2-6-16,2-8-43 16,2-5-86-16</inkml:trace>
  <inkml:trace contextRef="#ctx0" brushRef="#br0" timeOffset="6261.5076">9121 5572 696 0,'-1'-3'281'16,"2"-1"-188"-16,5 2-24 16,-6 2-43-16,16 0-7 0,50-3-3 15,-27 2-1-15,-6-1 1 16,-5 2 2-16,-13 2 2 15,-5 3 5-15,-13-2 10 16,-8 0 2-16,-9 3-4 16,-7 1-4-16,3 6-11 15,3-1-6-15,9 4-9 16,5 6-5-16,7 0-3 16,8 1 1-16,10-1 5 15,6-3 0-15,12-7-1 16,7-3 0-16,10-11-20 15,4-6-20-15,5-7-45 16,-5-3-5-16,-6-2 19 16,-5 3 22-16,-10 4 73 0,-8 3 34 15,-16 11 25-15,-11 6 8 16,-18 11-13-16,-8 2-19 0,-8 2-13 16,-4-3-7-16,1-3-6 15,1-7-4 1,5-9 1-16,0-3-3 15,11-11-7-15,6 1-11 16,11-2-36-16,5-1-12 16,17 2-9-16,0 3 1 15,13 8 16-15,1 6 7 0,-8 10 14 16,1 7 8-16,-6 4 18 16,-1 3 5-16,7-5 3 0,0-5 1 15,1-8 7-15,-2-7 7 16,-1-9 6-16,1-7 1 15,-3-8-9 1,1-5-7-16,-4-3-1 16,0-2 1-16,-1 4 9 15,-1 3 1-15,-5 13-9 16,-3 6-6-16,-3 12-13 16,-3 6-3-16,1 10 1 0,-1 5 0 0,-1 1-1 15,1 1-55-15</inkml:trace>
  <inkml:trace contextRef="#ctx0" brushRef="#br0" timeOffset="6688.4129">10761 5545 851 0,'2'0'353'0,"-1"8"-208"15,3 13-57-15,2 12-66 16,-2 9 9-16,0 7 4 15,-2-2 0-15,0-3-4 16,0-4-5-16,2-16-9 16,5-8-66-16</inkml:trace>
  <inkml:trace contextRef="#ctx0" brushRef="#br0" timeOffset="7258.1364">11048 5623 637 0,'-19'6'276'16,"-27"5"-121"-16,0 1-48 16,2 1-37-16,7 0-16 0,20 2-46 15,10 1-13-15,17-1-13 16,9 1-1-16,11 0 8 16,13-2 5-16,8-3 1 15,3-3-55-15,3-4-132 16,-5-2-55-16,-5-5-51 15,-1-7 62-15,-1-7 260 16,-4 0 140-16,-7-2 176 16,-8 2 37-16,-16 10-81 15,-9 2-77-15,-10 7-108 16,-6 9-41-16,-11 4-40 0,-3 4-5 16,-3 0-6-1,2-3-1-15,6-6 0 0,2-5 4 16,10-11-7-16,0-5-9 15,4-7-33 1,8 3-19-16,7-3-13 16,6 1 4-16,7 3 22 0,-5 0 8 15,5 8 8-15,-1 5 5 16,0 9 12-16,0 9 6 16,-1 9 8-16,0 5-2 15,1-4-4-15,3-3-2 16,1-9 2-16,0-5 2 15,-5-10 4-15,9-6 1 16,0-10 1-16,-1-3 0 16,5-4 1-16,-7-3 16 0,-6 2 17 15,-1 2 0-15,-7 11-6 16,-4 5-18-16,0 12-23 16,-6 5-3-16,0 11-2 15,-2 4 2-15,2 0-217 16</inkml:trace>
  <inkml:trace contextRef="#ctx0" brushRef="#br0" timeOffset="7706.7049">12395 5558 918 0,'-15'-1'415'0,"-9"-4"-202"0,-3 7-116 16,1 8-53-16,3 7-45 15,4 7-10-15,8 10-4 0,9 4 3 16,14 3 10 0,2-3 3-16,9-5 1 15,5-5 2-15,3-9 5 16,-1-8 5-16,-4-11 27 0,-8-5 16 15,-18-10 13 1,-5-2-3-16,-18-2-25 16,-5-1-18-16,2 0-112 15,3 4-199-15</inkml:trace>
  <inkml:trace contextRef="#ctx0" brushRef="#br0" timeOffset="8037.1949">12489 5612 1058 0,'11'-1'394'15,"22"-2"-291"-15,12 0-23 0,18 3-10 16,1 0 3-16,-8 3-19 16,-5 1-12-16,-14-2-24 0,-3-3-9 15,-5-1-32 1,-7-1-42-16,-11 0-85 15,-3 0-26-15,-11 2 2 16,-4 0 33-16,-4 3 74 16,-3 4 23-16,-4 2 23 15,2-1 9-15,3 6 56 16,3 3 27-16,2 4 49 16,7 4 13-16,0 2-26 15,1 2-19-15,7-1-40 0,3-2-15 16,5-6-21-16,1-4-91 15</inkml:trace>
  <inkml:trace contextRef="#ctx0" brushRef="#br0" timeOffset="8499.1562">13313 5756 636 0,'-1'-12'359'0,"0"-10"-77"16,-7 2-93-16,-7 1-33 15,-7-1-50-15,-3 4-27 16,-7 5-45-16,-2 5-21 16,4 7-24-16,5 7-6 0,5 5-7 15,7 6 0-15,8 3 7 16,4 2 5-16,5-1 11 15,8-3 5-15,11-7 2 16,5-5 2-16,11-8-2 16,-5-3-1-16,0-6 0 15,-8-5 1-15,-4-4 2 16,-4-1 1-16,-5 3-1 16,-2 5-4-16,-5 7-9 15,0 2-5-15,-10 8-2 16,4 4 1-16,0 6 9 15,-1 0 2-15,8 2 13 16,2-2 10-16,11-5 17 16,3-2 12-16,3-10 26 0,1-4-1 15,-4-10-7 1,-2-2-13-16,-6-4-44 16,-3 0-50-16,-9 4-154 0,-1 3-110 15</inkml:trace>
  <inkml:trace contextRef="#ctx0" brushRef="#br0" timeOffset="8662.8282">13620 5660 719 0,'12'0'392'0,"8"2"-73"0,8 10-141 16,7 8-28-16,-4 8-28 16,-5 0-9-16,-13 0-48 15,-9-3-12 1,-13-7-18-16,-5 1-6 0,-4-7-45 15,-1-2-137-15</inkml:trace>
  <inkml:trace contextRef="#ctx0" brushRef="#br0" timeOffset="14290.024">14701 5619 671 0,'-8'0'332'15,"-15"-5"-123"-15,-8 5-57 0,-6 5-95 16,0 4-32-16,14 14-43 16,7 5-11-1,12 11 2-15,13 1 5 0,18-5 16 16,12-4 5-16,14-13 9 15,0-8 6 1,-8-15 64-16,-8-10 37 16,-15-14 46-16,-11-7 13 0,-16-10-36 15,-9-10-32-15,-11-12-41 16,-2-5-17-16,9-6-26 0,8 5-11 31,21 14-20-31,10 10-13 0,16 17-20 16,6 11-19-16,6 15-143 15,-3 9-144-15</inkml:trace>
  <inkml:trace contextRef="#ctx0" brushRef="#br0" timeOffset="14617.7147">15009 5652 612 0,'-3'3'279'16,"-2"4"-118"-16,3 9-92 15,0 6-10-15,7 10-28 0,-1-4-6 16,13 0 1-16,6-3 4 15,5-8 11-15,4-1 14 16,0-11 43-16,0-8 21 0,-5-10 22 16,0-7-5-1,-15-9-39-15,1-2-20 0,-13-3-35 16,-1 2-22 0,-9 8-129-16,-3 9-87 0</inkml:trace>
  <inkml:trace contextRef="#ctx0" brushRef="#br0" timeOffset="14963.2577">15594 5727 721 0,'-6'-5'373'16,"-8"-10"-101"0,-6 1-71-16,0 4-107 15,-5 1-38-15,3 9-62 0,7 9-21 16,-1 7-14-16,11 8 1 0,3 6 10 16,2 0 8-1,10-2 12-15,8-3 9 16,4-9 16-16,6-6 11 15,0-14 51-15,-4-11 25 16,-7-7 39-16,-6-2 4 16,-17-4-42-16,-7 4-32 0,-10 5-71 15,-4 3-83-15</inkml:trace>
  <inkml:trace contextRef="#ctx0" brushRef="#br0" timeOffset="15881.4668">2366 6683 580 0,'-5'3'350'16,"-9"12"13"-16,-4 8-143 15,-18 14-88-15,-6 6-31 16,-8 5-57-16,3-3-14 16,12-16 4-16,1-8 6 0,12-22-21 15,0-13-11-15,10-14-24 16,5-5-15-16,8-1 5 15,5-2 3 1,11 13 12-16,-1 5 9 0,2 10 9 16,3 8 8-16,-8 16 2 15,12 10-3-15,0 14-3 16,-2 5-2-16,5 5-5 16,-5-4-7-16,0-12-151 15,-2-4-214-15</inkml:trace>
  <inkml:trace contextRef="#ctx0" brushRef="#br0" timeOffset="16024.9719">2127 6328 1324 0,'0'2'470'0,"8"12"-403"16,1 9-59-16,10 15-25 15,6 7-101-15</inkml:trace>
  <inkml:trace contextRef="#ctx0" brushRef="#br0" timeOffset="16704.4401">2413 6269 385 0,'-2'-5'197'0,"3"-3"14"31,7 1-136-31,19 5 8 16,8 2 7-16,17 4-18 0,5 1-4 15,-1 2-17-15,-3 0-10 16,-16-4-11 0,-6-1 1-16,-16-7 12 15,-6-4 0-15,-9-6-8 0,-8-4-4 16,-6 2-19-16,-5 1-5 15,2 5-13-15,-1 4-16 16,10 12-18-16,1 7-4 0,3 13 7 16,8 8 12-1,1 2 17-15,8 1 6 16,5-2 4-16,-4-5 3 16,0-4 6-16,-6-3 6 15,-8-10 28-15,-2-1 7 16,-4-5 4-16,1-1-8 0,-4 5-40 15,5 6-14-15,4 11-21 16,1 12-6-16,10 16 1 16,-2 7 0-16,-6 13 28 15,1 1 13-15,-4 8 57 16,-10-5 13-16,-3-14-4 16,-7-17 15-16,-6-25-4 15,2-11 14-15,-7-21 11 16,3-8-15-16,8-17-44 15,3-9-33-15,13-2-54 16,11-1-37-16,9 15-66 16,10 2-33-16,19 12-120 15,3 6-116-15</inkml:trace>
  <inkml:trace contextRef="#ctx0" brushRef="#br0" timeOffset="17129.3514">3172 6880 499 0,'2'-5'291'15,"7"-2"-17"-15,-4-4-39 16,-5-4-51-16,0-1-13 0,-5-4-33 16,-4 0-19-1,-4 1-39-15,-6 3-23 16,-5 9-49-16,-4 4-20 16,1 12-32-16,5 7-11 0,8 12 2 15,6 4 7 1,14 5 19-16,5-3 12 0,13-6 8 15,7-7 2-15,2-16 0 16,-1-8 3-16,-7-11 5 16,-2-8 6-16,-7-5 12 15,2-1 2-15,-5-4 16 16,-5 0 5-16,-5 5-2 16,1 6-8-16,1 9-31 15,2 9-13-15,6 13-12 16,-3 2-1-16,8 15 9 15,-3 3 5-15,4 0 7 16,0 2 3-16,1-9 4 0,3-1 2 16,-12-12 17-16,6-6 19 15,3-13 21-15,2-8 6 16,7-8-12-16,-2-1-17 16,-4-4-19-16,-6 4-51 15,1 6-214-15</inkml:trace>
  <inkml:trace contextRef="#ctx0" brushRef="#br0" timeOffset="17665.1354">3929 6695 710 0,'-12'0'282'16,"-14"2"-192"-1,6 6-42-15,5 3-45 16,3 1-10-16,10 3-9 16,2 3 0-16,6 0 8 15,4 0 6-15,0-6 9 16,-1-2 5-16,-3-7 23 0,-4-2 20 15,-3-1 10 1,0-1-2-16,-1 0-14 16,-8 1-19-16,-10 2-17 0,-32 18-8 0,37-3-7 31,6 8-7-31,5 2 2 16,6 2 6-16,8-1 2 0,8-2 5 15,5-13 10-15,2-5 5 16,5-16 14-16,-2-6 7 15,3-13 10-15,0-4 6 16,4-3 15-16,2 0 1 16,4 4-6-16,4 4-10 15,-3 13-30-15,0 4-9 16,-6 14-9-16,-5 6-2 0,-6 9 1 16,-7 2-3-16,-14 4 1 15,-4-1 2-15,-15-1 5 16,-3 0 3-16,-1-7-1 15,-1-6-60-15,4-6-234 16</inkml:trace>
  <inkml:trace contextRef="#ctx0" brushRef="#br0" timeOffset="17867.0947">4757 6970 627 0,'6'9'371'0,"-6"10"-47"0,4 2-101 15,-5 7-103-15,-12-4-39 16,-1-5-35-16,-5 0-38 16</inkml:trace>
  <inkml:trace contextRef="#ctx0" brushRef="#br0" timeOffset="22863.8327">5633 6768 609 0,'6'-3'310'16,"8"-3"-100"-16,-10 12-62 16,-8 6-20-16,-14 11-33 15,1 8-15-15,-15 6-37 16,-4-2-10-16,-1-6-10 16,-4-5-2-16,4-23-7 15,9-8-4-15,6-12-14 16,8-7-5-16,14 2-6 15,0 1-2-15,11 3 4 16,2 7-1-16,6 7 1 16,3 6 3-16,7 11 8 15,3 7 3-15,4 14 6 16,-3 3 1-16,2 3-4 16,-4-2-1-16,-6-11-252 15</inkml:trace>
  <inkml:trace contextRef="#ctx0" brushRef="#br0" timeOffset="23014.3498">5513 6532 993 0,'-2'-5'384'0,"0"0"-249"0,13 10-130 15,6 9-15-15,7 5-214 16</inkml:trace>
  <inkml:trace contextRef="#ctx0" brushRef="#br0" timeOffset="23308.61">5921 6823 688 0,'3'10'347'0,"6"11"-113"16,3 0-68-16,10-3-82 15,-2-3-20-15,6-8-22 16,1-7-5-16,-1-11-9 15,1-2-5-15,-10-13-8 16,-6-1-1-16,-8-5-5 16,-3-4-3-16,-10 9-9 15,-4 5-6-15,-15 9-5 16,-4 9 2-16,3 11 3 0,-1 3 2 16,10 13-3-16,9 5 2 15,5 10 2-15,6 7 4 16,5 14 6-16,1 2 1 15,3-1-1-15,-1-1-1 0,3-16-57 16,3-8-107 0</inkml:trace>
  <inkml:trace contextRef="#ctx0" brushRef="#br0" timeOffset="23592.2881">6562 6784 837 0,'-15'13'391'0,"-10"6"-170"16,-10 6-121-1,-6 0-31-15,1-9-40 16,3-5-9-16,3-16-13 16,8-3-9-16,7-8-19 15,1-4-6-15,13-1-2 16,5-2 4-16,17 2 11 15,10 7 8-15,6 9 31 0,0 6 16 16,-2 19 33 0,-3 7 7-16,-3 15-15 0,0 4-13 15,-4-5-59-15,4 2-141 16</inkml:trace>
  <inkml:trace contextRef="#ctx0" brushRef="#br0" timeOffset="24004.0214">7419 6751 685 0,'0'-6'374'32,"1"-2"-107"-32,1 16-113 0,-2 9-35 0,5 19-51 15,-1 9-7 1,-4 13-21-16,5 2-7 16,1-5-17-16,4-8 14 15,10-19-293-15</inkml:trace>
  <inkml:trace contextRef="#ctx0" brushRef="#br0" timeOffset="24287.3991">7735 6799 888 0,'-14'-2'393'0,"-19"-3"-203"15,7 7-58-15,7 8-74 16,1 3-25-16,15 12-26 16,5 2-4-16,10 6-3 15,12-1 0-15,4-4 1 16,2-9 2-16,5-9 1 0,-4-6 5 16,-6-8 6-16,-4-2 4 15,-20-5 7 1,-6-1-5-16,-21 0-9 15,2 0-13-15,-9 3-168 16</inkml:trace>
  <inkml:trace contextRef="#ctx0" brushRef="#br0" timeOffset="24461.5531">7891 6810 1105 0,'10'6'478'0,"13"14"-246"16,4 7-48-16,5 19-62 15,1 6-32 1,-1 4-49-16,1 3-14 0,-7-14-20 16,-4-4-24-16,-3-14-100 15,-1-5-78-15</inkml:trace>
  <inkml:trace contextRef="#ctx0" brushRef="#br0" timeOffset="24632.8737">8254 6770 1013 0,'-11'2'452'16,"-21"9"-220"-16,1 10-69 15,-13 16-82 1,4 10-20-16,-3 16-23 16,2 3-11-16,4 2-17 15,0-10-43-15,12-8-284 16</inkml:trace>
  <inkml:trace contextRef="#ctx0" brushRef="#br0" timeOffset="24903.6645">8411 6812 994 0,'-4'2'449'0,"-6"3"-225"16,0 4-78-16,7 11-92 0,5 3-18 16,12 7-11-16,2 1 3 15,9-5 7-15,2-3 1 16,5-8-3 0,-4-9-5-16,-1-11-11 15,-8-8-3-15,-7-13-28 16,1-2-72-16,0-3-422 15</inkml:trace>
  <inkml:trace contextRef="#ctx0" brushRef="#br0" timeOffset="25005.5327">8608 6607 862 0,'-1'-1'375'0,"-4"-1"-207"15,2 4-84-15,3-2-249 16</inkml:trace>
  <inkml:trace contextRef="#ctx0" brushRef="#br0" timeOffset="25556.2579">9003 6801 746 0,'0'-6'379'0,"3"-6"-104"16,-4-1-51-16,-10 0-70 15,-5 2-26-15,-10 4-51 16,-6 7-24-16,-5 0-35 16,4 10-8-16,12 6-10 15,4 2-2-15,11 10-2 16,6-3 0-16,-3 4 0 16,14-1-1-16,10-6-2 15,2 0 0-15,15-13-2 16,-7-5-1-16,-1-9-2 15,-3-8-28-15,-3-7-46 16,-7 0-15-16,-3-4-19 16,0 1 28-16,-11 11 52 15,-1 1 13-15,-8 12 23 16,-11 8 1-16,-3 4 4 16,-2 6 7-16,4 5 5 15,4 2 0-15,10 6-4 0,6 1-2 16,9-5 2-16,8-1 5 15,6-11 9-15,0-8 7 16,6-3 4-16,-6-8-2 16,5-8-9-16,3-3-5 15,0-4-10-15,3 1-2 16,-3 1-2-16,-5 1 2 0,-10 7 1 16,-5 1 1-1,-9 9 43-15,-4 5 8 0,-8 11 18 16,1 4 9-16,-1 2-35 15,2 1-9-15,6-8-21 16,3-1-37-16</inkml:trace>
  <inkml:trace contextRef="#ctx0" brushRef="#br0" timeOffset="26154.0333">10203 6879 646 0,'-5'-8'354'0,"-10"-8"-88"0,-9 5-98 31,0 3-28-31,-11 6-56 16,6 6-26-16,3 8-33 0,8 12-13 16,17 9-13-16,8 6-2 0,21 0-1 31,10-4 3-31,7-17 5 0,-3-11 4 16,-6-11 12-16,-11-12 29 15,-20-7 22-15,-7-3-1 0,-15-3-56 16,-4 3-119-1</inkml:trace>
  <inkml:trace contextRef="#ctx0" brushRef="#br0" timeOffset="26684.4991">11101 6755 717 0,'0'-18'341'16,"9"-18"-118"-16,11 4-56 15,10 14-50-15,2 7-15 0,7 21-25 16,-4 10-18-1,-6 20-19-15,-8 6-1 0,-28 8-5 16,-14 4-6-16,-15 0-10 16,-5-5-3-16,-2-10-5 15,3-10-2-15,6-17-6 16,3-8-8-16,16-14-20 16,7-9-3-16,17-3 2 15,10 3 9-15,13 8 16 16,4 7 5-16,-1 14 4 15,3 1 3-15,-2 9-2 16,-2 1 0-16,7-6-20 16,-1-2-100-16</inkml:trace>
  <inkml:trace contextRef="#ctx0" brushRef="#br0" timeOffset="27003.6237">11803 6724 547 0,'-3'-18'309'16,"-4"-18"-21"-16,-9 7-45 16,-7 14-75-1,-8 7-16-15,-10 8-68 0,5 2-22 16,7 6-34-16,7 4-15 16,16 5-13-16,6-1-2 15,16 2 1-15,6-2 2 0,10-7 5 16,-4-1 2-1,-5-13 3-15,5-1-1 16,-6-2 1-16,2-6-2 16,8 11-1-16,-2-1-1 0,-2 6-1 15,0 11 1-15,-14 6-1 16,-6 1-1-16,-12 5 0 16,-3 1-13-16,-4-3-178 15,-3 2-251-15</inkml:trace>
  <inkml:trace contextRef="#ctx0" brushRef="#br0" timeOffset="27174.5714">11537 6930 561 0,'12'-1'363'16,"10"-2"19"-16,16 2-219 15,11 0-21-15,1 1-55 0,1 2-21 16,-9 3-37-16,-5 0-13 15,-8 5-72 1,-8-2-70-16,-12 0-300 0</inkml:trace>
  <inkml:trace contextRef="#ctx0" brushRef="#br0" timeOffset="27345.7467">11609 6994 682 0,'5'3'355'15,"9"6"-80"-15,5-1-53 16,13 5-46-16,3-1-34 0,-1-2-58 16,4-2-26-16,1-4-58 15,0-7-122-15</inkml:trace>
  <inkml:trace contextRef="#ctx0" brushRef="#br0" timeOffset="27967.1118">12601 6771 636 0,'3'-5'339'15,"2"-6"-94"1,-5 21-117-16,-1 11-35 15,-10 19-36-15,0 13 1 0,-4 10 6 16,-1 0-3-16,5-8-13 16,3-9-13-16,7-24-20 15,1-10-3-15,11-15 6 16,-7-11 1-16,3-9 0 16,0-9-3-16,-11-20-8 15,8-11-2-15,0-11-1 16,-9 1-2-16,16 11-2 15,1 9-1-15,5 23-2 16,9 9 2-16,-9 23 1 16,0 9 2-16,7 20 0 15,3 7 1-15,10 6-1 16,0 2-1-16,-3-1 0 16,5-5-1-16,-2-11 1 0,1-5 2 15,-3-18 7-15,-6-10 4 0,-10-18 26 31,-3-6 10-31,-9-11 7 16,-4-2-2-16,-4 2-25 0,-4 1-14 16,-1 6-42-16,5 9-59 15,1 8-135-15,0 10-120 0</inkml:trace>
  <inkml:trace contextRef="#ctx0" brushRef="#br0" timeOffset="28264.0893">13417 7035 358 0,'0'-8'260'0,"0"-8"47"16,-4-6-70-16,-5-2-50 15,-2 2-23-15,-8 0-39 16,-1 5-18-16,-6 4-37 15,-4 5-16-15,6 10-30 16,1 5-11-16,10 11-13 16,9 3-1-16,11 10 1 15,5-2 2-15,11 0 5 0,3-3 3 16,2-9 2 0,-4-4 1-16,2-10-2 0,-6-5-2 15,-2-8-40-15,-4-5-69 16</inkml:trace>
  <inkml:trace contextRef="#ctx0" brushRef="#br0" timeOffset="28375.1267">13390 6640 604 0,'-1'-4'287'16,"2"-1"-117"-16,7 5-99 15,-2 4-221-15</inkml:trace>
  <inkml:trace contextRef="#ctx0" brushRef="#br0" timeOffset="28567.7402">13596 6763 1126 0,'4'10'455'0,"5"21"-289"16,0 8-33-16,4 23-51 15,-1 9-21-15,7 9-32 0,1 2-7 16,-6-6-11-1,-3-3-3-15,-6-13-1 16,-1-8-3-16,1-18-4 16,4-8-80-16,1-19-237 15</inkml:trace>
  <inkml:trace contextRef="#ctx0" brushRef="#br0" timeOffset="28719.75">13712 7127 1105 0,'18'-2'464'16,"21"-5"-269"-16,5-2-42 15,4 2-74-15,-1-1-30 16,-7-1-115-16</inkml:trace>
  <inkml:trace contextRef="#ctx0" brushRef="#br0" timeOffset="29252.1735">14275 6909 539 0,'-10'-10'345'0,"-11"-8"-9"16,-7 1-161-16,-3 1-37 15,-1 7-62-15,6 7-23 16,4 8-33-16,4 5-12 16,8 9-4-16,3 3 1 15,12 5-1-15,6 3 5 0,7-6 3 16,5-5 4-16,-9-13 6 16,15-7 3-16,1-11 4 15,-1-6-1-15,12-6-6 16,-10-2-2-16,0 1-10 15,4 7-4-15,-2 3-3 16,0 7-1-16,-3 9 1 16,-7 2 4-16,-13 11 9 15,-7 2 9-15,-15 5 26 16,-7 1 5-16,-5 0-2 16,-3-1-8-16,0-2-24 15,8-5-72-15</inkml:trace>
  <inkml:trace contextRef="#ctx0" brushRef="#br0" timeOffset="29923.1732">15120 6535 833 0,'-5'0'370'16,"-7"0"-181"-16,4 29-119 16,0 10-39-16,1 24-23 0,2 6 0 15,5 8 2 1,0 5 0-16,2-13 3 0,3-8-1 0,1-25 3 31,2-16 21-31,2-18 32 0,-1-15 7 16,-4-20 0-1,-2-13-21-15,-7-18-31 0,-3-3-6 16,-3-11-6-16,-6-1-3 16,3 7-8-16,1 10-7 0,10 30-9 15,2 16-5 1,11 33 4-16,5 14 4 0,7 16 7 15,6 10 6 1,8 5 0-16,5 1 0 0,9-3 0 16,4-3 1-16,0-18 2 15,-5-8 3-15,-10-23 15 16,-9-14 9-16,-15-21 18 16,-7-7 0-16,-4-15-4 15,-6-6-2-15,-4-7-22 16,2-7-4-16,-4 2-27 15,4 4-50-15,6 22-89 16,-1 14-66-16,1 30-196 16</inkml:trace>
  <inkml:trace contextRef="#ctx0" brushRef="#br0" timeOffset="30755.0823">15666 6881 426 0,'5'6'265'0,"9"5"7"0,2 0-97 16,5-6-37-16,2-3-18 16,3-6-19-16,-1-5-20 15,0-4-33-15,-4-1-12 16,-8-1-15-16,-5 1-1 0,-13-5-5 16,-9 0-3-1,-12 5-14-15,-4 3-10 16,-6 11-12-16,2 9-5 15,6 14 3-15,8 6 7 0,10 8 11 16,10 2 4-16,11 2 4 16,6-5 2-16,12-7 3 15,2-7 2-15,3-10 3 16,2-8 1-16,0-9 2 16,-1-9-1-16,-6-12 1 15,-2 0 0-15,-8-7 0 16,-2-3 1-16,-8 4-3 15,-4 4-1-15,-4 10 18 16,-1 5-1-16,0 10-3 16,-6 4-1-16,-1 10-23 15,2 3-2-15,0 6 0 16,4 5 0-16,6 4 2 0,1 2 0 0,6-3 1 16,3-4 2-1,3-8 2-15,1-2 2 16,0-11 8-16,-2-1 1 15,-1-10 5-15,1-8-1 16,0-6-4-16,2-2-2 16,-9-2-6-16,-1 2-1 15,-5 8-7-15,-8 5-4 16,-2 12-7-16,-1 9-2 16,1 11 1-16,6 4 6 0,5 0 3 15,5-4 3-15,9-6 3 16,3-3 2-16,4-9 6 15,1-5 3-15,-1-14 3 16,0-6-1-16,-2-11-2 16,-1-2-2-16,-1-5-3 15,-4-4-2-15,-3-10 2 16,-2-5 2-16,-1-10 1 16,2 1 1-16,-3 6-5 15,2 11 8-15,-7 24 11 16,-3 12-1-16,-7 28-9 0,-4 18-6 0,6 18-12 15,1 10 1-15,4 4 5 16,6 2-1-16,0 4-2 31,-1-1 0-31,1 1 1 16,1-8-1-16,0-17 1 0,6-7-3 0,-3-24-74 16,-10-9-73-16,-3-16-283 31</inkml:trace>
  <inkml:trace contextRef="#ctx0" brushRef="#br0" timeOffset="31081.1644">16431 6852 423 0,'-4'-5'237'0,"4"-4"-62"16,5 4-51-1,13 6-54-15,5 4-9 16,6 5-3-16,1-1-7 16,-1 4-29-16,-1-1-1 0,2 2 8 15,3 1 6-15,1-7 23 16,-4-2 11-16,-3-7 10 15,-4-4 1-15,-5-1-2 16,-2-4 4-16,-11-1 7 0,-6 0-1 16,-11 1-25-1,-8 2-23-15,5 10-38 16,1 3-6-16,6 12-6 0,7 4 0 16,2 2 8-1,3 2-1-15,10 2 0 16,4-4 2-16,7-5 0 15,3-7 1-15,2-11 4 16,-3-4 3-16,-7-15 1 16,-8 0 1-16,-14-10-63 15,-7 1-48-15,-19 5-179 16</inkml:trace>
  <inkml:trace contextRef="#ctx0" brushRef="#br0" timeOffset="31588.4642">17024 6899 685 0,'2'13'303'16,"14"25"-147"-16,-2-1-46 15,-4-2-45-15,2-3-12 16,-14-14-11 0,2-3-3-16,0-12 5 15,0 0 4-15,7-8 0 0,-7 4-7 16,1-8-11 0,8-22-8-16,14-36-11 0,-10 34-5 15,6 4 2-15,-2 7 7 16,-1 13 28-16,3 7 23 15,-5 11 17-15,-2 10-3 0,-4 10-19 16,-5 3-16 0,1 1-18-16,-8-13-7 15,15 2-37-15,7-4-120 16</inkml:trace>
  <inkml:trace contextRef="#ctx0" brushRef="#br0" timeOffset="32129.3984">17604 7082 749 0,'0'0'410'16,"4"3"-83"-16,-2-1-78 15,-2-2-26-15,0 0-16 16,0 0-23-16,0 0-51 16,0 0-22-16,0 0-41 15,0 0-19-15,0 0-21 16,0 0-8-16,0 0-11 16,0 0 0-16,0 0-88 0,0 0-223 15</inkml:trace>
  <inkml:trace contextRef="#ctx0" brushRef="#br0" timeOffset="37647.8272">1746 8386 896 0,'-4'-10'463'0,"-3"-9"-151"15,4-3-100-15,3-8-37 16,9-5-66-16,6 0-30 16,10-3-37-1,-5 3-12-15,12 13-19 0,5 10-8 16,18 22-9-16,17 17-4 0,12 14 4 31,7 3 3-31,1-1 3 16,-4-7 1-16,-10-11 0 0,-13-7-1 15,-19-12 4-15,-14-6-4 16,-25-14 0-16,-5-2 0 16,-13-7-4-16,-7-4 4 0,0 0-1 15,-4 2-1 1,6 4-8-16,9 7-11 0,11 11-13 15,6 1-2 1,13 11 5-16,2 2 9 16,1 5 15-16,5 3 3 15,-8 0 4-15,-1 3 0 0,-15 0 5 16,-14-4 2 0,3-9 19-16,1 1 9 15,-27 23 4-15,-10 0-2 0,3-6-20 16,17-16-15-16,16-7-211 15</inkml:trace>
  <inkml:trace contextRef="#ctx0" brushRef="#br0" timeOffset="38353.3918">3650 8045 591 0,'-18'15'365'15,"-18"4"-15"-15,-16 8-174 0,-11 0-30 16,-9-12-48-16,6-4-23 16,8-13-29-16,10-6-15 15,20-7-30 1,9 2-12-16,19-1-41 15,5 2-18-15,15 5-11 0,12 3 15 16,15 13 39-16,6 5 23 16,-1 17 30-1,-7 3 11-15,-23 5 23 0,-17 4 8 16,-19-1-2-16,-19 2-14 16,-16-3-25-16,2-4-9 0,-2-16-6 15,9-2-2 1,16-10-5-16,4-3-4 15,17 1-14-15,3-2-2 16,13 0 0-16,6 1 2 0,18 2 12 16,9-3 1-16,9 2 3 15,10-1 0-15,-2 1 0 16,0 1 2-16,-6-6 2 0,-7 1-76 16</inkml:trace>
  <inkml:trace contextRef="#ctx0" brushRef="#br0" timeOffset="38563.4126">3642 8356 945 0,'7'-2'392'16,"5"-4"-225"-1,9 1-64-15,8 1-54 16,4 0-16-16,7 4-22 0,-2 0-3 0,-6 1-37 15,-5 2-45-15,-15 1-132 32,-6-2-92-32</inkml:trace>
  <inkml:trace contextRef="#ctx0" brushRef="#br0" timeOffset="38684.0662">3821 8359 394 0,'-1'2'281'16,"-2"0"13"-1,-2 4-64 1,4-6-97-16,0 0-40 15,-1 10-52-15,2 7-14 0,14 32-53 16,-2-31-87 0</inkml:trace>
  <inkml:trace contextRef="#ctx0" brushRef="#br0" timeOffset="39116.1778">4256 8492 586 0,'0'-9'341'0,"-1"-9"-34"16,1-1-71-16,-7 1-59 16,1-2-28-16,-7 1-42 15,-4-2-17-15,-8 5-46 16,-5 4-19-16,0 7-28 16,-3 6-10-16,8 10-7 15,9 5-3-15,9 7 6 16,7 1 4-16,12-4 3 0,8 2 3 15,7-8 3-15,1-4 2 16,0-10 5-16,-6-5 5 16,-3-8 5-16,-2-1 2 15,-10-3 3-15,4 0 1 16,-9 3-3-16,1 2-5 16,2 12-12-16,-1 2-5 0,6 13-5 15,-2 3 2 1,4 3 7-16,-1 0 1 15,1-4 1-15,4-2 2 0,-1-10 4 16,4-5 12-16,2-11 35 16,1-5 15-16,-5-6 13 15,0 0-10-15,-4 3-31 16,-2 2-17-16,-7 9-69 16,-1 3-103-16</inkml:trace>
  <inkml:trace contextRef="#ctx0" brushRef="#br0" timeOffset="39494.9805">5254 8318 896 0,'-1'-1'453'0,"1"2"-167"16,5 6-121-16,13 16-123 0,1 8-22 16,12 6 1-1,4 5-4-15,0-1-5 16,4-2-32-16,-6-10-171 16,-1-8-242-16</inkml:trace>
  <inkml:trace contextRef="#ctx0" brushRef="#br0" timeOffset="39655.702">5569 8324 1099 0,'-19'6'467'0,"-26"12"-272"0,-4 4-67 16,0 11-75-16,3 4-25 15,3 5-21-15,9-1 14 16,11-5-142-16,4-4-129 15</inkml:trace>
  <inkml:trace contextRef="#ctx0" brushRef="#br0" timeOffset="39835.6288">5786 8067 890 0,'-14'2'432'16,"-10"3"-156"-16,-9 10-179 16,1 4-44-16,5 3-110 15,5 7-117-15</inkml:trace>
  <inkml:trace contextRef="#ctx0" brushRef="#br0" timeOffset="40059.238">5731 8367 1031 0,'4'0'434'0,"9"1"-251"0,1 7-54 15,10 10-64-15,3 2-11 16,-1 10-17-16,2-1-10 15,-4 3-15-15,1-1 4 16,-1-7-112-16,-5-3-83 16</inkml:trace>
  <inkml:trace contextRef="#ctx0" brushRef="#br0" timeOffset="40224.3898">5992 8435 1062 0,'-18'5'458'0,"-19"9"-248"16,-1 3-71-16,5 5-87 16,2 2-18-16,-1 4-24 15,5-1-26-15,8-8-138 16,5-5-158-16</inkml:trace>
  <inkml:trace contextRef="#ctx0" brushRef="#br0" timeOffset="40476.6622">6408 8335 1094 0,'-4'-1'564'15,"1"-2"-166"1,1 4-199-16,1-1-65 0,1 0-77 16,0 0-23-16,0 0-29 15,0 0 5-15,0 0-118 16,0 0-129-16</inkml:trace>
  <inkml:trace contextRef="#ctx0" brushRef="#br0" timeOffset="40761.0088">6417 8585 764 0,'-4'0'398'0,"-3"0"-101"15,5 0-53 1,1-2-69 0,-1 1-28-16,2 0-22 15,0 1-3-15,0 0-13 0,0 0-10 16,0 0-33-16,0 0-15 16,0-1-20-16,0-1-9 0,0 1-13 15,0 0-13-15,0 0-257 16</inkml:trace>
  <inkml:trace contextRef="#ctx0" brushRef="#br0" timeOffset="44626.3854">7853 8215 365 0,'7'1'257'0,"10"0"-4"15,-12 4-26-15,-9-5-18 16,-19-2-49-16,-19 2-24 16,-12-3-50-16,-7 3-19 15,-12 2-25-15,10-6-11 16,-6 5-23-16,-1-1-4 15,7 6-4-15,7 5-1 0,16-3-11 16,16 4-10-16,23-1-5 16,10-1 1-16,27 3 14 15,8 4 12-15,13 3 12 16,1 3 2-16,-14 6 0 16,-6 3-1-16,-22 5 1 15,-22 3 1-15,-22 12 0 16,-16 2 1-16,-15-2-5 15,1-4-2-15,10-14-4 16,9-7-2-16,28-8 1 16,12-5 5-16,32-5 5 15,17-4 2-15,19 4-2 16,12 0-5-16,8 2-4 16,5 0-1-16,10 4-1 15,-19-9-74-15</inkml:trace>
  <inkml:trace contextRef="#ctx0" brushRef="#br0" timeOffset="45019.0918">8090 8298 663 0,'-5'0'402'0,"1"-1"-27"15,2 9-210-15,-1 23-84 16,7 9-28-16,4 30 0 0,-2 6-9 16,10 6-16-1,-4-4-7-15,-4-21-6 16,2-12-3-16,-6-22-1 0,-1-8 8 16,-3-16 12-16,-3-9 2 0,-1-11 2 15,-3-7-9 1,-5-16-12-1,-1-9-3-15,-7-24-3 16,3-11-1-16,3 2-7 16,9 9-4-16,10 26-5 0,5 17 0 15,7 18-2 1,1 3-1-16,7 9 0 16,9 2-1-16,14 4 4 15,11 6 2-15,11 4-28 0,5-1-63 0,-10-1-225 16</inkml:trace>
  <inkml:trace contextRef="#ctx0" brushRef="#br0" timeOffset="45236.9533">8093 8572 1015 0,'8'-3'427'0,"12"-5"-236"16,11 2-66-1,6 1-58 1,18 5-21-16,5 1-25 16,-5 6-55-16,2-1-437 15</inkml:trace>
  <inkml:trace contextRef="#ctx0" brushRef="#br0" timeOffset="45470.5767">8489 8771 942 0,'4'4'433'0,"1"4"-154"15,8 6-172-15,5 6-24 16,4 6-28-16,3 1-14 16,10 1-26-16,-3-4-7 15,-5-3-70-15,-4-1-76 16,-12-12-255-16</inkml:trace>
  <inkml:trace contextRef="#ctx0" brushRef="#br0" timeOffset="45604.0256">8769 8777 1054 0,'-20'7'482'16,"-17"5"-218"-16,-4 13-134 15,-5 2-47-15,6 6-47 16,6 0-17-16,3-4-49 16,8 0-91-16</inkml:trace>
  <inkml:trace contextRef="#ctx0" brushRef="#br0" timeOffset="46204.2386">8283 8018 447 0,'-10'-6'263'15,"-9"-6"-12"-15,6 3-41 16,13 7-57 0,5 0-17-16,25 4-45 15,12 2-22-15,23 6-26 16,7-1-12-16,5 5-17 15,-1 0-2-15,-7-2-5 16,2 3-2-16,-22-10-9 16,-10 0-28-16,-20-9-40 0,-13-5-12 0,-11-4 4 31,-11-5 27-31,0 2 42 16,2 0 13-16,8 7 9 0,7 3 2 15,6 7 11-15,4 7 7 0,2 6 13 16,2 7 11-1,-5 6 18-15,-7 2 6 16,-16 3 16-16,-2-2-5 16,-9-7-28-16,-1-1-15 0,14-11-128 15,-5-10-145-15</inkml:trace>
  <inkml:trace contextRef="#ctx0" brushRef="#br0" timeOffset="46528.2214">9336 8446 824 0,'16'0'378'16,"23"0"-187"-16,5 1-47 0,8 3-86 15,0-1-26-15,-6-5-102 16,-1 2-110-16</inkml:trace>
  <inkml:trace contextRef="#ctx0" brushRef="#br0" timeOffset="46708.8244">9370 8586 585 0,'-1'2'381'0,"5"4"44"0,12-1-167 15,19 1-93-15,8-1-19 16,5-5-56 0,0 0-23-16,-3-3-11 15,-3-5-104-15</inkml:trace>
  <inkml:trace contextRef="#ctx0" brushRef="#br0" timeOffset="47470.083">10065 8456 425 0,'12'0'281'0,"24"9"27"16,2 3-72-16,-4 12-58 15,-1 8-30-15,-13 10-44 16,-13-2-22-16,-10-2-28 15,-8-6-11-15,-6-14-24 0,6-3-4 16,0-14-4-16,5-2-8 16,1-14-22-16,4-6-10 15,4-13-12-15,9-5 4 16,15-3 15-16,3 2 8 16,10 11 15-16,1 7 14 0,-3 13 23 15,-2 10 9-15,-9 20 5 16,-6 5-4-16,-14 12-12 15,-3 0-8-15,-8 1-12 16,-6-5-6-16,1-8-5 16,-4-3-3-16,9-16-6 15,6-4-6-15,7-11-5 16,7-12 1-16,3-12 6 16,4-4 6-16,6-3 3 15,0 0 1-15,4 8 2 16,-3 6 8-16,-7 15 13 15,-3 10 7-15,-12 13 19 16,1 11-2-16,-8 10-6 16,3 4-7-16,1 0-18 0,-3-6-8 15,9-10-35-15,-1-5-78 16</inkml:trace>
  <inkml:trace contextRef="#ctx0" brushRef="#br0" timeOffset="47955.1648">11269 8713 456 0,'8'-4'275'0,"2"-8"-10"15,-1 2-61-15,-2-2-60 0,-1-1-14 16,-4-6-29 0,-3-4-8-16,-13-5-15 0,-7-4-12 15,-3 1-22-15,-7 3-8 16,5 11-16 0,-4 9-8-16,-4 14-6 15,2 10-6-15,-5 12-6 16,10 6 2-16,11 5 1 15,11-1 0-15,13-2 0 16,7-5-1-16,15-15 3 0,3-1 1 0,8-10 4 31,-4-8 3-31,-1-1 0 16,-6-10 1-16,-1-8-2 0,-5-1-2 16,-6-3-1-16,-4 4 1 15,-13 7 2-15,-1 8 6 16,-6 11 12-16,-6 6 4 15,7 7 1-15,0 1-5 16,2 3-12-16,5 0-7 16,8-3-4-16,5 0-21 15,7-2-154-15,2 0-220 16</inkml:trace>
  <inkml:trace contextRef="#ctx0" brushRef="#br0" timeOffset="48145.829">11552 8782 995 0,'15'2'469'15,"12"5"-193"-15,3 4-118 16,1 3-48-16,-4 8-46 16,-4 0-23-16,-5 4-24 15,-3-4 7-15,2-6-144 16,-2-7-104-16</inkml:trace>
  <inkml:trace contextRef="#ctx0" brushRef="#br0" timeOffset="48298.1742">11842 8729 935 0,'-10'0'460'16,"-10"4"-173"-16,2 7-82 15,3 3-109-15,-3 6-30 16,-4 7-33-16,1-1-9 15,-6 0-14-15,4 4-37 0,2-7-243 16</inkml:trace>
  <inkml:trace contextRef="#ctx0" brushRef="#br0" timeOffset="48919.1285">11194 8228 499 0,'-13'2'274'15,"-17"-1"-39"-15,7 0-39 16,7-1-45-16,2 1-10 15,9-2-37-15,8 1-27 16,15 4-30-16,16-3-18 0,18 3-12 16,11-3-4-1,13 1-4-15,14 1-3 0,6 2-3 16,-11-2 1 0,-10-1-2-16,-26-2-4 0,-23-7-52 0,-6 3-22 15,-17-7-25 1,-3-7-2-16,-6 2 51 15,-8-7 23-15,-3-1 37 16,2 2 12-16,0 5 2 16,8 6 1-16,4 9-2 15,-1 6 5-15,10 7 18 0,-1 5 5 0,7 5 7 32,2 3 7-32,-5 2 12 0,-5 1 13 15,-9-3 27 1,-4 1-2-16,-6-4-22 0,0-3-17 15,-1-6-24 1,6 2-77-16</inkml:trace>
  <inkml:trace contextRef="#ctx0" brushRef="#br0" timeOffset="53188.9023">12490 8522 511 0,'-4'0'267'15,"-3"1"-74"-15,9 2-48 32,-2-3-43-32,0 0-12 0,1 0-16 0,34 1-7 0,106 6-24 31,-48-7-15-31,12 5-17 15,-11-1 1-15,-16 2-67 16,-10 4-42-16,-26 3-126 16,-10 3-116-16</inkml:trace>
  <inkml:trace contextRef="#ctx0" brushRef="#br0" timeOffset="53411.3567">12564 8644 788 0,'7'-2'332'16,"8"0"-168"-16,10 3-36 0,32 0-33 16,2 1 1-1,10 2-24-15,5-4-17 16,-3 3-22-16,0-5-9 0,-10-3-67 15,-12 2-47-15,-16-3-224 16</inkml:trace>
  <inkml:trace contextRef="#ctx0" brushRef="#br0" timeOffset="53636.5333">13049 8413 761 0,'20'0'375'0,"13"0"-144"16,16 15-72-16,-2 9-28 15,-4 12-40-15,-9 2-18 16,-19 0-39-16,-9-4-11 0,-13-8-11 16,-8-3-17-1,-12-8-83-15,-4-8-86 16</inkml:trace>
  <inkml:trace contextRef="#ctx0" brushRef="#br0" timeOffset="53959.5829">12601 8460 752 0,'-14'0'352'16,"-19"0"-140"0,-5 2-47-16,-6 12-58 0,3 3-17 0,7 18-28 31,4 3-4-31,14 7 1 15,9 3-2-15,16-6 20 0,9-6 2 16,15-9-10 0,3-3-4-16,8-8-27 15,3-3-10-15,2-7-158 16</inkml:trace>
  <inkml:trace contextRef="#ctx0" brushRef="#br0" timeOffset="55065.9525">1709 9663 879 0,'13'1'361'16,"16"3"-215"0,26 0-37-16,31-1-24 0,10 2-27 15,20-1-34 1,-5 0-7-16,-8-2-8 15,-5 3-1-15,-23-3-30 0,-12-2-29 16,-30 1-108 0,-10-3-119-16</inkml:trace>
  <inkml:trace contextRef="#ctx0" brushRef="#br0" timeOffset="55285.2028">1846 9762 516 0,'-7'2'251'16,"-7"3"-86"-16,12 0-44 15,13-1-9-15,11-1-9 16,27 2-17-16,9 0 0 16,11-1-31-16,11-3-15 15,3-1-14-15,-12 3-5 16,10-7-5-16,-11-2-11 0,-17-4-121 15,-1-2-145-15</inkml:trace>
  <inkml:trace contextRef="#ctx0" brushRef="#br0" timeOffset="55462.8516">2442 9614 568 0,'11'-3'284'0,"18"2"-68"16,6 4-68-16,1 10-37 15,2 4-8-15,-10 8-25 16,-6-1-11-16,-9 2-27 16,-13-5-6-16,-8-2-7 15,-12-3-41-15,-15-2-183 16</inkml:trace>
  <inkml:trace contextRef="#ctx0" brushRef="#br0" timeOffset="55838.2024">1938 9616 500 0,'1'-3'281'0,"0"-7"-43"15,-2 2-27-15,-13 6-53 16,-6-1-32-16,-14 10-45 16,-4 5-17-16,-6 10-31 15,2 5-13-15,8 7-21 16,9 2-1-16,22 3 5 15,4-4 11-15,19-3 23 16,7-3 3-16,9-13 5 16,10 4-3-16,6-8-13 15,2-3-5-15,-3-7 7 16,-1-4-81-16</inkml:trace>
  <inkml:trace contextRef="#ctx0" brushRef="#br0" timeOffset="63332.9166">3211 9532 743 0,'-9'-4'393'0,"3"-6"-104"16,0 24-190-16,3 15-38 0,4 31-53 16,-1 14-2-16,4 6 4 15,-3-5-3-15,2-14 4 16,-1-9-1-1,0-16 4-15,2-8 5 0,-1-19 51 16,0-8 17-16,0-18 12 0,-3-7-1 16,-4-20-44-1,0-7-17-15,-4-12-14 0,3-11-2 16,1-9-11 0,0 8-4-16,4 13-6 15,-1 9-6-15,2 29-4 16,6 3-7-16,2 13-7 15,6 4-1-15,18 4 1 16,7 0 6-16,11 1 5 16,21 0-26-16,13 3-92 15,6 2-70-15</inkml:trace>
  <inkml:trace contextRef="#ctx0" brushRef="#br0" timeOffset="63537.4747">3234 9796 771 0,'11'0'320'15,"19"-2"-179"-15,12 2-77 0,24-2-45 16,5-2-6-16,5 5-78 15,-6 4-265-15</inkml:trace>
  <inkml:trace contextRef="#ctx0" brushRef="#br0" timeOffset="63796.361">3445 10030 976 0,'4'-5'419'0,"-3"-7"-217"0,10-1-62 16,1-2-65-16,1-3-21 16,5 0-34-16,-3 1-8 15,-1 3-7 1,-5 6-4-16,0 9-11 16,0 8-3-16,-1 18 1 0,-3 4 2 15,-5 11 10 1,1 2 0-16,-1 0 3 15,3-3 0-15,2-7-90 16,3-6-79-16</inkml:trace>
  <inkml:trace contextRef="#ctx0" brushRef="#br0" timeOffset="63977.7899">3725 10078 1043 0,'0'3'434'15,"3"2"-231"-15,5 11-137 16,-1 2-30-16,14 6-11 16,2 1-4-16,3 2-10 15,3-2 2-15,-6-3-100 16,-3-9-84-16</inkml:trace>
  <inkml:trace contextRef="#ctx0" brushRef="#br0" timeOffset="64111.975">3991 10069 648 0,'-5'-4'445'0,"-10"2"18"16,-7 4-193-16,-10 7-144 15,-8 10-51-15,0 13-39 0,-1-1-9 16,11 4-17-16,8-8-27 0,12-10-224 16</inkml:trace>
  <inkml:trace contextRef="#ctx0" brushRef="#br0" timeOffset="64657.6249">3227 9223 543 0,'-16'-2'284'0,"-12"-4"-61"15,10 1-57-15,17 2-75 16,6 2-20-16,22 2-33 16,14 2-18-16,23 2-1 15,15 0-2-15,17 2-6 0,-3 3-2 16,-16 1-2-1,-9-3-1-15,-30-1 1 0,-6-1-17 16,-18-6-11-16,-9 0-7 16,-9-9-7-16,-10-4 17 0,2-7 15 15,-2-4 7 1,10 5 14-16,2 3 3 16,5 10 6-16,7 9 0 15,-9 9-1-15,6 9-3 0,-6 6-6 16,0 1-3-16,6 1-68 15</inkml:trace>
  <inkml:trace contextRef="#ctx0" brushRef="#br0" timeOffset="64955.8816">4412 9559 914 0,'2'-6'473'0,"2"-5"-155"0,0 11-169 15,1 7-53 1,3 21-70-16,2 9-16 15,0 12 1-15,-2 2-1 16,-5-4-4-16,-2-2-4 0,0-11-49 16,3-2-61-1,1-10-251-15</inkml:trace>
  <inkml:trace contextRef="#ctx0" brushRef="#br0" timeOffset="65100.1603">4258 9768 706 0,'-2'-1'435'0,"2"2"-14"16,8-1-205-16,-8 0-116 16,32 2-29-16,60 5-23 15,-20-7-15-15,10-2-53 16,0 1-73-16</inkml:trace>
  <inkml:trace contextRef="#ctx0" brushRef="#br0" timeOffset="65584.2735">5263 9413 848 0,'-1'-1'360'0,"-1"7"-221"15,-1 14-42-15,0 31-74 16,0 14-4-16,3 23 25 15,0 1 1-15,2-9 1 16,7-7-2-16,-2-25-18 16,-2-9-3-16,2-18 12 15,-7-13 40-15,0-16 16 16,-2-12 2-16,-2-15-12 16,-2-9-40-16,-1-16-25 15,1-11-3-15,-3-15-9 16,-7-2-5-16,14 13-11 15,3 14-8-15,9 29-11 16,17 12 0-16,4 11 5 16,5 5 7-16,10 6 8 0,7 5 5 15,19-2-83-15,11 2-78 16</inkml:trace>
  <inkml:trace contextRef="#ctx0" brushRef="#br0" timeOffset="65805.7065">5207 9792 964 0,'13'-1'363'0,"25"-2"-263"15,6-1-53-15,30 3-24 16,5 1-7-16,6 2-74 0</inkml:trace>
  <inkml:trace contextRef="#ctx0" brushRef="#br0" timeOffset="66117.6112">5519 9985 1059 0,'9'-3'421'0,"13"-3"-272"15,10 1-57-15,9 5-36 16,-2 0-10 0,-5 10-20-16,-11 0-9 15,-20 7-9-15,-8 1-2 0,-18 3 5 16,-4 3 3-1,-3-2-6-15,4-1 1 16,10-4-6-16,7-3-1 16,9-4-1-16,5-2 0 15,11-2-1-15,5-1 1 0,12 0-6 16,2 1-18-16,2-2-93 16,-2 1-98-16</inkml:trace>
  <inkml:trace contextRef="#ctx0" brushRef="#br0" timeOffset="66293.0589">5864 10096 1005 0,'4'0'430'0,"9"2"-236"16,1 7-44-16,0 7-62 15,0 5-25-15,2 7-33 16,0 0-11-16,2 3-9 15,4-3-28-15,0-10-142 16,1-4-124-16</inkml:trace>
  <inkml:trace contextRef="#ctx0" brushRef="#br0" timeOffset="66432.5024">6161 10095 846 0,'-18'1'487'0,"-10"1"-59"16,-8 12-247-16,-5 3-62 15,2 7-67-15,-1 3-18 16,5 0-31-16,7-1-62 0</inkml:trace>
  <inkml:trace contextRef="#ctx0" brushRef="#br0" timeOffset="67024.8788">5390 9156 611 0,'-6'2'304'0,"-3"3"-127"16,6 2-54-16,24 1-46 15,13 1-13-15,33-1 4 16,12-3-8-16,21-1-31 16,-3-1-11-16,-10-3-9 15,-11 5 0-15,-24-3 1 0,-13-2 1 16,-21 0-23-16,-8-4-23 15,-12-6-34-15,-6-2-21 16,-5-4 18 0,1-1 21-16,5 5 28 15,3 3 16-15,8 8 21 16,4 4 19-16,1 8 37 0,1 7 23 0,-4 4 17 31,-3 3 5-31,-12 1 6 16,-4 0-11-16,-9-3-31 0,5-2-24 15,11-3-108-15</inkml:trace>
  <inkml:trace contextRef="#ctx0" brushRef="#br0" timeOffset="67451.8121">6624 9677 782 0,'19'3'315'16,"28"2"-198"-16,12 1 2 15,15-4-32-15,-3 6-24 16,-6-2-36-16,-11-3-24 16,-21-3-120-16,-6 0-229 15</inkml:trace>
  <inkml:trace contextRef="#ctx0" brushRef="#br0" timeOffset="67600.8151">6680 9859 596 0,'10'0'360'0,"20"4"-19"16,8-2-60-16,11-2-95 15,4 3-44-15,-5-3-75 16,-2 0-8-16,-2 5-194 16</inkml:trace>
  <inkml:trace contextRef="#ctx0" brushRef="#br0" timeOffset="68273.2931">7495 9751 587 0,'5'0'302'16,"9"5"-57"0,4 7-78-16,7 16-54 0,-2 3-2 0,-6 8-27 15,-4-1-16 1,-13-2-26 0,-4-2-13-16,-3-14-9 15,0-3 2-15,0-14 8 16,2-7-9-16,8-14-15 15,3-9-8-15,10-10-18 16,1 2 5-16,10 1 2 16,5 5 1-16,9 11 12 15,3 5 7-15,-5 14 25 16,0 7 11-16,-15 12-3 0,-6 1-5 16,-11 1-17-16,-7-3-8 15,-3-3-5-15,-4-1 1 16,0-7 2-16,1-3-8 15,8-11-12-15,4-4-2 0,9-10-4 16,3-7 7 0,7 1 7-16,3 0-4 15,-4 8 3-15,-1 8 7 0,-8 14 15 0,-2 8 8 16,-5 10 5-16,-3 8-5 16,-1-1-9-1,-4 0-4-15,9-1-62 16,4-2-92-16</inkml:trace>
  <inkml:trace contextRef="#ctx0" brushRef="#br0" timeOffset="68692.6092">8529 10010 402 0,'5'-8'280'16,"12"-8"-4"-16,-5 1-63 16,-8-4-23-16,1-6-44 15,-8-2-23-15,-11-6-39 0,2 1-13 16,-11 7-27-16,-3 4-11 16,-7 20-25-16,-6 9-14 15,-6 15-9-15,-1 5 1 16,14 9 5-16,8 0 5 15,18-3 4-15,10 2 0 16,15-14 7-16,7-4 4 0,7-12 6 16,2-6 4-16,-5-12 2 15,-4-5 0-15,-6-6-2 16,-4-3-3-16,0-1-6 16,-4 4-4-16,-2 7-8 15,3 5-2-15,-5 11-6 16,2 8 1-16,-2 9 3 15,-1 3 2-15,2 9 1 16,3 1 1-16,4-1-82 16,0 1-80-16</inkml:trace>
  <inkml:trace contextRef="#ctx0" brushRef="#br0" timeOffset="68888.7211">8742 10041 1054 0,'7'0'448'16,"7"4"-249"-16,5 2-50 16,12 7-50-16,5 7-22 15,3 8-34-15,2 4-10 16,-10-2-22-16,-7-2-15 0,-9-9-59 16,1-6-44-1,-7-8-167-15,-3-7-229 16</inkml:trace>
  <inkml:trace contextRef="#ctx0" brushRef="#br0" timeOffset="69023.5792">9035 10070 771 0,'-6'-1'426'15,"-4"1"-106"-15,-11 7-119 16,-4 4-49-16,-6 8-61 16,-2 3-21-16,-4 2-37 15,5 2-14-15,0-4-46 16,2-4-75-16</inkml:trace>
  <inkml:trace contextRef="#ctx0" brushRef="#br0" timeOffset="69609.3608">8423 9594 477 0,'0'-1'294'0,"4"-3"-25"16,7 3-81-16,12-3-79 16,10 1-18-16,21 0-9 15,13 1-4-15,21 2-18 16,8 1-13-16,-9 0-23 15,-17-1-9-15,-28-2-7 16,-18-2-3-16,-16-1-24 0,-3 0-11 16,-10-6-3-1,-1 2 3-15,-10-9 22 16,1 1 9-16,6 3 3 16,1-2-1-16,14 7 5 15,0 4 8-15,9 6 11 16,-2 6 6-16,2 7 7 15,-1 9 1-15,3 9 7 0,-4 3 6 16,-5 1 5 0,-7-5 1-16,-4-8 3 0,1-4-3 15,-5-11-11-15,1-1-11 16,-4-3-46-16,-1 5-53 16,-1 8-159-16</inkml:trace>
  <inkml:trace contextRef="#ctx1" brushRef="#br0">15784 19896 0,'0'0'0,"0"0"0</inkml:trace>
  <inkml:trace contextRef="#ctx0" brushRef="#br0" timeOffset="80360.8468">9778 9882 427 0,'-9'1'228'16,"-7"4"-54"-16,7-1-29 15,9-4-27 1,19 4-11-16,28 3-20 0,20 5-7 15,28 0-31 1,4-5-16-16,7-1-13 0,-6-6-3 0,-13 3-14 31,-11-3-32-31,-28-4-79 16,-12 3-48-16,-26 2-99 16,-9 5-45-16</inkml:trace>
  <inkml:trace contextRef="#ctx0" brushRef="#br0" timeOffset="80632.6389">9856 10040 441 0,'-5'-3'230'16,"-1"3"-68"-16,4 1-39 0,2-1-29 15,2 0-12 1,31 4-4-16,64 7-4 16,-29-6-24-16,0 1-12 0,10-1-19 15,3-1-7-15,5-2-4 16,2-2-1-16,-15-1-58 16,-9 0-39-16,-18-10-106 15,-9 1-74-15</inkml:trace>
  <inkml:trace contextRef="#ctx0" brushRef="#br0" timeOffset="80900.4519">10479 9883 351 0,'-12'-9'248'0,"-8"-6"5"0,11 8-67 16,6 0-30-16,14 8-56 31,6 4-27-31,13 5-38 15,3 5-4-15,8 3-11 0,-3 3-5 16,-2 0-5-16,-3-2-3 0,-11 0-2 16,-4-5 0-1,-13 0 31-15,-7-1 17 16,-10 1 31-16,-8 0 15 16,-8 5-14-16,1 0-16 15,-3 3-29-15,6 0-15 0,6-1-17 16,1-1-101-1</inkml:trace>
  <inkml:trace contextRef="#ctx0" brushRef="#br0" timeOffset="102766.624">1770 11323 386 0,'-6'0'257'0,"-3"0"5"15,13 3-121-15,28-1-76 16,18 1-10-16,29-2-6 0,4-2-8 16,19 0-21-16,1-2-5 15,-6 3-7 1,1 3 0-16,-29-1-5 0,-15-3 2 16,-28 4-77-16,-19-3-31 15,-13 8-96 1,-13 2-73-16</inkml:trace>
  <inkml:trace contextRef="#ctx0" brushRef="#br0" timeOffset="102947.9299">1981 11404 391 0,'-21'4'227'16,"-17"2"9"-16,8-1-30 16,22-3-50-16,11 1-27 15,25 0-69-15,11 1-25 16,24 1-14-16,6-4-4 15,10 2-9-15,4-5-3 0,1-1-3 16,-1-3-19-16,-14-7-164 16,-12 0-109-16</inkml:trace>
  <inkml:trace contextRef="#ctx0" brushRef="#br0" timeOffset="103098.1573">2558 11263 443 0,'-3'-6'269'0,"-4"-6"-32"15,9 8-123-15,7 6-30 16,7 9-26-16,7 5 0 15,-2 12 29 1,-2 1 17-16,-6 0 17 16,-8 1 3-16,-8-4-28 15,-8-6-24-15,1 0-103 16,-7-3-165-16</inkml:trace>
  <inkml:trace contextRef="#ctx0" brushRef="#br0" timeOffset="107010.144">3539 11130 963 0,'-3'4'397'16,"2"13"-240"0,1 13-76-16,9 30-51 15,2 8-7-15,3 5 0 0,-1-3 0 16,-1-16-4-16,-1-9-3 0,3-12-5 16,-2-10-28-1,-5-19-166 1</inkml:trace>
  <inkml:trace contextRef="#ctx0" brushRef="#br0" timeOffset="107171.7777">3319 11391 800 0,'5'1'340'16,"22"-1"-150"-16,15-3-61 15,35-8-26-15,16 0-10 16,5 3-45-16,1 1-13 15,-25 8-22-15,-18 4 1 16</inkml:trace>
  <inkml:trace contextRef="#ctx0" brushRef="#br0" timeOffset="107662.2438">4285 11025 994 0,'-2'5'391'0,"-1"19"-236"15,-4 15-44-15,3 34-12 0,0 12 3 16,-4 7-30-16,8-4-15 16,-1-18-30-16,1-13-10 15,5-21-3-15,0-12 2 16,5-24 10-16,-2-9 2 15,-2-21 3-15,-4-10-3 0,-7-18-11 16,-6-11-5-16,-3-16-14 16,-1-2-6-16,0 6-4 15,4 14 0-15,8 24 6 16,6 13 0-16,10 15-5 16,4 5-1-16,21 5-1 15,8 4 2-15,21 1 4 16,12 3 2-16,14 5-18 15,1-1-88-15</inkml:trace>
  <inkml:trace contextRef="#ctx0" brushRef="#br0" timeOffset="107886.7234">4306 11383 942 0,'6'2'363'16,"12"0"-239"-16,23-1-95 16,13 3-5-16,17-5-12 15,2 1 30-15,-13 0-367 16</inkml:trace>
  <inkml:trace contextRef="#ctx0" brushRef="#br0" timeOffset="108201.5736">4597 11681 896 0,'0'-1'392'0,"0"-3"-199"0,2-1-51 16,-2 4-64-1,0 0-18-15,9-6-27 16,11 0-5-16,26-38-6 16,-35 33-3-16,-7 4 4 15,-2 6-3-15,-2 14 0 16,-2 6-1-16,-2 15-8 0,1 7 0 15,1 1-3-15,0 0-2 0,7-8-1 16,-1-5 4-16,2-11-149 16,6-4-135-1</inkml:trace>
  <inkml:trace contextRef="#ctx0" brushRef="#br0" timeOffset="108387.9535">4810 11716 1168 0,'2'-2'489'16,"6"-2"-286"0,1 4-67-16,19 14-73 15,1 4-15-15,13 10-18 0,2 1-11 16,-7 1-11 0,-4-6-3-16,-10-5-53 15,3-1-69-15,-7-16-176 16</inkml:trace>
  <inkml:trace contextRef="#ctx0" brushRef="#br0" timeOffset="108518.0409">5215 11672 1005 0,'-21'4'526'16,"-13"3"-152"-16,-17 12-171 16,-2 5-62-16,-4 10-72 0,3 3-23 15,12 0-36 1,6-5-93-16</inkml:trace>
  <inkml:trace contextRef="#ctx0" brushRef="#br0" timeOffset="108923.4765">5817 11207 1179 0,'-3'1'484'16,"-5"20"-287"0,1 12-64-16,6 24-69 15,2 5-7-15,8 6-28 0,4 0-6 16,4-11-13-16,-5-3-41 15,-1-18-162-15,-1-11-179 16</inkml:trace>
  <inkml:trace contextRef="#ctx0" brushRef="#br0" timeOffset="109060.6105">5621 11441 1081 0,'6'-1'465'0,"17"-2"-221"16,14 2-76-16,23 0-70 15,9 0-16-15,18-1-52 16,1 2-10-16,-4 0-143 16</inkml:trace>
  <inkml:trace contextRef="#ctx0" brushRef="#br0" timeOffset="109579.0573">6721 11030 929 0,'-3'9'349'16,"-2"25"-225"-16,-1 16-14 0,0 24 26 0,2 10 0 15,8 10-36 1,1-10-19-16,4-14-35 15,1-9-16-15,1-30-11 16,3-8 1-16,2-23 12 0,-5-12 0 16,-7-21-1-1,-4-9-9-15,-15-13-14 16,-8-6-3-16,-13-24 0 0,-4-9 2 0,8-2-6 16,12 6-4-16,24 34-9 31,11 17-4-31,22 23 1 0,8 10 2 15,18 7 4 1,4 7 3-16,10 8-21 16,4 3-52-16,2 4-165 0,2-3-180 0</inkml:trace>
  <inkml:trace contextRef="#ctx0" brushRef="#br0" timeOffset="109786.2786">6652 11396 781 0,'24'0'389'15,"15"-3"-98"-15,23 4-204 16,12 3-26-16,-8 0-40 15,-1 3-10-15</inkml:trace>
  <inkml:trace contextRef="#ctx0" brushRef="#br0" timeOffset="110087.5687">6995 11612 919 0,'6'-7'383'16,"16"-5"-214"-16,8 1-27 15,10 5-17-15,2 6-19 16,-10 9-34 0,-13 5-16-16,-19 5-10 0,-12 1-9 15,-15 8 0-15,-4 4-4 16,4 1-18-16,6 1-4 15,12-2-10-15,11-5 0 16,13-7-1-16,10-5 1 0,7-10 2 16,5 0-21-16,2-1-144 15,1-5-95-15</inkml:trace>
  <inkml:trace contextRef="#ctx0" brushRef="#br0" timeOffset="110269.6424">7397 11758 1039 0,'9'5'458'15,"14"9"-232"1,0 5-50-16,0 4-80 16,7 4-25-16,-3-1-40 15,2-1-13-15,-6-5-62 0,-5-7-95 16</inkml:trace>
  <inkml:trace contextRef="#ctx0" brushRef="#br0" timeOffset="110403.0349">7657 11751 989 0,'-23'0'523'0,"-13"3"-136"16,-6 16-177-16,-2 7-61 15,5 9-74-15,4 3-26 0,2-4-9 16,4-5-86-1</inkml:trace>
  <inkml:trace contextRef="#ctx0" brushRef="#br0" timeOffset="110803.7146">8038 11354 690 0,'6'0'324'16,"16"2"-108"-16,14 1-102 15,18 1-55-15,16-3-16 16,9 0-27-16,0 1 12 0,-11-2-246 16</inkml:trace>
  <inkml:trace contextRef="#ctx0" brushRef="#br0" timeOffset="110986.4334">8104 11486 870 0,'7'-1'396'16,"16"0"-144"-16,14-3-63 15,23 2-63-15,9-2-30 16,7 4-40-16,-4 0-139 16</inkml:trace>
  <inkml:trace contextRef="#ctx0" brushRef="#br0" timeOffset="111628.5318">8930 11315 806 0,'16'-4'416'0,"8"0"-159"16,5 16-76-16,-4 7-43 16,-10 14-54-1,3 4-12-15,-18 0-28 16,-3 0-11-16,-3-5-15 16,-7-6-5-16,6-14-1 15,0-6 2-15,12-15-2 16,6-10-2-16,5-11-2 0,6-12-4 0,1 2-2 31,4-1 1-31,6 8-2 0,5 11 1 16,-4 11 0-16,-4 14 0 15,-12 10 7-15,-8 9 1 16,-11 4 3-16,-7 0-1 16,-6 0-7-16,-1-2-3 15,6-6 2-15,5-6-3 16,13-9-5-16,10-8-6 0,8-9-11 15,5-3 2-15,5-5 6 16,2 3 5-16,0 5 8 16,-2 6 2-16,-7 8 5 15,-5 9 7-15,-11 12 20 16,-3 5 11-16,-9 8 4 16,-2-2-4-16,-4 0-20 15,1-4-8-15</inkml:trace>
  <inkml:trace contextRef="#ctx0" brushRef="#br0" timeOffset="112294.2571">10167 11484 563 0,'4'-8'315'16,"1"-10"-50"-16,-4-2-47 16,-6-2-44-1,-9 0-18-15,-10-2-26 16,-7 2-16-16,-9 10-45 16,-2 3-19-16,2 20-30 15,5 4-10-15,10 10-10 0,10 5-2 16,15 3-1-16,13-1 2 0,14-8 2 15,8-2 1 1,8-12 3-16,1-3 2 16,-4-12 1-16,-4-6-1 15,-12-9 1-15,-2-5 0 16,-4 8-1-16,-5-1 1 0,-6 9 16 16,-7 7 3-16,-4 5 1 15,3 10 0-15,1 2-18 16,8 4-3-16,7-1-2 15,6 2-11-15,5-1-177 16</inkml:trace>
  <inkml:trace contextRef="#ctx0" brushRef="#br0" timeOffset="112544.1863">10416 11551 1101 0,'4'2'497'16,"5"5"-215"-16,15 10-131 0,9 8-34 16,12 6-33-1,-3 2-23-15,-2-1-34 0,-7-4-11 16,-11-6-22-16,-2-6-53 15,-5-11-166-15,-3-5-209 16</inkml:trace>
  <inkml:trace contextRef="#ctx0" brushRef="#br0" timeOffset="112726.269">10705 11552 926 0,'-13'4'427'0,"-11"8"-181"15,-7 4-56-15,-8 11-78 16,-3 4-28-16,-3 4-43 16,1 1-16-16,14-6-15 15,5-4-3-15,15-11-9 16,6-9-43-16,12-12-199 16</inkml:trace>
  <inkml:trace contextRef="#ctx0" brushRef="#br0" timeOffset="166624.1537">11468 11457 1706 0,'36'0'17'0,"-4"2"2"0,54 1 18 0,-8 0-11 16,1 0-8-16,4 3-6 16,-9-6-14-16,4 1-72 15,2-1-328-15</inkml:trace>
  <inkml:trace contextRef="#ctx0" brushRef="#br0" timeOffset="167054.2271">11389 11370 598 0,'-2'0'307'15,"-2"0"-78"-15,8 2-67 0,-4-2-20 16,33 3-10-16,91 2-10 16,-33-5-17-16,17 1-33 15,0 3-14-15,-7 0-19 16,-5 1-12-1,-25 0-21-15,-15-2-51 0,-26-4-162 16,-10-1-231-16</inkml:trace>
  <inkml:trace contextRef="#ctx0" brushRef="#br0" timeOffset="167338.0929">11967 11271 1318 0,'0'2'67'15,"6"3"2"1,7 4 75-16,31 7-49 16,12 1-10-16,14 4-29 0,2 2-20 15,-13 0-21-15,-12-1-4 16,-18-7-5-16,-9-2-3 0,-20-3 5 15,-8-3 4 1,-11 8 14-16,-9-4 10 16,-9-1 7-16,1 2-3 15,4-2-16-15,8 0-11 16,15 3-148-16</inkml:trace>
  <inkml:trace contextRef="#ctx0" brushRef="#br0" timeOffset="168351.4032">1720 12564 773 0,'-2'0'333'16,"4"-3"-174"-16,18 3-59 0,33 1-50 31,24 1-3-31,21 2-10 0,9-4-11 16,0 2-14-16,-16 1-3 0,-14 1-35 31,-12-1-43-31,-23 2-159 16</inkml:trace>
  <inkml:trace contextRef="#ctx0" brushRef="#br0" timeOffset="168736.4977">1810 12662 725 0,'4'1'298'16,"10"3"-152"-16,18 1-25 15,27-1-27-15,12-1-14 16,12-1-46-16,0-1-15 15,-3-1-7-15,-6 0-2 16,-5 0-3-16,-12-4-20 0,-17-3-50 16,-12-3-12-16,-24-6-12 15,-7-2 21-15,-16-5 53 16,-6-2 11-16,0 4 23 16,5 0 9-16,15 10 11 15,7 0 3-15,19 9 2 16,3 4-1-16,15 7 1 15,3 2 6-15,-9 7 15 16,-5 2 11-16,-15 2 25 16,-11 5 9-16,-5-5-10 15,-6-1-15-15,-8-4-40 16,2-1-15-16,1-8-164 16,2 0-225-16</inkml:trace>
  <inkml:trace contextRef="#ctx0" brushRef="#br0" timeOffset="169754.5298">3525 12487 868 0,'-2'0'351'16,"-4"6"-232"-16,-3 13-48 15,6 27-50-15,1 14-2 16,3 31 1-16,7 5-6 0,2-4-6 16,0-13 0-16,3-29 1 15,0-11 1-15,-3-26 14 16,-1-7 9-16,-1-15 6 16,-1-16 2-16,-3-16-11 15,-4-12-12-15,-6-25-11 16,-11-15-4-16,-3-18-3 15,2 9 0-15,9 15 0 16,9 17 3-16,13 32 15 16,1 8 4-16,15 15 1 15,6 7-2-15,11 5-15 16,10 2-4-16,15 1-2 16,6-2-31-16,15 0-150 0,-2-2-247 15</inkml:trace>
  <inkml:trace contextRef="#ctx0" brushRef="#br0" timeOffset="169949.7736">3629 12624 640 0,'26'0'368'0,"15"0"-2"0,16 3-286 16,6-2-33 0,0 5-125-16,-2-1-150 15</inkml:trace>
  <inkml:trace contextRef="#ctx0" brushRef="#br0" timeOffset="170218.2252">3884 12990 771 0,'9'-3'356'0,"6"-10"-157"16,3 0-43-16,1-5-55 16,-3-3-20-16,-4-1-15 15,1 1 5-15,-5 16-2 16,-3 7-2-16,-5 19-5 15,-5 11-8-15,0 10-11 16,-2 5-4-16,7 1-17 16,2 1-4-16,4-9-6 15,8-8-7-15,-1-8-78 16,2-12-103-16</inkml:trace>
  <inkml:trace contextRef="#ctx0" brushRef="#br0" timeOffset="170593.552">4697 12958 589 0,'-3'-9'319'0,"-7"-15"-50"16,-6 5-24-16,-16-2-45 0,-3 1-24 16,-10 12-51-1,2 8-25-15,5 17-40 16,0 9-19-16,14 13-27 15,8-4-5-15,17 2-6 0,15 1-3 16,28-12-3 0,10-1-1-16,16-11-54 0,2-8-42 0,-12-6-119 15,-3-5-81 1</inkml:trace>
  <inkml:trace contextRef="#ctx0" brushRef="#br0" timeOffset="170896.8488">4974 12955 453 0,'-3'-5'315'15,"-13"-12"8"-15,-5 8-31 0,-10 4-97 16,-1-1-46-16,4 6-69 16,0 0-28-16,8 6-33 15,5 8-11-15,2 8-7 16,8 6-1-16,5 2 1 16,1-1 0-16,14-9 0 15,-3-5 2-15,13-10 3 16,-2-5 3-16,10-10 3 15,8-4-1-15,4-10-2 16,7-1-2-16,4 0 18 16,-2 7 8-16,-8 12 31 15,-6 6 13-15,-20 9 3 0,-10 7 2 16,-15 4-7 0,-8 2-5-16,-12 4-20 15,-3-7-10-15,0-2-22 0,3-2-39 16,5-10-153-1</inkml:trace>
  <inkml:trace contextRef="#ctx0" brushRef="#br0" timeOffset="172060.3602">5826 12902 722 0,'-15'6'327'0,"-25"8"-150"0,-5-5-45 16,-12-12-50-16,-1-12-22 0,7-20-23 16,8-12-5-1,27-13-16 1,19 0-7-16,30 3-11 15,16 5-2-15,18 23 19 0,-1 11 18 0,4 25 31 16,-9 19 7 0,-27 16 2-16,-14 14-1 15,-30 14-9-15,-18 4-4 16,-20-7-17-16,-5-8-12 16,3-20-16-16,11-13-6 0,23-16-3 15,15-8-2 1,15-13-3-16,7-2 1 0,11 2-1 15,0 2 1-15,3 5-1 16,-2 1 0-16,0-1-16 16,4-5-12-16,4-2-30 15,4-1-14-15,4-6 3 16,-7-4 15-16,-14-1 35 16,-15-1 18-16,-21 12 23 15,-11 6 4-15,-13 14 9 0,5 10 0 16,7 9-10-16,7 7-8 15,14 0-14 1,11 2 0-16,17-11 1 16,8-3 3-16,17-9 6 15,6-12 0-15,2-4 2 16,1-8 1-16,-17-7 4 16,-13-9 1-16,-20-12 1 15,-8-4-2-15,-17-2 0 0,-11 8 0 16,-21 17-4-16,-10 11-3 15,6 11-11-15,3 5-21 16,23 3-164-16,11-1-188 16</inkml:trace>
  <inkml:trace contextRef="#ctx0" brushRef="#br0" timeOffset="172312.4523">6483 12683 675 0,'0'-5'378'16,"0"-7"-65"-16,0 6-151 16,3 3-41-16,8 7-59 15,3 5-21-15,14 3-19 16,2-1 4-16,1-1 9 16,-1-5 5-16,-9-7 13 15,-6-4 8-15,-11-7 5 16,-9-2-2-16,-20 0-19 15,-8 3-11-15,-15 7-21 16,2 5-6-16,7 6-18 16,9 4-75-16</inkml:trace>
  <inkml:trace contextRef="#ctx0" brushRef="#br0" timeOffset="172690.1997">7192 12761 1156 0,'0'10'474'0,"0"18"-279"15,1 11-52-15,3 12-40 0,-1 3-20 16,3 2-40-16,-4-2-11 15,2-5-22 1,-1-5-10-16,-1-16-105 0,1-7-94 16</inkml:trace>
  <inkml:trace contextRef="#ctx0" brushRef="#br0" timeOffset="172824.6826">6996 13002 797 0,'4'-2'446'16,"3"1"-70"-16,27-3-179 15,16 0-39-15,28 2-67 16,10-3-34 0,-1 0-29-16,-13 5-55 15</inkml:trace>
  <inkml:trace contextRef="#ctx0" brushRef="#br0" timeOffset="173346.7512">8035 12604 747 0,'-5'12'325'16,"-11"23"-129"-16,5 19-36 15,4 33-20-15,-2 5-6 16,8 4-50-16,-1-7-20 16,4-20-34-16,1-12-14 15,2-23-8-15,3-15 3 16,0-21 15-16,1-9 3 0,-4-23 2 16,-5-8-4-16,-4-18-11 15,-9-11-3-15,-2-22-1 16,0-8-5-16,2-2-4 15,9 13-2-15,8 33-7 16,5 20-1-16,11 19-6 16,1 8-1-16,23 8 1 15,14 5 11-15,23 10-119 16,9 0-114-16</inkml:trace>
  <inkml:trace contextRef="#ctx0" brushRef="#br0" timeOffset="173565.4389">7964 12900 727 0,'13'2'392'0,"1"-1"-14"0,34 3-282 15,19 2-13 1,17-7-36-16,12-2-3 16,-12 1-200-16</inkml:trace>
  <inkml:trace contextRef="#ctx0" brushRef="#br0" timeOffset="174070.9461">8314 13211 700 0,'-4'-11'346'0,"4"-16"-120"16,8 0-58-1,24 6-47-15,4 5-10 16,5 11-3-16,2 6-3 0,-13 14-31 16,-4 8-11-16,-13 11-23 15,-14 3-3-15,-18 6-9 0,-13-3-4 16,-12 0-10 0,5-4-4-16,9-14-5 15,8-8 0-15,20-14-5 16,8-8 0-16,19-4 0 15,7 0-2-15,7 1 2 16,-2 4 2-16,0 7-2 16,-5 0 4-16,7 4-253 15</inkml:trace>
  <inkml:trace contextRef="#ctx0" brushRef="#br0" timeOffset="175210.3142">9159 12946 495 0,'-12'-5'329'16,"-15"-2"-5"-16,-7 7-121 15,0 2-37-15,-6 11-65 16,1 4-35-16,12 16-41 15,10 6-14-15,22 6-9 16,14 1-2-16,21-13 0 16,10-7 3-16,13-14-16 15,6-11-42-15,-5-11-164 16</inkml:trace>
  <inkml:trace contextRef="#ctx0" brushRef="#br0" timeOffset="175560.8499">9529 13031 683 0,'1'-4'311'0,"4"-5"-137"15,-5 2-27-15,0-3-41 16,-6-1-12-16,-10-2-12 15,-3 2-4-15,-15 2-13 16,-1 8-13-16,-4 10-27 16,-2-1-12-16,10 12-16 15,5 2-4-15,16 5-4 16,10-3 0-16,16-2 1 16,10-4 5-16,18-14 6 15,1-4 7-15,-4-12 30 0,-8-5 8 16,-22-5 3-1,-8 1-4-15,-10 9-31 16,-5-1-21-16,4 13-136 0,3 4-208 16</inkml:trace>
  <inkml:trace contextRef="#ctx0" brushRef="#br0" timeOffset="175881.079">9629 12956 547 0,'1'-4'363'0,"3"3"0"15,10 4-128 1,5 8-29-16,17 12-59 16,5 4-31-16,-3 8-56 15,-7 2-14-15,-29-3-13 0,-12-6 0 0,-18-11 7 32,-4-9-2-32,5-16-11 15,1-10-49-15,24-1-198 16</inkml:trace>
  <inkml:trace contextRef="#ctx0" brushRef="#br0" timeOffset="176386.8641">10557 12670 751 0,'-16'-9'379'0,"-22"-8"-125"16,-12 8-40-16,-15 18-49 0,-1 13-40 16,8 23-47-1,11 13-24-15,21 13-44 16,13 5-3-16,16-4-4 0,8-7 0 15,16-18 2-15,8-5-1 16,10-18 3-16,1-8 1 16,-2-16 10-16,-12-11 6 15,-19-12 5-15,-12-7-1 16,-24-1-11-16,-7-2-7 16,-10 5-10-16,4 7-28 15,13 3-140-15,13 8-210 0</inkml:trace>
  <inkml:trace contextRef="#ctx0" brushRef="#br0" timeOffset="176669.3689">10694 12886 944 0,'-7'-6'442'0,"-12"-5"-194"15,1 9-55-15,-4 4-93 16,2 5-41-16,3 17-49 0,2 1-9 15,9 8-5 1,4 9 1-16,16-4 1 16,9 0 2-16,11-6 2 15,5-7-2-15,10-10 4 0,6-9 2 16,0-13 7-16,-3-10 7 16,-19-13 14-16,-13-1 2 0,-27-10-2 15,-16-2-5 1,-25 1-18-1,-7-7-5-15,1 7 2 16,5 8-45-16,28 10-172 0</inkml:trace>
  <inkml:trace contextRef="#ctx0" brushRef="#br0" timeOffset="176941.4886">11002 12676 683 0,'-4'-5'313'16,"-4"-5"-131"-16,3 5-64 16,6 8-60-1,6 3-16-15,11 8-7 16,6 0 12-16,11 1 34 16,-1-3 9-16,-6-7-1 15,-7-3 6-15,-15-9-5 16,-6-4-8-16,-9-4-18 15,-9-3-19-15,-13 2-35 16,-2 4-9-16,4 9-63 16,6 4-97-16</inkml:trace>
  <inkml:trace contextRef="#ctx0" brushRef="#br0" timeOffset="177215.3537">11612 12954 1033 0,'10'-2'461'16,"-5"1"-220"-16,1 1-66 15,30-4-96-15,9 3-24 16,11 0-38-16,-14 2-8 0,2 4-37 16,-5 1-48-16,-8 2-118 15,-8-4-87-15</inkml:trace>
  <inkml:trace contextRef="#ctx0" brushRef="#br0" timeOffset="177376.3413">11659 13048 670 0,'-9'6'375'16,"-6"1"-73"-16,20 2-100 15,11-2-20-15,16-3-29 0,3-3-15 16,12-1-55-16,-1-5-23 16,4 0-31-16,-1 0-46 15</inkml:trace>
  <inkml:trace contextRef="#ctx0" brushRef="#br0" timeOffset="178079.4841">12288 12848 721 0,'4'3'304'0,"10"11"-141"0,5 7-16 15,16 13-10 1,-1 8-9-16,-6-3-33 0,-2-1-18 15,-17-7-18-15,-7-8-8 16,-4-10-17-16,-2-1 0 16,-4-16-7-16,3-5-4 15,6-10-8-15,5-7-10 16,6-12-15-16,5-1-5 16,7 0-4-16,8 3 1 0,7 22 8 15,0 7 7-15,-4 16 15 16,-10 9 9-16,-13 4 7 15,-6-1 0-15,-8-1-9 16,-5-2-6-16,-3-4-5 16,1-6-2-16,4-7 4 15,4-3-2-15,8-14-1 16,7-1 1-16,9-11-7 16,4-4 0-16,4 7-1 15,-2 3-1-15,-3 15 1 16,-3 10 2-16,-3 10 14 15,-6 7 5-15,-6 5 7 16,-1 5 0-16,-11-6-11 16,8 3-6-16,-1-5-17 15,3-5-56-15</inkml:trace>
  <inkml:trace contextRef="#ctx0" brushRef="#br0" timeOffset="178516.0125">13421 13045 571 0,'1'-8'340'15,"-1"-7"-47"-15,-2-5-96 16,-5 2-22-16,-3 0-30 15,0-2-16-15,-6 3-32 16,-3 0-21-16,-9 7-34 16,-6 5-14-16,-10 10-20 15,-1 9-6-15,6 9-4 16,7 5-2-16,20 3 1 16,11-3 1-16,16-9 2 15,13 1 2-15,8-10 3 16,1-2 1-16,3-7 2 0,-7-5 1 15,-11-7 0 1,0-4 1-16,-13-3-1 0,-4 2-1 16,-5 2 1-16,-3-4-3 15,-1 14-5 1,0 3-1-16,7 3 0 0,-3-2 0 16,0 0 2-16,6 16 1 15,26 36-4-15,-10-30-9 16,11 1-196-16</inkml:trace>
  <inkml:trace contextRef="#ctx0" brushRef="#br0" timeOffset="178730.2505">13703 13060 1139 0,'0'-1'486'0,"8"1"-273"15,5 7-42-15,11 10-89 16,8 6-14-16,1 6-27 16,-2 0-10-16,-8-1-16 0,-9-5-8 15,-2-9-55 1,2-1-57-16,0-9-205 16</inkml:trace>
  <inkml:trace contextRef="#ctx0" brushRef="#br0" timeOffset="178887.6018">13994 13087 861 0,'-9'-4'443'0,"-12"1"-124"16,2 4-60 0,-10 10-99-16,2 6-42 15,-4 12-60-15,-10-1-18 0,4 8-22 16,-3-3-6 0,11-9-9-16,6-4-3 15,10-9-74-15,3-6-61 16</inkml:trace>
  <inkml:trace contextRef="#ctx0" brushRef="#br0" timeOffset="182920.3817">14556 12858 840 0,'9'-1'340'0,"8"0"-189"16,28-2-103-16,20 1-13 0,24-3-7 16,6 0-6-16,6 1-12 15,-5 2-2-15,-18-1-12 16,-9 2-36-16,-26 0-117 15,-15 1-137 1</inkml:trace>
  <inkml:trace contextRef="#ctx0" brushRef="#br0" timeOffset="183126.5286">14679 12952 604 0,'5'3'302'0,"19"-2"-79"16,11 4-50-16,19 0-33 15,15-4-33-15,9 1-54 16,5-2-16-16,0-4-19 16,-5-1-6-16,-5-12-99 15,-12 1-73-15</inkml:trace>
  <inkml:trace contextRef="#ctx0" brushRef="#br0" timeOffset="183329.6733">15262 12742 560 0,'12'5'289'0,"18"7"-65"15,6 6-41-15,7 12-34 0,-5 1-19 16,-12 9-16-16,-14-7-10 15,-24 1-15-15,-7-3-8 16,-18-7-30-16,5-1-16 16,3-9-21-16,6 0 42 15,6-9-245-15</inkml:trace>
  <inkml:trace contextRef="#ctx0" brushRef="#br0" timeOffset="184148.174">1743 14174 807 0,'11'0'334'0,"21"-3"-171"15,19 3-68-15,33 0-36 16,11 6-6-16,11 2-31 16,-1 0-6-16,-11 1 0 15,-7-3-3-15,-23-4 7 16,-11-2-49-16,-25 0-255 15</inkml:trace>
  <inkml:trace contextRef="#ctx0" brushRef="#br0" timeOffset="184461.4613">1846 14290 557 0,'4'-4'267'16,"15"-2"-75"-16,18 2-46 0,27 4-57 15,10 0-2-15,17 2-36 16,-1-1-17 0,0-4-11-16,-4-1-4 15,-19-4 0-15,-10-3-1 0,-24-1-27 16,-14-5-21-16,-9-3-22 16,-5-2-2-16,-1-1 18 15,5 5 21-15,1 2 26 16,5 8 10-16,4 12 16 15,4 6 2-15,0 12 3 16,-4 1-3-16,-11 4 1 16,-10 2 2-16,-10 1-5 15,-3-2-6-15,-1-7-224 16</inkml:trace>
  <inkml:trace contextRef="#ctx0" brushRef="#br0" timeOffset="185090.5752">3932 14508 544 0,'7'-12'252'16,"3"-15"-80"-1,-5-2-10-15,-11 1-8 0,-10 3-11 16,-13 6-49 0,-7 5-27-16,-5 14-37 0,3 4-14 0,7 17-17 15,3 10-2 1,14 13-7-16,8-2 1 15,7 3 6 1,16-5 0-16,8-9 4 0,8-7 3 16,11-16 7-16,-1-8 5 15,-2-15 6-15,-6-3 1 16,-10-15 0-16,-4-3-3 16,-12-3-5-16,-3 0-1 0,-8 15-2 15,-4 6 0-15,1 14-12 16,0 6-5-16,4 10-9 15,2 6-2 1,9 12 7-16,6 1 2 0,8 10 4 16,4-3 1-16,2-5-6 15,2 0-59-15,-8-14-237 16</inkml:trace>
  <inkml:trace contextRef="#ctx0" brushRef="#br0" timeOffset="185268.7296">4262 14625 888 0,'11'5'351'15,"9"7"-230"1,6 4-23-16,7 8-22 16,-5 0-20-16,-1 2-27 15,-3-4-9-15,-5-5-73 16,-1-6-76-16</inkml:trace>
  <inkml:trace contextRef="#ctx0" brushRef="#br0" timeOffset="185421.3092">4505 14613 1098 0,'-11'1'460'16,"-19"4"-271"-16,-4 7-50 15,-7 8-61-15,-3 1-24 16,6 7-27-16,2 0-13 15,12-2-8-15,6-1-48 0,8-7-268 16</inkml:trace>
  <inkml:trace contextRef="#ctx0" brushRef="#br0" timeOffset="185702.5357">4858 14434 717 0,'17'-1'343'0,"10"-3"-123"16,17 3-127-16,10 1-16 15,7-1-41-15,1 2-14 16,-9-1-12-16,-6 3-54 16,-21-2-140-16,-5 1-71 15</inkml:trace>
  <inkml:trace contextRef="#ctx0" brushRef="#br0" timeOffset="185867.0039">4911 14571 618 0,'-6'4'336'0,"-8"5"-62"16,12-4-14-16,20-4-45 16,12 1-18-16,24-3-35 15,9 1-34-15,4 0-53 16,-4-4-21-16,-12 3-33 16,-12 0-34-16</inkml:trace>
  <inkml:trace contextRef="#ctx0" brushRef="#br0" timeOffset="186573.9306">5896 14778 483 0,'-12'0'312'16,"3"-3"-43"-16,32-1-77 16,74-2-99-16,42 0-45 15,86 2-6-15,35-2 3 16,67 1 9-16,36 3 5 16,53-2-1-16,22 0-6 0,2 0-16 15,14-4-4-15,-15-3-15 16,-18 1-4-16,-19-1-2 15,-36 5-1-15,-57 5-4 16,-23 2-2-16,-63 9-2 16,-29 0 2-16,-53 3-137 15</inkml:trace>
  <inkml:trace contextRef="#ctx0" brushRef="#br0" timeOffset="187257.8617">6394 14041 400 0,'4'-2'275'15,"-2"-5"5"-15,4 19-143 0,-2 10-30 16,-2 22-36-16,1 10-1 16,-6 11-7-16,3 6-11 0,0-6-12 15,1-3-7 1,7-24-15-16,-8-14-1 16,2-21 13-16,-2-12 1 15,-2-23 1-15,-1-10-2 16,-7-18-17-16,0-8-3 0,-5-5-1 15,-1-2-1 1,3-3-4-16,4 3-2 0,8 19-5 16,6 13-4-16,17 27-1 15,6 10 1-15,28 12 3 16,12 5 3-16,19 2-1 16,11 0 9-16,-4-2-158 0,-5-4-275 15</inkml:trace>
  <inkml:trace contextRef="#ctx0" brushRef="#br0" timeOffset="187454.6399">6427 14164 946 0,'28'0'351'0,"35"-3"-272"16,12 2-42-16,1 0-89 16,-11 1-162-16</inkml:trace>
  <inkml:trace contextRef="#ctx0" brushRef="#br0" timeOffset="187707.6275">6701 14470 722 0,'5'-4'325'15,"4"-4"-150"-15,1-10-67 16,3-2-9-16,-1-5-20 16,1-2-13-16,-1 6-21 15,-5 6-4-15,-1 10-16 16,-3 10-3-16,0 18-3 15,-1 6-5-15,1 14-1 16,1 1-3-16,1-1-3 0,0-5-1 0,5-11-10 31,-1-6-76-31</inkml:trace>
  <inkml:trace contextRef="#ctx0" brushRef="#br0" timeOffset="187975.3834">7268 14334 705 0,'-13'-7'374'0,"-12"-7"-96"0,-8 9-132 15,-6 5-33-15,1 11-48 16,3 8-17-1,11 11-28-15,6 7-8 0,18 6-8 16,7 0 0-16,21-9 0 16,10-4 0-16,16-12 3 15,6-10-26-15,0-7-155 16,-4-3-179-16</inkml:trace>
  <inkml:trace contextRef="#ctx0" brushRef="#br0" timeOffset="188295.5188">7651 14395 429 0,'-6'-11'299'16,"-5"-13"17"-16,-13 3-153 15,-7 4-27-15,-5 6-50 0,2 8-18 16,2 12-35-16,6 6-17 16,7 13-15-16,7 5 0 15,12 6 6-15,6 2 3 16,9-7 5-1,1-4-1-15,2-14-1 16,9-6 1-16,1-13 3 0,0-10-1 16,6-9-2-16,0-9-2 0,7-3-8 15,4 5 20 1,2 8 22-16,-2 10 9 16,-8 17 10-16,-10 6-19 0,-19 10-14 15,-8 5 0-15,-20 0 3 16,-1 1-1-16,-10-2-8 15,-2-5-9-15,6-9-109 16</inkml:trace>
  <inkml:trace contextRef="#ctx0" brushRef="#br0" timeOffset="189152.4517">8172 14300 576 0,'-9'-16'257'16,"-1"-16"-117"-16,10 0-34 0,19 4-37 16,9 4 10-16,15 14-3 15,0 6 4-15,0 16 0 16,-5 14-15-16,-18 10-14 15,-15 6-7-15,-28 7-15 0,-13 1-3 16,-14-1-9-16,3-6-4 16,15-15-4-16,12-9-3 15,18-16-2 1,13-5 0-16,14-4-3 16,10-3 1-16,7 3-1 15,0 5-1-15,4 1 1 16,-2 4-17-16,3-4-107 15,-2-2-109-15</inkml:trace>
  <inkml:trace contextRef="#ctx0" brushRef="#br0" timeOffset="189392.3552">8757 14318 547 0,'-3'-10'311'0,"-7"-12"-37"16,-6 3-57-16,-13 2-76 0,-2 6-29 15,-3 8-52-15,-3 3-20 16,9 15-29-16,5 4-7 15,6 13-4-15,12 9 0 0,5 5 2 16,4 4 1-16,15-4-1 16,6-9 0-1,14-13 3-15,3-12 2 16,5-15 6-16,-6-9 6 16,-11-13 12-16,-11-7 3 0,-18-10-4 15,-6-1-6-15,-10 5-37 16,-2 4-62-16</inkml:trace>
  <inkml:trace contextRef="#ctx0" brushRef="#br0" timeOffset="189645.1327">8804 14138 445 0,'-7'-1'248'15,"-5"1"-9"-15,8 7-189 16,5 3-17-16,17 2-1 0,6 2 9 16,12-4 30-1,2-4 13-15,-3-6 11 16,-6-5 9-16,-12-7 5 0,-9-2-9 16,-16-3-22-16,-10 0-19 15,-11 6-42-15,-3 2-11 16,2 9-93-16</inkml:trace>
  <inkml:trace contextRef="#ctx0" brushRef="#br0" timeOffset="190040.8288">9428 14132 996 0,'0'-1'420'16,"0"7"-230"-16,4 10-80 16,10 21-82-16,1 9 4 0,-1 9-10 15,0 5-4-15,-7-5-4 16,-4-5-3-16,-3-13-38 15,-6-11-97-15</inkml:trace>
  <inkml:trace contextRef="#ctx0" brushRef="#br0" timeOffset="190166.3709">9277 14338 1113 0,'15'-6'462'0,"38"-5"-283"0,14 1-59 16,18 0-66-16,6 0-20 15,-6 3-155 1</inkml:trace>
  <inkml:trace contextRef="#ctx0" brushRef="#br0" timeOffset="190628.0309">10040 14123 764 0,'7'-7'341'0,"5"7"-179"16,-3 7-15 0,-1 25-43-16,0 12-24 0,-6 15-2 15,2 6-10-15,-1 3-12 16,-5-8-7-16,4-15-26 16,-2-15-7-16,2-21 4 15,1-12 0-15,-2-22 0 16,-1-12-1-16,-9-23-9 15,-4-4-5-15,-11-10-2 16,1-4-2-16,-1 3-1 16,5 0 1-16,19 13-2 15,6 6-3-15,22 21-5 16,8 8 0-16,14 18 1 16,3 7 2-16,14 4 13 15,5 6-59-15,7 2-145 16</inkml:trace>
  <inkml:trace contextRef="#ctx0" brushRef="#br0" timeOffset="190843.2193">10093 14294 853 0,'9'0'330'0,"19"-2"-229"16,13 2-41-16,19-1-19 15,6 1-15-15,2 5-180 16</inkml:trace>
  <inkml:trace contextRef="#ctx0" brushRef="#br0" timeOffset="191105.1102">10348 14409 793 0,'11'-13'357'0,"3"-7"-162"16,19 4-61-16,3 2-9 16,3 12-25-16,-2 2-20 15,-12 10-36 1,-9 4-13-16,-16 8-13 0,-9 3-2 15,-14 3-1-15,-2 2 0 0,2-1-5 16,7-1-2-16,18-10-1 16,9-4 1-16,19-8 0 15,7-6 0 1,9 0-2-16,1-2-14 16</inkml:trace>
  <inkml:trace contextRef="#ctx0" brushRef="#br0" timeOffset="191851.1408">11148 14345 395 0,'-4'-6'267'16,"-7"-10"28"-16,-5 0-83 0,-8 5-46 16,-7 1-15-1,-4 5-38-15,-3 5-25 16,5 11-49-16,1 5-18 0,9 10-17 16,10 7-2-1,12 3-1-15,11 6-1 16,19-6 2-16,10-3 0 15,12-7-22-15,4-14-45 0,7-4-110 16,-1-5-62-16,-8-9-42 16,1 0 45-16,-13-10 154 15,-5-1 100-15,-18-5 137 16,-12-1 39-16,-15-3 23 16,-11-4-11-16,-12 1-27 0,-7-1-24 15,7 10-58-15,2 3-27 16,1 12-44-1,8 8-14-15,-1 12-12 16,10 7-2-16,12 9-2 16,3-4 0-16,11-1 2 15,0-2 1-15,9-10 1 16,5 0 1-16,6-14 1 16,0-4 0-16,8-14-3 15,2-5 0-15,6-3-1 16,2 3 0-16,-1 10 0 0,0 7 1 15,-17 12 6-15,-5 8 3 16,-20 5 22-16,-10 5 16 16,-11 0 8-16,-10-1-1 15,-4-4-21-15,0-6-15 16,3-12-119-16,2-2-106 16</inkml:trace>
  <inkml:trace contextRef="#ctx0" brushRef="#br0" timeOffset="192333.4739">12104 14150 824 0,'-23'0'364'16,"-22"7"-188"-16,-1 2-37 16,12 15-73-16,4 5-26 15,15 11-29-15,10 8-6 0,15 3-1 16,12 1-1-16,15-8 3 16,9-5 0-16,9-18 6 15,1-6 1-15,-11-18 5 16,-9-9 5-16,-20-11 18 15,-15-8 2-15,-22-3-5 16,-18-2-3-16,-22 4-25 16,1 8-5-16,14 7-66 15,14 7-103-15</inkml:trace>
  <inkml:trace contextRef="#ctx0" brushRef="#br0" timeOffset="192652.6143">12426 14229 860 0,'-11'-8'401'16,"-14"-4"-195"-16,-2 1-47 16,7 11-95-16,2 3-32 15,1 6-28-15,7 10-4 0,-3 5-4 16,8 7-2-1,8 8 2-15,3 1 3 0,20 0 2 16,1-7 11 0,21-10 16-16,6-12 6 15,2-11 7-15,1-10 11 16,-18-13 12-16,-9-3 4 0,-25-12-3 16,-14 0-16-16,-26 1-29 15,-7 7-9-15,-8 10 7 16,3 6-71-16,20 11-260 15</inkml:trace>
  <inkml:trace contextRef="#ctx0" brushRef="#br0" timeOffset="192903.5983">12739 14088 710 0,'-5'-7'332'0,"-11"-8"-151"0,3 11-73 0,4 10-81 32,2 5-16-32,11 10 14 0,8 4 12 15,10-3 35-15,3 0 18 16,7-9 8-16,-4-4-1 16,-10-10-13-16,-5-8-14 15,-13-8-25-15,-6-3-11 16,-15 4-54-16,-5 0-62 15</inkml:trace>
  <inkml:trace contextRef="#ctx0" brushRef="#br0" timeOffset="193365.7208">11788 14722 399 0,'-13'-4'238'0,"-12"-2"-2"15,8-2-42-15,15 3-41 16,5 0-5-16,28 1-8 15,14 2-18-15,34 2-22 16,21 1-8-16,23 6-17 16,8-1-3-16,7 0-10 15,-2-3-11-15,-21-4-25 0,-20-4-8 16,-43 0-27 0,-20 1-60-16</inkml:trace>
  <inkml:trace contextRef="#ctx0" brushRef="#br0" timeOffset="194217.6217">9061 15187 557 0,'0'-7'268'16,"6"-11"-79"-16,7 3-31 15,14 2-1-15,2 6-1 16,10 14-21-16,3 9-15 15,-6 15-43-15,-7 6-15 16,-23 7-16-16,-8-3-7 16,-17-2-13-16,-7-3-4 15,4-14-5-15,1-9 0 16,10-18-3-16,11-9-2 0,13-16-6 16,8-5-6-16,14-1-5 15,1 0-1-15,5 5 1 16,5 12 3-16,-5 8 2 15,-1 11 2-15,-12 8 2 16,-6 4 2-16,-12 7 1 16,-1-1 0-16,-8 3 0 15,2-4-1-15,-3-7-2 16,1-4-2-16,5-10 1 16,1-4 0-16,9-11 0 15,1-3 0-15,3 0-1 16,6 1-1-16,-2 8-1 0,1 6 2 15,-8 10 11-15,-2 7 6 16,-8 15 18-16,-4 6 7 16,-8 6-5-1,-6 2-6-15,6-3 15 16,5-7-53-16</inkml:trace>
  <inkml:trace contextRef="#ctx0" brushRef="#br0" timeOffset="194948.2849">13267 14717 614 0,'-7'0'292'0,"-5"-1"-110"16,8-7-27-16,13-14-46 15,8-8-30-15,10-6-25 16,2 5 12-16,-6 8 5 16,4 19-3-16,-5 18-16 15,2 12-17-15,-2 16-12 0,-2 2 0 16,-1-3 0-16,-4-6 1 16,6-16 18-16,2-10 20 15,4-19 6-15,1-11-1 16,-5-10-20-16,-7-5-22 15,-11-3-12-15,-5 6-4 0,-7 9-27 16,0 10-42 0,-2 17-120-16,0 6-99 15</inkml:trace>
  <inkml:trace contextRef="#ctx0" brushRef="#br0" timeOffset="195134.8227">13146 14975 864 0,'9'1'416'0,"23"-1"-135"15,18-3-50-15,25-8-57 16,16-3-41-16,15 1-68 16,-1 3-22-16,-9 3-24 0,-19 2-4 15,-35 4 9-15,-19-3-54 16,-22 0 20-16</inkml:trace>
  <inkml:trace contextRef="#ctx0" brushRef="#br0" timeOffset="198836.4896">14299 14596 700 0,'4'-18'321'0,"6"-18"-136"15,27-3-68-15,12-2-7 0,17 10 10 16,10 11-1-16,1 24-23 16,-3 10-17-16,-24 19-34 15,-21 10-11-15,-44 4-7 16,-25 2-3-16,-30 3-2 16,-3-3-4-16,3-2-5 15,11-6-1-15,24-14-6 16,10-8-6-16,25-14-12 0,14-5-2 15,19-9 0-15,9 2 7 16,12-2 8 0,-3 4 3-16,5 4-3 15,3 1-19-15,-4 0-218 16</inkml:trace>
  <inkml:trace contextRef="#ctx0" brushRef="#br0" timeOffset="199264.3276">15157 14597 824 0,'0'-2'361'15,"-1"-9"-177"-15,-2-5-28 0,-4 1-42 16,-1-8-20-16,-6-2-34 15,-3 6-13-15,-7 3-27 16,-3 8-10-16,3 13-12 16,-2 5-5-16,7 9-1 15,2 4-1-15,9-1-1 16,6 0 0-16,9-5 3 16,4-6 1-16,13-5 4 15,1-1 1-15,4 1-1 16,3 1 2-16,-2 3 13 15,3 4 1-15,3-1 3 0,-3 3-3 16,-2 6-11 0,-7 0-2-16,-18 4 2 15,-11 4 2-15,-27-3 7 16,-11-1 2-16,-15-10 4 16,3-9-2-16,13-7-3 0,5-7-13 15,23-7-117 1,10 2-167-16</inkml:trace>
  <inkml:trace contextRef="#ctx0" brushRef="#br0" timeOffset="199819.0976">15666 14296 811 0,'9'4'335'0,"8"5"-179"15,6 11-23-15,1 12-19 16,-4 0-21-16,-6 2-38 15,-6-1-12-15,-7-11-13 16,-2-2-2-16,-1-14 1 16,-4-6-1-16,5-19-5 15,2-5-6-15,8-13-30 16,5-7-11-16,6 4-9 0,4 3 0 16,4 11 18-16,-1 9 7 15,-4 15 10 1,-5 2 8-16,-8 13 11 0,-5 4 2 15,-5 8 2-15,-4-1-4 16,-3-3-8-16,3-3-2 16,3-7-4-16,1-3-1 0,6-9-4 15,5-7-7 1,6-6-9-16,4-4-4 16,-1-1 3-16,4 4 6 15,-3 4 8-15,0 9 2 0,0 4 6 16,-10 10 1-16,1 8 3 15,-6 2 0-15,1 5-5 16,-1-1 0-16,-1-3-63 16,-5-2-107-16</inkml:trace>
  <inkml:trace contextRef="#ctx0" brushRef="#br0" timeOffset="200014.0694">15693 14608 884 0,'-1'0'385'16,"3"0"-156"-1,16 1-56-15,32 1-44 16,15-4-18-16,23 1-65 0,4-6-17 0,8-1-15 31,-4 6-7-31,-4-2-49 0,-7 2-96 16</inkml:trace>
  <inkml:trace contextRef="#ctx0" brushRef="#br0" timeOffset="200377.0841">15963 14973 461 0,'-3'-8'257'15,"-7"-7"-27"-15,0-1-38 16,-16 8-28-16,-2 6-22 16,-4 6-39-1,0 5-18-15,14 6-35 16,8 3-13-16,23 8-11 15,11-4-3-15,-11-11 2 16,0 0 0-16,45 33-9 16,0 0-3-16,-16-6-1 15,-42-19 5-15,-23-6 7 0,-11-2 2 0,-18-9 0 32,0-4-4-32,3-5-8 0,12-7-62 15,28-4-329-15</inkml:trace>
  <inkml:trace contextRef="#ctx0" brushRef="#br0" timeOffset="200692.2406">16085 14887 746 0,'-3'-7'407'0,"1"-9"-86"16,4 5-124-16,22 5-88 15,9 2-27-15,7 8-23 16,7 3-10-16,-11 8-19 16,-12 2-6-16,-21 5 0 15,-10 2 1-15,-20 7-1 16,-10-4 0-16,2 0-7 16,3-1-4-16,19-13-7 15,15 0-1-15,23-8-1 16,5-5 0-16,10-3 2 15,1 0 1-15,1 1-4 16,-5-2-2-16,-5 4-1 0,-6 0 3 16,-15 0-103-1</inkml:trace>
  <inkml:trace contextRef="#ctx0" brushRef="#br0" timeOffset="218810.4308">1993 17184 437 0,'11'6'224'0,"16"-2"-5"15,9-4-40-15,11-35 6 16,-1-17-9-16,3-26-26 15,-4-18-11-15,-13 1-23 16,-9 1-16-16,-21 10-49 16,-4 16-10-16,-6 23-5 15,-1 13-9-15,1 37-15 0,1 17-12 16,4 32-17 0,3 10 1-16,13 23 10 15,12 4 2-15,14 7 2 0,7 0 1 16,10-19 1-16,-4-10 0 15,1-29 8-15,-7-13-43 16,-17-18-94-16,-3-8-49 16</inkml:trace>
  <inkml:trace contextRef="#ctx0" brushRef="#br0" timeOffset="218951.3071">2242 17012 770 0,'31'-4'341'16,"22"-1"-168"-16,15 0-105 16,-3 4-28-16,-12 6-220 15</inkml:trace>
  <inkml:trace contextRef="#ctx0" brushRef="#br0" timeOffset="219099.8559">1921 16919 1212 0,'-1'0'462'0,"-3"0"-331"16,25 6-105-1,14 5-11-15,20 6-17 0,8 1-5 16,16 6-216 0</inkml:trace>
  <inkml:trace contextRef="#ctx0" brushRef="#br0" timeOffset="219366.4238">2627 17151 833 0,'5'6'428'16,"3"5"-79"0,8 3-208-16,15 3 2 15,13-1-57-15,8-10-33 0,16-6-28 16,2-5-2-16,-7-13-4 16,-12-3 2-16,-23-11 4 15,-13-7 2-15,-22-1 3 16,-14 2-2-16,-24 14-13 15,-8 12-7-15,-7 22-13 16,3 9-5-16,19 17-1 16,7 3-1-16,21 3-1 15,9 2 1-15,11-1 3 0,11-1 2 16,10-1 15-16,4-6-69 16,5-5-174-16</inkml:trace>
  <inkml:trace contextRef="#ctx0" brushRef="#br0" timeOffset="219643.0773">3468 17042 885 0,'8'4'402'0,"5"7"-169"16,-16 9-86-16,-7 5 4 15,-18 6-44-15,-7-3-26 16,-6-7-41-16,-1-8-4 15,5-9-84-15,5-8-25 16,9-7-15-16,3-3-10 16,11-2 60-16,7 3 28 15,10 4 34-15,10 2 17 16,9 12 29-16,2 5-3 16,10 10-8-16,2 3-6 0,2-1-12 15,-3 3-5-15,-2-8-9 16,-7-8-134-16</inkml:trace>
  <inkml:trace contextRef="#ctx0" brushRef="#br0" timeOffset="220361.6173">6525 17170 428 0,'4'-7'260'0,"5"-10"-2"16,-1-2-44-16,-7-5-33 15,-1 0-18-15,-8 0-36 16,-8 1-15-16,-6 10-26 15,-6 3-20-15,-5 15-31 16,-3 6-16-16,1 17-25 16,6 7-8-16,15 7-8 15,14 0-2-15,13-5 4 16,10-4 4-16,4-12 7 16,3-6 4-16,10-10 5 0,1-5 2 15,-3-13 11-15,-3-5 3 16,-14-7 11-16,-7-2 4 0,-5-3 14 15,-1 5 13-15,-8 12 8 16,-1 9-5 0,0 20-12-1,-3 8-17-15,4 11-20 0,5 1-2 16,15-1-9-16,10-7-34 0,16-7-196 16</inkml:trace>
  <inkml:trace contextRef="#ctx0" brushRef="#br0" timeOffset="220675.3889">6947 17270 1099 0,'5'6'495'16,"12"9"-242"0,11 13-134-1,-1 2-17-15,9 13-59 16,-3-1-18-16,-6-2-12 0,-1-3 15 15,-11-15-182 1,-2-9-114-16</inkml:trace>
  <inkml:trace contextRef="#ctx0" brushRef="#br0" timeOffset="220824.244">7267 17216 841 0,'-12'5'523'15,"-11"5"10"1,-14 8-317-16,-5 9-59 15,-5 11-74-15,-3 4-29 16,10 2-37-16,8-3-6 0,13-14-114 16,5-8-110-16</inkml:trace>
  <inkml:trace contextRef="#ctx0" brushRef="#br0" timeOffset="221297.4894">6532 16767 614 0,'-3'-3'413'16,"-1"2"46"-16,6 1-210 16,-2 0-118-16,33 3-33 15,90 4-40-15,-33-5-25 16,-3 2-18-16,-6 0-5 15,-20-2-5-15,-10 1 2 16,-10-3-62-16,-9-2-26 0,-15-9-23 16,-9-1 0-16,-13-4 64 15,-7-1 33-15,-2 3 51 16,2 4 12-16,7 6 15 16,1 4 3-16,6 14-12 15,0 5 1-15,0 9 4 16,-2 8-4-16,1-2-16 15,3 0-16-15,2-7-70 0,6-8 424 16</inkml:trace>
  <inkml:trace contextRef="#ctx0" brushRef="#br0" timeOffset="221607.0869">7922 17084 1023 0,'9'-3'448'0,"17"1"-226"16,8 2-72-16,14 0-61 15,9 1-36-15,0 3-38 16,-2-2-20-16,-13 4-178 16</inkml:trace>
  <inkml:trace contextRef="#ctx0" brushRef="#br0" timeOffset="221781.8078">7934 17239 1086 0,'4'4'515'16,"1"0"-186"-16,16-4-164 15,15 2-27-15,11-3-56 0,9 2-32 16,2-2-44-16,-8-3-100 15</inkml:trace>
  <inkml:trace contextRef="#ctx0" brushRef="#br0" timeOffset="222708.7513">9057 17292 363 0,'12'-3'233'0,"12"-6"38"16,-4-8-59-16,-4-9-45 16,-5-4-7-16,-6-6-33 0,-3-2-9 15,-14-3-21-15,-3 4-18 16,-15 8-27-16,-8 10-12 15,-7 21-9-15,-5 13-3 16,6 22-19-16,10 9-7 16,18 3-8-16,13 0-4 15,20-7-2-15,11-9 2 0,13-15 4 16,1-8 2-16,1-14 7 16,-4-6 3-16,-12-9 5 15,-3-1 0-15,-10-2-3 16,-2 3-2-16,-5 10-6 15,1 7-3-15,-4 13-1 16,1 7 0-16,4 5 2 16,2 3 3-16,8-5-124 15,8 1-108-15</inkml:trace>
  <inkml:trace contextRef="#ctx0" brushRef="#br0" timeOffset="222893.7631">9425 17270 859 0,'5'-1'487'15,"7"1"-42"-15,16 9-288 16,9 7-39-16,7 8-65 0,-7-1-23 16,-11 7-20-16,-8 1-3 15,-11-2-42-15,7-2-63 0,-7-10-278 16</inkml:trace>
  <inkml:trace contextRef="#ctx0" brushRef="#br0" timeOffset="223040.8953">9692 17277 1161 0,'-8'4'528'0,"-16"8"-243"16,-5 5-78-16,-5 11-95 15,-5 5-36-15,2 3-44 16,3-1-16-16,9-4-108 15,5-8 44-15</inkml:trace>
  <inkml:trace contextRef="#ctx0" brushRef="#br0" timeOffset="223354.6233">10081 17149 1399 0,'0'0'532'0,"4"2"-407"15,0 3-44-15,-4-5-53 16,0 0-110-16</inkml:trace>
  <inkml:trace contextRef="#ctx0" brushRef="#br0" timeOffset="223663.7458">10657 16997 1053 0,'2'9'460'15,"4"14"-248"-15,2 9-36 16,-9 9-55-16,-3 6-30 16,-7 3-36-16,-1-5-13 15,6-7-26-15,7-4-6 16,16-15-5-16,7-12-2 15,8-11-13-15,-2-10-61 16</inkml:trace>
  <inkml:trace contextRef="#ctx0" brushRef="#br0" timeOffset="223832.618">10571 16850 1133 0,'0'-5'510'16,"-1"-2"-195"-16,6 4-230 15,4 5-105-15</inkml:trace>
  <inkml:trace contextRef="#ctx0" brushRef="#br0" timeOffset="224146.4879">10415 16610 807 0,'6'-2'419'16,"6"-4"-78"0,20 6-209-16,15 2-22 15,17 4-47-15,5 0-20 16,4-2-27-16,-7-4-6 0,-17-4-6 15,-8-1-4-15,-22-6-14 16,-9-1-4-16,-14-2 3 16,-7-8 3-16,-2 2 12 15,-1 3 4-15,6 9 12 16,5 12 13-16,4 17 19 16,3 8 9-16,-2 9-2 15,1 0-11-15,-2-4-19 16,3-5 12-16,6-5-54 15</inkml:trace>
  <inkml:trace contextRef="#ctx0" brushRef="#br0" timeOffset="224446.3352">11508 17047 1020 0,'22'0'454'15,"15"0"-238"-15,19 3-118 16,2 0-31-16,-1-3-76 16,-2 0-78-16</inkml:trace>
  <inkml:trace contextRef="#ctx0" brushRef="#br0" timeOffset="224597.6737">11545 17193 976 0,'3'0'530'0,"4"0"-103"16,27 1-235-1,10-1-43-15,15-4-79 16,0-1-18-16,-1-6-70 0</inkml:trace>
  <inkml:trace contextRef="#ctx1" brushRef="#br0" timeOffset="145236.3351">16196 18850 0</inkml:trace>
  <inkml:trace contextRef="#ctx0" brushRef="#br0" timeOffset="225064.821">12779 16538 984 0,'-36'34'379'0,"-37"50"-252"15,8 22-32-15,32 31-34 0,18 9-6 16,31 9-21-16,12-9 2 15,21-21-3-15,10-14-5 16,5-33-11-16,11-18-19 16,11-36-157-16</inkml:trace>
  <inkml:trace contextRef="#ctx0" brushRef="#br0" timeOffset="225396.6987">13127 16884 951 0,'1'-19'417'15,"2"-17"-189"-15,26 12-81 16,12 4-15-16,11 15-30 15,5 7-29-15,-15 22-42 16,-12 12-5-16,-22 17-4 0,-14 12 0 16,-26 6-4-1,-9 5-2-15,-3-11-7 0,3-14-4 16,26-21-6-16,13-13-4 16,25-15-1-16,10-2-1 0,14-6 4 15,2 0-22 1,-2 2-106-16,2 2-72 15</inkml:trace>
  <inkml:trace contextRef="#ctx0" brushRef="#br0" timeOffset="225783.6127">13830 17072 727 0,'3'-16'350'0,"4"-17"-119"15,2-2-47-15,-9-1-40 0,1 1-22 16,-17 2-35 0,-5 4-9-16,-11 6-27 15,-9 6-9-15,2 11-18 16,0 4-12-16,10 15-14 16,6 1-7-16,13 12-3 15,7 5 1-15,11-1 2 16,9 1 3-16,12-8 3 0,4-6 3 15,8-8 2-15,-2-6 1 0,-5-3 2 16,-5-1-1 0,-4 4 0-16,-5 4 4 15,-1 12 2 1,-3 7 4-16,-11 8 3 0,-3 2-1 16,-17-2 3-16,-3-3 1 0,-9-8-1 15,-6-5-1 1,-1-5-4-16,-2-6-4 0,8-12-117 15,7-5-90 1</inkml:trace>
  <inkml:trace contextRef="#ctx0" brushRef="#br0" timeOffset="226391.6575">14531 16845 976 0,'5'4'418'0,"5"1"-221"16,3 17-99-16,0 4-14 15,-6 5-32-15,-3 5-13 16,-5-4-14-16,-7-5-4 15,7-12-6-15,-2-7-2 16,7-18-5-16,6-11-1 0,4-13-4 16,4-6-3-16,7 3 0 15,1 5-1 1,0 17 1-16,-3 8 3 0,-6 13 9 16,-5 10 5-16,-9 6 6 15,-4 4 1-15,-11-1-6 16,1-1-4-16,-1-6-5 15,6-6-5-15,6-12-3 16,5-3-2-16,14-17-2 16,3-3-1-16,11-2 0 15,3 1 2-15,-2 9-2 16,0 9 2-16,-6 15 2 16,-6 8 1-16,-8 10 1 15,-5 2 1-15,-9 2-45 0,0-2-118 16</inkml:trace>
  <inkml:trace contextRef="#ctx0" brushRef="#br0" timeOffset="226562.692">14529 17185 997 0,'-2'0'461'0,"2"-6"-174"15,11 1-104 1,34-3-52-16,16-2-37 0,30 3-52 15,5 1-18-15,-14 1-31 16,-7 3-77-16,-30 2-291 16</inkml:trace>
  <inkml:trace contextRef="#ctx0" brushRef="#br0" timeOffset="226855.4348">14619 17431 1030 0,'-17'2'444'0,"-7"5"-235"16,5 3-59-16,14 6-59 0,7 2-28 16,21 8-30-1,7 1-4-15,14 6-5 16,2 2-6-16,-12 1-10 0,-11-3 1 0,-25-4 5 15,-12-3 3 1,-23-9 3-16,-6-6 0 16,-1-11-5-16,1-4-4 15,15-9-46-15,9-1-55 0,19-4-146 16,11-2-165 0</inkml:trace>
  <inkml:trace contextRef="#ctx0" brushRef="#br0" timeOffset="227099.5777">14878 17409 1272 0,'8'-4'517'0,"6"-6"-337"16,4 0-30-16,10 3-71 16,-5 3-28-16,-4 4-35 15,4 7-6-15,-19 7-4 16,-4 2 0-16,-5 11-1 0,-13-2 1 15,-1 5-2 1,2 0-1-16,14-8-2 16,3-1-1-16,15-11-2 15,4-4 0-15,9-5 13 16,7-1-59-16,7-7-57 16</inkml:trace>
  <inkml:trace contextRef="#ctx0" brushRef="#br0" timeOffset="227439.558">15325 16646 869 0,'19'12'445'16,"10"12"-72"-16,10 43-225 16,-2 19-5-16,4 40-23 15,0 7-19-15,-18 14-46 16,-13 2-23-16,-19-11-19 15,-13-9-3-15,-3-34-6 16,0-21-18-16,-4-39-150 16,5-12-292-16</inkml:trace>
  <inkml:trace contextRef="#ctx0" brushRef="#br0" timeOffset="227822.0587">16097 17216 1177 0,'0'7'475'15,"-3"12"-286"-15,1 8-72 16,-6 12-31-1,0 5-24-15,8 2-37 16,2-2-4-16,11-13-11 16,8-13-10-16,11-19-172 15</inkml:trace>
  <inkml:trace contextRef="#ctx0" brushRef="#br0" timeOffset="227979.5277">16079 16957 814 0,'-3'-3'439'16,"3"-1"-46"-16,3 2-295 0,-3 2-182 16</inkml:trace>
  <inkml:trace contextRef="#ctx0" brushRef="#br0" timeOffset="228382.6251">15869 16704 830 0,'17'2'384'15,"15"-1"-131"1,-17-1-127-16,2 1-2 0,74 5-32 16,17 7-28-16,11-10-34 15,-36-2-11-15,-19-1-10 0,-13-6-2 16,-25-1-37-16,-16-5-17 16,-16-10-10-16,-11-4 1 15,-12-5 36-15,-1 3 16 0,9 7 16 16,5 6 11-1,14 13 9-15,7 6 7 0,13 9 4 16,7 11-7-16,6 8-1 16,-3 2 9-16,-18 0 24 15,-10-5 17 1,-23-4 13-16,-7-8-13 0,-10-2-34 16,3-5-22-16,8-2-65 15,7 7-87-15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0-15T06:44:11.795"/>
    </inkml:context>
    <inkml:brush xml:id="br0">
      <inkml:brushProperty name="width" value="0.05292" units="cm"/>
      <inkml:brushProperty name="height" value="0.05292" units="cm"/>
      <inkml:brushProperty name="color" value="#FF0000"/>
    </inkml:brush>
    <inkml:context xml:id="ctx1">
      <inkml:inkSource xml:id="inkSrc106">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0-20T09:35:32.464"/>
    </inkml:context>
  </inkml:definitions>
  <inkml:trace contextRef="#ctx0" brushRef="#br0">1701 5903 912 0,'0'-18'378'0,"12"-24"-203"0,11-5-37 16,14-4-18-1,10 7-13-15,8 16-45 16,6 14-14-16,5 33-32 15,0 15-9-15,-6 19 0 16,-6 6 0-16,-7-9 0 0,-5-5 0 16,-12-25-7-16,-4-13-3 0,-3-19-2 15,-6-15-2-15,0-7 7 16,-1-4 3 0,-5 6-5-16,2 7-5 15,5 13-8 1,-2 10-3-16,7 11 3 0,1 8 5 0,-5 10 6 15,2 0 4-15,-15 3 4 16,-5-2 5 0,-13-8 10-16,-6-1 2 15,-2-13-23-15,-3-6-32 0</inkml:trace>
  <inkml:trace contextRef="#ctx0" brushRef="#br0" timeOffset="601.3219">3530 5493 936 0,'-21'5'384'16,"-34"3"-236"-16,-12 2-55 15,-12 0-47-15,0-8-14 16,14-3-21-16,14 1-12 0,29 0-42 16,11 3-20-1,25 3-15-15,13-1-4 16,16 4 53-16,12 6 23 0,4 5 32 15,-4 6 28-15,-15 11 39 16,-20 7 20-16,-26 13 5 16,-23 8-14-16,-24 7-51 15,-3-4-23-15,2-13-19 16,10-10-1-16,17-21-2 16,9-7-7-16,16-10-9 15,5-4-4-15,18 3-2 16,7-6 6-16,21 0 7 15,9 1 1-15,7-4 1 16,5 1 2-16,-4 1 29 16,-6-1-93-16,-12-1-274 0</inkml:trace>
  <inkml:trace contextRef="#ctx0" brushRef="#br0" timeOffset="780.2311">3607 5823 1086 0,'8'-5'454'16,"10"-6"-263"-16,14 7-94 0,9 4-63 15,7 5-15-15,2 4-9 16,-9 1-1-16,-14-4-42 16,-5-1-77-16</inkml:trace>
  <inkml:trace contextRef="#ctx0" brushRef="#br0" timeOffset="915.7008">3795 5874 895 0,'0'17'370'0,"-4"17"-222"16,1 6-44-16,5 4-57 0,4-4-16 16,9-3-55-16,3-7-78 15</inkml:trace>
  <inkml:trace contextRef="#ctx0" brushRef="#br0" timeOffset="1310.3743">4236 5999 815 0,'-5'-9'459'16,"-6"-7"-115"-16,-5-2-125 0,-10-6-42 15,-9 0-58-15,4 3-43 16,-7 14-53-16,6 8-20 0,11 20-44 15,0 6 20 1,18 7-3-16,6-3-1 16,15-6 7-16,5-2 2 0,5-14 6 15,3-3 4-15,-7-10 9 16,-2-7 3-16,-3-7 8 16,-5-2 4-16,-1-5 16 15,0 2 1-15,-3 4-4 0,-2 4-7 16,0 10-23-16,-1 5-4 15,3 14-4-15,1 5 0 16,5 10 4-16,-3-1 1 16,4-2 2-1,1-2 0-15,-1-9 0 16,5-6 4-16,-11-14 6 16,8-9 3-16,8-16 4 15,-5-3-1-15,18-7-4 16,-12-2-3-16,-6 10-80 15,-4 3 88-15</inkml:trace>
  <inkml:trace contextRef="#ctx0" brushRef="#br0" timeOffset="1877.5804">5145 5869 597 0,'-1'8'319'15,"1"6"-57"-15,0 10-164 16,1 3-21-16,9 6-35 16,2-4-13-16,11-4-12 15,5-8-1-15,3-15-1 16,3-8 4-16,-2-14 11 15,-5-3 5-15,-9-11 4 0,-4-1 3 16,-12-2 20-16,-4 2 2 16,-4 16-1-16,-3 12-11 15,2 23-39-15,4 16-9 16,7 25-13-16,6 8 2 16,0 11 3-16,-2 0-3 15,-9-4 5-15,-8-4 2 0,-8-12 2 16,-4-8 7-1,-7-19 12-15,-1-10 11 16,-4-22 13-16,0-14-1 0,6-22-16 16,2-9-31-16,17-10-64 0,5-4-45 15,9-2-209 1</inkml:trace>
  <inkml:trace contextRef="#ctx0" brushRef="#br0" timeOffset="2028.5304">5545 5434 1098 0,'2'-6'518'16,"-1"-9"-233"-16,-2 22-176 15,-6 12-52-15,0 16-58 32,2 13-52-32,2 7-376 15</inkml:trace>
  <inkml:trace contextRef="#ctx0" brushRef="#br0" timeOffset="2456.9408">5635 5864 918 0,'-3'9'360'16,"-4"14"-246"-1,1 6-47-15,10 9-44 0,2 2-5 16,12-6-5-16,3-5 2 0,7-13 3 16,-2-11 2-16,-3-10 25 15,0-9 22 1,-4-10 35 0,-3-2 11-16,-4-4 5 15,-4 1-15-15,-1 6-30 0,-3 3-15 0,-1 14-42 31,-2 6-15-31,5 19-13 16,0 7-3-16,4 13 7 0,1 6 2 0,-6 7-2 31,-1 5 0-31,-9 4 2 16,-9-2 2-16,-4-1 10 0,-4-4 4 0,-1-13 5 16,-2-7 3-1,3-22 8 1,1-13 0-16,4-29-26 15,9-10-36-15,1-20-148 0,6 0-94 0</inkml:trace>
  <inkml:trace contextRef="#ctx0" brushRef="#br0" timeOffset="2711.3772">6306 5814 1359 0,'-2'-1'584'0,"2"1"-320"31,-3 1-84-31,3-1-98 16,0 0-31-16,0 0-38 15,0 0-5-15,0 0-68 16,0 0-99-16</inkml:trace>
  <inkml:trace contextRef="#ctx0" brushRef="#br0" timeOffset="2985.9912">6280 6099 1316 0,'2'0'566'15,"-1"1"-296"-15,4-1-72 16,-5-1-68-16,0-1-14 16,0 1-18-16,0 0-11 15,6-1-21-15,-2 1-8 16,1 0-17-16,-2 0-2 0,2 1-10 15,-4 0-5-15,1 0-10 16,-2-2-5-16,0 1 3 16,0 0-42-16,0 1 279 15</inkml:trace>
  <inkml:trace contextRef="#ctx0" brushRef="#br0" timeOffset="5465.8886">7917 5478 570 0,'14'-1'321'0,"10"1"-31"15,-9 0-37-15,-18 2-50 16,-10 0-17-16,-19 3-50 15,-12-3-22-15,-16-1-51 16,-9-1-15-16,-9-1-28 16,0 1-12-16,9 3-12 0,13 4-8 15,26 2-19-15,16 4-8 16,21 7-11 0,9 1 1-16,17 4 17 0,13-1 7 15,16-1 14 1,1-2 4-16,-7 4 4 0,-11 1 2 15,-30 1 2 1,-11 6 0-16,-28 3 0 0,-25 9-1 16,-22 7 0-16,-8-3 1 0,8-4-1 15,48-22-4 1,11-11-11-16,1 0-6 0,11 25 11 16,24-4 10-16,54-7 13 15,6-11 5 1,6-9-6-16,8 1-5 15,-11-6 4-15,0-1 4 0,-8 0-134 16,-18-9-359-16</inkml:trace>
  <inkml:trace contextRef="#ctx0" brushRef="#br0" timeOffset="5801.6786">8266 5658 1104 0,'-4'0'428'0,"-3"5"-248"15,3 25-162-15,5 14-28 0,7 31 11 32,0 8 4-32,8 3 0 15,-2-2-1-15,-1-30 9 0,0-12 6 0,-4-25 29 31,-3-13 16-31,-6-22 7 0,-5-11-1 16,-5-23-24-16,-3-12-13 16,-2-23-9-16,-2-10-3 0,0-3-8 15,7 12-9-15,10 25-18 16,3 11-11 0,21 26-21-16,3 6-2 15,20 15 4-15,10 5 5 16,19 8 5-16,8 4-60 0</inkml:trace>
  <inkml:trace contextRef="#ctx0" brushRef="#br0" timeOffset="6038.7759">8257 5987 1105 0,'14'-3'436'0,"26"-2"-298"0,12-1-54 16,19 1-51 0,2-2-10-16,-10 6-88 0,-6 2-81 15</inkml:trace>
  <inkml:trace contextRef="#ctx0" brushRef="#br0" timeOffset="6444.5786">8710 6120 823 0,'-5'0'368'0,"-1"9"-172"16,0 3-106-16,7 5-75 0,10 8-6 16,5-6 0-16,5 0 1 15,3-8 8 1,-2-7 7-16,-6-8 13 0,1-6 4 16,-9-4 3-16,-1-4-3 15,-4 0-2 1,-5-3 1-16,-1 5-8 15,3 7-14-15,1 13-26 0,6 10-8 16,2 12-7 0,-2 8 8-16,7 18 10 15,0 7 1-15,-3 10 3 16,-2 0 1-16,-19-6 34 16,-14-5 18-16,-11-20 25 0,-3-8 7 15,-5-20-14-15,2-11-10 16,-3-27-85-16,0-16-61 15,11-27-298-15</inkml:trace>
  <inkml:trace contextRef="#ctx0" brushRef="#br0" timeOffset="6934.0699">8351 5234 998 0,'-2'-1'440'16,"2"-1"-245"-16,11 2-75 15,24-1-77 1,17 1-14-16,30-1-1 0,6 2-3 16,4 2-12-16,-8-1-3 15,-21 4-13-15,-12-3-15 16,-24-1-62-16,-11 0-25 15,-16-6-39-15,-6-2-6 16,-6-10 55-16,-2-2 25 0,4-3 58 16,3 3 31-16,8 10 43 15,2 6 10-15,4 10 24 16,2 9 4-16,-2 8 3 16,-2 3-5-16,-5 6-25 15,-4-2-14-15,-1-5-39 16,5-2-94-16</inkml:trace>
  <inkml:trace contextRef="#ctx0" brushRef="#br0" timeOffset="7309.8436">9418 5805 1032 0,'9'0'401'0,"16"0"-273"15,11-2-46-15,18-1-37 0,7-1-12 16,-2 4-20 0,-5 0-3-16,-13 4-19 0,-14 0-46 15,-16 2-145 1,-1 2-212-16</inkml:trace>
  <inkml:trace contextRef="#ctx0" brushRef="#br0" timeOffset="7475.4594">9462 5968 901 0,'4'3'395'15,"12"4"-152"1,10 0-65-16,19 0-28 15,8-4-19-15,5-3-60 0,0 0-19 16,-9-3-38 0,-10-6-73-16</inkml:trace>
  <inkml:trace contextRef="#ctx0" brushRef="#br0" timeOffset="8151.898">10267 5734 643 0,'15'12'234'16,"8"21"-179"-16,4 8-12 16,-7 12 35-16,-7 0 30 0,-9-8 30 15,-5-7-9 1,-7-16-26-16,-4-10-20 16,1-12-15-16,4-14-17 15,5-17-34-15,7-12-22 16,10-7-34-16,9 2 1 0,7 10 9 15,2 12 9 1,5 13 9-16,-6 9 10 0,-6 13 9 16,-5 5 8-16,-10 11 10 15,-9 7-5-15,-8 4 1 16,-4 4-4-16,-5-7-5 16,3-6 0-16,7-16-13 15,5-9-5-15,15-18-11 16,-2-10-1-16,12-11 8 15,6-2 3-15,-3 5 4 16,11 5 9-16,-6 12 20 16,-1 8 4-16,-8 12 4 15,-4 11-9-15,-5 15-14 0,-8 8-3 16,-2 7-1-16,-4-4 5 16,0-6-120-16,-2-5-164 15</inkml:trace>
  <inkml:trace contextRef="#ctx0" brushRef="#br0" timeOffset="8580.9499">11251 6012 525 0,'5'-10'337'16,"1"-13"-18"-16,0-3-106 16,-7-3-29-16,-10-5-34 15,-5 3-23-15,-12 11-48 0,-2 6-24 16,-8 14-55 0,-1 9-24-16,6 18-19 15,4 9-2-15,15 13 9 0,9-2 11 16,15-4 16-16,7-13 7 15,16-10 4-15,7-6 5 16,0-15 8-16,2-5 3 16,-9-12 9-1,-8-6 2-15,-7-7-1 0,-6 1 0 0,-7 3-1 16,-5 1 0-16,3 13-27 31,-1 4-19-31,-2 16-25 0,3 13-8 16,-5 14 20-16,1 9-9 15,1 1-122-15,0 0-76 0</inkml:trace>
  <inkml:trace contextRef="#ctx0" brushRef="#br0" timeOffset="8969.7083">11469 6148 531 0,'0'3'296'0,"0"7"-52"16,2-1-84-16,11 4-64 16,5-2-13-16,9-2-2 15,1-5-2-15,-2-11 13 16,-3 0 3-16,-6-9-7 15,-4-1-5-15,-6 3-22 16,-3-2-5-16,-4 8-15 16,0 3-23-16,-2 10-38 15,0 7-15-15,2 8-5 16,1 8 13-16,2 13 18 16,0 7 3-16,-3 12 2 0,-2 1 3 15,-10-3 6-15,-7-4 6 16,-15-15 12-16,-9-10 9 15,-8-20 10-15,0-9 2 16,4-19-63-16,10-14-81 16</inkml:trace>
  <inkml:trace contextRef="#ctx0" brushRef="#br0" timeOffset="9493.9697">11083 5488 950 0,'-4'1'443'0,"-3"3"-197"16,13 2-166 0,13 2-35-16,30 3-29 15,14-3 7-15,21 1 5 0,6-3-9 16,-6-6-11-16,-4 0 1 15,-12 1-4-15,-16-1-7 0,-23-1-10 16,-13 0-7-16,-18-7-6 16,-7 1 8-1,-9-6 10-15,-4-3 6 0,4-3 11 16,2-1-1-16,10 3-9 16,5 7-10-16,6 6-25 15,6 4 4-15,5 15 4 16,1 3 14-16,-1 12 46 0,-2-1 9 15,-9 1 31-15,-5-2 6 16,-7-9-9-16,-4-3-10 16,1-8-15-1,1-4-68-15</inkml:trace>
  <inkml:trace contextRef="#ctx0" brushRef="#br0" timeOffset="13892.4971">12525 5883 527 0,'9'-2'289'15,"8"-2"-49"-15,23 1-113 16,17 2-18-16,22 1-32 16,8-1-16-16,4-2-31 15,-4 2-10 1,-11 0-42-16,-10 0-52 16,-21 1-182-16</inkml:trace>
  <inkml:trace contextRef="#ctx0" brushRef="#br0" timeOffset="14116.2003">12567 6052 591 0,'6'4'260'16,"5"-2"-92"-16,33-3-94 0,15-2-9 15,16-2 18 1,12 2-5-16,3 3-33 16,-6 0-12-16,-9-10-59 15,-12 5-89-15</inkml:trace>
  <inkml:trace contextRef="#ctx0" brushRef="#br0" timeOffset="14301.5326">13299 5796 719 0,'15'12'304'15,"13"26"-147"-15,0 3-27 0,-3 8-29 16,-12 0-2 0,-13-6-31-16,-8-5-6 15,-19-9-14-15,-7-3-2 16,-15-7-191-16</inkml:trace>
  <inkml:trace contextRef="#ctx0" brushRef="#br0" timeOffset="14627.0543">12617 5795 835 0,'-15'1'378'0,"-18"6"-183"15,-2 13-64 1,5 16-72-16,6 11-18 15,15 10-22-15,9-6-1 16,19-9-9-16,11-7 1 16,19-11 4-16,8-4 3 15,-1-2-37-15,-6-3-90 0</inkml:trace>
  <inkml:trace contextRef="#ctx0" brushRef="#br0" timeOffset="15498.7874">1843 7413 701 0,'18'1'270'0,"30"3"-189"15,21 3-8-15,13-1 3 16,7 1-14-16,2-1-22 16,-2 0-6-16,-12-2-20 15,-10 2-90-15</inkml:trace>
  <inkml:trace contextRef="#ctx0" brushRef="#br0" timeOffset="15711.5166">1892 7601 752 0,'10'0'309'0,"6"0"-148"16,22 4-88-1,11 1 1-15,14 2 17 16,12 5-10-16,-1-6-24 15,2-1-16-15,1-2-20 16,-6-8 11-16,-1-5-275 16</inkml:trace>
  <inkml:trace contextRef="#ctx0" brushRef="#br0" timeOffset="15923.354">2490 7382 784 0,'10'2'310'16,"18"6"-181"-16,4 4-28 15,6 12 15-15,-2 0-6 16,-11 5-22-16,-9 3-12 0,-16 4-21 16,-11-1-5-16,-16-2 3 15,-4-5-72-15,-13-6-292 16</inkml:trace>
  <inkml:trace contextRef="#ctx0" brushRef="#br0" timeOffset="16266.9244">2060 7377 762 0,'-9'-5'373'15,"-17"-5"-138"-15,-3 6-58 0,-8 11-78 16,-2 7-34-1,4 13-39-15,4 5-12 0,13 8-15 16,7 5-3-16,15 3-7 16,12-4 0-16,24-2 8 15,9-11 3-15,17-9 18 16,8-9-30-16</inkml:trace>
  <inkml:trace contextRef="#ctx0" brushRef="#br0" timeOffset="24386.5151">3345 7408 994 0,'-2'-4'414'15,"-3"3"-267"-15,2 12-51 16,6 25-59-16,0 18-15 15,5 30 6-15,1-3 0 16,-4 2-5-16,-1-7-4 0,-3-27-7 16,-1-6-3-16,3-26 6 15,-1-6 9-15,-2-18 6 16,0-12 1-16,-2-10-4 16,-4-12-10-16,-4-18-5 15,-2-14-1-15,-6-28 1 16,4-3-3-16,12 7-5 0,7 16-4 15,12 33-9 1,3 16-2-16,8 13-2 16,7 5 0-16,9 13 2 15,7 3 0-15,-2 8 27 16,1 1-88-16,10 2-258 16</inkml:trace>
  <inkml:trace contextRef="#ctx0" brushRef="#br0" timeOffset="24594.4526">3438 7715 844 0,'28'-3'322'15,"35"-4"-236"-15,4 2-44 0,1 1-58 16,-8-1-110-16</inkml:trace>
  <inkml:trace contextRef="#ctx0" brushRef="#br0" timeOffset="24832.1568">3650 7946 513 0,'5'0'329'0,"1"-10"43"15,6 1-176-15,5-11-82 16,-4-2-16-16,4 3-31 16,-1 0-2-16,-6 11-9 15,3 8-10-15,-8 10-17 0,1 13-11 16,-2 7-9-16,-2 2 1 15,4 0-8-15,-2-4-72 16</inkml:trace>
  <inkml:trace contextRef="#ctx0" brushRef="#br0" timeOffset="25175.3397">3961 7902 994 0,'-5'5'412'16,"-2"3"-228"-16,8 9-121 16,10 4-19-16,12 0-18 15,8-2-7-15,2-8-3 16,-3-8 0-16,-7-10 8 16,-4-6 3-16,-9-11 5 15,0 0-2-15,-9-1-3 16,-1-3-4-16,4 14-5 15,-4 4-8-15,4 16-10 16,-2 11-3-16,1 13-6 16,-1 10 4-16,-2 12 3 0,0 6 1 15,-4-4 3-15,-5-4 3 16,-10-16 13-16,-3-10 3 16,-18-22 5-16,-7-12-6 15,-7-19-104-15,-5-15-95 16</inkml:trace>
  <inkml:trace contextRef="#ctx0" brushRef="#br0" timeOffset="25655.3305">3425 7020 797 0,'9'2'318'16,"26"6"-191"-16,12 0-46 0,21-1-17 31,15 1-11-31,10-5-23 16,2 2-8-16,-7-1-8 0,-20-1-3 15,-30-5-7 1,-14-3-4-16,-23-5-2 0,-2-1-2 15,-10-2 4-15,0 0 4 0,2 6 5 16,4 6 1 0,8 12 12-16,-3 3 8 15,8 11 26-15,3 6 8 16,-3-6-6-16,8 2-8 16,-8-6-32-16,-3-9-85 15</inkml:trace>
  <inkml:trace contextRef="#ctx0" brushRef="#br0" timeOffset="25969.898">4755 7424 902 0,'-2'-4'436'16,"0"2"-186"-16,-1 8-81 15,3-6-103-15,-1 33-16 16,4 64-6-16,7-29-7 0,2-6-11 15,4-4-9 1,-2-22-53-16,-3-11-83 16</inkml:trace>
  <inkml:trace contextRef="#ctx0" brushRef="#br0" timeOffset="26119.8001">4564 7625 664 0,'0'-3'424'0,"-2"-11"31"15,19 12-220-15,27 1-118 16,16-1-21-16,38 3-38 16,-6-5-15-16,-9-1-12 15,-11 3-98-15</inkml:trace>
  <inkml:trace contextRef="#ctx0" brushRef="#br0" timeOffset="26646.9755">5534 7279 903 0,'-5'-2'397'0,"-4"8"-209"0,-1 15-66 0,-1 28-76 31,3 21-8-31,8 25-9 16,2 2-6-16,6-9-3 15,6-16-6-15,2-30-2 16,1-15 1-16,-2-20 13 16,-2-9 7-16,-9-22 10 15,-2-3 1-15,-12-24-12 16,-12-17-6-16,-2-12-10 15,-3-13-8-15,6 5-8 16,10 13-3-16,13 21-13 0,9 14-1 16,16 20-7-16,11 10-1 15,13 9 7-15,7 2 2 16,12 5 8-16,6-1-44 16,6 3-280-16</inkml:trace>
  <inkml:trace contextRef="#ctx0" brushRef="#br0" timeOffset="26854.4552">5484 7576 874 0,'33'5'399'15,"10"-2"-174"-15,22-3-139 16,10-3-26-16,6-2-94 16,6 3-150-16</inkml:trace>
  <inkml:trace contextRef="#ctx0" brushRef="#br0" timeOffset="27150.8477">5891 7798 957 0,'15'-3'408'16,"18"-3"-208"-16,7 5-51 15,2 4-44-15,-8 1-24 0,-18 6-35 16,-12 3-3-16,-18 5-5 15,-9 5-2-15,-8 8-15 16,-1 1-6-16,13-4-9 16,11-5-2-16,19-11 2 0,14-7 0 15,14-5-1 1,2-5 0-16,5-1-47 16,-1 0-98-16</inkml:trace>
  <inkml:trace contextRef="#ctx0" brushRef="#br0" timeOffset="27529.8063">6250 7847 982 0,'-3'5'399'0,"-5"7"-241"0,0 5-63 16,7 7-51-16,4 1-7 16,10-1-14-16,7-3-1 15,8-9-3-15,3-6 3 16,2-11 2-16,1-8 1 16,-10-6-1-16,-3-1 8 15,-13 1 14-15,3 4 1 16,-4 9-8-16,-2 7-11 15,7 17-20-15,-6 8-5 16,2 21-1-16,-5 6 1 16,-14 10-2-16,-3-3 3 0,-22-13 8 15,-6-7 9-15,-5-25 9 16,-4-9-1-16,5-20-8 16,0-15-57-16,11-16-139 15</inkml:trace>
  <inkml:trace contextRef="#ctx0" brushRef="#br0" timeOffset="28174.0452">5689 6998 717 0,'-2'3'337'16,"2"0"-144"-16,7 3-83 0,11 0-24 15,30-1-27 1,9 1-8-16,40-1-17 0,7 1-8 16,-6 0-14-1,-5 0-2-15,-19 0-3 16,-15-2 0-16,-16-1 1 0,-12-3 0 0,-28-4-8 16,-8-5 0-1,-21-5-1-15,-2-2-1 16,-4-4 6-16,5 0-1 0,15 6-9 15,8 5-9 1,17 9-11-16,3 8-1 0,12 15 15 16,4 8 17-16,-4 3 42 15,-4 0 23 1,-15-7 31-16,-10-4 8 16,-17-3-10-16,-5-9-16 0,-4-6-36 15,0-5-17-15,9-11 155 16</inkml:trace>
  <inkml:trace contextRef="#ctx0" brushRef="#br0" timeOffset="30497.3256">7176 7650 817 0,'2'0'345'16,"7"3"-179"-16,6-3-37 15,15 4-41-15,10-4-12 16,17-7-33-16,6 2-16 16,-1-1-39-1,-4 5-54-15,-15 1-176 16</inkml:trace>
  <inkml:trace contextRef="#ctx0" brushRef="#br0" timeOffset="30671.8056">7239 7813 830 0,'14'1'351'0,"25"-1"-205"16,17-4-21 0,18-3-63-16,11-2-21 15,-3 6-72-15,-5 1-144 0</inkml:trace>
  <inkml:trace contextRef="#ctx0" brushRef="#br0" timeOffset="31193.277">7928 7542 860 0,'14'15'362'16,"16"17"-201"-1,7 4-31-15,-5 11-37 16,-5-4-12-16,-18-3-22 16,-11 0-6-16,-12-7-18 15,-5-5-7-15,-2-9-5 0,7-11 2 16,5-14 1-16,3-9-2 15,15-22-8-15,4-2-11 16,15-10-7-16,8-1-3 16,4 8 1-16,-1 3 2 15,-6 19 6-15,-1 11 7 0,-7 20 6 16,-7 7 0-16,-7 14-2 16,-2 2-3-16,-10-10-4 31,-1-12 1-31,2 1-3 0,-3 31-1 0,-1-10-2 15,-2-6-2-15,10-31-1 16,4-6 0-16,8-13 1 16,10-6-1-16,3-8 1 15,4-1 0-15,3 9 0 16,-1 6 1-16,1 20 7 16,-6 10 5-16,-7 15 8 15,-10 7 2-15,-9 6-3 0,-3-3-6 16,-1 0 2-1,0-2-79-15</inkml:trace>
  <inkml:trace contextRef="#ctx0" brushRef="#br0" timeOffset="31687.6366">8968 7742 454 0,'7'-3'277'0,"4"-6"-10"0,-2 2-34 15,-4-3-57-15,0 2-23 16,-7-1-45-16,-8-4-14 16,-10-1-25-1,-8-1-13-15,-11 4-19 16,-3 7-16-16,4 10-22 16,3 12-10-16,8 10-10 15,10 3 3-15,9 4 4 16,8-6 4-16,16-2 5 15,11-3 1-15,14-10 4 16,5-4 3-16,3-10 3 16,-6-7 5-16,-16-6 4 0,-1-5 4 0,-12-5 0 15,-9 14-3 17,-2 4 8-32,1 2-2 0,4-4-6 0,-5 7-2 15,-2 19-15-15,2 5 1 16,7 4-114-16,0 3-120 15</inkml:trace>
  <inkml:trace contextRef="#ctx0" brushRef="#br0" timeOffset="32070.7679">9258 7875 708 0,'-3'-5'410'16,"3"-2"-70"-16,-2 10-190 15,2-3-55-15,0 0-63 16,2 11-14-16,7 8 0 16,23 31-1-16,-15-37-3 15,-1-7-2-15,6-7 5 16,-1-7 2-16,-7-7 5 15,1-2 1-15,-9-2 3 16,-1-3 15-16,-5 9 5 16,0 1-7-16,1 13-17 15,-1 8-20-15,1 16-13 0,1 9 1 16,-2 17 7-16,1 12-1 16,-7 7-3-16,-5 1 1 15,-14-16 2-15,-4-12 2 16,-6-19 7-16,-1-10 5 0,0-16-53 15,-2-10-58-15,-1-23-275 16</inkml:trace>
  <inkml:trace contextRef="#ctx0" brushRef="#br0" timeOffset="32617.7924">8825 7372 900 0,'3'-3'370'16,"15"-4"-214"-16,15 1-43 15,38-3-57-15,17-1-4 16,16 5-28-16,1 3-11 0,-11 8-8 15,-16 4-4 1,-26 1-32-16,-17-2-15 0,-27-5-16 16,-12-4-4-1,-16-3 31-15,-4-6 15 0,-4-8 20 16,1 0 6-16,10 0 13 16,8 3 4-16,13 10 2 0,9 3 15 15,8 9 17 1,2 7 7-16,1 10 28 15,-5 6-6-15,-13 5 5 16,-8 0 8-16,-24-4-11 16,-8-9-9-16,-5-6-4 15,-2-7-88-15</inkml:trace>
  <inkml:trace contextRef="#ctx0" brushRef="#br0" timeOffset="40622.2371">10256 7705 320 0,'-1'-2'186'16,"1"1"-11"-16,6-1-22 0,-6 2-13 15,12 0-11-15,67 0-7 16,-14 1-9-16,31-2-33 15,9 1-19-15,-1 2-37 16,-11-4-25-16,-28 4-76 16,-16 1-41-16,-21-2-120 15,-12 6-69-15</inkml:trace>
  <inkml:trace contextRef="#ctx0" brushRef="#br0" timeOffset="40876.6498">10330 7819 320 0,'-5'0'188'15,"-3"3"2"-15,8-2-16 16,19 8-5-1,11-2 3-15,28-4-25 0,8-1-28 16,16-5-56-16,3-2-22 16,-8 1-25-16,-1-3-13 15,-10 4-103-15,-7-7-84 16</inkml:trace>
  <inkml:trace contextRef="#ctx0" brushRef="#br0" timeOffset="41162.1605">10843 7588 744 0,'2'-4'327'0,"3"4"-172"16,9 4-33-16,11 9-52 0,12 5-15 15,15 7-9 1,4 2-10-16,3 3-17 15,-6-1-1-15,-13-3-10 16,-11-2-4-16,-20-13 7 16,-7 3 17-16,-10-7 26 15,-6 4 17-15,-11 3 11 16,-6 1-11-16,-5 5-18 16,5-4-17-16,6 2-18 15,9-2-6-15,11-8-487 0</inkml:trace>
  <inkml:trace contextRef="#ctx0" brushRef="#br0" timeOffset="42155.0375">1833 9231 473 0,'12'2'216'15,"26"-2"-77"-15,11 1-23 16,14-1-10-16,12 0-17 0,14 2-26 16,2 0-12-16,9 3-12 15,-7-3-9 1,-30 0-16-16,-11-4-8 16,-23-2-86-16,-16-1-110 0</inkml:trace>
  <inkml:trace contextRef="#ctx0" brushRef="#br0" timeOffset="42409.2919">1848 9394 681 0,'6'0'294'0,"18"2"-114"15,13 3-40-15,20-1-10 16,4-3-21-16,16-1-52 16,4-3-16-16,7 0-20 15,3 1-8-15,-15-2-8 16,-10-4-6-16,-18-1-60 0,-9-4-40 0,-17 0-124 16,-9 2-78-1</inkml:trace>
  <inkml:trace contextRef="#ctx0" brushRef="#br0" timeOffset="42686.1582">2432 9106 768 0,'0'-2'371'16,"0"0"-148"-16,12 4-117 16,4 2-38-16,13 12-35 15,5 5-3-15,4 6-12 16,-6 3-5-16,0 3-8 15,-8-3-1-15,1-4 2 16,2-4 0-16,-5-9 3 16,1-6 0-16,-8-4 2 15,-4-3 3-15,-11 0 7 16,-9 4 2-16,-17 4 7 16,-9 5 3-16,-3 12-5 15,-1 0-3-15,4 7-9 0,7-2-8 16,2-2-38-1,7-3-163-15</inkml:trace>
  <inkml:trace contextRef="#ctx0" brushRef="#br0" timeOffset="73356.1684">3367 9356 888 0,'9'4'367'0,"26"0"-203"0,21 4-38 15,27-5-29-15,6 1-26 16,0-4-35-16,-10-3-46 16,-9 3-348-16</inkml:trace>
  <inkml:trace contextRef="#ctx0" brushRef="#br0" timeOffset="73872.6811">4255 9014 675 0,'-1'-2'357'0,"1"4"-120"16,0 8-72-16,-2 17-96 15,2 15-22-15,-3 26 2 16,-1 7-11-16,3 9-9 0,0-8-6 0,1-23-5 31,0-9-3-31,1-21-1 0,3-9 7 16,-2-13 27-16,2-6 7 15,0-13 10-15,-3-4-5 16,-2-16-19-16,-5-12-5 16,-3-21-11-16,0-11-4 0,9-2-14 15,5 7-7 1,8 20-7-16,3 15-3 15,-1 17-11-15,4 4-5 0,4 11-3 16,8 4 0-16,10 4 9 16,11 4 8-16,12 1-79 15,-1 0-106-15</inkml:trace>
  <inkml:trace contextRef="#ctx0" brushRef="#br0" timeOffset="74107.9321">4342 9332 855 0,'19'3'352'0,"14"4"-200"15,30 3-93-15,7-1-1 16,1-1-21-16,-2-3-9 16,-19 0-105-16,-3-3-260 0</inkml:trace>
  <inkml:trace contextRef="#ctx0" brushRef="#br0" timeOffset="74380.2524">4498 9667 709 0,'-1'0'312'15,"4"-1"-133"-15,5-3-50 16,9-5-41-16,4 0-8 16,2-3-27-16,-2-2-11 15,-7 1 9-15,-3 3 1 16,-6 8-3-1,0 5 1-15,-4 13-10 0,2 5 0 16,-3 9-2 0,0 2-6-16,5 0-13 15,-3-4-7-15,4-8-30 16,4-6-75-16</inkml:trace>
  <inkml:trace contextRef="#ctx0" brushRef="#br0" timeOffset="74754.6461">4783 9629 858 0,'0'0'363'0,"4"0"-185"15,5 6-118-15,4 7-29 0,7 3-11 16,-1 2-1-1,0-2-3-15,-5-3 2 0,6-11 8 16,0-3 2-16,-5-9 3 16,5-4 0-16,-9-2-8 15,-1 0-5-15,-3 3-11 0,-1 4 3 16,-1 9 0 0,1 8 5-16,1 13 10 15,2 14-7-15,4 18-2 16,1 9-7-16,-6 2 22 15,-10-5 17-15,-18-12 43 16,-14-13 12-16,-10-10-13 16,-2-10-11-16,0-16-36 15,7-10-12-15,15-12-82 16,5-8-77-16</inkml:trace>
  <inkml:trace contextRef="#ctx0" brushRef="#br0" timeOffset="75116.0317">5701 9147 996 0,'4'-2'463'0,"-2"-2"-206"15,2 25-120 1,-1 12-50-16,-4 27-40 15,-1 7-7-15,2 6-23 16,0-1-6-16,11-16 3 16,2-8-63-16,0-19-129 0,1-7-81 15</inkml:trace>
  <inkml:trace contextRef="#ctx0" brushRef="#br0" timeOffset="75281.7543">5509 9408 613 0,'1'0'394'16,"6"1"9"0,24 0-187-16,9 2-42 15,26 2-46-15,8-4-28 16,3 0-42-16,3 0-16 0,-20-2-22 16,-8 0-70-16</inkml:trace>
  <inkml:trace contextRef="#ctx0" brushRef="#br0" timeOffset="75831.7435">6606 9063 1035 0,'-6'14'379'0,"-8"36"-298"16,0 18-37-16,3 20 0 15,6 6-3-15,9-12-5 16,3-11-4-16,10-22-13 15,0-13-1-15,2-24 23 16,-2-14 11-16,-10-23 15 16,1-10 1-16,-13-19-17 15,-11-14-9-15,-14-33-11 0,-3-10-8 16,4-4-13 0,7 16-9-16,18 43-15 15,7 18-13-15,18 30-11 0,12 7 2 16,19 5 10-1,13 5 12-15,21 1-17 16,7 0-77-16</inkml:trace>
  <inkml:trace contextRef="#ctx0" brushRef="#br0" timeOffset="76055.3492">6519 9340 614 0,'13'-4'356'0,"28"0"6"16,9-1-227-16,14 4-66 15,10 1-27-15,-9 0-28 16,-3 9-20-16,-13 3-379 15</inkml:trace>
  <inkml:trace contextRef="#ctx0" brushRef="#br0" timeOffset="76340.7436">6860 9531 620 0,'1'-5'363'15,"7"-3"-11"-15,6 5-184 0,10 1-80 16,11 7-23 0,1 4-31-16,-5 5 3 15,-10 4 6-15,-18-1 4 16,-12 10 7-16,-6-3-10 16,-5 1-18-16,10-4-7 15,10-3-4-15,7-2-1 16,16-10 2-16,1 2 0 15,1-7-1-15,1-1-28 16,4-1-174-16,-7-1-232 0</inkml:trace>
  <inkml:trace contextRef="#ctx0" brushRef="#br0" timeOffset="76656.4411">7213 9583 667 0,'0'-3'366'0,"0"-3"-80"0,2 6-81 16,-2 0-105-16,0 0-33 15,0 0-41 1,4 16-4-16,44 32-8 16,-27-33 0-16,3-9 5 15,-2-6 4-15,-1-5 4 16,-3-5 0-16,-9-4-6 0,-4-1-4 16,-5 4-8-1,0 2-13-15,1 10 1 0,0 9 3 16,3 13 10-1,0 14 11-15,3 18-2 16,1 8-2-16,-1 9-2 0,-6-8 3 16,-18-12 33-16,-10-7 15 15,-12-23 11-15,-1-4 0 0,4-18-27 16,2-14-21-16,8-17-142 16,8-11-289-16</inkml:trace>
  <inkml:trace contextRef="#ctx0" brushRef="#br0" timeOffset="77047.2185">7988 9348 901 0,'13'-3'376'15,"25"-6"-226"-15,11 6-42 16,14 1-48-16,3-2-22 16,4 4-22-16,-2-2-2 15,-11 2-80-15,-8 3-71 16</inkml:trace>
  <inkml:trace contextRef="#ctx0" brushRef="#br0" timeOffset="77212.0461">8100 9439 547 0,'-5'4'343'0,"5"6"-14"15,8-5-67-15,28 4-94 16,8-3-27-16,14-6-49 15,9 4-30-15,2-3-23 16,3-1-86-16</inkml:trace>
  <inkml:trace contextRef="#ctx0" brushRef="#br0" timeOffset="77909.3897">8940 9262 662 0,'17'5'327'16,"18"11"-104"-16,-6 5-54 16,-13 18-45-16,-12 3-19 15,-14 1-27-15,-8 5-16 0,-4-12-31 32,4-6-9-32,10-11-10 15,5-9 4-15,11-14 8 0,3-7 1 16,5-17 1-16,3-9-6 15,8-2-11-15,1 1-3 16,9 3-7-16,0 13-5 16,-8 13-10-16,-2 8 14 15,-10 15 7-15,-6 4 7 16,-8 4 12-16,-2 1-11 0,-7-2-3 16,-3 1-2-1,3-8-2-15,3-4 0 0,3-10 5 16,7-7 0-16,6-10 0 15,5-3-1-15,7-3-8 0,3 4-2 16,3 7-5-16,1 5-3 16,-5 11 14-1,-7 9 9-15,-11 8 14 0,-3 5 6 16,-4 3-11 0,0-5-5-16,3-2-19 15,2-3-61-15</inkml:trace>
  <inkml:trace contextRef="#ctx0" brushRef="#br0" timeOffset="78378.747">9895 9443 516 0,'0'-10'347'0,"-2"-9"-1"0,-5-8-128 16,-8-1-31-16,-4 2-57 16,-1 9-28-16,-7 8-47 15,2 11-21-15,-6 14-32 16,-5 5-8-16,7 13-8 15,4 1 0-15,18 0 4 16,11 3 2-16,18-10 8 16,5-3 3-16,2-15 8 15,5-7 3-15,0-10 4 16,-4-8 1-16,1-6-1 16,-12-3-1-16,-3-8-2 15,-1 5-3-15,-9 4 17 16,-1 5 7-16,-6 20-2 15,-4 4 2-15,0 13-22 16,5 6-9-16,7 2 0 16,4 0-3-16,7 0 0 0,-1-3-6 15,-1-4-164 1,1 0-163-16</inkml:trace>
  <inkml:trace contextRef="#ctx0" brushRef="#br0" timeOffset="78752.1092">10109 9583 721 0,'0'-5'378'15,"0"1"-95"-15,3 3-99 0,-3 1-96 16,0 0-32-16,0 0-36 16,15 10-5-16,38 31-1 15,-30-37 2-15,-1-7 6 16,3-7 2-16,-9-5 0 15,-5-2-3-15,-5-4-5 0,-5 1-2 16,3 3-7 0,-4 3 9-16,0 6-7 15,-1 10 3-15,-2 13 5 16,4 7-10-16,2 16 4 16,3 9-3-16,4 19-5 15,0 9 0-15,-2-1 0 16,-4-7 10-16,-11-21 39 15,-11-16 16-15,-21-12 21 0,-9-8-5 0,-12-14-35 16,-2-7-16 0,13-13-24-16,13-7-38 15,24-10-122-15,15-5-80 16</inkml:trace>
  <inkml:trace contextRef="#ctx0" brushRef="#br0" timeOffset="87825.2932">11117 9231 625 0,'4'7'292'0,"16"2"-98"16,15 3-16-16,25-6-25 16,11-2-28-16,24-4-59 15,1-5-26-15,9 0-27 16,-11-1-4-16,-27 1-100 15,-10 6-64-15,-32 7-167 16</inkml:trace>
  <inkml:trace contextRef="#ctx0" brushRef="#br0" timeOffset="88049.8424">11245 9404 741 0,'10'0'323'16,"12"-3"-157"-16,13-2-30 15,37 2-32-15,2-6-25 16,36 4-40-16,-1 1-12 16,-22-1-14-16,-1 4-3 15,-39-2-65-15,-9 2-49 0,-16 2-256 16</inkml:trace>
  <inkml:trace contextRef="#ctx0" brushRef="#br0" timeOffset="88247.1664">11802 9121 752 0,'12'6'322'0,"20"10"-173"16,10 11-35-16,7 9-37 0,0 3-21 15,-12-4-28 1,-13-1-10-16,-30-11-8 16,-17-1-3-16,-26-6-48 15,-3-2-35-15,-8-9-194 16</inkml:trace>
  <inkml:trace contextRef="#ctx0" brushRef="#br0" timeOffset="88546.3904">11333 9153 912 0,'-6'-2'408'0,"-20"-1"-188"0,-6 6-49 15,-14 13-68 1,-2 7-29-16,9 11-44 16,12 2-14-16,26 3-8 15,13-3 3-15,29-5 9 16,8-2 5-16,4-6 0 16,-3-3-4-16,-10-4-8 15,-7-3 3-15,-8-3-100 16</inkml:trace>
  <inkml:trace contextRef="#ctx0" brushRef="#br0" timeOffset="89356.9602">1894 11065 564 0,'-2'-3'326'16,"-2"-3"-31"0,24 4-158-16,17-2-10 15,20 2-37-15,17 2-6 16,16-7-47-16,7 1-18 15,7 4-12-15,-7-2-2 16,-26 5-22-16,-16 3-45 16,-24 2-140-16,-16-2-146 15</inkml:trace>
  <inkml:trace contextRef="#ctx0" brushRef="#br0" timeOffset="89538.3174">1935 11165 714 0,'10'-2'270'0,"20"1"-170"0,11 0-64 15,27-2 6 1,9 2-1-16,18-1-15 0,3 2-8 0,-10 2-11 31,-8 2-9-31,-29 1-135 16</inkml:trace>
  <inkml:trace contextRef="#ctx0" brushRef="#br0" timeOffset="89702.8417">2572 11016 662 0,'8'-2'290'16,"15"0"-143"-16,0 6-26 0,7 5-20 0,0 7-19 16,-3 3-7-16,-1 5-6 31,-15 5-8-31,-10-2-9 15,-16-1-26-15,-8-5-60 16</inkml:trace>
  <inkml:trace contextRef="#ctx0" brushRef="#br0" timeOffset="89932.3631">2049 10973 701 0,'-21'8'352'15,"-15"7"-129"-15,7 9-66 16,2 1-28-16,18 5-51 16,12-2-20-16,23 2-22 15,8-2-6-15,6-4-7 16,1-1-4-16,-1-10-90 15</inkml:trace>
  <inkml:trace contextRef="#ctx0" brushRef="#br0" timeOffset="90427.7171">3447 11137 496 0,'0'-1'328'16,"3"1"20"-16,21-4-167 15,10 4-41 1,20 0-23-16,7 0-9 0,11 0-36 16,2 0-13-16,-7-1-26 15,-4 1-8 1,-22 0-102-16</inkml:trace>
  <inkml:trace contextRef="#ctx0" brushRef="#br0" timeOffset="91474.4158">4576 10816 691 0,'0'-11'363'0,"3"-9"-101"16,-2 12-80-16,-1 33-91 0,-3 19-32 16,-5 29-29-16,-3 13 1 15,-1 8-3-15,-1-3-6 16,8-14-6-16,5-12-5 15,5-31 3-15,6-11 5 16,0-26 19-16,-3-14 4 0,-3-21 3 16,-4-11-3-16,-8-19-14 15,-2-4-3-15,-5-12-10 32,2-4-6-32,11 10-10 0,1 5-5 15,12 27-3-15,8 16-3 16,11 16 0-16,5 10-1 15,14 4 1-15,12 3 4 16,8 3 22-16,8 1-87 0,-2 3-235 16</inkml:trace>
  <inkml:trace contextRef="#ctx0" brushRef="#br0" timeOffset="91693.2539">4601 11114 660 0,'11'0'321'0,"23"4"-97"15,8-4-109-15,20 5-61 0,3 0-19 16,1 2-58-1,-4-4-136-15</inkml:trace>
  <inkml:trace contextRef="#ctx0" brushRef="#br0" timeOffset="91950.3275">4858 11374 651 0,'6'-9'340'0,"5"-5"-59"0,5-5-173 16,5-2-21-16,0-2-22 16,-10 12-3 15,-5 6 10-31,0 0-5 0,15-3-14 0,-5 9-3 0,-3 25-12 16,-3 11 7-16,-1 10 10 15,-4-1-7-15,2-3-16 16,-2-6-10-16,1-15-11 15,3-4-17-15,-6-13-180 16</inkml:trace>
  <inkml:trace contextRef="#ctx0" brushRef="#br0" timeOffset="92651.2461">5732 11011 644 0,'-11'-7'338'0,"-13"-7"-95"15,-10 10-110-15,-9 4-25 16,-3 9-47 0,4 5-16-16,14 6-45 0,8 0-10 15,24 5-15-15,12 0 3 16,22 6 17-16,8 0 6 0,2-1 15 15,-6 2 15-15,-18-7 19 16,-12-4 18 0,-13-4 29-16,-9-4-6 0,-12-9-14 15,-5-4-17-15,2-11-32 16,-4-7-43-16,11-4-134 16,6-2-136-16</inkml:trace>
  <inkml:trace contextRef="#ctx0" brushRef="#br0" timeOffset="92805.8736">5788 11067 676 0,'12'-2'393'0,"9"-1"-64"15,0 3-72-15,-5 15-110 16,-5 4-40-16,-6 11-49 16,-2 4-17-16,-5 5-24 15,-1 0-6-15,-1-5-70 16,-1 0-82-16</inkml:trace>
  <inkml:trace contextRef="#ctx0" brushRef="#br0" timeOffset="92968.1523">5817 10885 1115 0,'-1'-11'446'16,"1"-12"-295"-16,0 7-66 15,4 10-72-15,1 3-22 0,6 11-162 16,1 4-164-16</inkml:trace>
  <inkml:trace contextRef="#ctx0" brushRef="#br0" timeOffset="93187.155">6059 11137 749 0,'8'11'364'0,"9"21"-120"15,-8-12-49-15,-4 3-61 16,-4-3-17-16,-2-9-38 0,-2-6-6 15,6-6-21 1,1-10-10-16,7-12-13 16,3-5-14-16,5-1-13 15,0 3-3-15,0 6-2 0,-1 12 0 16,-2 8 3 0,-3 10 7-16,-2 17 10 0,-3 3 5 15,-5 6 5 1,-1 1-5-16,0-6-27 15,4-2-94-15</inkml:trace>
  <inkml:trace contextRef="#ctx0" brushRef="#br0" timeOffset="94180.9657">6742 11175 611 0,'-12'-6'333'16,"-16"-8"-44"-16,-2-3-43 0,6-7-69 16,4-8-34-16,17-10-78 15,4-3-32-15,26 0-33 16,1 5-3-16,10 14 5 16,9 10 6-16,8 26 5 15,4 7-1-15,-10 24-3 16,-15 5 2-16,-38 0 6 15,-22 6 2-15,-30-2-3 16,-3-3-3-16,12 0-9 16,7-9-3-16,26-9-1 15,6-9-2-15,14-11 0 0,12-2 1 16,15-6 1-16,3-1 3 16,10-5-3-16,4-2-6 0,3-3-90 31,3 0-80-31</inkml:trace>
  <inkml:trace contextRef="#ctx0" brushRef="#br0" timeOffset="94406.5219">7265 11023 805 0,'-11'-12'399'0,"-12"-8"-130"16,-1 4-63 0,-12 16-81-16,-1 5-42 15,-1 20-58-15,5 6-13 16,15 12-12-16,13 5-3 15,21-3-2-15,11 1 1 16,13-11 1-16,2-6 3 16,5-14 9-16,-5-10 3 15,-4-13 7-15,-7-8 4 16,-16-17 3-16,-9-1-1 0,-17-7-25 16,-6 3-41-16,-7 8-166 15</inkml:trace>
  <inkml:trace contextRef="#ctx0" brushRef="#br0" timeOffset="94655.5034">7405 10892 882 0,'-1'0'380'0,"1"0"-214"15,-3 2-75-15,3-2-74 16,3 8-10-16,2 18-1 15,56 33-1-15,-32-49 6 0,0-2 3 16,-7-16 15-16,-10-4 16 16,-13-10 24-16,-10-10 6 15,-16-1-7-15,-6 3-17 16,-3 6-34-16,2 10-15 16,12 15-88-16,2 8-114 15</inkml:trace>
  <inkml:trace contextRef="#ctx0" brushRef="#br0" timeOffset="95246.246">8233 10921 1056 0,'3'6'411'0,"-1"18"-280"15,2 10-52-15,6 21-32 16,-7 3-3-16,6 6-14 16,-2 2-10-16,2-7 12 15,-2-6-68-15,-2-22-188 16</inkml:trace>
  <inkml:trace contextRef="#ctx0" brushRef="#br0" timeOffset="95413.1293">8026 11141 945 0,'9'-1'431'16,"14"-2"-179"-16,16 2-64 15,23 1-60-15,11 0-28 16,24 0-50-16,-2 0-18 16,5 7-99-16,-19-4-175 0</inkml:trace>
  <inkml:trace contextRef="#ctx0" brushRef="#br0" timeOffset="95978.4913">9265 10898 892 0,'0'6'365'31,"-3"17"-207"-31,0 18-65 16,4 27-53-16,0 5 2 16,3 12-7-16,0-5 1 15,1-5-7-15,1-14-2 16,2-27-4-16,1-12 8 15,-7-32 13-15,-2-13 3 0,-2-25-4 16,-3-12-11-16,-9-18-13 16,-3-8-3-16,-4-17-10 15,3-2-3-15,8 12-9 16,8 13-3-16,18 36-3 16,8 15-1-16,22 24 2 15,10 5 0-15</inkml:trace>
  <inkml:trace contextRef="#ctx0" brushRef="#br0" timeOffset="96146.3119">9209 11187 891 0,'24'-2'342'16,"18"-7"-227"-16,20-4-93 15,13 5-7-15,6 4-82 16,-5 5-167-16</inkml:trace>
  <inkml:trace contextRef="#ctx0" brushRef="#br0" timeOffset="96385.0134">9595 11359 928 0,'1'-12'416'15,"4"-8"-171"-15,17 1-134 16,7 4-25-16,5 9-21 16,1 6-13-16,-10 7-32 15,-5 8-6-15,-11 8 7 16,-8 9 2-16,-9 3 11 15,-4 4-1-15,4-4-11 0,2-7-4 16,17-12-1 0,9-7 2-16,17-13 2 0,13-6-2 15,7-4-9-15,3-1-11 16,-5 0-190 0</inkml:trace>
  <inkml:trace contextRef="#ctx0" brushRef="#br0" timeOffset="96768.8386">9293 10697 526 0,'1'-2'306'15,"4"0"-43"-15,10 2-31 16,16 5-51 0,13 1-11-16,26 4-12 15,5 0-25-15,6-1-46 16,-8 0-27-16,-23-7-29 0,-13 0-50 16</inkml:trace>
  <inkml:trace contextRef="#ctx0" brushRef="#br0" timeOffset="97382.8948">10578 11084 553 0,'-14'-5'353'16,"-13"-5"-3"-16,-11 3-159 16,0 0-29-16,0 7-62 15,3 4-31 1,21 12-42-16,5 6-12 0,21 5-13 16,17 5-2-16,18 1 2 15,11 2 1-15,3-2 1 0,-7-1 0 16,-25-5 0-1,-14-7 16-15,-34-4 17 16,-19-4 1-16,-24-9 1 16,-5-4-13-16,9-10-16 15,12-1-3-15,26-6-95 16,15 0-80-16</inkml:trace>
  <inkml:trace contextRef="#ctx0" brushRef="#br0" timeOffset="97534.6385">10752 11101 911 0,'6'-2'465'16,"5"1"-146"-16,-4 11-149 15,-6 10-56-15,-1 15-54 0,0 7-20 16,-1 5-25-16,-2 2-8 16,4-7-58-16,2-4-68 0</inkml:trace>
  <inkml:trace contextRef="#ctx0" brushRef="#br0" timeOffset="97682.9812">10698 10827 1094 0,'0'-10'459'16,"0"-7"-259"-16,3 12-150 15,4 5-33-15,4 11-120 16,4 8-141-16</inkml:trace>
  <inkml:trace contextRef="#ctx0" brushRef="#br0" timeOffset="97917.6626">10931 11138 1038 0,'9'17'450'0,"8"18"-225"0,-2 1-65 16,-7-4-64-16,-4-1-17 15,-5-5-28-15,-4-5-11 16,-1-6-12-16,2-7-5 15,5-12-4-15,8-9-1 16,8-18-3-16,7-2-3 16,8-5-7-1,3 6-2-15,4 11-3 0,-4 5 1 16,-5 17 0-16,-7 12-2 16,-17 16 1-16,-5 7 0 15,-3 8-34-15,-1-2-150 0</inkml:trace>
  <inkml:trace contextRef="#ctx0" brushRef="#br0" timeOffset="98376.9562">11841 10924 613 0,'-11'-10'395'31,"-8"-7"-5"-31,-9 13-177 0,-10 4-40 16,-6 17-72-16,-2 10-27 15,9 19-53-15,7 6-14 0,16 10-8 16,12 1 0-16,15-8 1 16,12-2 2-1,17-13 1-15,4-10-1 16,1-16 6-16,-2-12 6 15,-19-18 11-15,-13-6 5 0,-18-12 5 16,-17-1-2-16,-26 4-12 16,-9 5-7-16,-4 12-6 0,7 7-47 15,28 8-458-15</inkml:trace>
  <inkml:trace contextRef="#ctx0" brushRef="#br0" timeOffset="98667.5943">12181 11123 785 0,'-9'-16'420'0,"-13"-19"-103"16,-2 1-71-16,-4 8-110 15,2 11-55-15,-2 15-74 16,-1 8-16-16,2 18-9 15,3 5 2-15,10 13 9 16,10 3 2-16,21 0 5 0,8-4 3 16,21-13 11-16,5-7 4 15,3-17 8-15,-1-6 9 16,-18-20 13-16,-13-8 3 16,-22-11-11-16,-8-1-14 15,-15 3-82-15,-6 3-85 16</inkml:trace>
  <inkml:trace contextRef="#ctx0" brushRef="#br0" timeOffset="98883.2277">12276 10849 1060 0,'-6'0'445'15,"-1"4"-244"-15,3 11-124 16,2 2-32-16,13 5-16 15,4-5-4-15,4-5-1 16,-3-5 1-16,-5-11 5 16,-4-6 0-16,-5-12-5 15,-4 0-6-15,-5 1-58 16,-2 2-70-16</inkml:trace>
  <inkml:trace contextRef="#ctx0" brushRef="#br0" timeOffset="99305.3934">12722 11137 757 0,'-1'-1'383'15,"2"0"-96"-15,13 1-88 16,18 2-74-16,4 2-21 16,15 2-43-16,4 0-20 0,1-4-22 15,3 3-42 1,-15-4-201-16</inkml:trace>
  <inkml:trace contextRef="#ctx0" brushRef="#br0" timeOffset="99486.3201">12762 11297 846 0,'12'1'420'0,"21"4"-147"16,9 0-31-16,20-5-100 0,9 1-50 15,1-1-91 1,1-1-342-16</inkml:trace>
  <inkml:trace contextRef="#ctx0" brushRef="#br0" timeOffset="100103.0791">13537 11215 723 0,'7'-2'360'15,"7"0"-128"-15,9 14-84 16,3 8-21-16,1 14-30 15,-5 5-13-15,-16 1-26 16,-6-1-10-16,-12-6-24 16,-4-7-8-16,2-14-1 15,2-11-1-15,8-19-17 16,4-8-8-16,10-16-21 16,7-4-6-16,12 5 10 15,2 4 4-15,7 19 14 16,2 9 6-16,-6 14 18 15,-6 9 8-15,-8 9 10 16,-10 3 0-16,-13 2-12 16,2-3-6-16,-7-1-9 15,2-8-1-15,8-9 0 0,1-7-1 16,8-19-6-16,0-6-3 16,13-9-2-16,3 0-1 15,9 7 7-15,6 7 0 16,-5 11 4-16,-7 9 8 15,-9 14 14-15,-7 4 6 0,-13 12 4 16,-2 3-8 0,-4 3-13-16,2 2-11 0,13-5-181 15</inkml:trace>
  <inkml:trace contextRef="#ctx0" brushRef="#br0" timeOffset="100512.8768">14550 11365 440 0,'6'-9'294'16,"3"-15"17"-16,-4 3-37 15,-9-3-72 1,-8-1-30-16,-15 3-59 15,-4 3-27-15,-4 8-41 0,-1 6-18 16,3 9-23-16,-1 5-6 16,5 15-12-16,2 3 0 0,16 10-1 15,11-1 2 1,17-2 6-16,10-9 3 16,6-7 4-16,3-8 2 15,-6-12 2-15,-3-9 2 0,-6-9 2 16,-2-1 1-16,-4-4-1 15,1 5-1-15,-6 5 4 16,-7 6-1-16,-1 14 4 16,-9 7-1-16,3 17-5 15,0 3-2-15,4 4-6 16,5 0-76-16</inkml:trace>
  <inkml:trace contextRef="#ctx0" brushRef="#br0" timeOffset="100901.5309">14784 11507 605 0,'2'-1'312'16,"1"1"-74"-16,3 6-41 15,7 2-62 1,-1-1-18-16,7-2-34 15,-3-6-9-15,-2-7-18 0,2-2-5 16,-6-7-14 0,2-3 0-16,-5-2 3 0,-1 3 4 15,-3 9-8-15,-2 7-13 16,-1 14-14-16,0 10-7 16,0 18-2-16,2 9 0 15,6 16 0-15,-1 6 0 16,-3 14 18-16,-7 0 4 0,-19-8 8 15,-5-11 8 1,-22-30 7-16,-3-14 4 16,-4-25 6-16,3-14-3 0,21-18-24 15,12-5-10-15,27-6-23 16,17 0-35-16,8 8-102 0,-3 7 63 16</inkml:trace>
  <inkml:trace contextRef="#ctx1" brushRef="#br0">21444 20319 0,'0'0'0,"0"0"0</inkml:trace>
  <inkml:trace contextRef="#ctx1" brushRef="#br0" timeOffset="-4.26532E8">17059 14248 0,'0'0'15</inkml:trace>
  <inkml:trace contextRef="#ctx0" brushRef="#br0" timeOffset="103524.2248">15636 11148 661 0,'6'-3'307'0,"11"-4"-106"16,12 5-34-16,29 3-40 16,16 4-20-16,15 5-49 0,7 1-21 15,-5 1-16 1,-6-3-16-16,-15-6-77 0,-13-3-62 16</inkml:trace>
  <inkml:trace contextRef="#ctx0" brushRef="#br0" timeOffset="103732.7978">15779 11302 385 0,'32'-1'260'0,"19"-3"-7"16,20-2-79-16,12-1-24 15,-3 6-56-15,1 0-23 0,-15 1-38 16,-14 1-12-16,-19-2-47 16,-9 0-60-16</inkml:trace>
  <inkml:trace contextRef="#ctx0" brushRef="#br0" timeOffset="103898.962">16303 11111 511 0,'13'2'318'15,"9"6"-16"-15,2 7-145 16,4 7-24-16,-2 10-35 16,-6 1-19-16,-8 1-26 15,-8-3-9-15,-15-3-13 16,-6-6-32-16,-18-6-93 16,-6-6-82-16</inkml:trace>
  <inkml:trace contextRef="#ctx0" brushRef="#br0" timeOffset="104123.3872">15816 11060 728 0,'-15'2'339'15,"-25"-1"-156"-15,-3 11-40 16,-4 14-57-16,3 1-18 0,16 15-11 15,11-2-2-15,23 0-2 16,17-1 2-16,27-7-5 16,7-3-4-16,0-10-10 15,0-6-24-15</inkml:trace>
  <inkml:trace contextRef="#ctx0" brushRef="#br0" timeOffset="104957.081">1807 12807 637 0,'0'0'322'0,"-1"0"-34"0,21 0-164 32,14-2-13-32,30-1 5 0,12 0-16 0,19-1-49 15,6 4-17-15,-4 2-17 16,-7 5-5-16,-20 1-63 15,-10-1-53 1,-19 1-279-16</inkml:trace>
  <inkml:trace contextRef="#ctx0" brushRef="#br0" timeOffset="105303.4489">1941 12890 291 0,'-5'3'208'0,"0"1"12"16,10 1-19-16,24-1-38 16,9 2-29-16,16 0-27 15,15-1-12-15,3-1-33 16,9-2-13-16,-1-2-17 16,-10-3-5-16,-21-7-58 15,-10-3-58-15,-21-3-182 16,-3-3-89-16,-11-1 4 15,-4-3 55-15,0 5 271 16,-2 2 143-16,6 6 147 16,5 2 35-16,5 11-52 0,2 1-43 15,7 11-60 1,2 6-19-16,-8 2-19 0,-5 3-11 16,-12-2-29-16,-8-1-13 15,-12-3-29-15,-4-2-61 16,-16-7-168-16</inkml:trace>
  <inkml:trace contextRef="#ctx0" brushRef="#br0" timeOffset="105480.0245">1978 12785 587 0,'-24'1'281'0,"-23"5"-77"16,0 6-40-16,12 11-30 15,10 5-9-15,21 9-36 16,13 3-7-16,20-2-18 16,11-3-11-16,15-6-19 0,-1-8 41 15</inkml:trace>
  <inkml:trace contextRef="#ctx0" brushRef="#br0" timeOffset="106080.2031">3835 13128 680 0,'4'-3'370'15,"2"-5"-88"1,-5-2-102 0,-5-6-25-1,3 7-53-15,0 1-25 0,-19-31-34 16,-7 0-14-16,-14 4-28 16,2 29-9-16,-1 14-16 15,6 13-6-15,13 15-3 16,8 6 1-16,15 4 4 0,8 1 7 0,13-11 14 31,5-8 7-31,10-12 7 16,3-9 5-16,-1-9 8 0,-3-8 1 15,-9-9 1-15,-2-3-4 16,-8-7-5-16,-4-3-3 16,-7 10 2-16,-4 7 5 15,-6 17-3-15,-2 11-1 16,-5 12-7-16,-2 1-6 15,7 4-9-15,6 1-53 16,12-4-228-16</inkml:trace>
  <inkml:trace contextRef="#ctx0" brushRef="#br0" timeOffset="106422.7135">4053 13206 869 0,'0'0'371'0,"5"2"-218"16,1 6-39-16,0 6-65 15,7 3-18-15,-2 5-15 16,2 2-5-16,8-5 0 16,0-3 2-16,-1-9 4 15,0-7 4-15,-8-7 0 16,-1-5-1-16,-2-3-3 16,-3-5-2-16,0 7 19 15,-6 3 3-15,1 10 1 16,1 7 3-16,0 17-20 15,7 9-3-15,2 19-4 16,2 11-5-16,-8 20 11 0,-9-1 7 16,-16-2 6-16,-11-8 4 15,-3-26-10-15,1-9-1 16,7-28 7-16,0-12 3 16,7-21-24-16,5-12-26 15,10-21-101-15,10-5-71 16</inkml:trace>
  <inkml:trace contextRef="#ctx0" brushRef="#br0" timeOffset="106637.4472">4658 13088 581 0,'3'-3'313'0,"3"1"-45"15,5-1-95-15,18 3-62 16,11-2-16-16,13-1-33 16,6 2-17-16,-2-3-23 15,-12 3-23-15,-12 0-77 16,-11-2-47-16,-15 3-214 0</inkml:trace>
  <inkml:trace contextRef="#ctx0" brushRef="#br0" timeOffset="106779.1428">4743 13238 803 0,'12'0'396'15,"21"6"-127"-15,8-1-56 0,11-5-78 16,2 3-34 0,-8-3-52-16,-2-2-32 0</inkml:trace>
  <inkml:trace contextRef="#ctx0" brushRef="#br0" timeOffset="107459.1968">6163 13389 534 0,'-77'-6'194'16,"-58"-3"-151"-16,31 5-38 15,25 0 27-15,52 4 39 16,30 0 15-16,65-1 27 16,41 0-16-16,81-1-20 15,42 0-3-15,84 4-6 16,39 3-6-16,66 4-17 16,21 1-8-16,23-2-18 15,0-3-5-15,-13-3 32 16,-10 3 5-16,-44 0 1 0,-20 6 0 15,-39 5-25-15,-23 0-54 16,-35 9-175-16</inkml:trace>
  <inkml:trace contextRef="#ctx0" brushRef="#br0" timeOffset="108132.7013">6247 12508 710 0,'0'-19'360'16,"2"-15"-85"-16,-4 11-41 0,-6 24-94 15,2 21-35 1,2 32-68-16,-2 15-20 15,3 18 3-15,1 0 1 16,-2-9-6-16,6-9-3 16,5-20-4-16,0-13-1 15,-2-24 14-15,0-16 4 16,-5-22 1-16,-4-11 0 0,-4-17-13 16,-6-6-2-16,-3-13-3 15,-5-9-1-15,5-7-5 16,3 4-2-16,12 16-3 15,6 18-4-15,18 27-6 16,7 9 0-16,20 16 2 16,17 3 3-16,24 3 7 15,10-1-6-15,-2 2-117 16,-1-3-92-16</inkml:trace>
  <inkml:trace contextRef="#ctx0" brushRef="#br0" timeOffset="108321.5031">6176 12686 796 0,'16'4'344'0,"11"-2"-188"16,31 0-82-16,10-3-26 15,19 1-32-15,4 5-87 16</inkml:trace>
  <inkml:trace contextRef="#ctx0" brushRef="#br0" timeOffset="108601.8944">6521 12882 854 0,'8'-8'367'16,"9"-6"-172"-16,14 5-93 16,4 4-17-16,0 7-18 15,-8 3-20-15,-14 10-24 16,-9 6-4-16,-16 8-4 16,-8 5 0-16,-8 3-5 15,-2-6-2-15,10-3-3 16,6-6-2-16,17-10 3 15,10-5 3-15,12-8 1 16,4-3 2-16,6 0 3 0,-3-2-48 16,9 5-132-16</inkml:trace>
  <inkml:trace contextRef="#ctx0" brushRef="#br0" timeOffset="108913.2364">7220 12799 882 0,'-16'-8'377'0,"-17"-1"-205"16,-6 2-53-16,1 7-58 16,5 0-19-16,8 7-28 0,13 6-2 15,18 6 7 1,14 3 3-16,20 7 7 15,6 1-2-15,-1 6-8 16,-3 0-2-16,-17-2-6 16,-8 0-2-16,-17-7 4 15,-8-6 3-15,-17-10 5 16,-6-6 1-16,-6-12-14 0,-1-7-43 16,8-5-154-1,10-1-291-15</inkml:trace>
  <inkml:trace contextRef="#ctx0" brushRef="#br0" timeOffset="109064.3691">7324 12825 982 0,'3'0'431'0,"3"8"-212"16,4 8-60 0,-4 13-76-16,0 6-18 15,-2 7-32-15,-1 0 2 0,-2-3-156 16,3-5-141-16</inkml:trace>
  <inkml:trace contextRef="#ctx0" brushRef="#br0" timeOffset="109210.1901">7317 12558 980 0,'-1'-10'430'0,"-3"-6"-189"0,5 13-205 16,4 6-33-1,4 13-85 1,4 4-110-16</inkml:trace>
  <inkml:trace contextRef="#ctx0" brushRef="#br0" timeOffset="109436.6902">7514 12835 669 0,'5'18'383'16,"0"16"-41"-1,-1 1-83-15,-7-1-96 16,-2-3-28-16,-2-4-56 15,0-7-19-15,4-10-30 0,4-6-6 0,9-13-4 16,6-6-3 0,10-12-2-16,3 0-7 15,8 4-5-15,0 2-2 16,0 13 0-16,-8 7-1 16,-8 10 0-16,-11 11-2 15,-9 9 0-15,0 5 8 16,-3 3-118-16,2-4-77 15</inkml:trace>
  <inkml:trace contextRef="#ctx0" brushRef="#br0" timeOffset="109780.0639">8306 12690 901 0,'-21'-6'461'15,"-18"-9"-153"-15,-3 11-141 0,-2 7-52 16,-3 19-68-16,2 7-20 16,7 22-16-16,5 9 0 15,18 7 1 1,13 4-1-16,23-3-1 0,15-10-1 15,18-19 2-15,6-12 1 16,-2-25 3-16,-4-7 1 16,-20-20 6-16,-11-10 1 15,-25-10-1-15,-16-2-4 0,-22 0-8 16,-7 5-5-16,-4 13-13 16,5 5-61-16,10 20-263 15</inkml:trace>
  <inkml:trace contextRef="#ctx0" brushRef="#br0" timeOffset="110115.4879">8595 12820 995 0,'-8'-15'448'0,"-9"-14"-210"15,-4 5-52 1,-6 14-96 0,-1 7-26-16,-2 13-41 15,3 12-14-15,6 13-8 0,5 9-1 0,16 9 0 32,9 2 0-32,18-3 0 15,10-3 1-15,15-14 4 16,3-11 2-16,-1-17 6 0,-7-14 3 0,-21-18 6 15,-5-10 1-15,-16-12-4 16,-8 1-6 0,-12 2-18-16,-6 6-47 15,-3 11-172-15</inkml:trace>
  <inkml:trace contextRef="#ctx0" brushRef="#br0" timeOffset="110362.2367">8763 12629 684 0,'1'-3'431'16,"-4"-7"-1"-16,2 9-274 0,-4 6-49 15,5 7-73 1,6 5-23-16,5 7 1 16,4-7-1-16,5-3 11 15,3-4 13-15,5-12 32 16,-1-3 12-16,-8-13 14 15,-8-1-8-15,-13-1-28 16,-11-10-15-16,-9 10-30 16,-5 0-9-16,1 8-73 15,10 13-93-15</inkml:trace>
  <inkml:trace contextRef="#ctx0" brushRef="#br0" timeOffset="110613.912">9098 12980 982 0,'25'-3'471'0,"21"-4"-171"15,6-3-78-15,-8 5-106 16,-2-2-35-16,-3 7-53 15,-6 3-15-15,-6 3-63 16,-5 4 150-16</inkml:trace>
  <inkml:trace contextRef="#ctx0" brushRef="#br0" timeOffset="111164.2927">9767 12631 702 0,'-1'-18'336'0,"-4"-12"-109"16,6 16-51-1,4 33-63-15,3 13-19 16,0 29-44-16,-3 9 8 16,4 9-11-16,-6 9-8 0,1-7-13 15,1-6-7-15,-3-26-7 16,2-17 3 0,0-27 17-16,-1-15 3 0,-4-23 0 15,-4-12-1-15,-8-20-21 16,-3-8-1-16,-4-8-4 15,2 3-2-15,7 0-4 16,8 12-2-16,10 21-5 16,7 8-3-16,10 20-4 15,2-1 0-15,21 9 4 16,11 3 1-16,22 6 5 0,10 5 40 16,1 8-156-16,-12-7-96 15</inkml:trace>
  <inkml:trace contextRef="#ctx0" brushRef="#br0" timeOffset="111360.1007">9772 12825 638 0,'6'-1'307'0,"4"-2"-110"16,28 2-93-16,15-3-21 16,17 2-29-16,7 2-72 0</inkml:trace>
  <inkml:trace contextRef="#ctx0" brushRef="#br0" timeOffset="111577.6943">10121 13091 709 0,'4'-11'350'16,"3"-6"-109"-16,11-8-116 15,0-2-24-15,3 1-11 16,0 4 0-16,-7 11-15 16,3 9-10-16,-6 17-22 15,-3 14-12-15,-1 21-9 16,3 7 0-16,-5-3-8 15,6-1-5-15,-3-19-25 0,-1-9-65 0,8-8-298 16</inkml:trace>
  <inkml:trace contextRef="#ctx0" brushRef="#br0" timeOffset="111923.4258">10652 12884 657 0,'-12'-9'355'15,"-10"-7"-93"-15,-4 7-102 16,0 3-29-16,9 8-51 15,8 7-16-15,25 11-26 16,15 8-10-16,19 14-8 16,3 4-4-16,-10 2-4 15,-15-5-2-15,-23-8 4 16,-11-5 0-16,-27-11 4 16,-4-3 2-16,-13-14 4 15,-1-6-23-15,13-15-116 16,9-4-93-16</inkml:trace>
  <inkml:trace contextRef="#ctx0" brushRef="#br0" timeOffset="112097.2523">10825 12911 1150 0,'1'1'476'0,"1"5"-274"15,-2 10-57 1,-1 17-86-16,-3 7-9 15,4 11-30-15,0-2-10 0,4-4-47 16,-2-7-76-16,3-17-252 16</inkml:trace>
  <inkml:trace contextRef="#ctx0" brushRef="#br0" timeOffset="112257.5621">10839 12669 1096 0,'0'-8'472'16,"-3"-11"-219"-16,3 12-200 0,2 6-43 15,8 6-110 1,7 9-113-16</inkml:trace>
  <inkml:trace contextRef="#ctx0" brushRef="#br0" timeOffset="112494.7137">11039 12965 1105 0,'4'22'477'16,"4"31"-261"-16,0 0-67 16,-7-10-67-16,-1-3-22 15,-5-18-24-15,2-5-8 16,3-11-7-16,-1-8 1 0,5-8 0 16,0-7-1-1,13-8-9-15,10-4-6 16,8 3-5-16,4 2-1 0,-3 13-1 15,-5 11-2 1,-9 11 14-16,-5 7 5 0,-5 9 2 16,-5 0 3-16,-4-3-49 15,2-2-104-15</inkml:trace>
  <inkml:trace contextRef="#ctx0" brushRef="#br0" timeOffset="112855.8139">11482 12916 838 0,'0'-27'406'16,"2"-21"-137"-1,20 19-169-15,7 8-30 16,9 11-16-16,5 9 3 16,0 11 8-16,-5 7-1 0,-11 19-9 15,-14-1-3-15,-25 6-11 16,-12 2-5 0,-24 1-12-16,-4 3-8 15,7-1-8-15,12-3-3 16,30-9-4-16,17-6 0 0,28-11 11 15,11-1-29-15,9-6-59 16,-2-2-40-16,-5-4-136 16,-2-1-26-16</inkml:trace>
  <inkml:trace contextRef="#ctx0" brushRef="#br0" timeOffset="113107.0608">12188 13035 476 0,'1'-16'286'0,"-1"-21"-13"15,-6 2-36-15,-10 2-59 16,-6 1-26-16,-11 9-54 16,-7 5-15-16,-10 17-39 15,-1 6-14-15,5 16-19 16,7 10-11-16,16 15 0 16,11 10 0-16,15 3 5 0,8-3 3 0,16-11 7 15,11-15 4 1,13-9 7-16,1-10 3 15,-6-19 5-15,-9-5 1 16,-15-26-7-16,-6-4 0 16,-14-5-112-16,-2-3-82 15</inkml:trace>
  <inkml:trace contextRef="#ctx0" brushRef="#br0" timeOffset="113339.6943">12202 12714 904 0,'1'0'389'16,"0"1"-186"-16,4 12-109 15,1 6-35-15,9 5-6 16,7 0-5-16,2-4-4 16,3-8 5-16,-6-8 22 15,-6-10 6-15,-8-10 1 16,-7-6-10-16,-8-3-30 15,-10-4-14-15,-5 10-33 16,-5 4-70-16</inkml:trace>
  <inkml:trace contextRef="#ctx0" brushRef="#br0" timeOffset="113843.7824">11199 13522 575 0,'-2'-1'346'0,"7"-5"-53"16,10 1-95 0,24-2-57-16,20 1-28 15,36 5 12-15,25 6-6 0,10 14-26 16,-1 2-19-1,-29 1-32-15,-24-9-12 16,-28-13-44-16,-14-7-39 16</inkml:trace>
  <inkml:trace contextRef="#ctx0" brushRef="#br0" timeOffset="117066.4343">8715 13808 858 0,'10'13'347'0,"7"10"-209"16,-4 9-26-16,-5 12-23 15,-8-2-18-15,-10-5-30 16,1-5-10-16,2-15 2 15,0-12 4-15,13-16-4 16,2-12-3-16,9-17-21 16,8-1-11-16,3 4-9 15,3 7-2-15,2 20-2 16,-3 9 3-16,-4 9 12 16,-5 10 4-16,-11 10 10 15,-5 3 2-15,-7 2-6 16,-2-4-1-16,-1-12 1 15,2-6 0-15,4-11 10 16,8-9-3-16,12-16-5 16,8-4-4-16,10-5-10 0,2 1-2 15,-2 13 0-15,-5 8 10 16,-10 15 41-16,-4 11 18 16,-12 12 22-16,-6 9 2 15,-3 7-32-15,-5-2-15 16,1-7-19-16,0-7-19 15,4-15 32-15</inkml:trace>
  <inkml:trace contextRef="#ctx0" brushRef="#br0" timeOffset="140259.0001">12666 13346 675 0,'9'-11'320'16,"11"-19"-108"-16,12 1-76 0,9 3-38 15,0 6-4 1,-6 16-16-16,-5 6-12 16,-13 17-20-16,-7 5-10 15,-4 13-8-15,0 5-5 16,7-11-9-16,8-3 0 0,17-20 3 15,7-8 3-15,3-16 5 16,-3-6-1 0,-18-8-1-16,-6 2-4 0,-14 3-24 15,-7 7-40-15,-8 13-122 16,-8 5-102-16</inkml:trace>
  <inkml:trace contextRef="#ctx0" brushRef="#br0" timeOffset="140426.4205">12797 13540 1143 0,'14'2'516'0,"11"2"-252"16,19-4-122-16,10-1-33 16,15 0-59-16,1-1 8 15,-3 2-184-15,-4 0-113 16</inkml:trace>
  <inkml:trace contextRef="#ctx0" brushRef="#br0" timeOffset="140762.2745">13824 13406 931 0,'11'-12'396'0,"2"-11"-206"15,12-6-94 1,0-5-10-16,-1-5 0 16,0-2-2-16,-4-13-7 15,-5 1-14-15,-6 12-1 0,-5 10 3 16,-6 28-24-16,-2 19-4 15,-12 13-23-15,11 22-13 16,5 17 0-16,4 1 4 16,13 13-3-16,-2-15 4 15,2-11-28 1,0-5-78-16</inkml:trace>
  <inkml:trace contextRef="#ctx0" brushRef="#br0" timeOffset="141068.2525">14190 13145 932 0,'0'0'431'0,"10"0"-174"16,14 5-87-16,20 4-81 16,8-1-17-16,2 0-33 15,-5-8-10-15,-7-4-10 16,-3-10 2-16,-11-7 2 15,-6-7 0-15,-15-6-4 16,-5 6-4-16,-10 10-15 0,-8 9-7 16,0 21-7-16,-2 16-5 0,1 20 10 15,7 7 0 1,5 7 4 0,6 0 3-16,5-3 2 15,3-4 4-15,6-7-46 16,-2-9-62-16,6-16-117 15,-6-8-66-15</inkml:trace>
  <inkml:trace contextRef="#ctx0" brushRef="#br0" timeOffset="141208.2058">14294 13344 559 0,'0'0'347'16,"10"0"6"-16,8 1-58 15,20 1-93-15,13-2-46 16,14-2-88-16,6 1-33 15,-5 2-34-15,-7 5-123 16</inkml:trace>
  <inkml:trace contextRef="#ctx0" brushRef="#br0" timeOffset="141787.988">15289 13097 829 0,'9'7'386'0,"4"6"-154"16,-4 11-137-16,-3 6-24 0,-7-6-34 15,-3 2-12-15,-2-12-8 16,3-4 0-16,7-7 11 15,1-8 0-15,8-13-3 16,3-6-2 0,1-8-16-16,2 3-2 15,-4 6 16-15,-1 10 4 0,-2 16 14 16,-2 8 5-16,-4 13-14 16,-4 4-5-16,-6-2-15 15,-2-2-2-15,0-6-5 16,2-7-1-16,13-5 4 15,-2-6 1-15,11-8 2 16,3-7 3-16,-1-8-4 0,6 1 0 16,-1 6 14-16,1 6 5 15,-4 14 3-15,-2 6 1 16,-11 4-17 0,2 6 9-16,-4-1-129 0,-3 2-94 15</inkml:trace>
  <inkml:trace contextRef="#ctx0" brushRef="#br0" timeOffset="141970.4592">15144 13417 957 0,'20'-4'441'15,"13"0"-186"-15,31 4-153 16,11 1-28-16,9 3-44 15,6 1-12 1,-8 0-7-16,-4-2 0 16,-13-2-70-16,-14-2-71 0</inkml:trace>
  <inkml:trace contextRef="#ctx0" brushRef="#br0" timeOffset="142365.1515">15439 13824 770 0,'-18'-3'434'0,"-10"-4"-76"16,-1 7-181-16,1 3-50 15,14 4-68-15,7 5-16 16,21 7-21-16,12 3-4 16,10 10-3-16,2-2-3 15,-9 5-4-15,-12-2 1 0,-20-7 5 16,-15-1 1-16,-18-8 4 15,-6-10 1-15,-5-9-7 16,2-12 7-16,16-6-109 16,10-3-85-16</inkml:trace>
  <inkml:trace contextRef="#ctx0" brushRef="#br0" timeOffset="142655.7358">15681 13753 1022 0,'-4'-12'487'15,"1"-10"-187"-15,8 5-177 16,11 6-52-16,15 7-47 16,6 7-10-16,1 11-2 15,-5 2 4-15,-18 5 4 16,-11-1 1-16,-20 6 4 15,-6-5-3-15,-5 2 7 0,3-2 1 16,16-11-1-16,10 0 6 16,20-10-3-16,7-1-5 15,10-2-2-15,-5 2-9 16,-9 0-9-16,-2 1 0 16,-17 0-86-16,1 4 505 15</inkml:trace>
  <inkml:trace contextRef="#ctx0" brushRef="#br0" timeOffset="143432.1144">1926 16366 727 0,'11'-17'345'0,"20"-20"-139"16,-7-11-29-16,1-15-62 15,-3-8-31-15,-7-11-18 16,2-4 9-16,-7-8 1 15,-3 9 12-15,-5 22 4 16,-2 15-16-16,-3 34-23 16,-2 12-25-16,4 29-41 15,3 20-6-15,10 34 4 16,10 13 4-16,9 13 6 0,6-1 1 16,7-9 2-16,1-6 2 15,-2-26-62-15,-6-16-59 16,-11-24-125-16,-9-15-43 15</inkml:trace>
  <inkml:trace contextRef="#ctx0" brushRef="#br0" timeOffset="143635.0176">2062 16196 946 0,'9'3'379'16,"3"4"-195"-16,11 2-158 15,8 1 3-15,11-2-14 16,5 0-82-16</inkml:trace>
  <inkml:trace contextRef="#ctx0" brushRef="#br0" timeOffset="143762.4516">1758 15993 762 0,'-7'-4'406'15,"-6"-8"-31"1,15 13-372-16,13 7-22 16,19 8-163-16</inkml:trace>
  <inkml:trace contextRef="#ctx0" brushRef="#br0" timeOffset="144063.0878">2517 16300 1032 0,'12'17'413'0,"8"8"-274"16,7-1-68 0,-3-9 2-16,1-11-3 15,-1-8 6-15,-9-15 4 16,-2-4 1-16,-9-8-21 15,-8-3-14-15,-6 1-15 16,-5 2-8-16,-9 9-23 0,3 10-9 16,3 19-15-16,1 15-2 15,5 18 7 1,4 8 4-16,8 10 8 16,4 3 1-16,8 2 2 15,0-2 1-15,4-1 1 16,-2-7 57-16,4-8-189 15,2-11-84-15</inkml:trace>
  <inkml:trace contextRef="#ctx0" brushRef="#br0" timeOffset="144343.8871">3229 16283 1080 0,'-10'13'486'16,"-17"18"-253"-16,-6 4-32 15,-8-1-89-15,0-5-43 16,4-17-37-16,3-7-21 16,8-16-44-16,1-12-16 0,12-7-19 15,8-8 5 1,15 8 47-16,8 3 25 0,12 13 39 16,3 10 15-16,-4 15-1 15,2 12-12-15,-6 10-24 16,5 2-11-16,0-4-41 15,4-2-435-15</inkml:trace>
  <inkml:trace contextRef="#ctx0" brushRef="#br0" timeOffset="145015.4312">6420 17020 699 0,'6'-7'356'0,"6"-2"-109"0,-3-9-36 16,-5 1-70-1,-4-6-24-15,-16-9-34 16,-12 0-16-16,-15 3-29 15,-5 10-13-15,1 19-22 16,7 10-5-16,11 25-14 16,7 12-4-16,14 8-2 0,8 1 0 15,20-7 8-15,7-14 3 16,14-18 8-16,5-5 4 16,3-18 9-16,-4-6 6 15,-9-10 6 1,-5-6 1-16,-12-9-2 15,-6 0-3-15,-7 4 5 0,-3 6 14 0,-3 22-7 16,-1 7 0 0,-3 22-15-16,4 4-15 15,4 10 0-15,5-1 0 0,10-1-43 16,-1 0-84-16</inkml:trace>
  <inkml:trace contextRef="#ctx0" brushRef="#br0" timeOffset="145361.3782">6744 17209 991 0,'0'1'444'16,"-2"-1"-200"-16,2 0-146 15,0 0-38-15,9 3-26 0,18 3-6 0,32-5-6 16,-35-12-1-1,-4-9 4-15,-6 1 1 16,-11 0-1 0,-3 1-3-16,-5 11-12 15,-5 3-4-15,3 18-6 16,-2 9 0-16,6 19 0 16,3 11 0-16,7 16 0 15,3 11 1-15,-3-3 0 16,-6-6 3-16,-13-17 5 0,-8-11 1 15,-9-19 12-15,-6-11 3 0,0-21 0 16,3-12-5 0,3-20-75-16,7-11-79 15</inkml:trace>
  <inkml:trace contextRef="#ctx0" brushRef="#br0" timeOffset="145721.5172">6251 16512 619 0,'10'-2'319'15,"5"2"-49"-15,24 8-145 16,11-1-16-16,26 4-9 15,12-4-17-15,4 1-35 16,0 0-10-16,-14 0-18 16,-10-2-5-16,-19-3-15 15,-14-6-12-15,-22-5-11 16,-7-8-2-16,-6-2 14 0,-3-3 11 16,2 5 14-1,1 3 13-15,0 7 12 0,2 6 7 16,7 5 4-16,-3 7 0 15,-2 9 16-15,-4 7-1 16,-9 6-12-16,-1-3 3 0,7-5 341 16</inkml:trace>
  <inkml:trace contextRef="#ctx0" brushRef="#br0" timeOffset="146026.4106">7561 16737 1069 0,'21'-3'434'16,"24"-2"-288"-1,6 3-40-15,1 2-55 16,-2 1-15-16,-7 4-119 16,-5-1-82-16</inkml:trace>
  <inkml:trace contextRef="#ctx0" brushRef="#br0" timeOffset="146176.3139">7542 16868 1056 0,'-1'1'488'0,"10"3"-196"16,15 1-73-16,22-3-89 16,9 2-34-16,8-3-54 0,2-2 0 15,0-3-153-15</inkml:trace>
  <inkml:trace contextRef="#ctx0" brushRef="#br0" timeOffset="149193.7049">8765 16997 541 0,'3'-15'280'16,"0"-11"-76"-16,2-16-69 0,-4-5-2 0,1-9-1 15,-2 2-7-15,-8 8-18 32,-2 9-20-32,-10 18-37 0,-9 13-13 0,-2 22-25 15,-7 9-8-15,2 19-10 16,8 8-4-16,14 6 2 15,17 2-2 1,23-11 8-16,7-11 1 0,8-23 1 16,2-8 6-1,-7-19 4-15,-3-9 3 16,-7-9 2-16,-7-6-1 16,-3 7-7-16,-5 9-7 0,-6 22-3 15,-5 11 0-15,0 16 2 16,-1 5 5-16,6-2-106 15,6-6-112-15</inkml:trace>
  <inkml:trace contextRef="#ctx0" brushRef="#br0" timeOffset="149524.1231">9004 16958 755 0,'-5'7'351'15,"-2"9"-135"1,2 2-79-16,9 1-59 15,5 1-22-15,18-8-31 16,6 0-9-16,7-7-3 16,0-7 2-16,-6-10 3 15,-3-4 3-15,-10-12 1 0,-5 0-2 16,-8 9 15-16,0 4-2 16,-2 20-2-16,0 17 0 15,-2 14-18-15,-2 8 0 16,-2 15-2-16,6 5-1 15,-1 13-1-15,-5 3 3 16,-4-14 16-16,-8-10 11 16,-12-29 26-16,-5-13 3 0,-10-25-9 15,0-13-13-15,6-14-28 16,6-6-9-16,21 4-64 16,7 0-73-16</inkml:trace>
  <inkml:trace contextRef="#ctx0" brushRef="#br0" timeOffset="149834.4379">9854 16704 963 0,'0'-2'544'15,"-2"-1"-75"-15,-2 4-309 16,4-1-49-16,-1 0-74 15,1 0-51-15,0 0-58 16</inkml:trace>
  <inkml:trace contextRef="#ctx0" brushRef="#br0" timeOffset="150203.9123">10451 16629 1152 0,'-5'-10'481'15,"-1"-4"-295"-15,-1 4-61 16,2 3-79-16,5 7-25 15,0 0-91-15,-2 0-78 16</inkml:trace>
  <inkml:trace contextRef="#ctx0" brushRef="#br0" timeOffset="150417.6934">10380 16761 1167 0,'-6'23'488'0,"1"37"-292"16,1 13-41-16,4 13-58 15,5 7-23-15,-5 6-22 16,-2 2-6-16,-11-4-12 16,-4-12-5-16,-7-28-13 15,-5-16 0-15,-4-28 5 16,-3-15 0-16,3-32-6 16,4-17-14-16,16-24-34 0,7-10-24 15,17-5-82-15,6 0-60 16</inkml:trace>
  <inkml:trace contextRef="#ctx0" brushRef="#br0" timeOffset="150791.8139">10129 16284 628 0,'-9'-5'352'0,"-6"-5"-25"16,7 3-107-16,18 7-82 16,14 3-15-16,25 3-39 15,15 3-7-15,23 0-14 16,3 1-15-16,4 3-23 16,-3-3-9-16,-21-5-1 15,-10-5-27-15,-30-8-47 16,-9-3-34-16,-20-12-57 15,-1-2 21-15,-5-4 41 0,1 1 31 16,4 14 63 0,0 4 17-16,6 17 33 15,-4 8 13-15,0 16 22 16,-3 8 5-16,-5 9-3 16,0 1-9-16,1-5-30 0,-1-2 4 15,4-16-161 1</inkml:trace>
  <inkml:trace contextRef="#ctx0" brushRef="#br0" timeOffset="151086.7128">11244 16729 839 0,'18'0'416'15,"15"0"-149"-15,15 3-132 16,3-1-33-16,11 5-60 0,-4-4-29 15,-6 3-126 1,-11-1-143-16</inkml:trace>
  <inkml:trace contextRef="#ctx0" brushRef="#br0" timeOffset="151238.1157">11286 16841 1001 0,'11'0'505'0,"5"3"-144"16,19-1-202-16,14 3-24 16,6 3-69-16,4-2-22 15,-7-3-78-15,-1-1-61 16</inkml:trace>
  <inkml:trace contextRef="#ctx0" brushRef="#br0" timeOffset="151624.3556">12546 16228 905 0,'-37'17'381'0,"-36"37"-217"15,-6 19-44 1,9 33-56-16,9 8-13 15,13 32-12-15,18 5-2 0,38-5-6 16,22-1-3-16,29-39-14 16,8-18-3-1,8-30-60-15,-6-14-76 16</inkml:trace>
  <inkml:trace contextRef="#ctx0" brushRef="#br0" timeOffset="151939.8628">12687 16671 925 0,'10'-7'380'0,"10"-9"-236"15,2-6-30-15,-2-2-45 16,-3-1-14-16,-3 2-13 16,-7 2-2-16,-2 12 0 15,-5 7-5-15,-9 14-12 0,3 16-5 16,0 21-11-16,6 11 1 16,6 12-1-16,2 1 0 15,0-1-4 1,-3-13 0-16,4-14 3 0,2-13-57 15,-4-19-153-15</inkml:trace>
  <inkml:trace contextRef="#ctx0" brushRef="#br0" timeOffset="152258.2659">13002 16547 964 0,'8'-1'437'15,"11"-2"-160"-15,17 7-185 16,13-3-21-16,14 2-28 16,-2-1-16-16,-11-8-10 15,-6-2 1-15,-18-3 1 16,-7-7 0-16,-11 7-7 16,-14-2-3-16,-7 11-10 0,-10 6-3 15,1 12-2 1,5 9 1-16,0 12 5 15,7 9 2-15,5 11 3 0,4 7-4 16,7 7-1 0,2-3 0-16,4-10 0 15,0-8 1-15,0-22-36 16,-1-13-44-16,-6-19-299 0</inkml:trace>
  <inkml:trace contextRef="#ctx0" brushRef="#br0" timeOffset="152382.1563">13114 16765 782 0,'11'1'461'0,"9"-1"-106"0,17 5-124 16,11 1-44-1,7-1-102-15,0 5-31 0,4-5-1 16,-1-2-60-16</inkml:trace>
  <inkml:trace contextRef="#ctx0" brushRef="#br0" timeOffset="152917.1758">13870 16572 442 0,'14'-4'328'0,"12"-1"23"16,2 14-144-16,-4 6-17 16,-2 12-75-16,-5 3-26 15,-9 3-31-15,-8-2-13 16,-6-7-13-16,0-8-4 15,4-14 1-15,2-9-4 16,10-17-5-16,1-8-5 16,11-12-11-16,4-1-2 0,5 6-5 15,-1 11 0-15,-5 12-7 16,-3 11 0-16,-10 13 5 16,-6 8 3-16,-5 13 7 15,-2 4 3-15,-9 1 1 16,3-4-3-16,2-7-2 15,4-8 0-15,11-13 2 16,6-3 2-16,8-15 0 16,3-4 0-16,0 0-3 15,0-1-3-15,-4 11-4 16,-3 7-2-16,-3 11-1 0,-4 7 2 16,-9 11 40-16,1 0-84 15,-4 6-264 1</inkml:trace>
  <inkml:trace contextRef="#ctx0" brushRef="#br0" timeOffset="153092.6088">13896 16869 1067 0,'0'6'437'15,"17"-2"-259"-15,16-1-58 0,37-8-29 16,26-4-26-1,25 0-19-15,1 1-8 16,0 7-17-16,-14 1-95 16</inkml:trace>
  <inkml:trace contextRef="#ctx0" brushRef="#br0" timeOffset="153390.4814">13941 17245 936 0,'-6'0'464'0,"-6"2"-156"16,8 4-175-1,4 7-39-15,15 7-49 16,8 5-11-16,19 13-6 15,0 1-3-15,-12 1-9 0,-9 3-4 16,-34-11 0-16,-16-3 3 0,-12-10 3 16,-5-11 2-16,6-19-2 15,7-10-14-15,19-15-96 16,8-4-78 0</inkml:trace>
  <inkml:trace contextRef="#ctx0" brushRef="#br0" timeOffset="153646.9223">14130 17091 986 0,'11'-9'478'16,"10"-6"-162"-16,17 6-163 16,5 9-32-16,3 9-55 15,-6 5-27-15,-21 3-19 16,-4 1 0-16,-21 3-2 15,-11-2 0-15,-7 5-2 0,-4 0-6 16,12-9-6 0,11 3-2-16,20-10-2 15,8-3 2-15,16-2 2 16,3-3-15-16,1-1-144 0,4-1-214 16</inkml:trace>
  <inkml:trace contextRef="#ctx0" brushRef="#br0" timeOffset="153941.4222">14603 16441 886 0,'31'9'452'16,"20"5"-118"-16,13 35-213 15,6 25-18-15,-3 37-35 16,-9 12-4-16,-27 7-4 16,-16-2-12-16,-30-1-17 15,-19 3-5-15,-31-7-9 0,-10-13-2 16,-7-38-59-1,10-24-72-15</inkml:trace>
  <inkml:trace contextRef="#ctx0" brushRef="#br0" timeOffset="154586.2423">15453 16840 1168 0,'1'-1'536'0,"4"-3"-231"15,1 4-111-15,-6 0-102 0,0 0-32 16,0 0-39-1,0 0-12-15,9-1-156 16,8 0-99-16</inkml:trace>
  <inkml:trace contextRef="#ctx0" brushRef="#br0" timeOffset="154819.8322">15472 17131 1333 0,'-4'21'491'0,"0"32"-388"15,8 18-27-15,8 18-32 16,5 9-12-16,-2-7-16 16,-10-9-1-16,-14-24 3 0,-10-19 1 15,-13-21 0 1,-2-15 2-16,-11-28-56 0,8-14-71 15,11-29-174-15</inkml:trace>
  <inkml:trace contextRef="#ctx0" brushRef="#br0" timeOffset="155207.8413">15216 16505 787 0,'0'0'340'0,"8"-1"-164"0,13 1-61 16,28 0-27 0,13 0 8-16,32-1 1 15,8 1-13-15,6 2-27 16,-4 1-19-16,-28-3-32 15,-17-1-21-15,-37-8-33 16,-13-3-18-16,-19-4-3 16,-11-4 18-16,-1 0 28 0,0 3 15 15,10 7 7-15,6 8 8 0,12 9 30 16,5 6 13-16,4 13 26 16,5 5 7-1,-4 9 6-15,-5 3 11 16,-13-3 23-16,-13-2-5 0,-9-9-28 15,-3-5 3-15,0-13 333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AC23D-A027-471E-9EDC-9B13E89BDBE4}" type="datetimeFigureOut">
              <a:rPr lang="en-US" smtClean="0"/>
              <a:t>10/20/2025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83164-E3F3-453F-8662-17B45EAC8A52}" type="slidenum">
              <a:rPr lang="en-US" smtClean="0"/>
              <a:t>‹#›</a:t>
            </a:fld>
            <a:endParaRPr lang="en-US"/>
          </a:p>
        </p:txBody>
      </p:sp>
    </p:spTree>
    <p:extLst>
      <p:ext uri="{BB962C8B-B14F-4D97-AF65-F5344CB8AC3E}">
        <p14:creationId xmlns:p14="http://schemas.microsoft.com/office/powerpoint/2010/main" val="45445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a:t>Προσοχή!</a:t>
            </a:r>
            <a:r>
              <a:rPr lang="el-GR" baseline="0" dirty="0"/>
              <a:t> Δεν είναι κάθετες οι δυνάμεις!</a:t>
            </a:r>
            <a:br>
              <a:rPr lang="el-GR" baseline="0" dirty="0"/>
            </a:br>
            <a:r>
              <a:rPr lang="el-GR" baseline="0" dirty="0"/>
              <a:t>Σ</a:t>
            </a:r>
            <a:r>
              <a:rPr lang="en-US" baseline="0" dirty="0" err="1"/>
              <a:t>Fx</a:t>
            </a:r>
            <a:r>
              <a:rPr lang="en-US" baseline="0" dirty="0"/>
              <a:t> = F1cos</a:t>
            </a:r>
            <a:r>
              <a:rPr lang="el-GR" baseline="0" dirty="0"/>
              <a:t>θ + </a:t>
            </a:r>
            <a:r>
              <a:rPr lang="en-US" baseline="0" dirty="0"/>
              <a:t>F2cos</a:t>
            </a:r>
            <a:r>
              <a:rPr lang="el-GR" baseline="0" dirty="0"/>
              <a:t>φ</a:t>
            </a:r>
            <a:br>
              <a:rPr lang="el-GR" baseline="0" dirty="0"/>
            </a:br>
            <a:r>
              <a:rPr lang="el-GR" baseline="0" dirty="0"/>
              <a:t>Σ</a:t>
            </a:r>
            <a:r>
              <a:rPr lang="en-US" baseline="0" dirty="0" err="1"/>
              <a:t>Fy</a:t>
            </a:r>
            <a:r>
              <a:rPr lang="en-US" baseline="0" dirty="0"/>
              <a:t> = F1sin</a:t>
            </a:r>
            <a:r>
              <a:rPr lang="el-GR" baseline="0" dirty="0"/>
              <a:t>θ + </a:t>
            </a:r>
            <a:r>
              <a:rPr lang="en-US" baseline="0" dirty="0"/>
              <a:t>F2sin</a:t>
            </a:r>
            <a:r>
              <a:rPr lang="el-GR" baseline="0" dirty="0"/>
              <a:t>φ</a:t>
            </a:r>
            <a:br>
              <a:rPr lang="el-GR" baseline="0" dirty="0"/>
            </a:br>
            <a:r>
              <a:rPr lang="en-US" baseline="0" dirty="0"/>
              <a:t>ax = </a:t>
            </a:r>
            <a:r>
              <a:rPr lang="el-GR" baseline="0" dirty="0"/>
              <a:t>Σ</a:t>
            </a:r>
            <a:r>
              <a:rPr lang="en-US" baseline="0" dirty="0" err="1"/>
              <a:t>Fx</a:t>
            </a:r>
            <a:r>
              <a:rPr lang="en-US" baseline="0" dirty="0"/>
              <a:t>/m = 29 m/s^2</a:t>
            </a:r>
          </a:p>
          <a:p>
            <a:r>
              <a:rPr lang="en-US" baseline="0" dirty="0"/>
              <a:t>ay = </a:t>
            </a:r>
            <a:r>
              <a:rPr lang="el-GR" baseline="0" dirty="0"/>
              <a:t>Σ</a:t>
            </a:r>
            <a:r>
              <a:rPr lang="en-US" baseline="0" dirty="0" err="1"/>
              <a:t>Fy</a:t>
            </a:r>
            <a:r>
              <a:rPr lang="en-US" baseline="0" dirty="0"/>
              <a:t>/m = 17 m/s^2</a:t>
            </a:r>
            <a:br>
              <a:rPr lang="en-US" baseline="0" dirty="0"/>
            </a:br>
            <a:r>
              <a:rPr lang="en-US" baseline="0" dirty="0"/>
              <a:t>a = 34 m/s^2</a:t>
            </a:r>
          </a:p>
          <a:p>
            <a:r>
              <a:rPr lang="el-GR" baseline="0" dirty="0"/>
              <a:t>Θ = </a:t>
            </a:r>
            <a:r>
              <a:rPr lang="en-US" baseline="0" dirty="0" err="1"/>
              <a:t>arctan</a:t>
            </a:r>
            <a:r>
              <a:rPr lang="en-US" baseline="0" dirty="0"/>
              <a:t>(ay/ax) = 31˚</a:t>
            </a: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9386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0171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776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3688F-41D6-072E-0029-15FD89A3AB3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728A9C1-1EC4-1A28-659A-2A8B422F341B}"/>
              </a:ext>
            </a:extLst>
          </p:cNvPr>
          <p:cNvSpPr>
            <a:spLocks noGrp="1" noRot="1" noChangeAspect="1"/>
          </p:cNvSpPr>
          <p:nvPr>
            <p:ph type="sldImg"/>
          </p:nvPr>
        </p:nvSpPr>
        <p:spPr>
          <a:xfrm>
            <a:off x="1143000" y="685800"/>
            <a:ext cx="4572000" cy="3429000"/>
          </a:xfrm>
        </p:spPr>
      </p:sp>
      <p:sp>
        <p:nvSpPr>
          <p:cNvPr id="3" name="Θέση σημειώσεων 2">
            <a:extLst>
              <a:ext uri="{FF2B5EF4-FFF2-40B4-BE49-F238E27FC236}">
                <a16:creationId xmlns:a16="http://schemas.microsoft.com/office/drawing/2014/main" id="{7C81881A-C829-446E-7E5E-60CB9CFA087B}"/>
              </a:ext>
            </a:extLst>
          </p:cNvPr>
          <p:cNvSpPr>
            <a:spLocks noGrp="1"/>
          </p:cNvSpPr>
          <p:nvPr>
            <p:ph type="body" idx="1"/>
          </p:nvPr>
        </p:nvSpPr>
        <p:spPr/>
        <p:txBody>
          <a:bodyPr/>
          <a:lstStyle/>
          <a:p>
            <a:r>
              <a:rPr lang="el-GR" dirty="0"/>
              <a:t>Αναλύουμε</a:t>
            </a:r>
            <a:r>
              <a:rPr lang="el-GR" baseline="0" dirty="0"/>
              <a:t> σε άξονες</a:t>
            </a:r>
            <a:endParaRPr lang="en-US" baseline="0" dirty="0"/>
          </a:p>
          <a:p>
            <a:r>
              <a:rPr lang="en-US" baseline="0" dirty="0"/>
              <a:t>T_1 = 73.4 N</a:t>
            </a:r>
          </a:p>
          <a:p>
            <a:r>
              <a:rPr lang="en-US" baseline="0" dirty="0"/>
              <a:t>T_2 = 97.4 N</a:t>
            </a:r>
          </a:p>
          <a:p>
            <a:r>
              <a:rPr lang="el-GR" baseline="0" dirty="0"/>
              <a:t>Δε σπάνε τα καλώδια</a:t>
            </a:r>
          </a:p>
        </p:txBody>
      </p:sp>
      <p:sp>
        <p:nvSpPr>
          <p:cNvPr id="4" name="Θέση αριθμού διαφάνειας 3">
            <a:extLst>
              <a:ext uri="{FF2B5EF4-FFF2-40B4-BE49-F238E27FC236}">
                <a16:creationId xmlns:a16="http://schemas.microsoft.com/office/drawing/2014/main" id="{525F0C3E-B3B4-BDF4-408E-5DA2BEB6F24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9775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a:t>Αναλύουμε</a:t>
            </a:r>
            <a:r>
              <a:rPr lang="el-GR" baseline="0" dirty="0"/>
              <a:t> σε άξονες</a:t>
            </a:r>
            <a:endParaRPr lang="en-US" baseline="0" dirty="0"/>
          </a:p>
          <a:p>
            <a:r>
              <a:rPr lang="en-US" baseline="0" dirty="0"/>
              <a:t>T_1 = 73.4 N</a:t>
            </a:r>
          </a:p>
          <a:p>
            <a:r>
              <a:rPr lang="en-US" baseline="0" dirty="0"/>
              <a:t>T_2 = 97.4 N</a:t>
            </a:r>
          </a:p>
          <a:p>
            <a:r>
              <a:rPr lang="el-GR" baseline="0" dirty="0"/>
              <a:t>Δε σπάνε τα καλώδια</a:t>
            </a:r>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624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a:t>Αναλύουμε</a:t>
            </a:r>
            <a:r>
              <a:rPr lang="el-GR" baseline="0" dirty="0"/>
              <a:t> σε άξονες</a:t>
            </a:r>
            <a:endParaRPr lang="en-US" baseline="0" dirty="0"/>
          </a:p>
          <a:p>
            <a:r>
              <a:rPr lang="en-US" baseline="0" dirty="0"/>
              <a:t>T_1 = 73.4 N</a:t>
            </a:r>
          </a:p>
          <a:p>
            <a:r>
              <a:rPr lang="en-US" baseline="0" dirty="0"/>
              <a:t>T_2 = 97.4 N</a:t>
            </a:r>
          </a:p>
          <a:p>
            <a:r>
              <a:rPr lang="el-GR" baseline="0" dirty="0"/>
              <a:t>Δε σπάνε τα καλώδια</a:t>
            </a:r>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563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a:t>a_x</a:t>
            </a:r>
            <a:r>
              <a:rPr lang="en-US" baseline="0" dirty="0"/>
              <a:t> = </a:t>
            </a:r>
            <a:r>
              <a:rPr lang="en-US" baseline="0" dirty="0" err="1"/>
              <a:t>gsin</a:t>
            </a:r>
            <a:r>
              <a:rPr lang="el-GR" baseline="0" dirty="0"/>
              <a:t>θ</a:t>
            </a:r>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137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baseline="0" dirty="0"/>
              <a:t>Κίνηση σε μια διάσταση υπό σταθερή επιτάχυνση</a:t>
            </a:r>
          </a:p>
          <a:p>
            <a:r>
              <a:rPr lang="el-GR" baseline="0" dirty="0"/>
              <a:t> </a:t>
            </a:r>
            <a:r>
              <a:rPr lang="en-US" baseline="0" dirty="0"/>
              <a:t>t = </a:t>
            </a:r>
            <a:r>
              <a:rPr lang="en-US" baseline="0" dirty="0" err="1"/>
              <a:t>sqrt</a:t>
            </a:r>
            <a:r>
              <a:rPr lang="en-US" baseline="0" dirty="0"/>
              <a:t>(2d/</a:t>
            </a:r>
            <a:r>
              <a:rPr lang="en-US" baseline="0" dirty="0" err="1"/>
              <a:t>gsin</a:t>
            </a:r>
            <a:r>
              <a:rPr lang="el-GR" baseline="0" dirty="0"/>
              <a:t>θ)</a:t>
            </a:r>
          </a:p>
          <a:p>
            <a:r>
              <a:rPr lang="el-GR" baseline="0" dirty="0"/>
              <a:t> </a:t>
            </a:r>
            <a:r>
              <a:rPr lang="en-US" baseline="0" dirty="0" err="1"/>
              <a:t>uxf</a:t>
            </a:r>
            <a:r>
              <a:rPr lang="en-US" baseline="0" dirty="0"/>
              <a:t> = </a:t>
            </a:r>
            <a:r>
              <a:rPr lang="en-US" baseline="0" dirty="0" err="1"/>
              <a:t>sqrt</a:t>
            </a:r>
            <a:r>
              <a:rPr lang="en-US" baseline="0" dirty="0"/>
              <a:t>(2gdsin</a:t>
            </a:r>
            <a:r>
              <a:rPr lang="el-GR" baseline="0" dirty="0"/>
              <a:t>θ)</a:t>
            </a:r>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235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326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a:t>Προσοχή!</a:t>
            </a:r>
            <a:r>
              <a:rPr lang="el-GR" baseline="0" dirty="0"/>
              <a:t> Δεν είναι κάθετες οι δυνάμεις!</a:t>
            </a:r>
            <a:br>
              <a:rPr lang="el-GR" baseline="0" dirty="0"/>
            </a:br>
            <a:r>
              <a:rPr lang="el-GR" baseline="0" dirty="0"/>
              <a:t>Σ</a:t>
            </a:r>
            <a:r>
              <a:rPr lang="en-US" baseline="0" dirty="0" err="1"/>
              <a:t>Fx</a:t>
            </a:r>
            <a:r>
              <a:rPr lang="en-US" baseline="0" dirty="0"/>
              <a:t> = F1cos</a:t>
            </a:r>
            <a:r>
              <a:rPr lang="el-GR" baseline="0" dirty="0"/>
              <a:t>θ + </a:t>
            </a:r>
            <a:r>
              <a:rPr lang="en-US" baseline="0" dirty="0"/>
              <a:t>F2cos</a:t>
            </a:r>
            <a:r>
              <a:rPr lang="el-GR" baseline="0" dirty="0"/>
              <a:t>φ</a:t>
            </a:r>
            <a:br>
              <a:rPr lang="el-GR" baseline="0" dirty="0"/>
            </a:br>
            <a:r>
              <a:rPr lang="el-GR" baseline="0" dirty="0"/>
              <a:t>Σ</a:t>
            </a:r>
            <a:r>
              <a:rPr lang="en-US" baseline="0" dirty="0" err="1"/>
              <a:t>Fy</a:t>
            </a:r>
            <a:r>
              <a:rPr lang="en-US" baseline="0" dirty="0"/>
              <a:t> = F1sin</a:t>
            </a:r>
            <a:r>
              <a:rPr lang="el-GR" baseline="0" dirty="0"/>
              <a:t>θ + </a:t>
            </a:r>
            <a:r>
              <a:rPr lang="en-US" baseline="0" dirty="0"/>
              <a:t>F2sin</a:t>
            </a:r>
            <a:r>
              <a:rPr lang="el-GR" baseline="0" dirty="0"/>
              <a:t>φ</a:t>
            </a:r>
            <a:br>
              <a:rPr lang="el-GR" baseline="0" dirty="0"/>
            </a:br>
            <a:r>
              <a:rPr lang="en-US" baseline="0" dirty="0"/>
              <a:t>ax = </a:t>
            </a:r>
            <a:r>
              <a:rPr lang="el-GR" baseline="0" dirty="0"/>
              <a:t>Σ</a:t>
            </a:r>
            <a:r>
              <a:rPr lang="en-US" baseline="0" dirty="0" err="1"/>
              <a:t>Fx</a:t>
            </a:r>
            <a:r>
              <a:rPr lang="en-US" baseline="0" dirty="0"/>
              <a:t>/m = 29 m/s^2</a:t>
            </a:r>
          </a:p>
          <a:p>
            <a:r>
              <a:rPr lang="en-US" baseline="0" dirty="0"/>
              <a:t>ay = </a:t>
            </a:r>
            <a:r>
              <a:rPr lang="el-GR" baseline="0" dirty="0"/>
              <a:t>Σ</a:t>
            </a:r>
            <a:r>
              <a:rPr lang="en-US" baseline="0" dirty="0" err="1"/>
              <a:t>Fy</a:t>
            </a:r>
            <a:r>
              <a:rPr lang="en-US" baseline="0" dirty="0"/>
              <a:t>/m = 17 m/s^2</a:t>
            </a:r>
            <a:br>
              <a:rPr lang="en-US" baseline="0" dirty="0"/>
            </a:br>
            <a:r>
              <a:rPr lang="en-US" baseline="0" dirty="0"/>
              <a:t>a = 34 m/s^2</a:t>
            </a:r>
          </a:p>
          <a:p>
            <a:r>
              <a:rPr lang="el-GR" baseline="0" dirty="0"/>
              <a:t>Θ = </a:t>
            </a:r>
            <a:r>
              <a:rPr lang="en-US" baseline="0" dirty="0" err="1"/>
              <a:t>arctan</a:t>
            </a:r>
            <a:r>
              <a:rPr lang="en-US" baseline="0" dirty="0"/>
              <a:t>(ay/ax) = 31˚</a:t>
            </a: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884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788FC-61DD-3E13-281F-6C9AD0870A9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D991906-81FA-F8F5-F369-FB9554747CD6}"/>
              </a:ext>
            </a:extLst>
          </p:cNvPr>
          <p:cNvSpPr>
            <a:spLocks noGrp="1" noRot="1" noChangeAspect="1"/>
          </p:cNvSpPr>
          <p:nvPr>
            <p:ph type="sldImg"/>
          </p:nvPr>
        </p:nvSpPr>
        <p:spPr>
          <a:xfrm>
            <a:off x="1143000" y="685800"/>
            <a:ext cx="4572000" cy="3429000"/>
          </a:xfrm>
        </p:spPr>
      </p:sp>
      <p:sp>
        <p:nvSpPr>
          <p:cNvPr id="3" name="Θέση σημειώσεων 2">
            <a:extLst>
              <a:ext uri="{FF2B5EF4-FFF2-40B4-BE49-F238E27FC236}">
                <a16:creationId xmlns:a16="http://schemas.microsoft.com/office/drawing/2014/main" id="{A98FB24F-81F9-E376-D8C7-7272E9081292}"/>
              </a:ext>
            </a:extLst>
          </p:cNvPr>
          <p:cNvSpPr>
            <a:spLocks noGrp="1"/>
          </p:cNvSpPr>
          <p:nvPr>
            <p:ph type="body" idx="1"/>
          </p:nvPr>
        </p:nvSpPr>
        <p:spPr/>
        <p:txBody>
          <a:bodyPr/>
          <a:lstStyle/>
          <a:p>
            <a:r>
              <a:rPr lang="el-GR" dirty="0"/>
              <a:t>Προσοχή!</a:t>
            </a:r>
            <a:r>
              <a:rPr lang="el-GR" baseline="0" dirty="0"/>
              <a:t> Δεν είναι κάθετες οι δυνάμεις!</a:t>
            </a:r>
            <a:br>
              <a:rPr lang="el-GR" baseline="0" dirty="0"/>
            </a:br>
            <a:r>
              <a:rPr lang="el-GR" baseline="0" dirty="0"/>
              <a:t>Σ</a:t>
            </a:r>
            <a:r>
              <a:rPr lang="en-US" baseline="0" dirty="0" err="1"/>
              <a:t>Fx</a:t>
            </a:r>
            <a:r>
              <a:rPr lang="en-US" baseline="0" dirty="0"/>
              <a:t> = F1cos</a:t>
            </a:r>
            <a:r>
              <a:rPr lang="el-GR" baseline="0" dirty="0"/>
              <a:t>θ + </a:t>
            </a:r>
            <a:r>
              <a:rPr lang="en-US" baseline="0" dirty="0"/>
              <a:t>F2cos</a:t>
            </a:r>
            <a:r>
              <a:rPr lang="el-GR" baseline="0" dirty="0"/>
              <a:t>φ</a:t>
            </a:r>
            <a:br>
              <a:rPr lang="el-GR" baseline="0" dirty="0"/>
            </a:br>
            <a:r>
              <a:rPr lang="el-GR" baseline="0" dirty="0"/>
              <a:t>Σ</a:t>
            </a:r>
            <a:r>
              <a:rPr lang="en-US" baseline="0" dirty="0" err="1"/>
              <a:t>Fy</a:t>
            </a:r>
            <a:r>
              <a:rPr lang="en-US" baseline="0" dirty="0"/>
              <a:t> = F1sin</a:t>
            </a:r>
            <a:r>
              <a:rPr lang="el-GR" baseline="0" dirty="0"/>
              <a:t>θ + </a:t>
            </a:r>
            <a:r>
              <a:rPr lang="en-US" baseline="0" dirty="0"/>
              <a:t>F2sin</a:t>
            </a:r>
            <a:r>
              <a:rPr lang="el-GR" baseline="0" dirty="0"/>
              <a:t>φ</a:t>
            </a:r>
            <a:br>
              <a:rPr lang="el-GR" baseline="0" dirty="0"/>
            </a:br>
            <a:r>
              <a:rPr lang="en-US" baseline="0" dirty="0"/>
              <a:t>ax = </a:t>
            </a:r>
            <a:r>
              <a:rPr lang="el-GR" baseline="0" dirty="0"/>
              <a:t>Σ</a:t>
            </a:r>
            <a:r>
              <a:rPr lang="en-US" baseline="0" dirty="0" err="1"/>
              <a:t>Fx</a:t>
            </a:r>
            <a:r>
              <a:rPr lang="en-US" baseline="0" dirty="0"/>
              <a:t>/m = 29 m/s^2</a:t>
            </a:r>
          </a:p>
          <a:p>
            <a:r>
              <a:rPr lang="en-US" baseline="0" dirty="0"/>
              <a:t>ay = </a:t>
            </a:r>
            <a:r>
              <a:rPr lang="el-GR" baseline="0" dirty="0"/>
              <a:t>Σ</a:t>
            </a:r>
            <a:r>
              <a:rPr lang="en-US" baseline="0" dirty="0" err="1"/>
              <a:t>Fy</a:t>
            </a:r>
            <a:r>
              <a:rPr lang="en-US" baseline="0" dirty="0"/>
              <a:t>/m = 17 m/s^2</a:t>
            </a:r>
            <a:br>
              <a:rPr lang="en-US" baseline="0" dirty="0"/>
            </a:br>
            <a:r>
              <a:rPr lang="en-US" baseline="0" dirty="0"/>
              <a:t>a = 34 m/s^2</a:t>
            </a:r>
          </a:p>
          <a:p>
            <a:r>
              <a:rPr lang="el-GR" baseline="0" dirty="0"/>
              <a:t>Θ = </a:t>
            </a:r>
            <a:r>
              <a:rPr lang="en-US" baseline="0" dirty="0" err="1"/>
              <a:t>arctan</a:t>
            </a:r>
            <a:r>
              <a:rPr lang="en-US" baseline="0" dirty="0"/>
              <a:t>(ay/ax) = 31˚</a:t>
            </a:r>
            <a:endParaRPr lang="el-GR" dirty="0"/>
          </a:p>
        </p:txBody>
      </p:sp>
      <p:sp>
        <p:nvSpPr>
          <p:cNvPr id="4" name="Θέση αριθμού διαφάνειας 3">
            <a:extLst>
              <a:ext uri="{FF2B5EF4-FFF2-40B4-BE49-F238E27FC236}">
                <a16:creationId xmlns:a16="http://schemas.microsoft.com/office/drawing/2014/main" id="{4D752C2C-3F7D-D021-A50D-CBE8BA859A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42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788FC-61DD-3E13-281F-6C9AD0870A9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D991906-81FA-F8F5-F369-FB9554747CD6}"/>
              </a:ext>
            </a:extLst>
          </p:cNvPr>
          <p:cNvSpPr>
            <a:spLocks noGrp="1" noRot="1" noChangeAspect="1"/>
          </p:cNvSpPr>
          <p:nvPr>
            <p:ph type="sldImg"/>
          </p:nvPr>
        </p:nvSpPr>
        <p:spPr>
          <a:xfrm>
            <a:off x="1143000" y="685800"/>
            <a:ext cx="4572000" cy="3429000"/>
          </a:xfrm>
        </p:spPr>
      </p:sp>
      <p:sp>
        <p:nvSpPr>
          <p:cNvPr id="3" name="Θέση σημειώσεων 2">
            <a:extLst>
              <a:ext uri="{FF2B5EF4-FFF2-40B4-BE49-F238E27FC236}">
                <a16:creationId xmlns:a16="http://schemas.microsoft.com/office/drawing/2014/main" id="{A98FB24F-81F9-E376-D8C7-7272E9081292}"/>
              </a:ext>
            </a:extLst>
          </p:cNvPr>
          <p:cNvSpPr>
            <a:spLocks noGrp="1"/>
          </p:cNvSpPr>
          <p:nvPr>
            <p:ph type="body" idx="1"/>
          </p:nvPr>
        </p:nvSpPr>
        <p:spPr/>
        <p:txBody>
          <a:bodyPr/>
          <a:lstStyle/>
          <a:p>
            <a:r>
              <a:rPr lang="el-GR" dirty="0"/>
              <a:t>Προσοχή!</a:t>
            </a:r>
            <a:r>
              <a:rPr lang="el-GR" baseline="0" dirty="0"/>
              <a:t> Δεν είναι κάθετες οι δυνάμεις!</a:t>
            </a:r>
            <a:br>
              <a:rPr lang="el-GR" baseline="0" dirty="0"/>
            </a:br>
            <a:r>
              <a:rPr lang="el-GR" baseline="0" dirty="0"/>
              <a:t>Σ</a:t>
            </a:r>
            <a:r>
              <a:rPr lang="en-US" baseline="0" dirty="0" err="1"/>
              <a:t>Fx</a:t>
            </a:r>
            <a:r>
              <a:rPr lang="en-US" baseline="0" dirty="0"/>
              <a:t> = F1cos</a:t>
            </a:r>
            <a:r>
              <a:rPr lang="el-GR" baseline="0" dirty="0"/>
              <a:t>θ + </a:t>
            </a:r>
            <a:r>
              <a:rPr lang="en-US" baseline="0" dirty="0"/>
              <a:t>F2cos</a:t>
            </a:r>
            <a:r>
              <a:rPr lang="el-GR" baseline="0" dirty="0"/>
              <a:t>φ</a:t>
            </a:r>
            <a:br>
              <a:rPr lang="el-GR" baseline="0" dirty="0"/>
            </a:br>
            <a:r>
              <a:rPr lang="el-GR" baseline="0" dirty="0"/>
              <a:t>Σ</a:t>
            </a:r>
            <a:r>
              <a:rPr lang="en-US" baseline="0" dirty="0" err="1"/>
              <a:t>Fy</a:t>
            </a:r>
            <a:r>
              <a:rPr lang="en-US" baseline="0" dirty="0"/>
              <a:t> = F1sin</a:t>
            </a:r>
            <a:r>
              <a:rPr lang="el-GR" baseline="0" dirty="0"/>
              <a:t>θ + </a:t>
            </a:r>
            <a:r>
              <a:rPr lang="en-US" baseline="0" dirty="0"/>
              <a:t>F2sin</a:t>
            </a:r>
            <a:r>
              <a:rPr lang="el-GR" baseline="0" dirty="0"/>
              <a:t>φ</a:t>
            </a:r>
            <a:br>
              <a:rPr lang="el-GR" baseline="0" dirty="0"/>
            </a:br>
            <a:r>
              <a:rPr lang="en-US" baseline="0" dirty="0"/>
              <a:t>ax = </a:t>
            </a:r>
            <a:r>
              <a:rPr lang="el-GR" baseline="0" dirty="0"/>
              <a:t>Σ</a:t>
            </a:r>
            <a:r>
              <a:rPr lang="en-US" baseline="0" dirty="0" err="1"/>
              <a:t>Fx</a:t>
            </a:r>
            <a:r>
              <a:rPr lang="en-US" baseline="0" dirty="0"/>
              <a:t>/m = 29 m/s^2</a:t>
            </a:r>
          </a:p>
          <a:p>
            <a:r>
              <a:rPr lang="en-US" baseline="0" dirty="0"/>
              <a:t>ay = </a:t>
            </a:r>
            <a:r>
              <a:rPr lang="el-GR" baseline="0" dirty="0"/>
              <a:t>Σ</a:t>
            </a:r>
            <a:r>
              <a:rPr lang="en-US" baseline="0" dirty="0" err="1"/>
              <a:t>Fy</a:t>
            </a:r>
            <a:r>
              <a:rPr lang="en-US" baseline="0" dirty="0"/>
              <a:t>/m = 17 m/s^2</a:t>
            </a:r>
            <a:br>
              <a:rPr lang="en-US" baseline="0" dirty="0"/>
            </a:br>
            <a:r>
              <a:rPr lang="en-US" baseline="0" dirty="0"/>
              <a:t>a = 34 m/s^2</a:t>
            </a:r>
          </a:p>
          <a:p>
            <a:r>
              <a:rPr lang="el-GR" baseline="0" dirty="0"/>
              <a:t>Θ = </a:t>
            </a:r>
            <a:r>
              <a:rPr lang="en-US" baseline="0" dirty="0" err="1"/>
              <a:t>arctan</a:t>
            </a:r>
            <a:r>
              <a:rPr lang="en-US" baseline="0" dirty="0"/>
              <a:t>(ay/ax) = 31˚</a:t>
            </a:r>
            <a:endParaRPr lang="el-GR" dirty="0"/>
          </a:p>
        </p:txBody>
      </p:sp>
      <p:sp>
        <p:nvSpPr>
          <p:cNvPr id="4" name="Θέση αριθμού διαφάνειας 3">
            <a:extLst>
              <a:ext uri="{FF2B5EF4-FFF2-40B4-BE49-F238E27FC236}">
                <a16:creationId xmlns:a16="http://schemas.microsoft.com/office/drawing/2014/main" id="{4D752C2C-3F7D-D021-A50D-CBE8BA859A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712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7D292-5A26-3699-5BB6-09E1667FE0B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8B2EF19-9B89-BD5A-DABF-627CDB174AF9}"/>
              </a:ext>
            </a:extLst>
          </p:cNvPr>
          <p:cNvSpPr>
            <a:spLocks noGrp="1" noRot="1" noChangeAspect="1"/>
          </p:cNvSpPr>
          <p:nvPr>
            <p:ph type="sldImg"/>
          </p:nvPr>
        </p:nvSpPr>
        <p:spPr>
          <a:xfrm>
            <a:off x="1143000" y="685800"/>
            <a:ext cx="4572000" cy="3429000"/>
          </a:xfrm>
        </p:spPr>
      </p:sp>
      <p:sp>
        <p:nvSpPr>
          <p:cNvPr id="3" name="Θέση σημειώσεων 2">
            <a:extLst>
              <a:ext uri="{FF2B5EF4-FFF2-40B4-BE49-F238E27FC236}">
                <a16:creationId xmlns:a16="http://schemas.microsoft.com/office/drawing/2014/main" id="{A16FBD61-3BE2-02CB-9216-525AB0CF8075}"/>
              </a:ext>
            </a:extLst>
          </p:cNvPr>
          <p:cNvSpPr>
            <a:spLocks noGrp="1"/>
          </p:cNvSpPr>
          <p:nvPr>
            <p:ph type="body" idx="1"/>
          </p:nvPr>
        </p:nvSpPr>
        <p:spPr/>
        <p:txBody>
          <a:bodyPr/>
          <a:lstStyle/>
          <a:p>
            <a:r>
              <a:rPr lang="el-GR" dirty="0"/>
              <a:t>Προσοχή!</a:t>
            </a:r>
            <a:r>
              <a:rPr lang="el-GR" baseline="0" dirty="0"/>
              <a:t> Δεν είναι κάθετες οι δυνάμεις!</a:t>
            </a:r>
            <a:br>
              <a:rPr lang="el-GR" baseline="0" dirty="0"/>
            </a:br>
            <a:r>
              <a:rPr lang="el-GR" baseline="0" dirty="0"/>
              <a:t>Σ</a:t>
            </a:r>
            <a:r>
              <a:rPr lang="en-US" baseline="0" dirty="0" err="1"/>
              <a:t>Fx</a:t>
            </a:r>
            <a:r>
              <a:rPr lang="en-US" baseline="0" dirty="0"/>
              <a:t> = F1cos</a:t>
            </a:r>
            <a:r>
              <a:rPr lang="el-GR" baseline="0" dirty="0"/>
              <a:t>θ + </a:t>
            </a:r>
            <a:r>
              <a:rPr lang="en-US" baseline="0" dirty="0"/>
              <a:t>F2cos</a:t>
            </a:r>
            <a:r>
              <a:rPr lang="el-GR" baseline="0" dirty="0"/>
              <a:t>φ</a:t>
            </a:r>
            <a:br>
              <a:rPr lang="el-GR" baseline="0" dirty="0"/>
            </a:br>
            <a:r>
              <a:rPr lang="el-GR" baseline="0" dirty="0"/>
              <a:t>Σ</a:t>
            </a:r>
            <a:r>
              <a:rPr lang="en-US" baseline="0" dirty="0" err="1"/>
              <a:t>Fy</a:t>
            </a:r>
            <a:r>
              <a:rPr lang="en-US" baseline="0" dirty="0"/>
              <a:t> = F1sin</a:t>
            </a:r>
            <a:r>
              <a:rPr lang="el-GR" baseline="0" dirty="0"/>
              <a:t>θ + </a:t>
            </a:r>
            <a:r>
              <a:rPr lang="en-US" baseline="0" dirty="0"/>
              <a:t>F2sin</a:t>
            </a:r>
            <a:r>
              <a:rPr lang="el-GR" baseline="0" dirty="0"/>
              <a:t>φ</a:t>
            </a:r>
            <a:br>
              <a:rPr lang="el-GR" baseline="0" dirty="0"/>
            </a:br>
            <a:r>
              <a:rPr lang="en-US" baseline="0" dirty="0"/>
              <a:t>ax = </a:t>
            </a:r>
            <a:r>
              <a:rPr lang="el-GR" baseline="0" dirty="0"/>
              <a:t>Σ</a:t>
            </a:r>
            <a:r>
              <a:rPr lang="en-US" baseline="0" dirty="0" err="1"/>
              <a:t>Fx</a:t>
            </a:r>
            <a:r>
              <a:rPr lang="en-US" baseline="0" dirty="0"/>
              <a:t>/m = 29 m/s^2</a:t>
            </a:r>
          </a:p>
          <a:p>
            <a:r>
              <a:rPr lang="en-US" baseline="0" dirty="0"/>
              <a:t>ay = </a:t>
            </a:r>
            <a:r>
              <a:rPr lang="el-GR" baseline="0" dirty="0"/>
              <a:t>Σ</a:t>
            </a:r>
            <a:r>
              <a:rPr lang="en-US" baseline="0" dirty="0" err="1"/>
              <a:t>Fy</a:t>
            </a:r>
            <a:r>
              <a:rPr lang="en-US" baseline="0" dirty="0"/>
              <a:t>/m = 17 m/s^2</a:t>
            </a:r>
            <a:br>
              <a:rPr lang="en-US" baseline="0" dirty="0"/>
            </a:br>
            <a:r>
              <a:rPr lang="en-US" baseline="0" dirty="0"/>
              <a:t>a = 34 m/s^2</a:t>
            </a:r>
          </a:p>
          <a:p>
            <a:r>
              <a:rPr lang="el-GR" baseline="0" dirty="0"/>
              <a:t>Θ = </a:t>
            </a:r>
            <a:r>
              <a:rPr lang="en-US" baseline="0" dirty="0" err="1"/>
              <a:t>arctan</a:t>
            </a:r>
            <a:r>
              <a:rPr lang="en-US" baseline="0" dirty="0"/>
              <a:t>(ay/ax) = 31˚</a:t>
            </a:r>
            <a:endParaRPr lang="el-GR" dirty="0"/>
          </a:p>
        </p:txBody>
      </p:sp>
      <p:sp>
        <p:nvSpPr>
          <p:cNvPr id="4" name="Θέση αριθμού διαφάνειας 3">
            <a:extLst>
              <a:ext uri="{FF2B5EF4-FFF2-40B4-BE49-F238E27FC236}">
                <a16:creationId xmlns:a16="http://schemas.microsoft.com/office/drawing/2014/main" id="{DDEE4356-177D-D1E1-28D2-FE9870C3009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971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9DDD8-828B-F3BA-4D04-1F702E48620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1A8BD9A-0CE5-03A2-3047-05CE995AB8FA}"/>
              </a:ext>
            </a:extLst>
          </p:cNvPr>
          <p:cNvSpPr>
            <a:spLocks noGrp="1" noRot="1" noChangeAspect="1"/>
          </p:cNvSpPr>
          <p:nvPr>
            <p:ph type="sldImg"/>
          </p:nvPr>
        </p:nvSpPr>
        <p:spPr>
          <a:xfrm>
            <a:off x="1143000" y="685800"/>
            <a:ext cx="4572000" cy="3429000"/>
          </a:xfrm>
        </p:spPr>
      </p:sp>
      <p:sp>
        <p:nvSpPr>
          <p:cNvPr id="3" name="Θέση σημειώσεων 2">
            <a:extLst>
              <a:ext uri="{FF2B5EF4-FFF2-40B4-BE49-F238E27FC236}">
                <a16:creationId xmlns:a16="http://schemas.microsoft.com/office/drawing/2014/main" id="{2218ADDB-ACD9-C702-CF97-3603A899EF1E}"/>
              </a:ext>
            </a:extLst>
          </p:cNvPr>
          <p:cNvSpPr>
            <a:spLocks noGrp="1"/>
          </p:cNvSpPr>
          <p:nvPr>
            <p:ph type="body" idx="1"/>
          </p:nvPr>
        </p:nvSpPr>
        <p:spPr/>
        <p:txBody>
          <a:bodyPr/>
          <a:lstStyle/>
          <a:p>
            <a:r>
              <a:rPr lang="el-GR" dirty="0"/>
              <a:t>Προσοχή!</a:t>
            </a:r>
            <a:r>
              <a:rPr lang="el-GR" baseline="0" dirty="0"/>
              <a:t> Δεν είναι κάθετες οι δυνάμεις!</a:t>
            </a:r>
            <a:br>
              <a:rPr lang="el-GR" baseline="0" dirty="0"/>
            </a:br>
            <a:r>
              <a:rPr lang="el-GR" baseline="0" dirty="0"/>
              <a:t>Σ</a:t>
            </a:r>
            <a:r>
              <a:rPr lang="en-US" baseline="0" dirty="0" err="1"/>
              <a:t>Fx</a:t>
            </a:r>
            <a:r>
              <a:rPr lang="en-US" baseline="0" dirty="0"/>
              <a:t> = F1cos</a:t>
            </a:r>
            <a:r>
              <a:rPr lang="el-GR" baseline="0" dirty="0"/>
              <a:t>θ + </a:t>
            </a:r>
            <a:r>
              <a:rPr lang="en-US" baseline="0" dirty="0"/>
              <a:t>F2cos</a:t>
            </a:r>
            <a:r>
              <a:rPr lang="el-GR" baseline="0" dirty="0"/>
              <a:t>φ</a:t>
            </a:r>
            <a:br>
              <a:rPr lang="el-GR" baseline="0" dirty="0"/>
            </a:br>
            <a:r>
              <a:rPr lang="el-GR" baseline="0" dirty="0"/>
              <a:t>Σ</a:t>
            </a:r>
            <a:r>
              <a:rPr lang="en-US" baseline="0" dirty="0" err="1"/>
              <a:t>Fy</a:t>
            </a:r>
            <a:r>
              <a:rPr lang="en-US" baseline="0" dirty="0"/>
              <a:t> = F1sin</a:t>
            </a:r>
            <a:r>
              <a:rPr lang="el-GR" baseline="0" dirty="0"/>
              <a:t>θ + </a:t>
            </a:r>
            <a:r>
              <a:rPr lang="en-US" baseline="0" dirty="0"/>
              <a:t>F2sin</a:t>
            </a:r>
            <a:r>
              <a:rPr lang="el-GR" baseline="0" dirty="0"/>
              <a:t>φ</a:t>
            </a:r>
            <a:br>
              <a:rPr lang="el-GR" baseline="0" dirty="0"/>
            </a:br>
            <a:r>
              <a:rPr lang="en-US" baseline="0" dirty="0"/>
              <a:t>ax = </a:t>
            </a:r>
            <a:r>
              <a:rPr lang="el-GR" baseline="0" dirty="0"/>
              <a:t>Σ</a:t>
            </a:r>
            <a:r>
              <a:rPr lang="en-US" baseline="0" dirty="0" err="1"/>
              <a:t>Fx</a:t>
            </a:r>
            <a:r>
              <a:rPr lang="en-US" baseline="0" dirty="0"/>
              <a:t>/m = 29 m/s^2</a:t>
            </a:r>
          </a:p>
          <a:p>
            <a:r>
              <a:rPr lang="en-US" baseline="0" dirty="0"/>
              <a:t>ay = </a:t>
            </a:r>
            <a:r>
              <a:rPr lang="el-GR" baseline="0" dirty="0"/>
              <a:t>Σ</a:t>
            </a:r>
            <a:r>
              <a:rPr lang="en-US" baseline="0" dirty="0" err="1"/>
              <a:t>Fy</a:t>
            </a:r>
            <a:r>
              <a:rPr lang="en-US" baseline="0" dirty="0"/>
              <a:t>/m = 17 m/s^2</a:t>
            </a:r>
            <a:br>
              <a:rPr lang="en-US" baseline="0" dirty="0"/>
            </a:br>
            <a:r>
              <a:rPr lang="en-US" baseline="0" dirty="0"/>
              <a:t>a = 34 m/s^2</a:t>
            </a:r>
          </a:p>
          <a:p>
            <a:r>
              <a:rPr lang="el-GR" baseline="0" dirty="0"/>
              <a:t>Θ = </a:t>
            </a:r>
            <a:r>
              <a:rPr lang="en-US" baseline="0" dirty="0" err="1"/>
              <a:t>arctan</a:t>
            </a:r>
            <a:r>
              <a:rPr lang="en-US" baseline="0" dirty="0"/>
              <a:t>(ay/ax) = 31˚</a:t>
            </a:r>
            <a:endParaRPr lang="el-GR" dirty="0"/>
          </a:p>
        </p:txBody>
      </p:sp>
      <p:sp>
        <p:nvSpPr>
          <p:cNvPr id="4" name="Θέση αριθμού διαφάνειας 3">
            <a:extLst>
              <a:ext uri="{FF2B5EF4-FFF2-40B4-BE49-F238E27FC236}">
                <a16:creationId xmlns:a16="http://schemas.microsoft.com/office/drawing/2014/main" id="{494C08B6-7FA7-7BAB-D4B9-8329676EF95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203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3647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a:t>Αναλύουμε</a:t>
            </a:r>
            <a:r>
              <a:rPr lang="el-GR" baseline="0" dirty="0"/>
              <a:t> σε άξονες</a:t>
            </a:r>
          </a:p>
          <a:p>
            <a:r>
              <a:rPr lang="en-US" baseline="0" dirty="0" err="1"/>
              <a:t>a_x</a:t>
            </a:r>
            <a:r>
              <a:rPr lang="en-US" baseline="0" dirty="0"/>
              <a:t> = T/m</a:t>
            </a:r>
            <a:br>
              <a:rPr lang="en-US" baseline="0" dirty="0"/>
            </a:br>
            <a:r>
              <a:rPr lang="en-US" baseline="0" dirty="0"/>
              <a:t>n = </a:t>
            </a:r>
            <a:r>
              <a:rPr lang="en-US" baseline="0" dirty="0" err="1"/>
              <a:t>F_g</a:t>
            </a:r>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48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82BBC-9565-6377-D6DD-57D880B898F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F478627-AA9B-7FDA-D448-E3D248389E14}"/>
              </a:ext>
            </a:extLst>
          </p:cNvPr>
          <p:cNvSpPr>
            <a:spLocks noGrp="1" noRot="1" noChangeAspect="1"/>
          </p:cNvSpPr>
          <p:nvPr>
            <p:ph type="sldImg"/>
          </p:nvPr>
        </p:nvSpPr>
        <p:spPr>
          <a:xfrm>
            <a:off x="1143000" y="685800"/>
            <a:ext cx="4572000" cy="3429000"/>
          </a:xfrm>
        </p:spPr>
      </p:sp>
      <p:sp>
        <p:nvSpPr>
          <p:cNvPr id="3" name="Θέση σημειώσεων 2">
            <a:extLst>
              <a:ext uri="{FF2B5EF4-FFF2-40B4-BE49-F238E27FC236}">
                <a16:creationId xmlns:a16="http://schemas.microsoft.com/office/drawing/2014/main" id="{71C264EE-E96B-55EE-A361-345D6A3648BA}"/>
              </a:ext>
            </a:extLst>
          </p:cNvPr>
          <p:cNvSpPr>
            <a:spLocks noGrp="1"/>
          </p:cNvSpPr>
          <p:nvPr>
            <p:ph type="body" idx="1"/>
          </p:nvPr>
        </p:nvSpPr>
        <p:spPr/>
        <p:txBody>
          <a:bodyPr/>
          <a:lstStyle/>
          <a:p>
            <a:r>
              <a:rPr lang="el-GR" dirty="0"/>
              <a:t>Αναλύουμε</a:t>
            </a:r>
            <a:r>
              <a:rPr lang="el-GR" baseline="0" dirty="0"/>
              <a:t> σε άξονες</a:t>
            </a:r>
          </a:p>
          <a:p>
            <a:r>
              <a:rPr lang="en-US" baseline="0" dirty="0" err="1"/>
              <a:t>a_x</a:t>
            </a:r>
            <a:r>
              <a:rPr lang="en-US" baseline="0" dirty="0"/>
              <a:t> = T/m</a:t>
            </a:r>
            <a:br>
              <a:rPr lang="en-US" baseline="0" dirty="0"/>
            </a:br>
            <a:r>
              <a:rPr lang="en-US" baseline="0" dirty="0"/>
              <a:t>n = </a:t>
            </a:r>
            <a:r>
              <a:rPr lang="en-US" baseline="0" dirty="0" err="1"/>
              <a:t>F_g</a:t>
            </a:r>
            <a:endParaRPr lang="el-GR" dirty="0"/>
          </a:p>
        </p:txBody>
      </p:sp>
      <p:sp>
        <p:nvSpPr>
          <p:cNvPr id="4" name="Θέση αριθμού διαφάνειας 3">
            <a:extLst>
              <a:ext uri="{FF2B5EF4-FFF2-40B4-BE49-F238E27FC236}">
                <a16:creationId xmlns:a16="http://schemas.microsoft.com/office/drawing/2014/main" id="{094594E4-934E-98E1-8566-C072F6452E6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606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24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24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F6FC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90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52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988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24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24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F6FC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95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772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04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3234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245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919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133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690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913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202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39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93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24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24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F6FC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100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618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0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352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277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907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24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208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8160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246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982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814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24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24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F6FC6"/>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110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040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176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6819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148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61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9007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1850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8640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6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759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9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0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56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4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186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91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308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9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2149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F6FC6"/>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319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6.png"/><Relationship Id="rId2" Type="http://schemas.openxmlformats.org/officeDocument/2006/relationships/image" Target="../media/image114.png"/><Relationship Id="rId1" Type="http://schemas.openxmlformats.org/officeDocument/2006/relationships/slideLayout" Target="../slideLayouts/slideLayout24.xml"/><Relationship Id="rId6" Type="http://schemas.openxmlformats.org/officeDocument/2006/relationships/image" Target="../media/image118.png"/><Relationship Id="rId11" Type="http://schemas.openxmlformats.org/officeDocument/2006/relationships/image" Target="../media/image125.png"/><Relationship Id="rId5" Type="http://schemas.openxmlformats.org/officeDocument/2006/relationships/image" Target="../media/image117.png"/><Relationship Id="rId10" Type="http://schemas.openxmlformats.org/officeDocument/2006/relationships/image" Target="../media/image124.png"/><Relationship Id="rId4" Type="http://schemas.openxmlformats.org/officeDocument/2006/relationships/image" Target="../media/image116.png"/><Relationship Id="rId9" Type="http://schemas.openxmlformats.org/officeDocument/2006/relationships/image" Target="../media/image123.png"/><Relationship Id="rId14" Type="http://schemas.openxmlformats.org/officeDocument/2006/relationships/image" Target="../media/image128.png"/></Relationships>
</file>

<file path=ppt/slides/_rels/slide18.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132.emf"/><Relationship Id="rId3" Type="http://schemas.openxmlformats.org/officeDocument/2006/relationships/image" Target="../media/image1130.png"/><Relationship Id="rId7" Type="http://schemas.openxmlformats.org/officeDocument/2006/relationships/image" Target="../media/image1170.png"/><Relationship Id="rId12" Type="http://schemas.openxmlformats.org/officeDocument/2006/relationships/customXml" Target="../ink/ink3.xml"/><Relationship Id="rId2" Type="http://schemas.openxmlformats.org/officeDocument/2006/relationships/image" Target="../media/image5.jpg"/><Relationship Id="rId1" Type="http://schemas.openxmlformats.org/officeDocument/2006/relationships/slideLayout" Target="../slideLayouts/slideLayout24.xml"/><Relationship Id="rId6" Type="http://schemas.openxmlformats.org/officeDocument/2006/relationships/image" Target="../media/image1160.png"/><Relationship Id="rId11" Type="http://schemas.openxmlformats.org/officeDocument/2006/relationships/image" Target="../media/image131.emf"/><Relationship Id="rId5" Type="http://schemas.openxmlformats.org/officeDocument/2006/relationships/image" Target="../media/image1150.png"/><Relationship Id="rId10" Type="http://schemas.openxmlformats.org/officeDocument/2006/relationships/customXml" Target="../ink/ink2.xml"/><Relationship Id="rId4" Type="http://schemas.openxmlformats.org/officeDocument/2006/relationships/image" Target="../media/image1140.png"/><Relationship Id="rId9" Type="http://schemas.openxmlformats.org/officeDocument/2006/relationships/image" Target="../media/image130.emf"/></Relationships>
</file>

<file path=ppt/slides/_rels/slide19.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5.jpg"/><Relationship Id="rId7" Type="http://schemas.openxmlformats.org/officeDocument/2006/relationships/image" Target="../media/image1230.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220.png"/><Relationship Id="rId5" Type="http://schemas.openxmlformats.org/officeDocument/2006/relationships/image" Target="../media/image1190.png"/><Relationship Id="rId10" Type="http://schemas.openxmlformats.org/officeDocument/2006/relationships/image" Target="../media/image1170.png"/><Relationship Id="rId4" Type="http://schemas.openxmlformats.org/officeDocument/2006/relationships/image" Target="../media/image1180.png"/><Relationship Id="rId9" Type="http://schemas.openxmlformats.org/officeDocument/2006/relationships/image" Target="../media/image113.em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5.jpg"/><Relationship Id="rId7" Type="http://schemas.openxmlformats.org/officeDocument/2006/relationships/image" Target="../media/image1270.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260.png"/><Relationship Id="rId5" Type="http://schemas.openxmlformats.org/officeDocument/2006/relationships/image" Target="../media/image1250.png"/><Relationship Id="rId10" Type="http://schemas.openxmlformats.org/officeDocument/2006/relationships/image" Target="../media/image1170.png"/><Relationship Id="rId4" Type="http://schemas.openxmlformats.org/officeDocument/2006/relationships/image" Target="../media/image1240.png"/><Relationship Id="rId9" Type="http://schemas.openxmlformats.org/officeDocument/2006/relationships/image" Target="../media/image114.emf"/></Relationships>
</file>

<file path=ppt/slides/_rels/slide21.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5.jpg"/><Relationship Id="rId7" Type="http://schemas.openxmlformats.org/officeDocument/2006/relationships/image" Target="../media/image131.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1170.png"/><Relationship Id="rId4" Type="http://schemas.openxmlformats.org/officeDocument/2006/relationships/image" Target="../media/image1280.png"/><Relationship Id="rId9" Type="http://schemas.openxmlformats.org/officeDocument/2006/relationships/image" Target="../media/image115.emf"/></Relationships>
</file>

<file path=ppt/slides/_rels/slide22.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5.jpg"/><Relationship Id="rId7" Type="http://schemas.openxmlformats.org/officeDocument/2006/relationships/image" Target="../media/image135.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34.png"/><Relationship Id="rId5" Type="http://schemas.openxmlformats.org/officeDocument/2006/relationships/image" Target="../media/image133.png"/><Relationship Id="rId10" Type="http://schemas.openxmlformats.org/officeDocument/2006/relationships/image" Target="../media/image1170.png"/><Relationship Id="rId4" Type="http://schemas.openxmlformats.org/officeDocument/2006/relationships/image" Target="../media/image132.png"/><Relationship Id="rId9" Type="http://schemas.openxmlformats.org/officeDocument/2006/relationships/image" Target="../media/image1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8" Type="http://schemas.openxmlformats.org/officeDocument/2006/relationships/image" Target="../media/image1170.png"/><Relationship Id="rId3" Type="http://schemas.openxmlformats.org/officeDocument/2006/relationships/image" Target="../media/image5.jpg"/><Relationship Id="rId7" Type="http://schemas.openxmlformats.org/officeDocument/2006/relationships/image" Target="../media/image139.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38.png"/><Relationship Id="rId5" Type="http://schemas.openxmlformats.org/officeDocument/2006/relationships/image" Target="../media/image137.png"/><Relationship Id="rId10" Type="http://schemas.openxmlformats.org/officeDocument/2006/relationships/image" Target="../media/image6.emf"/><Relationship Id="rId4" Type="http://schemas.openxmlformats.org/officeDocument/2006/relationships/image" Target="../media/image136.png"/><Relationship Id="rId9" Type="http://schemas.openxmlformats.org/officeDocument/2006/relationships/customXml" Target="../ink/ink8.xml"/></Relationships>
</file>

<file path=ppt/slides/_rels/slide25.xml.rels><?xml version="1.0" encoding="UTF-8" standalone="yes"?>
<Relationships xmlns="http://schemas.openxmlformats.org/package/2006/relationships"><Relationship Id="rId8" Type="http://schemas.openxmlformats.org/officeDocument/2006/relationships/image" Target="../media/image1170.png"/><Relationship Id="rId3" Type="http://schemas.openxmlformats.org/officeDocument/2006/relationships/image" Target="../media/image5.jpg"/><Relationship Id="rId7" Type="http://schemas.openxmlformats.org/officeDocument/2006/relationships/image" Target="../media/image1270.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260.png"/><Relationship Id="rId5" Type="http://schemas.openxmlformats.org/officeDocument/2006/relationships/image" Target="../media/image1250.png"/><Relationship Id="rId10" Type="http://schemas.openxmlformats.org/officeDocument/2006/relationships/image" Target="../media/image7.emf"/><Relationship Id="rId4" Type="http://schemas.openxmlformats.org/officeDocument/2006/relationships/image" Target="../media/image1240.png"/><Relationship Id="rId9" Type="http://schemas.openxmlformats.org/officeDocument/2006/relationships/customXml" Target="../ink/ink9.xml"/></Relationships>
</file>

<file path=ppt/slides/_rels/slide2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2.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42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8.jpeg"/><Relationship Id="rId1" Type="http://schemas.openxmlformats.org/officeDocument/2006/relationships/slideLayout" Target="../slideLayouts/slideLayout24.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4.xml"/><Relationship Id="rId4" Type="http://schemas.openxmlformats.org/officeDocument/2006/relationships/customXml" Target="../ink/ink10.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1.xml"/><Relationship Id="rId1" Type="http://schemas.openxmlformats.org/officeDocument/2006/relationships/slideLayout" Target="../slideLayouts/slideLayout24.xml"/><Relationship Id="rId4" Type="http://schemas.openxmlformats.org/officeDocument/2006/relationships/image" Target="../media/image10.gif"/></Relationships>
</file>

<file path=ppt/slides/_rels/slide3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1.jpg"/><Relationship Id="rId1" Type="http://schemas.openxmlformats.org/officeDocument/2006/relationships/slideLayout" Target="../slideLayouts/slideLayout24.xml"/><Relationship Id="rId4" Type="http://schemas.openxmlformats.org/officeDocument/2006/relationships/image" Target="NUL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NULL"/><Relationship Id="rId1" Type="http://schemas.openxmlformats.org/officeDocument/2006/relationships/slideLayout" Target="../slideLayouts/slideLayout24.xml"/><Relationship Id="rId5" Type="http://schemas.openxmlformats.org/officeDocument/2006/relationships/image" Target="../media/image15.emf"/><Relationship Id="rId4" Type="http://schemas.openxmlformats.org/officeDocument/2006/relationships/customXml" Target="../ink/ink13.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customXml" Target="../ink/ink14.xml"/><Relationship Id="rId7" Type="http://schemas.openxmlformats.org/officeDocument/2006/relationships/customXml" Target="../ink/ink16.xml"/><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7.emf"/><Relationship Id="rId5" Type="http://schemas.openxmlformats.org/officeDocument/2006/relationships/customXml" Target="../ink/ink15.xml"/><Relationship Id="rId4" Type="http://schemas.openxmlformats.org/officeDocument/2006/relationships/image" Target="../media/image16.emf"/></Relationships>
</file>

<file path=ppt/slides/_rels/slide41.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20.emf"/><Relationship Id="rId5" Type="http://schemas.openxmlformats.org/officeDocument/2006/relationships/customXml" Target="../ink/ink18.x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22.emf"/><Relationship Id="rId5" Type="http://schemas.openxmlformats.org/officeDocument/2006/relationships/customXml" Target="../ink/ink20.xml"/><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3.pn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23.emf"/><Relationship Id="rId4" Type="http://schemas.openxmlformats.org/officeDocument/2006/relationships/customXml" Target="../ink/ink21.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160.emf"/><Relationship Id="rId4" Type="http://schemas.openxmlformats.org/officeDocument/2006/relationships/customXml" Target="../ink/ink22.xml"/></Relationships>
</file>

<file path=ppt/slides/_rels/slide4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165.png"/><Relationship Id="rId5" Type="http://schemas.openxmlformats.org/officeDocument/2006/relationships/image" Target="../media/image164.png"/><Relationship Id="rId10" Type="http://schemas.openxmlformats.org/officeDocument/2006/relationships/image" Target="../media/image163.emf"/><Relationship Id="rId4" Type="http://schemas.openxmlformats.org/officeDocument/2006/relationships/image" Target="../media/image25.jpeg"/><Relationship Id="rId9" Type="http://schemas.openxmlformats.org/officeDocument/2006/relationships/customXml" Target="../ink/ink23.xml"/></Relationships>
</file>

<file path=ppt/slides/_rels/slide5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164.emf"/><Relationship Id="rId5" Type="http://schemas.openxmlformats.org/officeDocument/2006/relationships/customXml" Target="../ink/ink24.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27.jpeg"/><Relationship Id="rId1" Type="http://schemas.openxmlformats.org/officeDocument/2006/relationships/slideLayout" Target="../slideLayouts/slideLayout35.xml"/><Relationship Id="rId5" Type="http://schemas.openxmlformats.org/officeDocument/2006/relationships/image" Target="../media/image167.emf"/><Relationship Id="rId4" Type="http://schemas.openxmlformats.org/officeDocument/2006/relationships/customXml" Target="../ink/ink25.xml"/></Relationships>
</file>

<file path=ppt/slides/_rels/slide5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NULL"/><Relationship Id="rId11" Type="http://schemas.openxmlformats.org/officeDocument/2006/relationships/customXml" Target="../ink/ink27.xml"/><Relationship Id="rId5" Type="http://schemas.openxmlformats.org/officeDocument/2006/relationships/image" Target="NULL"/><Relationship Id="rId15" Type="http://schemas.openxmlformats.org/officeDocument/2006/relationships/image" Target="../media/image28.png"/><Relationship Id="rId10" Type="http://schemas.openxmlformats.org/officeDocument/2006/relationships/image" Target="NULL"/><Relationship Id="rId4" Type="http://schemas.openxmlformats.org/officeDocument/2006/relationships/customXml" Target="../ink/ink26.xml"/><Relationship Id="rId9" Type="http://schemas.openxmlformats.org/officeDocument/2006/relationships/image" Target="NULL"/><Relationship Id="rId14" Type="http://schemas.openxmlformats.org/officeDocument/2006/relationships/image" Target="NULL"/></Relationships>
</file>

<file path=ppt/slides/_rels/slide5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media/image29.emf"/><Relationship Id="rId2" Type="http://schemas.openxmlformats.org/officeDocument/2006/relationships/notesSlide" Target="../notesSlides/notesSlide16.xml"/><Relationship Id="rId16" Type="http://schemas.openxmlformats.org/officeDocument/2006/relationships/customXml" Target="../ink/ink29.xml"/><Relationship Id="rId1" Type="http://schemas.openxmlformats.org/officeDocument/2006/relationships/slideLayout" Target="../slideLayouts/slideLayout35.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customXml" Target="../ink/ink28.xml"/><Relationship Id="rId9" Type="http://schemas.openxmlformats.org/officeDocument/2006/relationships/image" Target="NULL"/><Relationship Id="rId14" Type="http://schemas.openxmlformats.org/officeDocument/2006/relationships/image" Target="NUL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Μηχανική</a:t>
            </a:r>
          </a:p>
          <a:p>
            <a:endParaRPr lang="el-GR" dirty="0"/>
          </a:p>
          <a:p>
            <a:r>
              <a:rPr lang="el-GR" dirty="0"/>
              <a:t>Οι Νόμοι της Κίνησης</a:t>
            </a:r>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Εικόνα:</a:t>
            </a:r>
            <a:r>
              <a:rPr kumimoji="0" lang="en-US" sz="105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Isaac Newton: </a:t>
            </a:r>
            <a:r>
              <a:rPr kumimoji="0" lang="el-GR" sz="105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Θεωρείται πατέρας της Κλασικής Φυσικής, καθώς ξεκινώντας από τις παρατηρήσεις του Γαλιλαίου αλλά και τους νόμους του </a:t>
            </a:r>
            <a:r>
              <a:rPr kumimoji="0" lang="el-GR" sz="105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Κέπλερ</a:t>
            </a:r>
            <a:r>
              <a:rPr kumimoji="0" lang="el-GR" sz="105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για την κίνηση των πλανητών διατύπωσε τους τρεις μνημειώδεις νόμους της κίνησης και τον περισπούδαστο «νόμο της βαρύτητας»</a:t>
            </a:r>
            <a:endParaRPr kumimoji="0" lang="en-US" sz="105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2"/>
            <a:ext cx="3581400" cy="3804139"/>
          </a:xfrm>
          <a:prstGeom prst="rect">
            <a:avLst/>
          </a:prstGeom>
          <a:ln>
            <a:noFill/>
          </a:ln>
          <a:effectLst>
            <a:softEdge rad="112500"/>
          </a:effectLst>
        </p:spPr>
      </p:pic>
    </p:spTree>
    <p:extLst>
      <p:ext uri="{BB962C8B-B14F-4D97-AF65-F5344CB8AC3E}">
        <p14:creationId xmlns:p14="http://schemas.microsoft.com/office/powerpoint/2010/main" val="3040007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71600"/>
            <a:ext cx="7948449" cy="5257800"/>
          </a:xfrm>
        </p:spPr>
        <p:txBody>
          <a:bodyPr>
            <a:normAutofit fontScale="92500" lnSpcReduction="10000"/>
          </a:bodyPr>
          <a:lstStyle/>
          <a:p>
            <a:r>
              <a:rPr lang="el-GR" b="1" dirty="0"/>
              <a:t>Πρώτος Νόμος του </a:t>
            </a:r>
            <a:r>
              <a:rPr lang="en-US" b="1" dirty="0"/>
              <a:t>Newton</a:t>
            </a:r>
            <a:endParaRPr lang="el-GR" b="1" dirty="0">
              <a:sym typeface="Wingdings" panose="05000000000000000000" pitchFamily="2" charset="2"/>
            </a:endParaRPr>
          </a:p>
          <a:p>
            <a:pPr lvl="1"/>
            <a:r>
              <a:rPr lang="el-GR" dirty="0">
                <a:sym typeface="Wingdings" panose="05000000000000000000" pitchFamily="2" charset="2"/>
              </a:rPr>
              <a:t>Όμως η δύναμη είναι διανυσματικό μέγεθος</a:t>
            </a:r>
          </a:p>
          <a:p>
            <a:pPr lvl="1"/>
            <a:r>
              <a:rPr lang="el-GR" dirty="0">
                <a:sym typeface="Wingdings" panose="05000000000000000000" pitchFamily="2" charset="2"/>
              </a:rPr>
              <a:t>Μπορούν να ασκούνται δυνάμεις επάνω σε ένα σώμα αλλά η συνολική δύναμη (ή </a:t>
            </a:r>
            <a:r>
              <a:rPr lang="el-GR" b="1" u="sng" dirty="0">
                <a:sym typeface="Wingdings" panose="05000000000000000000" pitchFamily="2" charset="2"/>
              </a:rPr>
              <a:t>συνισταμένη</a:t>
            </a:r>
            <a:r>
              <a:rPr lang="el-GR" dirty="0">
                <a:sym typeface="Wingdings" panose="05000000000000000000" pitchFamily="2" charset="2"/>
              </a:rPr>
              <a:t>) να είναι μηδέν!</a:t>
            </a:r>
          </a:p>
          <a:p>
            <a:pPr lvl="1"/>
            <a:endParaRPr lang="el-GR" sz="2300" dirty="0">
              <a:sym typeface="Wingdings" panose="05000000000000000000" pitchFamily="2" charset="2"/>
            </a:endParaRPr>
          </a:p>
          <a:p>
            <a:r>
              <a:rPr lang="el-GR" sz="2500" dirty="0">
                <a:sym typeface="Wingdings" panose="05000000000000000000" pitchFamily="2" charset="2"/>
              </a:rPr>
              <a:t>Άρα μια πιο </a:t>
            </a:r>
            <a:r>
              <a:rPr lang="el-GR" sz="2500" dirty="0" smtClean="0">
                <a:sym typeface="Wingdings" panose="05000000000000000000" pitchFamily="2" charset="2"/>
              </a:rPr>
              <a:t>πλήρης </a:t>
            </a:r>
            <a:r>
              <a:rPr lang="el-GR" sz="2500" dirty="0">
                <a:sym typeface="Wingdings" panose="05000000000000000000" pitchFamily="2" charset="2"/>
              </a:rPr>
              <a:t>διατύπωση του 1</a:t>
            </a:r>
            <a:r>
              <a:rPr lang="el-GR" sz="2500" baseline="30000" dirty="0">
                <a:sym typeface="Wingdings" panose="05000000000000000000" pitchFamily="2" charset="2"/>
              </a:rPr>
              <a:t>ου</a:t>
            </a:r>
            <a:r>
              <a:rPr lang="el-GR" sz="2500" dirty="0">
                <a:sym typeface="Wingdings" panose="05000000000000000000" pitchFamily="2" charset="2"/>
              </a:rPr>
              <a:t> νόμου του </a:t>
            </a:r>
            <a:r>
              <a:rPr lang="en-US" sz="2500" dirty="0">
                <a:sym typeface="Wingdings" panose="05000000000000000000" pitchFamily="2" charset="2"/>
              </a:rPr>
              <a:t>Newton </a:t>
            </a:r>
            <a:r>
              <a:rPr lang="el-GR" sz="2500" dirty="0">
                <a:sym typeface="Wingdings" panose="05000000000000000000" pitchFamily="2" charset="2"/>
              </a:rPr>
              <a:t>θα είναι:</a:t>
            </a:r>
          </a:p>
          <a:p>
            <a:pPr marL="342900" lvl="2" indent="-274320"/>
            <a:endParaRPr lang="el-GR" sz="1900" b="1" i="1" dirty="0"/>
          </a:p>
          <a:p>
            <a:pPr marL="342900" lvl="2" indent="-274320"/>
            <a:r>
              <a:rPr lang="el-GR" sz="2400" b="1" dirty="0"/>
              <a:t>Αν η συνισταμένη (το διανυσματικό άθροισμα) των δυνάμεων που ασκούνται σε ένα σώμα είναι μηδενική, η επιτάχυνση του σώματος είναι μηδενική</a:t>
            </a:r>
          </a:p>
          <a:p>
            <a:pPr marL="553212" lvl="3" indent="-274320"/>
            <a:r>
              <a:rPr lang="el-GR" sz="2200" b="1" dirty="0"/>
              <a:t>Αν το σώμα είναι ακίνητο, τότε παραμένει ακίνητο</a:t>
            </a:r>
          </a:p>
          <a:p>
            <a:pPr marL="553212" lvl="3" indent="-274320"/>
            <a:r>
              <a:rPr lang="el-GR" sz="2200" b="1" dirty="0"/>
              <a:t>Αν κινείται υπό σταθερή ταχύτητα, συνεχίζει και κινείται έτσι</a:t>
            </a:r>
          </a:p>
          <a:p>
            <a:pPr marL="342900" lvl="2" indent="-274320"/>
            <a:endParaRPr lang="el-GR" sz="1000" dirty="0"/>
          </a:p>
          <a:p>
            <a:pPr marL="342900" lvl="2" indent="-274320"/>
            <a:r>
              <a:rPr lang="el-GR" sz="2400" dirty="0"/>
              <a:t>Λέμε τότε ότι </a:t>
            </a:r>
            <a:r>
              <a:rPr lang="el-GR" sz="3500" b="1" dirty="0"/>
              <a:t>το σώμα ισορροπεί</a:t>
            </a:r>
            <a:endParaRPr lang="el-GR" sz="2400" b="1" dirty="0"/>
          </a:p>
          <a:p>
            <a:endParaRPr lang="el-GR" sz="2500" dirty="0"/>
          </a:p>
        </p:txBody>
      </p:sp>
      <p:sp>
        <p:nvSpPr>
          <p:cNvPr id="4" name="Rounded Rectangle 3"/>
          <p:cNvSpPr/>
          <p:nvPr/>
        </p:nvSpPr>
        <p:spPr>
          <a:xfrm>
            <a:off x="838200" y="4013199"/>
            <a:ext cx="7696200" cy="1752600"/>
          </a:xfrm>
          <a:prstGeom prst="roundRect">
            <a:avLst>
              <a:gd name="adj" fmla="val 1209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5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485646"/>
                <a:ext cx="7872249" cy="5028276"/>
              </a:xfrm>
            </p:spPr>
            <p:txBody>
              <a:bodyPr>
                <a:normAutofit/>
              </a:bodyPr>
              <a:lstStyle/>
              <a:p>
                <a:r>
                  <a:rPr lang="el-GR" sz="2300" dirty="0"/>
                  <a:t>Από τα προηγούμενα, μπορούμε λοιπόν να συμπεράνουμε ότι:</a:t>
                </a:r>
              </a:p>
              <a:p>
                <a:endParaRPr lang="el-GR" sz="1400" dirty="0"/>
              </a:p>
              <a:p>
                <a:r>
                  <a:rPr lang="el-GR" sz="2300" b="1" dirty="0"/>
                  <a:t>Ο 1</a:t>
                </a:r>
                <a:r>
                  <a:rPr lang="el-GR" sz="2300" b="1" baseline="30000" dirty="0"/>
                  <a:t>ος</a:t>
                </a:r>
                <a:r>
                  <a:rPr lang="el-GR" sz="2300" b="1" dirty="0"/>
                  <a:t> νόμος του </a:t>
                </a:r>
                <a:r>
                  <a:rPr lang="en-US" sz="2300" b="1" dirty="0"/>
                  <a:t>Newton </a:t>
                </a:r>
                <a:r>
                  <a:rPr lang="el-GR" sz="2300" b="1" dirty="0"/>
                  <a:t>γράφεται ως</a:t>
                </a:r>
                <a:endParaRPr lang="en-US" sz="2300" b="1" dirty="0"/>
              </a:p>
              <a:p>
                <a:endParaRPr lang="el-GR" sz="1400" b="1" dirty="0"/>
              </a:p>
              <a:p>
                <a:pPr marL="68580" indent="0">
                  <a:buNone/>
                </a:pPr>
                <a14:m>
                  <m:oMathPara xmlns:m="http://schemas.openxmlformats.org/officeDocument/2006/math">
                    <m:oMathParaPr>
                      <m:jc m:val="centerGroup"/>
                    </m:oMathParaPr>
                    <m:oMath xmlns:m="http://schemas.openxmlformats.org/officeDocument/2006/math">
                      <m:r>
                        <a:rPr lang="en-US" sz="3200" b="1">
                          <a:latin typeface="Cambria Math" panose="02040503050406030204" pitchFamily="18" charset="0"/>
                        </a:rPr>
                        <m:t>𝚺</m:t>
                      </m:r>
                      <m:r>
                        <a:rPr lang="en-US" sz="3200" b="1">
                          <a:latin typeface="Cambria Math" panose="02040503050406030204" pitchFamily="18" charset="0"/>
                        </a:rPr>
                        <m:t> </m:t>
                      </m:r>
                      <m:acc>
                        <m:accPr>
                          <m:chr m:val="⃗"/>
                          <m:ctrlPr>
                            <a:rPr lang="en-US" sz="3200" b="1" i="1">
                              <a:latin typeface="Cambria Math" panose="02040503050406030204" pitchFamily="18" charset="0"/>
                            </a:rPr>
                          </m:ctrlPr>
                        </m:accPr>
                        <m:e>
                          <m:r>
                            <a:rPr lang="en-US" sz="3200" b="1" i="1">
                              <a:latin typeface="Cambria Math" panose="02040503050406030204" pitchFamily="18" charset="0"/>
                            </a:rPr>
                            <m:t>𝑭</m:t>
                          </m:r>
                        </m:e>
                      </m:acc>
                      <m:r>
                        <a:rPr lang="en-US" sz="3200" b="1" i="1">
                          <a:latin typeface="Cambria Math" panose="02040503050406030204" pitchFamily="18" charset="0"/>
                        </a:rPr>
                        <m:t>=</m:t>
                      </m:r>
                      <m:acc>
                        <m:accPr>
                          <m:chr m:val="⃗"/>
                          <m:ctrlPr>
                            <a:rPr lang="en-US" sz="3200" b="1" i="1">
                              <a:latin typeface="Cambria Math" panose="02040503050406030204" pitchFamily="18" charset="0"/>
                            </a:rPr>
                          </m:ctrlPr>
                        </m:accPr>
                        <m:e>
                          <m:r>
                            <a:rPr lang="en-US" sz="3200" b="1" i="1">
                              <a:latin typeface="Cambria Math" panose="02040503050406030204" pitchFamily="18" charset="0"/>
                            </a:rPr>
                            <m:t>𝟎</m:t>
                          </m:r>
                        </m:e>
                      </m:acc>
                    </m:oMath>
                  </m:oMathPara>
                </a14:m>
                <a:endParaRPr lang="el-GR" sz="2300" b="1" dirty="0"/>
              </a:p>
              <a:p>
                <a:endParaRPr lang="el-GR" sz="1200" b="1" dirty="0"/>
              </a:p>
              <a:p>
                <a:r>
                  <a:rPr lang="el-GR" sz="2300" b="1" dirty="0" smtClean="0"/>
                  <a:t>Αν σε ένα σώμα απουσιάζουν </a:t>
                </a:r>
                <a:r>
                  <a:rPr lang="el-GR" sz="2300" b="1" dirty="0"/>
                  <a:t>δυνάμεις ή η συνισταμένη τους είναι </a:t>
                </a:r>
                <a:r>
                  <a:rPr lang="el-GR" sz="2300" b="1" dirty="0" smtClean="0"/>
                  <a:t>μηδέν, </a:t>
                </a:r>
                <a:r>
                  <a:rPr lang="el-GR" sz="2300" b="1" dirty="0"/>
                  <a:t>το σώμα ισορροπεί (δηλ. δεν επιταχύνει</a:t>
                </a:r>
                <a:r>
                  <a:rPr lang="el-GR" sz="2300" b="1" dirty="0" smtClean="0"/>
                  <a:t>)!</a:t>
                </a:r>
              </a:p>
              <a:p>
                <a:pPr lvl="1"/>
                <a:r>
                  <a:rPr lang="el-GR" sz="2000" b="1" dirty="0"/>
                  <a:t>Ένα σώμα που επιταχύνει πρέπει να υπόκειται σε κάποια (συνισταμένη, μη μηδενική) </a:t>
                </a:r>
                <a:r>
                  <a:rPr lang="el-GR" sz="2000" b="1" dirty="0" smtClean="0"/>
                  <a:t>δύναμη</a:t>
                </a:r>
                <a:endParaRPr lang="el-GR" sz="2100" b="1" dirty="0"/>
              </a:p>
              <a:p>
                <a:endParaRPr lang="el-GR" sz="1400" b="1" dirty="0"/>
              </a:p>
              <a:p>
                <a:r>
                  <a:rPr lang="el-GR" sz="2300" b="1" dirty="0"/>
                  <a:t>Η δύναμη είναι το αίτιο της </a:t>
                </a:r>
                <a:r>
                  <a:rPr lang="el-GR" sz="2300" b="1" u="sng" dirty="0"/>
                  <a:t>μεταβολής</a:t>
                </a:r>
                <a:r>
                  <a:rPr lang="el-GR" sz="2300" b="1" dirty="0"/>
                  <a:t> της </a:t>
                </a:r>
                <a:r>
                  <a:rPr lang="el-GR" sz="2300" b="1" dirty="0" smtClean="0"/>
                  <a:t>κινητικής κατάστασης </a:t>
                </a:r>
                <a:r>
                  <a:rPr lang="el-GR" sz="2300" b="1" dirty="0"/>
                  <a:t>ενός σώματος</a:t>
                </a:r>
                <a:endParaRPr lang="en-US" sz="2300" b="1" dirty="0"/>
              </a:p>
              <a:p>
                <a:endParaRPr lang="en-US" sz="14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485646"/>
                <a:ext cx="7872249" cy="5028276"/>
              </a:xfrm>
              <a:blipFill>
                <a:blip r:embed="rId2"/>
                <a:stretch>
                  <a:fillRect t="-970" r="-697" b="-1455"/>
                </a:stretch>
              </a:blipFill>
            </p:spPr>
            <p:txBody>
              <a:bodyPr/>
              <a:lstStyle/>
              <a:p>
                <a:r>
                  <a:rPr lang="en-US">
                    <a:noFill/>
                  </a:rPr>
                  <a:t> </a:t>
                </a:r>
              </a:p>
            </p:txBody>
          </p:sp>
        </mc:Fallback>
      </mc:AlternateContent>
    </p:spTree>
    <p:extLst>
      <p:ext uri="{BB962C8B-B14F-4D97-AF65-F5344CB8AC3E}">
        <p14:creationId xmlns:p14="http://schemas.microsoft.com/office/powerpoint/2010/main" val="141000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853292"/>
            <a:ext cx="7872250" cy="4153348"/>
          </a:xfrm>
        </p:spPr>
        <p:txBody>
          <a:bodyPr/>
          <a:lstStyle/>
          <a:p>
            <a:r>
              <a:rPr lang="el-GR" dirty="0"/>
              <a:t>Ο 1</a:t>
            </a:r>
            <a:r>
              <a:rPr lang="el-GR" baseline="30000" dirty="0"/>
              <a:t>ος</a:t>
            </a:r>
            <a:r>
              <a:rPr lang="el-GR" dirty="0"/>
              <a:t> Νόμος του </a:t>
            </a:r>
            <a:r>
              <a:rPr lang="en-US" dirty="0"/>
              <a:t>Newton </a:t>
            </a:r>
            <a:r>
              <a:rPr lang="el-GR" dirty="0"/>
              <a:t>μας εξηγεί τι συμβαίνει σε ένα σώμα όταν οι δυνάμεις που ασκούνται έχουν</a:t>
            </a:r>
            <a:r>
              <a:rPr lang="en-US" dirty="0"/>
              <a:t> </a:t>
            </a:r>
            <a:r>
              <a:rPr lang="el-GR" b="1" dirty="0"/>
              <a:t>συνισταμένη μηδέν</a:t>
            </a:r>
          </a:p>
          <a:p>
            <a:endParaRPr lang="el-GR" dirty="0"/>
          </a:p>
          <a:p>
            <a:r>
              <a:rPr lang="el-GR" dirty="0"/>
              <a:t>Ο 2</a:t>
            </a:r>
            <a:r>
              <a:rPr lang="el-GR" baseline="30000" dirty="0"/>
              <a:t>ος</a:t>
            </a:r>
            <a:r>
              <a:rPr lang="el-GR" dirty="0"/>
              <a:t> Νόμος του </a:t>
            </a:r>
            <a:r>
              <a:rPr lang="en-US" dirty="0"/>
              <a:t>Newton </a:t>
            </a:r>
            <a:r>
              <a:rPr lang="el-GR" dirty="0"/>
              <a:t>(που θα δούμε αμέσως) μας εξηγεί τι συμβαίνει όταν οι δυνάμεις που ασκούνται επάνω του </a:t>
            </a:r>
            <a:r>
              <a:rPr lang="el-GR" b="1" dirty="0"/>
              <a:t>ΔΕΝ</a:t>
            </a:r>
            <a:r>
              <a:rPr lang="el-GR" dirty="0"/>
              <a:t> </a:t>
            </a:r>
            <a:r>
              <a:rPr lang="el-GR" b="1" dirty="0"/>
              <a:t>έχουν μηδενική συνισταμένη</a:t>
            </a:r>
          </a:p>
          <a:p>
            <a:endParaRPr lang="el-GR" b="1" dirty="0"/>
          </a:p>
          <a:p>
            <a:r>
              <a:rPr lang="el-GR" dirty="0"/>
              <a:t>Πριν τον δούμε, ας μιλήσουμε για την έννοια της </a:t>
            </a:r>
            <a:r>
              <a:rPr lang="el-GR" b="1" dirty="0"/>
              <a:t>μάζας</a:t>
            </a:r>
            <a:r>
              <a:rPr lang="el-GR" dirty="0"/>
              <a:t> ενός σώματος</a:t>
            </a:r>
          </a:p>
          <a:p>
            <a:endParaRPr lang="el-GR" dirty="0"/>
          </a:p>
        </p:txBody>
      </p:sp>
    </p:spTree>
    <p:extLst>
      <p:ext uri="{BB962C8B-B14F-4D97-AF65-F5344CB8AC3E}">
        <p14:creationId xmlns:p14="http://schemas.microsoft.com/office/powerpoint/2010/main" val="192177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0" y="1600200"/>
            <a:ext cx="7948449" cy="5029200"/>
          </a:xfrm>
        </p:spPr>
        <p:txBody>
          <a:bodyPr>
            <a:normAutofit/>
          </a:bodyPr>
          <a:lstStyle/>
          <a:p>
            <a:r>
              <a:rPr lang="el-GR" sz="2300" b="1" dirty="0"/>
              <a:t>Η έννοια της μάζας</a:t>
            </a:r>
          </a:p>
          <a:p>
            <a:endParaRPr lang="el-GR" sz="1400" dirty="0"/>
          </a:p>
          <a:p>
            <a:r>
              <a:rPr lang="el-GR" sz="2200" dirty="0"/>
              <a:t>Διαφορετικά σώματα χρειάζονται διαφορετικό μέτρο δύναμης για να μεταβάλλουν την κατάσταση κίνησής τους</a:t>
            </a:r>
            <a:endParaRPr lang="el-GR" sz="2300" dirty="0"/>
          </a:p>
          <a:p>
            <a:pPr lvl="1"/>
            <a:r>
              <a:rPr lang="el-GR" sz="2100" dirty="0"/>
              <a:t>Με άλλα λόγια, αντιστέκονται περισσότερο ή λιγότερο στη μεταβολή της κίνησής τους</a:t>
            </a:r>
          </a:p>
          <a:p>
            <a:endParaRPr lang="el-GR" sz="1600" dirty="0"/>
          </a:p>
          <a:p>
            <a:r>
              <a:rPr lang="el-GR" sz="2200" dirty="0"/>
              <a:t>Γιατί;</a:t>
            </a:r>
          </a:p>
          <a:p>
            <a:pPr lvl="1"/>
            <a:r>
              <a:rPr lang="el-GR" sz="2100" dirty="0"/>
              <a:t>Γιατί έχουν διαφορετική </a:t>
            </a:r>
            <a:r>
              <a:rPr lang="el-GR" sz="2100" b="1" dirty="0"/>
              <a:t>μάζα</a:t>
            </a:r>
            <a:r>
              <a:rPr lang="el-GR" sz="2100" dirty="0"/>
              <a:t> </a:t>
            </a:r>
          </a:p>
          <a:p>
            <a:endParaRPr lang="el-GR" sz="1600" dirty="0"/>
          </a:p>
          <a:p>
            <a:r>
              <a:rPr lang="el-GR" sz="2200" dirty="0"/>
              <a:t>Η </a:t>
            </a:r>
            <a:r>
              <a:rPr lang="el-GR" sz="2200" b="1" dirty="0"/>
              <a:t>μάζα</a:t>
            </a:r>
            <a:r>
              <a:rPr lang="el-GR" sz="2200" dirty="0"/>
              <a:t> είναι μια ιδιότητα ενός σώματος που </a:t>
            </a:r>
            <a:r>
              <a:rPr lang="el-GR" sz="2200" b="1" dirty="0"/>
              <a:t>ορίζει «πόση» αντίσταση παρουσιάζει στην προσπάθεια μεταβολής της ταχύτητάς του</a:t>
            </a:r>
          </a:p>
          <a:p>
            <a:endParaRPr lang="el-GR" sz="2300" dirty="0"/>
          </a:p>
        </p:txBody>
      </p:sp>
    </p:spTree>
    <p:extLst>
      <p:ext uri="{BB962C8B-B14F-4D97-AF65-F5344CB8AC3E}">
        <p14:creationId xmlns:p14="http://schemas.microsoft.com/office/powerpoint/2010/main" val="420706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872249" cy="5105400"/>
              </a:xfrm>
            </p:spPr>
            <p:txBody>
              <a:bodyPr>
                <a:normAutofit/>
              </a:bodyPr>
              <a:lstStyle/>
              <a:p>
                <a:r>
                  <a:rPr lang="el-GR" b="1" dirty="0"/>
                  <a:t>Δεύτερος Νόμος του </a:t>
                </a:r>
                <a:r>
                  <a:rPr lang="en-US" b="1" dirty="0"/>
                  <a:t>Newton</a:t>
                </a:r>
              </a:p>
              <a:p>
                <a:pPr lvl="1"/>
                <a:r>
                  <a:rPr lang="el-GR" dirty="0"/>
                  <a:t>Σε ένα αδρανειακό σύστημα αναφοράς, η </a:t>
                </a:r>
                <a:r>
                  <a:rPr lang="el-GR" b="1" dirty="0"/>
                  <a:t>επιτάχυνση</a:t>
                </a:r>
                <a:r>
                  <a:rPr lang="el-GR" dirty="0"/>
                  <a:t> ενός σώματος είναι </a:t>
                </a:r>
              </a:p>
              <a:p>
                <a:pPr marL="1143000" lvl="2" indent="-457200">
                  <a:buFont typeface="+mj-lt"/>
                  <a:buAutoNum type="arabicPeriod"/>
                </a:pPr>
                <a:r>
                  <a:rPr lang="el-GR" b="1" dirty="0"/>
                  <a:t>ευθέως ανάλογη </a:t>
                </a:r>
                <a:r>
                  <a:rPr lang="el-GR" dirty="0"/>
                  <a:t>της </a:t>
                </a:r>
                <a:r>
                  <a:rPr lang="el-GR" b="1" dirty="0"/>
                  <a:t>συνολικής δύναμης</a:t>
                </a:r>
                <a:r>
                  <a:rPr lang="en-US" dirty="0"/>
                  <a:t>,</a:t>
                </a:r>
                <a:r>
                  <a:rPr lang="el-GR" dirty="0"/>
                  <a:t> </a:t>
                </a:r>
                <a14:m>
                  <m:oMath xmlns:m="http://schemas.openxmlformats.org/officeDocument/2006/math">
                    <m:nary>
                      <m:naryPr>
                        <m:chr m:val="∑"/>
                        <m:subHide m:val="on"/>
                        <m:supHide m:val="on"/>
                        <m:ctrlPr>
                          <a:rPr lang="el-GR" i="1" smtClean="0">
                            <a:latin typeface="Cambria Math" panose="02040503050406030204" pitchFamily="18" charset="0"/>
                          </a:rPr>
                        </m:ctrlPr>
                      </m:naryPr>
                      <m:sub/>
                      <m:sup/>
                      <m:e>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F</m:t>
                            </m:r>
                          </m:e>
                        </m:acc>
                      </m:e>
                    </m:nary>
                    <m:r>
                      <a:rPr lang="en-US" b="0" i="0" smtClean="0">
                        <a:latin typeface="Cambria Math" panose="02040503050406030204" pitchFamily="18" charset="0"/>
                      </a:rPr>
                      <m:t>, </m:t>
                    </m:r>
                  </m:oMath>
                </a14:m>
                <a:r>
                  <a:rPr lang="el-GR" dirty="0"/>
                  <a:t>που ασκείται επάνω του και </a:t>
                </a:r>
                <a:endParaRPr lang="en-US" dirty="0"/>
              </a:p>
              <a:p>
                <a:pPr marL="1143000" lvl="2" indent="-457200">
                  <a:buFont typeface="+mj-lt"/>
                  <a:buAutoNum type="arabicPeriod"/>
                </a:pPr>
                <a:r>
                  <a:rPr lang="el-GR" b="1" dirty="0"/>
                  <a:t>αντιστρόφως ανάλογη </a:t>
                </a:r>
                <a:r>
                  <a:rPr lang="el-GR" dirty="0"/>
                  <a:t>της</a:t>
                </a:r>
                <a:r>
                  <a:rPr lang="el-GR" b="1" dirty="0"/>
                  <a:t> μάζας </a:t>
                </a:r>
                <a:r>
                  <a:rPr lang="el-GR" dirty="0"/>
                  <a:t>του</a:t>
                </a:r>
                <a:r>
                  <a:rPr lang="en-US" dirty="0"/>
                  <a:t>, </a:t>
                </a:r>
                <a14:m>
                  <m:oMath xmlns:m="http://schemas.openxmlformats.org/officeDocument/2006/math">
                    <m:r>
                      <a:rPr lang="en-US" b="0" i="1" smtClean="0">
                        <a:latin typeface="Cambria Math" panose="02040503050406030204" pitchFamily="18" charset="0"/>
                      </a:rPr>
                      <m:t>𝑚</m:t>
                    </m:r>
                  </m:oMath>
                </a14:m>
                <a:endParaRPr lang="el-GR" i="1" dirty="0"/>
              </a:p>
              <a:p>
                <a:pPr marL="685800" lvl="2" indent="0">
                  <a:buNone/>
                </a:pPr>
                <a14:m>
                  <m:oMathPara xmlns:m="http://schemas.openxmlformats.org/officeDocument/2006/math">
                    <m:oMathParaPr>
                      <m:jc m:val="centerGroup"/>
                    </m:oMathParaPr>
                    <m:oMath xmlns:m="http://schemas.openxmlformats.org/officeDocument/2006/math">
                      <m:acc>
                        <m:accPr>
                          <m:chr m:val="⃗"/>
                          <m:ctrlPr>
                            <a:rPr lang="el-GR" sz="2800" i="1" smtClean="0">
                              <a:latin typeface="Cambria Math" panose="02040503050406030204" pitchFamily="18" charset="0"/>
                            </a:rPr>
                          </m:ctrlPr>
                        </m:accPr>
                        <m:e>
                          <m:r>
                            <a:rPr lang="en-US" sz="2800" i="1">
                              <a:latin typeface="Cambria Math" panose="02040503050406030204" pitchFamily="18" charset="0"/>
                            </a:rPr>
                            <m:t>𝑎</m:t>
                          </m:r>
                        </m:e>
                      </m:acc>
                      <m:r>
                        <a:rPr lang="el-GR" sz="2800" b="0" i="1" smtClean="0">
                          <a:latin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nary>
                            <m:naryPr>
                              <m:chr m:val="∑"/>
                              <m:subHide m:val="on"/>
                              <m:supHide m:val="on"/>
                              <m:ctrlPr>
                                <a:rPr lang="el-GR" sz="2800" i="1">
                                  <a:latin typeface="Cambria Math" panose="02040503050406030204" pitchFamily="18" charset="0"/>
                                </a:rPr>
                              </m:ctrlPr>
                            </m:naryPr>
                            <m:sub/>
                            <m:sup/>
                            <m:e>
                              <m:acc>
                                <m:accPr>
                                  <m:chr m:val="⃗"/>
                                  <m:ctrlPr>
                                    <a:rPr lang="el-GR" sz="2800" i="1">
                                      <a:latin typeface="Cambria Math" panose="02040503050406030204" pitchFamily="18" charset="0"/>
                                    </a:rPr>
                                  </m:ctrlPr>
                                </m:accPr>
                                <m:e>
                                  <m:r>
                                    <a:rPr lang="en-US" sz="2800" i="1">
                                      <a:latin typeface="Cambria Math" panose="02040503050406030204" pitchFamily="18" charset="0"/>
                                    </a:rPr>
                                    <m:t>𝐹</m:t>
                                  </m:r>
                                </m:e>
                              </m:acc>
                            </m:e>
                          </m:nary>
                        </m:num>
                        <m:den>
                          <m:r>
                            <a:rPr lang="en-US" sz="2800" i="1">
                              <a:latin typeface="Cambria Math" panose="02040503050406030204" pitchFamily="18" charset="0"/>
                              <a:ea typeface="Cambria Math" panose="02040503050406030204" pitchFamily="18" charset="0"/>
                            </a:rPr>
                            <m:t>𝑚</m:t>
                          </m:r>
                        </m:den>
                      </m:f>
                    </m:oMath>
                  </m:oMathPara>
                </a14:m>
                <a:endParaRPr lang="en-US" sz="2800" i="1" dirty="0">
                  <a:ea typeface="Cambria Math" panose="02040503050406030204" pitchFamily="18" charset="0"/>
                </a:endParaRPr>
              </a:p>
              <a:p>
                <a:pPr marL="365760" lvl="1" indent="0">
                  <a:buNone/>
                </a:pPr>
                <a:r>
                  <a:rPr lang="el-GR" dirty="0">
                    <a:ea typeface="Cambria Math" panose="02040503050406030204" pitchFamily="18" charset="0"/>
                  </a:rPr>
                  <a:t>     και έτσι έχουμε τη γνωστή σχέση</a:t>
                </a:r>
                <a:r>
                  <a:rPr lang="en-US" dirty="0">
                    <a:ea typeface="Cambria Math" panose="02040503050406030204" pitchFamily="18" charset="0"/>
                  </a:rPr>
                  <a:t/>
                </a:r>
                <a:br>
                  <a:rPr lang="en-US" dirty="0">
                    <a:ea typeface="Cambria Math" panose="02040503050406030204" pitchFamily="18" charset="0"/>
                  </a:rPr>
                </a:br>
                <a:endParaRPr lang="el-GR" dirty="0">
                  <a:ea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sz="3600" b="0" i="0" smtClean="0">
                          <a:latin typeface="Cambria Math" panose="02040503050406030204" pitchFamily="18" charset="0"/>
                        </a:rPr>
                        <m:t>Σ</m:t>
                      </m:r>
                      <m:r>
                        <a:rPr lang="en-US" sz="3600" b="0" i="1" smtClean="0">
                          <a:latin typeface="Cambria Math" panose="02040503050406030204" pitchFamily="18" charset="0"/>
                        </a:rPr>
                        <m:t> </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𝐹</m:t>
                          </m:r>
                        </m:e>
                      </m:acc>
                      <m:r>
                        <a:rPr lang="el-GR" sz="3600" b="0" i="1" smtClean="0">
                          <a:latin typeface="Cambria Math" panose="02040503050406030204" pitchFamily="18" charset="0"/>
                        </a:rPr>
                        <m:t>=</m:t>
                      </m:r>
                      <m:r>
                        <a:rPr lang="en-US" sz="3600" b="0" i="1" smtClean="0">
                          <a:latin typeface="Cambria Math" panose="02040503050406030204" pitchFamily="18" charset="0"/>
                        </a:rPr>
                        <m:t>𝑚</m:t>
                      </m:r>
                      <m:acc>
                        <m:accPr>
                          <m:chr m:val="⃗"/>
                          <m:ctrlPr>
                            <a:rPr lang="el-GR" sz="3600" i="1">
                              <a:latin typeface="Cambria Math" panose="02040503050406030204" pitchFamily="18" charset="0"/>
                            </a:rPr>
                          </m:ctrlPr>
                        </m:accPr>
                        <m:e>
                          <m:r>
                            <a:rPr lang="en-US" sz="3600" i="1">
                              <a:latin typeface="Cambria Math" panose="02040503050406030204" pitchFamily="18" charset="0"/>
                            </a:rPr>
                            <m:t>𝑎</m:t>
                          </m:r>
                        </m:e>
                      </m:acc>
                    </m:oMath>
                  </m:oMathPara>
                </a14:m>
                <a:endParaRPr lang="el-GR" i="1" dirty="0">
                  <a:ea typeface="Cambria Math" panose="02040503050406030204"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872249" cy="5105400"/>
              </a:xfrm>
              <a:blipFill>
                <a:blip r:embed="rId2"/>
                <a:stretch>
                  <a:fillRect t="-955"/>
                </a:stretch>
              </a:blipFill>
            </p:spPr>
            <p:txBody>
              <a:bodyPr/>
              <a:lstStyle/>
              <a:p>
                <a:r>
                  <a:rPr lang="en-US">
                    <a:noFill/>
                  </a:rPr>
                  <a:t> </a:t>
                </a:r>
              </a:p>
            </p:txBody>
          </p:sp>
        </mc:Fallback>
      </mc:AlternateContent>
      <p:sp>
        <p:nvSpPr>
          <p:cNvPr id="4" name="Rounded Rectangle 3"/>
          <p:cNvSpPr/>
          <p:nvPr/>
        </p:nvSpPr>
        <p:spPr>
          <a:xfrm>
            <a:off x="3429000" y="5181600"/>
            <a:ext cx="2133600" cy="7620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8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447800"/>
                <a:ext cx="7948450" cy="4953000"/>
              </a:xfrm>
            </p:spPr>
            <p:txBody>
              <a:bodyPr>
                <a:normAutofit lnSpcReduction="10000"/>
              </a:bodyPr>
              <a:lstStyle/>
              <a:p>
                <a:r>
                  <a:rPr lang="el-GR" sz="2300" dirty="0"/>
                  <a:t>Φυσικά, μπορούμε </a:t>
                </a:r>
                <a:r>
                  <a:rPr lang="en-US" sz="2300" dirty="0"/>
                  <a:t>– </a:t>
                </a:r>
                <a:r>
                  <a:rPr lang="el-GR" sz="2300" dirty="0"/>
                  <a:t>και σε πολλές περιπτώσεις </a:t>
                </a:r>
                <a:r>
                  <a:rPr lang="el-GR" sz="2300" b="1" dirty="0"/>
                  <a:t>επιβάλλεται</a:t>
                </a:r>
                <a:r>
                  <a:rPr lang="el-GR" sz="2300" dirty="0"/>
                  <a:t> – να αναλύσουμε το 2</a:t>
                </a:r>
                <a:r>
                  <a:rPr lang="el-GR" sz="2300" baseline="30000" dirty="0"/>
                  <a:t>ο</a:t>
                </a:r>
                <a:r>
                  <a:rPr lang="el-GR" sz="2300" dirty="0"/>
                  <a:t> νόμο </a:t>
                </a:r>
                <a:r>
                  <a:rPr lang="en-US" sz="2300" dirty="0"/>
                  <a:t>(</a:t>
                </a:r>
                <a:r>
                  <a:rPr lang="el-GR" sz="2300" dirty="0"/>
                  <a:t>όπως και τον 1</a:t>
                </a:r>
                <a:r>
                  <a:rPr lang="el-GR" sz="2300" baseline="30000" dirty="0"/>
                  <a:t>ο</a:t>
                </a:r>
                <a:r>
                  <a:rPr lang="el-GR" sz="2300" dirty="0"/>
                  <a:t>) σε </a:t>
                </a:r>
                <a:r>
                  <a:rPr lang="el-GR" sz="2300" b="1" i="1" dirty="0"/>
                  <a:t>συνιστώσες παράλληλες με τους άξονες</a:t>
                </a:r>
                <a:r>
                  <a:rPr lang="el-GR" sz="2300" b="1" dirty="0"/>
                  <a:t> του συστήματος αναφοράς μας</a:t>
                </a:r>
                <a:r>
                  <a:rPr lang="el-GR" sz="2300" dirty="0"/>
                  <a:t/>
                </a:r>
                <a:br>
                  <a:rPr lang="el-GR" sz="2300" dirty="0"/>
                </a:br>
                <a:r>
                  <a:rPr lang="el-GR" sz="2300" dirty="0"/>
                  <a:t/>
                </a:r>
                <a:br>
                  <a:rPr lang="el-GR" sz="2300" dirty="0"/>
                </a:br>
                <a:r>
                  <a:rPr lang="en-US" sz="2300" dirty="0"/>
                  <a:t>	</a:t>
                </a:r>
                <a14:m>
                  <m:oMath xmlns:m="http://schemas.openxmlformats.org/officeDocument/2006/math">
                    <m:nary>
                      <m:naryPr>
                        <m:chr m:val="∑"/>
                        <m:subHide m:val="on"/>
                        <m:supHide m:val="on"/>
                        <m:ctrlPr>
                          <a:rPr lang="el-GR" i="1">
                            <a:latin typeface="Cambria Math" panose="02040503050406030204" pitchFamily="18" charset="0"/>
                          </a:rPr>
                        </m:ctrlPr>
                      </m:naryPr>
                      <m:sub/>
                      <m:sup/>
                      <m:e>
                        <m:sSub>
                          <m:sSubPr>
                            <m:ctrlPr>
                              <a:rPr lang="en-US" b="0" i="1" smtClean="0">
                                <a:latin typeface="Cambria Math" panose="02040503050406030204" pitchFamily="18" charset="0"/>
                              </a:rPr>
                            </m:ctrlPr>
                          </m:sSubPr>
                          <m:e>
                            <m:acc>
                              <m:accPr>
                                <m:chr m:val="⃗"/>
                                <m:ctrlPr>
                                  <a:rPr lang="el-GR" i="1">
                                    <a:latin typeface="Cambria Math" panose="02040503050406030204" pitchFamily="18" charset="0"/>
                                  </a:rPr>
                                </m:ctrlPr>
                              </m:accPr>
                              <m:e>
                                <m:r>
                                  <m:rPr>
                                    <m:sty m:val="p"/>
                                  </m:rPr>
                                  <a:rPr lang="en-US" b="0" i="0" smtClean="0">
                                    <a:latin typeface="Cambria Math" panose="02040503050406030204" pitchFamily="18" charset="0"/>
                                  </a:rPr>
                                  <m:t>F</m:t>
                                </m:r>
                              </m:e>
                            </m:acc>
                          </m:e>
                          <m:sub>
                            <m:r>
                              <a:rPr lang="en-US" b="0" i="1" smtClean="0">
                                <a:latin typeface="Cambria Math" panose="02040503050406030204" pitchFamily="18" charset="0"/>
                              </a:rPr>
                              <m:t>𝑥</m:t>
                            </m:r>
                          </m:sub>
                        </m:sSub>
                      </m:e>
                    </m:nary>
                    <m:r>
                      <a:rPr lang="el-GR" i="1">
                        <a:latin typeface="Cambria Math" panose="02040503050406030204" pitchFamily="18" charset="0"/>
                      </a:rPr>
                      <m:t>=</m:t>
                    </m:r>
                    <m:r>
                      <a:rPr lang="en-US" i="1">
                        <a:latin typeface="Cambria Math" panose="02040503050406030204" pitchFamily="18" charset="0"/>
                      </a:rPr>
                      <m:t>𝑚</m:t>
                    </m:r>
                    <m:sSub>
                      <m:sSubPr>
                        <m:ctrlPr>
                          <a:rPr lang="en-US"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𝑥</m:t>
                        </m:r>
                      </m:sub>
                    </m:sSub>
                  </m:oMath>
                </a14:m>
                <a:r>
                  <a:rPr lang="el-GR" dirty="0"/>
                  <a:t>,</a:t>
                </a:r>
                <a14:m>
                  <m:oMath xmlns:m="http://schemas.openxmlformats.org/officeDocument/2006/math">
                    <m:r>
                      <a:rPr lang="en-US">
                        <a:latin typeface="Cambria Math" panose="02040503050406030204" pitchFamily="18" charset="0"/>
                      </a:rPr>
                      <m:t>              </m:t>
                    </m:r>
                    <m:nary>
                      <m:naryPr>
                        <m:chr m:val="∑"/>
                        <m:subHide m:val="on"/>
                        <m:supHide m:val="on"/>
                        <m:ctrlPr>
                          <a:rPr lang="el-GR" i="1">
                            <a:latin typeface="Cambria Math" panose="02040503050406030204" pitchFamily="18" charset="0"/>
                          </a:rPr>
                        </m:ctrlPr>
                      </m:naryPr>
                      <m:sub/>
                      <m:sup/>
                      <m:e>
                        <m:sSub>
                          <m:sSubPr>
                            <m:ctrlPr>
                              <a:rPr lang="en-US"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𝑦</m:t>
                            </m:r>
                          </m:sub>
                        </m:sSub>
                      </m:e>
                    </m:nary>
                    <m:r>
                      <a:rPr lang="el-GR" i="1">
                        <a:latin typeface="Cambria Math" panose="02040503050406030204" pitchFamily="18" charset="0"/>
                      </a:rPr>
                      <m:t>=</m:t>
                    </m:r>
                    <m:r>
                      <a:rPr lang="en-US" i="1">
                        <a:latin typeface="Cambria Math" panose="02040503050406030204" pitchFamily="18" charset="0"/>
                      </a:rPr>
                      <m:t>𝑚</m:t>
                    </m:r>
                    <m:sSub>
                      <m:sSubPr>
                        <m:ctrlPr>
                          <a:rPr lang="en-US"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𝑦</m:t>
                        </m:r>
                      </m:sub>
                    </m:sSub>
                  </m:oMath>
                </a14:m>
                <a:r>
                  <a:rPr lang="el-GR" dirty="0"/>
                  <a:t>,</a:t>
                </a:r>
                <a:r>
                  <a:rPr lang="en-US" dirty="0"/>
                  <a:t>       </a:t>
                </a:r>
                <a14:m>
                  <m:oMath xmlns:m="http://schemas.openxmlformats.org/officeDocument/2006/math">
                    <m:nary>
                      <m:naryPr>
                        <m:chr m:val="∑"/>
                        <m:subHide m:val="on"/>
                        <m:supHide m:val="on"/>
                        <m:ctrlPr>
                          <a:rPr lang="el-GR" i="1">
                            <a:latin typeface="Cambria Math" panose="02040503050406030204" pitchFamily="18" charset="0"/>
                          </a:rPr>
                        </m:ctrlPr>
                      </m:naryPr>
                      <m:sub/>
                      <m:sup/>
                      <m:e>
                        <m:sSub>
                          <m:sSubPr>
                            <m:ctrlPr>
                              <a:rPr lang="en-US" b="0"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𝑧</m:t>
                            </m:r>
                          </m:sub>
                        </m:sSub>
                      </m:e>
                    </m:nary>
                    <m:r>
                      <a:rPr lang="el-GR" i="1">
                        <a:latin typeface="Cambria Math" panose="02040503050406030204" pitchFamily="18" charset="0"/>
                      </a:rPr>
                      <m:t>=</m:t>
                    </m:r>
                    <m:r>
                      <a:rPr lang="en-US" i="1">
                        <a:latin typeface="Cambria Math" panose="02040503050406030204" pitchFamily="18" charset="0"/>
                      </a:rPr>
                      <m:t>𝑚</m:t>
                    </m:r>
                    <m:sSub>
                      <m:sSubPr>
                        <m:ctrlPr>
                          <a:rPr lang="en-US"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𝑧</m:t>
                        </m:r>
                      </m:sub>
                    </m:sSub>
                  </m:oMath>
                </a14:m>
                <a:endParaRPr lang="el-GR" dirty="0"/>
              </a:p>
              <a:p>
                <a:endParaRPr lang="en-US" sz="1600" dirty="0"/>
              </a:p>
              <a:p>
                <a:r>
                  <a:rPr lang="el-GR" sz="2300" b="1" dirty="0"/>
                  <a:t>Μπορούμε να μετατρέψουμε τις παραπάνω διανυσματικές εξισώσεις σε αλγεβρικές λαμβάνοντας υπ’ όψη τη θετική φορά του εκάστοτε άξονα</a:t>
                </a:r>
              </a:p>
              <a:p>
                <a:pPr lvl="1"/>
                <a:r>
                  <a:rPr lang="el-GR" sz="2100" dirty="0"/>
                  <a:t>….όπως θα δείξουμε στο επόμενο παράδειγμα</a:t>
                </a:r>
                <a:endParaRPr lang="en-US" sz="2100" dirty="0"/>
              </a:p>
              <a:p>
                <a:endParaRPr lang="el-GR" sz="2300" dirty="0"/>
              </a:p>
              <a:p>
                <a:r>
                  <a:rPr lang="el-GR" sz="2300" dirty="0"/>
                  <a:t>Μονάδα μέτρησης δύναμης στο </a:t>
                </a:r>
                <a:r>
                  <a:rPr lang="en-US" sz="2300" dirty="0"/>
                  <a:t>S.I.</a:t>
                </a:r>
              </a:p>
              <a:p>
                <a:pPr lvl="1"/>
                <a:r>
                  <a:rPr lang="en-US" sz="2100" dirty="0"/>
                  <a:t>Newton (N) </a:t>
                </a:r>
                <a:r>
                  <a:rPr lang="en-US" sz="2100" dirty="0">
                    <a:sym typeface="Wingdings" panose="05000000000000000000" pitchFamily="2" charset="2"/>
                  </a:rPr>
                  <a:t> 1 </a:t>
                </a:r>
                <a14:m>
                  <m:oMath xmlns:m="http://schemas.openxmlformats.org/officeDocument/2006/math">
                    <m:r>
                      <m:rPr>
                        <m:sty m:val="p"/>
                      </m:rPr>
                      <a:rPr lang="en-US" sz="2100" i="0" dirty="0" smtClean="0">
                        <a:latin typeface="Cambria Math" panose="02040503050406030204" pitchFamily="18" charset="0"/>
                        <a:sym typeface="Wingdings" panose="05000000000000000000" pitchFamily="2" charset="2"/>
                      </a:rPr>
                      <m:t>N</m:t>
                    </m:r>
                  </m:oMath>
                </a14:m>
                <a:r>
                  <a:rPr lang="en-US" sz="2100" dirty="0">
                    <a:sym typeface="Wingdings" panose="05000000000000000000" pitchFamily="2" charset="2"/>
                  </a:rPr>
                  <a:t> = </a:t>
                </a:r>
                <a14:m>
                  <m:oMath xmlns:m="http://schemas.openxmlformats.org/officeDocument/2006/math">
                    <m:r>
                      <a:rPr lang="en-US" sz="2100" i="1">
                        <a:latin typeface="Cambria Math" panose="02040503050406030204" pitchFamily="18" charset="0"/>
                        <a:sym typeface="Wingdings" panose="05000000000000000000" pitchFamily="2" charset="2"/>
                      </a:rPr>
                      <m:t>1 </m:t>
                    </m:r>
                    <m:r>
                      <m:rPr>
                        <m:sty m:val="p"/>
                      </m:rPr>
                      <a:rPr lang="en-US" sz="2100" i="0">
                        <a:latin typeface="Cambria Math" panose="02040503050406030204" pitchFamily="18" charset="0"/>
                        <a:sym typeface="Wingdings" panose="05000000000000000000" pitchFamily="2" charset="2"/>
                      </a:rPr>
                      <m:t>kg</m:t>
                    </m:r>
                    <m:r>
                      <a:rPr lang="en-US" sz="2100" i="0">
                        <a:latin typeface="Cambria Math" panose="02040503050406030204" pitchFamily="18" charset="0"/>
                        <a:ea typeface="Cambria Math" panose="02040503050406030204" pitchFamily="18" charset="0"/>
                        <a:sym typeface="Wingdings" panose="05000000000000000000" pitchFamily="2" charset="2"/>
                      </a:rPr>
                      <m:t>∙</m:t>
                    </m:r>
                    <m:r>
                      <m:rPr>
                        <m:sty m:val="p"/>
                      </m:rPr>
                      <a:rPr lang="en-US" sz="2100" i="0">
                        <a:latin typeface="Cambria Math" panose="02040503050406030204" pitchFamily="18" charset="0"/>
                        <a:ea typeface="Cambria Math" panose="02040503050406030204" pitchFamily="18" charset="0"/>
                        <a:sym typeface="Wingdings" panose="05000000000000000000" pitchFamily="2" charset="2"/>
                      </a:rPr>
                      <m:t>m</m:t>
                    </m:r>
                    <m:r>
                      <a:rPr lang="en-US" sz="2100" i="0">
                        <a:latin typeface="Cambria Math" panose="02040503050406030204" pitchFamily="18" charset="0"/>
                        <a:ea typeface="Cambria Math" panose="02040503050406030204" pitchFamily="18" charset="0"/>
                        <a:sym typeface="Wingdings" panose="05000000000000000000" pitchFamily="2" charset="2"/>
                      </a:rPr>
                      <m:t>/</m:t>
                    </m:r>
                    <m:sSup>
                      <m:sSupPr>
                        <m:ctrlPr>
                          <a:rPr lang="en-US" sz="2100" i="1">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100" i="0">
                            <a:latin typeface="Cambria Math" panose="02040503050406030204" pitchFamily="18" charset="0"/>
                            <a:ea typeface="Cambria Math" panose="02040503050406030204" pitchFamily="18" charset="0"/>
                            <a:sym typeface="Wingdings" panose="05000000000000000000" pitchFamily="2" charset="2"/>
                          </a:rPr>
                          <m:t>s</m:t>
                        </m:r>
                      </m:e>
                      <m:sup>
                        <m:r>
                          <a:rPr lang="en-US" sz="2100" i="0">
                            <a:latin typeface="Cambria Math" panose="02040503050406030204" pitchFamily="18" charset="0"/>
                            <a:ea typeface="Cambria Math" panose="02040503050406030204" pitchFamily="18" charset="0"/>
                            <a:sym typeface="Wingdings" panose="05000000000000000000" pitchFamily="2" charset="2"/>
                          </a:rPr>
                          <m:t>2</m:t>
                        </m:r>
                      </m:sup>
                    </m:sSup>
                  </m:oMath>
                </a14:m>
                <a:endParaRPr lang="el-GR" sz="21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447800"/>
                <a:ext cx="7948450" cy="4953000"/>
              </a:xfrm>
              <a:blipFill>
                <a:blip r:embed="rId2"/>
                <a:stretch>
                  <a:fillRect t="-1724" r="-1227"/>
                </a:stretch>
              </a:blipFill>
            </p:spPr>
            <p:txBody>
              <a:bodyPr/>
              <a:lstStyle/>
              <a:p>
                <a:r>
                  <a:rPr lang="en-US">
                    <a:noFill/>
                  </a:rPr>
                  <a:t> </a:t>
                </a:r>
              </a:p>
            </p:txBody>
          </p:sp>
        </mc:Fallback>
      </mc:AlternateContent>
    </p:spTree>
    <p:extLst>
      <p:ext uri="{BB962C8B-B14F-4D97-AF65-F5344CB8AC3E}">
        <p14:creationId xmlns:p14="http://schemas.microsoft.com/office/powerpoint/2010/main" val="322285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290913"/>
                <a:ext cx="7872250" cy="5199533"/>
              </a:xfrm>
            </p:spPr>
            <p:txBody>
              <a:bodyPr>
                <a:normAutofit/>
              </a:bodyPr>
              <a:lstStyle/>
              <a:p>
                <a:r>
                  <a:rPr lang="el-GR" b="1" dirty="0"/>
                  <a:t>Δυο (στους τρεις </a:t>
                </a:r>
                <a:r>
                  <a:rPr lang="el-GR" b="1" dirty="0">
                    <a:sym typeface="Wingdings" panose="05000000000000000000" pitchFamily="2" charset="2"/>
                  </a:rPr>
                  <a:t> )</a:t>
                </a:r>
                <a:r>
                  <a:rPr lang="el-GR" b="1" dirty="0"/>
                  <a:t> Νόμοι του </a:t>
                </a:r>
                <a:r>
                  <a:rPr lang="en-US" b="1" dirty="0"/>
                  <a:t>Newton</a:t>
                </a:r>
              </a:p>
              <a:p>
                <a:pPr marL="525780" indent="-457200">
                  <a:buFont typeface="+mj-lt"/>
                  <a:buAutoNum type="arabicPeriod"/>
                </a:pPr>
                <a:r>
                  <a:rPr lang="el-GR" b="1" dirty="0"/>
                  <a:t>Ένα σώμα στο οποίο η συνισταμένη των δυνάμεων που του ασκούνται είναι μηδενική</a:t>
                </a:r>
                <a:r>
                  <a:rPr lang="en-US" b="1" dirty="0"/>
                  <a:t>,</a:t>
                </a:r>
                <a:r>
                  <a:rPr lang="el-GR" b="1" dirty="0"/>
                  <a:t> </a:t>
                </a:r>
                <a:r>
                  <a:rPr lang="el-GR" b="1" u="sng" dirty="0">
                    <a:solidFill>
                      <a:srgbClr val="FF0000"/>
                    </a:solidFill>
                  </a:rPr>
                  <a:t>ισορροπεί</a:t>
                </a:r>
                <a:r>
                  <a:rPr lang="el-GR" b="1" dirty="0"/>
                  <a:t> (δηλ. δεν επιταχύνεται)</a:t>
                </a:r>
              </a:p>
              <a:p>
                <a:pPr marL="68580" indent="0">
                  <a:buNone/>
                </a:pPr>
                <a:endParaRPr lang="el-GR" b="1" dirty="0"/>
              </a:p>
              <a:p>
                <a:pPr marL="68580" indent="0">
                  <a:buNone/>
                </a:pPr>
                <a14:m>
                  <m:oMathPara xmlns:m="http://schemas.openxmlformats.org/officeDocument/2006/math">
                    <m:oMathParaPr>
                      <m:jc m:val="centerGroup"/>
                    </m:oMathParaPr>
                    <m:oMath xmlns:m="http://schemas.openxmlformats.org/officeDocument/2006/math">
                      <m:r>
                        <a:rPr lang="el-GR" sz="2800" b="1" i="0" smtClean="0">
                          <a:latin typeface="Cambria Math" panose="02040503050406030204" pitchFamily="18" charset="0"/>
                        </a:rPr>
                        <m:t>𝚺</m:t>
                      </m:r>
                      <m:r>
                        <a:rPr lang="en-US" sz="2800" b="1" i="1" smtClean="0">
                          <a:latin typeface="Cambria Math" panose="02040503050406030204" pitchFamily="18" charset="0"/>
                        </a:rPr>
                        <m:t> </m:t>
                      </m:r>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𝑭</m:t>
                          </m:r>
                        </m:e>
                      </m:acc>
                      <m:r>
                        <a:rPr lang="en-US" sz="2800" b="1" i="1" smtClean="0">
                          <a:latin typeface="Cambria Math" panose="02040503050406030204" pitchFamily="18" charset="0"/>
                        </a:rPr>
                        <m:t>=</m:t>
                      </m:r>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𝟎</m:t>
                          </m:r>
                        </m:e>
                      </m:acc>
                    </m:oMath>
                  </m:oMathPara>
                </a14:m>
                <a:endParaRPr lang="el-GR" sz="2800" b="1" dirty="0"/>
              </a:p>
              <a:p>
                <a:pPr marL="525780" indent="-457200">
                  <a:buFont typeface="+mj-lt"/>
                  <a:buAutoNum type="arabicPeriod" startAt="2"/>
                </a:pPr>
                <a:endParaRPr lang="el-GR" b="1" dirty="0"/>
              </a:p>
              <a:p>
                <a:pPr marL="525780" indent="-457200">
                  <a:buFont typeface="+mj-lt"/>
                  <a:buAutoNum type="arabicPeriod" startAt="2"/>
                </a:pPr>
                <a:r>
                  <a:rPr lang="el-GR" b="1" dirty="0"/>
                  <a:t>Ένα σώμα στο οποίο η συνισταμένη των δυνάμεων που του ασκούνται είναι μη μηδενική</a:t>
                </a:r>
                <a:r>
                  <a:rPr lang="en-US" b="1" dirty="0"/>
                  <a:t>,</a:t>
                </a:r>
                <a:r>
                  <a:rPr lang="el-GR" b="1" dirty="0"/>
                  <a:t> </a:t>
                </a:r>
                <a:r>
                  <a:rPr lang="el-GR" b="1" u="sng" dirty="0">
                    <a:solidFill>
                      <a:srgbClr val="FF0000"/>
                    </a:solidFill>
                  </a:rPr>
                  <a:t>επιταχύνεται</a:t>
                </a:r>
              </a:p>
              <a:p>
                <a:pPr marL="68580" indent="0">
                  <a:buNone/>
                </a:pPr>
                <a:endParaRPr lang="el-GR" b="1" u="sng" dirty="0">
                  <a:solidFill>
                    <a:srgbClr val="FF0000"/>
                  </a:solidFill>
                </a:endParaRPr>
              </a:p>
              <a:p>
                <a:pPr marL="68580" indent="0">
                  <a:buNone/>
                </a:pPr>
                <a14:m>
                  <m:oMathPara xmlns:m="http://schemas.openxmlformats.org/officeDocument/2006/math">
                    <m:oMathParaPr>
                      <m:jc m:val="centerGroup"/>
                    </m:oMathParaPr>
                    <m:oMath xmlns:m="http://schemas.openxmlformats.org/officeDocument/2006/math">
                      <m:r>
                        <a:rPr lang="el-GR" sz="2800" b="1">
                          <a:latin typeface="Cambria Math" panose="02040503050406030204" pitchFamily="18" charset="0"/>
                        </a:rPr>
                        <m:t>𝚺</m:t>
                      </m:r>
                      <m:r>
                        <a:rPr lang="en-US" sz="2800" b="1" i="1">
                          <a:latin typeface="Cambria Math" panose="02040503050406030204" pitchFamily="18" charset="0"/>
                        </a:rPr>
                        <m:t> </m:t>
                      </m:r>
                      <m:acc>
                        <m:accPr>
                          <m:chr m:val="⃗"/>
                          <m:ctrlPr>
                            <a:rPr lang="en-US" sz="2800" b="1" i="1">
                              <a:latin typeface="Cambria Math" panose="02040503050406030204" pitchFamily="18" charset="0"/>
                            </a:rPr>
                          </m:ctrlPr>
                        </m:accPr>
                        <m:e>
                          <m:r>
                            <a:rPr lang="en-US" sz="2800" b="1" i="1">
                              <a:latin typeface="Cambria Math" panose="02040503050406030204" pitchFamily="18" charset="0"/>
                            </a:rPr>
                            <m:t>𝑭</m:t>
                          </m:r>
                        </m:e>
                      </m:acc>
                      <m:r>
                        <a:rPr lang="en-US" sz="2800" b="1" i="1">
                          <a:latin typeface="Cambria Math" panose="02040503050406030204" pitchFamily="18" charset="0"/>
                        </a:rPr>
                        <m:t>=</m:t>
                      </m:r>
                      <m:r>
                        <a:rPr lang="en-US" sz="2800" b="1" i="1" smtClean="0">
                          <a:latin typeface="Cambria Math" panose="02040503050406030204" pitchFamily="18" charset="0"/>
                        </a:rPr>
                        <m:t>𝒎</m:t>
                      </m:r>
                      <m:acc>
                        <m:accPr>
                          <m:chr m:val="⃗"/>
                          <m:ctrlPr>
                            <a:rPr lang="en-US" sz="2800" b="1" i="1">
                              <a:latin typeface="Cambria Math" panose="02040503050406030204" pitchFamily="18" charset="0"/>
                            </a:rPr>
                          </m:ctrlPr>
                        </m:accPr>
                        <m:e>
                          <m:r>
                            <a:rPr lang="en-US" sz="2800" b="1" i="1" smtClean="0">
                              <a:latin typeface="Cambria Math" panose="02040503050406030204" pitchFamily="18" charset="0"/>
                            </a:rPr>
                            <m:t>𝒂</m:t>
                          </m:r>
                        </m:e>
                      </m:acc>
                    </m:oMath>
                  </m:oMathPara>
                </a14:m>
                <a:endParaRPr lang="el-GR" sz="2800" b="1" dirty="0">
                  <a:solidFill>
                    <a:srgbClr val="3E3D2D"/>
                  </a:solidFill>
                  <a:sym typeface="Wingdings" panose="05000000000000000000" pitchFamily="2" charset="2"/>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290913"/>
                <a:ext cx="7872250" cy="5199533"/>
              </a:xfrm>
              <a:blipFill>
                <a:blip r:embed="rId2"/>
                <a:stretch>
                  <a:fillRect t="-1055" r="-929"/>
                </a:stretch>
              </a:blipFill>
            </p:spPr>
            <p:txBody>
              <a:bodyPr/>
              <a:lstStyle/>
              <a:p>
                <a:r>
                  <a:rPr lang="en-US">
                    <a:noFill/>
                  </a:rPr>
                  <a:t> </a:t>
                </a:r>
              </a:p>
            </p:txBody>
          </p:sp>
        </mc:Fallback>
      </mc:AlternateContent>
    </p:spTree>
    <p:extLst>
      <p:ext uri="{BB962C8B-B14F-4D97-AF65-F5344CB8AC3E}">
        <p14:creationId xmlns:p14="http://schemas.microsoft.com/office/powerpoint/2010/main" val="403131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0" y="1290913"/>
            <a:ext cx="7872250" cy="5199533"/>
          </a:xfrm>
        </p:spPr>
        <p:txBody>
          <a:bodyPr>
            <a:normAutofit/>
          </a:bodyPr>
          <a:lstStyle/>
          <a:p>
            <a:r>
              <a:rPr lang="en-BS" b="1" dirty="0">
                <a:sym typeface="Wingdings" panose="05000000000000000000" pitchFamily="2" charset="2"/>
              </a:rPr>
              <a:t>Quiz:</a:t>
            </a:r>
            <a:endParaRPr lang="en-BS" dirty="0">
              <a:solidFill>
                <a:srgbClr val="3E3D2D"/>
              </a:solidFill>
              <a:sym typeface="Wingdings" panose="05000000000000000000" pitchFamily="2" charset="2"/>
            </a:endParaRPr>
          </a:p>
          <a:p>
            <a:r>
              <a:rPr lang="el-GR" dirty="0">
                <a:solidFill>
                  <a:srgbClr val="3E3D2D"/>
                </a:solidFill>
                <a:sym typeface="Wingdings" panose="05000000000000000000" pitchFamily="2" charset="2"/>
              </a:rPr>
              <a:t>Βρείτε αν τα παρακάτω σώματα ισορροπούν ή επιταχύνονται</a:t>
            </a:r>
            <a:endParaRPr lang="en-BS" dirty="0">
              <a:sym typeface="Wingdings" panose="05000000000000000000" pitchFamily="2" charset="2"/>
            </a:endParaRPr>
          </a:p>
        </p:txBody>
      </p:sp>
      <p:grpSp>
        <p:nvGrpSpPr>
          <p:cNvPr id="53" name="Group 52"/>
          <p:cNvGrpSpPr/>
          <p:nvPr/>
        </p:nvGrpSpPr>
        <p:grpSpPr>
          <a:xfrm>
            <a:off x="1219200" y="2895600"/>
            <a:ext cx="867883" cy="723260"/>
            <a:chOff x="1219200" y="2895600"/>
            <a:chExt cx="867883" cy="723260"/>
          </a:xfrm>
        </p:grpSpPr>
        <p:cxnSp>
          <p:nvCxnSpPr>
            <p:cNvPr id="7" name="Straight Arrow Connector 6"/>
            <p:cNvCxnSpPr>
              <a:stCxn id="4" idx="1"/>
            </p:cNvCxnSpPr>
            <p:nvPr/>
          </p:nvCxnSpPr>
          <p:spPr>
            <a:xfrm>
              <a:off x="1252678" y="2929078"/>
              <a:ext cx="576122" cy="4999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219200"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TextBox 7"/>
                <p:cNvSpPr txBox="1"/>
                <p:nvPr/>
              </p:nvSpPr>
              <p:spPr>
                <a:xfrm>
                  <a:off x="1862278" y="3273701"/>
                  <a:ext cx="224805" cy="34515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862278" y="3273701"/>
                  <a:ext cx="224805" cy="345159"/>
                </a:xfrm>
                <a:prstGeom prst="rect">
                  <a:avLst/>
                </a:prstGeom>
                <a:blipFill>
                  <a:blip r:embed="rId2"/>
                  <a:stretch>
                    <a:fillRect l="-24324" t="-36842" r="-94595" b="-5263"/>
                  </a:stretch>
                </a:blipFill>
              </p:spPr>
              <p:txBody>
                <a:bodyPr/>
                <a:lstStyle/>
                <a:p>
                  <a:r>
                    <a:rPr lang="en-US">
                      <a:noFill/>
                    </a:rPr>
                    <a:t> </a:t>
                  </a:r>
                </a:p>
              </p:txBody>
            </p:sp>
          </mc:Fallback>
        </mc:AlternateContent>
      </p:grpSp>
      <p:grpSp>
        <p:nvGrpSpPr>
          <p:cNvPr id="54" name="Group 53"/>
          <p:cNvGrpSpPr/>
          <p:nvPr/>
        </p:nvGrpSpPr>
        <p:grpSpPr>
          <a:xfrm>
            <a:off x="3810000" y="2895600"/>
            <a:ext cx="1211758" cy="433629"/>
            <a:chOff x="3810000" y="2895600"/>
            <a:chExt cx="1211758" cy="433629"/>
          </a:xfrm>
        </p:grpSpPr>
        <p:cxnSp>
          <p:nvCxnSpPr>
            <p:cNvPr id="9" name="Straight Arrow Connector 8"/>
            <p:cNvCxnSpPr/>
            <p:nvPr/>
          </p:nvCxnSpPr>
          <p:spPr>
            <a:xfrm>
              <a:off x="3924300" y="3009900"/>
              <a:ext cx="8763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810000"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TextBox 11"/>
                <p:cNvSpPr txBox="1"/>
                <p:nvPr/>
              </p:nvSpPr>
              <p:spPr>
                <a:xfrm>
                  <a:off x="4796953" y="2984070"/>
                  <a:ext cx="224805" cy="34515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796953" y="2984070"/>
                  <a:ext cx="224805" cy="345159"/>
                </a:xfrm>
                <a:prstGeom prst="rect">
                  <a:avLst/>
                </a:prstGeom>
                <a:blipFill>
                  <a:blip r:embed="rId3"/>
                  <a:stretch>
                    <a:fillRect l="-27027" t="-39286" r="-91892" b="-5357"/>
                  </a:stretch>
                </a:blipFill>
              </p:spPr>
              <p:txBody>
                <a:bodyPr/>
                <a:lstStyle/>
                <a:p>
                  <a:r>
                    <a:rPr lang="en-US">
                      <a:noFill/>
                    </a:rPr>
                    <a:t> </a:t>
                  </a:r>
                </a:p>
              </p:txBody>
            </p:sp>
          </mc:Fallback>
        </mc:AlternateContent>
      </p:grpSp>
      <p:sp>
        <p:nvSpPr>
          <p:cNvPr id="13" name="Oval 12"/>
          <p:cNvSpPr/>
          <p:nvPr/>
        </p:nvSpPr>
        <p:spPr>
          <a:xfrm>
            <a:off x="6962002"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5" name="Group 54"/>
          <p:cNvGrpSpPr/>
          <p:nvPr/>
        </p:nvGrpSpPr>
        <p:grpSpPr>
          <a:xfrm>
            <a:off x="914400" y="3837801"/>
            <a:ext cx="1717532" cy="702822"/>
            <a:chOff x="914400" y="3837801"/>
            <a:chExt cx="1717532" cy="702822"/>
          </a:xfrm>
        </p:grpSpPr>
        <p:sp>
          <p:nvSpPr>
            <p:cNvPr id="14" name="Oval 13"/>
            <p:cNvSpPr/>
            <p:nvPr/>
          </p:nvSpPr>
          <p:spPr>
            <a:xfrm>
              <a:off x="1219200" y="431202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Arrow Connector 15"/>
            <p:cNvCxnSpPr/>
            <p:nvPr/>
          </p:nvCxnSpPr>
          <p:spPr>
            <a:xfrm>
              <a:off x="914400" y="4114800"/>
              <a:ext cx="6430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524000" y="3837801"/>
                  <a:ext cx="110793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acc>
                        <m:r>
                          <a:rPr kumimoji="0" lang="en-B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sty m:val="p"/>
                          </m:rPr>
                          <a:rPr kumimoji="0" lang="en-B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const</m:t>
                        </m:r>
                        <m:r>
                          <a:rPr kumimoji="0" lang="en-B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524000" y="3837801"/>
                  <a:ext cx="1107932" cy="276999"/>
                </a:xfrm>
                <a:prstGeom prst="rect">
                  <a:avLst/>
                </a:prstGeom>
                <a:blipFill>
                  <a:blip r:embed="rId4"/>
                  <a:stretch>
                    <a:fillRect l="-1099" b="-4444"/>
                  </a:stretch>
                </a:blipFill>
              </p:spPr>
              <p:txBody>
                <a:bodyPr/>
                <a:lstStyle/>
                <a:p>
                  <a:r>
                    <a:rPr lang="en-US">
                      <a:noFill/>
                    </a:rPr>
                    <a:t> </a:t>
                  </a:r>
                </a:p>
              </p:txBody>
            </p:sp>
          </mc:Fallback>
        </mc:AlternateContent>
      </p:grpSp>
      <p:grpSp>
        <p:nvGrpSpPr>
          <p:cNvPr id="56" name="Group 55"/>
          <p:cNvGrpSpPr/>
          <p:nvPr/>
        </p:nvGrpSpPr>
        <p:grpSpPr>
          <a:xfrm>
            <a:off x="3241532" y="3606481"/>
            <a:ext cx="1512057" cy="1294985"/>
            <a:chOff x="3241532" y="3606481"/>
            <a:chExt cx="1512057" cy="1294985"/>
          </a:xfrm>
        </p:grpSpPr>
        <p:cxnSp>
          <p:nvCxnSpPr>
            <p:cNvPr id="21" name="Straight Arrow Connector 20"/>
            <p:cNvCxnSpPr/>
            <p:nvPr/>
          </p:nvCxnSpPr>
          <p:spPr>
            <a:xfrm flipH="1" flipV="1">
              <a:off x="3444711" y="3981254"/>
              <a:ext cx="566878" cy="4906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9" idx="1"/>
            </p:cNvCxnSpPr>
            <p:nvPr/>
          </p:nvCxnSpPr>
          <p:spPr>
            <a:xfrm>
              <a:off x="3859189" y="4347707"/>
              <a:ext cx="576122" cy="4999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825711" y="431422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0" name="TextBox 19"/>
                <p:cNvSpPr txBox="1"/>
                <p:nvPr/>
              </p:nvSpPr>
              <p:spPr>
                <a:xfrm>
                  <a:off x="4453122" y="4556307"/>
                  <a:ext cx="300467" cy="34515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453122" y="4556307"/>
                  <a:ext cx="300467" cy="345159"/>
                </a:xfrm>
                <a:prstGeom prst="rect">
                  <a:avLst/>
                </a:prstGeom>
                <a:blipFill>
                  <a:blip r:embed="rId5"/>
                  <a:stretch>
                    <a:fillRect l="-18000" t="-36842" r="-68000"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241532" y="3606481"/>
                  <a:ext cx="306430" cy="34515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41532" y="3606481"/>
                  <a:ext cx="306430" cy="345159"/>
                </a:xfrm>
                <a:prstGeom prst="rect">
                  <a:avLst/>
                </a:prstGeom>
                <a:blipFill>
                  <a:blip r:embed="rId6"/>
                  <a:stretch>
                    <a:fillRect l="-20000" t="-39286" r="-68000" b="-14286"/>
                  </a:stretch>
                </a:blipFill>
              </p:spPr>
              <p:txBody>
                <a:bodyPr/>
                <a:lstStyle/>
                <a:p>
                  <a:r>
                    <a:rPr lang="en-US">
                      <a:noFill/>
                    </a:rPr>
                    <a:t> </a:t>
                  </a:r>
                </a:p>
              </p:txBody>
            </p:sp>
          </mc:Fallback>
        </mc:AlternateContent>
      </p:grpSp>
      <p:grpSp>
        <p:nvGrpSpPr>
          <p:cNvPr id="57" name="Group 56"/>
          <p:cNvGrpSpPr/>
          <p:nvPr/>
        </p:nvGrpSpPr>
        <p:grpSpPr>
          <a:xfrm>
            <a:off x="6395722" y="4054013"/>
            <a:ext cx="1833340" cy="486610"/>
            <a:chOff x="6395722" y="4054013"/>
            <a:chExt cx="1833340" cy="486610"/>
          </a:xfrm>
        </p:grpSpPr>
        <p:cxnSp>
          <p:nvCxnSpPr>
            <p:cNvPr id="25" name="Straight Arrow Connector 24"/>
            <p:cNvCxnSpPr/>
            <p:nvPr/>
          </p:nvCxnSpPr>
          <p:spPr>
            <a:xfrm>
              <a:off x="7076302" y="4426323"/>
              <a:ext cx="8763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667500" y="4419600"/>
              <a:ext cx="495300" cy="67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962002" y="431202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6" name="TextBox 25"/>
                <p:cNvSpPr txBox="1"/>
                <p:nvPr/>
              </p:nvSpPr>
              <p:spPr>
                <a:xfrm>
                  <a:off x="7928595" y="4092158"/>
                  <a:ext cx="300467" cy="34515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7928595" y="4092158"/>
                  <a:ext cx="300467" cy="345159"/>
                </a:xfrm>
                <a:prstGeom prst="rect">
                  <a:avLst/>
                </a:prstGeom>
                <a:blipFill>
                  <a:blip r:embed="rId7"/>
                  <a:stretch>
                    <a:fillRect l="-20408" t="-36842" r="-69388"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395722" y="4054013"/>
                  <a:ext cx="306431" cy="34515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395722" y="4054013"/>
                  <a:ext cx="306431" cy="345159"/>
                </a:xfrm>
                <a:prstGeom prst="rect">
                  <a:avLst/>
                </a:prstGeom>
                <a:blipFill>
                  <a:blip r:embed="rId8"/>
                  <a:stretch>
                    <a:fillRect l="-18000" t="-36842" r="-70000" b="-14035"/>
                  </a:stretch>
                </a:blipFill>
              </p:spPr>
              <p:txBody>
                <a:bodyPr/>
                <a:lstStyle/>
                <a:p>
                  <a:r>
                    <a:rPr lang="en-US">
                      <a:noFill/>
                    </a:rPr>
                    <a:t> </a:t>
                  </a:r>
                </a:p>
              </p:txBody>
            </p:sp>
          </mc:Fallback>
        </mc:AlternateContent>
      </p:grpSp>
      <p:grpSp>
        <p:nvGrpSpPr>
          <p:cNvPr id="58" name="Group 57"/>
          <p:cNvGrpSpPr/>
          <p:nvPr/>
        </p:nvGrpSpPr>
        <p:grpSpPr>
          <a:xfrm>
            <a:off x="1215036" y="4993094"/>
            <a:ext cx="529067" cy="1515389"/>
            <a:chOff x="1215036" y="4993094"/>
            <a:chExt cx="529067" cy="1515389"/>
          </a:xfrm>
        </p:grpSpPr>
        <p:cxnSp>
          <p:nvCxnSpPr>
            <p:cNvPr id="32" name="Straight Arrow Connector 31"/>
            <p:cNvCxnSpPr/>
            <p:nvPr/>
          </p:nvCxnSpPr>
          <p:spPr>
            <a:xfrm flipH="1" flipV="1">
              <a:off x="1340531" y="5132757"/>
              <a:ext cx="1" cy="7346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340531" y="5801806"/>
              <a:ext cx="0" cy="6749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215036" y="571948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0" name="TextBox 39"/>
                <p:cNvSpPr txBox="1"/>
                <p:nvPr/>
              </p:nvSpPr>
              <p:spPr>
                <a:xfrm>
                  <a:off x="1443636" y="6163324"/>
                  <a:ext cx="300467" cy="34515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443636" y="6163324"/>
                  <a:ext cx="300467" cy="345159"/>
                </a:xfrm>
                <a:prstGeom prst="rect">
                  <a:avLst/>
                </a:prstGeom>
                <a:blipFill>
                  <a:blip r:embed="rId9"/>
                  <a:stretch>
                    <a:fillRect l="-20408" t="-36842" r="-69388"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437673" y="4993094"/>
                  <a:ext cx="306430" cy="34515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437673" y="4993094"/>
                  <a:ext cx="306430" cy="345159"/>
                </a:xfrm>
                <a:prstGeom prst="rect">
                  <a:avLst/>
                </a:prstGeom>
                <a:blipFill>
                  <a:blip r:embed="rId10"/>
                  <a:stretch>
                    <a:fillRect l="-20000" t="-36842" r="-68000" b="-14035"/>
                  </a:stretch>
                </a:blipFill>
              </p:spPr>
              <p:txBody>
                <a:bodyPr/>
                <a:lstStyle/>
                <a:p>
                  <a:r>
                    <a:rPr lang="en-US">
                      <a:noFill/>
                    </a:rPr>
                    <a:t> </a:t>
                  </a:r>
                </a:p>
              </p:txBody>
            </p:sp>
          </mc:Fallback>
        </mc:AlternateContent>
      </p:grpSp>
      <p:grpSp>
        <p:nvGrpSpPr>
          <p:cNvPr id="59" name="Group 58"/>
          <p:cNvGrpSpPr/>
          <p:nvPr/>
        </p:nvGrpSpPr>
        <p:grpSpPr>
          <a:xfrm>
            <a:off x="3537799" y="4910809"/>
            <a:ext cx="840996" cy="1039892"/>
            <a:chOff x="3537799" y="4910809"/>
            <a:chExt cx="840996" cy="1039892"/>
          </a:xfrm>
        </p:grpSpPr>
        <p:cxnSp>
          <p:nvCxnSpPr>
            <p:cNvPr id="44" name="Straight Arrow Connector 43"/>
            <p:cNvCxnSpPr/>
            <p:nvPr/>
          </p:nvCxnSpPr>
          <p:spPr>
            <a:xfrm flipH="1" flipV="1">
              <a:off x="3875395" y="5075095"/>
              <a:ext cx="1" cy="7346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3973880" y="5059285"/>
              <a:ext cx="1" cy="7346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810000" y="572210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6" name="TextBox 45"/>
                <p:cNvSpPr txBox="1"/>
                <p:nvPr/>
              </p:nvSpPr>
              <p:spPr>
                <a:xfrm>
                  <a:off x="3537799" y="4910809"/>
                  <a:ext cx="300467" cy="34515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537799" y="4910809"/>
                  <a:ext cx="300467" cy="345159"/>
                </a:xfrm>
                <a:prstGeom prst="rect">
                  <a:avLst/>
                </a:prstGeom>
                <a:blipFill>
                  <a:blip r:embed="rId11"/>
                  <a:stretch>
                    <a:fillRect l="-18000" t="-39286" r="-680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072365" y="4939705"/>
                  <a:ext cx="306430" cy="34515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072365" y="4939705"/>
                  <a:ext cx="306430" cy="345159"/>
                </a:xfrm>
                <a:prstGeom prst="rect">
                  <a:avLst/>
                </a:prstGeom>
                <a:blipFill>
                  <a:blip r:embed="rId12"/>
                  <a:stretch>
                    <a:fillRect l="-18000" t="-36842" r="-70000" b="-14035"/>
                  </a:stretch>
                </a:blipFill>
              </p:spPr>
              <p:txBody>
                <a:bodyPr/>
                <a:lstStyle/>
                <a:p>
                  <a:r>
                    <a:rPr lang="en-US">
                      <a:noFill/>
                    </a:rPr>
                    <a:t> </a:t>
                  </a:r>
                </a:p>
              </p:txBody>
            </p:sp>
          </mc:Fallback>
        </mc:AlternateContent>
      </p:grpSp>
      <p:grpSp>
        <p:nvGrpSpPr>
          <p:cNvPr id="60" name="Group 59"/>
          <p:cNvGrpSpPr/>
          <p:nvPr/>
        </p:nvGrpSpPr>
        <p:grpSpPr>
          <a:xfrm>
            <a:off x="6962002" y="4988523"/>
            <a:ext cx="1192109" cy="993177"/>
            <a:chOff x="6962002" y="4988523"/>
            <a:chExt cx="1192109" cy="993177"/>
          </a:xfrm>
        </p:grpSpPr>
        <p:cxnSp>
          <p:nvCxnSpPr>
            <p:cNvPr id="49" name="Straight Arrow Connector 48"/>
            <p:cNvCxnSpPr/>
            <p:nvPr/>
          </p:nvCxnSpPr>
          <p:spPr>
            <a:xfrm>
              <a:off x="7162800" y="5867400"/>
              <a:ext cx="8763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7853644" y="5444393"/>
                  <a:ext cx="300467" cy="34515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853644" y="5444393"/>
                  <a:ext cx="300467" cy="345159"/>
                </a:xfrm>
                <a:prstGeom prst="rect">
                  <a:avLst/>
                </a:prstGeom>
                <a:blipFill>
                  <a:blip r:embed="rId13"/>
                  <a:stretch>
                    <a:fillRect l="-18000" t="-36842" r="-68000" b="-12281"/>
                  </a:stretch>
                </a:blipFill>
              </p:spPr>
              <p:txBody>
                <a:bodyPr/>
                <a:lstStyle/>
                <a:p>
                  <a:r>
                    <a:rPr lang="en-US">
                      <a:noFill/>
                    </a:rPr>
                    <a:t> </a:t>
                  </a:r>
                </a:p>
              </p:txBody>
            </p:sp>
          </mc:Fallback>
        </mc:AlternateContent>
        <p:cxnSp>
          <p:nvCxnSpPr>
            <p:cNvPr id="51" name="Straight Arrow Connector 50"/>
            <p:cNvCxnSpPr/>
            <p:nvPr/>
          </p:nvCxnSpPr>
          <p:spPr>
            <a:xfrm flipH="1" flipV="1">
              <a:off x="7076302" y="5108103"/>
              <a:ext cx="1" cy="7346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7174787" y="4988523"/>
                  <a:ext cx="306430" cy="34515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l-GR"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B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174787" y="4988523"/>
                  <a:ext cx="306430" cy="345159"/>
                </a:xfrm>
                <a:prstGeom prst="rect">
                  <a:avLst/>
                </a:prstGeom>
                <a:blipFill>
                  <a:blip r:embed="rId14"/>
                  <a:stretch>
                    <a:fillRect l="-20000" t="-36842" r="-68000" b="-14035"/>
                  </a:stretch>
                </a:blipFill>
              </p:spPr>
              <p:txBody>
                <a:bodyPr/>
                <a:lstStyle/>
                <a:p>
                  <a:r>
                    <a:rPr lang="en-US">
                      <a:noFill/>
                    </a:rPr>
                    <a:t> </a:t>
                  </a:r>
                </a:p>
              </p:txBody>
            </p:sp>
          </mc:Fallback>
        </mc:AlternateContent>
        <p:sp>
          <p:nvSpPr>
            <p:cNvPr id="48" name="Oval 47"/>
            <p:cNvSpPr/>
            <p:nvPr/>
          </p:nvSpPr>
          <p:spPr>
            <a:xfrm>
              <a:off x="6962002" y="57531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p:cNvSpPr txBox="1"/>
          <p:nvPr/>
        </p:nvSpPr>
        <p:spPr>
          <a:xfrm>
            <a:off x="1995928" y="2492547"/>
            <a:ext cx="964060" cy="562213"/>
          </a:xfrm>
          <a:prstGeom prst="cloudCallout">
            <a:avLst>
              <a:gd name="adj1" fmla="val -93192"/>
              <a:gd name="adj2" fmla="val 37349"/>
            </a:avLst>
          </a:prstGeom>
          <a:noFill/>
          <a:ln>
            <a:solidFill>
              <a:schemeClr val="accent1"/>
            </a:solidFill>
          </a:ln>
        </p:spPr>
        <p:txBody>
          <a:bodyPr wrap="none" rtlCol="0">
            <a:spAutoFit/>
          </a:bodyPr>
          <a:lstStyle/>
          <a:p>
            <a:r>
              <a:rPr lang="el-GR" dirty="0" smtClean="0"/>
              <a:t>Επιτ.</a:t>
            </a:r>
            <a:endParaRPr lang="en-US" dirty="0"/>
          </a:p>
        </p:txBody>
      </p:sp>
      <p:sp>
        <p:nvSpPr>
          <p:cNvPr id="61" name="TextBox 60"/>
          <p:cNvSpPr txBox="1"/>
          <p:nvPr/>
        </p:nvSpPr>
        <p:spPr>
          <a:xfrm>
            <a:off x="4487900" y="2316739"/>
            <a:ext cx="964060" cy="562213"/>
          </a:xfrm>
          <a:prstGeom prst="cloudCallout">
            <a:avLst>
              <a:gd name="adj1" fmla="val -93192"/>
              <a:gd name="adj2" fmla="val 37349"/>
            </a:avLst>
          </a:prstGeom>
          <a:noFill/>
          <a:ln>
            <a:solidFill>
              <a:schemeClr val="accent1"/>
            </a:solidFill>
          </a:ln>
        </p:spPr>
        <p:txBody>
          <a:bodyPr wrap="none" rtlCol="0">
            <a:spAutoFit/>
          </a:bodyPr>
          <a:lstStyle/>
          <a:p>
            <a:r>
              <a:rPr lang="el-GR" dirty="0" smtClean="0"/>
              <a:t>Επιτ.</a:t>
            </a:r>
            <a:endParaRPr lang="en-US" dirty="0"/>
          </a:p>
        </p:txBody>
      </p:sp>
      <p:sp>
        <p:nvSpPr>
          <p:cNvPr id="62" name="TextBox 61"/>
          <p:cNvSpPr txBox="1"/>
          <p:nvPr/>
        </p:nvSpPr>
        <p:spPr>
          <a:xfrm>
            <a:off x="7476154" y="3493565"/>
            <a:ext cx="964060" cy="562213"/>
          </a:xfrm>
          <a:prstGeom prst="cloudCallout">
            <a:avLst>
              <a:gd name="adj1" fmla="val -84392"/>
              <a:gd name="adj2" fmla="val 77590"/>
            </a:avLst>
          </a:prstGeom>
          <a:noFill/>
          <a:ln>
            <a:solidFill>
              <a:schemeClr val="accent1"/>
            </a:solidFill>
          </a:ln>
        </p:spPr>
        <p:txBody>
          <a:bodyPr wrap="none" rtlCol="0">
            <a:spAutoFit/>
          </a:bodyPr>
          <a:lstStyle/>
          <a:p>
            <a:r>
              <a:rPr lang="el-GR" dirty="0" smtClean="0"/>
              <a:t>Επιτ.</a:t>
            </a:r>
            <a:endParaRPr lang="en-US" dirty="0"/>
          </a:p>
        </p:txBody>
      </p:sp>
      <p:sp>
        <p:nvSpPr>
          <p:cNvPr id="63" name="TextBox 62"/>
          <p:cNvSpPr txBox="1"/>
          <p:nvPr/>
        </p:nvSpPr>
        <p:spPr>
          <a:xfrm>
            <a:off x="4561031" y="5312874"/>
            <a:ext cx="964060" cy="562213"/>
          </a:xfrm>
          <a:prstGeom prst="cloudCallout">
            <a:avLst>
              <a:gd name="adj1" fmla="val -93192"/>
              <a:gd name="adj2" fmla="val 37349"/>
            </a:avLst>
          </a:prstGeom>
          <a:noFill/>
          <a:ln>
            <a:solidFill>
              <a:schemeClr val="accent1"/>
            </a:solidFill>
          </a:ln>
        </p:spPr>
        <p:txBody>
          <a:bodyPr wrap="none" rtlCol="0">
            <a:spAutoFit/>
          </a:bodyPr>
          <a:lstStyle/>
          <a:p>
            <a:r>
              <a:rPr lang="el-GR" dirty="0" smtClean="0"/>
              <a:t>Επιτ.</a:t>
            </a:r>
            <a:endParaRPr lang="en-US" dirty="0"/>
          </a:p>
        </p:txBody>
      </p:sp>
      <p:sp>
        <p:nvSpPr>
          <p:cNvPr id="64" name="TextBox 63"/>
          <p:cNvSpPr txBox="1"/>
          <p:nvPr/>
        </p:nvSpPr>
        <p:spPr>
          <a:xfrm>
            <a:off x="5908472" y="5833786"/>
            <a:ext cx="964060" cy="562213"/>
          </a:xfrm>
          <a:prstGeom prst="cloudCallout">
            <a:avLst>
              <a:gd name="adj1" fmla="val 67171"/>
              <a:gd name="adj2" fmla="val -14630"/>
            </a:avLst>
          </a:prstGeom>
          <a:noFill/>
          <a:ln>
            <a:solidFill>
              <a:schemeClr val="accent1"/>
            </a:solidFill>
          </a:ln>
        </p:spPr>
        <p:txBody>
          <a:bodyPr wrap="none" rtlCol="0">
            <a:spAutoFit/>
          </a:bodyPr>
          <a:lstStyle/>
          <a:p>
            <a:r>
              <a:rPr lang="el-GR" dirty="0" smtClean="0"/>
              <a:t>Επιτ.</a:t>
            </a:r>
            <a:endParaRPr lang="en-US" dirty="0"/>
          </a:p>
        </p:txBody>
      </p:sp>
    </p:spTree>
    <p:extLst>
      <p:ext uri="{BB962C8B-B14F-4D97-AF65-F5344CB8AC3E}">
        <p14:creationId xmlns:p14="http://schemas.microsoft.com/office/powerpoint/2010/main" val="345009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61" grpId="0" animBg="1"/>
      <p:bldP spid="62" grpId="0" animBg="1"/>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843257"/>
            <a:ext cx="3086100" cy="3660639"/>
          </a:xfrm>
          <a:prstGeom prst="rect">
            <a:avLst/>
          </a:prstGeom>
        </p:spPr>
      </p:pic>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71600"/>
            <a:ext cx="7643308" cy="4153348"/>
          </a:xfrm>
        </p:spPr>
        <p:txBody>
          <a:bodyPr>
            <a:normAutofit/>
          </a:bodyPr>
          <a:lstStyle/>
          <a:p>
            <a:r>
              <a:rPr lang="el-GR" sz="2100" b="1" dirty="0"/>
              <a:t>Παράδειγμα:</a:t>
            </a:r>
          </a:p>
          <a:p>
            <a:pPr lvl="1"/>
            <a:r>
              <a:rPr lang="el-GR" sz="2000" dirty="0"/>
              <a:t>Ένας δίσκος του </a:t>
            </a:r>
            <a:r>
              <a:rPr lang="en-US" sz="2000" dirty="0"/>
              <a:t>hockey</a:t>
            </a:r>
            <a:r>
              <a:rPr lang="el-GR" sz="2000" dirty="0"/>
              <a:t> στον πάγο, μάζας 0.3 </a:t>
            </a:r>
            <a:r>
              <a:rPr lang="en-US" sz="2000" dirty="0"/>
              <a:t>kg, </a:t>
            </a:r>
            <a:r>
              <a:rPr lang="el-GR" sz="2000" dirty="0"/>
              <a:t>ολισθαίνει ελεύθερα σε οριζόντια επιφάνεια πάγου. Δυο μπαστούνια τη χτυπούν ταυτόχρονα, με δυνάμεις και υπό γωνίες όπως στην Εικόνα. Βρείτε το μέτρο και την κατεύθυνση της επιτάχυνσης του δίσκου.</a:t>
            </a:r>
          </a:p>
        </p:txBody>
      </p:sp>
      <p:cxnSp>
        <p:nvCxnSpPr>
          <p:cNvPr id="10" name="Ευθύγραμμο βέλος σύνδεσης 9">
            <a:extLst>
              <a:ext uri="{FF2B5EF4-FFF2-40B4-BE49-F238E27FC236}">
                <a16:creationId xmlns:a16="http://schemas.microsoft.com/office/drawing/2014/main" id="{F6BDDB79-8AC2-F440-36DC-B745B14434FF}"/>
              </a:ext>
            </a:extLst>
          </p:cNvPr>
          <p:cNvCxnSpPr>
            <a:cxnSpLocks/>
          </p:cNvCxnSpPr>
          <p:nvPr/>
        </p:nvCxnSpPr>
        <p:spPr>
          <a:xfrm flipV="1">
            <a:off x="6438508" y="5362281"/>
            <a:ext cx="1410092"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ACFAD8F2-E4B7-570E-2E40-9FC7B51E95CC}"/>
              </a:ext>
            </a:extLst>
          </p:cNvPr>
          <p:cNvCxnSpPr/>
          <p:nvPr/>
        </p:nvCxnSpPr>
        <p:spPr>
          <a:xfrm>
            <a:off x="6438508" y="5362281"/>
            <a:ext cx="1066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85A8EB-9DC6-626C-3D7D-3C1BEDB184F3}"/>
                  </a:ext>
                </a:extLst>
              </p:cNvPr>
              <p:cNvSpPr txBox="1"/>
              <p:nvPr/>
            </p:nvSpPr>
            <p:spPr>
              <a:xfrm>
                <a:off x="7391400" y="4947866"/>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𝟐𝐱</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EF85A8EB-9DC6-626C-3D7D-3C1BEDB184F3}"/>
                  </a:ext>
                </a:extLst>
              </p:cNvPr>
              <p:cNvSpPr txBox="1">
                <a:spLocks noRot="1" noChangeAspect="1" noMove="1" noResize="1" noEditPoints="1" noAdjustHandles="1" noChangeArrowheads="1" noChangeShapeType="1" noTextEdit="1"/>
              </p:cNvSpPr>
              <p:nvPr/>
            </p:nvSpPr>
            <p:spPr>
              <a:xfrm>
                <a:off x="7391400" y="4947866"/>
                <a:ext cx="399084" cy="310598"/>
              </a:xfrm>
              <a:prstGeom prst="rect">
                <a:avLst/>
              </a:prstGeom>
              <a:blipFill>
                <a:blip r:embed="rId3"/>
                <a:stretch>
                  <a:fillRect l="-13846" r="-4615"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2242DE2-4235-9CB8-C688-8F960B41E61D}"/>
                  </a:ext>
                </a:extLst>
              </p:cNvPr>
              <p:cNvSpPr txBox="1"/>
              <p:nvPr/>
            </p:nvSpPr>
            <p:spPr>
              <a:xfrm>
                <a:off x="7761386" y="5427843"/>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𝟏𝐱</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52242DE2-4235-9CB8-C688-8F960B41E61D}"/>
                  </a:ext>
                </a:extLst>
              </p:cNvPr>
              <p:cNvSpPr txBox="1">
                <a:spLocks noRot="1" noChangeAspect="1" noMove="1" noResize="1" noEditPoints="1" noAdjustHandles="1" noChangeArrowheads="1" noChangeShapeType="1" noTextEdit="1"/>
              </p:cNvSpPr>
              <p:nvPr/>
            </p:nvSpPr>
            <p:spPr>
              <a:xfrm>
                <a:off x="7761386" y="5427843"/>
                <a:ext cx="399084" cy="310598"/>
              </a:xfrm>
              <a:prstGeom prst="rect">
                <a:avLst/>
              </a:prstGeom>
              <a:blipFill>
                <a:blip r:embed="rId4"/>
                <a:stretch>
                  <a:fillRect l="-12121" r="-4545" b="-15686"/>
                </a:stretch>
              </a:blipFill>
            </p:spPr>
            <p:txBody>
              <a:bodyPr/>
              <a:lstStyle/>
              <a:p>
                <a:r>
                  <a:rPr lang="en-US">
                    <a:noFill/>
                  </a:rPr>
                  <a:t> </a:t>
                </a:r>
              </a:p>
            </p:txBody>
          </p:sp>
        </mc:Fallback>
      </mc:AlternateContent>
      <p:cxnSp>
        <p:nvCxnSpPr>
          <p:cNvPr id="12" name="Ευθύγραμμο βέλος σύνδεσης 11">
            <a:extLst>
              <a:ext uri="{FF2B5EF4-FFF2-40B4-BE49-F238E27FC236}">
                <a16:creationId xmlns:a16="http://schemas.microsoft.com/office/drawing/2014/main" id="{C78FA4DA-840B-85C9-846C-B8A726455288}"/>
              </a:ext>
            </a:extLst>
          </p:cNvPr>
          <p:cNvCxnSpPr>
            <a:cxnSpLocks/>
          </p:cNvCxnSpPr>
          <p:nvPr/>
        </p:nvCxnSpPr>
        <p:spPr>
          <a:xfrm flipV="1">
            <a:off x="6438508" y="3352800"/>
            <a:ext cx="0" cy="20094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AC66D3C-D41B-C857-A13E-9E6CD36A6F08}"/>
                  </a:ext>
                </a:extLst>
              </p:cNvPr>
              <p:cNvSpPr txBox="1"/>
              <p:nvPr/>
            </p:nvSpPr>
            <p:spPr>
              <a:xfrm>
                <a:off x="5928733" y="3105808"/>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r>
                            <m:rPr>
                              <m:sty m:val="p"/>
                            </m:rP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y</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4" name="TextBox 13">
                <a:extLst>
                  <a:ext uri="{FF2B5EF4-FFF2-40B4-BE49-F238E27FC236}">
                    <a16:creationId xmlns:a16="http://schemas.microsoft.com/office/drawing/2014/main" id="{5AC66D3C-D41B-C857-A13E-9E6CD36A6F08}"/>
                  </a:ext>
                </a:extLst>
              </p:cNvPr>
              <p:cNvSpPr txBox="1">
                <a:spLocks noRot="1" noChangeAspect="1" noMove="1" noResize="1" noEditPoints="1" noAdjustHandles="1" noChangeArrowheads="1" noChangeShapeType="1" noTextEdit="1"/>
              </p:cNvSpPr>
              <p:nvPr/>
            </p:nvSpPr>
            <p:spPr>
              <a:xfrm>
                <a:off x="5928733" y="3105808"/>
                <a:ext cx="408702" cy="342466"/>
              </a:xfrm>
              <a:prstGeom prst="rect">
                <a:avLst/>
              </a:prstGeom>
              <a:blipFill>
                <a:blip r:embed="rId5"/>
                <a:stretch>
                  <a:fillRect l="-13433" r="-8955" b="-21053"/>
                </a:stretch>
              </a:blipFill>
            </p:spPr>
            <p:txBody>
              <a:bodyPr/>
              <a:lstStyle/>
              <a:p>
                <a:r>
                  <a:rPr lang="en-US">
                    <a:noFill/>
                  </a:rPr>
                  <a:t> </a:t>
                </a:r>
              </a:p>
            </p:txBody>
          </p:sp>
        </mc:Fallback>
      </mc:AlternateContent>
      <p:cxnSp>
        <p:nvCxnSpPr>
          <p:cNvPr id="15" name="Ευθύγραμμο βέλος σύνδεσης 14">
            <a:extLst>
              <a:ext uri="{FF2B5EF4-FFF2-40B4-BE49-F238E27FC236}">
                <a16:creationId xmlns:a16="http://schemas.microsoft.com/office/drawing/2014/main" id="{1C50658F-BAA1-2620-13A4-459E14478F4C}"/>
              </a:ext>
            </a:extLst>
          </p:cNvPr>
          <p:cNvCxnSpPr>
            <a:cxnSpLocks/>
          </p:cNvCxnSpPr>
          <p:nvPr/>
        </p:nvCxnSpPr>
        <p:spPr>
          <a:xfrm>
            <a:off x="6438508" y="5362281"/>
            <a:ext cx="0" cy="67221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2F892E6-E470-EC67-F5CB-81F167798706}"/>
                  </a:ext>
                </a:extLst>
              </p:cNvPr>
              <p:cNvSpPr txBox="1"/>
              <p:nvPr/>
            </p:nvSpPr>
            <p:spPr>
              <a:xfrm>
                <a:off x="5928733" y="5787499"/>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𝟏𝐲</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18" name="TextBox 17">
                <a:extLst>
                  <a:ext uri="{FF2B5EF4-FFF2-40B4-BE49-F238E27FC236}">
                    <a16:creationId xmlns:a16="http://schemas.microsoft.com/office/drawing/2014/main" id="{F2F892E6-E470-EC67-F5CB-81F167798706}"/>
                  </a:ext>
                </a:extLst>
              </p:cNvPr>
              <p:cNvSpPr txBox="1">
                <a:spLocks noRot="1" noChangeAspect="1" noMove="1" noResize="1" noEditPoints="1" noAdjustHandles="1" noChangeArrowheads="1" noChangeShapeType="1" noTextEdit="1"/>
              </p:cNvSpPr>
              <p:nvPr/>
            </p:nvSpPr>
            <p:spPr>
              <a:xfrm>
                <a:off x="5928733" y="5787499"/>
                <a:ext cx="408702" cy="342466"/>
              </a:xfrm>
              <a:prstGeom prst="rect">
                <a:avLst/>
              </a:prstGeom>
              <a:blipFill>
                <a:blip r:embed="rId6"/>
                <a:stretch>
                  <a:fillRect l="-13433" r="-7463" b="-21053"/>
                </a:stretch>
              </a:blipFill>
            </p:spPr>
            <p:txBody>
              <a:bodyPr/>
              <a:lstStyle/>
              <a:p>
                <a:r>
                  <a:rPr lang="en-US">
                    <a:noFill/>
                  </a:rPr>
                  <a:t> </a:t>
                </a:r>
              </a:p>
            </p:txBody>
          </p:sp>
        </mc:Fallback>
      </mc:AlternateContent>
      <p:cxnSp>
        <p:nvCxnSpPr>
          <p:cNvPr id="20" name="Ευθεία γραμμή σύνδεσης 19">
            <a:extLst>
              <a:ext uri="{FF2B5EF4-FFF2-40B4-BE49-F238E27FC236}">
                <a16:creationId xmlns:a16="http://schemas.microsoft.com/office/drawing/2014/main" id="{998E5765-A06C-242A-47B7-5A30DE294BBD}"/>
              </a:ext>
            </a:extLst>
          </p:cNvPr>
          <p:cNvCxnSpPr/>
          <p:nvPr/>
        </p:nvCxnSpPr>
        <p:spPr>
          <a:xfrm>
            <a:off x="7559178" y="3400719"/>
            <a:ext cx="1410092" cy="58131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a:extLst>
              <a:ext uri="{FF2B5EF4-FFF2-40B4-BE49-F238E27FC236}">
                <a16:creationId xmlns:a16="http://schemas.microsoft.com/office/drawing/2014/main" id="{CFB9BEB7-CD2E-11ED-0C5C-B0C9452F3545}"/>
              </a:ext>
            </a:extLst>
          </p:cNvPr>
          <p:cNvCxnSpPr/>
          <p:nvPr/>
        </p:nvCxnSpPr>
        <p:spPr>
          <a:xfrm flipV="1">
            <a:off x="7848600" y="3982038"/>
            <a:ext cx="1120670" cy="19766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a:extLst>
              <a:ext uri="{FF2B5EF4-FFF2-40B4-BE49-F238E27FC236}">
                <a16:creationId xmlns:a16="http://schemas.microsoft.com/office/drawing/2014/main" id="{CEF697D7-84A1-4DF7-D371-2F007DA51DE7}"/>
              </a:ext>
            </a:extLst>
          </p:cNvPr>
          <p:cNvCxnSpPr/>
          <p:nvPr/>
        </p:nvCxnSpPr>
        <p:spPr>
          <a:xfrm flipV="1">
            <a:off x="6438508" y="3982038"/>
            <a:ext cx="2530762" cy="138024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28" name="Ομάδα 27">
            <a:extLst>
              <a:ext uri="{FF2B5EF4-FFF2-40B4-BE49-F238E27FC236}">
                <a16:creationId xmlns:a16="http://schemas.microsoft.com/office/drawing/2014/main" id="{16136027-9999-1F6E-2860-445F55E87809}"/>
              </a:ext>
            </a:extLst>
          </p:cNvPr>
          <p:cNvGrpSpPr/>
          <p:nvPr/>
        </p:nvGrpSpPr>
        <p:grpSpPr>
          <a:xfrm>
            <a:off x="8020416" y="2665768"/>
            <a:ext cx="803576" cy="727269"/>
            <a:chOff x="8020416" y="2665768"/>
            <a:chExt cx="803576" cy="727269"/>
          </a:xfrm>
        </p:grpSpPr>
        <p:cxnSp>
          <p:nvCxnSpPr>
            <p:cNvPr id="26" name="Ευθύγραμμο βέλος σύνδεσης 25">
              <a:extLst>
                <a:ext uri="{FF2B5EF4-FFF2-40B4-BE49-F238E27FC236}">
                  <a16:creationId xmlns:a16="http://schemas.microsoft.com/office/drawing/2014/main" id="{ECA9E0E4-D0B1-9356-77BC-922BE33AF531}"/>
                </a:ext>
              </a:extLst>
            </p:cNvPr>
            <p:cNvCxnSpPr/>
            <p:nvPr/>
          </p:nvCxnSpPr>
          <p:spPr>
            <a:xfrm flipV="1">
              <a:off x="8020416" y="2967819"/>
              <a:ext cx="803576" cy="42521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5AFCDDE-B194-1972-D620-63FA35F0692E}"/>
                    </a:ext>
                  </a:extLst>
                </p:cNvPr>
                <p:cNvSpPr txBox="1"/>
                <p:nvPr/>
              </p:nvSpPr>
              <p:spPr>
                <a:xfrm>
                  <a:off x="8422204" y="2665768"/>
                  <a:ext cx="259686"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accPr>
                          <m:e>
                            <m: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𝒂</m:t>
                            </m:r>
                          </m:e>
                        </m:acc>
                      </m:oMath>
                    </m:oMathPara>
                  </a14:m>
                  <a:endPar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A5AFCDDE-B194-1972-D620-63FA35F0692E}"/>
                    </a:ext>
                  </a:extLst>
                </p:cNvPr>
                <p:cNvSpPr txBox="1">
                  <a:spLocks noRot="1" noChangeAspect="1" noMove="1" noResize="1" noEditPoints="1" noAdjustHandles="1" noChangeArrowheads="1" noChangeShapeType="1" noTextEdit="1"/>
                </p:cNvSpPr>
                <p:nvPr/>
              </p:nvSpPr>
              <p:spPr>
                <a:xfrm>
                  <a:off x="8422204" y="2665768"/>
                  <a:ext cx="259686" cy="369332"/>
                </a:xfrm>
                <a:prstGeom prst="rect">
                  <a:avLst/>
                </a:prstGeom>
                <a:blipFill>
                  <a:blip r:embed="rId7"/>
                  <a:stretch>
                    <a:fillRect l="-16667" r="-19048"/>
                  </a:stretch>
                </a:blipFill>
              </p:spPr>
              <p:txBody>
                <a:bodyPr/>
                <a:lstStyle/>
                <a:p>
                  <a:r>
                    <a:rPr lang="en-US">
                      <a:noFill/>
                    </a:rPr>
                    <a:t> </a:t>
                  </a:r>
                </a:p>
              </p:txBody>
            </p:sp>
          </mc:Fallback>
        </mc:AlternateContent>
      </p:grpSp>
      <p:grpSp>
        <p:nvGrpSpPr>
          <p:cNvPr id="11" name="Group 10"/>
          <p:cNvGrpSpPr/>
          <p:nvPr/>
        </p:nvGrpSpPr>
        <p:grpSpPr>
          <a:xfrm>
            <a:off x="593640" y="3398400"/>
            <a:ext cx="5854680" cy="3457800"/>
            <a:chOff x="593640" y="3398400"/>
            <a:chExt cx="5854680" cy="3457800"/>
          </a:xfrm>
        </p:grpSpPr>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602640" y="3398400"/>
                <a:ext cx="5845680" cy="3457800"/>
              </p14:xfrm>
            </p:contentPart>
          </mc:Choice>
          <mc:Fallback xmlns="">
            <p:pic>
              <p:nvPicPr>
                <p:cNvPr id="6" name="Ink 5"/>
                <p:cNvPicPr/>
                <p:nvPr/>
              </p:nvPicPr>
              <p:blipFill>
                <a:blip r:embed="rId9"/>
                <a:stretch>
                  <a:fillRect/>
                </a:stretch>
              </p:blipFill>
              <p:spPr>
                <a:xfrm>
                  <a:off x="595440" y="3392640"/>
                  <a:ext cx="5862240" cy="3472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593640" y="3466800"/>
                <a:ext cx="4656960" cy="3389400"/>
              </p14:xfrm>
            </p:contentPart>
          </mc:Choice>
          <mc:Fallback xmlns="">
            <p:pic>
              <p:nvPicPr>
                <p:cNvPr id="5" name="Ink 4"/>
                <p:cNvPicPr/>
                <p:nvPr/>
              </p:nvPicPr>
              <p:blipFill>
                <a:blip r:embed="rId11"/>
                <a:stretch>
                  <a:fillRect/>
                </a:stretch>
              </p:blipFill>
              <p:spPr>
                <a:xfrm>
                  <a:off x="585720" y="3460680"/>
                  <a:ext cx="4673520" cy="340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819000" y="4279680"/>
              <a:ext cx="4821120" cy="169560"/>
            </p14:xfrm>
          </p:contentPart>
        </mc:Choice>
        <mc:Fallback xmlns="">
          <p:pic>
            <p:nvPicPr>
              <p:cNvPr id="13" name="Ink 12"/>
              <p:cNvPicPr/>
              <p:nvPr/>
            </p:nvPicPr>
            <p:blipFill>
              <a:blip r:embed="rId13"/>
              <a:stretch>
                <a:fillRect/>
              </a:stretch>
            </p:blipFill>
            <p:spPr>
              <a:xfrm>
                <a:off x="807120" y="4267440"/>
                <a:ext cx="4842360" cy="193680"/>
              </a:xfrm>
              <a:prstGeom prst="rect">
                <a:avLst/>
              </a:prstGeom>
            </p:spPr>
          </p:pic>
        </mc:Fallback>
      </mc:AlternateContent>
    </p:spTree>
    <p:extLst>
      <p:ext uri="{BB962C8B-B14F-4D97-AF65-F5344CB8AC3E}">
        <p14:creationId xmlns:p14="http://schemas.microsoft.com/office/powerpoint/2010/main" val="392447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71600"/>
            <a:ext cx="7643308" cy="4153348"/>
          </a:xfrm>
        </p:spPr>
        <p:txBody>
          <a:bodyPr>
            <a:normAutofit/>
          </a:bodyPr>
          <a:lstStyle/>
          <a:p>
            <a:r>
              <a:rPr lang="el-GR" sz="2100" b="1" dirty="0"/>
              <a:t>Παράδειγμα – Λύση:</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685800"/>
            <a:ext cx="3212019" cy="3810001"/>
          </a:xfrm>
          <a:prstGeom prst="rect">
            <a:avLst/>
          </a:prstGeom>
        </p:spPr>
      </p:pic>
      <p:cxnSp>
        <p:nvCxnSpPr>
          <p:cNvPr id="6" name="Ευθύγραμμο βέλος σύνδεσης 5">
            <a:extLst>
              <a:ext uri="{FF2B5EF4-FFF2-40B4-BE49-F238E27FC236}">
                <a16:creationId xmlns:a16="http://schemas.microsoft.com/office/drawing/2014/main" id="{DA0E93B0-558E-899A-2CFA-BE7FC9E9149D}"/>
              </a:ext>
            </a:extLst>
          </p:cNvPr>
          <p:cNvCxnSpPr>
            <a:cxnSpLocks/>
          </p:cNvCxnSpPr>
          <p:nvPr/>
        </p:nvCxnSpPr>
        <p:spPr>
          <a:xfrm flipV="1">
            <a:off x="6493667" y="3323273"/>
            <a:ext cx="1410092"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29A49EF7-5C25-CC97-73A4-062C88BA88BE}"/>
              </a:ext>
            </a:extLst>
          </p:cNvPr>
          <p:cNvCxnSpPr/>
          <p:nvPr/>
        </p:nvCxnSpPr>
        <p:spPr>
          <a:xfrm>
            <a:off x="6493667" y="3323273"/>
            <a:ext cx="1066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928F34-26D1-32BF-AAE9-BCB50ECDE83C}"/>
                  </a:ext>
                </a:extLst>
              </p:cNvPr>
              <p:cNvSpPr txBox="1"/>
              <p:nvPr/>
            </p:nvSpPr>
            <p:spPr>
              <a:xfrm>
                <a:off x="7446559" y="2908858"/>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𝟐𝐱</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50928F34-26D1-32BF-AAE9-BCB50ECDE83C}"/>
                  </a:ext>
                </a:extLst>
              </p:cNvPr>
              <p:cNvSpPr txBox="1">
                <a:spLocks noRot="1" noChangeAspect="1" noMove="1" noResize="1" noEditPoints="1" noAdjustHandles="1" noChangeArrowheads="1" noChangeShapeType="1" noTextEdit="1"/>
              </p:cNvSpPr>
              <p:nvPr/>
            </p:nvSpPr>
            <p:spPr>
              <a:xfrm>
                <a:off x="7446559" y="2908858"/>
                <a:ext cx="399084" cy="310598"/>
              </a:xfrm>
              <a:prstGeom prst="rect">
                <a:avLst/>
              </a:prstGeom>
              <a:blipFill>
                <a:blip r:embed="rId4"/>
                <a:stretch>
                  <a:fillRect l="-13846" r="-4615"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FF502DC-F7F6-48E1-DFA3-B0808EA1684D}"/>
                  </a:ext>
                </a:extLst>
              </p:cNvPr>
              <p:cNvSpPr txBox="1"/>
              <p:nvPr/>
            </p:nvSpPr>
            <p:spPr>
              <a:xfrm>
                <a:off x="7816545" y="3388835"/>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𝟏𝐱</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3FF502DC-F7F6-48E1-DFA3-B0808EA1684D}"/>
                  </a:ext>
                </a:extLst>
              </p:cNvPr>
              <p:cNvSpPr txBox="1">
                <a:spLocks noRot="1" noChangeAspect="1" noMove="1" noResize="1" noEditPoints="1" noAdjustHandles="1" noChangeArrowheads="1" noChangeShapeType="1" noTextEdit="1"/>
              </p:cNvSpPr>
              <p:nvPr/>
            </p:nvSpPr>
            <p:spPr>
              <a:xfrm>
                <a:off x="7816545" y="3388835"/>
                <a:ext cx="399084" cy="310598"/>
              </a:xfrm>
              <a:prstGeom prst="rect">
                <a:avLst/>
              </a:prstGeom>
              <a:blipFill>
                <a:blip r:embed="rId5"/>
                <a:stretch>
                  <a:fillRect l="-12121" r="-4545" b="-13725"/>
                </a:stretch>
              </a:blipFill>
            </p:spPr>
            <p:txBody>
              <a:bodyPr/>
              <a:lstStyle/>
              <a:p>
                <a:r>
                  <a:rPr lang="en-US">
                    <a:noFill/>
                  </a:rPr>
                  <a:t> </a:t>
                </a:r>
              </a:p>
            </p:txBody>
          </p:sp>
        </mc:Fallback>
      </mc:AlternateContent>
      <p:cxnSp>
        <p:nvCxnSpPr>
          <p:cNvPr id="10" name="Ευθύγραμμο βέλος σύνδεσης 9">
            <a:extLst>
              <a:ext uri="{FF2B5EF4-FFF2-40B4-BE49-F238E27FC236}">
                <a16:creationId xmlns:a16="http://schemas.microsoft.com/office/drawing/2014/main" id="{42854AF3-A3E9-411A-402A-AC5D6E27EA59}"/>
              </a:ext>
            </a:extLst>
          </p:cNvPr>
          <p:cNvCxnSpPr>
            <a:cxnSpLocks/>
          </p:cNvCxnSpPr>
          <p:nvPr/>
        </p:nvCxnSpPr>
        <p:spPr>
          <a:xfrm flipV="1">
            <a:off x="6493667" y="1313792"/>
            <a:ext cx="0" cy="20094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3EFBD57-F500-4974-CA2E-76D0284EEB3B}"/>
                  </a:ext>
                </a:extLst>
              </p:cNvPr>
              <p:cNvSpPr txBox="1"/>
              <p:nvPr/>
            </p:nvSpPr>
            <p:spPr>
              <a:xfrm>
                <a:off x="5983892" y="1066800"/>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r>
                            <m:rPr>
                              <m:sty m:val="p"/>
                            </m:rP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y</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83EFBD57-F500-4974-CA2E-76D0284EEB3B}"/>
                  </a:ext>
                </a:extLst>
              </p:cNvPr>
              <p:cNvSpPr txBox="1">
                <a:spLocks noRot="1" noChangeAspect="1" noMove="1" noResize="1" noEditPoints="1" noAdjustHandles="1" noChangeArrowheads="1" noChangeShapeType="1" noTextEdit="1"/>
              </p:cNvSpPr>
              <p:nvPr/>
            </p:nvSpPr>
            <p:spPr>
              <a:xfrm>
                <a:off x="5983892" y="1066800"/>
                <a:ext cx="408702" cy="342466"/>
              </a:xfrm>
              <a:prstGeom prst="rect">
                <a:avLst/>
              </a:prstGeom>
              <a:blipFill>
                <a:blip r:embed="rId6"/>
                <a:stretch>
                  <a:fillRect l="-13433" r="-8955" b="-21429"/>
                </a:stretch>
              </a:blipFill>
            </p:spPr>
            <p:txBody>
              <a:bodyPr/>
              <a:lstStyle/>
              <a:p>
                <a:r>
                  <a:rPr lang="en-US">
                    <a:noFill/>
                  </a:rPr>
                  <a:t> </a:t>
                </a:r>
              </a:p>
            </p:txBody>
          </p:sp>
        </mc:Fallback>
      </mc:AlternateContent>
      <p:cxnSp>
        <p:nvCxnSpPr>
          <p:cNvPr id="12" name="Ευθύγραμμο βέλος σύνδεσης 11">
            <a:extLst>
              <a:ext uri="{FF2B5EF4-FFF2-40B4-BE49-F238E27FC236}">
                <a16:creationId xmlns:a16="http://schemas.microsoft.com/office/drawing/2014/main" id="{51574177-5397-F0F7-B60B-4DE164076C25}"/>
              </a:ext>
            </a:extLst>
          </p:cNvPr>
          <p:cNvCxnSpPr>
            <a:cxnSpLocks/>
          </p:cNvCxnSpPr>
          <p:nvPr/>
        </p:nvCxnSpPr>
        <p:spPr>
          <a:xfrm>
            <a:off x="6493667" y="3323273"/>
            <a:ext cx="0" cy="67221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DA4D9B6-6453-F153-D965-652C8DE566AE}"/>
                  </a:ext>
                </a:extLst>
              </p:cNvPr>
              <p:cNvSpPr txBox="1"/>
              <p:nvPr/>
            </p:nvSpPr>
            <p:spPr>
              <a:xfrm>
                <a:off x="5983892" y="3748491"/>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𝟏𝐲</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13" name="TextBox 12">
                <a:extLst>
                  <a:ext uri="{FF2B5EF4-FFF2-40B4-BE49-F238E27FC236}">
                    <a16:creationId xmlns:a16="http://schemas.microsoft.com/office/drawing/2014/main" id="{1DA4D9B6-6453-F153-D965-652C8DE566AE}"/>
                  </a:ext>
                </a:extLst>
              </p:cNvPr>
              <p:cNvSpPr txBox="1">
                <a:spLocks noRot="1" noChangeAspect="1" noMove="1" noResize="1" noEditPoints="1" noAdjustHandles="1" noChangeArrowheads="1" noChangeShapeType="1" noTextEdit="1"/>
              </p:cNvSpPr>
              <p:nvPr/>
            </p:nvSpPr>
            <p:spPr>
              <a:xfrm>
                <a:off x="5983892" y="3748491"/>
                <a:ext cx="408702" cy="342466"/>
              </a:xfrm>
              <a:prstGeom prst="rect">
                <a:avLst/>
              </a:prstGeom>
              <a:blipFill>
                <a:blip r:embed="rId7"/>
                <a:stretch>
                  <a:fillRect l="-13433" r="-7463" b="-21429"/>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576720" y="1921320"/>
              <a:ext cx="7201080" cy="4934880"/>
            </p14:xfrm>
          </p:contentPart>
        </mc:Choice>
        <mc:Fallback xmlns="">
          <p:pic>
            <p:nvPicPr>
              <p:cNvPr id="5" name="Ink 4"/>
              <p:cNvPicPr/>
              <p:nvPr/>
            </p:nvPicPr>
            <p:blipFill>
              <a:blip r:embed="rId9"/>
              <a:stretch>
                <a:fillRect/>
              </a:stretch>
            </p:blipFill>
            <p:spPr>
              <a:xfrm>
                <a:off x="568080" y="1914120"/>
                <a:ext cx="7219440" cy="4951440"/>
              </a:xfrm>
              <a:prstGeom prst="rect">
                <a:avLst/>
              </a:prstGeom>
            </p:spPr>
          </p:pic>
        </mc:Fallback>
      </mc:AlternateContent>
      <p:grpSp>
        <p:nvGrpSpPr>
          <p:cNvPr id="14" name="Ομάδα 27">
            <a:extLst>
              <a:ext uri="{FF2B5EF4-FFF2-40B4-BE49-F238E27FC236}">
                <a16:creationId xmlns:a16="http://schemas.microsoft.com/office/drawing/2014/main" id="{16136027-9999-1F6E-2860-445F55E87809}"/>
              </a:ext>
            </a:extLst>
          </p:cNvPr>
          <p:cNvGrpSpPr/>
          <p:nvPr/>
        </p:nvGrpSpPr>
        <p:grpSpPr>
          <a:xfrm>
            <a:off x="7852457" y="2318532"/>
            <a:ext cx="803576" cy="727269"/>
            <a:chOff x="8020416" y="2665768"/>
            <a:chExt cx="803576" cy="727269"/>
          </a:xfrm>
        </p:grpSpPr>
        <p:cxnSp>
          <p:nvCxnSpPr>
            <p:cNvPr id="15" name="Ευθύγραμμο βέλος σύνδεσης 25">
              <a:extLst>
                <a:ext uri="{FF2B5EF4-FFF2-40B4-BE49-F238E27FC236}">
                  <a16:creationId xmlns:a16="http://schemas.microsoft.com/office/drawing/2014/main" id="{ECA9E0E4-D0B1-9356-77BC-922BE33AF531}"/>
                </a:ext>
              </a:extLst>
            </p:cNvPr>
            <p:cNvCxnSpPr/>
            <p:nvPr/>
          </p:nvCxnSpPr>
          <p:spPr>
            <a:xfrm flipV="1">
              <a:off x="8020416" y="2967819"/>
              <a:ext cx="803576" cy="42521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5AFCDDE-B194-1972-D620-63FA35F0692E}"/>
                    </a:ext>
                  </a:extLst>
                </p:cNvPr>
                <p:cNvSpPr txBox="1"/>
                <p:nvPr/>
              </p:nvSpPr>
              <p:spPr>
                <a:xfrm>
                  <a:off x="8422204" y="2665768"/>
                  <a:ext cx="259686"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accPr>
                          <m:e>
                            <m: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𝒂</m:t>
                            </m:r>
                          </m:e>
                        </m:acc>
                      </m:oMath>
                    </m:oMathPara>
                  </a14:m>
                  <a:endPar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A5AFCDDE-B194-1972-D620-63FA35F0692E}"/>
                    </a:ext>
                  </a:extLst>
                </p:cNvPr>
                <p:cNvSpPr txBox="1">
                  <a:spLocks noRot="1" noChangeAspect="1" noMove="1" noResize="1" noEditPoints="1" noAdjustHandles="1" noChangeArrowheads="1" noChangeShapeType="1" noTextEdit="1"/>
                </p:cNvSpPr>
                <p:nvPr/>
              </p:nvSpPr>
              <p:spPr>
                <a:xfrm>
                  <a:off x="8422204" y="2665768"/>
                  <a:ext cx="259686" cy="369332"/>
                </a:xfrm>
                <a:prstGeom prst="rect">
                  <a:avLst/>
                </a:prstGeom>
                <a:blipFill>
                  <a:blip r:embed="rId10"/>
                  <a:stretch>
                    <a:fillRect l="-16667" r="-19048"/>
                  </a:stretch>
                </a:blipFill>
              </p:spPr>
              <p:txBody>
                <a:bodyPr/>
                <a:lstStyle/>
                <a:p>
                  <a:r>
                    <a:rPr lang="en-US">
                      <a:noFill/>
                    </a:rPr>
                    <a:t> </a:t>
                  </a:r>
                </a:p>
              </p:txBody>
            </p:sp>
          </mc:Fallback>
        </mc:AlternateContent>
      </p:grpSp>
    </p:spTree>
    <p:extLst>
      <p:ext uri="{BB962C8B-B14F-4D97-AF65-F5344CB8AC3E}">
        <p14:creationId xmlns:p14="http://schemas.microsoft.com/office/powerpoint/2010/main" val="103891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Μηχανική</a:t>
            </a:r>
          </a:p>
          <a:p>
            <a:endParaRPr lang="el-GR" dirty="0"/>
          </a:p>
          <a:p>
            <a:r>
              <a:rPr lang="el-GR" b="1" dirty="0">
                <a:effectLst>
                  <a:outerShdw blurRad="38100" dist="38100" dir="2700000" algn="tl">
                    <a:srgbClr val="000000">
                      <a:alpha val="43137"/>
                    </a:srgbClr>
                  </a:outerShdw>
                </a:effectLst>
              </a:rPr>
              <a:t>Οι Νόμοι της Κίνησης</a:t>
            </a:r>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05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Εικόνα:</a:t>
            </a:r>
            <a:r>
              <a:rPr kumimoji="0" lang="en-US" sz="105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Isaac Newton: </a:t>
            </a:r>
            <a:r>
              <a:rPr kumimoji="0" lang="el-GR" sz="105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Θεωρείται πατέρας της Κλασικής Φυσικής, καθώς ξεκινώντας από τις παρατηρήσεις του Γαλιλαίου αλλά και τους νόμους του </a:t>
            </a:r>
            <a:r>
              <a:rPr kumimoji="0" lang="el-GR" sz="105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Κέπλερ</a:t>
            </a:r>
            <a:r>
              <a:rPr kumimoji="0" lang="el-GR" sz="105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για την κίνηση των πλανητών διατύπωσε τους τρεις μνημειώδεις νόμους της κίνησης και τον περισπούδαστο «νόμο της βαρύτητας»</a:t>
            </a:r>
            <a:endParaRPr kumimoji="0" lang="en-US" sz="105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2"/>
            <a:ext cx="3581400" cy="3804139"/>
          </a:xfrm>
          <a:prstGeom prst="rect">
            <a:avLst/>
          </a:prstGeom>
          <a:ln>
            <a:noFill/>
          </a:ln>
          <a:effectLst>
            <a:softEdge rad="112500"/>
          </a:effectLst>
        </p:spPr>
      </p:pic>
    </p:spTree>
    <p:extLst>
      <p:ext uri="{BB962C8B-B14F-4D97-AF65-F5344CB8AC3E}">
        <p14:creationId xmlns:p14="http://schemas.microsoft.com/office/powerpoint/2010/main" val="4105108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71600"/>
            <a:ext cx="7643308" cy="4153348"/>
          </a:xfrm>
        </p:spPr>
        <p:txBody>
          <a:bodyPr>
            <a:normAutofit/>
          </a:bodyPr>
          <a:lstStyle/>
          <a:p>
            <a:r>
              <a:rPr lang="el-GR" sz="2100" b="1" dirty="0"/>
              <a:t>Παράδειγμα – Λύση:</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781" y="685800"/>
            <a:ext cx="3212019" cy="3810001"/>
          </a:xfrm>
          <a:prstGeom prst="rect">
            <a:avLst/>
          </a:prstGeom>
        </p:spPr>
      </p:pic>
      <p:cxnSp>
        <p:nvCxnSpPr>
          <p:cNvPr id="7" name="Ευθύγραμμο βέλος σύνδεσης 6">
            <a:extLst>
              <a:ext uri="{FF2B5EF4-FFF2-40B4-BE49-F238E27FC236}">
                <a16:creationId xmlns:a16="http://schemas.microsoft.com/office/drawing/2014/main" id="{8DA53059-6A0A-01FA-2770-C220CAD4E244}"/>
              </a:ext>
            </a:extLst>
          </p:cNvPr>
          <p:cNvCxnSpPr>
            <a:cxnSpLocks/>
          </p:cNvCxnSpPr>
          <p:nvPr/>
        </p:nvCxnSpPr>
        <p:spPr>
          <a:xfrm flipV="1">
            <a:off x="6472621" y="3323273"/>
            <a:ext cx="1410092"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FD29DD7B-36C8-DC90-1A27-2B6DF01AF8B9}"/>
              </a:ext>
            </a:extLst>
          </p:cNvPr>
          <p:cNvCxnSpPr/>
          <p:nvPr/>
        </p:nvCxnSpPr>
        <p:spPr>
          <a:xfrm>
            <a:off x="6472621" y="3323273"/>
            <a:ext cx="1066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B60D423-658A-3594-689F-1DBB0D7AE7DF}"/>
                  </a:ext>
                </a:extLst>
              </p:cNvPr>
              <p:cNvSpPr txBox="1"/>
              <p:nvPr/>
            </p:nvSpPr>
            <p:spPr>
              <a:xfrm>
                <a:off x="7425513" y="2908858"/>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𝟐𝐱</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3B60D423-658A-3594-689F-1DBB0D7AE7DF}"/>
                  </a:ext>
                </a:extLst>
              </p:cNvPr>
              <p:cNvSpPr txBox="1">
                <a:spLocks noRot="1" noChangeAspect="1" noMove="1" noResize="1" noEditPoints="1" noAdjustHandles="1" noChangeArrowheads="1" noChangeShapeType="1" noTextEdit="1"/>
              </p:cNvSpPr>
              <p:nvPr/>
            </p:nvSpPr>
            <p:spPr>
              <a:xfrm>
                <a:off x="7425513" y="2908858"/>
                <a:ext cx="399084" cy="310598"/>
              </a:xfrm>
              <a:prstGeom prst="rect">
                <a:avLst/>
              </a:prstGeom>
              <a:blipFill>
                <a:blip r:embed="rId4"/>
                <a:stretch>
                  <a:fillRect l="-12121" r="-4545"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2FB2AD6-3EF1-64A2-9C27-218A8C5F23D2}"/>
                  </a:ext>
                </a:extLst>
              </p:cNvPr>
              <p:cNvSpPr txBox="1"/>
              <p:nvPr/>
            </p:nvSpPr>
            <p:spPr>
              <a:xfrm>
                <a:off x="7795499" y="3388835"/>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𝟏𝐱</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62FB2AD6-3EF1-64A2-9C27-218A8C5F23D2}"/>
                  </a:ext>
                </a:extLst>
              </p:cNvPr>
              <p:cNvSpPr txBox="1">
                <a:spLocks noRot="1" noChangeAspect="1" noMove="1" noResize="1" noEditPoints="1" noAdjustHandles="1" noChangeArrowheads="1" noChangeShapeType="1" noTextEdit="1"/>
              </p:cNvSpPr>
              <p:nvPr/>
            </p:nvSpPr>
            <p:spPr>
              <a:xfrm>
                <a:off x="7795499" y="3388835"/>
                <a:ext cx="399084" cy="310598"/>
              </a:xfrm>
              <a:prstGeom prst="rect">
                <a:avLst/>
              </a:prstGeom>
              <a:blipFill>
                <a:blip r:embed="rId5"/>
                <a:stretch>
                  <a:fillRect l="-13846" r="-4615" b="-13725"/>
                </a:stretch>
              </a:blipFill>
            </p:spPr>
            <p:txBody>
              <a:bodyPr/>
              <a:lstStyle/>
              <a:p>
                <a:r>
                  <a:rPr lang="en-US">
                    <a:noFill/>
                  </a:rPr>
                  <a:t> </a:t>
                </a:r>
              </a:p>
            </p:txBody>
          </p:sp>
        </mc:Fallback>
      </mc:AlternateContent>
      <p:cxnSp>
        <p:nvCxnSpPr>
          <p:cNvPr id="11" name="Ευθύγραμμο βέλος σύνδεσης 10">
            <a:extLst>
              <a:ext uri="{FF2B5EF4-FFF2-40B4-BE49-F238E27FC236}">
                <a16:creationId xmlns:a16="http://schemas.microsoft.com/office/drawing/2014/main" id="{5CB36563-70A2-9A62-BAE6-7E885D62E960}"/>
              </a:ext>
            </a:extLst>
          </p:cNvPr>
          <p:cNvCxnSpPr>
            <a:cxnSpLocks/>
          </p:cNvCxnSpPr>
          <p:nvPr/>
        </p:nvCxnSpPr>
        <p:spPr>
          <a:xfrm flipV="1">
            <a:off x="6472621" y="1313792"/>
            <a:ext cx="0" cy="20094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249EC11-7378-CEB1-A2FD-8116FF621CC1}"/>
                  </a:ext>
                </a:extLst>
              </p:cNvPr>
              <p:cNvSpPr txBox="1"/>
              <p:nvPr/>
            </p:nvSpPr>
            <p:spPr>
              <a:xfrm>
                <a:off x="5962846" y="1066800"/>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r>
                            <m:rPr>
                              <m:sty m:val="p"/>
                            </m:rP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y</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3249EC11-7378-CEB1-A2FD-8116FF621CC1}"/>
                  </a:ext>
                </a:extLst>
              </p:cNvPr>
              <p:cNvSpPr txBox="1">
                <a:spLocks noRot="1" noChangeAspect="1" noMove="1" noResize="1" noEditPoints="1" noAdjustHandles="1" noChangeArrowheads="1" noChangeShapeType="1" noTextEdit="1"/>
              </p:cNvSpPr>
              <p:nvPr/>
            </p:nvSpPr>
            <p:spPr>
              <a:xfrm>
                <a:off x="5962846" y="1066800"/>
                <a:ext cx="408702" cy="342466"/>
              </a:xfrm>
              <a:prstGeom prst="rect">
                <a:avLst/>
              </a:prstGeom>
              <a:blipFill>
                <a:blip r:embed="rId6"/>
                <a:stretch>
                  <a:fillRect l="-11940" r="-10448" b="-21429"/>
                </a:stretch>
              </a:blipFill>
            </p:spPr>
            <p:txBody>
              <a:bodyPr/>
              <a:lstStyle/>
              <a:p>
                <a:r>
                  <a:rPr lang="en-US">
                    <a:noFill/>
                  </a:rPr>
                  <a:t> </a:t>
                </a:r>
              </a:p>
            </p:txBody>
          </p:sp>
        </mc:Fallback>
      </mc:AlternateContent>
      <p:cxnSp>
        <p:nvCxnSpPr>
          <p:cNvPr id="13" name="Ευθύγραμμο βέλος σύνδεσης 12">
            <a:extLst>
              <a:ext uri="{FF2B5EF4-FFF2-40B4-BE49-F238E27FC236}">
                <a16:creationId xmlns:a16="http://schemas.microsoft.com/office/drawing/2014/main" id="{18970A18-19DD-9302-BC0F-A274F25399B7}"/>
              </a:ext>
            </a:extLst>
          </p:cNvPr>
          <p:cNvCxnSpPr>
            <a:cxnSpLocks/>
          </p:cNvCxnSpPr>
          <p:nvPr/>
        </p:nvCxnSpPr>
        <p:spPr>
          <a:xfrm>
            <a:off x="6472621" y="3323273"/>
            <a:ext cx="0" cy="67221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1BAF2AB-9C80-EBC3-9D28-98FD867CC8D3}"/>
                  </a:ext>
                </a:extLst>
              </p:cNvPr>
              <p:cNvSpPr txBox="1"/>
              <p:nvPr/>
            </p:nvSpPr>
            <p:spPr>
              <a:xfrm>
                <a:off x="5962846" y="3748491"/>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𝟏𝐲</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14" name="TextBox 13">
                <a:extLst>
                  <a:ext uri="{FF2B5EF4-FFF2-40B4-BE49-F238E27FC236}">
                    <a16:creationId xmlns:a16="http://schemas.microsoft.com/office/drawing/2014/main" id="{31BAF2AB-9C80-EBC3-9D28-98FD867CC8D3}"/>
                  </a:ext>
                </a:extLst>
              </p:cNvPr>
              <p:cNvSpPr txBox="1">
                <a:spLocks noRot="1" noChangeAspect="1" noMove="1" noResize="1" noEditPoints="1" noAdjustHandles="1" noChangeArrowheads="1" noChangeShapeType="1" noTextEdit="1"/>
              </p:cNvSpPr>
              <p:nvPr/>
            </p:nvSpPr>
            <p:spPr>
              <a:xfrm>
                <a:off x="5962846" y="3748491"/>
                <a:ext cx="408702" cy="342466"/>
              </a:xfrm>
              <a:prstGeom prst="rect">
                <a:avLst/>
              </a:prstGeom>
              <a:blipFill>
                <a:blip r:embed="rId7"/>
                <a:stretch>
                  <a:fillRect l="-11940" r="-8955" b="-21429"/>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594360" y="1854360"/>
              <a:ext cx="4993560" cy="4352040"/>
            </p14:xfrm>
          </p:contentPart>
        </mc:Choice>
        <mc:Fallback xmlns="">
          <p:pic>
            <p:nvPicPr>
              <p:cNvPr id="5" name="Ink 4"/>
              <p:cNvPicPr/>
              <p:nvPr/>
            </p:nvPicPr>
            <p:blipFill>
              <a:blip r:embed="rId9"/>
              <a:stretch>
                <a:fillRect/>
              </a:stretch>
            </p:blipFill>
            <p:spPr>
              <a:xfrm>
                <a:off x="586440" y="1846440"/>
                <a:ext cx="5009400" cy="4368240"/>
              </a:xfrm>
              <a:prstGeom prst="rect">
                <a:avLst/>
              </a:prstGeom>
            </p:spPr>
          </p:pic>
        </mc:Fallback>
      </mc:AlternateContent>
      <p:grpSp>
        <p:nvGrpSpPr>
          <p:cNvPr id="15" name="Ομάδα 27">
            <a:extLst>
              <a:ext uri="{FF2B5EF4-FFF2-40B4-BE49-F238E27FC236}">
                <a16:creationId xmlns:a16="http://schemas.microsoft.com/office/drawing/2014/main" id="{16136027-9999-1F6E-2860-445F55E87809}"/>
              </a:ext>
            </a:extLst>
          </p:cNvPr>
          <p:cNvGrpSpPr/>
          <p:nvPr/>
        </p:nvGrpSpPr>
        <p:grpSpPr>
          <a:xfrm>
            <a:off x="7852457" y="2318532"/>
            <a:ext cx="803576" cy="727269"/>
            <a:chOff x="8020416" y="2665768"/>
            <a:chExt cx="803576" cy="727269"/>
          </a:xfrm>
        </p:grpSpPr>
        <p:cxnSp>
          <p:nvCxnSpPr>
            <p:cNvPr id="16" name="Ευθύγραμμο βέλος σύνδεσης 25">
              <a:extLst>
                <a:ext uri="{FF2B5EF4-FFF2-40B4-BE49-F238E27FC236}">
                  <a16:creationId xmlns:a16="http://schemas.microsoft.com/office/drawing/2014/main" id="{ECA9E0E4-D0B1-9356-77BC-922BE33AF531}"/>
                </a:ext>
              </a:extLst>
            </p:cNvPr>
            <p:cNvCxnSpPr/>
            <p:nvPr/>
          </p:nvCxnSpPr>
          <p:spPr>
            <a:xfrm flipV="1">
              <a:off x="8020416" y="2967819"/>
              <a:ext cx="803576" cy="42521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5AFCDDE-B194-1972-D620-63FA35F0692E}"/>
                    </a:ext>
                  </a:extLst>
                </p:cNvPr>
                <p:cNvSpPr txBox="1"/>
                <p:nvPr/>
              </p:nvSpPr>
              <p:spPr>
                <a:xfrm>
                  <a:off x="8422204" y="2665768"/>
                  <a:ext cx="259686"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accPr>
                          <m:e>
                            <m: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𝒂</m:t>
                            </m:r>
                          </m:e>
                        </m:acc>
                      </m:oMath>
                    </m:oMathPara>
                  </a14:m>
                  <a:endPar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A5AFCDDE-B194-1972-D620-63FA35F0692E}"/>
                    </a:ext>
                  </a:extLst>
                </p:cNvPr>
                <p:cNvSpPr txBox="1">
                  <a:spLocks noRot="1" noChangeAspect="1" noMove="1" noResize="1" noEditPoints="1" noAdjustHandles="1" noChangeArrowheads="1" noChangeShapeType="1" noTextEdit="1"/>
                </p:cNvSpPr>
                <p:nvPr/>
              </p:nvSpPr>
              <p:spPr>
                <a:xfrm>
                  <a:off x="8422204" y="2665768"/>
                  <a:ext cx="259686" cy="369332"/>
                </a:xfrm>
                <a:prstGeom prst="rect">
                  <a:avLst/>
                </a:prstGeom>
                <a:blipFill>
                  <a:blip r:embed="rId10"/>
                  <a:stretch>
                    <a:fillRect l="-16667" r="-19048"/>
                  </a:stretch>
                </a:blipFill>
              </p:spPr>
              <p:txBody>
                <a:bodyPr/>
                <a:lstStyle/>
                <a:p>
                  <a:r>
                    <a:rPr lang="en-US">
                      <a:noFill/>
                    </a:rPr>
                    <a:t> </a:t>
                  </a:r>
                </a:p>
              </p:txBody>
            </p:sp>
          </mc:Fallback>
        </mc:AlternateContent>
      </p:grpSp>
    </p:spTree>
    <p:extLst>
      <p:ext uri="{BB962C8B-B14F-4D97-AF65-F5344CB8AC3E}">
        <p14:creationId xmlns:p14="http://schemas.microsoft.com/office/powerpoint/2010/main" val="132426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0FB23-F4FE-E1D2-9B15-10C2AD52D55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95F8D4C-EBDA-923B-7D9A-49F699CE5E15}"/>
              </a:ext>
            </a:extLst>
          </p:cNvPr>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a:extLst>
              <a:ext uri="{FF2B5EF4-FFF2-40B4-BE49-F238E27FC236}">
                <a16:creationId xmlns:a16="http://schemas.microsoft.com/office/drawing/2014/main" id="{D3FA8C64-47D4-DCA7-07E9-16D1E0451449}"/>
              </a:ext>
            </a:extLst>
          </p:cNvPr>
          <p:cNvSpPr>
            <a:spLocks noGrp="1"/>
          </p:cNvSpPr>
          <p:nvPr>
            <p:ph idx="1"/>
          </p:nvPr>
        </p:nvSpPr>
        <p:spPr>
          <a:xfrm>
            <a:off x="738351" y="1371600"/>
            <a:ext cx="7643308" cy="4153348"/>
          </a:xfrm>
        </p:spPr>
        <p:txBody>
          <a:bodyPr>
            <a:normAutofit/>
          </a:bodyPr>
          <a:lstStyle/>
          <a:p>
            <a:r>
              <a:rPr lang="el-GR" sz="2100" b="1" dirty="0"/>
              <a:t>Παράδειγμα – Λύση:</a:t>
            </a:r>
          </a:p>
        </p:txBody>
      </p:sp>
      <p:pic>
        <p:nvPicPr>
          <p:cNvPr id="4" name="Εικόνα 3">
            <a:extLst>
              <a:ext uri="{FF2B5EF4-FFF2-40B4-BE49-F238E27FC236}">
                <a16:creationId xmlns:a16="http://schemas.microsoft.com/office/drawing/2014/main" id="{4F82E13E-0973-65B7-3934-EC8CE5278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781" y="685800"/>
            <a:ext cx="3212019" cy="3810001"/>
          </a:xfrm>
          <a:prstGeom prst="rect">
            <a:avLst/>
          </a:prstGeom>
        </p:spPr>
      </p:pic>
      <p:cxnSp>
        <p:nvCxnSpPr>
          <p:cNvPr id="6" name="Ευθύγραμμο βέλος σύνδεσης 5">
            <a:extLst>
              <a:ext uri="{FF2B5EF4-FFF2-40B4-BE49-F238E27FC236}">
                <a16:creationId xmlns:a16="http://schemas.microsoft.com/office/drawing/2014/main" id="{DF0C2C64-E36F-9943-7681-45541179BE98}"/>
              </a:ext>
            </a:extLst>
          </p:cNvPr>
          <p:cNvCxnSpPr>
            <a:cxnSpLocks/>
          </p:cNvCxnSpPr>
          <p:nvPr/>
        </p:nvCxnSpPr>
        <p:spPr>
          <a:xfrm flipV="1">
            <a:off x="6467965" y="3324519"/>
            <a:ext cx="1410092"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A4EA979A-4D4D-5179-9562-FB9E3E5C0B9E}"/>
              </a:ext>
            </a:extLst>
          </p:cNvPr>
          <p:cNvCxnSpPr/>
          <p:nvPr/>
        </p:nvCxnSpPr>
        <p:spPr>
          <a:xfrm>
            <a:off x="6467965" y="3324519"/>
            <a:ext cx="1066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DD8A1F5-2449-8A6F-7071-FC2F02E83D44}"/>
                  </a:ext>
                </a:extLst>
              </p:cNvPr>
              <p:cNvSpPr txBox="1"/>
              <p:nvPr/>
            </p:nvSpPr>
            <p:spPr>
              <a:xfrm>
                <a:off x="7420857" y="2910104"/>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𝟐𝐱</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5DD8A1F5-2449-8A6F-7071-FC2F02E83D44}"/>
                  </a:ext>
                </a:extLst>
              </p:cNvPr>
              <p:cNvSpPr txBox="1">
                <a:spLocks noRot="1" noChangeAspect="1" noMove="1" noResize="1" noEditPoints="1" noAdjustHandles="1" noChangeArrowheads="1" noChangeShapeType="1" noTextEdit="1"/>
              </p:cNvSpPr>
              <p:nvPr/>
            </p:nvSpPr>
            <p:spPr>
              <a:xfrm>
                <a:off x="7420857" y="2910104"/>
                <a:ext cx="399084" cy="310598"/>
              </a:xfrm>
              <a:prstGeom prst="rect">
                <a:avLst/>
              </a:prstGeom>
              <a:blipFill>
                <a:blip r:embed="rId4"/>
                <a:stretch>
                  <a:fillRect l="-12121" r="-4545"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F2DF5AA-EC2F-6968-59A1-79C04AA42EC4}"/>
                  </a:ext>
                </a:extLst>
              </p:cNvPr>
              <p:cNvSpPr txBox="1"/>
              <p:nvPr/>
            </p:nvSpPr>
            <p:spPr>
              <a:xfrm>
                <a:off x="7790843" y="3390081"/>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𝟏𝐱</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7F2DF5AA-EC2F-6968-59A1-79C04AA42EC4}"/>
                  </a:ext>
                </a:extLst>
              </p:cNvPr>
              <p:cNvSpPr txBox="1">
                <a:spLocks noRot="1" noChangeAspect="1" noMove="1" noResize="1" noEditPoints="1" noAdjustHandles="1" noChangeArrowheads="1" noChangeShapeType="1" noTextEdit="1"/>
              </p:cNvSpPr>
              <p:nvPr/>
            </p:nvSpPr>
            <p:spPr>
              <a:xfrm>
                <a:off x="7790843" y="3390081"/>
                <a:ext cx="399084" cy="310598"/>
              </a:xfrm>
              <a:prstGeom prst="rect">
                <a:avLst/>
              </a:prstGeom>
              <a:blipFill>
                <a:blip r:embed="rId5"/>
                <a:stretch>
                  <a:fillRect l="-12308" r="-6154" b="-15686"/>
                </a:stretch>
              </a:blipFill>
            </p:spPr>
            <p:txBody>
              <a:bodyPr/>
              <a:lstStyle/>
              <a:p>
                <a:r>
                  <a:rPr lang="en-US">
                    <a:noFill/>
                  </a:rPr>
                  <a:t> </a:t>
                </a:r>
              </a:p>
            </p:txBody>
          </p:sp>
        </mc:Fallback>
      </mc:AlternateContent>
      <p:cxnSp>
        <p:nvCxnSpPr>
          <p:cNvPr id="10" name="Ευθύγραμμο βέλος σύνδεσης 9">
            <a:extLst>
              <a:ext uri="{FF2B5EF4-FFF2-40B4-BE49-F238E27FC236}">
                <a16:creationId xmlns:a16="http://schemas.microsoft.com/office/drawing/2014/main" id="{A094B61B-424C-9D43-E100-F5398421C6E0}"/>
              </a:ext>
            </a:extLst>
          </p:cNvPr>
          <p:cNvCxnSpPr>
            <a:cxnSpLocks/>
          </p:cNvCxnSpPr>
          <p:nvPr/>
        </p:nvCxnSpPr>
        <p:spPr>
          <a:xfrm flipV="1">
            <a:off x="6467965" y="1315038"/>
            <a:ext cx="0" cy="20094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59545EE-5FD4-A4CD-CF16-4896B66C19EE}"/>
                  </a:ext>
                </a:extLst>
              </p:cNvPr>
              <p:cNvSpPr txBox="1"/>
              <p:nvPr/>
            </p:nvSpPr>
            <p:spPr>
              <a:xfrm>
                <a:off x="5958190" y="1068046"/>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r>
                            <m:rPr>
                              <m:sty m:val="p"/>
                            </m:rP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y</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F59545EE-5FD4-A4CD-CF16-4896B66C19EE}"/>
                  </a:ext>
                </a:extLst>
              </p:cNvPr>
              <p:cNvSpPr txBox="1">
                <a:spLocks noRot="1" noChangeAspect="1" noMove="1" noResize="1" noEditPoints="1" noAdjustHandles="1" noChangeArrowheads="1" noChangeShapeType="1" noTextEdit="1"/>
              </p:cNvSpPr>
              <p:nvPr/>
            </p:nvSpPr>
            <p:spPr>
              <a:xfrm>
                <a:off x="5958190" y="1068046"/>
                <a:ext cx="408702" cy="342466"/>
              </a:xfrm>
              <a:prstGeom prst="rect">
                <a:avLst/>
              </a:prstGeom>
              <a:blipFill>
                <a:blip r:embed="rId6"/>
                <a:stretch>
                  <a:fillRect l="-11940" r="-10448" b="-23214"/>
                </a:stretch>
              </a:blipFill>
            </p:spPr>
            <p:txBody>
              <a:bodyPr/>
              <a:lstStyle/>
              <a:p>
                <a:r>
                  <a:rPr lang="en-US">
                    <a:noFill/>
                  </a:rPr>
                  <a:t> </a:t>
                </a:r>
              </a:p>
            </p:txBody>
          </p:sp>
        </mc:Fallback>
      </mc:AlternateContent>
      <p:cxnSp>
        <p:nvCxnSpPr>
          <p:cNvPr id="12" name="Ευθύγραμμο βέλος σύνδεσης 11">
            <a:extLst>
              <a:ext uri="{FF2B5EF4-FFF2-40B4-BE49-F238E27FC236}">
                <a16:creationId xmlns:a16="http://schemas.microsoft.com/office/drawing/2014/main" id="{F670F484-AAB2-8205-58C9-CE6B43D606E7}"/>
              </a:ext>
            </a:extLst>
          </p:cNvPr>
          <p:cNvCxnSpPr>
            <a:cxnSpLocks/>
          </p:cNvCxnSpPr>
          <p:nvPr/>
        </p:nvCxnSpPr>
        <p:spPr>
          <a:xfrm>
            <a:off x="6467965" y="3324519"/>
            <a:ext cx="0" cy="67221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F7FCA38-BD87-98A7-28A3-BAC2EC9F52B8}"/>
                  </a:ext>
                </a:extLst>
              </p:cNvPr>
              <p:cNvSpPr txBox="1"/>
              <p:nvPr/>
            </p:nvSpPr>
            <p:spPr>
              <a:xfrm>
                <a:off x="5958190" y="3749737"/>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𝟏𝐲</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13" name="TextBox 12">
                <a:extLst>
                  <a:ext uri="{FF2B5EF4-FFF2-40B4-BE49-F238E27FC236}">
                    <a16:creationId xmlns:a16="http://schemas.microsoft.com/office/drawing/2014/main" id="{3F7FCA38-BD87-98A7-28A3-BAC2EC9F52B8}"/>
                  </a:ext>
                </a:extLst>
              </p:cNvPr>
              <p:cNvSpPr txBox="1">
                <a:spLocks noRot="1" noChangeAspect="1" noMove="1" noResize="1" noEditPoints="1" noAdjustHandles="1" noChangeArrowheads="1" noChangeShapeType="1" noTextEdit="1"/>
              </p:cNvSpPr>
              <p:nvPr/>
            </p:nvSpPr>
            <p:spPr>
              <a:xfrm>
                <a:off x="5958190" y="3749737"/>
                <a:ext cx="408702" cy="342466"/>
              </a:xfrm>
              <a:prstGeom prst="rect">
                <a:avLst/>
              </a:prstGeom>
              <a:blipFill>
                <a:blip r:embed="rId7"/>
                <a:stretch>
                  <a:fillRect l="-11940" r="-8955" b="-2321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609840" y="1867320"/>
              <a:ext cx="4992840" cy="4988880"/>
            </p14:xfrm>
          </p:contentPart>
        </mc:Choice>
        <mc:Fallback xmlns="">
          <p:pic>
            <p:nvPicPr>
              <p:cNvPr id="5" name="Ink 4"/>
              <p:cNvPicPr/>
              <p:nvPr/>
            </p:nvPicPr>
            <p:blipFill>
              <a:blip r:embed="rId9"/>
              <a:stretch>
                <a:fillRect/>
              </a:stretch>
            </p:blipFill>
            <p:spPr>
              <a:xfrm>
                <a:off x="602640" y="1860480"/>
                <a:ext cx="5006880" cy="5005080"/>
              </a:xfrm>
              <a:prstGeom prst="rect">
                <a:avLst/>
              </a:prstGeom>
            </p:spPr>
          </p:pic>
        </mc:Fallback>
      </mc:AlternateContent>
      <p:grpSp>
        <p:nvGrpSpPr>
          <p:cNvPr id="14" name="Ομάδα 27">
            <a:extLst>
              <a:ext uri="{FF2B5EF4-FFF2-40B4-BE49-F238E27FC236}">
                <a16:creationId xmlns:a16="http://schemas.microsoft.com/office/drawing/2014/main" id="{16136027-9999-1F6E-2860-445F55E87809}"/>
              </a:ext>
            </a:extLst>
          </p:cNvPr>
          <p:cNvGrpSpPr/>
          <p:nvPr/>
        </p:nvGrpSpPr>
        <p:grpSpPr>
          <a:xfrm>
            <a:off x="7852457" y="2318532"/>
            <a:ext cx="803576" cy="727269"/>
            <a:chOff x="8020416" y="2665768"/>
            <a:chExt cx="803576" cy="727269"/>
          </a:xfrm>
        </p:grpSpPr>
        <p:cxnSp>
          <p:nvCxnSpPr>
            <p:cNvPr id="15" name="Ευθύγραμμο βέλος σύνδεσης 25">
              <a:extLst>
                <a:ext uri="{FF2B5EF4-FFF2-40B4-BE49-F238E27FC236}">
                  <a16:creationId xmlns:a16="http://schemas.microsoft.com/office/drawing/2014/main" id="{ECA9E0E4-D0B1-9356-77BC-922BE33AF531}"/>
                </a:ext>
              </a:extLst>
            </p:cNvPr>
            <p:cNvCxnSpPr/>
            <p:nvPr/>
          </p:nvCxnSpPr>
          <p:spPr>
            <a:xfrm flipV="1">
              <a:off x="8020416" y="2967819"/>
              <a:ext cx="803576" cy="42521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5AFCDDE-B194-1972-D620-63FA35F0692E}"/>
                    </a:ext>
                  </a:extLst>
                </p:cNvPr>
                <p:cNvSpPr txBox="1"/>
                <p:nvPr/>
              </p:nvSpPr>
              <p:spPr>
                <a:xfrm>
                  <a:off x="8422204" y="2665768"/>
                  <a:ext cx="259686"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accPr>
                          <m:e>
                            <m: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𝒂</m:t>
                            </m:r>
                          </m:e>
                        </m:acc>
                      </m:oMath>
                    </m:oMathPara>
                  </a14:m>
                  <a:endPar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A5AFCDDE-B194-1972-D620-63FA35F0692E}"/>
                    </a:ext>
                  </a:extLst>
                </p:cNvPr>
                <p:cNvSpPr txBox="1">
                  <a:spLocks noRot="1" noChangeAspect="1" noMove="1" noResize="1" noEditPoints="1" noAdjustHandles="1" noChangeArrowheads="1" noChangeShapeType="1" noTextEdit="1"/>
                </p:cNvSpPr>
                <p:nvPr/>
              </p:nvSpPr>
              <p:spPr>
                <a:xfrm>
                  <a:off x="8422204" y="2665768"/>
                  <a:ext cx="259686" cy="369332"/>
                </a:xfrm>
                <a:prstGeom prst="rect">
                  <a:avLst/>
                </a:prstGeom>
                <a:blipFill>
                  <a:blip r:embed="rId10"/>
                  <a:stretch>
                    <a:fillRect l="-16667" r="-19048"/>
                  </a:stretch>
                </a:blipFill>
              </p:spPr>
              <p:txBody>
                <a:bodyPr/>
                <a:lstStyle/>
                <a:p>
                  <a:r>
                    <a:rPr lang="en-US">
                      <a:noFill/>
                    </a:rPr>
                    <a:t> </a:t>
                  </a:r>
                </a:p>
              </p:txBody>
            </p:sp>
          </mc:Fallback>
        </mc:AlternateContent>
      </p:grpSp>
    </p:spTree>
    <p:extLst>
      <p:ext uri="{BB962C8B-B14F-4D97-AF65-F5344CB8AC3E}">
        <p14:creationId xmlns:p14="http://schemas.microsoft.com/office/powerpoint/2010/main" val="18640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0FB23-F4FE-E1D2-9B15-10C2AD52D55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95F8D4C-EBDA-923B-7D9A-49F699CE5E15}"/>
              </a:ext>
            </a:extLst>
          </p:cNvPr>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a:extLst>
              <a:ext uri="{FF2B5EF4-FFF2-40B4-BE49-F238E27FC236}">
                <a16:creationId xmlns:a16="http://schemas.microsoft.com/office/drawing/2014/main" id="{D3FA8C64-47D4-DCA7-07E9-16D1E0451449}"/>
              </a:ext>
            </a:extLst>
          </p:cNvPr>
          <p:cNvSpPr>
            <a:spLocks noGrp="1"/>
          </p:cNvSpPr>
          <p:nvPr>
            <p:ph idx="1"/>
          </p:nvPr>
        </p:nvSpPr>
        <p:spPr>
          <a:xfrm>
            <a:off x="738351" y="1371600"/>
            <a:ext cx="7643308" cy="4153348"/>
          </a:xfrm>
        </p:spPr>
        <p:txBody>
          <a:bodyPr>
            <a:normAutofit/>
          </a:bodyPr>
          <a:lstStyle/>
          <a:p>
            <a:r>
              <a:rPr lang="el-GR" sz="2100" b="1" dirty="0"/>
              <a:t>Παράδειγμα – Λύση:</a:t>
            </a:r>
          </a:p>
        </p:txBody>
      </p:sp>
      <p:pic>
        <p:nvPicPr>
          <p:cNvPr id="4" name="Εικόνα 3">
            <a:extLst>
              <a:ext uri="{FF2B5EF4-FFF2-40B4-BE49-F238E27FC236}">
                <a16:creationId xmlns:a16="http://schemas.microsoft.com/office/drawing/2014/main" id="{4F82E13E-0973-65B7-3934-EC8CE5278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781" y="685800"/>
            <a:ext cx="3212019" cy="3810001"/>
          </a:xfrm>
          <a:prstGeom prst="rect">
            <a:avLst/>
          </a:prstGeom>
        </p:spPr>
      </p:pic>
      <p:cxnSp>
        <p:nvCxnSpPr>
          <p:cNvPr id="6" name="Ευθύγραμμο βέλος σύνδεσης 5">
            <a:extLst>
              <a:ext uri="{FF2B5EF4-FFF2-40B4-BE49-F238E27FC236}">
                <a16:creationId xmlns:a16="http://schemas.microsoft.com/office/drawing/2014/main" id="{EA719723-67DA-5061-D5C1-D59B1D48E595}"/>
              </a:ext>
            </a:extLst>
          </p:cNvPr>
          <p:cNvCxnSpPr>
            <a:cxnSpLocks/>
          </p:cNvCxnSpPr>
          <p:nvPr/>
        </p:nvCxnSpPr>
        <p:spPr>
          <a:xfrm flipV="1">
            <a:off x="6469538" y="3318835"/>
            <a:ext cx="1410092"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53E17F43-EE7F-E5CC-E2EB-5B312DDFB685}"/>
              </a:ext>
            </a:extLst>
          </p:cNvPr>
          <p:cNvCxnSpPr/>
          <p:nvPr/>
        </p:nvCxnSpPr>
        <p:spPr>
          <a:xfrm>
            <a:off x="6469538" y="3318835"/>
            <a:ext cx="1066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1950B30-B9A3-7E41-BE63-5175FCBF51F6}"/>
                  </a:ext>
                </a:extLst>
              </p:cNvPr>
              <p:cNvSpPr txBox="1"/>
              <p:nvPr/>
            </p:nvSpPr>
            <p:spPr>
              <a:xfrm>
                <a:off x="7422430" y="2904420"/>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𝟐𝐱</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91950B30-B9A3-7E41-BE63-5175FCBF51F6}"/>
                  </a:ext>
                </a:extLst>
              </p:cNvPr>
              <p:cNvSpPr txBox="1">
                <a:spLocks noRot="1" noChangeAspect="1" noMove="1" noResize="1" noEditPoints="1" noAdjustHandles="1" noChangeArrowheads="1" noChangeShapeType="1" noTextEdit="1"/>
              </p:cNvSpPr>
              <p:nvPr/>
            </p:nvSpPr>
            <p:spPr>
              <a:xfrm>
                <a:off x="7422430" y="2904420"/>
                <a:ext cx="399084" cy="310598"/>
              </a:xfrm>
              <a:prstGeom prst="rect">
                <a:avLst/>
              </a:prstGeom>
              <a:blipFill>
                <a:blip r:embed="rId4"/>
                <a:stretch>
                  <a:fillRect l="-13846" r="-4615"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9B5C567-A9BB-26D9-C713-46D24CB2D29B}"/>
                  </a:ext>
                </a:extLst>
              </p:cNvPr>
              <p:cNvSpPr txBox="1"/>
              <p:nvPr/>
            </p:nvSpPr>
            <p:spPr>
              <a:xfrm>
                <a:off x="7792416" y="3384397"/>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𝟏𝐱</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E9B5C567-A9BB-26D9-C713-46D24CB2D29B}"/>
                  </a:ext>
                </a:extLst>
              </p:cNvPr>
              <p:cNvSpPr txBox="1">
                <a:spLocks noRot="1" noChangeAspect="1" noMove="1" noResize="1" noEditPoints="1" noAdjustHandles="1" noChangeArrowheads="1" noChangeShapeType="1" noTextEdit="1"/>
              </p:cNvSpPr>
              <p:nvPr/>
            </p:nvSpPr>
            <p:spPr>
              <a:xfrm>
                <a:off x="7792416" y="3384397"/>
                <a:ext cx="399084" cy="310598"/>
              </a:xfrm>
              <a:prstGeom prst="rect">
                <a:avLst/>
              </a:prstGeom>
              <a:blipFill>
                <a:blip r:embed="rId5"/>
                <a:stretch>
                  <a:fillRect l="-12121" r="-4545" b="-15686"/>
                </a:stretch>
              </a:blipFill>
            </p:spPr>
            <p:txBody>
              <a:bodyPr/>
              <a:lstStyle/>
              <a:p>
                <a:r>
                  <a:rPr lang="en-US">
                    <a:noFill/>
                  </a:rPr>
                  <a:t> </a:t>
                </a:r>
              </a:p>
            </p:txBody>
          </p:sp>
        </mc:Fallback>
      </mc:AlternateContent>
      <p:cxnSp>
        <p:nvCxnSpPr>
          <p:cNvPr id="10" name="Ευθύγραμμο βέλος σύνδεσης 9">
            <a:extLst>
              <a:ext uri="{FF2B5EF4-FFF2-40B4-BE49-F238E27FC236}">
                <a16:creationId xmlns:a16="http://schemas.microsoft.com/office/drawing/2014/main" id="{8B6D9468-0565-2522-2A92-6932E0C8D6CE}"/>
              </a:ext>
            </a:extLst>
          </p:cNvPr>
          <p:cNvCxnSpPr>
            <a:cxnSpLocks/>
          </p:cNvCxnSpPr>
          <p:nvPr/>
        </p:nvCxnSpPr>
        <p:spPr>
          <a:xfrm flipV="1">
            <a:off x="6469538" y="1309354"/>
            <a:ext cx="0" cy="20094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EBD3D14-ADA1-783E-743B-BF5E4DF0D96E}"/>
                  </a:ext>
                </a:extLst>
              </p:cNvPr>
              <p:cNvSpPr txBox="1"/>
              <p:nvPr/>
            </p:nvSpPr>
            <p:spPr>
              <a:xfrm>
                <a:off x="5959763" y="1062362"/>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r>
                            <m:rPr>
                              <m:sty m:val="p"/>
                            </m:rP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y</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0EBD3D14-ADA1-783E-743B-BF5E4DF0D96E}"/>
                  </a:ext>
                </a:extLst>
              </p:cNvPr>
              <p:cNvSpPr txBox="1">
                <a:spLocks noRot="1" noChangeAspect="1" noMove="1" noResize="1" noEditPoints="1" noAdjustHandles="1" noChangeArrowheads="1" noChangeShapeType="1" noTextEdit="1"/>
              </p:cNvSpPr>
              <p:nvPr/>
            </p:nvSpPr>
            <p:spPr>
              <a:xfrm>
                <a:off x="5959763" y="1062362"/>
                <a:ext cx="408702" cy="342466"/>
              </a:xfrm>
              <a:prstGeom prst="rect">
                <a:avLst/>
              </a:prstGeom>
              <a:blipFill>
                <a:blip r:embed="rId6"/>
                <a:stretch>
                  <a:fillRect l="-13433" r="-8955" b="-23214"/>
                </a:stretch>
              </a:blipFill>
            </p:spPr>
            <p:txBody>
              <a:bodyPr/>
              <a:lstStyle/>
              <a:p>
                <a:r>
                  <a:rPr lang="en-US">
                    <a:noFill/>
                  </a:rPr>
                  <a:t> </a:t>
                </a:r>
              </a:p>
            </p:txBody>
          </p:sp>
        </mc:Fallback>
      </mc:AlternateContent>
      <p:cxnSp>
        <p:nvCxnSpPr>
          <p:cNvPr id="12" name="Ευθύγραμμο βέλος σύνδεσης 11">
            <a:extLst>
              <a:ext uri="{FF2B5EF4-FFF2-40B4-BE49-F238E27FC236}">
                <a16:creationId xmlns:a16="http://schemas.microsoft.com/office/drawing/2014/main" id="{62E150AA-5132-45CB-D271-5333C99EA99C}"/>
              </a:ext>
            </a:extLst>
          </p:cNvPr>
          <p:cNvCxnSpPr>
            <a:cxnSpLocks/>
          </p:cNvCxnSpPr>
          <p:nvPr/>
        </p:nvCxnSpPr>
        <p:spPr>
          <a:xfrm>
            <a:off x="6469538" y="3318835"/>
            <a:ext cx="0" cy="67221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F8CE386-1287-D66E-A387-BF5BFCB42FDB}"/>
                  </a:ext>
                </a:extLst>
              </p:cNvPr>
              <p:cNvSpPr txBox="1"/>
              <p:nvPr/>
            </p:nvSpPr>
            <p:spPr>
              <a:xfrm>
                <a:off x="5959763" y="3744053"/>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𝟏𝐲</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13" name="TextBox 12">
                <a:extLst>
                  <a:ext uri="{FF2B5EF4-FFF2-40B4-BE49-F238E27FC236}">
                    <a16:creationId xmlns:a16="http://schemas.microsoft.com/office/drawing/2014/main" id="{6F8CE386-1287-D66E-A387-BF5BFCB42FDB}"/>
                  </a:ext>
                </a:extLst>
              </p:cNvPr>
              <p:cNvSpPr txBox="1">
                <a:spLocks noRot="1" noChangeAspect="1" noMove="1" noResize="1" noEditPoints="1" noAdjustHandles="1" noChangeArrowheads="1" noChangeShapeType="1" noTextEdit="1"/>
              </p:cNvSpPr>
              <p:nvPr/>
            </p:nvSpPr>
            <p:spPr>
              <a:xfrm>
                <a:off x="5959763" y="3744053"/>
                <a:ext cx="408702" cy="342466"/>
              </a:xfrm>
              <a:prstGeom prst="rect">
                <a:avLst/>
              </a:prstGeom>
              <a:blipFill>
                <a:blip r:embed="rId7"/>
                <a:stretch>
                  <a:fillRect l="-13433" r="-7463" b="-2321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609120" y="1973880"/>
              <a:ext cx="6045480" cy="4882320"/>
            </p14:xfrm>
          </p:contentPart>
        </mc:Choice>
        <mc:Fallback xmlns="">
          <p:pic>
            <p:nvPicPr>
              <p:cNvPr id="5" name="Ink 4"/>
              <p:cNvPicPr/>
              <p:nvPr/>
            </p:nvPicPr>
            <p:blipFill>
              <a:blip r:embed="rId9"/>
              <a:stretch>
                <a:fillRect/>
              </a:stretch>
            </p:blipFill>
            <p:spPr>
              <a:xfrm>
                <a:off x="601920" y="1964520"/>
                <a:ext cx="6062040" cy="4901040"/>
              </a:xfrm>
              <a:prstGeom prst="rect">
                <a:avLst/>
              </a:prstGeom>
            </p:spPr>
          </p:pic>
        </mc:Fallback>
      </mc:AlternateContent>
      <p:grpSp>
        <p:nvGrpSpPr>
          <p:cNvPr id="14" name="Ομάδα 27">
            <a:extLst>
              <a:ext uri="{FF2B5EF4-FFF2-40B4-BE49-F238E27FC236}">
                <a16:creationId xmlns:a16="http://schemas.microsoft.com/office/drawing/2014/main" id="{16136027-9999-1F6E-2860-445F55E87809}"/>
              </a:ext>
            </a:extLst>
          </p:cNvPr>
          <p:cNvGrpSpPr/>
          <p:nvPr/>
        </p:nvGrpSpPr>
        <p:grpSpPr>
          <a:xfrm>
            <a:off x="7852457" y="2318532"/>
            <a:ext cx="803576" cy="727269"/>
            <a:chOff x="8020416" y="2665768"/>
            <a:chExt cx="803576" cy="727269"/>
          </a:xfrm>
        </p:grpSpPr>
        <p:cxnSp>
          <p:nvCxnSpPr>
            <p:cNvPr id="15" name="Ευθύγραμμο βέλος σύνδεσης 25">
              <a:extLst>
                <a:ext uri="{FF2B5EF4-FFF2-40B4-BE49-F238E27FC236}">
                  <a16:creationId xmlns:a16="http://schemas.microsoft.com/office/drawing/2014/main" id="{ECA9E0E4-D0B1-9356-77BC-922BE33AF531}"/>
                </a:ext>
              </a:extLst>
            </p:cNvPr>
            <p:cNvCxnSpPr/>
            <p:nvPr/>
          </p:nvCxnSpPr>
          <p:spPr>
            <a:xfrm flipV="1">
              <a:off x="8020416" y="2967819"/>
              <a:ext cx="803576" cy="42521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5AFCDDE-B194-1972-D620-63FA35F0692E}"/>
                    </a:ext>
                  </a:extLst>
                </p:cNvPr>
                <p:cNvSpPr txBox="1"/>
                <p:nvPr/>
              </p:nvSpPr>
              <p:spPr>
                <a:xfrm>
                  <a:off x="8422204" y="2665768"/>
                  <a:ext cx="259686"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accPr>
                          <m:e>
                            <m: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𝒂</m:t>
                            </m:r>
                          </m:e>
                        </m:acc>
                      </m:oMath>
                    </m:oMathPara>
                  </a14:m>
                  <a:endPar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A5AFCDDE-B194-1972-D620-63FA35F0692E}"/>
                    </a:ext>
                  </a:extLst>
                </p:cNvPr>
                <p:cNvSpPr txBox="1">
                  <a:spLocks noRot="1" noChangeAspect="1" noMove="1" noResize="1" noEditPoints="1" noAdjustHandles="1" noChangeArrowheads="1" noChangeShapeType="1" noTextEdit="1"/>
                </p:cNvSpPr>
                <p:nvPr/>
              </p:nvSpPr>
              <p:spPr>
                <a:xfrm>
                  <a:off x="8422204" y="2665768"/>
                  <a:ext cx="259686" cy="369332"/>
                </a:xfrm>
                <a:prstGeom prst="rect">
                  <a:avLst/>
                </a:prstGeom>
                <a:blipFill>
                  <a:blip r:embed="rId10"/>
                  <a:stretch>
                    <a:fillRect l="-16667" r="-19048"/>
                  </a:stretch>
                </a:blipFill>
              </p:spPr>
              <p:txBody>
                <a:bodyPr/>
                <a:lstStyle/>
                <a:p>
                  <a:r>
                    <a:rPr lang="en-US">
                      <a:noFill/>
                    </a:rPr>
                    <a:t> </a:t>
                  </a:r>
                </a:p>
              </p:txBody>
            </p:sp>
          </mc:Fallback>
        </mc:AlternateContent>
      </p:grpSp>
    </p:spTree>
    <p:extLst>
      <p:ext uri="{BB962C8B-B14F-4D97-AF65-F5344CB8AC3E}">
        <p14:creationId xmlns:p14="http://schemas.microsoft.com/office/powerpoint/2010/main" val="221152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0" y="1371600"/>
            <a:ext cx="7872249" cy="5105400"/>
          </a:xfrm>
        </p:spPr>
        <p:txBody>
          <a:bodyPr>
            <a:normAutofit/>
          </a:bodyPr>
          <a:lstStyle/>
          <a:p>
            <a:r>
              <a:rPr lang="el-GR" dirty="0"/>
              <a:t>Τι μας έδειξε το προηγούμενο παράδειγμα? </a:t>
            </a:r>
          </a:p>
          <a:p>
            <a:endParaRPr lang="el-GR" sz="1100" dirty="0"/>
          </a:p>
          <a:p>
            <a:r>
              <a:rPr lang="el-GR" dirty="0"/>
              <a:t>Ότι μπορούμε να:</a:t>
            </a:r>
          </a:p>
          <a:p>
            <a:pPr lvl="1"/>
            <a:r>
              <a:rPr lang="el-GR" dirty="0"/>
              <a:t>Γράφουμε τους νόμους του </a:t>
            </a:r>
            <a:r>
              <a:rPr lang="en-US" dirty="0"/>
              <a:t>Newton </a:t>
            </a:r>
            <a:r>
              <a:rPr lang="el-GR" dirty="0"/>
              <a:t>ανά άξονα...</a:t>
            </a:r>
          </a:p>
          <a:p>
            <a:pPr lvl="2"/>
            <a:r>
              <a:rPr lang="el-GR" dirty="0"/>
              <a:t>…στη διανυσματική μορφή τους</a:t>
            </a:r>
          </a:p>
          <a:p>
            <a:pPr lvl="1"/>
            <a:r>
              <a:rPr lang="el-GR" dirty="0"/>
              <a:t>…και στη συνέχεια, επιλέγοντας θετική φορά για τους δυο άξονες, να τις μετατρέπουμε σε αλγεβρικές</a:t>
            </a:r>
            <a:r>
              <a:rPr lang="en-US" dirty="0"/>
              <a:t>, </a:t>
            </a:r>
            <a:r>
              <a:rPr lang="el-GR" dirty="0"/>
              <a:t>χωρίς να κουβαλάμε τα μοναδιαία διανύσματα! Πως?</a:t>
            </a:r>
          </a:p>
          <a:p>
            <a:pPr lvl="2"/>
            <a:r>
              <a:rPr lang="el-GR" dirty="0"/>
              <a:t>Δυνάμεις που «κοιτάζουν» προς τη </a:t>
            </a:r>
            <a:r>
              <a:rPr lang="el-GR" b="1" dirty="0"/>
              <a:t>θετική φορά του </a:t>
            </a:r>
            <a:r>
              <a:rPr lang="el-GR" dirty="0"/>
              <a:t>κάθε άξονα θα έχουν </a:t>
            </a:r>
            <a:r>
              <a:rPr lang="el-GR" b="1" dirty="0"/>
              <a:t>θετικό πρόσημο </a:t>
            </a:r>
            <a:r>
              <a:rPr lang="el-GR" dirty="0"/>
              <a:t>στις αλγεβρικές εξισώσεις</a:t>
            </a:r>
          </a:p>
          <a:p>
            <a:pPr lvl="2"/>
            <a:r>
              <a:rPr lang="el-GR" dirty="0"/>
              <a:t>Δυνάμεις που «κοιτάζουν» </a:t>
            </a:r>
            <a:r>
              <a:rPr lang="el-GR" b="1" dirty="0"/>
              <a:t>αντίθετα της θετικής φοράς </a:t>
            </a:r>
            <a:r>
              <a:rPr lang="el-GR" dirty="0"/>
              <a:t>κάθε άξονα θα έχουν </a:t>
            </a:r>
            <a:r>
              <a:rPr lang="el-GR" b="1" dirty="0"/>
              <a:t>αρνητικό πρόσημο </a:t>
            </a:r>
            <a:r>
              <a:rPr lang="el-GR" dirty="0"/>
              <a:t>στις αλγεβρικές εξισώσεις</a:t>
            </a:r>
          </a:p>
          <a:p>
            <a:pPr lvl="3"/>
            <a:r>
              <a:rPr lang="el-GR" dirty="0"/>
              <a:t>Πώς θα προκύπτουν </a:t>
            </a:r>
            <a:r>
              <a:rPr lang="el-GR" dirty="0" smtClean="0"/>
              <a:t>αυτές?</a:t>
            </a:r>
            <a:endParaRPr lang="el-GR" dirty="0"/>
          </a:p>
          <a:p>
            <a:pPr lvl="3"/>
            <a:r>
              <a:rPr lang="el-GR" dirty="0"/>
              <a:t>Από την ανάλυση σε συνιστώσες κ’ τις γωνίες του προβλήματος!</a:t>
            </a:r>
          </a:p>
        </p:txBody>
      </p:sp>
      <p:sp>
        <p:nvSpPr>
          <p:cNvPr id="4" name="Ορθογώνιο: Στρογγύλεμα γωνιών 3">
            <a:extLst>
              <a:ext uri="{FF2B5EF4-FFF2-40B4-BE49-F238E27FC236}">
                <a16:creationId xmlns:a16="http://schemas.microsoft.com/office/drawing/2014/main" id="{0DBA8029-6DB0-BC16-071E-5810F40E6A1E}"/>
              </a:ext>
            </a:extLst>
          </p:cNvPr>
          <p:cNvSpPr/>
          <p:nvPr/>
        </p:nvSpPr>
        <p:spPr>
          <a:xfrm>
            <a:off x="838199" y="1981200"/>
            <a:ext cx="7772399" cy="4495800"/>
          </a:xfrm>
          <a:custGeom>
            <a:avLst/>
            <a:gdLst>
              <a:gd name="connsiteX0" fmla="*/ 0 w 7772399"/>
              <a:gd name="connsiteY0" fmla="*/ 235580 h 4495800"/>
              <a:gd name="connsiteX1" fmla="*/ 235580 w 7772399"/>
              <a:gd name="connsiteY1" fmla="*/ 0 h 4495800"/>
              <a:gd name="connsiteX2" fmla="*/ 943239 w 7772399"/>
              <a:gd name="connsiteY2" fmla="*/ 0 h 4495800"/>
              <a:gd name="connsiteX3" fmla="*/ 1431860 w 7772399"/>
              <a:gd name="connsiteY3" fmla="*/ 0 h 4495800"/>
              <a:gd name="connsiteX4" fmla="*/ 1920481 w 7772399"/>
              <a:gd name="connsiteY4" fmla="*/ 0 h 4495800"/>
              <a:gd name="connsiteX5" fmla="*/ 2555127 w 7772399"/>
              <a:gd name="connsiteY5" fmla="*/ 0 h 4495800"/>
              <a:gd name="connsiteX6" fmla="*/ 3189774 w 7772399"/>
              <a:gd name="connsiteY6" fmla="*/ 0 h 4495800"/>
              <a:gd name="connsiteX7" fmla="*/ 3678395 w 7772399"/>
              <a:gd name="connsiteY7" fmla="*/ 0 h 4495800"/>
              <a:gd name="connsiteX8" fmla="*/ 4094004 w 7772399"/>
              <a:gd name="connsiteY8" fmla="*/ 0 h 4495800"/>
              <a:gd name="connsiteX9" fmla="*/ 4436601 w 7772399"/>
              <a:gd name="connsiteY9" fmla="*/ 0 h 4495800"/>
              <a:gd name="connsiteX10" fmla="*/ 4925222 w 7772399"/>
              <a:gd name="connsiteY10" fmla="*/ 0 h 4495800"/>
              <a:gd name="connsiteX11" fmla="*/ 5559868 w 7772399"/>
              <a:gd name="connsiteY11" fmla="*/ 0 h 4495800"/>
              <a:gd name="connsiteX12" fmla="*/ 6121502 w 7772399"/>
              <a:gd name="connsiteY12" fmla="*/ 0 h 4495800"/>
              <a:gd name="connsiteX13" fmla="*/ 6464099 w 7772399"/>
              <a:gd name="connsiteY13" fmla="*/ 0 h 4495800"/>
              <a:gd name="connsiteX14" fmla="*/ 6952720 w 7772399"/>
              <a:gd name="connsiteY14" fmla="*/ 0 h 4495800"/>
              <a:gd name="connsiteX15" fmla="*/ 7536819 w 7772399"/>
              <a:gd name="connsiteY15" fmla="*/ 0 h 4495800"/>
              <a:gd name="connsiteX16" fmla="*/ 7772399 w 7772399"/>
              <a:gd name="connsiteY16" fmla="*/ 235580 h 4495800"/>
              <a:gd name="connsiteX17" fmla="*/ 7772399 w 7772399"/>
              <a:gd name="connsiteY17" fmla="*/ 770282 h 4495800"/>
              <a:gd name="connsiteX18" fmla="*/ 7772399 w 7772399"/>
              <a:gd name="connsiteY18" fmla="*/ 1304984 h 4495800"/>
              <a:gd name="connsiteX19" fmla="*/ 7772399 w 7772399"/>
              <a:gd name="connsiteY19" fmla="*/ 1879933 h 4495800"/>
              <a:gd name="connsiteX20" fmla="*/ 7772399 w 7772399"/>
              <a:gd name="connsiteY20" fmla="*/ 2374389 h 4495800"/>
              <a:gd name="connsiteX21" fmla="*/ 7772399 w 7772399"/>
              <a:gd name="connsiteY21" fmla="*/ 2989584 h 4495800"/>
              <a:gd name="connsiteX22" fmla="*/ 7772399 w 7772399"/>
              <a:gd name="connsiteY22" fmla="*/ 3524286 h 4495800"/>
              <a:gd name="connsiteX23" fmla="*/ 7772399 w 7772399"/>
              <a:gd name="connsiteY23" fmla="*/ 4260220 h 4495800"/>
              <a:gd name="connsiteX24" fmla="*/ 7536819 w 7772399"/>
              <a:gd name="connsiteY24" fmla="*/ 4495800 h 4495800"/>
              <a:gd name="connsiteX25" fmla="*/ 6975185 w 7772399"/>
              <a:gd name="connsiteY25" fmla="*/ 4495800 h 4495800"/>
              <a:gd name="connsiteX26" fmla="*/ 6340539 w 7772399"/>
              <a:gd name="connsiteY26" fmla="*/ 4495800 h 4495800"/>
              <a:gd name="connsiteX27" fmla="*/ 5924930 w 7772399"/>
              <a:gd name="connsiteY27" fmla="*/ 4495800 h 4495800"/>
              <a:gd name="connsiteX28" fmla="*/ 5436309 w 7772399"/>
              <a:gd name="connsiteY28" fmla="*/ 4495800 h 4495800"/>
              <a:gd name="connsiteX29" fmla="*/ 5020700 w 7772399"/>
              <a:gd name="connsiteY29" fmla="*/ 4495800 h 4495800"/>
              <a:gd name="connsiteX30" fmla="*/ 4532078 w 7772399"/>
              <a:gd name="connsiteY30" fmla="*/ 4495800 h 4495800"/>
              <a:gd name="connsiteX31" fmla="*/ 3897432 w 7772399"/>
              <a:gd name="connsiteY31" fmla="*/ 4495800 h 4495800"/>
              <a:gd name="connsiteX32" fmla="*/ 3189774 w 7772399"/>
              <a:gd name="connsiteY32" fmla="*/ 4495800 h 4495800"/>
              <a:gd name="connsiteX33" fmla="*/ 2847177 w 7772399"/>
              <a:gd name="connsiteY33" fmla="*/ 4495800 h 4495800"/>
              <a:gd name="connsiteX34" fmla="*/ 2358556 w 7772399"/>
              <a:gd name="connsiteY34" fmla="*/ 4495800 h 4495800"/>
              <a:gd name="connsiteX35" fmla="*/ 2015959 w 7772399"/>
              <a:gd name="connsiteY35" fmla="*/ 4495800 h 4495800"/>
              <a:gd name="connsiteX36" fmla="*/ 1454325 w 7772399"/>
              <a:gd name="connsiteY36" fmla="*/ 4495800 h 4495800"/>
              <a:gd name="connsiteX37" fmla="*/ 965704 w 7772399"/>
              <a:gd name="connsiteY37" fmla="*/ 4495800 h 4495800"/>
              <a:gd name="connsiteX38" fmla="*/ 235580 w 7772399"/>
              <a:gd name="connsiteY38" fmla="*/ 4495800 h 4495800"/>
              <a:gd name="connsiteX39" fmla="*/ 0 w 7772399"/>
              <a:gd name="connsiteY39" fmla="*/ 4260220 h 4495800"/>
              <a:gd name="connsiteX40" fmla="*/ 0 w 7772399"/>
              <a:gd name="connsiteY40" fmla="*/ 3645025 h 4495800"/>
              <a:gd name="connsiteX41" fmla="*/ 0 w 7772399"/>
              <a:gd name="connsiteY41" fmla="*/ 3070076 h 4495800"/>
              <a:gd name="connsiteX42" fmla="*/ 0 w 7772399"/>
              <a:gd name="connsiteY42" fmla="*/ 2615867 h 4495800"/>
              <a:gd name="connsiteX43" fmla="*/ 0 w 7772399"/>
              <a:gd name="connsiteY43" fmla="*/ 2040919 h 4495800"/>
              <a:gd name="connsiteX44" fmla="*/ 0 w 7772399"/>
              <a:gd name="connsiteY44" fmla="*/ 1506216 h 4495800"/>
              <a:gd name="connsiteX45" fmla="*/ 0 w 7772399"/>
              <a:gd name="connsiteY45" fmla="*/ 971514 h 4495800"/>
              <a:gd name="connsiteX46" fmla="*/ 0 w 7772399"/>
              <a:gd name="connsiteY46" fmla="*/ 235580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772399" h="4495800" extrusionOk="0">
                <a:moveTo>
                  <a:pt x="0" y="235580"/>
                </a:moveTo>
                <a:cubicBezTo>
                  <a:pt x="3461" y="96943"/>
                  <a:pt x="89146" y="15164"/>
                  <a:pt x="235580" y="0"/>
                </a:cubicBezTo>
                <a:cubicBezTo>
                  <a:pt x="588187" y="-72854"/>
                  <a:pt x="604766" y="25679"/>
                  <a:pt x="943239" y="0"/>
                </a:cubicBezTo>
                <a:cubicBezTo>
                  <a:pt x="1281712" y="-25679"/>
                  <a:pt x="1196472" y="48680"/>
                  <a:pt x="1431860" y="0"/>
                </a:cubicBezTo>
                <a:cubicBezTo>
                  <a:pt x="1667248" y="-48680"/>
                  <a:pt x="1764955" y="43407"/>
                  <a:pt x="1920481" y="0"/>
                </a:cubicBezTo>
                <a:cubicBezTo>
                  <a:pt x="2076007" y="-43407"/>
                  <a:pt x="2254446" y="22920"/>
                  <a:pt x="2555127" y="0"/>
                </a:cubicBezTo>
                <a:cubicBezTo>
                  <a:pt x="2855808" y="-22920"/>
                  <a:pt x="2873239" y="39971"/>
                  <a:pt x="3189774" y="0"/>
                </a:cubicBezTo>
                <a:cubicBezTo>
                  <a:pt x="3506309" y="-39971"/>
                  <a:pt x="3543863" y="9868"/>
                  <a:pt x="3678395" y="0"/>
                </a:cubicBezTo>
                <a:cubicBezTo>
                  <a:pt x="3812927" y="-9868"/>
                  <a:pt x="3921406" y="28594"/>
                  <a:pt x="4094004" y="0"/>
                </a:cubicBezTo>
                <a:cubicBezTo>
                  <a:pt x="4266602" y="-28594"/>
                  <a:pt x="4313147" y="29419"/>
                  <a:pt x="4436601" y="0"/>
                </a:cubicBezTo>
                <a:cubicBezTo>
                  <a:pt x="4560055" y="-29419"/>
                  <a:pt x="4783183" y="47093"/>
                  <a:pt x="4925222" y="0"/>
                </a:cubicBezTo>
                <a:cubicBezTo>
                  <a:pt x="5067261" y="-47093"/>
                  <a:pt x="5371651" y="46064"/>
                  <a:pt x="5559868" y="0"/>
                </a:cubicBezTo>
                <a:cubicBezTo>
                  <a:pt x="5748085" y="-46064"/>
                  <a:pt x="5986700" y="34319"/>
                  <a:pt x="6121502" y="0"/>
                </a:cubicBezTo>
                <a:cubicBezTo>
                  <a:pt x="6256304" y="-34319"/>
                  <a:pt x="6383025" y="29582"/>
                  <a:pt x="6464099" y="0"/>
                </a:cubicBezTo>
                <a:cubicBezTo>
                  <a:pt x="6545173" y="-29582"/>
                  <a:pt x="6786403" y="50731"/>
                  <a:pt x="6952720" y="0"/>
                </a:cubicBezTo>
                <a:cubicBezTo>
                  <a:pt x="7119037" y="-50731"/>
                  <a:pt x="7311186" y="28886"/>
                  <a:pt x="7536819" y="0"/>
                </a:cubicBezTo>
                <a:cubicBezTo>
                  <a:pt x="7689968" y="-4020"/>
                  <a:pt x="7775244" y="112801"/>
                  <a:pt x="7772399" y="235580"/>
                </a:cubicBezTo>
                <a:cubicBezTo>
                  <a:pt x="7794997" y="479183"/>
                  <a:pt x="7721268" y="551705"/>
                  <a:pt x="7772399" y="770282"/>
                </a:cubicBezTo>
                <a:cubicBezTo>
                  <a:pt x="7823530" y="988859"/>
                  <a:pt x="7732440" y="1041709"/>
                  <a:pt x="7772399" y="1304984"/>
                </a:cubicBezTo>
                <a:cubicBezTo>
                  <a:pt x="7812358" y="1568259"/>
                  <a:pt x="7713271" y="1695753"/>
                  <a:pt x="7772399" y="1879933"/>
                </a:cubicBezTo>
                <a:cubicBezTo>
                  <a:pt x="7831527" y="2064113"/>
                  <a:pt x="7747615" y="2129590"/>
                  <a:pt x="7772399" y="2374389"/>
                </a:cubicBezTo>
                <a:cubicBezTo>
                  <a:pt x="7797183" y="2619188"/>
                  <a:pt x="7732266" y="2848354"/>
                  <a:pt x="7772399" y="2989584"/>
                </a:cubicBezTo>
                <a:cubicBezTo>
                  <a:pt x="7812532" y="3130815"/>
                  <a:pt x="7727346" y="3360276"/>
                  <a:pt x="7772399" y="3524286"/>
                </a:cubicBezTo>
                <a:cubicBezTo>
                  <a:pt x="7817452" y="3688296"/>
                  <a:pt x="7734375" y="4102082"/>
                  <a:pt x="7772399" y="4260220"/>
                </a:cubicBezTo>
                <a:cubicBezTo>
                  <a:pt x="7757152" y="4395772"/>
                  <a:pt x="7659880" y="4501877"/>
                  <a:pt x="7536819" y="4495800"/>
                </a:cubicBezTo>
                <a:cubicBezTo>
                  <a:pt x="7270955" y="4535669"/>
                  <a:pt x="7219648" y="4434956"/>
                  <a:pt x="6975185" y="4495800"/>
                </a:cubicBezTo>
                <a:cubicBezTo>
                  <a:pt x="6730722" y="4556644"/>
                  <a:pt x="6584821" y="4495398"/>
                  <a:pt x="6340539" y="4495800"/>
                </a:cubicBezTo>
                <a:cubicBezTo>
                  <a:pt x="6096257" y="4496202"/>
                  <a:pt x="6010890" y="4474454"/>
                  <a:pt x="5924930" y="4495800"/>
                </a:cubicBezTo>
                <a:cubicBezTo>
                  <a:pt x="5838970" y="4517146"/>
                  <a:pt x="5554232" y="4493072"/>
                  <a:pt x="5436309" y="4495800"/>
                </a:cubicBezTo>
                <a:cubicBezTo>
                  <a:pt x="5318386" y="4498528"/>
                  <a:pt x="5177864" y="4472481"/>
                  <a:pt x="5020700" y="4495800"/>
                </a:cubicBezTo>
                <a:cubicBezTo>
                  <a:pt x="4863536" y="4519119"/>
                  <a:pt x="4708665" y="4467268"/>
                  <a:pt x="4532078" y="4495800"/>
                </a:cubicBezTo>
                <a:cubicBezTo>
                  <a:pt x="4355491" y="4524332"/>
                  <a:pt x="4060530" y="4488221"/>
                  <a:pt x="3897432" y="4495800"/>
                </a:cubicBezTo>
                <a:cubicBezTo>
                  <a:pt x="3734334" y="4503379"/>
                  <a:pt x="3412612" y="4482311"/>
                  <a:pt x="3189774" y="4495800"/>
                </a:cubicBezTo>
                <a:cubicBezTo>
                  <a:pt x="2966936" y="4509289"/>
                  <a:pt x="3014189" y="4474394"/>
                  <a:pt x="2847177" y="4495800"/>
                </a:cubicBezTo>
                <a:cubicBezTo>
                  <a:pt x="2680165" y="4517206"/>
                  <a:pt x="2531194" y="4458220"/>
                  <a:pt x="2358556" y="4495800"/>
                </a:cubicBezTo>
                <a:cubicBezTo>
                  <a:pt x="2185918" y="4533380"/>
                  <a:pt x="2121776" y="4472363"/>
                  <a:pt x="2015959" y="4495800"/>
                </a:cubicBezTo>
                <a:cubicBezTo>
                  <a:pt x="1910142" y="4519237"/>
                  <a:pt x="1574990" y="4453385"/>
                  <a:pt x="1454325" y="4495800"/>
                </a:cubicBezTo>
                <a:cubicBezTo>
                  <a:pt x="1333660" y="4538215"/>
                  <a:pt x="1065487" y="4477439"/>
                  <a:pt x="965704" y="4495800"/>
                </a:cubicBezTo>
                <a:cubicBezTo>
                  <a:pt x="865921" y="4514161"/>
                  <a:pt x="531192" y="4466930"/>
                  <a:pt x="235580" y="4495800"/>
                </a:cubicBezTo>
                <a:cubicBezTo>
                  <a:pt x="118749" y="4484857"/>
                  <a:pt x="-2780" y="4396899"/>
                  <a:pt x="0" y="4260220"/>
                </a:cubicBezTo>
                <a:cubicBezTo>
                  <a:pt x="-73080" y="3970531"/>
                  <a:pt x="45836" y="3873422"/>
                  <a:pt x="0" y="3645025"/>
                </a:cubicBezTo>
                <a:cubicBezTo>
                  <a:pt x="-45836" y="3416629"/>
                  <a:pt x="18281" y="3276747"/>
                  <a:pt x="0" y="3070076"/>
                </a:cubicBezTo>
                <a:cubicBezTo>
                  <a:pt x="-18281" y="2863405"/>
                  <a:pt x="20440" y="2814223"/>
                  <a:pt x="0" y="2615867"/>
                </a:cubicBezTo>
                <a:cubicBezTo>
                  <a:pt x="-20440" y="2417511"/>
                  <a:pt x="66500" y="2220081"/>
                  <a:pt x="0" y="2040919"/>
                </a:cubicBezTo>
                <a:cubicBezTo>
                  <a:pt x="-66500" y="1861757"/>
                  <a:pt x="62434" y="1763068"/>
                  <a:pt x="0" y="1506216"/>
                </a:cubicBezTo>
                <a:cubicBezTo>
                  <a:pt x="-62434" y="1249364"/>
                  <a:pt x="44484" y="1178013"/>
                  <a:pt x="0" y="971514"/>
                </a:cubicBezTo>
                <a:cubicBezTo>
                  <a:pt x="-44484" y="765015"/>
                  <a:pt x="14182" y="462649"/>
                  <a:pt x="0" y="235580"/>
                </a:cubicBezTo>
                <a:close/>
              </a:path>
            </a:pathLst>
          </a:custGeom>
          <a:noFill/>
          <a:ln w="38100">
            <a:extLst>
              <a:ext uri="{C807C97D-BFC1-408E-A445-0C87EB9F89A2}">
                <ask:lineSketchStyleProps xmlns="" xmlns:ask="http://schemas.microsoft.com/office/drawing/2018/sketchyshapes" sd="1973544142">
                  <a:prstGeom prst="roundRect">
                    <a:avLst>
                      <a:gd name="adj" fmla="val 524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89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C242D-20BD-DC61-6F62-B271BDE3846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155639D-FE9B-8C30-F9E1-26FADBA791CF}"/>
              </a:ext>
            </a:extLst>
          </p:cNvPr>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a:extLst>
              <a:ext uri="{FF2B5EF4-FFF2-40B4-BE49-F238E27FC236}">
                <a16:creationId xmlns:a16="http://schemas.microsoft.com/office/drawing/2014/main" id="{5BC424F0-93ED-7FF5-7889-DC3EF6B5A6B8}"/>
              </a:ext>
            </a:extLst>
          </p:cNvPr>
          <p:cNvSpPr>
            <a:spLocks noGrp="1"/>
          </p:cNvSpPr>
          <p:nvPr>
            <p:ph idx="1"/>
          </p:nvPr>
        </p:nvSpPr>
        <p:spPr>
          <a:xfrm>
            <a:off x="738350" y="1371600"/>
            <a:ext cx="8024649" cy="4495800"/>
          </a:xfrm>
        </p:spPr>
        <p:txBody>
          <a:bodyPr>
            <a:normAutofit/>
          </a:bodyPr>
          <a:lstStyle/>
          <a:p>
            <a:r>
              <a:rPr lang="el-GR" sz="2100" b="1" dirty="0"/>
              <a:t>Παράδειγμα – Λύση</a:t>
            </a:r>
            <a:r>
              <a:rPr lang="en-US" sz="2100" b="1" dirty="0"/>
              <a:t> (</a:t>
            </a:r>
            <a:r>
              <a:rPr lang="el-GR" sz="2100" b="1" dirty="0">
                <a:solidFill>
                  <a:srgbClr val="FF0000"/>
                </a:solidFill>
              </a:rPr>
              <a:t>ΞΑΝΑ</a:t>
            </a:r>
            <a:r>
              <a:rPr lang="el-GR" sz="2100" b="1" dirty="0"/>
              <a:t>):</a:t>
            </a:r>
          </a:p>
        </p:txBody>
      </p:sp>
      <p:pic>
        <p:nvPicPr>
          <p:cNvPr id="4" name="Εικόνα 3">
            <a:extLst>
              <a:ext uri="{FF2B5EF4-FFF2-40B4-BE49-F238E27FC236}">
                <a16:creationId xmlns:a16="http://schemas.microsoft.com/office/drawing/2014/main" id="{559E617F-682C-7361-57A2-CBF5605FE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781" y="685800"/>
            <a:ext cx="3212019" cy="3810001"/>
          </a:xfrm>
          <a:prstGeom prst="rect">
            <a:avLst/>
          </a:prstGeom>
        </p:spPr>
      </p:pic>
      <p:cxnSp>
        <p:nvCxnSpPr>
          <p:cNvPr id="6" name="Ευθύγραμμο βέλος σύνδεσης 5">
            <a:extLst>
              <a:ext uri="{FF2B5EF4-FFF2-40B4-BE49-F238E27FC236}">
                <a16:creationId xmlns:a16="http://schemas.microsoft.com/office/drawing/2014/main" id="{79C9A46C-2D90-FB68-2FA5-F6D402035DDC}"/>
              </a:ext>
            </a:extLst>
          </p:cNvPr>
          <p:cNvCxnSpPr>
            <a:cxnSpLocks/>
          </p:cNvCxnSpPr>
          <p:nvPr/>
        </p:nvCxnSpPr>
        <p:spPr>
          <a:xfrm flipV="1">
            <a:off x="6482048" y="3323273"/>
            <a:ext cx="1410092"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0C079786-E835-F2EF-4D7C-912A4D0B7E81}"/>
              </a:ext>
            </a:extLst>
          </p:cNvPr>
          <p:cNvCxnSpPr/>
          <p:nvPr/>
        </p:nvCxnSpPr>
        <p:spPr>
          <a:xfrm>
            <a:off x="6482048" y="3323273"/>
            <a:ext cx="1066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732067C-3456-601C-673B-14C389BBC892}"/>
                  </a:ext>
                </a:extLst>
              </p:cNvPr>
              <p:cNvSpPr txBox="1"/>
              <p:nvPr/>
            </p:nvSpPr>
            <p:spPr>
              <a:xfrm>
                <a:off x="7434940" y="2908858"/>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𝟐𝐱</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F732067C-3456-601C-673B-14C389BBC892}"/>
                  </a:ext>
                </a:extLst>
              </p:cNvPr>
              <p:cNvSpPr txBox="1">
                <a:spLocks noRot="1" noChangeAspect="1" noMove="1" noResize="1" noEditPoints="1" noAdjustHandles="1" noChangeArrowheads="1" noChangeShapeType="1" noTextEdit="1"/>
              </p:cNvSpPr>
              <p:nvPr/>
            </p:nvSpPr>
            <p:spPr>
              <a:xfrm>
                <a:off x="7434940" y="2908858"/>
                <a:ext cx="399084" cy="310598"/>
              </a:xfrm>
              <a:prstGeom prst="rect">
                <a:avLst/>
              </a:prstGeom>
              <a:blipFill>
                <a:blip r:embed="rId4"/>
                <a:stretch>
                  <a:fillRect l="-13846" r="-4615"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7AF27A-B99F-2705-4A15-CAE1B19B1115}"/>
                  </a:ext>
                </a:extLst>
              </p:cNvPr>
              <p:cNvSpPr txBox="1"/>
              <p:nvPr/>
            </p:nvSpPr>
            <p:spPr>
              <a:xfrm>
                <a:off x="7804926" y="3388835"/>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𝟏𝐱</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9A7AF27A-B99F-2705-4A15-CAE1B19B1115}"/>
                  </a:ext>
                </a:extLst>
              </p:cNvPr>
              <p:cNvSpPr txBox="1">
                <a:spLocks noRot="1" noChangeAspect="1" noMove="1" noResize="1" noEditPoints="1" noAdjustHandles="1" noChangeArrowheads="1" noChangeShapeType="1" noTextEdit="1"/>
              </p:cNvSpPr>
              <p:nvPr/>
            </p:nvSpPr>
            <p:spPr>
              <a:xfrm>
                <a:off x="7804926" y="3388835"/>
                <a:ext cx="399084" cy="310598"/>
              </a:xfrm>
              <a:prstGeom prst="rect">
                <a:avLst/>
              </a:prstGeom>
              <a:blipFill>
                <a:blip r:embed="rId5"/>
                <a:stretch>
                  <a:fillRect l="-12121" r="-4545" b="-13725"/>
                </a:stretch>
              </a:blipFill>
            </p:spPr>
            <p:txBody>
              <a:bodyPr/>
              <a:lstStyle/>
              <a:p>
                <a:r>
                  <a:rPr lang="en-US">
                    <a:noFill/>
                  </a:rPr>
                  <a:t> </a:t>
                </a:r>
              </a:p>
            </p:txBody>
          </p:sp>
        </mc:Fallback>
      </mc:AlternateContent>
      <p:cxnSp>
        <p:nvCxnSpPr>
          <p:cNvPr id="10" name="Ευθύγραμμο βέλος σύνδεσης 9">
            <a:extLst>
              <a:ext uri="{FF2B5EF4-FFF2-40B4-BE49-F238E27FC236}">
                <a16:creationId xmlns:a16="http://schemas.microsoft.com/office/drawing/2014/main" id="{BC46BCF9-9815-AAA0-5685-87EBD14CEA62}"/>
              </a:ext>
            </a:extLst>
          </p:cNvPr>
          <p:cNvCxnSpPr>
            <a:cxnSpLocks/>
          </p:cNvCxnSpPr>
          <p:nvPr/>
        </p:nvCxnSpPr>
        <p:spPr>
          <a:xfrm flipV="1">
            <a:off x="6482048" y="1313792"/>
            <a:ext cx="0" cy="20094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632ABBE-76E3-BC55-F069-D2684F4A75EB}"/>
                  </a:ext>
                </a:extLst>
              </p:cNvPr>
              <p:cNvSpPr txBox="1"/>
              <p:nvPr/>
            </p:nvSpPr>
            <p:spPr>
              <a:xfrm>
                <a:off x="5972273" y="1066800"/>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r>
                            <m:rPr>
                              <m:sty m:val="p"/>
                            </m:rP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y</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1632ABBE-76E3-BC55-F069-D2684F4A75EB}"/>
                  </a:ext>
                </a:extLst>
              </p:cNvPr>
              <p:cNvSpPr txBox="1">
                <a:spLocks noRot="1" noChangeAspect="1" noMove="1" noResize="1" noEditPoints="1" noAdjustHandles="1" noChangeArrowheads="1" noChangeShapeType="1" noTextEdit="1"/>
              </p:cNvSpPr>
              <p:nvPr/>
            </p:nvSpPr>
            <p:spPr>
              <a:xfrm>
                <a:off x="5972273" y="1066800"/>
                <a:ext cx="408702" cy="342466"/>
              </a:xfrm>
              <a:prstGeom prst="rect">
                <a:avLst/>
              </a:prstGeom>
              <a:blipFill>
                <a:blip r:embed="rId6"/>
                <a:stretch>
                  <a:fillRect l="-13433" r="-8955" b="-21429"/>
                </a:stretch>
              </a:blipFill>
            </p:spPr>
            <p:txBody>
              <a:bodyPr/>
              <a:lstStyle/>
              <a:p>
                <a:r>
                  <a:rPr lang="en-US">
                    <a:noFill/>
                  </a:rPr>
                  <a:t> </a:t>
                </a:r>
              </a:p>
            </p:txBody>
          </p:sp>
        </mc:Fallback>
      </mc:AlternateContent>
      <p:cxnSp>
        <p:nvCxnSpPr>
          <p:cNvPr id="12" name="Ευθύγραμμο βέλος σύνδεσης 11">
            <a:extLst>
              <a:ext uri="{FF2B5EF4-FFF2-40B4-BE49-F238E27FC236}">
                <a16:creationId xmlns:a16="http://schemas.microsoft.com/office/drawing/2014/main" id="{8CE2ADA3-19D4-DDF7-0BCC-67E8D5464CEC}"/>
              </a:ext>
            </a:extLst>
          </p:cNvPr>
          <p:cNvCxnSpPr>
            <a:cxnSpLocks/>
          </p:cNvCxnSpPr>
          <p:nvPr/>
        </p:nvCxnSpPr>
        <p:spPr>
          <a:xfrm>
            <a:off x="6482048" y="3323273"/>
            <a:ext cx="0" cy="67221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2DF2666-509B-41A9-21CC-1CD2D52D98A9}"/>
                  </a:ext>
                </a:extLst>
              </p:cNvPr>
              <p:cNvSpPr txBox="1"/>
              <p:nvPr/>
            </p:nvSpPr>
            <p:spPr>
              <a:xfrm>
                <a:off x="5972273" y="3748491"/>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𝟏𝐲</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13" name="TextBox 12">
                <a:extLst>
                  <a:ext uri="{FF2B5EF4-FFF2-40B4-BE49-F238E27FC236}">
                    <a16:creationId xmlns:a16="http://schemas.microsoft.com/office/drawing/2014/main" id="{62DF2666-509B-41A9-21CC-1CD2D52D98A9}"/>
                  </a:ext>
                </a:extLst>
              </p:cNvPr>
              <p:cNvSpPr txBox="1">
                <a:spLocks noRot="1" noChangeAspect="1" noMove="1" noResize="1" noEditPoints="1" noAdjustHandles="1" noChangeArrowheads="1" noChangeShapeType="1" noTextEdit="1"/>
              </p:cNvSpPr>
              <p:nvPr/>
            </p:nvSpPr>
            <p:spPr>
              <a:xfrm>
                <a:off x="5972273" y="3748491"/>
                <a:ext cx="408702" cy="342466"/>
              </a:xfrm>
              <a:prstGeom prst="rect">
                <a:avLst/>
              </a:prstGeom>
              <a:blipFill>
                <a:blip r:embed="rId7"/>
                <a:stretch>
                  <a:fillRect l="-13433" r="-7463" b="-21429"/>
                </a:stretch>
              </a:blipFill>
            </p:spPr>
            <p:txBody>
              <a:bodyPr/>
              <a:lstStyle/>
              <a:p>
                <a:r>
                  <a:rPr lang="en-US">
                    <a:noFill/>
                  </a:rPr>
                  <a:t> </a:t>
                </a:r>
              </a:p>
            </p:txBody>
          </p:sp>
        </mc:Fallback>
      </mc:AlternateContent>
      <p:grpSp>
        <p:nvGrpSpPr>
          <p:cNvPr id="14" name="Ομάδα 27">
            <a:extLst>
              <a:ext uri="{FF2B5EF4-FFF2-40B4-BE49-F238E27FC236}">
                <a16:creationId xmlns:a16="http://schemas.microsoft.com/office/drawing/2014/main" id="{16136027-9999-1F6E-2860-445F55E87809}"/>
              </a:ext>
            </a:extLst>
          </p:cNvPr>
          <p:cNvGrpSpPr/>
          <p:nvPr/>
        </p:nvGrpSpPr>
        <p:grpSpPr>
          <a:xfrm>
            <a:off x="7852457" y="2318532"/>
            <a:ext cx="803576" cy="727269"/>
            <a:chOff x="8020416" y="2665768"/>
            <a:chExt cx="803576" cy="727269"/>
          </a:xfrm>
        </p:grpSpPr>
        <p:cxnSp>
          <p:nvCxnSpPr>
            <p:cNvPr id="15" name="Ευθύγραμμο βέλος σύνδεσης 25">
              <a:extLst>
                <a:ext uri="{FF2B5EF4-FFF2-40B4-BE49-F238E27FC236}">
                  <a16:creationId xmlns:a16="http://schemas.microsoft.com/office/drawing/2014/main" id="{ECA9E0E4-D0B1-9356-77BC-922BE33AF531}"/>
                </a:ext>
              </a:extLst>
            </p:cNvPr>
            <p:cNvCxnSpPr/>
            <p:nvPr/>
          </p:nvCxnSpPr>
          <p:spPr>
            <a:xfrm flipV="1">
              <a:off x="8020416" y="2967819"/>
              <a:ext cx="803576" cy="42521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5AFCDDE-B194-1972-D620-63FA35F0692E}"/>
                    </a:ext>
                  </a:extLst>
                </p:cNvPr>
                <p:cNvSpPr txBox="1"/>
                <p:nvPr/>
              </p:nvSpPr>
              <p:spPr>
                <a:xfrm>
                  <a:off x="8422204" y="2665768"/>
                  <a:ext cx="259686"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accPr>
                          <m:e>
                            <m: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𝒂</m:t>
                            </m:r>
                          </m:e>
                        </m:acc>
                      </m:oMath>
                    </m:oMathPara>
                  </a14:m>
                  <a:endPar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A5AFCDDE-B194-1972-D620-63FA35F0692E}"/>
                    </a:ext>
                  </a:extLst>
                </p:cNvPr>
                <p:cNvSpPr txBox="1">
                  <a:spLocks noRot="1" noChangeAspect="1" noMove="1" noResize="1" noEditPoints="1" noAdjustHandles="1" noChangeArrowheads="1" noChangeShapeType="1" noTextEdit="1"/>
                </p:cNvSpPr>
                <p:nvPr/>
              </p:nvSpPr>
              <p:spPr>
                <a:xfrm>
                  <a:off x="8422204" y="2665768"/>
                  <a:ext cx="259686" cy="369332"/>
                </a:xfrm>
                <a:prstGeom prst="rect">
                  <a:avLst/>
                </a:prstGeom>
                <a:blipFill>
                  <a:blip r:embed="rId8"/>
                  <a:stretch>
                    <a:fillRect l="-16667" r="-19048"/>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606600" y="1871640"/>
              <a:ext cx="5733346" cy="5291160"/>
            </p14:xfrm>
          </p:contentPart>
        </mc:Choice>
        <mc:Fallback xmlns="">
          <p:pic>
            <p:nvPicPr>
              <p:cNvPr id="5" name="Ink 4"/>
              <p:cNvPicPr/>
              <p:nvPr/>
            </p:nvPicPr>
            <p:blipFill>
              <a:blip r:embed="rId10"/>
              <a:stretch>
                <a:fillRect/>
              </a:stretch>
            </p:blipFill>
            <p:spPr>
              <a:xfrm>
                <a:off x="597960" y="1862640"/>
                <a:ext cx="5754226" cy="5309520"/>
              </a:xfrm>
              <a:prstGeom prst="rect">
                <a:avLst/>
              </a:prstGeom>
            </p:spPr>
          </p:pic>
        </mc:Fallback>
      </mc:AlternateContent>
    </p:spTree>
    <p:extLst>
      <p:ext uri="{BB962C8B-B14F-4D97-AF65-F5344CB8AC3E}">
        <p14:creationId xmlns:p14="http://schemas.microsoft.com/office/powerpoint/2010/main" val="3894733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A5F32-6A98-F29A-1177-48C1651519F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55BBFBF-469F-EF66-F716-AB180C120EAE}"/>
              </a:ext>
            </a:extLst>
          </p:cNvPr>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a:extLst>
              <a:ext uri="{FF2B5EF4-FFF2-40B4-BE49-F238E27FC236}">
                <a16:creationId xmlns:a16="http://schemas.microsoft.com/office/drawing/2014/main" id="{711A100D-5A47-1CEF-B2BF-BA65712CBF6F}"/>
              </a:ext>
            </a:extLst>
          </p:cNvPr>
          <p:cNvSpPr>
            <a:spLocks noGrp="1"/>
          </p:cNvSpPr>
          <p:nvPr>
            <p:ph idx="1"/>
          </p:nvPr>
        </p:nvSpPr>
        <p:spPr>
          <a:xfrm>
            <a:off x="738351" y="1371600"/>
            <a:ext cx="7643308" cy="4153348"/>
          </a:xfrm>
        </p:spPr>
        <p:txBody>
          <a:bodyPr>
            <a:normAutofit/>
          </a:bodyPr>
          <a:lstStyle/>
          <a:p>
            <a:r>
              <a:rPr lang="el-GR" sz="2100" b="1" dirty="0"/>
              <a:t>Παράδειγμα – Λύση</a:t>
            </a:r>
            <a:r>
              <a:rPr lang="en-US" sz="2100" b="1" dirty="0"/>
              <a:t> (</a:t>
            </a:r>
            <a:r>
              <a:rPr lang="el-GR" sz="2100" b="1" dirty="0">
                <a:solidFill>
                  <a:srgbClr val="FF0000"/>
                </a:solidFill>
              </a:rPr>
              <a:t>ΞΑΝΑ</a:t>
            </a:r>
            <a:r>
              <a:rPr lang="el-GR" sz="2100" b="1" dirty="0"/>
              <a:t>):</a:t>
            </a:r>
          </a:p>
        </p:txBody>
      </p:sp>
      <p:pic>
        <p:nvPicPr>
          <p:cNvPr id="4" name="Εικόνα 3">
            <a:extLst>
              <a:ext uri="{FF2B5EF4-FFF2-40B4-BE49-F238E27FC236}">
                <a16:creationId xmlns:a16="http://schemas.microsoft.com/office/drawing/2014/main" id="{21153377-9D7B-8251-7E73-CB9F7DAA4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781" y="685800"/>
            <a:ext cx="3212019" cy="3810001"/>
          </a:xfrm>
          <a:prstGeom prst="rect">
            <a:avLst/>
          </a:prstGeom>
        </p:spPr>
      </p:pic>
      <p:cxnSp>
        <p:nvCxnSpPr>
          <p:cNvPr id="7" name="Ευθύγραμμο βέλος σύνδεσης 6">
            <a:extLst>
              <a:ext uri="{FF2B5EF4-FFF2-40B4-BE49-F238E27FC236}">
                <a16:creationId xmlns:a16="http://schemas.microsoft.com/office/drawing/2014/main" id="{6B19F7D3-FDB6-3254-A450-735E988C4C9F}"/>
              </a:ext>
            </a:extLst>
          </p:cNvPr>
          <p:cNvCxnSpPr>
            <a:cxnSpLocks/>
          </p:cNvCxnSpPr>
          <p:nvPr/>
        </p:nvCxnSpPr>
        <p:spPr>
          <a:xfrm flipV="1">
            <a:off x="6472621" y="3323273"/>
            <a:ext cx="1410092"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8EEF1A96-E8D9-F191-CC18-D0CADCF9BD29}"/>
              </a:ext>
            </a:extLst>
          </p:cNvPr>
          <p:cNvCxnSpPr/>
          <p:nvPr/>
        </p:nvCxnSpPr>
        <p:spPr>
          <a:xfrm>
            <a:off x="6472621" y="3323273"/>
            <a:ext cx="1066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F851340-1268-B7DC-23D6-D368BF81FFAC}"/>
                  </a:ext>
                </a:extLst>
              </p:cNvPr>
              <p:cNvSpPr txBox="1"/>
              <p:nvPr/>
            </p:nvSpPr>
            <p:spPr>
              <a:xfrm>
                <a:off x="7425513" y="2908858"/>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𝟐𝐱</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0F851340-1268-B7DC-23D6-D368BF81FFAC}"/>
                  </a:ext>
                </a:extLst>
              </p:cNvPr>
              <p:cNvSpPr txBox="1">
                <a:spLocks noRot="1" noChangeAspect="1" noMove="1" noResize="1" noEditPoints="1" noAdjustHandles="1" noChangeArrowheads="1" noChangeShapeType="1" noTextEdit="1"/>
              </p:cNvSpPr>
              <p:nvPr/>
            </p:nvSpPr>
            <p:spPr>
              <a:xfrm>
                <a:off x="7425513" y="2908858"/>
                <a:ext cx="399084" cy="310598"/>
              </a:xfrm>
              <a:prstGeom prst="rect">
                <a:avLst/>
              </a:prstGeom>
              <a:blipFill>
                <a:blip r:embed="rId4"/>
                <a:stretch>
                  <a:fillRect l="-12121" r="-4545"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C45F295-B49B-EF13-657C-1D742484A662}"/>
                  </a:ext>
                </a:extLst>
              </p:cNvPr>
              <p:cNvSpPr txBox="1"/>
              <p:nvPr/>
            </p:nvSpPr>
            <p:spPr>
              <a:xfrm>
                <a:off x="7795499" y="3388835"/>
                <a:ext cx="399084"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𝟏𝐱</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FC45F295-B49B-EF13-657C-1D742484A662}"/>
                  </a:ext>
                </a:extLst>
              </p:cNvPr>
              <p:cNvSpPr txBox="1">
                <a:spLocks noRot="1" noChangeAspect="1" noMove="1" noResize="1" noEditPoints="1" noAdjustHandles="1" noChangeArrowheads="1" noChangeShapeType="1" noTextEdit="1"/>
              </p:cNvSpPr>
              <p:nvPr/>
            </p:nvSpPr>
            <p:spPr>
              <a:xfrm>
                <a:off x="7795499" y="3388835"/>
                <a:ext cx="399084" cy="310598"/>
              </a:xfrm>
              <a:prstGeom prst="rect">
                <a:avLst/>
              </a:prstGeom>
              <a:blipFill>
                <a:blip r:embed="rId5"/>
                <a:stretch>
                  <a:fillRect l="-13846" r="-4615" b="-13725"/>
                </a:stretch>
              </a:blipFill>
            </p:spPr>
            <p:txBody>
              <a:bodyPr/>
              <a:lstStyle/>
              <a:p>
                <a:r>
                  <a:rPr lang="en-US">
                    <a:noFill/>
                  </a:rPr>
                  <a:t> </a:t>
                </a:r>
              </a:p>
            </p:txBody>
          </p:sp>
        </mc:Fallback>
      </mc:AlternateContent>
      <p:cxnSp>
        <p:nvCxnSpPr>
          <p:cNvPr id="11" name="Ευθύγραμμο βέλος σύνδεσης 10">
            <a:extLst>
              <a:ext uri="{FF2B5EF4-FFF2-40B4-BE49-F238E27FC236}">
                <a16:creationId xmlns:a16="http://schemas.microsoft.com/office/drawing/2014/main" id="{835C0990-D829-1F8C-1236-2F88511F6C11}"/>
              </a:ext>
            </a:extLst>
          </p:cNvPr>
          <p:cNvCxnSpPr>
            <a:cxnSpLocks/>
          </p:cNvCxnSpPr>
          <p:nvPr/>
        </p:nvCxnSpPr>
        <p:spPr>
          <a:xfrm flipV="1">
            <a:off x="6472621" y="1313792"/>
            <a:ext cx="0" cy="20094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6C974A5-3EA5-DCF6-189B-D13E50CF8A5B}"/>
                  </a:ext>
                </a:extLst>
              </p:cNvPr>
              <p:cNvSpPr txBox="1"/>
              <p:nvPr/>
            </p:nvSpPr>
            <p:spPr>
              <a:xfrm>
                <a:off x="5962846" y="1066800"/>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r>
                            <m:rPr>
                              <m:sty m:val="p"/>
                            </m:rPr>
                            <a:rPr kumimoji="0" lang="en-US" sz="18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y</m:t>
                          </m:r>
                        </m:sub>
                      </m:sSub>
                    </m:oMath>
                  </m:oMathPara>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46C974A5-3EA5-DCF6-189B-D13E50CF8A5B}"/>
                  </a:ext>
                </a:extLst>
              </p:cNvPr>
              <p:cNvSpPr txBox="1">
                <a:spLocks noRot="1" noChangeAspect="1" noMove="1" noResize="1" noEditPoints="1" noAdjustHandles="1" noChangeArrowheads="1" noChangeShapeType="1" noTextEdit="1"/>
              </p:cNvSpPr>
              <p:nvPr/>
            </p:nvSpPr>
            <p:spPr>
              <a:xfrm>
                <a:off x="5962846" y="1066800"/>
                <a:ext cx="408702" cy="342466"/>
              </a:xfrm>
              <a:prstGeom prst="rect">
                <a:avLst/>
              </a:prstGeom>
              <a:blipFill>
                <a:blip r:embed="rId6"/>
                <a:stretch>
                  <a:fillRect l="-11940" r="-10448" b="-21429"/>
                </a:stretch>
              </a:blipFill>
            </p:spPr>
            <p:txBody>
              <a:bodyPr/>
              <a:lstStyle/>
              <a:p>
                <a:r>
                  <a:rPr lang="en-US">
                    <a:noFill/>
                  </a:rPr>
                  <a:t> </a:t>
                </a:r>
              </a:p>
            </p:txBody>
          </p:sp>
        </mc:Fallback>
      </mc:AlternateContent>
      <p:cxnSp>
        <p:nvCxnSpPr>
          <p:cNvPr id="13" name="Ευθύγραμμο βέλος σύνδεσης 12">
            <a:extLst>
              <a:ext uri="{FF2B5EF4-FFF2-40B4-BE49-F238E27FC236}">
                <a16:creationId xmlns:a16="http://schemas.microsoft.com/office/drawing/2014/main" id="{FC811570-4C12-1143-D9AF-F7033F027DB3}"/>
              </a:ext>
            </a:extLst>
          </p:cNvPr>
          <p:cNvCxnSpPr>
            <a:cxnSpLocks/>
          </p:cNvCxnSpPr>
          <p:nvPr/>
        </p:nvCxnSpPr>
        <p:spPr>
          <a:xfrm>
            <a:off x="6472621" y="3323273"/>
            <a:ext cx="0" cy="67221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4DC9079-132A-4826-5698-A71D9EE43746}"/>
                  </a:ext>
                </a:extLst>
              </p:cNvPr>
              <p:cNvSpPr txBox="1"/>
              <p:nvPr/>
            </p:nvSpPr>
            <p:spPr>
              <a:xfrm>
                <a:off x="5962846" y="3748491"/>
                <a:ext cx="408702" cy="3424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acc>
                            <m:accPr>
                              <m:chr m:val="⃗"/>
                              <m:ctrlP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accPr>
                            <m:e>
                              <m:r>
                                <a:rPr kumimoji="0" lang="en-US" sz="18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m:t>
                              </m:r>
                            </m:e>
                          </m:acc>
                        </m:e>
                        <m:sub>
                          <m:r>
                            <a:rPr kumimoji="0" lang="en-US" sz="1800" b="1" i="0"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𝟏𝐲</m:t>
                          </m:r>
                        </m:sub>
                      </m:sSub>
                    </m:oMath>
                  </m:oMathPara>
                </a14:m>
                <a:endPar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mc:Choice>
        <mc:Fallback xmlns="">
          <p:sp>
            <p:nvSpPr>
              <p:cNvPr id="14" name="TextBox 13">
                <a:extLst>
                  <a:ext uri="{FF2B5EF4-FFF2-40B4-BE49-F238E27FC236}">
                    <a16:creationId xmlns:a16="http://schemas.microsoft.com/office/drawing/2014/main" id="{A4DC9079-132A-4826-5698-A71D9EE43746}"/>
                  </a:ext>
                </a:extLst>
              </p:cNvPr>
              <p:cNvSpPr txBox="1">
                <a:spLocks noRot="1" noChangeAspect="1" noMove="1" noResize="1" noEditPoints="1" noAdjustHandles="1" noChangeArrowheads="1" noChangeShapeType="1" noTextEdit="1"/>
              </p:cNvSpPr>
              <p:nvPr/>
            </p:nvSpPr>
            <p:spPr>
              <a:xfrm>
                <a:off x="5962846" y="3748491"/>
                <a:ext cx="408702" cy="342466"/>
              </a:xfrm>
              <a:prstGeom prst="rect">
                <a:avLst/>
              </a:prstGeom>
              <a:blipFill>
                <a:blip r:embed="rId7"/>
                <a:stretch>
                  <a:fillRect l="-11940" r="-8955" b="-21429"/>
                </a:stretch>
              </a:blipFill>
            </p:spPr>
            <p:txBody>
              <a:bodyPr/>
              <a:lstStyle/>
              <a:p>
                <a:r>
                  <a:rPr lang="en-US">
                    <a:noFill/>
                  </a:rPr>
                  <a:t> </a:t>
                </a:r>
              </a:p>
            </p:txBody>
          </p:sp>
        </mc:Fallback>
      </mc:AlternateContent>
      <p:grpSp>
        <p:nvGrpSpPr>
          <p:cNvPr id="15" name="Ομάδα 27">
            <a:extLst>
              <a:ext uri="{FF2B5EF4-FFF2-40B4-BE49-F238E27FC236}">
                <a16:creationId xmlns:a16="http://schemas.microsoft.com/office/drawing/2014/main" id="{16136027-9999-1F6E-2860-445F55E87809}"/>
              </a:ext>
            </a:extLst>
          </p:cNvPr>
          <p:cNvGrpSpPr/>
          <p:nvPr/>
        </p:nvGrpSpPr>
        <p:grpSpPr>
          <a:xfrm>
            <a:off x="7852457" y="2318532"/>
            <a:ext cx="803576" cy="727269"/>
            <a:chOff x="8020416" y="2665768"/>
            <a:chExt cx="803576" cy="727269"/>
          </a:xfrm>
        </p:grpSpPr>
        <p:cxnSp>
          <p:nvCxnSpPr>
            <p:cNvPr id="16" name="Ευθύγραμμο βέλος σύνδεσης 25">
              <a:extLst>
                <a:ext uri="{FF2B5EF4-FFF2-40B4-BE49-F238E27FC236}">
                  <a16:creationId xmlns:a16="http://schemas.microsoft.com/office/drawing/2014/main" id="{ECA9E0E4-D0B1-9356-77BC-922BE33AF531}"/>
                </a:ext>
              </a:extLst>
            </p:cNvPr>
            <p:cNvCxnSpPr/>
            <p:nvPr/>
          </p:nvCxnSpPr>
          <p:spPr>
            <a:xfrm flipV="1">
              <a:off x="8020416" y="2967819"/>
              <a:ext cx="803576" cy="42521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5AFCDDE-B194-1972-D620-63FA35F0692E}"/>
                    </a:ext>
                  </a:extLst>
                </p:cNvPr>
                <p:cNvSpPr txBox="1"/>
                <p:nvPr/>
              </p:nvSpPr>
              <p:spPr>
                <a:xfrm>
                  <a:off x="8422204" y="2665768"/>
                  <a:ext cx="259686"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accPr>
                          <m:e>
                            <m:r>
                              <a:rPr kumimoji="0" lang="en-US" sz="24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𝒂</m:t>
                            </m:r>
                          </m:e>
                        </m:acc>
                      </m:oMath>
                    </m:oMathPara>
                  </a14:m>
                  <a:endPar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A5AFCDDE-B194-1972-D620-63FA35F0692E}"/>
                    </a:ext>
                  </a:extLst>
                </p:cNvPr>
                <p:cNvSpPr txBox="1">
                  <a:spLocks noRot="1" noChangeAspect="1" noMove="1" noResize="1" noEditPoints="1" noAdjustHandles="1" noChangeArrowheads="1" noChangeShapeType="1" noTextEdit="1"/>
                </p:cNvSpPr>
                <p:nvPr/>
              </p:nvSpPr>
              <p:spPr>
                <a:xfrm>
                  <a:off x="8422204" y="2665768"/>
                  <a:ext cx="259686" cy="369332"/>
                </a:xfrm>
                <a:prstGeom prst="rect">
                  <a:avLst/>
                </a:prstGeom>
                <a:blipFill>
                  <a:blip r:embed="rId8"/>
                  <a:stretch>
                    <a:fillRect l="-16667" r="-19048"/>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612359" y="1855440"/>
              <a:ext cx="7107825" cy="5459760"/>
            </p14:xfrm>
          </p:contentPart>
        </mc:Choice>
        <mc:Fallback xmlns="">
          <p:pic>
            <p:nvPicPr>
              <p:cNvPr id="5" name="Ink 4"/>
              <p:cNvPicPr/>
              <p:nvPr/>
            </p:nvPicPr>
            <p:blipFill>
              <a:blip r:embed="rId10"/>
              <a:stretch>
                <a:fillRect/>
              </a:stretch>
            </p:blipFill>
            <p:spPr>
              <a:xfrm>
                <a:off x="605519" y="1848240"/>
                <a:ext cx="7124025" cy="5476321"/>
              </a:xfrm>
              <a:prstGeom prst="rect">
                <a:avLst/>
              </a:prstGeom>
            </p:spPr>
          </p:pic>
        </mc:Fallback>
      </mc:AlternateContent>
    </p:spTree>
    <p:extLst>
      <p:ext uri="{BB962C8B-B14F-4D97-AF65-F5344CB8AC3E}">
        <p14:creationId xmlns:p14="http://schemas.microsoft.com/office/powerpoint/2010/main" val="276616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9CD5-4BE1-A67F-10DF-6ACE2A99E34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764FF8D-EEB5-EF29-5A46-1C52A7C417C6}"/>
              </a:ext>
            </a:extLst>
          </p:cNvPr>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5AFFAC50-68F0-53AD-41B4-C80F14DEAF1F}"/>
                  </a:ext>
                </a:extLst>
              </p:cNvPr>
              <p:cNvSpPr>
                <a:spLocks noGrp="1"/>
              </p:cNvSpPr>
              <p:nvPr>
                <p:ph idx="1"/>
              </p:nvPr>
            </p:nvSpPr>
            <p:spPr>
              <a:xfrm>
                <a:off x="738350" y="1371600"/>
                <a:ext cx="7872249" cy="5181600"/>
              </a:xfrm>
            </p:spPr>
            <p:txBody>
              <a:bodyPr>
                <a:normAutofit lnSpcReduction="10000"/>
              </a:bodyPr>
              <a:lstStyle/>
              <a:p>
                <a:r>
                  <a:rPr lang="el-GR" b="1" dirty="0"/>
                  <a:t>Δύναμη του βάρους</a:t>
                </a:r>
              </a:p>
              <a:p>
                <a:pPr lvl="1"/>
                <a:r>
                  <a:rPr lang="el-GR" dirty="0"/>
                  <a:t>Όλα τα σώματα έλκονται από τη Γη</a:t>
                </a:r>
              </a:p>
              <a:p>
                <a:pPr lvl="1"/>
                <a:r>
                  <a:rPr lang="el-GR" dirty="0"/>
                  <a:t>Με άλλα λόγια, η Γη ασκεί δύναμη επάνω τους</a:t>
                </a:r>
              </a:p>
              <a:p>
                <a:pPr lvl="1"/>
                <a:r>
                  <a:rPr lang="el-GR" dirty="0"/>
                  <a:t>Την περίφημη </a:t>
                </a:r>
                <a:r>
                  <a:rPr lang="el-GR" b="1" u="sng" dirty="0"/>
                  <a:t>δύναμη του βάρους </a:t>
                </a:r>
                <a14:m>
                  <m:oMath xmlns:m="http://schemas.openxmlformats.org/officeDocument/2006/math">
                    <m:sSub>
                      <m:sSubPr>
                        <m:ctrlPr>
                          <a:rPr lang="el-GR" sz="2400" i="1">
                            <a:latin typeface="Cambria Math" panose="02040503050406030204" pitchFamily="18" charset="0"/>
                            <a:ea typeface="Cambria Math" panose="02040503050406030204" pitchFamily="18" charset="0"/>
                          </a:rPr>
                        </m:ctrlPr>
                      </m:sSubPr>
                      <m:e>
                        <m:acc>
                          <m:accPr>
                            <m:chr m:val="⃗"/>
                            <m:ctrlPr>
                              <a:rPr lang="el-GR"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𝐹</m:t>
                            </m:r>
                          </m:e>
                        </m:acc>
                      </m:e>
                      <m:sub>
                        <m:r>
                          <a:rPr lang="en-US" sz="2400" i="1">
                            <a:latin typeface="Cambria Math" panose="02040503050406030204" pitchFamily="18" charset="0"/>
                            <a:ea typeface="Cambria Math" panose="02040503050406030204" pitchFamily="18" charset="0"/>
                          </a:rPr>
                          <m:t>𝑔</m:t>
                        </m:r>
                      </m:sub>
                    </m:sSub>
                  </m:oMath>
                </a14:m>
                <a:endParaRPr lang="el-GR" b="1" u="sng" dirty="0"/>
              </a:p>
              <a:p>
                <a:pPr lvl="1"/>
                <a:r>
                  <a:rPr lang="el-GR" dirty="0"/>
                  <a:t>Άρα, τα επιταχύνει</a:t>
                </a:r>
                <a:r>
                  <a:rPr lang="en-BS" dirty="0"/>
                  <a:t> </a:t>
                </a:r>
                <a:r>
                  <a:rPr lang="el-GR" dirty="0"/>
                  <a:t>προς το κέντρο της!</a:t>
                </a:r>
              </a:p>
              <a:p>
                <a:pPr marL="685800" lvl="2" indent="0">
                  <a:buNone/>
                </a:pPr>
                <a:endParaRPr lang="el-GR" dirty="0"/>
              </a:p>
              <a:p>
                <a:r>
                  <a:rPr lang="el-GR" b="1" dirty="0" err="1"/>
                  <a:t>Βαρυτική</a:t>
                </a:r>
                <a:r>
                  <a:rPr lang="el-GR" b="1" dirty="0"/>
                  <a:t> επιτάχυνση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𝒈</m:t>
                        </m:r>
                      </m:e>
                    </m:acc>
                    <m:r>
                      <a:rPr lang="el-GR" b="1" i="1" smtClean="0">
                        <a:latin typeface="Cambria Math" panose="02040503050406030204" pitchFamily="18" charset="0"/>
                      </a:rPr>
                      <m:t>=</m:t>
                    </m:r>
                    <m:d>
                      <m:dPr>
                        <m:ctrlPr>
                          <a:rPr lang="el-GR" b="1" i="1" smtClean="0">
                            <a:latin typeface="Cambria Math" panose="02040503050406030204" pitchFamily="18" charset="0"/>
                          </a:rPr>
                        </m:ctrlPr>
                      </m:dPr>
                      <m:e>
                        <m:r>
                          <a:rPr lang="el-GR" b="1" i="1" smtClean="0">
                            <a:latin typeface="Cambria Math" panose="02040503050406030204" pitchFamily="18" charset="0"/>
                          </a:rPr>
                          <m:t>−</m:t>
                        </m:r>
                        <m:r>
                          <a:rPr lang="el-GR" b="1" i="1" smtClean="0">
                            <a:latin typeface="Cambria Math" panose="02040503050406030204" pitchFamily="18" charset="0"/>
                          </a:rPr>
                          <m:t>𝟗</m:t>
                        </m:r>
                        <m:r>
                          <a:rPr lang="el-GR" b="1" i="1" smtClean="0">
                            <a:latin typeface="Cambria Math" panose="02040503050406030204" pitchFamily="18" charset="0"/>
                          </a:rPr>
                          <m:t>.</m:t>
                        </m:r>
                        <m:r>
                          <a:rPr lang="el-GR" b="1" i="1" smtClean="0">
                            <a:latin typeface="Cambria Math" panose="02040503050406030204" pitchFamily="18" charset="0"/>
                          </a:rPr>
                          <m:t>𝟖</m:t>
                        </m:r>
                        <m:f>
                          <m:fPr>
                            <m:ctrlPr>
                              <a:rPr lang="en-US" b="1" i="1" smtClean="0">
                                <a:latin typeface="Cambria Math" panose="02040503050406030204" pitchFamily="18" charset="0"/>
                              </a:rPr>
                            </m:ctrlPr>
                          </m:fPr>
                          <m:num>
                            <m:r>
                              <a:rPr lang="en-US" b="1" i="0" smtClean="0">
                                <a:latin typeface="Cambria Math" panose="02040503050406030204" pitchFamily="18" charset="0"/>
                              </a:rPr>
                              <m:t>𝐦</m:t>
                            </m:r>
                          </m:num>
                          <m:den>
                            <m:sSup>
                              <m:sSupPr>
                                <m:ctrlPr>
                                  <a:rPr lang="en-US" b="1" i="1" smtClean="0">
                                    <a:latin typeface="Cambria Math" panose="02040503050406030204" pitchFamily="18" charset="0"/>
                                  </a:rPr>
                                </m:ctrlPr>
                              </m:sSupPr>
                              <m:e>
                                <m:r>
                                  <a:rPr lang="en-US" b="1" i="0" smtClean="0">
                                    <a:latin typeface="Cambria Math" panose="02040503050406030204" pitchFamily="18" charset="0"/>
                                  </a:rPr>
                                  <m:t>𝐬</m:t>
                                </m:r>
                              </m:e>
                              <m:sup>
                                <m:r>
                                  <a:rPr lang="en-US" b="1" i="0" smtClean="0">
                                    <a:latin typeface="Cambria Math" panose="02040503050406030204" pitchFamily="18" charset="0"/>
                                  </a:rPr>
                                  <m:t>𝟐</m:t>
                                </m:r>
                              </m:sup>
                            </m:sSup>
                          </m:den>
                        </m:f>
                      </m:e>
                    </m:d>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𝒋</m:t>
                        </m:r>
                      </m:e>
                    </m:acc>
                  </m:oMath>
                </a14:m>
                <a:endParaRPr lang="en-US" b="1" dirty="0"/>
              </a:p>
              <a:p>
                <a:pPr marL="68580" indent="0">
                  <a:buNone/>
                </a:pPr>
                <a:endParaRPr lang="en-US" dirty="0"/>
              </a:p>
              <a:p>
                <a:r>
                  <a:rPr lang="en-US" dirty="0"/>
                  <a:t>2</a:t>
                </a:r>
                <a:r>
                  <a:rPr lang="el-GR" baseline="30000" dirty="0" err="1"/>
                  <a:t>ος</a:t>
                </a:r>
                <a:r>
                  <a:rPr lang="el-GR" dirty="0"/>
                  <a:t> Νόμος του </a:t>
                </a:r>
                <a:r>
                  <a:rPr lang="en-US" dirty="0"/>
                  <a:t>Newton </a:t>
                </a:r>
                <a:r>
                  <a:rPr lang="el-GR" dirty="0"/>
                  <a:t>για αντικείμενο που </a:t>
                </a:r>
                <a:r>
                  <a:rPr lang="el-GR" b="1" dirty="0"/>
                  <a:t>πέφτει ελεύθερα</a:t>
                </a:r>
                <a:r>
                  <a:rPr lang="el-GR" dirty="0"/>
                  <a:t>, θετική φορά </a:t>
                </a:r>
                <a:r>
                  <a:rPr lang="el-GR" dirty="0">
                    <a:sym typeface="Wingdings" panose="05000000000000000000" pitchFamily="2" charset="2"/>
                  </a:rPr>
                  <a:t></a:t>
                </a:r>
                <a:endParaRPr lang="en-US" dirty="0"/>
              </a:p>
              <a:p>
                <a:pPr marL="6858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800" i="1" smtClean="0">
                              <a:latin typeface="Cambria Math" panose="02040503050406030204" pitchFamily="18" charset="0"/>
                            </a:rPr>
                          </m:ctrlPr>
                        </m:naryPr>
                        <m:sub/>
                        <m:sup/>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𝐹</m:t>
                              </m:r>
                            </m:e>
                          </m:acc>
                          <m:r>
                            <a:rPr lang="en-US" sz="2800" b="0" i="1" smtClean="0">
                              <a:latin typeface="Cambria Math" panose="02040503050406030204" pitchFamily="18" charset="0"/>
                            </a:rPr>
                            <m:t>=</m:t>
                          </m:r>
                          <m:r>
                            <a:rPr lang="en-US" sz="2800" b="0" i="1" smtClean="0">
                              <a:latin typeface="Cambria Math" panose="02040503050406030204" pitchFamily="18" charset="0"/>
                            </a:rPr>
                            <m:t>𝑚</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𝑔</m:t>
                              </m:r>
                            </m:e>
                          </m:acc>
                          <m:r>
                            <a:rPr lang="en-US" sz="2800" i="1" smtClean="0">
                              <a:latin typeface="Cambria Math" panose="02040503050406030204" pitchFamily="18" charset="0"/>
                              <a:ea typeface="Cambria Math" panose="02040503050406030204" pitchFamily="18" charset="0"/>
                            </a:rPr>
                            <m:t>⟺</m:t>
                          </m:r>
                          <m:r>
                            <a:rPr lang="el-GR" sz="2800" b="0" i="1" smtClean="0">
                              <a:latin typeface="Cambria Math" panose="02040503050406030204" pitchFamily="18" charset="0"/>
                              <a:ea typeface="Cambria Math" panose="02040503050406030204" pitchFamily="18" charset="0"/>
                            </a:rPr>
                            <m:t> </m:t>
                          </m:r>
                          <m:sSub>
                            <m:sSubPr>
                              <m:ctrlPr>
                                <a:rPr lang="el-GR" sz="2800" b="0" i="1" smtClean="0">
                                  <a:latin typeface="Cambria Math" panose="02040503050406030204" pitchFamily="18" charset="0"/>
                                  <a:ea typeface="Cambria Math" panose="02040503050406030204" pitchFamily="18" charset="0"/>
                                </a:rPr>
                              </m:ctrlPr>
                            </m:sSubPr>
                            <m:e>
                              <m:acc>
                                <m:accPr>
                                  <m:chr m:val="⃗"/>
                                  <m:ctrlPr>
                                    <a:rPr lang="el-GR"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𝐹</m:t>
                                  </m:r>
                                </m:e>
                              </m:acc>
                            </m:e>
                            <m:sub>
                              <m:r>
                                <a:rPr lang="en-US" sz="2800" b="0" i="1" smtClean="0">
                                  <a:latin typeface="Cambria Math" panose="02040503050406030204" pitchFamily="18" charset="0"/>
                                  <a:ea typeface="Cambria Math" panose="02040503050406030204" pitchFamily="18" charset="0"/>
                                </a:rPr>
                                <m:t>𝑔</m:t>
                              </m:r>
                            </m:sub>
                          </m:sSub>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𝑚</m:t>
                          </m:r>
                          <m:acc>
                            <m:accPr>
                              <m:chr m:val="⃗"/>
                              <m:ctrlPr>
                                <a:rPr lang="en-US" sz="2800" i="1">
                                  <a:latin typeface="Cambria Math" panose="02040503050406030204" pitchFamily="18" charset="0"/>
                                </a:rPr>
                              </m:ctrlPr>
                            </m:accPr>
                            <m:e>
                              <m:r>
                                <a:rPr lang="en-US" sz="2800" i="1">
                                  <a:latin typeface="Cambria Math" panose="02040503050406030204" pitchFamily="18" charset="0"/>
                                </a:rPr>
                                <m:t>𝑔</m:t>
                              </m:r>
                            </m:e>
                          </m:acc>
                        </m:e>
                      </m:nary>
                      <m:r>
                        <a:rPr lang="el-GR"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𝑔</m:t>
                          </m:r>
                        </m:sub>
                      </m:sSub>
                      <m:r>
                        <a:rPr lang="en-US" sz="2800" b="0" i="1" smtClean="0">
                          <a:latin typeface="Cambria Math" panose="02040503050406030204" pitchFamily="18" charset="0"/>
                        </a:rPr>
                        <m:t>=−</m:t>
                      </m:r>
                      <m:r>
                        <a:rPr lang="en-US" sz="2800" b="0" i="1" smtClean="0">
                          <a:latin typeface="Cambria Math" panose="02040503050406030204" pitchFamily="18" charset="0"/>
                        </a:rPr>
                        <m:t>𝑚𝑔</m:t>
                      </m:r>
                    </m:oMath>
                  </m:oMathPara>
                </a14:m>
                <a:endParaRPr lang="en-US" sz="2800" b="0" dirty="0"/>
              </a:p>
              <a:p>
                <a:pPr marL="68580" indent="0">
                  <a:buNone/>
                </a:pPr>
                <a:endParaRPr lang="en-US" sz="2800" b="0" dirty="0"/>
              </a:p>
              <a:p>
                <a:pPr marL="68580" indent="0">
                  <a:buNone/>
                </a:pPr>
                <a:endParaRPr lang="el-GR" sz="2800" b="0" dirty="0"/>
              </a:p>
              <a:p>
                <a:pPr marL="68580" indent="0">
                  <a:buNone/>
                </a:pPr>
                <a:endParaRPr lang="el-GR" dirty="0"/>
              </a:p>
            </p:txBody>
          </p:sp>
        </mc:Choice>
        <mc:Fallback xmlns="">
          <p:sp>
            <p:nvSpPr>
              <p:cNvPr id="3" name="Θέση περιεχομένου 2">
                <a:extLst>
                  <a:ext uri="{FF2B5EF4-FFF2-40B4-BE49-F238E27FC236}">
                    <a16:creationId xmlns:a16="http://schemas.microsoft.com/office/drawing/2014/main" id="{5AFFAC50-68F0-53AD-41B4-C80F14DEAF1F}"/>
                  </a:ext>
                </a:extLst>
              </p:cNvPr>
              <p:cNvSpPr>
                <a:spLocks noGrp="1" noRot="1" noChangeAspect="1" noMove="1" noResize="1" noEditPoints="1" noAdjustHandles="1" noChangeArrowheads="1" noChangeShapeType="1" noTextEdit="1"/>
              </p:cNvSpPr>
              <p:nvPr>
                <p:ph idx="1"/>
              </p:nvPr>
            </p:nvSpPr>
            <p:spPr>
              <a:xfrm>
                <a:off x="738350" y="1371600"/>
                <a:ext cx="7872249" cy="5181600"/>
              </a:xfrm>
              <a:blipFill>
                <a:blip r:embed="rId2"/>
                <a:stretch>
                  <a:fillRect t="-1647"/>
                </a:stretch>
              </a:blipFill>
            </p:spPr>
            <p:txBody>
              <a:bodyPr/>
              <a:lstStyle/>
              <a:p>
                <a:r>
                  <a:rPr lang="en-US">
                    <a:noFill/>
                  </a:rPr>
                  <a:t> </a:t>
                </a:r>
              </a:p>
            </p:txBody>
          </p:sp>
        </mc:Fallback>
      </mc:AlternateContent>
      <p:grpSp>
        <p:nvGrpSpPr>
          <p:cNvPr id="9" name="Group 8"/>
          <p:cNvGrpSpPr/>
          <p:nvPr/>
        </p:nvGrpSpPr>
        <p:grpSpPr>
          <a:xfrm>
            <a:off x="7902908" y="3581400"/>
            <a:ext cx="691246" cy="1624496"/>
            <a:chOff x="7848600" y="3657600"/>
            <a:chExt cx="691246" cy="1624496"/>
          </a:xfrm>
        </p:grpSpPr>
        <p:sp>
          <p:nvSpPr>
            <p:cNvPr id="5" name="Oval 4"/>
            <p:cNvSpPr/>
            <p:nvPr/>
          </p:nvSpPr>
          <p:spPr>
            <a:xfrm>
              <a:off x="78486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p:cNvCxnSpPr/>
            <p:nvPr/>
          </p:nvCxnSpPr>
          <p:spPr>
            <a:xfrm>
              <a:off x="8029281" y="3886200"/>
              <a:ext cx="0" cy="1066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8006238" y="4737075"/>
                  <a:ext cx="533608" cy="5450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l-GR"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𝐹</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𝑔</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8006238" y="4737075"/>
                  <a:ext cx="533608" cy="545021"/>
                </a:xfrm>
                <a:prstGeom prst="rect">
                  <a:avLst/>
                </a:prstGeom>
                <a:blipFill>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33989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883EE-D082-7D75-816F-D4E29F6F477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624C515-FCF0-E2E9-2FDF-3FB9865045C7}"/>
              </a:ext>
            </a:extLst>
          </p:cNvPr>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0F0C9A07-F4B4-D6E8-4416-07D6921CC7AC}"/>
                  </a:ext>
                </a:extLst>
              </p:cNvPr>
              <p:cNvSpPr>
                <a:spLocks noGrp="1"/>
              </p:cNvSpPr>
              <p:nvPr>
                <p:ph idx="1"/>
              </p:nvPr>
            </p:nvSpPr>
            <p:spPr>
              <a:xfrm>
                <a:off x="738350" y="1371600"/>
                <a:ext cx="7872249" cy="5105400"/>
              </a:xfrm>
            </p:spPr>
            <p:txBody>
              <a:bodyPr>
                <a:normAutofit/>
              </a:bodyPr>
              <a:lstStyle/>
              <a:p>
                <a:r>
                  <a:rPr lang="el-GR" b="1" dirty="0"/>
                  <a:t>Κάθετη δύναμη </a:t>
                </a:r>
                <a:r>
                  <a:rPr lang="el-GR" dirty="0"/>
                  <a:t>από επιφάνεια</a:t>
                </a:r>
                <a:endParaRPr lang="en-US" dirty="0"/>
              </a:p>
              <a:p>
                <a:pPr lvl="1"/>
                <a:r>
                  <a:rPr lang="el-GR" dirty="0"/>
                  <a:t>Το σώμα ισορροπεί στο τραπέζι</a:t>
                </a:r>
              </a:p>
              <a:p>
                <a:pPr lvl="1"/>
                <a:r>
                  <a:rPr lang="el-GR" dirty="0"/>
                  <a:t>Πρέπει </a:t>
                </a:r>
                <a:endParaRPr lang="en-US" sz="2400"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400" i="1">
                              <a:latin typeface="Cambria Math" panose="02040503050406030204" pitchFamily="18" charset="0"/>
                            </a:rPr>
                          </m:ctrlPr>
                        </m:naryPr>
                        <m:sub/>
                        <m:sup/>
                        <m:e>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𝐹</m:t>
                                  </m:r>
                                </m:e>
                              </m:acc>
                            </m:e>
                            <m:sub>
                              <m:r>
                                <a:rPr lang="en-US" sz="2400" b="0" i="1" smtClean="0">
                                  <a:latin typeface="Cambria Math" panose="02040503050406030204" pitchFamily="18" charset="0"/>
                                </a:rPr>
                                <m:t>𝑦</m:t>
                              </m:r>
                            </m:sub>
                          </m:sSub>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0</m:t>
                              </m:r>
                            </m:e>
                          </m:acc>
                        </m:e>
                      </m:nary>
                    </m:oMath>
                  </m:oMathPara>
                </a14:m>
                <a:endParaRPr lang="en-US" sz="2400" dirty="0"/>
              </a:p>
              <a:p>
                <a:pPr lvl="1"/>
                <a:r>
                  <a:rPr lang="el-GR" dirty="0"/>
                  <a:t>Αν </a:t>
                </a:r>
                <a14:m>
                  <m:oMath xmlns:m="http://schemas.openxmlformats.org/officeDocument/2006/math">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𝑛</m:t>
                        </m:r>
                      </m:e>
                    </m:acc>
                  </m:oMath>
                </a14:m>
                <a:r>
                  <a:rPr lang="en-US" b="0" dirty="0"/>
                  <a:t> </a:t>
                </a:r>
                <a:r>
                  <a:rPr lang="el-GR" b="0" dirty="0"/>
                  <a:t>η δύναμη που ασκεί το τραπέζι</a:t>
                </a:r>
                <a:br>
                  <a:rPr lang="el-GR" b="0" dirty="0"/>
                </a:br>
                <a:r>
                  <a:rPr lang="el-GR" b="0" dirty="0"/>
                  <a:t>πάνω στο σώμα, τότε</a:t>
                </a:r>
                <a:endParaRPr lang="en-US" b="0" dirty="0"/>
              </a:p>
              <a:p>
                <a:pPr marL="365760" lvl="1" indent="0">
                  <a:buNone/>
                </a:pPr>
                <a14:m>
                  <m:oMathPara xmlns:m="http://schemas.openxmlformats.org/officeDocument/2006/math">
                    <m:oMathParaPr>
                      <m:jc m:val="centerGroup"/>
                    </m:oMathParaPr>
                    <m:oMath xmlns:m="http://schemas.openxmlformats.org/officeDocument/2006/math">
                      <m:nary>
                        <m:naryPr>
                          <m:chr m:val="∑"/>
                          <m:subHide m:val="on"/>
                          <m:supHide m:val="on"/>
                          <m:ctrlPr>
                            <a:rPr lang="el-GR" sz="2400" b="0" i="1" smtClean="0">
                              <a:latin typeface="Cambria Math" panose="02040503050406030204" pitchFamily="18" charset="0"/>
                            </a:rPr>
                          </m:ctrlPr>
                        </m:naryPr>
                        <m:sub/>
                        <m:sup/>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𝐹</m:t>
                                  </m:r>
                                </m:e>
                              </m:acc>
                            </m:e>
                            <m:sub>
                              <m:r>
                                <a:rPr lang="en-US" sz="2400" b="0" i="1" smtClean="0">
                                  <a:latin typeface="Cambria Math" panose="02040503050406030204" pitchFamily="18" charset="0"/>
                                </a:rPr>
                                <m:t>𝑦</m:t>
                              </m:r>
                            </m:sub>
                          </m:sSub>
                        </m:e>
                      </m:nary>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𝑛</m:t>
                          </m:r>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m:rPr>
                              <m:sty m:val="p"/>
                            </m:rPr>
                            <a:rPr lang="en-US" sz="2400" b="0" i="1" smtClean="0">
                              <a:latin typeface="Cambria Math" panose="02040503050406030204" pitchFamily="18" charset="0"/>
                            </a:rPr>
                            <m:t>g</m:t>
                          </m:r>
                        </m:sub>
                      </m:sSub>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0</m:t>
                          </m:r>
                        </m:e>
                      </m:acc>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sub>
                          <m:r>
                            <a:rPr lang="en-US" sz="2400" b="0" i="1" smtClean="0">
                              <a:latin typeface="Cambria Math" panose="02040503050406030204" pitchFamily="18" charset="0"/>
                            </a:rPr>
                            <m:t>𝑔</m:t>
                          </m:r>
                        </m:sub>
                      </m:sSub>
                      <m:r>
                        <a:rPr lang="en-US" sz="2400" b="0" i="1" smtClean="0">
                          <a:latin typeface="Cambria Math" panose="02040503050406030204" pitchFamily="18" charset="0"/>
                        </a:rPr>
                        <m:t>=0⇒</m:t>
                      </m:r>
                      <m:r>
                        <a:rPr lang="en-US" sz="2400" b="0" i="1" smtClean="0">
                          <a:latin typeface="Cambria Math" panose="02040503050406030204" pitchFamily="18" charset="0"/>
                        </a:rPr>
                        <m:t>𝑛</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𝑔</m:t>
                          </m:r>
                        </m:sub>
                      </m:sSub>
                    </m:oMath>
                  </m:oMathPara>
                </a14:m>
                <a:endParaRPr lang="en-US" b="0" i="1" dirty="0"/>
              </a:p>
              <a:p>
                <a:pPr lvl="1"/>
                <a:r>
                  <a:rPr lang="el-GR" dirty="0"/>
                  <a:t>Άρα η κάθετη δύναμη από το τραπέζι στο σώμα είναι</a:t>
                </a:r>
                <a:endParaRPr lang="en-US" dirty="0"/>
              </a:p>
              <a:p>
                <a:pPr lvl="1"/>
                <a:endParaRPr lang="en-US" sz="1050"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𝑔</m:t>
                          </m:r>
                        </m:sub>
                      </m:sSub>
                      <m:r>
                        <a:rPr lang="el-GR" sz="2400" b="0" i="1" smtClean="0">
                          <a:latin typeface="Cambria Math" panose="02040503050406030204" pitchFamily="18" charset="0"/>
                        </a:rPr>
                        <m:t>=</m:t>
                      </m:r>
                      <m:r>
                        <a:rPr lang="en-US" sz="2400" b="0" i="1" smtClean="0">
                          <a:latin typeface="Cambria Math" panose="02040503050406030204" pitchFamily="18" charset="0"/>
                        </a:rPr>
                        <m:t>𝑚𝑔</m:t>
                      </m:r>
                    </m:oMath>
                  </m:oMathPara>
                </a14:m>
                <a:endParaRPr lang="en-US" sz="2400" b="0" i="1" dirty="0"/>
              </a:p>
              <a:p>
                <a:pPr lvl="1"/>
                <a:endParaRPr lang="en-US" b="0" dirty="0"/>
              </a:p>
              <a:p>
                <a:pPr lvl="1"/>
                <a:endParaRPr lang="en-US" b="0" dirty="0"/>
              </a:p>
              <a:p>
                <a:pPr lvl="1"/>
                <a:endParaRPr lang="en-US" b="0" dirty="0"/>
              </a:p>
              <a:p>
                <a:pPr lvl="1"/>
                <a:endParaRPr lang="en-US" b="0" dirty="0"/>
              </a:p>
              <a:p>
                <a:pPr marL="68580" indent="0">
                  <a:buNone/>
                </a:pPr>
                <a:endParaRPr lang="el-GR" sz="2800" b="0" dirty="0"/>
              </a:p>
              <a:p>
                <a:pPr marL="68580" indent="0">
                  <a:buNone/>
                </a:pPr>
                <a:endParaRPr lang="el-GR" dirty="0"/>
              </a:p>
            </p:txBody>
          </p:sp>
        </mc:Choice>
        <mc:Fallback xmlns="">
          <p:sp>
            <p:nvSpPr>
              <p:cNvPr id="3" name="Θέση περιεχομένου 2">
                <a:extLst>
                  <a:ext uri="{FF2B5EF4-FFF2-40B4-BE49-F238E27FC236}">
                    <a16:creationId xmlns:a16="http://schemas.microsoft.com/office/drawing/2014/main" id="{0F0C9A07-F4B4-D6E8-4416-07D6921CC7AC}"/>
                  </a:ext>
                </a:extLst>
              </p:cNvPr>
              <p:cNvSpPr>
                <a:spLocks noGrp="1" noRot="1" noChangeAspect="1" noMove="1" noResize="1" noEditPoints="1" noAdjustHandles="1" noChangeArrowheads="1" noChangeShapeType="1" noTextEdit="1"/>
              </p:cNvSpPr>
              <p:nvPr>
                <p:ph idx="1"/>
              </p:nvPr>
            </p:nvSpPr>
            <p:spPr>
              <a:xfrm>
                <a:off x="738350" y="1371600"/>
                <a:ext cx="7872249" cy="5105400"/>
              </a:xfrm>
              <a:blipFill>
                <a:blip r:embed="rId2"/>
                <a:stretch>
                  <a:fillRect t="-955"/>
                </a:stretch>
              </a:blipFill>
            </p:spPr>
            <p:txBody>
              <a:bodyPr/>
              <a:lstStyle/>
              <a:p>
                <a:r>
                  <a:rPr lang="en-US">
                    <a:noFill/>
                  </a:rPr>
                  <a:t> </a:t>
                </a:r>
              </a:p>
            </p:txBody>
          </p:sp>
        </mc:Fallback>
      </mc:AlternateContent>
      <p:pic>
        <p:nvPicPr>
          <p:cNvPr id="6" name="Εικόνα 5">
            <a:extLst>
              <a:ext uri="{FF2B5EF4-FFF2-40B4-BE49-F238E27FC236}">
                <a16:creationId xmlns:a16="http://schemas.microsoft.com/office/drawing/2014/main" id="{B5FCA936-1DFC-5A3D-8BCF-02D32B6F12B8}"/>
              </a:ext>
            </a:extLst>
          </p:cNvPr>
          <p:cNvPicPr>
            <a:picLocks noChangeAspect="1"/>
          </p:cNvPicPr>
          <p:nvPr/>
        </p:nvPicPr>
        <p:blipFill>
          <a:blip r:embed="rId3"/>
          <a:stretch>
            <a:fillRect/>
          </a:stretch>
        </p:blipFill>
        <p:spPr>
          <a:xfrm>
            <a:off x="6185419" y="725218"/>
            <a:ext cx="2425180" cy="3157787"/>
          </a:xfrm>
          <a:prstGeom prst="rect">
            <a:avLst/>
          </a:prstGeom>
        </p:spPr>
      </p:pic>
    </p:spTree>
    <p:extLst>
      <p:ext uri="{BB962C8B-B14F-4D97-AF65-F5344CB8AC3E}">
        <p14:creationId xmlns:p14="http://schemas.microsoft.com/office/powerpoint/2010/main" val="39053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4041521"/>
            <a:ext cx="3162300" cy="2435482"/>
          </a:xfrm>
          <a:prstGeom prst="rect">
            <a:avLst/>
          </a:prstGeom>
        </p:spPr>
      </p:pic>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0"/>
                <a:ext cx="7643308" cy="4153348"/>
              </a:xfrm>
            </p:spPr>
            <p:txBody>
              <a:bodyPr/>
              <a:lstStyle/>
              <a:p>
                <a:r>
                  <a:rPr lang="el-GR" b="1" dirty="0"/>
                  <a:t>Τρίτος Νόμος του </a:t>
                </a:r>
                <a:r>
                  <a:rPr lang="en-US" b="1" dirty="0"/>
                  <a:t>Newton</a:t>
                </a:r>
                <a:endParaRPr lang="en-US" dirty="0"/>
              </a:p>
              <a:p>
                <a:pPr lvl="1"/>
                <a:r>
                  <a:rPr lang="el-GR" i="1" dirty="0"/>
                  <a:t>Σε κάθε δράση, υπάρχει μια αντίδραση!</a:t>
                </a:r>
              </a:p>
              <a:p>
                <a:pPr lvl="1"/>
                <a:r>
                  <a:rPr lang="el-GR" dirty="0"/>
                  <a:t>Πιο τυπικά… </a:t>
                </a:r>
                <a:r>
                  <a:rPr lang="el-GR" dirty="0">
                    <a:sym typeface="Wingdings" panose="05000000000000000000" pitchFamily="2" charset="2"/>
                  </a:rPr>
                  <a:t></a:t>
                </a:r>
              </a:p>
              <a:p>
                <a:pPr lvl="2"/>
                <a:r>
                  <a:rPr lang="el-GR" b="1" i="1" dirty="0">
                    <a:sym typeface="Wingdings" panose="05000000000000000000" pitchFamily="2" charset="2"/>
                  </a:rPr>
                  <a:t>Αν δυο σώματα αλληλεπιδρούν, η δύναμη </a:t>
                </a:r>
                <a14:m>
                  <m:oMath xmlns:m="http://schemas.openxmlformats.org/officeDocument/2006/math">
                    <m:sSub>
                      <m:sSubPr>
                        <m:ctrlPr>
                          <a:rPr lang="el-GR" b="1" i="1" smtClean="0">
                            <a:latin typeface="Cambria Math" panose="02040503050406030204" pitchFamily="18" charset="0"/>
                            <a:sym typeface="Wingdings" panose="05000000000000000000" pitchFamily="2" charset="2"/>
                          </a:rPr>
                        </m:ctrlPr>
                      </m:sSubPr>
                      <m:e>
                        <m:acc>
                          <m:accPr>
                            <m:chr m:val="⃗"/>
                            <m:ctrlPr>
                              <a:rPr lang="el-GR" b="1" i="1" smtClean="0">
                                <a:latin typeface="Cambria Math" panose="02040503050406030204" pitchFamily="18" charset="0"/>
                                <a:sym typeface="Wingdings" panose="05000000000000000000" pitchFamily="2" charset="2"/>
                              </a:rPr>
                            </m:ctrlPr>
                          </m:accPr>
                          <m:e>
                            <m:r>
                              <a:rPr lang="en-US" b="1" i="1" smtClean="0">
                                <a:latin typeface="Cambria Math" panose="02040503050406030204" pitchFamily="18" charset="0"/>
                                <a:sym typeface="Wingdings" panose="05000000000000000000" pitchFamily="2" charset="2"/>
                              </a:rPr>
                              <m:t>𝑭</m:t>
                            </m:r>
                          </m:e>
                        </m:acc>
                      </m:e>
                      <m:sub>
                        <m:r>
                          <a:rPr lang="en-US" b="1" i="1" smtClean="0">
                            <a:latin typeface="Cambria Math" panose="02040503050406030204" pitchFamily="18" charset="0"/>
                            <a:sym typeface="Wingdings" panose="05000000000000000000" pitchFamily="2" charset="2"/>
                          </a:rPr>
                          <m:t>𝟏𝟐</m:t>
                        </m:r>
                      </m:sub>
                    </m:sSub>
                  </m:oMath>
                </a14:m>
                <a:r>
                  <a:rPr lang="en-US" b="1" i="1" dirty="0"/>
                  <a:t> </a:t>
                </a:r>
                <a:r>
                  <a:rPr lang="el-GR" b="1" i="1" dirty="0"/>
                  <a:t>που ασκείται από το σώμα 1 στο σώμα 2 είναι ίση σε μέτρο και αντίθετη σε κατεύθυνση στη δύναμη </a:t>
                </a:r>
                <a14:m>
                  <m:oMath xmlns:m="http://schemas.openxmlformats.org/officeDocument/2006/math">
                    <m:sSub>
                      <m:sSubPr>
                        <m:ctrlPr>
                          <a:rPr lang="el-GR" b="1" i="1">
                            <a:latin typeface="Cambria Math" panose="02040503050406030204" pitchFamily="18" charset="0"/>
                            <a:sym typeface="Wingdings" panose="05000000000000000000" pitchFamily="2" charset="2"/>
                          </a:rPr>
                        </m:ctrlPr>
                      </m:sSubPr>
                      <m:e>
                        <m:acc>
                          <m:accPr>
                            <m:chr m:val="⃗"/>
                            <m:ctrlPr>
                              <a:rPr lang="el-GR" b="1" i="1">
                                <a:latin typeface="Cambria Math" panose="02040503050406030204" pitchFamily="18" charset="0"/>
                                <a:sym typeface="Wingdings" panose="05000000000000000000" pitchFamily="2" charset="2"/>
                              </a:rPr>
                            </m:ctrlPr>
                          </m:accPr>
                          <m:e>
                            <m:r>
                              <a:rPr lang="en-US" b="1" i="1">
                                <a:latin typeface="Cambria Math" panose="02040503050406030204" pitchFamily="18" charset="0"/>
                                <a:sym typeface="Wingdings" panose="05000000000000000000" pitchFamily="2" charset="2"/>
                              </a:rPr>
                              <m:t>𝑭</m:t>
                            </m:r>
                          </m:e>
                        </m:acc>
                      </m:e>
                      <m:sub>
                        <m:r>
                          <a:rPr lang="en-US" b="1" i="1">
                            <a:latin typeface="Cambria Math" panose="02040503050406030204" pitchFamily="18" charset="0"/>
                            <a:sym typeface="Wingdings" panose="05000000000000000000" pitchFamily="2" charset="2"/>
                          </a:rPr>
                          <m:t>𝟐</m:t>
                        </m:r>
                        <m:r>
                          <a:rPr lang="el-GR" b="1" i="1" smtClean="0">
                            <a:latin typeface="Cambria Math" panose="02040503050406030204" pitchFamily="18" charset="0"/>
                            <a:sym typeface="Wingdings" panose="05000000000000000000" pitchFamily="2" charset="2"/>
                          </a:rPr>
                          <m:t>𝟏</m:t>
                        </m:r>
                      </m:sub>
                    </m:sSub>
                  </m:oMath>
                </a14:m>
                <a:r>
                  <a:rPr lang="el-GR" b="1" i="1" dirty="0"/>
                  <a:t>, που ασκείται από το σώμα 2 στο σώμα 1:</a:t>
                </a:r>
                <a:r>
                  <a:rPr lang="en-US" b="1" i="1" dirty="0"/>
                  <a:t/>
                </a:r>
                <a:br>
                  <a:rPr lang="en-US" b="1" i="1" dirty="0"/>
                </a:br>
                <a:r>
                  <a:rPr lang="en-US" b="1" i="1" dirty="0"/>
                  <a:t/>
                </a:r>
                <a:br>
                  <a:rPr lang="en-US" b="1" i="1" dirty="0"/>
                </a:br>
                <a:r>
                  <a:rPr lang="el-GR" b="1" i="1" dirty="0">
                    <a:latin typeface="Cambria Math" panose="02040503050406030204" pitchFamily="18" charset="0"/>
                    <a:sym typeface="Wingdings" panose="05000000000000000000" pitchFamily="2" charset="2"/>
                  </a:rPr>
                  <a:t/>
                </a:r>
                <a:br>
                  <a:rPr lang="el-GR" b="1" i="1" dirty="0">
                    <a:latin typeface="Cambria Math" panose="02040503050406030204" pitchFamily="18" charset="0"/>
                    <a:sym typeface="Wingdings" panose="05000000000000000000" pitchFamily="2" charset="2"/>
                  </a:rPr>
                </a:br>
                <a14:m>
                  <m:oMath xmlns:m="http://schemas.openxmlformats.org/officeDocument/2006/math">
                    <m:sSub>
                      <m:sSubPr>
                        <m:ctrlPr>
                          <a:rPr lang="el-GR" sz="2800" i="1">
                            <a:latin typeface="Cambria Math" panose="02040503050406030204" pitchFamily="18" charset="0"/>
                            <a:sym typeface="Wingdings" panose="05000000000000000000" pitchFamily="2" charset="2"/>
                          </a:rPr>
                        </m:ctrlPr>
                      </m:sSubPr>
                      <m:e>
                        <m:acc>
                          <m:accPr>
                            <m:chr m:val="⃗"/>
                            <m:ctrlPr>
                              <a:rPr lang="el-GR" sz="2800" i="1">
                                <a:latin typeface="Cambria Math" panose="02040503050406030204" pitchFamily="18" charset="0"/>
                                <a:sym typeface="Wingdings" panose="05000000000000000000" pitchFamily="2" charset="2"/>
                              </a:rPr>
                            </m:ctrlPr>
                          </m:accPr>
                          <m:e>
                            <m:r>
                              <a:rPr lang="en-US" sz="2800" i="1">
                                <a:latin typeface="Cambria Math" panose="02040503050406030204" pitchFamily="18" charset="0"/>
                                <a:sym typeface="Wingdings" panose="05000000000000000000" pitchFamily="2" charset="2"/>
                              </a:rPr>
                              <m:t>𝐹</m:t>
                            </m:r>
                          </m:e>
                        </m:acc>
                      </m:e>
                      <m:sub>
                        <m:r>
                          <a:rPr lang="en-US" sz="2800" i="1">
                            <a:latin typeface="Cambria Math" panose="02040503050406030204" pitchFamily="18" charset="0"/>
                            <a:sym typeface="Wingdings" panose="05000000000000000000" pitchFamily="2" charset="2"/>
                          </a:rPr>
                          <m:t>12</m:t>
                        </m:r>
                      </m:sub>
                    </m:sSub>
                    <m:r>
                      <a:rPr lang="el-GR" sz="2800" b="0" i="1" smtClean="0">
                        <a:latin typeface="Cambria Math" panose="02040503050406030204" pitchFamily="18" charset="0"/>
                        <a:sym typeface="Wingdings" panose="05000000000000000000" pitchFamily="2" charset="2"/>
                      </a:rPr>
                      <m:t>=</m:t>
                    </m:r>
                    <m:sSub>
                      <m:sSubPr>
                        <m:ctrlPr>
                          <a:rPr lang="el-GR" sz="2800" i="1">
                            <a:latin typeface="Cambria Math" panose="02040503050406030204" pitchFamily="18" charset="0"/>
                            <a:sym typeface="Wingdings" panose="05000000000000000000" pitchFamily="2" charset="2"/>
                          </a:rPr>
                        </m:ctrlPr>
                      </m:sSubPr>
                      <m:e>
                        <m:r>
                          <a:rPr lang="el-GR" sz="2800" b="0" i="1" smtClean="0">
                            <a:latin typeface="Cambria Math" panose="02040503050406030204" pitchFamily="18" charset="0"/>
                            <a:sym typeface="Wingdings" panose="05000000000000000000" pitchFamily="2" charset="2"/>
                          </a:rPr>
                          <m:t>−</m:t>
                        </m:r>
                        <m:acc>
                          <m:accPr>
                            <m:chr m:val="⃗"/>
                            <m:ctrlPr>
                              <a:rPr lang="el-GR" sz="2800" i="1">
                                <a:latin typeface="Cambria Math" panose="02040503050406030204" pitchFamily="18" charset="0"/>
                                <a:sym typeface="Wingdings" panose="05000000000000000000" pitchFamily="2" charset="2"/>
                              </a:rPr>
                            </m:ctrlPr>
                          </m:accPr>
                          <m:e>
                            <m:r>
                              <a:rPr lang="en-US" sz="2800" i="1">
                                <a:latin typeface="Cambria Math" panose="02040503050406030204" pitchFamily="18" charset="0"/>
                                <a:sym typeface="Wingdings" panose="05000000000000000000" pitchFamily="2" charset="2"/>
                              </a:rPr>
                              <m:t>𝐹</m:t>
                            </m:r>
                          </m:e>
                        </m:acc>
                      </m:e>
                      <m:sub>
                        <m:r>
                          <a:rPr lang="el-GR" sz="2800" b="0" i="1" smtClean="0">
                            <a:latin typeface="Cambria Math" panose="02040503050406030204" pitchFamily="18" charset="0"/>
                            <a:sym typeface="Wingdings" panose="05000000000000000000" pitchFamily="2" charset="2"/>
                          </a:rPr>
                          <m:t>2</m:t>
                        </m:r>
                        <m:r>
                          <a:rPr lang="en-US" sz="2800" i="1">
                            <a:latin typeface="Cambria Math" panose="02040503050406030204" pitchFamily="18" charset="0"/>
                            <a:sym typeface="Wingdings" panose="05000000000000000000" pitchFamily="2" charset="2"/>
                          </a:rPr>
                          <m:t>1</m:t>
                        </m:r>
                      </m:sub>
                    </m:sSub>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0"/>
                <a:ext cx="7643308" cy="4153348"/>
              </a:xfrm>
              <a:blipFill>
                <a:blip r:embed="rId3"/>
                <a:stretch>
                  <a:fillRect t="-1175" r="-1595"/>
                </a:stretch>
              </a:blipFill>
            </p:spPr>
            <p:txBody>
              <a:bodyPr/>
              <a:lstStyle/>
              <a:p>
                <a:r>
                  <a:rPr lang="en-US">
                    <a:noFill/>
                  </a:rPr>
                  <a:t> </a:t>
                </a:r>
              </a:p>
            </p:txBody>
          </p:sp>
        </mc:Fallback>
      </mc:AlternateContent>
      <p:sp>
        <p:nvSpPr>
          <p:cNvPr id="5" name="Horizontal Scroll 4"/>
          <p:cNvSpPr/>
          <p:nvPr/>
        </p:nvSpPr>
        <p:spPr>
          <a:xfrm>
            <a:off x="738350" y="5410200"/>
            <a:ext cx="4519450" cy="106680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white"/>
                </a:solidFill>
                <a:effectLst/>
                <a:uLnTx/>
                <a:uFillTx/>
                <a:latin typeface="Calibri" panose="020F0502020204030204"/>
                <a:ea typeface="+mn-ea"/>
                <a:cs typeface="+mn-cs"/>
              </a:rPr>
              <a:t>Οι δυνάμεις του 3</a:t>
            </a:r>
            <a:r>
              <a:rPr kumimoji="0" lang="el-GR" sz="2000" b="0" i="0" u="none" strike="noStrike" kern="1200" cap="none" spc="0" normalizeH="0" baseline="30000" noProof="0" dirty="0">
                <a:ln>
                  <a:noFill/>
                </a:ln>
                <a:solidFill>
                  <a:prstClr val="white"/>
                </a:solidFill>
                <a:effectLst/>
                <a:uLnTx/>
                <a:uFillTx/>
                <a:latin typeface="Calibri" panose="020F0502020204030204"/>
                <a:ea typeface="+mn-ea"/>
                <a:cs typeface="+mn-cs"/>
              </a:rPr>
              <a:t>ου</a:t>
            </a:r>
            <a:r>
              <a:rPr kumimoji="0" lang="el-GR" sz="2000" b="0" i="0" u="none" strike="noStrike" kern="1200" cap="none" spc="0" normalizeH="0" baseline="0" noProof="0" dirty="0">
                <a:ln>
                  <a:noFill/>
                </a:ln>
                <a:solidFill>
                  <a:prstClr val="white"/>
                </a:solidFill>
                <a:effectLst/>
                <a:uLnTx/>
                <a:uFillTx/>
                <a:latin typeface="Calibri" panose="020F0502020204030204"/>
                <a:ea typeface="+mn-ea"/>
                <a:cs typeface="+mn-cs"/>
              </a:rPr>
              <a:t> νόμου </a:t>
            </a:r>
            <a:r>
              <a:rPr kumimoji="0" lang="aa-ET" sz="2000" b="0" i="0" u="none" strike="noStrike" kern="1200" cap="none" spc="0" normalizeH="0" baseline="0" noProof="0" dirty="0">
                <a:ln>
                  <a:noFill/>
                </a:ln>
                <a:solidFill>
                  <a:prstClr val="white"/>
                </a:solidFill>
                <a:effectLst/>
                <a:uLnTx/>
                <a:uFillTx/>
                <a:latin typeface="Calibri" panose="020F0502020204030204"/>
                <a:ea typeface="+mn-ea"/>
                <a:cs typeface="+mn-cs"/>
              </a:rPr>
              <a:t>Newton </a:t>
            </a:r>
            <a:r>
              <a:rPr kumimoji="0" lang="el-GR" sz="2000" b="0" i="0" u="none" strike="noStrike" kern="1200" cap="none" spc="0" normalizeH="0" baseline="0" noProof="0" dirty="0">
                <a:ln>
                  <a:noFill/>
                </a:ln>
                <a:solidFill>
                  <a:prstClr val="white"/>
                </a:solidFill>
                <a:effectLst/>
                <a:uLnTx/>
                <a:uFillTx/>
                <a:latin typeface="Calibri" panose="020F0502020204030204"/>
                <a:ea typeface="+mn-ea"/>
                <a:cs typeface="+mn-cs"/>
              </a:rPr>
              <a:t>ασκούνται σε διαφορετικά σώματα!!!</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18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290913"/>
                <a:ext cx="7872250" cy="5199533"/>
              </a:xfrm>
            </p:spPr>
            <p:txBody>
              <a:bodyPr>
                <a:normAutofit lnSpcReduction="10000"/>
              </a:bodyPr>
              <a:lstStyle/>
              <a:p>
                <a:r>
                  <a:rPr lang="el-GR" b="1" dirty="0"/>
                  <a:t>Τρεις Νόμοι του </a:t>
                </a:r>
                <a:r>
                  <a:rPr lang="en-US" b="1" dirty="0"/>
                  <a:t>Newton</a:t>
                </a:r>
              </a:p>
              <a:p>
                <a:pPr marL="525780" indent="-457200">
                  <a:buFont typeface="+mj-lt"/>
                  <a:buAutoNum type="arabicPeriod"/>
                </a:pPr>
                <a:r>
                  <a:rPr lang="el-GR" b="1" dirty="0"/>
                  <a:t>Ένα σώμα στο οποίο η συνισταμένη των δυνάμεων που του ασκούνται είναι μηδενική</a:t>
                </a:r>
                <a:r>
                  <a:rPr lang="en-US" b="1" dirty="0"/>
                  <a:t>,</a:t>
                </a:r>
                <a:r>
                  <a:rPr lang="el-GR" b="1" dirty="0"/>
                  <a:t> </a:t>
                </a:r>
                <a:r>
                  <a:rPr lang="el-GR" b="1" u="sng" dirty="0">
                    <a:solidFill>
                      <a:srgbClr val="FF0000"/>
                    </a:solidFill>
                  </a:rPr>
                  <a:t>ισορροπεί</a:t>
                </a:r>
                <a:r>
                  <a:rPr lang="el-GR" b="1" dirty="0"/>
                  <a:t> (δηλ. δεν επιταχύνεται)</a:t>
                </a:r>
              </a:p>
              <a:p>
                <a:pPr marL="68580" indent="0">
                  <a:buNone/>
                </a:pPr>
                <a14:m>
                  <m:oMathPara xmlns:m="http://schemas.openxmlformats.org/officeDocument/2006/math">
                    <m:oMathParaPr>
                      <m:jc m:val="centerGroup"/>
                    </m:oMathParaPr>
                    <m:oMath xmlns:m="http://schemas.openxmlformats.org/officeDocument/2006/math">
                      <m:r>
                        <a:rPr lang="el-GR" sz="2800" b="1" i="0" smtClean="0">
                          <a:latin typeface="Cambria Math" panose="02040503050406030204" pitchFamily="18" charset="0"/>
                        </a:rPr>
                        <m:t>𝚺</m:t>
                      </m:r>
                      <m:r>
                        <a:rPr lang="en-US" sz="2800" b="1" i="1" smtClean="0">
                          <a:latin typeface="Cambria Math" panose="02040503050406030204" pitchFamily="18" charset="0"/>
                        </a:rPr>
                        <m:t> </m:t>
                      </m:r>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𝑭</m:t>
                          </m:r>
                        </m:e>
                      </m:acc>
                      <m:r>
                        <a:rPr lang="en-US" sz="2800" b="1" i="1" smtClean="0">
                          <a:latin typeface="Cambria Math" panose="02040503050406030204" pitchFamily="18" charset="0"/>
                        </a:rPr>
                        <m:t>=</m:t>
                      </m:r>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𝟎</m:t>
                          </m:r>
                        </m:e>
                      </m:acc>
                    </m:oMath>
                  </m:oMathPara>
                </a14:m>
                <a:endParaRPr lang="el-GR" sz="2800" b="1" dirty="0"/>
              </a:p>
              <a:p>
                <a:pPr marL="525780" indent="-457200">
                  <a:buFont typeface="+mj-lt"/>
                  <a:buAutoNum type="arabicPeriod" startAt="2"/>
                </a:pPr>
                <a:r>
                  <a:rPr lang="el-GR" b="1" dirty="0"/>
                  <a:t>Ένα σώμα στο οποίο η συνισταμένη των δυνάμεων που του ασκούνται είναι μη μηδενική</a:t>
                </a:r>
                <a:r>
                  <a:rPr lang="en-US" b="1" dirty="0"/>
                  <a:t>,</a:t>
                </a:r>
                <a:r>
                  <a:rPr lang="el-GR" b="1" dirty="0"/>
                  <a:t> </a:t>
                </a:r>
                <a:r>
                  <a:rPr lang="el-GR" b="1" u="sng" dirty="0">
                    <a:solidFill>
                      <a:srgbClr val="FF0000"/>
                    </a:solidFill>
                  </a:rPr>
                  <a:t>επιταχύνεται</a:t>
                </a:r>
              </a:p>
              <a:p>
                <a:pPr marL="68580" indent="0">
                  <a:buNone/>
                </a:pPr>
                <a14:m>
                  <m:oMathPara xmlns:m="http://schemas.openxmlformats.org/officeDocument/2006/math">
                    <m:oMathParaPr>
                      <m:jc m:val="centerGroup"/>
                    </m:oMathParaPr>
                    <m:oMath xmlns:m="http://schemas.openxmlformats.org/officeDocument/2006/math">
                      <m:r>
                        <a:rPr lang="el-GR" sz="2800" b="1">
                          <a:latin typeface="Cambria Math" panose="02040503050406030204" pitchFamily="18" charset="0"/>
                        </a:rPr>
                        <m:t>𝚺</m:t>
                      </m:r>
                      <m:r>
                        <a:rPr lang="en-US" sz="2800" b="1" i="1">
                          <a:latin typeface="Cambria Math" panose="02040503050406030204" pitchFamily="18" charset="0"/>
                        </a:rPr>
                        <m:t> </m:t>
                      </m:r>
                      <m:acc>
                        <m:accPr>
                          <m:chr m:val="⃗"/>
                          <m:ctrlPr>
                            <a:rPr lang="en-US" sz="2800" b="1" i="1">
                              <a:latin typeface="Cambria Math" panose="02040503050406030204" pitchFamily="18" charset="0"/>
                            </a:rPr>
                          </m:ctrlPr>
                        </m:accPr>
                        <m:e>
                          <m:r>
                            <a:rPr lang="en-US" sz="2800" b="1" i="1">
                              <a:latin typeface="Cambria Math" panose="02040503050406030204" pitchFamily="18" charset="0"/>
                            </a:rPr>
                            <m:t>𝑭</m:t>
                          </m:r>
                        </m:e>
                      </m:acc>
                      <m:r>
                        <a:rPr lang="en-US" sz="2800" b="1" i="1">
                          <a:latin typeface="Cambria Math" panose="02040503050406030204" pitchFamily="18" charset="0"/>
                        </a:rPr>
                        <m:t>=</m:t>
                      </m:r>
                      <m:r>
                        <a:rPr lang="en-US" sz="2800" b="1" i="1" smtClean="0">
                          <a:latin typeface="Cambria Math" panose="02040503050406030204" pitchFamily="18" charset="0"/>
                        </a:rPr>
                        <m:t>𝒎</m:t>
                      </m:r>
                      <m:acc>
                        <m:accPr>
                          <m:chr m:val="⃗"/>
                          <m:ctrlPr>
                            <a:rPr lang="en-US" sz="2800" b="1" i="1">
                              <a:latin typeface="Cambria Math" panose="02040503050406030204" pitchFamily="18" charset="0"/>
                            </a:rPr>
                          </m:ctrlPr>
                        </m:accPr>
                        <m:e>
                          <m:r>
                            <a:rPr lang="en-US" sz="2800" b="1" i="1" smtClean="0">
                              <a:latin typeface="Cambria Math" panose="02040503050406030204" pitchFamily="18" charset="0"/>
                            </a:rPr>
                            <m:t>𝒂</m:t>
                          </m:r>
                        </m:e>
                      </m:acc>
                    </m:oMath>
                  </m:oMathPara>
                </a14:m>
                <a:endParaRPr lang="el-GR" sz="2800" b="1" dirty="0">
                  <a:solidFill>
                    <a:srgbClr val="3E3D2D"/>
                  </a:solidFill>
                  <a:sym typeface="Wingdings" panose="05000000000000000000" pitchFamily="2" charset="2"/>
                </a:endParaRPr>
              </a:p>
              <a:p>
                <a:pPr marL="525780" indent="-457200">
                  <a:buFont typeface="+mj-lt"/>
                  <a:buAutoNum type="arabicPeriod" startAt="3"/>
                </a:pPr>
                <a:r>
                  <a:rPr lang="el-GR" b="1" dirty="0">
                    <a:solidFill>
                      <a:schemeClr val="bg2">
                        <a:lumMod val="25000"/>
                      </a:schemeClr>
                    </a:solidFill>
                    <a:sym typeface="Wingdings" panose="05000000000000000000" pitchFamily="2" charset="2"/>
                  </a:rPr>
                  <a:t>Αν δυο σώματα αλληλεπιδρούν, η δύναμη </a:t>
                </a:r>
                <a14:m>
                  <m:oMath xmlns:m="http://schemas.openxmlformats.org/officeDocument/2006/math">
                    <m:sSub>
                      <m:sSubPr>
                        <m:ctrlPr>
                          <a:rPr lang="el-GR" b="1" i="1">
                            <a:solidFill>
                              <a:schemeClr val="bg2">
                                <a:lumMod val="25000"/>
                              </a:schemeClr>
                            </a:solidFill>
                            <a:latin typeface="Cambria Math" panose="02040503050406030204" pitchFamily="18" charset="0"/>
                            <a:sym typeface="Wingdings" panose="05000000000000000000" pitchFamily="2" charset="2"/>
                          </a:rPr>
                        </m:ctrlPr>
                      </m:sSubPr>
                      <m:e>
                        <m:acc>
                          <m:accPr>
                            <m:chr m:val="⃗"/>
                            <m:ctrlPr>
                              <a:rPr lang="el-GR" b="1" i="1">
                                <a:solidFill>
                                  <a:schemeClr val="bg2">
                                    <a:lumMod val="25000"/>
                                  </a:schemeClr>
                                </a:solidFill>
                                <a:latin typeface="Cambria Math" panose="02040503050406030204" pitchFamily="18" charset="0"/>
                                <a:sym typeface="Wingdings" panose="05000000000000000000" pitchFamily="2" charset="2"/>
                              </a:rPr>
                            </m:ctrlPr>
                          </m:accPr>
                          <m:e>
                            <m:r>
                              <a:rPr lang="en-US" b="1" i="0">
                                <a:solidFill>
                                  <a:schemeClr val="bg2">
                                    <a:lumMod val="25000"/>
                                  </a:schemeClr>
                                </a:solidFill>
                                <a:latin typeface="Cambria Math" panose="02040503050406030204" pitchFamily="18" charset="0"/>
                                <a:sym typeface="Wingdings" panose="05000000000000000000" pitchFamily="2" charset="2"/>
                              </a:rPr>
                              <m:t>𝐅</m:t>
                            </m:r>
                          </m:e>
                        </m:acc>
                      </m:e>
                      <m:sub>
                        <m:r>
                          <a:rPr lang="en-US" b="1" i="0">
                            <a:solidFill>
                              <a:schemeClr val="bg2">
                                <a:lumMod val="25000"/>
                              </a:schemeClr>
                            </a:solidFill>
                            <a:latin typeface="Cambria Math" panose="02040503050406030204" pitchFamily="18" charset="0"/>
                            <a:sym typeface="Wingdings" panose="05000000000000000000" pitchFamily="2" charset="2"/>
                          </a:rPr>
                          <m:t>𝟏𝟐</m:t>
                        </m:r>
                      </m:sub>
                    </m:sSub>
                  </m:oMath>
                </a14:m>
                <a:r>
                  <a:rPr lang="en-US" b="1" dirty="0">
                    <a:solidFill>
                      <a:schemeClr val="bg2">
                        <a:lumMod val="25000"/>
                      </a:schemeClr>
                    </a:solidFill>
                  </a:rPr>
                  <a:t> </a:t>
                </a:r>
                <a:r>
                  <a:rPr lang="el-GR" b="1" dirty="0">
                    <a:solidFill>
                      <a:schemeClr val="bg2">
                        <a:lumMod val="25000"/>
                      </a:schemeClr>
                    </a:solidFill>
                  </a:rPr>
                  <a:t>που ασκείται από το σώμα 1 στο σώμα 2 είναι ίση σε μέτρο και αντίθετη σε κατεύθυνση στη δύναμη </a:t>
                </a:r>
                <a14:m>
                  <m:oMath xmlns:m="http://schemas.openxmlformats.org/officeDocument/2006/math">
                    <m:sSub>
                      <m:sSubPr>
                        <m:ctrlPr>
                          <a:rPr lang="el-GR" b="1" i="1">
                            <a:solidFill>
                              <a:schemeClr val="bg2">
                                <a:lumMod val="25000"/>
                              </a:schemeClr>
                            </a:solidFill>
                            <a:latin typeface="Cambria Math" panose="02040503050406030204" pitchFamily="18" charset="0"/>
                            <a:sym typeface="Wingdings" panose="05000000000000000000" pitchFamily="2" charset="2"/>
                          </a:rPr>
                        </m:ctrlPr>
                      </m:sSubPr>
                      <m:e>
                        <m:acc>
                          <m:accPr>
                            <m:chr m:val="⃗"/>
                            <m:ctrlPr>
                              <a:rPr lang="el-GR" b="1" i="1">
                                <a:solidFill>
                                  <a:schemeClr val="bg2">
                                    <a:lumMod val="25000"/>
                                  </a:schemeClr>
                                </a:solidFill>
                                <a:latin typeface="Cambria Math" panose="02040503050406030204" pitchFamily="18" charset="0"/>
                                <a:sym typeface="Wingdings" panose="05000000000000000000" pitchFamily="2" charset="2"/>
                              </a:rPr>
                            </m:ctrlPr>
                          </m:accPr>
                          <m:e>
                            <m:r>
                              <a:rPr lang="en-US" b="1" i="0">
                                <a:solidFill>
                                  <a:schemeClr val="bg2">
                                    <a:lumMod val="25000"/>
                                  </a:schemeClr>
                                </a:solidFill>
                                <a:latin typeface="Cambria Math" panose="02040503050406030204" pitchFamily="18" charset="0"/>
                                <a:sym typeface="Wingdings" panose="05000000000000000000" pitchFamily="2" charset="2"/>
                              </a:rPr>
                              <m:t>𝐅</m:t>
                            </m:r>
                          </m:e>
                        </m:acc>
                      </m:e>
                      <m:sub>
                        <m:r>
                          <a:rPr lang="en-US" b="1" i="0">
                            <a:solidFill>
                              <a:schemeClr val="bg2">
                                <a:lumMod val="25000"/>
                              </a:schemeClr>
                            </a:solidFill>
                            <a:latin typeface="Cambria Math" panose="02040503050406030204" pitchFamily="18" charset="0"/>
                            <a:sym typeface="Wingdings" panose="05000000000000000000" pitchFamily="2" charset="2"/>
                          </a:rPr>
                          <m:t>𝟐</m:t>
                        </m:r>
                        <m:r>
                          <a:rPr lang="el-GR" b="1" i="0">
                            <a:solidFill>
                              <a:schemeClr val="bg2">
                                <a:lumMod val="25000"/>
                              </a:schemeClr>
                            </a:solidFill>
                            <a:latin typeface="Cambria Math" panose="02040503050406030204" pitchFamily="18" charset="0"/>
                            <a:sym typeface="Wingdings" panose="05000000000000000000" pitchFamily="2" charset="2"/>
                          </a:rPr>
                          <m:t>𝟏</m:t>
                        </m:r>
                      </m:sub>
                    </m:sSub>
                  </m:oMath>
                </a14:m>
                <a:r>
                  <a:rPr lang="el-GR" b="1" dirty="0">
                    <a:solidFill>
                      <a:schemeClr val="bg2">
                        <a:lumMod val="25000"/>
                      </a:schemeClr>
                    </a:solidFill>
                  </a:rPr>
                  <a:t>, που ασκείται από το σώμα 2 στο σώμα 1</a:t>
                </a:r>
                <a:endParaRPr lang="en-US" b="1" dirty="0">
                  <a:solidFill>
                    <a:schemeClr val="bg2">
                      <a:lumMod val="25000"/>
                    </a:schemeClr>
                  </a:solidFill>
                </a:endParaRPr>
              </a:p>
              <a:p>
                <a:pPr marL="68580" indent="0">
                  <a:buNone/>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𝑭</m:t>
                              </m:r>
                            </m:e>
                          </m:acc>
                        </m:e>
                        <m:sub>
                          <m:r>
                            <a:rPr lang="en-US" sz="2800" b="1" i="1" smtClean="0">
                              <a:latin typeface="Cambria Math" panose="02040503050406030204" pitchFamily="18" charset="0"/>
                            </a:rPr>
                            <m:t>𝟏𝟐</m:t>
                          </m:r>
                        </m:sub>
                      </m:sSub>
                      <m:r>
                        <a:rPr lang="en-US" sz="2800" b="1" i="1">
                          <a:latin typeface="Cambria Math" panose="02040503050406030204" pitchFamily="18" charset="0"/>
                        </a:rPr>
                        <m:t>=</m:t>
                      </m:r>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smtClean="0">
                                  <a:latin typeface="Cambria Math" panose="02040503050406030204" pitchFamily="18" charset="0"/>
                                </a:rPr>
                                <m:t>𝑭</m:t>
                              </m:r>
                            </m:e>
                          </m:acc>
                        </m:e>
                        <m:sub>
                          <m:r>
                            <a:rPr lang="en-US" sz="2800" b="1" i="1" smtClean="0">
                              <a:latin typeface="Cambria Math" panose="02040503050406030204" pitchFamily="18" charset="0"/>
                            </a:rPr>
                            <m:t>𝟐𝟏</m:t>
                          </m:r>
                        </m:sub>
                      </m:sSub>
                    </m:oMath>
                  </m:oMathPara>
                </a14:m>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290913"/>
                <a:ext cx="7872250" cy="5199533"/>
              </a:xfrm>
              <a:blipFill>
                <a:blip r:embed="rId2"/>
                <a:stretch>
                  <a:fillRect t="-1641" r="-929"/>
                </a:stretch>
              </a:blipFill>
            </p:spPr>
            <p:txBody>
              <a:bodyPr/>
              <a:lstStyle/>
              <a:p>
                <a:r>
                  <a:rPr lang="en-US">
                    <a:noFill/>
                  </a:rPr>
                  <a:t> </a:t>
                </a:r>
              </a:p>
            </p:txBody>
          </p:sp>
        </mc:Fallback>
      </mc:AlternateContent>
    </p:spTree>
    <p:extLst>
      <p:ext uri="{BB962C8B-B14F-4D97-AF65-F5344CB8AC3E}">
        <p14:creationId xmlns:p14="http://schemas.microsoft.com/office/powerpoint/2010/main" val="171874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0" y="1853292"/>
            <a:ext cx="7872249" cy="4547508"/>
          </a:xfrm>
        </p:spPr>
        <p:txBody>
          <a:bodyPr>
            <a:normAutofit/>
          </a:bodyPr>
          <a:lstStyle/>
          <a:p>
            <a:r>
              <a:rPr lang="el-GR" dirty="0"/>
              <a:t>Ως τώρα, μελετήσαμε κινήσεις σωματιδίων</a:t>
            </a:r>
          </a:p>
          <a:p>
            <a:pPr lvl="1"/>
            <a:endParaRPr lang="en-US" dirty="0"/>
          </a:p>
          <a:p>
            <a:pPr lvl="1"/>
            <a:r>
              <a:rPr lang="el-GR" dirty="0"/>
              <a:t>Ορίσαμε θέση, μετατόπιση, ταχύτητες, επιταχύνσεις…</a:t>
            </a:r>
          </a:p>
          <a:p>
            <a:pPr lvl="1"/>
            <a:r>
              <a:rPr lang="el-GR" dirty="0"/>
              <a:t>…καθώς και </a:t>
            </a:r>
            <a:r>
              <a:rPr lang="el-GR" b="1" dirty="0"/>
              <a:t>μοντέλα κίνησης </a:t>
            </a:r>
            <a:r>
              <a:rPr lang="el-GR" dirty="0"/>
              <a:t>με τα οποία μπορούμε να περιγράψουμε πραγματικά φαινόμενα</a:t>
            </a:r>
            <a:endParaRPr lang="en-US" dirty="0"/>
          </a:p>
          <a:p>
            <a:pPr lvl="2"/>
            <a:r>
              <a:rPr lang="el-GR" dirty="0"/>
              <a:t>Κίνηση υπό μηδενική ή μη-μηδενική, σταθερή, επιτάχυνση</a:t>
            </a:r>
          </a:p>
          <a:p>
            <a:pPr lvl="1"/>
            <a:endParaRPr lang="el-GR" dirty="0"/>
          </a:p>
          <a:p>
            <a:pPr lvl="1"/>
            <a:r>
              <a:rPr lang="el-GR" dirty="0"/>
              <a:t>Δεν μας ενδιέφερε η </a:t>
            </a:r>
            <a:r>
              <a:rPr lang="el-GR" b="1" dirty="0"/>
              <a:t>αιτία</a:t>
            </a:r>
            <a:r>
              <a:rPr lang="el-GR" dirty="0"/>
              <a:t> της κίνησης</a:t>
            </a:r>
          </a:p>
          <a:p>
            <a:pPr marL="365760" lvl="1" indent="0">
              <a:buNone/>
            </a:pPr>
            <a:endParaRPr lang="el-GR" dirty="0"/>
          </a:p>
          <a:p>
            <a:pPr lvl="1"/>
            <a:endParaRPr lang="el-GR" dirty="0"/>
          </a:p>
          <a:p>
            <a:r>
              <a:rPr lang="el-GR" dirty="0"/>
              <a:t>Καιρός να τη μελετήσουμε κι αυτή! </a:t>
            </a:r>
            <a:r>
              <a:rPr lang="el-GR" dirty="0">
                <a:sym typeface="Wingdings" panose="05000000000000000000" pitchFamily="2" charset="2"/>
              </a:rPr>
              <a:t></a:t>
            </a:r>
          </a:p>
          <a:p>
            <a:endParaRPr lang="el-GR" dirty="0">
              <a:sym typeface="Wingdings" panose="05000000000000000000" pitchFamily="2" charset="2"/>
            </a:endParaRPr>
          </a:p>
        </p:txBody>
      </p:sp>
    </p:spTree>
    <p:extLst>
      <p:ext uri="{BB962C8B-B14F-4D97-AF65-F5344CB8AC3E}">
        <p14:creationId xmlns:p14="http://schemas.microsoft.com/office/powerpoint/2010/main" val="343619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290914"/>
                <a:ext cx="7872250" cy="4876800"/>
              </a:xfrm>
            </p:spPr>
            <p:txBody>
              <a:bodyPr/>
              <a:lstStyle/>
              <a:p>
                <a:r>
                  <a:rPr lang="el-GR" b="1" dirty="0"/>
                  <a:t>Ανάλυση</a:t>
                </a:r>
                <a:r>
                  <a:rPr lang="el-GR" dirty="0"/>
                  <a:t> με βάση τους Τρεις Νόμους</a:t>
                </a:r>
              </a:p>
              <a:p>
                <a:endParaRPr lang="el-GR" sz="1100" dirty="0"/>
              </a:p>
              <a:p>
                <a:pPr lvl="1"/>
                <a:r>
                  <a:rPr lang="el-GR" dirty="0"/>
                  <a:t>Δυο </a:t>
                </a:r>
                <a:r>
                  <a:rPr lang="el-GR" b="1" dirty="0"/>
                  <a:t>νέα</a:t>
                </a:r>
                <a:r>
                  <a:rPr lang="el-GR" dirty="0"/>
                  <a:t> μοντέλα</a:t>
                </a:r>
              </a:p>
              <a:p>
                <a:pPr lvl="2"/>
                <a:endParaRPr lang="el-GR" sz="1100" dirty="0"/>
              </a:p>
              <a:p>
                <a:pPr lvl="1"/>
                <a:r>
                  <a:rPr lang="el-GR" dirty="0"/>
                  <a:t>Α) Όταν τα σώματα βρίσκονται σε </a:t>
                </a:r>
                <a:r>
                  <a:rPr lang="el-GR" b="1" dirty="0"/>
                  <a:t>ισορροπία </a:t>
                </a:r>
                <a14:m>
                  <m:oMath xmlns:m="http://schemas.openxmlformats.org/officeDocument/2006/math">
                    <m:r>
                      <a:rPr lang="el-GR" b="1" i="0" smtClean="0">
                        <a:latin typeface="Cambria Math" panose="02040503050406030204" pitchFamily="18" charset="0"/>
                      </a:rPr>
                      <m:t>(</m:t>
                    </m:r>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𝒂</m:t>
                        </m:r>
                      </m:e>
                    </m:acc>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oMath>
                </a14:m>
                <a:r>
                  <a:rPr lang="el-GR" b="1" dirty="0"/>
                  <a:t>, </a:t>
                </a:r>
                <a:r>
                  <a:rPr lang="el-GR" dirty="0"/>
                  <a:t>και η συνισταμένη των δυνάμεων που ασκούνται πάνω τους είναι μηδενική</a:t>
                </a:r>
                <a:endParaRPr lang="en-US" b="1" dirty="0"/>
              </a:p>
              <a:p>
                <a:pPr lvl="1"/>
                <a:endParaRPr lang="el-GR" sz="1100" dirty="0"/>
              </a:p>
              <a:p>
                <a:pPr lvl="1"/>
                <a:r>
                  <a:rPr lang="el-GR" dirty="0"/>
                  <a:t>Β) Όταν σώματα </a:t>
                </a:r>
                <a:r>
                  <a:rPr lang="el-GR" b="1" dirty="0"/>
                  <a:t>επιταχύνουν</a:t>
                </a:r>
                <a:r>
                  <a:rPr lang="el-GR" dirty="0"/>
                  <a:t> υπό την άσκηση εξωτερικών δυνάμεων </a:t>
                </a:r>
                <a14:m>
                  <m:oMath xmlns:m="http://schemas.openxmlformats.org/officeDocument/2006/math">
                    <m:r>
                      <a:rPr lang="el-GR" b="1">
                        <a:latin typeface="Cambria Math" panose="02040503050406030204" pitchFamily="18" charset="0"/>
                      </a:rPr>
                      <m:t>(</m:t>
                    </m:r>
                    <m:acc>
                      <m:accPr>
                        <m:chr m:val="⃗"/>
                        <m:ctrlPr>
                          <a:rPr lang="el-GR" b="1" i="1">
                            <a:latin typeface="Cambria Math" panose="02040503050406030204" pitchFamily="18" charset="0"/>
                          </a:rPr>
                        </m:ctrlPr>
                      </m:accPr>
                      <m:e>
                        <m:r>
                          <a:rPr lang="en-US" b="1" i="1">
                            <a:latin typeface="Cambria Math" panose="02040503050406030204" pitchFamily="18" charset="0"/>
                          </a:rPr>
                          <m:t>𝒂</m:t>
                        </m:r>
                      </m:e>
                    </m:acc>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oMath>
                </a14:m>
                <a:r>
                  <a:rPr lang="el-GR" dirty="0"/>
                  <a:t> και η συνισταμένη των δυνάμεων που ασκούνται πάνω τους είναι μη μηδενική</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290914"/>
                <a:ext cx="7872250" cy="4876800"/>
              </a:xfrm>
              <a:blipFill>
                <a:blip r:embed="rId2"/>
                <a:stretch>
                  <a:fillRect t="-1000"/>
                </a:stretch>
              </a:blipFill>
            </p:spPr>
            <p:txBody>
              <a:bodyPr/>
              <a:lstStyle/>
              <a:p>
                <a:r>
                  <a:rPr lang="en-US">
                    <a:noFill/>
                  </a:rPr>
                  <a:t> </a:t>
                </a:r>
              </a:p>
            </p:txBody>
          </p:sp>
        </mc:Fallback>
      </mc:AlternateContent>
      <p:sp>
        <p:nvSpPr>
          <p:cNvPr id="6" name="Horizontal Scroll 5"/>
          <p:cNvSpPr/>
          <p:nvPr/>
        </p:nvSpPr>
        <p:spPr>
          <a:xfrm>
            <a:off x="4191000" y="5029200"/>
            <a:ext cx="4419600" cy="1447800"/>
          </a:xfrm>
          <a:prstGeom prst="horizontalScroll">
            <a:avLst>
              <a:gd name="adj" fmla="val 78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Θυμηθείτε τα μοντέλα της Κινητικής!!</a:t>
            </a: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Κίνηση υπό σταθερή ταχύτητα</a:t>
            </a: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Κίνηση υπό σταθερή επιτάχυνση</a:t>
            </a:r>
          </a:p>
        </p:txBody>
      </p:sp>
    </p:spTree>
    <p:extLst>
      <p:ext uri="{BB962C8B-B14F-4D97-AF65-F5344CB8AC3E}">
        <p14:creationId xmlns:p14="http://schemas.microsoft.com/office/powerpoint/2010/main" val="22146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44446" y="1371600"/>
            <a:ext cx="7866153" cy="5105400"/>
          </a:xfrm>
        </p:spPr>
        <p:txBody>
          <a:bodyPr>
            <a:normAutofit/>
          </a:bodyPr>
          <a:lstStyle/>
          <a:p>
            <a:pPr marL="411480" lvl="2" indent="-342900"/>
            <a:r>
              <a:rPr lang="el-GR" sz="2200" b="1" dirty="0"/>
              <a:t>Τέσσερα μοντέλα ανάλυσης της κίνησης</a:t>
            </a:r>
            <a:endParaRPr lang="el-GR" dirty="0"/>
          </a:p>
        </p:txBody>
      </p:sp>
      <mc:AlternateContent xmlns:mc="http://schemas.openxmlformats.org/markup-compatibility/2006" xmlns:a14="http://schemas.microsoft.com/office/drawing/2010/main">
        <mc:Choice Requires="a14">
          <p:sp>
            <p:nvSpPr>
              <p:cNvPr id="4" name="Vertical Scroll 3"/>
              <p:cNvSpPr/>
              <p:nvPr/>
            </p:nvSpPr>
            <p:spPr>
              <a:xfrm>
                <a:off x="457200" y="2133600"/>
                <a:ext cx="1828800" cy="2133600"/>
              </a:xfrm>
              <a:prstGeom prst="verticalScroll">
                <a:avLst>
                  <a:gd name="adj" fmla="val 5326"/>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Κίνηση υπό σταθερή ταχύτητα (διαδρομή Α</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Β)</a:t>
                </a:r>
                <a:endPar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𝐴</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𝑢</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𝑡</m:t>
                      </m:r>
                    </m:oMath>
                  </m:oMathPara>
                </a14:m>
                <a:endPar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Vertical Scroll 3"/>
              <p:cNvSpPr>
                <a:spLocks noRot="1" noChangeAspect="1" noMove="1" noResize="1" noEditPoints="1" noAdjustHandles="1" noChangeArrowheads="1" noChangeShapeType="1" noTextEdit="1"/>
              </p:cNvSpPr>
              <p:nvPr/>
            </p:nvSpPr>
            <p:spPr>
              <a:xfrm>
                <a:off x="457200" y="2133600"/>
                <a:ext cx="1828800" cy="2133600"/>
              </a:xfrm>
              <a:prstGeom prst="verticalScroll">
                <a:avLst>
                  <a:gd name="adj" fmla="val 5326"/>
                </a:avLst>
              </a:prstGeom>
              <a:blipFill>
                <a:blip r:embed="rId3"/>
                <a:stretch>
                  <a:fillRect/>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Vertical Scroll 4"/>
              <p:cNvSpPr/>
              <p:nvPr/>
            </p:nvSpPr>
            <p:spPr>
              <a:xfrm>
                <a:off x="2278036" y="2133600"/>
                <a:ext cx="3522754" cy="3200400"/>
              </a:xfrm>
              <a:prstGeom prst="verticalScroll">
                <a:avLst>
                  <a:gd name="adj" fmla="val 2774"/>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Κίνηση υπό σταθερή επιτάχυνση</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διαδρομή Α</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Β)</a:t>
                </a:r>
                <a:endPar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oMath>
                </a14:m>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𝑎𝑣𝑔</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sub>
                        </m:sSub>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a14:m>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𝑎𝑣𝑔</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oMath>
                </a14:m>
                <a:endPar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Sub>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5780" marR="0" lvl="0" indent="-4572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Vertical Scroll 4"/>
              <p:cNvSpPr>
                <a:spLocks noRot="1" noChangeAspect="1" noMove="1" noResize="1" noEditPoints="1" noAdjustHandles="1" noChangeArrowheads="1" noChangeShapeType="1" noTextEdit="1"/>
              </p:cNvSpPr>
              <p:nvPr/>
            </p:nvSpPr>
            <p:spPr>
              <a:xfrm>
                <a:off x="2278036" y="2133600"/>
                <a:ext cx="3522754" cy="3200400"/>
              </a:xfrm>
              <a:prstGeom prst="verticalScroll">
                <a:avLst>
                  <a:gd name="adj" fmla="val 2774"/>
                </a:avLst>
              </a:prstGeom>
              <a:blipFill>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Vertical Scroll 5"/>
              <p:cNvSpPr/>
              <p:nvPr/>
            </p:nvSpPr>
            <p:spPr>
              <a:xfrm>
                <a:off x="5779635" y="2133600"/>
                <a:ext cx="1490754" cy="2133600"/>
              </a:xfrm>
              <a:prstGeom prst="verticalScroll">
                <a:avLst>
                  <a:gd name="adj" fmla="val 8821"/>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Σώμα σε ισορροπία</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sz="1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Σ</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e>
                      </m:acc>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Vertical Scroll 5"/>
              <p:cNvSpPr>
                <a:spLocks noRot="1" noChangeAspect="1" noMove="1" noResize="1" noEditPoints="1" noAdjustHandles="1" noChangeArrowheads="1" noChangeShapeType="1" noTextEdit="1"/>
              </p:cNvSpPr>
              <p:nvPr/>
            </p:nvSpPr>
            <p:spPr>
              <a:xfrm>
                <a:off x="5779635" y="2133600"/>
                <a:ext cx="1490754" cy="2133600"/>
              </a:xfrm>
              <a:prstGeom prst="verticalScroll">
                <a:avLst>
                  <a:gd name="adj" fmla="val 8821"/>
                </a:avLst>
              </a:prstGeom>
              <a:blipFill>
                <a:blip r:embed="rId5"/>
                <a:stretch>
                  <a:fillRect/>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Vertical Scroll 6"/>
              <p:cNvSpPr/>
              <p:nvPr/>
            </p:nvSpPr>
            <p:spPr>
              <a:xfrm>
                <a:off x="7186491" y="2133600"/>
                <a:ext cx="1490754" cy="2133600"/>
              </a:xfrm>
              <a:prstGeom prst="verticalScroll">
                <a:avLst>
                  <a:gd name="adj" fmla="val 8821"/>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Σώμα σε επιτάχυνση</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sz="1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Σ</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𝑚</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𝑎</m:t>
                          </m:r>
                        </m:e>
                      </m:acc>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Vertical Scroll 6"/>
              <p:cNvSpPr>
                <a:spLocks noRot="1" noChangeAspect="1" noMove="1" noResize="1" noEditPoints="1" noAdjustHandles="1" noChangeArrowheads="1" noChangeShapeType="1" noTextEdit="1"/>
              </p:cNvSpPr>
              <p:nvPr/>
            </p:nvSpPr>
            <p:spPr>
              <a:xfrm>
                <a:off x="7186491" y="2133600"/>
                <a:ext cx="1490754" cy="2133600"/>
              </a:xfrm>
              <a:prstGeom prst="verticalScroll">
                <a:avLst>
                  <a:gd name="adj" fmla="val 8821"/>
                </a:avLst>
              </a:prstGeom>
              <a:blipFill>
                <a:blip r:embed="rId6"/>
                <a:stretch>
                  <a:fillRect r="-6073"/>
                </a:stretch>
              </a:blipFill>
              <a:ln>
                <a:solidFill>
                  <a:srgbClr val="FF0000"/>
                </a:solidFill>
              </a:ln>
            </p:spPr>
            <p:txBody>
              <a:bodyPr/>
              <a:lstStyle/>
              <a:p>
                <a:r>
                  <a:rPr lang="en-US">
                    <a:noFill/>
                  </a:rPr>
                  <a:t> </a:t>
                </a:r>
              </a:p>
            </p:txBody>
          </p:sp>
        </mc:Fallback>
      </mc:AlternateContent>
      <p:grpSp>
        <p:nvGrpSpPr>
          <p:cNvPr id="16" name="Group 15"/>
          <p:cNvGrpSpPr/>
          <p:nvPr/>
        </p:nvGrpSpPr>
        <p:grpSpPr>
          <a:xfrm>
            <a:off x="1371600" y="4267200"/>
            <a:ext cx="5029200" cy="1676400"/>
            <a:chOff x="1371600" y="4267200"/>
            <a:chExt cx="5257800" cy="1676400"/>
          </a:xfrm>
        </p:grpSpPr>
        <p:cxnSp>
          <p:nvCxnSpPr>
            <p:cNvPr id="9" name="Straight Connector 8"/>
            <p:cNvCxnSpPr>
              <a:stCxn id="4" idx="2"/>
            </p:cNvCxnSpPr>
            <p:nvPr/>
          </p:nvCxnSpPr>
          <p:spPr>
            <a:xfrm>
              <a:off x="1371600" y="4267200"/>
              <a:ext cx="0" cy="1676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71600" y="5943600"/>
              <a:ext cx="5257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29400" y="4267200"/>
              <a:ext cx="0" cy="1676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961779" y="4267200"/>
            <a:ext cx="3970089" cy="1981200"/>
            <a:chOff x="3961779" y="4267200"/>
            <a:chExt cx="3970089" cy="1981200"/>
          </a:xfrm>
        </p:grpSpPr>
        <p:cxnSp>
          <p:nvCxnSpPr>
            <p:cNvPr id="18" name="Straight Connector 17"/>
            <p:cNvCxnSpPr/>
            <p:nvPr/>
          </p:nvCxnSpPr>
          <p:spPr>
            <a:xfrm>
              <a:off x="3961779" y="5334000"/>
              <a:ext cx="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61779" y="6248400"/>
              <a:ext cx="39269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2"/>
            </p:cNvCxnSpPr>
            <p:nvPr/>
          </p:nvCxnSpPr>
          <p:spPr>
            <a:xfrm>
              <a:off x="7931868" y="4267200"/>
              <a:ext cx="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525012" y="797857"/>
            <a:ext cx="2132619" cy="1335743"/>
            <a:chOff x="6525012" y="797857"/>
            <a:chExt cx="2132619" cy="1335743"/>
          </a:xfrm>
        </p:grpSpPr>
        <p:sp>
          <p:nvSpPr>
            <p:cNvPr id="17" name="Vertical Scroll 16"/>
            <p:cNvSpPr/>
            <p:nvPr/>
          </p:nvSpPr>
          <p:spPr>
            <a:xfrm>
              <a:off x="7166877" y="797857"/>
              <a:ext cx="1490754" cy="914400"/>
            </a:xfrm>
            <a:prstGeom prst="verticalScroll">
              <a:avLst>
                <a:gd name="adj" fmla="val 8821"/>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Σώμα σε ακινησία</a:t>
              </a:r>
            </a:p>
          </p:txBody>
        </p:sp>
        <p:cxnSp>
          <p:nvCxnSpPr>
            <p:cNvPr id="10" name="Elbow Connector 9"/>
            <p:cNvCxnSpPr>
              <a:stCxn id="17" idx="1"/>
              <a:endCxn id="6" idx="0"/>
            </p:cNvCxnSpPr>
            <p:nvPr/>
          </p:nvCxnSpPr>
          <p:spPr>
            <a:xfrm flipH="1">
              <a:off x="6525012" y="1255057"/>
              <a:ext cx="722524" cy="878543"/>
            </a:xfrm>
            <a:prstGeom prst="bentConnector4">
              <a:avLst>
                <a:gd name="adj1" fmla="val 99693"/>
                <a:gd name="adj2" fmla="val 76020"/>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465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0" y="1300502"/>
            <a:ext cx="7872250" cy="4876800"/>
          </a:xfrm>
        </p:spPr>
        <p:txBody>
          <a:bodyPr/>
          <a:lstStyle/>
          <a:p>
            <a:r>
              <a:rPr lang="el-GR" sz="2200" b="1" dirty="0"/>
              <a:t>Πώς βρίσκουμε/σχεδιάζουμε τις δυνάμεις που ασκούνται σε ένα σώμα?</a:t>
            </a:r>
          </a:p>
          <a:p>
            <a:pPr lvl="1"/>
            <a:r>
              <a:rPr lang="el-GR" sz="2000" dirty="0"/>
              <a:t>Κατ’αρχάς πρέπει να καταλαβαίνουμε </a:t>
            </a:r>
            <a:r>
              <a:rPr lang="el-GR" sz="2000" b="1" u="sng" dirty="0"/>
              <a:t>ΠΟΙΕΣ</a:t>
            </a:r>
            <a:r>
              <a:rPr lang="el-GR" sz="2000" dirty="0"/>
              <a:t> είναι αυτές οι δυνάμεις</a:t>
            </a:r>
            <a:endParaRPr lang="en-US" sz="2000" dirty="0"/>
          </a:p>
          <a:p>
            <a:pPr lvl="2"/>
            <a:r>
              <a:rPr lang="en-US" sz="1800" dirty="0"/>
              <a:t>…</a:t>
            </a:r>
            <a:r>
              <a:rPr lang="el-GR" sz="1800" dirty="0"/>
              <a:t>να τις διακρίνουμε δηλαδή από όποιες άλλες...</a:t>
            </a:r>
            <a:endParaRPr lang="en-US" sz="1800" dirty="0"/>
          </a:p>
          <a:p>
            <a:pPr lvl="2"/>
            <a:r>
              <a:rPr lang="en-US" sz="1800" dirty="0"/>
              <a:t>…</a:t>
            </a:r>
            <a:r>
              <a:rPr lang="el-GR" sz="1800" dirty="0"/>
              <a:t>και να τις σχεδιάσουμε </a:t>
            </a:r>
            <a:r>
              <a:rPr lang="el-GR" sz="1800" b="1" dirty="0"/>
              <a:t>πάνω στο σώμα</a:t>
            </a:r>
            <a:r>
              <a:rPr lang="el-GR" sz="1800" dirty="0"/>
              <a:t>, θεωρώντας ότι όλες ξεκινούν από το </a:t>
            </a:r>
            <a:r>
              <a:rPr lang="el-GR" sz="1800" b="1" dirty="0"/>
              <a:t>κέντρο του </a:t>
            </a:r>
            <a:r>
              <a:rPr lang="el-GR" sz="1800" dirty="0"/>
              <a:t>(σαν να ήταν σωματίδιο)</a:t>
            </a:r>
          </a:p>
        </p:txBody>
      </p:sp>
      <p:grpSp>
        <p:nvGrpSpPr>
          <p:cNvPr id="33" name="Group 32"/>
          <p:cNvGrpSpPr/>
          <p:nvPr/>
        </p:nvGrpSpPr>
        <p:grpSpPr>
          <a:xfrm>
            <a:off x="3928255" y="3902488"/>
            <a:ext cx="2258355" cy="2431138"/>
            <a:chOff x="5122805" y="3824052"/>
            <a:chExt cx="2258355" cy="2431138"/>
          </a:xfrm>
        </p:grpSpPr>
        <p:pic>
          <p:nvPicPr>
            <p:cNvPr id="14" name="Picture 2" descr="Hand Holding a Soccer Ball PNG Images &amp; PSDs for Download | PixelSquid -  S11402634E"/>
            <p:cNvPicPr>
              <a:picLocks noChangeAspect="1" noChangeArrowheads="1"/>
            </p:cNvPicPr>
            <p:nvPr/>
          </p:nvPicPr>
          <p:blipFill rotWithShape="1">
            <a:blip r:embed="rId2">
              <a:extLst>
                <a:ext uri="{28A0092B-C50C-407E-A947-70E740481C1C}">
                  <a14:useLocalDpi xmlns:a14="http://schemas.microsoft.com/office/drawing/2010/main" val="0"/>
                </a:ext>
              </a:extLst>
            </a:blip>
            <a:srcRect l="21278" t="14667" r="28055" b="28000"/>
            <a:stretch/>
          </p:blipFill>
          <p:spPr bwMode="auto">
            <a:xfrm>
              <a:off x="5122805" y="4263584"/>
              <a:ext cx="1371600" cy="155207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5876810" y="4917451"/>
              <a:ext cx="0" cy="10271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5952538" y="5944592"/>
                  <a:ext cx="1399101"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𝑒𝑎𝑟𝑡h</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𝑡𝑜</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𝑏𝑎𝑙𝑙</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952538" y="5944592"/>
                  <a:ext cx="1399101" cy="310598"/>
                </a:xfrm>
                <a:prstGeom prst="rect">
                  <a:avLst/>
                </a:prstGeom>
                <a:blipFill rotWithShape="0">
                  <a:blip r:embed="rId3"/>
                  <a:stretch>
                    <a:fillRect l="-3930" t="-43137" r="-1747" b="-15686"/>
                  </a:stretch>
                </a:blipFill>
              </p:spPr>
              <p:txBody>
                <a:bodyPr/>
                <a:lstStyle/>
                <a:p>
                  <a:r>
                    <a:rPr lang="el-GR">
                      <a:noFill/>
                    </a:rPr>
                    <a:t> </a:t>
                  </a:r>
                </a:p>
              </p:txBody>
            </p:sp>
          </mc:Fallback>
        </mc:AlternateContent>
        <p:cxnSp>
          <p:nvCxnSpPr>
            <p:cNvPr id="17" name="Straight Arrow Connector 16"/>
            <p:cNvCxnSpPr/>
            <p:nvPr/>
          </p:nvCxnSpPr>
          <p:spPr>
            <a:xfrm flipV="1">
              <a:off x="5873992" y="3940889"/>
              <a:ext cx="7995" cy="976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977746" y="3824052"/>
                  <a:ext cx="1361655"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h𝑎𝑛𝑑</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𝑡𝑜</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𝑏𝑎𝑙𝑙</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977746" y="3824052"/>
                  <a:ext cx="1361655" cy="310598"/>
                </a:xfrm>
                <a:prstGeom prst="rect">
                  <a:avLst/>
                </a:prstGeom>
                <a:blipFill rotWithShape="0">
                  <a:blip r:embed="rId4"/>
                  <a:stretch>
                    <a:fillRect l="-4036" t="-43137" r="-1345" b="-15686"/>
                  </a:stretch>
                </a:blipFill>
              </p:spPr>
              <p:txBody>
                <a:bodyPr/>
                <a:lstStyle/>
                <a:p>
                  <a:r>
                    <a:rPr lang="el-GR">
                      <a:noFill/>
                    </a:rPr>
                    <a:t> </a:t>
                  </a:r>
                </a:p>
              </p:txBody>
            </p:sp>
          </mc:Fallback>
        </mc:AlternateContent>
        <p:grpSp>
          <p:nvGrpSpPr>
            <p:cNvPr id="29" name="Group 28"/>
            <p:cNvGrpSpPr/>
            <p:nvPr/>
          </p:nvGrpSpPr>
          <p:grpSpPr>
            <a:xfrm>
              <a:off x="6920363" y="4427314"/>
              <a:ext cx="460797" cy="633618"/>
              <a:chOff x="6920363" y="4427314"/>
              <a:chExt cx="460797" cy="633618"/>
            </a:xfrm>
          </p:grpSpPr>
          <p:cxnSp>
            <p:nvCxnSpPr>
              <p:cNvPr id="24" name="Straight Connector 23"/>
              <p:cNvCxnSpPr>
                <a:cxnSpLocks/>
              </p:cNvCxnSpPr>
              <p:nvPr/>
            </p:nvCxnSpPr>
            <p:spPr>
              <a:xfrm>
                <a:off x="6920363" y="4739038"/>
                <a:ext cx="198352" cy="32189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V="1">
                <a:off x="7098465" y="4427314"/>
                <a:ext cx="282695" cy="61698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2" name="Oval 31"/>
            <p:cNvSpPr/>
            <p:nvPr/>
          </p:nvSpPr>
          <p:spPr>
            <a:xfrm>
              <a:off x="5804843" y="4829694"/>
              <a:ext cx="14393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6" name="Straight Arrow Connector 35"/>
          <p:cNvCxnSpPr/>
          <p:nvPr/>
        </p:nvCxnSpPr>
        <p:spPr>
          <a:xfrm>
            <a:off x="6971025" y="5025436"/>
            <a:ext cx="0" cy="10271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7046753" y="6052577"/>
                <a:ext cx="262058" cy="33951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7046753" y="6052577"/>
                <a:ext cx="262058" cy="339517"/>
              </a:xfrm>
              <a:prstGeom prst="rect">
                <a:avLst/>
              </a:prstGeom>
              <a:blipFill rotWithShape="0">
                <a:blip r:embed="rId5"/>
                <a:stretch>
                  <a:fillRect l="-23256" t="-39286" r="-76744" b="-17857"/>
                </a:stretch>
              </a:blipFill>
            </p:spPr>
            <p:txBody>
              <a:bodyPr/>
              <a:lstStyle/>
              <a:p>
                <a:r>
                  <a:rPr lang="el-GR">
                    <a:noFill/>
                  </a:rPr>
                  <a:t> </a:t>
                </a:r>
              </a:p>
            </p:txBody>
          </p:sp>
        </mc:Fallback>
      </mc:AlternateContent>
      <p:cxnSp>
        <p:nvCxnSpPr>
          <p:cNvPr id="38" name="Straight Arrow Connector 37"/>
          <p:cNvCxnSpPr/>
          <p:nvPr/>
        </p:nvCxnSpPr>
        <p:spPr>
          <a:xfrm flipV="1">
            <a:off x="6968207" y="4048874"/>
            <a:ext cx="7995" cy="976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7071961" y="3932037"/>
                <a:ext cx="18992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acc>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7071961" y="3932037"/>
                <a:ext cx="189924" cy="276999"/>
              </a:xfrm>
              <a:prstGeom prst="rect">
                <a:avLst/>
              </a:prstGeom>
              <a:blipFill rotWithShape="0">
                <a:blip r:embed="rId6"/>
                <a:stretch>
                  <a:fillRect l="-19355" r="-16129"/>
                </a:stretch>
              </a:blipFill>
            </p:spPr>
            <p:txBody>
              <a:bodyPr/>
              <a:lstStyle/>
              <a:p>
                <a:r>
                  <a:rPr lang="el-GR">
                    <a:noFill/>
                  </a:rPr>
                  <a:t> </a:t>
                </a:r>
              </a:p>
            </p:txBody>
          </p:sp>
        </mc:Fallback>
      </mc:AlternateContent>
      <p:sp>
        <p:nvSpPr>
          <p:cNvPr id="40" name="Oval 39"/>
          <p:cNvSpPr/>
          <p:nvPr/>
        </p:nvSpPr>
        <p:spPr>
          <a:xfrm>
            <a:off x="6899058" y="4937679"/>
            <a:ext cx="14393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45"/>
          <p:cNvGrpSpPr/>
          <p:nvPr/>
        </p:nvGrpSpPr>
        <p:grpSpPr>
          <a:xfrm>
            <a:off x="449703" y="3638996"/>
            <a:ext cx="2954820" cy="2838004"/>
            <a:chOff x="449703" y="3600450"/>
            <a:chExt cx="2954820" cy="2838004"/>
          </a:xfrm>
        </p:grpSpPr>
        <p:grpSp>
          <p:nvGrpSpPr>
            <p:cNvPr id="43" name="Group 42"/>
            <p:cNvGrpSpPr/>
            <p:nvPr/>
          </p:nvGrpSpPr>
          <p:grpSpPr>
            <a:xfrm>
              <a:off x="449703" y="3600450"/>
              <a:ext cx="2873009" cy="2816920"/>
              <a:chOff x="754503" y="3600450"/>
              <a:chExt cx="2873009" cy="2816920"/>
            </a:xfrm>
          </p:grpSpPr>
          <p:grpSp>
            <p:nvGrpSpPr>
              <p:cNvPr id="31" name="Group 30"/>
              <p:cNvGrpSpPr/>
              <p:nvPr/>
            </p:nvGrpSpPr>
            <p:grpSpPr>
              <a:xfrm>
                <a:off x="754503" y="3987690"/>
                <a:ext cx="2873009" cy="2429680"/>
                <a:chOff x="807191" y="3933162"/>
                <a:chExt cx="2873009" cy="2429680"/>
              </a:xfrm>
            </p:grpSpPr>
            <p:pic>
              <p:nvPicPr>
                <p:cNvPr id="1026" name="Picture 2" descr="Hand Holding a Soccer Ball PNG Images &amp; PSDs for Download | PixelSquid -  S11402634E"/>
                <p:cNvPicPr>
                  <a:picLocks noChangeAspect="1" noChangeArrowheads="1"/>
                </p:cNvPicPr>
                <p:nvPr/>
              </p:nvPicPr>
              <p:blipFill rotWithShape="1">
                <a:blip r:embed="rId2">
                  <a:extLst>
                    <a:ext uri="{28A0092B-C50C-407E-A947-70E740481C1C}">
                      <a14:useLocalDpi xmlns:a14="http://schemas.microsoft.com/office/drawing/2010/main" val="0"/>
                    </a:ext>
                  </a:extLst>
                </a:blip>
                <a:srcRect l="21278" t="14667" r="28055" b="28000"/>
                <a:stretch/>
              </p:blipFill>
              <p:spPr bwMode="auto">
                <a:xfrm>
                  <a:off x="1348088" y="3933162"/>
                  <a:ext cx="1371600" cy="155207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110088" y="4709199"/>
                  <a:ext cx="0" cy="102714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2281099" y="5499042"/>
                      <a:ext cx="1399101"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7CCA62">
                                        <a:lumMod val="75000"/>
                                      </a:srgbClr>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srgbClr val="7CCA62">
                                            <a:lumMod val="75000"/>
                                          </a:srgbClr>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srgbClr val="7CCA62">
                                            <a:lumMod val="75000"/>
                                          </a:srgbClr>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srgbClr val="7CCA62">
                                        <a:lumMod val="75000"/>
                                      </a:srgbClr>
                                    </a:solidFill>
                                    <a:effectLst/>
                                    <a:uLnTx/>
                                    <a:uFillTx/>
                                    <a:latin typeface="Cambria Math" panose="02040503050406030204" pitchFamily="18" charset="0"/>
                                    <a:ea typeface="+mn-ea"/>
                                    <a:cs typeface="+mn-cs"/>
                                  </a:rPr>
                                  <m:t>𝑒𝑎𝑟𝑡h</m:t>
                                </m:r>
                                <m:r>
                                  <a:rPr kumimoji="0" lang="en-US" sz="1800" b="0" i="1" u="none" strike="noStrike" kern="1200" cap="none" spc="0" normalizeH="0" baseline="0" noProof="0" smtClean="0">
                                    <a:ln>
                                      <a:noFill/>
                                    </a:ln>
                                    <a:solidFill>
                                      <a:srgbClr val="7CCA62">
                                        <a:lumMod val="75000"/>
                                      </a:srgb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7CCA62">
                                        <a:lumMod val="75000"/>
                                      </a:srgbClr>
                                    </a:solidFill>
                                    <a:effectLst/>
                                    <a:uLnTx/>
                                    <a:uFillTx/>
                                    <a:latin typeface="Cambria Math" panose="02040503050406030204" pitchFamily="18" charset="0"/>
                                    <a:ea typeface="+mn-ea"/>
                                    <a:cs typeface="+mn-cs"/>
                                  </a:rPr>
                                  <m:t>𝑡𝑜</m:t>
                                </m:r>
                                <m:r>
                                  <a:rPr kumimoji="0" lang="en-US" sz="1800" b="0" i="1" u="none" strike="noStrike" kern="1200" cap="none" spc="0" normalizeH="0" baseline="0" noProof="0" smtClean="0">
                                    <a:ln>
                                      <a:noFill/>
                                    </a:ln>
                                    <a:solidFill>
                                      <a:srgbClr val="7CCA62">
                                        <a:lumMod val="75000"/>
                                      </a:srgb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7CCA62">
                                        <a:lumMod val="75000"/>
                                      </a:srgbClr>
                                    </a:solidFill>
                                    <a:effectLst/>
                                    <a:uLnTx/>
                                    <a:uFillTx/>
                                    <a:latin typeface="Cambria Math" panose="02040503050406030204" pitchFamily="18" charset="0"/>
                                    <a:ea typeface="+mn-ea"/>
                                    <a:cs typeface="+mn-cs"/>
                                  </a:rPr>
                                  <m:t>𝑏𝑎𝑙𝑙</m:t>
                                </m:r>
                              </m:sub>
                            </m:sSub>
                          </m:oMath>
                        </m:oMathPara>
                      </a14:m>
                      <a:endParaRPr kumimoji="0" lang="el-GR" sz="1800" b="0" i="0" u="none" strike="noStrike" kern="1200" cap="none" spc="0" normalizeH="0" baseline="0" noProof="0" dirty="0">
                        <a:ln>
                          <a:noFill/>
                        </a:ln>
                        <a:solidFill>
                          <a:srgbClr val="7CCA62">
                            <a:lumMod val="75000"/>
                          </a:srgbClr>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1099" y="5499042"/>
                      <a:ext cx="1399101" cy="310598"/>
                    </a:xfrm>
                    <a:prstGeom prst="rect">
                      <a:avLst/>
                    </a:prstGeom>
                    <a:blipFill rotWithShape="0">
                      <a:blip r:embed="rId7"/>
                      <a:stretch>
                        <a:fillRect l="-3930" t="-43137" r="-1747" b="-15686"/>
                      </a:stretch>
                    </a:blipFill>
                  </p:spPr>
                  <p:txBody>
                    <a:bodyPr/>
                    <a:lstStyle/>
                    <a:p>
                      <a:r>
                        <a:rPr lang="el-GR">
                          <a:noFill/>
                        </a:rPr>
                        <a:t> </a:t>
                      </a:r>
                    </a:p>
                  </p:txBody>
                </p:sp>
              </mc:Fallback>
            </mc:AlternateContent>
            <p:cxnSp>
              <p:nvCxnSpPr>
                <p:cNvPr id="11" name="Straight Arrow Connector 10"/>
                <p:cNvCxnSpPr/>
                <p:nvPr/>
              </p:nvCxnSpPr>
              <p:spPr>
                <a:xfrm>
                  <a:off x="2008488" y="5188902"/>
                  <a:ext cx="0" cy="10271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807191" y="6052244"/>
                      <a:ext cx="1361655"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𝑏𝑎𝑙𝑙</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𝑡𝑜</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h𝑎𝑛𝑑</m:t>
                                </m:r>
                              </m:sub>
                            </m:sSub>
                          </m:oMath>
                        </m:oMathPara>
                      </a14:m>
                      <a:endParaRPr kumimoji="0" lang="el-GR"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07191" y="6052244"/>
                      <a:ext cx="1361655" cy="310598"/>
                    </a:xfrm>
                    <a:prstGeom prst="rect">
                      <a:avLst/>
                    </a:prstGeom>
                    <a:blipFill rotWithShape="0">
                      <a:blip r:embed="rId8"/>
                      <a:stretch>
                        <a:fillRect l="-4036" t="-43137" r="-1345" b="-15686"/>
                      </a:stretch>
                    </a:blipFill>
                  </p:spPr>
                  <p:txBody>
                    <a:bodyPr/>
                    <a:lstStyle/>
                    <a:p>
                      <a:r>
                        <a:rPr lang="el-GR">
                          <a:noFill/>
                        </a:rPr>
                        <a:t> </a:t>
                      </a:r>
                    </a:p>
                  </p:txBody>
                </p:sp>
              </mc:Fallback>
            </mc:AlternateContent>
            <p:sp>
              <p:nvSpPr>
                <p:cNvPr id="10" name="Plus 9"/>
                <p:cNvSpPr/>
                <p:nvPr/>
              </p:nvSpPr>
              <p:spPr>
                <a:xfrm rot="2689097">
                  <a:off x="2753082" y="4227604"/>
                  <a:ext cx="914400" cy="919813"/>
                </a:xfrm>
                <a:prstGeom prst="mathPlus">
                  <a:avLst>
                    <a:gd name="adj1" fmla="val 101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p:cNvSpPr/>
                <p:nvPr/>
              </p:nvSpPr>
              <p:spPr>
                <a:xfrm>
                  <a:off x="2033888" y="4572000"/>
                  <a:ext cx="14393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4" name="Straight Arrow Connector 43"/>
              <p:cNvCxnSpPr/>
              <p:nvPr/>
            </p:nvCxnSpPr>
            <p:spPr>
              <a:xfrm flipV="1">
                <a:off x="2057400" y="3717287"/>
                <a:ext cx="7995" cy="976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2161154" y="3600450"/>
                    <a:ext cx="1361655"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h𝑎𝑛𝑑</m:t>
                              </m:r>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𝑡𝑜</m:t>
                              </m:r>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𝑏𝑎𝑙𝑙</m:t>
                              </m:r>
                            </m:sub>
                          </m:sSub>
                        </m:oMath>
                      </m:oMathPara>
                    </a14:m>
                    <a:endParaRPr kumimoji="0" lang="el-GR"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161154" y="3600450"/>
                    <a:ext cx="1361655" cy="310598"/>
                  </a:xfrm>
                  <a:prstGeom prst="rect">
                    <a:avLst/>
                  </a:prstGeom>
                  <a:blipFill rotWithShape="0">
                    <a:blip r:embed="rId9"/>
                    <a:stretch>
                      <a:fillRect l="-4036" t="-45098" r="-1345" b="-15686"/>
                    </a:stretch>
                  </a:blipFill>
                </p:spPr>
                <p:txBody>
                  <a:bodyPr/>
                  <a:lstStyle/>
                  <a:p>
                    <a:r>
                      <a:rPr lang="el-GR">
                        <a:noFill/>
                      </a:rPr>
                      <a:t> </a:t>
                    </a:r>
                  </a:p>
                </p:txBody>
              </p:sp>
            </mc:Fallback>
          </mc:AlternateContent>
        </p:grpSp>
        <p:cxnSp>
          <p:nvCxnSpPr>
            <p:cNvPr id="47" name="Straight Arrow Connector 46"/>
            <p:cNvCxnSpPr/>
            <p:nvPr/>
          </p:nvCxnSpPr>
          <p:spPr>
            <a:xfrm>
              <a:off x="1856354" y="5243429"/>
              <a:ext cx="0" cy="102714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1904882" y="6127856"/>
                  <a:ext cx="1499641" cy="3105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𝑒𝑎𝑟𝑡h</m:t>
                            </m:r>
                            <m:r>
                              <a:rPr kumimoji="0" lang="en-US" sz="1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𝑡𝑜</m:t>
                            </m:r>
                            <m:r>
                              <a:rPr kumimoji="0" lang="en-US" sz="1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h𝑎𝑛𝑑</m:t>
                            </m:r>
                          </m:sub>
                        </m:sSub>
                      </m:oMath>
                    </m:oMathPara>
                  </a14:m>
                  <a:endParaRPr kumimoji="0" lang="el-GR"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904882" y="6127856"/>
                  <a:ext cx="1499641" cy="310598"/>
                </a:xfrm>
                <a:prstGeom prst="rect">
                  <a:avLst/>
                </a:prstGeom>
                <a:blipFill rotWithShape="0">
                  <a:blip r:embed="rId10"/>
                  <a:stretch>
                    <a:fillRect l="-3252" t="-45098" r="-1220" b="-15686"/>
                  </a:stretch>
                </a:blipFill>
              </p:spPr>
              <p:txBody>
                <a:bodyPr/>
                <a:lstStyle/>
                <a:p>
                  <a:r>
                    <a:rPr lang="el-GR">
                      <a:noFill/>
                    </a:rPr>
                    <a:t> </a:t>
                  </a:r>
                </a:p>
              </p:txBody>
            </p:sp>
          </mc:Fallback>
        </mc:AlternateContent>
      </p:grpSp>
      <p:sp>
        <p:nvSpPr>
          <p:cNvPr id="49" name="TextBox 48"/>
          <p:cNvSpPr txBox="1"/>
          <p:nvPr/>
        </p:nvSpPr>
        <p:spPr>
          <a:xfrm>
            <a:off x="7291178" y="4505750"/>
            <a:ext cx="132940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Διάγραμμα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ελευθέρου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σώματος</a:t>
            </a:r>
          </a:p>
        </p:txBody>
      </p:sp>
      <p:sp>
        <p:nvSpPr>
          <p:cNvPr id="4" name="Ορθογώνιο: Στρογγύλεμα γωνιών 3">
            <a:extLst>
              <a:ext uri="{FF2B5EF4-FFF2-40B4-BE49-F238E27FC236}">
                <a16:creationId xmlns:a16="http://schemas.microsoft.com/office/drawing/2014/main" id="{B5C1D48E-AB2D-D458-7B2D-78CA21EFD6F2}"/>
              </a:ext>
            </a:extLst>
          </p:cNvPr>
          <p:cNvSpPr/>
          <p:nvPr/>
        </p:nvSpPr>
        <p:spPr>
          <a:xfrm>
            <a:off x="5410200" y="3932037"/>
            <a:ext cx="803800" cy="409983"/>
          </a:xfrm>
          <a:prstGeom prst="roundRect">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Ορθογώνιο: Στρογγύλεμα γωνιών 5">
            <a:extLst>
              <a:ext uri="{FF2B5EF4-FFF2-40B4-BE49-F238E27FC236}">
                <a16:creationId xmlns:a16="http://schemas.microsoft.com/office/drawing/2014/main" id="{ADEF0BF6-4B99-F2B0-A59B-C01E808C952A}"/>
              </a:ext>
            </a:extLst>
          </p:cNvPr>
          <p:cNvSpPr/>
          <p:nvPr/>
        </p:nvSpPr>
        <p:spPr>
          <a:xfrm>
            <a:off x="5382810" y="6048100"/>
            <a:ext cx="803800" cy="409983"/>
          </a:xfrm>
          <a:prstGeom prst="roundRect">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31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animBg="1"/>
      <p:bldP spid="49" grpId="0"/>
      <p:bldP spid="4"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0" y="1371600"/>
            <a:ext cx="7948449" cy="5020956"/>
          </a:xfrm>
        </p:spPr>
        <p:txBody>
          <a:bodyPr>
            <a:normAutofit/>
          </a:bodyPr>
          <a:lstStyle/>
          <a:p>
            <a:r>
              <a:rPr lang="el-GR" b="1" dirty="0"/>
              <a:t>Δυνάμεις Τριβής</a:t>
            </a:r>
          </a:p>
          <a:p>
            <a:endParaRPr lang="el-GR" sz="1050" b="1" dirty="0"/>
          </a:p>
          <a:p>
            <a:pPr lvl="1"/>
            <a:r>
              <a:rPr lang="el-GR" dirty="0"/>
              <a:t>Ως τώρα, τις αγνοήσαμε</a:t>
            </a:r>
          </a:p>
          <a:p>
            <a:pPr lvl="1"/>
            <a:r>
              <a:rPr lang="el-GR" dirty="0"/>
              <a:t>Πολύ σημαντικές (είναι ο λόγος που περπατάμε, που τα αυτοκίνητα κινούνται</a:t>
            </a:r>
            <a:r>
              <a:rPr lang="en-US" dirty="0"/>
              <a:t>, </a:t>
            </a:r>
            <a:r>
              <a:rPr lang="el-GR" dirty="0"/>
              <a:t>που μπορούμε να κρατήσουμε ένα μολύβι, που μπορούμε να δέσουμε τα κορδόνια μας </a:t>
            </a:r>
            <a:r>
              <a:rPr lang="el-GR" dirty="0" err="1"/>
              <a:t>κλπ</a:t>
            </a:r>
            <a:r>
              <a:rPr lang="el-GR" dirty="0"/>
              <a:t>)</a:t>
            </a:r>
          </a:p>
          <a:p>
            <a:pPr lvl="1"/>
            <a:r>
              <a:rPr lang="el-GR" b="1" dirty="0"/>
              <a:t>Τριβή ονομάζουμε τη δύναμη που αντιστέκεται στην κίνηση ενός σώματος όταν αυτό εφάπτεται σε μια επιφάνεια</a:t>
            </a:r>
          </a:p>
          <a:p>
            <a:pPr lvl="1"/>
            <a:r>
              <a:rPr lang="el-GR" dirty="0"/>
              <a:t>Πολλά είδη τριβής</a:t>
            </a:r>
            <a:endParaRPr lang="en-US" dirty="0"/>
          </a:p>
          <a:p>
            <a:pPr lvl="2"/>
            <a:r>
              <a:rPr lang="el-GR" dirty="0"/>
              <a:t>Στατική τριβή, τριβή ολίσθησης, τριβή ρευστών, κ.α.</a:t>
            </a:r>
          </a:p>
          <a:p>
            <a:pPr lvl="1"/>
            <a:r>
              <a:rPr lang="el-GR" dirty="0"/>
              <a:t>Στη Κίνηση Σωμάτων, μας ενδιαφέρουν μόνο:</a:t>
            </a:r>
          </a:p>
          <a:p>
            <a:pPr lvl="2"/>
            <a:r>
              <a:rPr lang="el-GR" b="1" dirty="0"/>
              <a:t>Στατική τριβή</a:t>
            </a:r>
          </a:p>
          <a:p>
            <a:pPr lvl="2"/>
            <a:r>
              <a:rPr lang="el-GR" b="1" dirty="0"/>
              <a:t>Τριβή ολισθήσεως</a:t>
            </a:r>
          </a:p>
          <a:p>
            <a:pPr lvl="2"/>
            <a:endParaRPr lang="el-GR" dirty="0"/>
          </a:p>
        </p:txBody>
      </p:sp>
    </p:spTree>
    <p:extLst>
      <p:ext uri="{BB962C8B-B14F-4D97-AF65-F5344CB8AC3E}">
        <p14:creationId xmlns:p14="http://schemas.microsoft.com/office/powerpoint/2010/main" val="382459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4724399" y="1853292"/>
                <a:ext cx="3873189" cy="4153348"/>
              </a:xfrm>
            </p:spPr>
            <p:txBody>
              <a:bodyPr>
                <a:normAutofit lnSpcReduction="10000"/>
              </a:bodyPr>
              <a:lstStyle/>
              <a:p>
                <a:r>
                  <a:rPr lang="el-GR" b="1" dirty="0"/>
                  <a:t>Στατική Τριβή</a:t>
                </a:r>
              </a:p>
              <a:p>
                <a:pPr lvl="1"/>
                <a:r>
                  <a:rPr lang="el-GR" dirty="0"/>
                  <a:t>Δύναμη </a:t>
                </a:r>
                <a14:m>
                  <m:oMath xmlns:m="http://schemas.openxmlformats.org/officeDocument/2006/math">
                    <m:sSub>
                      <m:sSubPr>
                        <m:ctrlPr>
                          <a:rPr lang="el-GR" i="1" smtClean="0">
                            <a:latin typeface="Cambria Math" panose="02040503050406030204" pitchFamily="18" charset="0"/>
                          </a:rPr>
                        </m:ctrlPr>
                      </m:sSubPr>
                      <m:e>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𝑠</m:t>
                        </m:r>
                      </m:sub>
                    </m:sSub>
                  </m:oMath>
                </a14:m>
                <a:r>
                  <a:rPr lang="en-US" dirty="0"/>
                  <a:t> </a:t>
                </a:r>
                <a:r>
                  <a:rPr lang="el-GR" dirty="0"/>
                  <a:t>που αντιστέκεται στην κίνηση και στη δύναμη που την προκαλεί </a:t>
                </a:r>
                <a:r>
                  <a:rPr lang="el-GR" b="1" dirty="0"/>
                  <a:t>σε ένα ακίνητο αντικείμενο</a:t>
                </a:r>
              </a:p>
              <a:p>
                <a:pPr lvl="1"/>
                <a:endParaRPr lang="el-GR" dirty="0"/>
              </a:p>
              <a:p>
                <a:r>
                  <a:rPr lang="el-GR" b="1" dirty="0"/>
                  <a:t>Τριβή Ολίσθησης</a:t>
                </a:r>
              </a:p>
              <a:p>
                <a:pPr lvl="1"/>
                <a:r>
                  <a:rPr lang="el-GR" dirty="0"/>
                  <a:t>Δύναμη </a:t>
                </a:r>
                <a14:m>
                  <m:oMath xmlns:m="http://schemas.openxmlformats.org/officeDocument/2006/math">
                    <m:sSub>
                      <m:sSubPr>
                        <m:ctrlPr>
                          <a:rPr lang="el-GR"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e>
                      <m:sub>
                        <m:r>
                          <a:rPr lang="en-US" i="1">
                            <a:latin typeface="Cambria Math" panose="02040503050406030204" pitchFamily="18" charset="0"/>
                          </a:rPr>
                          <m:t>𝑘</m:t>
                        </m:r>
                      </m:sub>
                    </m:sSub>
                  </m:oMath>
                </a14:m>
                <a:r>
                  <a:rPr lang="en-US" dirty="0"/>
                  <a:t> </a:t>
                </a:r>
                <a:r>
                  <a:rPr lang="el-GR" dirty="0"/>
                  <a:t>που αντιστέκεται στην κίνηση για ένα αντικείμενο </a:t>
                </a:r>
                <a:r>
                  <a:rPr lang="el-GR" b="1" dirty="0"/>
                  <a:t>που βρίσκεται σε κίνηση</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4724399" y="1853292"/>
                <a:ext cx="3873189" cy="4153348"/>
              </a:xfrm>
              <a:blipFill rotWithShape="0">
                <a:blip r:embed="rId2"/>
                <a:stretch>
                  <a:fillRect t="-2056" b="-3084"/>
                </a:stretch>
              </a:blipFill>
            </p:spPr>
            <p:txBody>
              <a:bodyPr/>
              <a:lstStyle/>
              <a:p>
                <a:r>
                  <a:rPr lang="el-GR">
                    <a:noFill/>
                  </a:rPr>
                  <a:t> </a:t>
                </a:r>
              </a:p>
            </p:txBody>
          </p:sp>
        </mc:Fallback>
      </mc:AlternateContent>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862" t="1471" r="49159" b="40879"/>
          <a:stretch/>
        </p:blipFill>
        <p:spPr>
          <a:xfrm>
            <a:off x="885402" y="1290915"/>
            <a:ext cx="1857798" cy="305248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408" b="39589"/>
          <a:stretch/>
        </p:blipFill>
        <p:spPr>
          <a:xfrm>
            <a:off x="2716543" y="1227529"/>
            <a:ext cx="1957054" cy="3192071"/>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768680" y="3470400"/>
              <a:ext cx="9360" cy="15120"/>
            </p14:xfrm>
          </p:contentPart>
        </mc:Choice>
        <mc:Fallback xmlns="">
          <p:pic>
            <p:nvPicPr>
              <p:cNvPr id="4" name="Ink 3"/>
              <p:cNvPicPr/>
              <p:nvPr/>
            </p:nvPicPr>
            <p:blipFill>
              <a:blip r:embed="rId7"/>
              <a:stretch>
                <a:fillRect/>
              </a:stretch>
            </p:blipFill>
            <p:spPr>
              <a:xfrm>
                <a:off x="1766160" y="3467880"/>
                <a:ext cx="14400" cy="20160"/>
              </a:xfrm>
              <a:prstGeom prst="rect">
                <a:avLst/>
              </a:prstGeom>
            </p:spPr>
          </p:pic>
        </mc:Fallback>
      </mc:AlternateContent>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862" t="60560" r="49159" b="2422"/>
          <a:stretch/>
        </p:blipFill>
        <p:spPr>
          <a:xfrm>
            <a:off x="885402" y="4419600"/>
            <a:ext cx="1857798" cy="196000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0408" t="61853" b="2338"/>
          <a:stretch/>
        </p:blipFill>
        <p:spPr>
          <a:xfrm>
            <a:off x="2716543" y="4495800"/>
            <a:ext cx="1957054" cy="1892138"/>
          </a:xfrm>
          <a:prstGeom prst="rect">
            <a:avLst/>
          </a:prstGeom>
        </p:spPr>
      </p:pic>
    </p:spTree>
    <p:extLst>
      <p:ext uri="{BB962C8B-B14F-4D97-AF65-F5344CB8AC3E}">
        <p14:creationId xmlns:p14="http://schemas.microsoft.com/office/powerpoint/2010/main" val="23586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768680" y="3470400"/>
              <a:ext cx="9360" cy="15120"/>
            </p14:xfrm>
          </p:contentPart>
        </mc:Choice>
        <mc:Fallback xmlns="">
          <p:pic>
            <p:nvPicPr>
              <p:cNvPr id="4" name="Ink 3"/>
              <p:cNvPicPr/>
              <p:nvPr/>
            </p:nvPicPr>
            <p:blipFill>
              <a:blip r:embed="rId3"/>
              <a:stretch>
                <a:fillRect/>
              </a:stretch>
            </p:blipFill>
            <p:spPr>
              <a:xfrm>
                <a:off x="1759320" y="3461040"/>
                <a:ext cx="28080" cy="33840"/>
              </a:xfrm>
              <a:prstGeom prst="rect">
                <a:avLst/>
              </a:prstGeom>
            </p:spPr>
          </p:pic>
        </mc:Fallback>
      </mc:AlternateContent>
      <p:pic>
        <p:nvPicPr>
          <p:cNvPr id="1026" name="Picture 2">
            <a:extLst>
              <a:ext uri="{FF2B5EF4-FFF2-40B4-BE49-F238E27FC236}">
                <a16:creationId xmlns:a16="http://schemas.microsoft.com/office/drawing/2014/main" id="{6FA17383-2AF3-3CCC-00E6-7AD7B01219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815"/>
          <a:stretch/>
        </p:blipFill>
        <p:spPr bwMode="auto">
          <a:xfrm>
            <a:off x="914400" y="2119223"/>
            <a:ext cx="7100161" cy="3400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574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C38F5A-5E50-E4B0-0C47-7B2340F63DE1}"/>
              </a:ext>
            </a:extLst>
          </p:cNvPr>
          <p:cNvSpPr>
            <a:spLocks noGrp="1"/>
          </p:cNvSpPr>
          <p:nvPr>
            <p:ph type="title"/>
          </p:nvPr>
        </p:nvSpPr>
        <p:spPr/>
        <p:txBody>
          <a:bodyPr>
            <a:normAutofit fontScale="90000"/>
          </a:bodyPr>
          <a:lstStyle/>
          <a:p>
            <a:r>
              <a:rPr lang="el-GR" dirty="0"/>
              <a:t>Οι Νόμοι της Κίνησης</a:t>
            </a:r>
            <a:endParaRPr lang="en-US" dirty="0"/>
          </a:p>
        </p:txBody>
      </p:sp>
      <p:sp>
        <p:nvSpPr>
          <p:cNvPr id="3" name="Θέση περιεχομένου 2">
            <a:extLst>
              <a:ext uri="{FF2B5EF4-FFF2-40B4-BE49-F238E27FC236}">
                <a16:creationId xmlns:a16="http://schemas.microsoft.com/office/drawing/2014/main" id="{45F72AB7-B503-0D34-2471-9346D1ECFFE3}"/>
              </a:ext>
            </a:extLst>
          </p:cNvPr>
          <p:cNvSpPr>
            <a:spLocks noGrp="1"/>
          </p:cNvSpPr>
          <p:nvPr>
            <p:ph idx="1"/>
          </p:nvPr>
        </p:nvSpPr>
        <p:spPr>
          <a:xfrm>
            <a:off x="738350" y="1425590"/>
            <a:ext cx="7872250" cy="5051410"/>
          </a:xfrm>
        </p:spPr>
        <p:txBody>
          <a:bodyPr>
            <a:normAutofit/>
          </a:bodyPr>
          <a:lstStyle/>
          <a:p>
            <a:r>
              <a:rPr lang="en-US" sz="2400" dirty="0" err="1"/>
              <a:t>Οι</a:t>
            </a:r>
            <a:r>
              <a:rPr lang="en-US" sz="2400" dirty="0"/>
              <a:t> δυνάμεις </a:t>
            </a:r>
            <a:r>
              <a:rPr lang="en-US" sz="2400" dirty="0" err="1"/>
              <a:t>τρι</a:t>
            </a:r>
            <a:r>
              <a:rPr lang="en-US" sz="2400" dirty="0"/>
              <a:t>βής είναι </a:t>
            </a:r>
            <a:r>
              <a:rPr lang="en-US" sz="2400" b="1" dirty="0"/>
              <a:t>διαμοριακές</a:t>
            </a:r>
            <a:r>
              <a:rPr lang="en-US" sz="2400" dirty="0"/>
              <a:t> δυνάμεις: δρουν μεταξύ των μορίων δύο επιφανειών </a:t>
            </a:r>
            <a:r>
              <a:rPr lang="el-GR" sz="2400" dirty="0"/>
              <a:t>σωμάτων</a:t>
            </a:r>
            <a:r>
              <a:rPr lang="en-US" sz="2400" dirty="0"/>
              <a:t> π</a:t>
            </a:r>
            <a:r>
              <a:rPr lang="en-US" sz="2400" dirty="0" err="1"/>
              <a:t>ου</a:t>
            </a:r>
            <a:r>
              <a:rPr lang="en-US" sz="2400" dirty="0"/>
              <a:t> β</a:t>
            </a:r>
            <a:r>
              <a:rPr lang="en-US" sz="2400" dirty="0" err="1"/>
              <a:t>ρίσκοντ</a:t>
            </a:r>
            <a:r>
              <a:rPr lang="en-US" sz="2400" dirty="0"/>
              <a:t>αι σε επαφή </a:t>
            </a:r>
          </a:p>
          <a:p>
            <a:endParaRPr lang="en-US" sz="1600" dirty="0"/>
          </a:p>
          <a:p>
            <a:r>
              <a:rPr lang="en-US" dirty="0" err="1"/>
              <a:t>Σε</a:t>
            </a:r>
            <a:r>
              <a:rPr lang="en-US" dirty="0"/>
              <a:t> </a:t>
            </a:r>
            <a:r>
              <a:rPr lang="en-US" dirty="0" err="1"/>
              <a:t>μικροσκο</a:t>
            </a:r>
            <a:r>
              <a:rPr lang="en-US" dirty="0"/>
              <a:t>πική κλίμακα, οι περισσότερες επιφάνειες είναι τραχιές</a:t>
            </a:r>
          </a:p>
          <a:p>
            <a:pPr lvl="1"/>
            <a:r>
              <a:rPr lang="en-US" sz="2000" dirty="0" err="1"/>
              <a:t>Ακόμη</a:t>
            </a:r>
            <a:r>
              <a:rPr lang="en-US" sz="2000" dirty="0"/>
              <a:t> και </a:t>
            </a:r>
            <a:r>
              <a:rPr lang="en-US" sz="2000" dirty="0" err="1"/>
              <a:t>οι</a:t>
            </a:r>
            <a:r>
              <a:rPr lang="en-US" sz="2000" dirty="0"/>
              <a:t> επ</a:t>
            </a:r>
            <a:r>
              <a:rPr lang="en-US" sz="2000" dirty="0" err="1"/>
              <a:t>ιφάνειες</a:t>
            </a:r>
            <a:r>
              <a:rPr lang="en-US" sz="2000" dirty="0"/>
              <a:t> π</a:t>
            </a:r>
            <a:r>
              <a:rPr lang="en-US" sz="2000" dirty="0" err="1"/>
              <a:t>ου</a:t>
            </a:r>
            <a:r>
              <a:rPr lang="en-US" sz="2000" dirty="0"/>
              <a:t> φα</a:t>
            </a:r>
            <a:r>
              <a:rPr lang="en-US" sz="2000" dirty="0" err="1"/>
              <a:t>ίνοντ</a:t>
            </a:r>
            <a:r>
              <a:rPr lang="en-US" sz="2000" dirty="0"/>
              <a:t>αι απόλυτα λείες με γυμνό μάτι…</a:t>
            </a:r>
          </a:p>
          <a:p>
            <a:pPr lvl="1"/>
            <a:r>
              <a:rPr lang="en-US" sz="2000" dirty="0"/>
              <a:t>… </a:t>
            </a:r>
            <a:r>
              <a:rPr lang="en-US" sz="2000" dirty="0" err="1"/>
              <a:t>εμφ</a:t>
            </a:r>
            <a:r>
              <a:rPr lang="en-US" sz="2000" dirty="0"/>
              <a:t>ανίζουν πολλές </a:t>
            </a:r>
            <a:r>
              <a:rPr lang="el-GR" sz="2000" dirty="0"/>
              <a:t>«</a:t>
            </a:r>
            <a:r>
              <a:rPr lang="en-US" sz="2000" dirty="0"/>
              <a:t>π</a:t>
            </a:r>
            <a:r>
              <a:rPr lang="en-US" sz="2000" dirty="0" err="1"/>
              <a:t>ροεξοχές</a:t>
            </a:r>
            <a:r>
              <a:rPr lang="el-GR" sz="2000" dirty="0"/>
              <a:t>»</a:t>
            </a:r>
            <a:r>
              <a:rPr lang="en-US" sz="2000" dirty="0"/>
              <a:t> και </a:t>
            </a:r>
            <a:r>
              <a:rPr lang="el-GR" sz="2000" dirty="0"/>
              <a:t>«</a:t>
            </a:r>
            <a:r>
              <a:rPr lang="en-US" sz="2000" dirty="0"/>
              <a:t>βα</a:t>
            </a:r>
            <a:r>
              <a:rPr lang="en-US" sz="2000" dirty="0" err="1"/>
              <a:t>θουλώμ</a:t>
            </a:r>
            <a:r>
              <a:rPr lang="en-US" sz="2000" dirty="0"/>
              <a:t>ατα</a:t>
            </a:r>
            <a:r>
              <a:rPr lang="el-GR" sz="2000" dirty="0"/>
              <a:t>»</a:t>
            </a:r>
            <a:r>
              <a:rPr lang="en-US" sz="2000" dirty="0"/>
              <a:t> στο μικροσκόπιο</a:t>
            </a:r>
          </a:p>
          <a:p>
            <a:endParaRPr lang="en-US" dirty="0"/>
          </a:p>
        </p:txBody>
      </p:sp>
      <p:pic>
        <p:nvPicPr>
          <p:cNvPr id="4" name="Picture 2">
            <a:extLst>
              <a:ext uri="{FF2B5EF4-FFF2-40B4-BE49-F238E27FC236}">
                <a16:creationId xmlns:a16="http://schemas.microsoft.com/office/drawing/2014/main" id="{51AA7324-7FD5-2DC5-E939-66C5130A59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815"/>
          <a:stretch/>
        </p:blipFill>
        <p:spPr bwMode="auto">
          <a:xfrm>
            <a:off x="5257800" y="4876800"/>
            <a:ext cx="3212545" cy="1538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2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697592"/>
            <a:ext cx="3200400" cy="1638748"/>
          </a:xfrm>
          <a:prstGeom prst="rect">
            <a:avLst/>
          </a:prstGeom>
        </p:spPr>
      </p:pic>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92500" lnSpcReduction="10000"/>
              </a:bodyPr>
              <a:lstStyle/>
              <a:p>
                <a:r>
                  <a:rPr lang="el-GR" b="1" dirty="0"/>
                  <a:t>Παρατηρήσεις</a:t>
                </a:r>
              </a:p>
              <a:p>
                <a:pPr lvl="1"/>
                <a:r>
                  <a:rPr lang="el-GR" dirty="0"/>
                  <a:t>Το μέτρο της δύναμης της </a:t>
                </a:r>
                <a:r>
                  <a:rPr lang="el-GR" b="1" dirty="0"/>
                  <a:t>στατικής</a:t>
                </a:r>
                <a:r>
                  <a:rPr lang="el-GR" dirty="0"/>
                  <a:t> </a:t>
                </a:r>
                <a:r>
                  <a:rPr lang="en-US" dirty="0"/>
                  <a:t/>
                </a:r>
                <a:br>
                  <a:rPr lang="en-US" dirty="0"/>
                </a:br>
                <a:r>
                  <a:rPr lang="el-GR" dirty="0"/>
                  <a:t>τριβής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𝑠</m:t>
                        </m:r>
                      </m:sub>
                    </m:sSub>
                  </m:oMath>
                </a14:m>
                <a:r>
                  <a:rPr lang="en-US" dirty="0"/>
                  <a:t> </a:t>
                </a:r>
                <a:r>
                  <a:rPr lang="el-GR" dirty="0"/>
                  <a:t>ανάμεσα σε δυο επιφάνειες </a:t>
                </a:r>
                <a:r>
                  <a:rPr lang="en-US" dirty="0"/>
                  <a:t/>
                </a:r>
                <a:br>
                  <a:rPr lang="en-US" dirty="0"/>
                </a:br>
                <a:r>
                  <a:rPr lang="el-GR" dirty="0"/>
                  <a:t>σε επαφή μπορεί να πάρει τιμές</a:t>
                </a:r>
                <a:endParaRPr lang="en-US" dirty="0"/>
              </a:p>
              <a:p>
                <a:pPr marL="365760" lvl="1" indent="0">
                  <a:buNone/>
                </a:pPr>
                <a:r>
                  <a:rPr lang="el-GR" dirty="0"/>
                  <a:t/>
                </a:r>
                <a:br>
                  <a:rPr lang="el-GR" dirty="0"/>
                </a:br>
                <a:r>
                  <a:rPr lang="el-GR" dirty="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l-GR" i="1" smtClean="0">
                        <a:latin typeface="Cambria Math" panose="02040503050406030204" pitchFamily="18" charset="0"/>
                        <a:ea typeface="Cambria Math" panose="02040503050406030204" pitchFamily="18" charset="0"/>
                      </a:rPr>
                      <m:t>≤</m:t>
                    </m:r>
                    <m:sSub>
                      <m:sSubPr>
                        <m:ctrlPr>
                          <a:rPr lang="el-GR"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𝑛</m:t>
                    </m:r>
                  </m:oMath>
                </a14:m>
                <a:r>
                  <a:rPr lang="el-GR" dirty="0"/>
                  <a:t/>
                </a:r>
                <a:br>
                  <a:rPr lang="el-GR" dirty="0"/>
                </a:br>
                <a:r>
                  <a:rPr lang="en-US" dirty="0"/>
                  <a:t/>
                </a:r>
                <a:br>
                  <a:rPr lang="en-US" dirty="0"/>
                </a:br>
                <a:r>
                  <a:rPr lang="el-GR" dirty="0"/>
                  <a:t>όπου η σταθερά </a:t>
                </a:r>
                <a14:m>
                  <m:oMath xmlns:m="http://schemas.openxmlformats.org/officeDocument/2006/math">
                    <m:sSub>
                      <m:sSubPr>
                        <m:ctrlPr>
                          <a:rPr lang="el-GR"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𝑠</m:t>
                        </m:r>
                      </m:sub>
                    </m:sSub>
                  </m:oMath>
                </a14:m>
                <a:r>
                  <a:rPr lang="el-GR" dirty="0"/>
                  <a:t> λέγεται </a:t>
                </a:r>
                <a:r>
                  <a:rPr lang="el-GR" b="1" dirty="0"/>
                  <a:t>συντελεστής στατικής τριβής</a:t>
                </a:r>
                <a:r>
                  <a:rPr lang="el-GR" dirty="0"/>
                  <a:t>, και </a:t>
                </a:r>
                <a14:m>
                  <m:oMath xmlns:m="http://schemas.openxmlformats.org/officeDocument/2006/math">
                    <m:r>
                      <a:rPr lang="en-US" i="1">
                        <a:latin typeface="Cambria Math" panose="02040503050406030204" pitchFamily="18" charset="0"/>
                        <a:ea typeface="Cambria Math" panose="02040503050406030204" pitchFamily="18" charset="0"/>
                      </a:rPr>
                      <m:t>𝑛</m:t>
                    </m:r>
                  </m:oMath>
                </a14:m>
                <a:r>
                  <a:rPr lang="el-GR" b="1" dirty="0"/>
                  <a:t> </a:t>
                </a:r>
                <a:r>
                  <a:rPr lang="el-GR" dirty="0"/>
                  <a:t>είναι το μέτρο της δύναμης που ασκείται από την ακίνητη επιφάνεια στην προς κίνηση επιφάνεια (από το έδαφος στον κάδο)</a:t>
                </a:r>
              </a:p>
              <a:p>
                <a:pPr lvl="1"/>
                <a:r>
                  <a:rPr lang="el-GR" dirty="0"/>
                  <a:t>Το μέτρο της δύναμης της τριβής </a:t>
                </a:r>
                <a:r>
                  <a:rPr lang="el-GR" b="1" dirty="0"/>
                  <a:t>ολίσθησης</a:t>
                </a:r>
                <a:r>
                  <a:rPr lang="el-GR" dirty="0"/>
                  <a:t> ανάμεσα σε δυο επιφάνειες ισούται με</a:t>
                </a:r>
                <a:endParaRPr lang="en-US" dirty="0"/>
              </a:p>
              <a:p>
                <a:pPr marL="365760" lvl="1" indent="0">
                  <a:buNone/>
                </a:pPr>
                <a:r>
                  <a:rPr lang="en-US" dirty="0"/>
                  <a:t/>
                </a:r>
                <a:br>
                  <a:rPr lang="en-US" dirty="0"/>
                </a:br>
                <a:r>
                  <a:rPr lang="en-US" dirty="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𝜇</m:t>
                        </m:r>
                      </m:e>
                      <m:sub>
                        <m:r>
                          <a:rPr lang="en-US" b="0" i="1" smtClean="0">
                            <a:latin typeface="Cambria Math" panose="02040503050406030204" pitchFamily="18" charset="0"/>
                          </a:rPr>
                          <m:t>𝑘</m:t>
                        </m:r>
                      </m:sub>
                    </m:sSub>
                    <m:r>
                      <a:rPr lang="en-US" b="0" i="1" smtClean="0">
                        <a:latin typeface="Cambria Math" panose="02040503050406030204" pitchFamily="18" charset="0"/>
                      </a:rPr>
                      <m:t>𝑛</m:t>
                    </m:r>
                  </m:oMath>
                </a14:m>
                <a:r>
                  <a:rPr lang="en-US" dirty="0"/>
                  <a:t/>
                </a:r>
                <a:br>
                  <a:rPr lang="en-US" dirty="0"/>
                </a:br>
                <a:endParaRPr lang="en-US" dirty="0"/>
              </a:p>
              <a:p>
                <a:pPr marL="365760" lvl="1" indent="0">
                  <a:buNone/>
                </a:pPr>
                <a:r>
                  <a:rPr lang="el-GR" dirty="0"/>
                  <a:t>όπου η σταθερά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𝜇</m:t>
                        </m:r>
                      </m:e>
                      <m:sub>
                        <m:r>
                          <a:rPr lang="en-US" i="1">
                            <a:latin typeface="Cambria Math" panose="02040503050406030204" pitchFamily="18" charset="0"/>
                          </a:rPr>
                          <m:t>𝑘</m:t>
                        </m:r>
                      </m:sub>
                    </m:sSub>
                  </m:oMath>
                </a14:m>
                <a:r>
                  <a:rPr lang="el-GR" dirty="0"/>
                  <a:t> λέγεται </a:t>
                </a:r>
                <a:r>
                  <a:rPr lang="el-GR" b="1" dirty="0"/>
                  <a:t>συντελεστής τριβής ολίσθησης</a:t>
                </a:r>
                <a:r>
                  <a:rPr lang="el-GR" dirty="0"/>
                  <a:t>. </a:t>
                </a:r>
              </a:p>
              <a:p>
                <a:pPr lvl="1"/>
                <a:r>
                  <a:rPr lang="el-GR" dirty="0"/>
                  <a:t>Οι συντελεστές αυτοί θα θεωρούνται σταθεροί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a:blip r:embed="rId3"/>
                <a:stretch>
                  <a:fillRect t="-1529" b="-1647"/>
                </a:stretch>
              </a:blipFill>
            </p:spPr>
            <p:txBody>
              <a:bodyPr/>
              <a:lstStyle/>
              <a:p>
                <a:r>
                  <a:rPr lang="en-US">
                    <a:noFill/>
                  </a:rPr>
                  <a:t> </a:t>
                </a:r>
              </a:p>
            </p:txBody>
          </p:sp>
        </mc:Fallback>
      </mc:AlternateContent>
      <p:sp>
        <p:nvSpPr>
          <p:cNvPr id="5" name="Horizontal Scroll 4"/>
          <p:cNvSpPr/>
          <p:nvPr/>
        </p:nvSpPr>
        <p:spPr>
          <a:xfrm>
            <a:off x="5638800" y="4724400"/>
            <a:ext cx="2971799" cy="990600"/>
          </a:xfrm>
          <a:prstGeom prst="horizontalScroll">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Οι εξισώσεις αυτές ΔΕΝ είναι διανυσματικές!!</a:t>
            </a:r>
          </a:p>
        </p:txBody>
      </p:sp>
    </p:spTree>
    <p:extLst>
      <p:ext uri="{BB962C8B-B14F-4D97-AF65-F5344CB8AC3E}">
        <p14:creationId xmlns:p14="http://schemas.microsoft.com/office/powerpoint/2010/main" val="312475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1" y="1371600"/>
            <a:ext cx="7567108" cy="4635040"/>
          </a:xfrm>
        </p:spPr>
        <p:txBody>
          <a:bodyPr/>
          <a:lstStyle/>
          <a:p>
            <a:r>
              <a:rPr lang="el-GR" dirty="0"/>
              <a:t>Οι τιμές των συντελεστών εξαρτώνται από το είδος της επιφάνειας</a:t>
            </a:r>
          </a:p>
          <a:p>
            <a:r>
              <a:rPr lang="el-GR" dirty="0"/>
              <a:t>Η </a:t>
            </a:r>
            <a:r>
              <a:rPr lang="el-GR" b="1" dirty="0"/>
              <a:t>διεύθυνση</a:t>
            </a:r>
            <a:r>
              <a:rPr lang="el-GR" dirty="0"/>
              <a:t> της δύναμης τριβής είναι πάντα </a:t>
            </a:r>
            <a:r>
              <a:rPr lang="el-GR" b="1" dirty="0"/>
              <a:t>παράλληλη</a:t>
            </a:r>
            <a:r>
              <a:rPr lang="el-GR" dirty="0"/>
              <a:t> </a:t>
            </a:r>
            <a:r>
              <a:rPr lang="el-GR" b="1" dirty="0"/>
              <a:t>με την επιφάνεια </a:t>
            </a:r>
            <a:r>
              <a:rPr lang="el-GR" dirty="0"/>
              <a:t>στην οποία εφάπτεται το σώμα, και η </a:t>
            </a:r>
            <a:r>
              <a:rPr lang="el-GR" b="1" dirty="0"/>
              <a:t>φορά</a:t>
            </a:r>
            <a:r>
              <a:rPr lang="el-GR" dirty="0"/>
              <a:t> της πάντα </a:t>
            </a:r>
            <a:r>
              <a:rPr lang="el-GR" b="1" dirty="0"/>
              <a:t>αντίθετη</a:t>
            </a:r>
            <a:r>
              <a:rPr lang="el-GR" dirty="0"/>
              <a:t> στην κίνηση (ή στην προσπάθεια κίνησης) σε σχέση με την επιφάνεια</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869267"/>
            <a:ext cx="5638801" cy="258994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202640" y="4923000"/>
              <a:ext cx="17640" cy="5760"/>
            </p14:xfrm>
          </p:contentPart>
        </mc:Choice>
        <mc:Fallback xmlns="">
          <p:pic>
            <p:nvPicPr>
              <p:cNvPr id="5" name="Ink 4"/>
              <p:cNvPicPr/>
              <p:nvPr/>
            </p:nvPicPr>
            <p:blipFill>
              <a:blip r:embed="rId4"/>
              <a:stretch>
                <a:fillRect/>
              </a:stretch>
            </p:blipFill>
            <p:spPr>
              <a:xfrm>
                <a:off x="4196160" y="4916520"/>
                <a:ext cx="30960" cy="19440"/>
              </a:xfrm>
              <a:prstGeom prst="rect">
                <a:avLst/>
              </a:prstGeom>
            </p:spPr>
          </p:pic>
        </mc:Fallback>
      </mc:AlternateContent>
    </p:spTree>
    <p:extLst>
      <p:ext uri="{BB962C8B-B14F-4D97-AF65-F5344CB8AC3E}">
        <p14:creationId xmlns:p14="http://schemas.microsoft.com/office/powerpoint/2010/main" val="53627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881774" cy="4558840"/>
              </a:xfrm>
            </p:spPr>
            <p:txBody>
              <a:bodyPr/>
              <a:lstStyle/>
              <a:p>
                <a:r>
                  <a:rPr lang="el-GR" b="1" u="sng" dirty="0"/>
                  <a:t>Παράδειγμα:</a:t>
                </a:r>
              </a:p>
              <a:p>
                <a:r>
                  <a:rPr lang="el-GR" sz="2000" dirty="0"/>
                  <a:t>Όταν οι τροχοί ενός αυτοκινήτου «κλειδώνουν» (σταματούν να γυρίζουν) εξ’ αιτίας ενός απότομου φρεναρίσματος, το αυτοκίνητο ολισθαίνει στο δρόμο και «αποτυπώνει» στο οδόστρωμα ίχνη από τα ελαστικά του. Το ρεκόρ για τα μεγαλύτερα σε μήκος ίχνη ελαστικών σε δημόσιο δρόμο έγινε το 1960 στην Αγγλία – το μήκος του ίχνους ήταν 290 μέτρα! Υποθέτοντας ότι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=0.6</m:t>
                    </m:r>
                  </m:oMath>
                </a14:m>
                <a:r>
                  <a:rPr lang="en-US" sz="2000" dirty="0"/>
                  <a:t> </a:t>
                </a:r>
                <a:r>
                  <a:rPr lang="el-GR" sz="2000" dirty="0"/>
                  <a:t>μεταξύ οδοστρώματος και ελαστικών, και ότι το αυτοκίνητο επιταχυνόταν σταθερά κατά το φρενάρισμα, πόσο γρήγορα έτρεχε το αυτοκίνητο ακριβώς όταν «κλείδωσαν» οι τροχοί του;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881774" cy="4558840"/>
              </a:xfrm>
              <a:blipFill>
                <a:blip r:embed="rId2"/>
                <a:stretch>
                  <a:fillRect t="-1070" r="-696"/>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1600200" y="4572000"/>
            <a:ext cx="7019925" cy="19431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2188440" y="4510440"/>
              <a:ext cx="6094440" cy="1139760"/>
            </p14:xfrm>
          </p:contentPart>
        </mc:Choice>
        <mc:Fallback xmlns="">
          <p:pic>
            <p:nvPicPr>
              <p:cNvPr id="4" name="Ink 3"/>
              <p:cNvPicPr/>
              <p:nvPr/>
            </p:nvPicPr>
            <p:blipFill>
              <a:blip r:embed="rId5"/>
              <a:stretch>
                <a:fillRect/>
              </a:stretch>
            </p:blipFill>
            <p:spPr>
              <a:xfrm>
                <a:off x="2183760" y="4501440"/>
                <a:ext cx="6110280" cy="1158120"/>
              </a:xfrm>
              <a:prstGeom prst="rect">
                <a:avLst/>
              </a:prstGeom>
            </p:spPr>
          </p:pic>
        </mc:Fallback>
      </mc:AlternateContent>
    </p:spTree>
    <p:extLst>
      <p:ext uri="{BB962C8B-B14F-4D97-AF65-F5344CB8AC3E}">
        <p14:creationId xmlns:p14="http://schemas.microsoft.com/office/powerpoint/2010/main" val="851801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853292"/>
                <a:ext cx="7567108" cy="4153348"/>
              </a:xfrm>
            </p:spPr>
            <p:txBody>
              <a:bodyPr/>
              <a:lstStyle/>
              <a:p>
                <a:r>
                  <a:rPr lang="el-GR" b="1" dirty="0">
                    <a:sym typeface="Wingdings" panose="05000000000000000000" pitchFamily="2" charset="2"/>
                  </a:rPr>
                  <a:t>Ερωτήματα</a:t>
                </a:r>
              </a:p>
              <a:p>
                <a:pPr lvl="1"/>
                <a:r>
                  <a:rPr lang="el-GR" dirty="0">
                    <a:sym typeface="Wingdings" panose="05000000000000000000" pitchFamily="2" charset="2"/>
                  </a:rPr>
                  <a:t>Γιατί μεταβάλλεται η κίνηση ενός αντικειμένου;</a:t>
                </a:r>
              </a:p>
              <a:p>
                <a:pPr lvl="1"/>
                <a:r>
                  <a:rPr lang="el-GR" dirty="0">
                    <a:sym typeface="Wingdings" panose="05000000000000000000" pitchFamily="2" charset="2"/>
                  </a:rPr>
                  <a:t>Τι προκαλεί την κίνηση ή την ακινησία του;</a:t>
                </a:r>
              </a:p>
              <a:p>
                <a:pPr lvl="1"/>
                <a:r>
                  <a:rPr lang="el-GR" dirty="0">
                    <a:sym typeface="Wingdings" panose="05000000000000000000" pitchFamily="2" charset="2"/>
                  </a:rPr>
                  <a:t>Γιατί είναι πιο εύκολο να κινήσουμε ένα </a:t>
                </a:r>
                <a:r>
                  <a:rPr lang="en-US" dirty="0">
                    <a:sym typeface="Wingdings" panose="05000000000000000000" pitchFamily="2" charset="2"/>
                  </a:rPr>
                  <a:t>“</a:t>
                </a:r>
                <a:r>
                  <a:rPr lang="el-GR" dirty="0">
                    <a:sym typeface="Wingdings" panose="05000000000000000000" pitchFamily="2" charset="2"/>
                  </a:rPr>
                  <a:t>μικρό</a:t>
                </a:r>
                <a:r>
                  <a:rPr lang="en-US" dirty="0">
                    <a:sym typeface="Wingdings" panose="05000000000000000000" pitchFamily="2" charset="2"/>
                  </a:rPr>
                  <a:t>”</a:t>
                </a:r>
                <a:r>
                  <a:rPr lang="el-GR" dirty="0">
                    <a:sym typeface="Wingdings" panose="05000000000000000000" pitchFamily="2" charset="2"/>
                  </a:rPr>
                  <a:t> από ένα </a:t>
                </a:r>
                <a:r>
                  <a:rPr lang="en-US" dirty="0">
                    <a:sym typeface="Wingdings" panose="05000000000000000000" pitchFamily="2" charset="2"/>
                  </a:rPr>
                  <a:t>“</a:t>
                </a:r>
                <a:r>
                  <a:rPr lang="el-GR" dirty="0">
                    <a:sym typeface="Wingdings" panose="05000000000000000000" pitchFamily="2" charset="2"/>
                  </a:rPr>
                  <a:t>μεγάλο</a:t>
                </a:r>
                <a:r>
                  <a:rPr lang="en-US" dirty="0">
                    <a:sym typeface="Wingdings" panose="05000000000000000000" pitchFamily="2" charset="2"/>
                  </a:rPr>
                  <a:t>”</a:t>
                </a:r>
                <a:r>
                  <a:rPr lang="el-GR" dirty="0">
                    <a:sym typeface="Wingdings" panose="05000000000000000000" pitchFamily="2" charset="2"/>
                  </a:rPr>
                  <a:t> αντικείμενο;</a:t>
                </a:r>
              </a:p>
              <a:p>
                <a:pPr lvl="1"/>
                <a:endParaRPr lang="el-GR" dirty="0">
                  <a:sym typeface="Wingdings" panose="05000000000000000000" pitchFamily="2" charset="2"/>
                </a:endParaRPr>
              </a:p>
              <a:p>
                <a:r>
                  <a:rPr lang="el-GR" dirty="0">
                    <a:sym typeface="Wingdings" panose="05000000000000000000" pitchFamily="2" charset="2"/>
                  </a:rPr>
                  <a:t>«Κλειδιά» για τις απαντήσεις</a:t>
                </a:r>
                <a:endParaRPr lang="el-GR" dirty="0"/>
              </a:p>
              <a:p>
                <a:pPr lvl="1"/>
                <a:r>
                  <a:rPr lang="el-GR" b="1" dirty="0"/>
                  <a:t>Δύναμη (</a:t>
                </a:r>
                <a:r>
                  <a:rPr lang="en-US" b="1" dirty="0"/>
                  <a:t>Force – </a:t>
                </a:r>
                <a14:m>
                  <m:oMath xmlns:m="http://schemas.openxmlformats.org/officeDocument/2006/math">
                    <m:r>
                      <a:rPr lang="en-US" b="1" i="1" dirty="0" smtClean="0">
                        <a:latin typeface="Cambria Math" panose="02040503050406030204" pitchFamily="18" charset="0"/>
                      </a:rPr>
                      <m:t>𝑭</m:t>
                    </m:r>
                  </m:oMath>
                </a14:m>
                <a:r>
                  <a:rPr lang="en-US" b="1" dirty="0"/>
                  <a:t>)</a:t>
                </a:r>
                <a:r>
                  <a:rPr lang="el-GR" dirty="0"/>
                  <a:t> που </a:t>
                </a:r>
                <a:r>
                  <a:rPr lang="el-GR" u="sng" dirty="0"/>
                  <a:t>ασκείται</a:t>
                </a:r>
                <a:r>
                  <a:rPr lang="el-GR" dirty="0"/>
                  <a:t> στο αντικείμενο</a:t>
                </a:r>
              </a:p>
              <a:p>
                <a:pPr lvl="1"/>
                <a:r>
                  <a:rPr lang="el-GR" b="1" dirty="0"/>
                  <a:t>Μάζα</a:t>
                </a:r>
                <a:r>
                  <a:rPr lang="en-US" b="1" dirty="0"/>
                  <a:t> (Mass – </a:t>
                </a:r>
                <a14:m>
                  <m:oMath xmlns:m="http://schemas.openxmlformats.org/officeDocument/2006/math">
                    <m:r>
                      <a:rPr lang="en-US" b="1" i="1" dirty="0" smtClean="0">
                        <a:latin typeface="Cambria Math" panose="02040503050406030204" pitchFamily="18" charset="0"/>
                      </a:rPr>
                      <m:t>𝒎</m:t>
                    </m:r>
                  </m:oMath>
                </a14:m>
                <a:r>
                  <a:rPr lang="en-US" b="1" dirty="0"/>
                  <a:t>)</a:t>
                </a:r>
                <a:r>
                  <a:rPr lang="el-GR" dirty="0"/>
                  <a:t> του αντικειμένου</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853292"/>
                <a:ext cx="7567108" cy="4153348"/>
              </a:xfrm>
              <a:blipFill>
                <a:blip r:embed="rId2"/>
                <a:stretch>
                  <a:fillRect t="-1175"/>
                </a:stretch>
              </a:blipFill>
            </p:spPr>
            <p:txBody>
              <a:bodyPr/>
              <a:lstStyle/>
              <a:p>
                <a:r>
                  <a:rPr lang="en-US">
                    <a:noFill/>
                  </a:rPr>
                  <a:t> </a:t>
                </a:r>
              </a:p>
            </p:txBody>
          </p:sp>
        </mc:Fallback>
      </mc:AlternateContent>
    </p:spTree>
    <p:extLst>
      <p:ext uri="{BB962C8B-B14F-4D97-AF65-F5344CB8AC3E}">
        <p14:creationId xmlns:p14="http://schemas.microsoft.com/office/powerpoint/2010/main" val="30949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1" y="1371600"/>
            <a:ext cx="7881774" cy="4558840"/>
          </a:xfrm>
        </p:spPr>
        <p:txBody>
          <a:bodyPr/>
          <a:lstStyle/>
          <a:p>
            <a:r>
              <a:rPr lang="el-GR" b="1" u="sng" dirty="0"/>
              <a:t>Παράδειγμα – Λύση:</a:t>
            </a:r>
            <a:r>
              <a:rPr lang="el-GR" b="1" dirty="0"/>
              <a:t> </a:t>
            </a:r>
          </a:p>
        </p:txBody>
      </p:sp>
      <p:pic>
        <p:nvPicPr>
          <p:cNvPr id="6" name="Picture 5"/>
          <p:cNvPicPr>
            <a:picLocks noChangeAspect="1"/>
          </p:cNvPicPr>
          <p:nvPr/>
        </p:nvPicPr>
        <p:blipFill rotWithShape="1">
          <a:blip r:embed="rId2"/>
          <a:srcRect l="3256" t="16679"/>
          <a:stretch/>
        </p:blipFill>
        <p:spPr>
          <a:xfrm>
            <a:off x="4343400" y="1290914"/>
            <a:ext cx="4276725" cy="1019551"/>
          </a:xfrm>
          <a:prstGeom prst="rect">
            <a:avLst/>
          </a:prstGeom>
        </p:spPr>
      </p:pic>
      <p:sp>
        <p:nvSpPr>
          <p:cNvPr id="9" name="Rectangle 8"/>
          <p:cNvSpPr/>
          <p:nvPr/>
        </p:nvSpPr>
        <p:spPr>
          <a:xfrm>
            <a:off x="510480" y="5638800"/>
            <a:ext cx="25152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614880" y="713520"/>
              <a:ext cx="8341200" cy="5681520"/>
            </p14:xfrm>
          </p:contentPart>
        </mc:Choice>
        <mc:Fallback xmlns="">
          <p:pic>
            <p:nvPicPr>
              <p:cNvPr id="10" name="Ink 9"/>
              <p:cNvPicPr/>
              <p:nvPr/>
            </p:nvPicPr>
            <p:blipFill>
              <a:blip r:embed="rId4"/>
              <a:stretch>
                <a:fillRect/>
              </a:stretch>
            </p:blipFill>
            <p:spPr>
              <a:xfrm>
                <a:off x="607680" y="704880"/>
                <a:ext cx="8355960" cy="5698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510480" y="3948480"/>
              <a:ext cx="4365720" cy="2463840"/>
            </p14:xfrm>
          </p:contentPart>
        </mc:Choice>
        <mc:Fallback xmlns="">
          <p:pic>
            <p:nvPicPr>
              <p:cNvPr id="11" name="Ink 10"/>
              <p:cNvPicPr/>
              <p:nvPr/>
            </p:nvPicPr>
            <p:blipFill>
              <a:blip r:embed="rId6"/>
              <a:stretch>
                <a:fillRect/>
              </a:stretch>
            </p:blipFill>
            <p:spPr>
              <a:xfrm>
                <a:off x="501840" y="3940560"/>
                <a:ext cx="4380480" cy="2480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497880" y="5562000"/>
              <a:ext cx="3873240" cy="1294200"/>
            </p14:xfrm>
          </p:contentPart>
        </mc:Choice>
        <mc:Fallback xmlns="">
          <p:pic>
            <p:nvPicPr>
              <p:cNvPr id="8" name="Ink 7"/>
              <p:cNvPicPr/>
              <p:nvPr/>
            </p:nvPicPr>
            <p:blipFill>
              <a:blip r:embed="rId8"/>
              <a:stretch>
                <a:fillRect/>
              </a:stretch>
            </p:blipFill>
            <p:spPr>
              <a:xfrm>
                <a:off x="484560" y="5548680"/>
                <a:ext cx="3895920" cy="1316880"/>
              </a:xfrm>
              <a:prstGeom prst="rect">
                <a:avLst/>
              </a:prstGeom>
            </p:spPr>
          </p:pic>
        </mc:Fallback>
      </mc:AlternateContent>
    </p:spTree>
    <p:extLst>
      <p:ext uri="{BB962C8B-B14F-4D97-AF65-F5344CB8AC3E}">
        <p14:creationId xmlns:p14="http://schemas.microsoft.com/office/powerpoint/2010/main" val="178502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1" y="1371600"/>
            <a:ext cx="7881774" cy="4558840"/>
          </a:xfrm>
        </p:spPr>
        <p:txBody>
          <a:bodyPr/>
          <a:lstStyle/>
          <a:p>
            <a:r>
              <a:rPr lang="el-GR" b="1" u="sng" dirty="0"/>
              <a:t>Παράδειγμα – Λύση:</a:t>
            </a:r>
            <a:r>
              <a:rPr lang="el-GR" b="1" dirty="0"/>
              <a:t> </a:t>
            </a:r>
          </a:p>
        </p:txBody>
      </p:sp>
      <p:pic>
        <p:nvPicPr>
          <p:cNvPr id="6" name="Picture 5"/>
          <p:cNvPicPr>
            <a:picLocks noChangeAspect="1"/>
          </p:cNvPicPr>
          <p:nvPr/>
        </p:nvPicPr>
        <p:blipFill rotWithShape="1">
          <a:blip r:embed="rId2"/>
          <a:srcRect l="3256" t="16679"/>
          <a:stretch/>
        </p:blipFill>
        <p:spPr>
          <a:xfrm>
            <a:off x="4343400" y="1290914"/>
            <a:ext cx="4276725" cy="1019551"/>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624600" y="622800"/>
              <a:ext cx="8345520" cy="5892840"/>
            </p14:xfrm>
          </p:contentPart>
        </mc:Choice>
        <mc:Fallback xmlns="">
          <p:pic>
            <p:nvPicPr>
              <p:cNvPr id="8" name="Ink 7"/>
              <p:cNvPicPr/>
              <p:nvPr/>
            </p:nvPicPr>
            <p:blipFill>
              <a:blip r:embed="rId4"/>
              <a:stretch>
                <a:fillRect/>
              </a:stretch>
            </p:blipFill>
            <p:spPr>
              <a:xfrm>
                <a:off x="619200" y="612000"/>
                <a:ext cx="8359200" cy="5914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3677400" y="5452560"/>
              <a:ext cx="2486880" cy="1074960"/>
            </p14:xfrm>
          </p:contentPart>
        </mc:Choice>
        <mc:Fallback xmlns="">
          <p:pic>
            <p:nvPicPr>
              <p:cNvPr id="9" name="Ink 8"/>
              <p:cNvPicPr/>
              <p:nvPr/>
            </p:nvPicPr>
            <p:blipFill>
              <a:blip r:embed="rId6"/>
              <a:stretch>
                <a:fillRect/>
              </a:stretch>
            </p:blipFill>
            <p:spPr>
              <a:xfrm>
                <a:off x="3668040" y="5444280"/>
                <a:ext cx="2505240" cy="1091520"/>
              </a:xfrm>
              <a:prstGeom prst="rect">
                <a:avLst/>
              </a:prstGeom>
            </p:spPr>
          </p:pic>
        </mc:Fallback>
      </mc:AlternateContent>
    </p:spTree>
    <p:extLst>
      <p:ext uri="{BB962C8B-B14F-4D97-AF65-F5344CB8AC3E}">
        <p14:creationId xmlns:p14="http://schemas.microsoft.com/office/powerpoint/2010/main" val="1155958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1" y="1371600"/>
            <a:ext cx="7881774" cy="4558840"/>
          </a:xfrm>
        </p:spPr>
        <p:txBody>
          <a:bodyPr/>
          <a:lstStyle/>
          <a:p>
            <a:r>
              <a:rPr lang="el-GR" b="1" u="sng" dirty="0"/>
              <a:t>Παράδειγμα – Λύση:</a:t>
            </a:r>
            <a:r>
              <a:rPr lang="el-GR" b="1" dirty="0"/>
              <a:t> </a:t>
            </a:r>
          </a:p>
        </p:txBody>
      </p:sp>
      <p:pic>
        <p:nvPicPr>
          <p:cNvPr id="6" name="Picture 5"/>
          <p:cNvPicPr>
            <a:picLocks noChangeAspect="1"/>
          </p:cNvPicPr>
          <p:nvPr/>
        </p:nvPicPr>
        <p:blipFill rotWithShape="1">
          <a:blip r:embed="rId2"/>
          <a:srcRect l="3256" t="16679"/>
          <a:stretch/>
        </p:blipFill>
        <p:spPr>
          <a:xfrm>
            <a:off x="4343400" y="1290914"/>
            <a:ext cx="4276725" cy="101955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80680" y="899280"/>
              <a:ext cx="7224840" cy="5956920"/>
            </p14:xfrm>
          </p:contentPart>
        </mc:Choice>
        <mc:Fallback xmlns="">
          <p:pic>
            <p:nvPicPr>
              <p:cNvPr id="4" name="Ink 3"/>
              <p:cNvPicPr/>
              <p:nvPr/>
            </p:nvPicPr>
            <p:blipFill>
              <a:blip r:embed="rId4"/>
              <a:stretch>
                <a:fillRect/>
              </a:stretch>
            </p:blipFill>
            <p:spPr>
              <a:xfrm>
                <a:off x="570960" y="891000"/>
                <a:ext cx="7244640" cy="597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188840" y="1288800"/>
              <a:ext cx="144000" cy="124920"/>
            </p14:xfrm>
          </p:contentPart>
        </mc:Choice>
        <mc:Fallback xmlns="">
          <p:pic>
            <p:nvPicPr>
              <p:cNvPr id="5" name="Ink 4"/>
              <p:cNvPicPr/>
              <p:nvPr/>
            </p:nvPicPr>
            <p:blipFill>
              <a:blip r:embed="rId6"/>
              <a:stretch>
                <a:fillRect/>
              </a:stretch>
            </p:blipFill>
            <p:spPr>
              <a:xfrm>
                <a:off x="7179120" y="1282320"/>
                <a:ext cx="162360" cy="139320"/>
              </a:xfrm>
              <a:prstGeom prst="rect">
                <a:avLst/>
              </a:prstGeom>
            </p:spPr>
          </p:pic>
        </mc:Fallback>
      </mc:AlternateContent>
    </p:spTree>
    <p:extLst>
      <p:ext uri="{BB962C8B-B14F-4D97-AF65-F5344CB8AC3E}">
        <p14:creationId xmlns:p14="http://schemas.microsoft.com/office/powerpoint/2010/main" val="558983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830601" y="3921813"/>
            <a:ext cx="2805398" cy="2555187"/>
          </a:xfrm>
          <a:prstGeom prst="rect">
            <a:avLst/>
          </a:prstGeom>
        </p:spPr>
      </p:pic>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a:bodyPr>
              <a:lstStyle/>
              <a:p>
                <a:r>
                  <a:rPr lang="el-GR" b="1" dirty="0"/>
                  <a:t>Τάση νήματος και τροχαλίες</a:t>
                </a:r>
              </a:p>
              <a:p>
                <a:r>
                  <a:rPr lang="el-GR" sz="2000" dirty="0"/>
                  <a:t>Έστω ένα </a:t>
                </a:r>
                <a:r>
                  <a:rPr lang="el-GR" sz="2000" b="1" dirty="0"/>
                  <a:t>τεντωμένο</a:t>
                </a:r>
                <a:r>
                  <a:rPr lang="el-GR" sz="2000" dirty="0"/>
                  <a:t> </a:t>
                </a:r>
                <a:r>
                  <a:rPr lang="el-GR" sz="2000" b="1" dirty="0"/>
                  <a:t>νήμα</a:t>
                </a:r>
                <a:r>
                  <a:rPr lang="el-GR" sz="2000" dirty="0"/>
                  <a:t> (ή καλώδιο ή σχοινί ή άλλο παρόμοιο) που δένεται σε ένα σώμα</a:t>
                </a:r>
              </a:p>
              <a:p>
                <a:r>
                  <a:rPr lang="el-GR" sz="2000" dirty="0"/>
                  <a:t>Σχεδόν πάντα το νήμα θεωρείται </a:t>
                </a:r>
                <a:r>
                  <a:rPr lang="el-GR" sz="2000" b="1" dirty="0"/>
                  <a:t>αβαρές</a:t>
                </a:r>
                <a:r>
                  <a:rPr lang="el-GR" sz="2000" dirty="0"/>
                  <a:t> και </a:t>
                </a:r>
                <a:r>
                  <a:rPr lang="el-GR" sz="2000" b="1" dirty="0"/>
                  <a:t>ανελαστικό</a:t>
                </a:r>
                <a:r>
                  <a:rPr lang="el-GR" sz="2000" dirty="0"/>
                  <a:t> (χωρίς βάρος και χωρίς ικανότητα «τεντώματος» ή «συμπίεσης»)</a:t>
                </a:r>
              </a:p>
              <a:p>
                <a:r>
                  <a:rPr lang="el-GR" sz="2000" dirty="0"/>
                  <a:t>Αν τραβήξουμε το σώμα μέσω του νήματος, το νήμα τραβά το σώμα (και το χέρι) με δύναμη </a:t>
                </a:r>
                <a14:m>
                  <m:oMath xmlns:m="http://schemas.openxmlformats.org/officeDocument/2006/math">
                    <m:acc>
                      <m:accPr>
                        <m:chr m:val="⃗"/>
                        <m:ctrlPr>
                          <a:rPr lang="en-US" sz="2000" b="0" i="1" smtClean="0">
                            <a:latin typeface="Cambria Math" panose="02040503050406030204" pitchFamily="18" charset="0"/>
                          </a:rPr>
                        </m:ctrlPr>
                      </m:accPr>
                      <m:e>
                        <m:r>
                          <a:rPr lang="en-US" sz="2000" b="1" i="1" smtClean="0">
                            <a:latin typeface="Cambria Math" panose="02040503050406030204" pitchFamily="18" charset="0"/>
                          </a:rPr>
                          <m:t>𝑻</m:t>
                        </m:r>
                      </m:e>
                    </m:acc>
                  </m:oMath>
                </a14:m>
                <a:r>
                  <a:rPr lang="en-US" sz="2000" dirty="0"/>
                  <a:t> </a:t>
                </a:r>
                <a:r>
                  <a:rPr lang="el-GR" sz="2000" dirty="0"/>
                  <a:t>με κατεύθυνση μακριά από (προς) το σώμα και κατά μήκος του νήματος</a:t>
                </a:r>
              </a:p>
              <a:p>
                <a:r>
                  <a:rPr lang="el-GR" sz="2000" dirty="0"/>
                  <a:t>Η δύναμη συχνά ονομάζεται </a:t>
                </a:r>
                <a:r>
                  <a:rPr lang="el-GR" sz="2000" b="1" i="1" dirty="0"/>
                  <a:t>τάση νήματος</a:t>
                </a:r>
              </a:p>
              <a:p>
                <a:endParaRPr lang="el-GR" sz="2000" b="1" i="1" dirty="0"/>
              </a:p>
              <a:p>
                <a:r>
                  <a:rPr lang="el-GR" sz="2000" dirty="0"/>
                  <a:t>Μια </a:t>
                </a:r>
                <a:r>
                  <a:rPr lang="el-GR" sz="2000" b="1" dirty="0"/>
                  <a:t>τροχαλία</a:t>
                </a:r>
                <a:r>
                  <a:rPr lang="el-GR" sz="2000" dirty="0"/>
                  <a:t> αποτελείται από ένα </a:t>
                </a:r>
                <a:br>
                  <a:rPr lang="el-GR" sz="2000" dirty="0"/>
                </a:br>
                <a:r>
                  <a:rPr lang="el-GR" sz="2000" dirty="0"/>
                  <a:t>κυλινδρικό μέρος που περιστρέφεται γύρω από έναν άξονα</a:t>
                </a:r>
              </a:p>
              <a:p>
                <a:r>
                  <a:rPr lang="el-GR" sz="2000" dirty="0"/>
                  <a:t>Θεωρούνται και αυτές </a:t>
                </a:r>
                <a:r>
                  <a:rPr lang="el-GR" sz="2000" b="1" dirty="0"/>
                  <a:t>αβαρείς</a:t>
                </a:r>
                <a:r>
                  <a:rPr lang="el-GR" sz="2000" dirty="0"/>
                  <a:t> και </a:t>
                </a:r>
                <a:r>
                  <a:rPr lang="el-GR" sz="2000" b="1" dirty="0"/>
                  <a:t>χωρίς παρουσία τριβής </a:t>
                </a:r>
                <a:r>
                  <a:rPr lang="el-GR" sz="2000" dirty="0"/>
                  <a:t/>
                </a:r>
                <a:br>
                  <a:rPr lang="el-GR" sz="2000" dirty="0"/>
                </a:br>
                <a:r>
                  <a:rPr lang="el-GR" sz="2000" dirty="0"/>
                  <a:t>κατά την κύλισή τους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a:blip r:embed="rId3"/>
                <a:stretch>
                  <a:fillRect t="-941" r="-1317"/>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5105400" y="777670"/>
            <a:ext cx="3371851" cy="1107175"/>
          </a:xfrm>
          <a:prstGeom prst="rect">
            <a:avLst/>
          </a:prstGeom>
        </p:spPr>
      </p:pic>
    </p:spTree>
    <p:extLst>
      <p:ext uri="{BB962C8B-B14F-4D97-AF65-F5344CB8AC3E}">
        <p14:creationId xmlns:p14="http://schemas.microsoft.com/office/powerpoint/2010/main" val="216946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629" y="2667000"/>
            <a:ext cx="3027171" cy="3775610"/>
          </a:xfrm>
          <a:prstGeom prst="rect">
            <a:avLst/>
          </a:prstGeom>
        </p:spPr>
      </p:pic>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5893" y="1371600"/>
                <a:ext cx="8024649" cy="5071010"/>
              </a:xfrm>
            </p:spPr>
            <p:txBody>
              <a:bodyPr>
                <a:normAutofit/>
              </a:bodyPr>
              <a:lstStyle/>
              <a:p>
                <a:r>
                  <a:rPr lang="el-GR" dirty="0"/>
                  <a:t>Α) Όταν τα αντικείμενα βρίσκονται σε </a:t>
                </a:r>
                <a:r>
                  <a:rPr lang="el-GR" b="1" dirty="0"/>
                  <a:t>ισορροπία </a:t>
                </a:r>
                <a:endParaRPr lang="en-US" b="1" dirty="0"/>
              </a:p>
              <a:p>
                <a:pPr marL="68580" indent="0">
                  <a:buNone/>
                </a:pPr>
                <a:endParaRPr lang="en-US" b="1" i="0"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l-GR" b="1" i="0" smtClean="0">
                          <a:latin typeface="Cambria Math" panose="02040503050406030204" pitchFamily="18" charset="0"/>
                        </a:rPr>
                        <m:t>(</m:t>
                      </m:r>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𝒂</m:t>
                          </m:r>
                        </m:e>
                      </m:acc>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oMath>
                  </m:oMathPara>
                </a14:m>
                <a:endParaRPr lang="en-US" b="1" dirty="0"/>
              </a:p>
              <a:p>
                <a:pPr lvl="1"/>
                <a:endParaRPr lang="en-US" dirty="0"/>
              </a:p>
              <a:p>
                <a:pPr marL="365760" lvl="1" indent="0">
                  <a:buNone/>
                </a:pPr>
                <a:r>
                  <a:rPr lang="en-US" dirty="0"/>
                  <a:t>     </a:t>
                </a:r>
                <a:r>
                  <a:rPr lang="el-GR" dirty="0"/>
                  <a:t>τότε </a:t>
                </a:r>
                <a:endParaRPr lang="en-US" i="1" dirty="0">
                  <a:latin typeface="Cambria Math" panose="02040503050406030204" pitchFamily="18" charset="0"/>
                </a:endParaRPr>
              </a:p>
              <a:p>
                <a:pPr marL="365760" lvl="1" indent="0">
                  <a:buNone/>
                </a:pPr>
                <a:r>
                  <a:rPr lang="en-US" i="1" dirty="0">
                    <a:latin typeface="Cambria Math" panose="02040503050406030204" pitchFamily="18" charset="0"/>
                  </a:rPr>
                  <a:t>			         </a:t>
                </a:r>
                <a:br>
                  <a:rPr lang="en-US" i="1" dirty="0">
                    <a:latin typeface="Cambria Math" panose="02040503050406030204" pitchFamily="18" charset="0"/>
                  </a:rPr>
                </a:br>
                <a:r>
                  <a:rPr lang="en-US" i="1" dirty="0">
                    <a:latin typeface="Cambria Math" panose="02040503050406030204" pitchFamily="18" charset="0"/>
                  </a:rPr>
                  <a:t>		</a:t>
                </a:r>
                <a:r>
                  <a:rPr lang="en-US" sz="2800" i="1" dirty="0">
                    <a:latin typeface="Cambria Math" panose="02040503050406030204" pitchFamily="18" charset="0"/>
                  </a:rPr>
                  <a:t>                  </a:t>
                </a:r>
                <a14:m>
                  <m:oMath xmlns:m="http://schemas.openxmlformats.org/officeDocument/2006/math">
                    <m:nary>
                      <m:naryPr>
                        <m:chr m:val="∑"/>
                        <m:subHide m:val="on"/>
                        <m:supHide m:val="on"/>
                        <m:ctrlPr>
                          <a:rPr lang="el-GR" sz="2800" i="1" smtClean="0">
                            <a:latin typeface="Cambria Math" panose="02040503050406030204" pitchFamily="18" charset="0"/>
                          </a:rPr>
                        </m:ctrlPr>
                      </m:naryPr>
                      <m:sub/>
                      <m:sup/>
                      <m:e>
                        <m:acc>
                          <m:accPr>
                            <m:chr m:val="⃗"/>
                            <m:ctrlPr>
                              <a:rPr lang="el-GR" sz="2800" i="1" smtClean="0">
                                <a:latin typeface="Cambria Math" panose="02040503050406030204" pitchFamily="18" charset="0"/>
                              </a:rPr>
                            </m:ctrlPr>
                          </m:accPr>
                          <m:e>
                            <m:r>
                              <a:rPr lang="en-US" sz="2800" b="0" i="1" smtClean="0">
                                <a:latin typeface="Cambria Math" panose="02040503050406030204" pitchFamily="18" charset="0"/>
                              </a:rPr>
                              <m:t>𝐹</m:t>
                            </m:r>
                          </m:e>
                        </m:acc>
                      </m:e>
                    </m:nary>
                    <m:r>
                      <a:rPr lang="en-US" sz="2800" b="0" i="1" smtClean="0">
                        <a:latin typeface="Cambria Math" panose="02040503050406030204" pitchFamily="18" charset="0"/>
                      </a:rPr>
                      <m:t>=0</m:t>
                    </m:r>
                  </m:oMath>
                </a14:m>
                <a:r>
                  <a:rPr lang="en-US" sz="2800" dirty="0"/>
                  <a:t> !</a:t>
                </a:r>
                <a:r>
                  <a:rPr lang="en-US" dirty="0"/>
                  <a:t> </a:t>
                </a:r>
              </a:p>
              <a:p>
                <a:pPr lvl="1"/>
                <a:endParaRPr lang="en-US" dirty="0"/>
              </a:p>
              <a:p>
                <a:r>
                  <a:rPr lang="el-GR" b="1" dirty="0"/>
                  <a:t>Παράδειγμα</a:t>
                </a:r>
              </a:p>
              <a:p>
                <a:pPr lvl="1"/>
                <a:r>
                  <a:rPr lang="el-GR" dirty="0"/>
                  <a:t>Ο πολυέλαιος κρέμεται σταθερά από</a:t>
                </a:r>
                <a:br>
                  <a:rPr lang="el-GR" dirty="0"/>
                </a:br>
                <a:r>
                  <a:rPr lang="el-GR" dirty="0"/>
                  <a:t>το ταβάνι. Ποιες δυνάμεις ασκούνται</a:t>
                </a:r>
                <a:br>
                  <a:rPr lang="el-GR" dirty="0"/>
                </a:br>
                <a:r>
                  <a:rPr lang="el-GR" dirty="0"/>
                  <a:t>επάνω του?</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5893" y="1371600"/>
                <a:ext cx="8024649" cy="5071010"/>
              </a:xfrm>
              <a:blipFill>
                <a:blip r:embed="rId3"/>
                <a:stretch>
                  <a:fillRect t="-962"/>
                </a:stretch>
              </a:blipFill>
            </p:spPr>
            <p:txBody>
              <a:bodyPr/>
              <a:lstStyle/>
              <a:p>
                <a:r>
                  <a:rPr lang="en-US">
                    <a:noFill/>
                  </a:rPr>
                  <a:t> </a:t>
                </a:r>
              </a:p>
            </p:txBody>
          </p:sp>
        </mc:Fallback>
      </mc:AlternateContent>
    </p:spTree>
    <p:extLst>
      <p:ext uri="{BB962C8B-B14F-4D97-AF65-F5344CB8AC3E}">
        <p14:creationId xmlns:p14="http://schemas.microsoft.com/office/powerpoint/2010/main" val="134542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703" y="3581400"/>
            <a:ext cx="3264900" cy="2867027"/>
          </a:xfrm>
          <a:prstGeom prst="rect">
            <a:avLst/>
          </a:prstGeom>
        </p:spPr>
      </p:pic>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872253" cy="5076827"/>
              </a:xfrm>
            </p:spPr>
            <p:txBody>
              <a:bodyPr>
                <a:normAutofit/>
              </a:bodyPr>
              <a:lstStyle/>
              <a:p>
                <a:pPr marL="342900" lvl="2" indent="-274320"/>
                <a:r>
                  <a:rPr lang="el-GR" sz="2400" dirty="0"/>
                  <a:t>Β) Όταν τα σώματα επιταχύνουν υπό την επίδραση δύναμης </a:t>
                </a:r>
                <a14:m>
                  <m:oMath xmlns:m="http://schemas.openxmlformats.org/officeDocument/2006/math">
                    <m:r>
                      <a:rPr lang="el-GR" sz="2400" b="1">
                        <a:latin typeface="Cambria Math" panose="02040503050406030204" pitchFamily="18" charset="0"/>
                      </a:rPr>
                      <m:t>(</m:t>
                    </m:r>
                    <m:acc>
                      <m:accPr>
                        <m:chr m:val="⃗"/>
                        <m:ctrlPr>
                          <a:rPr lang="el-GR" sz="2400" b="1" i="1">
                            <a:latin typeface="Cambria Math" panose="02040503050406030204" pitchFamily="18" charset="0"/>
                          </a:rPr>
                        </m:ctrlPr>
                      </m:accPr>
                      <m:e>
                        <m:r>
                          <a:rPr lang="en-US" sz="2400" b="1" i="1">
                            <a:latin typeface="Cambria Math" panose="02040503050406030204" pitchFamily="18" charset="0"/>
                          </a:rPr>
                          <m:t>𝒂</m:t>
                        </m:r>
                      </m:e>
                    </m:acc>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𝟎</m:t>
                    </m:r>
                    <m:r>
                      <a:rPr lang="en-US" sz="2400" b="1" i="1">
                        <a:latin typeface="Cambria Math" panose="02040503050406030204" pitchFamily="18" charset="0"/>
                      </a:rPr>
                      <m:t>)</m:t>
                    </m:r>
                  </m:oMath>
                </a14:m>
                <a:endParaRPr lang="el-GR" sz="2400" dirty="0"/>
              </a:p>
              <a:p>
                <a:pPr marL="278892" lvl="3" indent="0">
                  <a:buNone/>
                </a:pPr>
                <a14:m>
                  <m:oMathPara xmlns:m="http://schemas.openxmlformats.org/officeDocument/2006/math">
                    <m:oMathParaPr>
                      <m:jc m:val="centerGroup"/>
                    </m:oMathParaPr>
                    <m:oMath xmlns:m="http://schemas.openxmlformats.org/officeDocument/2006/math">
                      <m:nary>
                        <m:naryPr>
                          <m:chr m:val="∑"/>
                          <m:subHide m:val="on"/>
                          <m:supHide m:val="on"/>
                          <m:ctrlPr>
                            <a:rPr lang="el-GR" sz="2400" i="1">
                              <a:latin typeface="Cambria Math" panose="02040503050406030204" pitchFamily="18" charset="0"/>
                            </a:rPr>
                          </m:ctrlPr>
                        </m:naryPr>
                        <m:sub/>
                        <m:sup/>
                        <m:e>
                          <m:acc>
                            <m:accPr>
                              <m:chr m:val="⃗"/>
                              <m:ctrlPr>
                                <a:rPr lang="el-GR" sz="2400" i="1">
                                  <a:latin typeface="Cambria Math" panose="02040503050406030204" pitchFamily="18" charset="0"/>
                                </a:rPr>
                              </m:ctrlPr>
                            </m:accPr>
                            <m:e>
                              <m:r>
                                <a:rPr lang="en-US" sz="2400" i="1">
                                  <a:latin typeface="Cambria Math" panose="02040503050406030204" pitchFamily="18" charset="0"/>
                                </a:rPr>
                                <m:t>𝐹</m:t>
                              </m:r>
                            </m:e>
                          </m:acc>
                        </m:e>
                      </m:nary>
                      <m:r>
                        <a:rPr lang="el-GR" sz="2400" i="1">
                          <a:latin typeface="Cambria Math" panose="02040503050406030204" pitchFamily="18" charset="0"/>
                        </a:rPr>
                        <m:t>=</m:t>
                      </m:r>
                      <m:r>
                        <a:rPr lang="en-US" sz="2400" i="1">
                          <a:latin typeface="Cambria Math" panose="02040503050406030204" pitchFamily="18" charset="0"/>
                        </a:rPr>
                        <m:t>𝑚</m:t>
                      </m:r>
                      <m:acc>
                        <m:accPr>
                          <m:chr m:val="⃗"/>
                          <m:ctrlPr>
                            <a:rPr lang="el-GR" sz="2400" i="1">
                              <a:latin typeface="Cambria Math" panose="02040503050406030204" pitchFamily="18" charset="0"/>
                            </a:rPr>
                          </m:ctrlPr>
                        </m:accPr>
                        <m:e>
                          <m:r>
                            <a:rPr lang="en-US" sz="2400" i="1">
                              <a:latin typeface="Cambria Math" panose="02040503050406030204" pitchFamily="18" charset="0"/>
                            </a:rPr>
                            <m:t>𝑎</m:t>
                          </m:r>
                        </m:e>
                      </m:acc>
                    </m:oMath>
                  </m:oMathPara>
                </a14:m>
                <a:endParaRPr lang="el-GR" sz="2400" dirty="0"/>
              </a:p>
              <a:p>
                <a:pPr marL="411480" lvl="2" indent="-342900"/>
                <a:endParaRPr lang="el-GR" sz="1100" dirty="0"/>
              </a:p>
              <a:p>
                <a:pPr marL="411480" lvl="2" indent="-342900"/>
                <a:r>
                  <a:rPr lang="el-GR" sz="2400" b="1" dirty="0"/>
                  <a:t>Παράδειγμα</a:t>
                </a:r>
              </a:p>
              <a:p>
                <a:pPr marL="621792" lvl="3" indent="-342900"/>
                <a:r>
                  <a:rPr lang="el-GR" sz="2200" dirty="0"/>
                  <a:t>Βρείτε την επιτάχυνση στην οποία</a:t>
                </a:r>
                <a:br>
                  <a:rPr lang="el-GR" sz="2200" dirty="0"/>
                </a:br>
                <a:r>
                  <a:rPr lang="el-GR" sz="2200" dirty="0"/>
                  <a:t>υπόκειται το κιβώτιο (λείο επίπεδο)</a:t>
                </a:r>
              </a:p>
              <a:p>
                <a:pPr marL="621792" lvl="3" indent="-342900"/>
                <a:r>
                  <a:rPr lang="el-GR" sz="2200" dirty="0"/>
                  <a:t>Βρείτε τη δύναμη που ασκεί</a:t>
                </a:r>
                <a:br>
                  <a:rPr lang="el-GR" sz="2200" dirty="0"/>
                </a:br>
                <a:r>
                  <a:rPr lang="el-GR" sz="2200" dirty="0"/>
                  <a:t>το δάπεδο επάνω στο κιβώτιο</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872253" cy="5076827"/>
              </a:xfrm>
              <a:blipFill>
                <a:blip r:embed="rId3"/>
                <a:stretch>
                  <a:fillRect t="-960"/>
                </a:stretch>
              </a:blipFill>
            </p:spPr>
            <p:txBody>
              <a:bodyPr/>
              <a:lstStyle/>
              <a:p>
                <a:r>
                  <a:rPr lang="en-US">
                    <a:noFill/>
                  </a:rPr>
                  <a:t> </a:t>
                </a:r>
              </a:p>
            </p:txBody>
          </p:sp>
        </mc:Fallback>
      </mc:AlternateContent>
    </p:spTree>
    <p:extLst>
      <p:ext uri="{BB962C8B-B14F-4D97-AF65-F5344CB8AC3E}">
        <p14:creationId xmlns:p14="http://schemas.microsoft.com/office/powerpoint/2010/main" val="252326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81432"/>
            <a:ext cx="7490908" cy="4077148"/>
          </a:xfrm>
        </p:spPr>
        <p:txBody>
          <a:bodyPr>
            <a:normAutofit/>
          </a:bodyPr>
          <a:lstStyle/>
          <a:p>
            <a:pPr marL="411480" lvl="2" indent="-342900"/>
            <a:r>
              <a:rPr lang="el-GR" sz="2400" b="1" dirty="0"/>
              <a:t>Παράδειγμα</a:t>
            </a:r>
          </a:p>
          <a:p>
            <a:pPr marL="621792" lvl="3" indent="-342900"/>
            <a:r>
              <a:rPr lang="en-US" sz="2000" dirty="0"/>
              <a:t>A. </a:t>
            </a:r>
            <a:r>
              <a:rPr lang="el-GR" sz="2000" dirty="0"/>
              <a:t>Βρείτε την επιτάχυνση στην οποία υπό- </a:t>
            </a:r>
            <a:br>
              <a:rPr lang="el-GR" sz="2000" dirty="0"/>
            </a:br>
            <a:r>
              <a:rPr lang="el-GR" sz="2000" dirty="0"/>
              <a:t>κειται το κιβώτιο</a:t>
            </a:r>
          </a:p>
        </p:txBody>
      </p:sp>
      <p:pic>
        <p:nvPicPr>
          <p:cNvPr id="4" name="Εικόνα 3"/>
          <p:cNvPicPr>
            <a:picLocks noChangeAspect="1"/>
          </p:cNvPicPr>
          <p:nvPr/>
        </p:nvPicPr>
        <p:blipFill rotWithShape="1">
          <a:blip r:embed="rId3">
            <a:extLst>
              <a:ext uri="{28A0092B-C50C-407E-A947-70E740481C1C}">
                <a14:useLocalDpi xmlns:a14="http://schemas.microsoft.com/office/drawing/2010/main" val="0"/>
              </a:ext>
            </a:extLst>
          </a:blip>
          <a:srcRect b="9086"/>
          <a:stretch/>
        </p:blipFill>
        <p:spPr>
          <a:xfrm>
            <a:off x="6096000" y="1730599"/>
            <a:ext cx="2539541" cy="4289202"/>
          </a:xfrm>
          <a:prstGeom prst="rect">
            <a:avLst/>
          </a:prstGeom>
        </p:spPr>
      </p:pic>
      <p:grpSp>
        <p:nvGrpSpPr>
          <p:cNvPr id="9" name="Group 8"/>
          <p:cNvGrpSpPr/>
          <p:nvPr/>
        </p:nvGrpSpPr>
        <p:grpSpPr>
          <a:xfrm>
            <a:off x="6096001" y="619603"/>
            <a:ext cx="2440310" cy="3255596"/>
            <a:chOff x="6096001" y="619603"/>
            <a:chExt cx="2440310" cy="3255596"/>
          </a:xfrm>
        </p:grpSpPr>
        <p:sp>
          <p:nvSpPr>
            <p:cNvPr id="5" name="Horizontal Scroll 4"/>
            <p:cNvSpPr/>
            <p:nvPr/>
          </p:nvSpPr>
          <p:spPr>
            <a:xfrm>
              <a:off x="6174111" y="619603"/>
              <a:ext cx="2362200" cy="7620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Διάγραμμα ελεύθερου σώματος</a:t>
              </a:r>
            </a:p>
          </p:txBody>
        </p:sp>
        <p:cxnSp>
          <p:nvCxnSpPr>
            <p:cNvPr id="7" name="Elbow Connector 6"/>
            <p:cNvCxnSpPr>
              <a:stCxn id="5" idx="1"/>
              <a:endCxn id="4" idx="1"/>
            </p:cNvCxnSpPr>
            <p:nvPr/>
          </p:nvCxnSpPr>
          <p:spPr>
            <a:xfrm rot="10800000" flipV="1">
              <a:off x="6096001" y="1000602"/>
              <a:ext cx="78111" cy="2874597"/>
            </a:xfrm>
            <a:prstGeom prst="bentConnector3">
              <a:avLst>
                <a:gd name="adj1" fmla="val 39266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flipH="1" flipV="1">
            <a:off x="7543800" y="5018621"/>
            <a:ext cx="3048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39000" y="5704421"/>
            <a:ext cx="151227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Έστω Τ η δυναμη </a:t>
            </a:r>
            <a:b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από το νήμα στο </a:t>
            </a:r>
            <a:b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κιβώτιο</a:t>
            </a:r>
          </a:p>
        </p:txBody>
      </p:sp>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621000" y="2609280"/>
              <a:ext cx="7470720" cy="4246920"/>
            </p14:xfrm>
          </p:contentPart>
        </mc:Choice>
        <mc:Fallback>
          <p:pic>
            <p:nvPicPr>
              <p:cNvPr id="8" name="Ink 7"/>
              <p:cNvPicPr/>
              <p:nvPr/>
            </p:nvPicPr>
            <p:blipFill>
              <a:blip r:embed="rId5"/>
              <a:stretch>
                <a:fillRect/>
              </a:stretch>
            </p:blipFill>
            <p:spPr>
              <a:xfrm>
                <a:off x="612360" y="2605320"/>
                <a:ext cx="7487280" cy="4260240"/>
              </a:xfrm>
              <a:prstGeom prst="rect">
                <a:avLst/>
              </a:prstGeom>
            </p:spPr>
          </p:pic>
        </mc:Fallback>
      </mc:AlternateContent>
    </p:spTree>
    <p:extLst>
      <p:ext uri="{BB962C8B-B14F-4D97-AF65-F5344CB8AC3E}">
        <p14:creationId xmlns:p14="http://schemas.microsoft.com/office/powerpoint/2010/main" val="3350124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AF56E-0306-17A8-36D2-C8A0C0B393A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73EA848-3305-F11E-04C8-22764EF9EC1E}"/>
              </a:ext>
            </a:extLst>
          </p:cNvPr>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a:extLst>
              <a:ext uri="{FF2B5EF4-FFF2-40B4-BE49-F238E27FC236}">
                <a16:creationId xmlns:a16="http://schemas.microsoft.com/office/drawing/2014/main" id="{CF7D69C8-2870-7B5A-D451-04D799679392}"/>
              </a:ext>
            </a:extLst>
          </p:cNvPr>
          <p:cNvSpPr>
            <a:spLocks noGrp="1"/>
          </p:cNvSpPr>
          <p:nvPr>
            <p:ph idx="1"/>
          </p:nvPr>
        </p:nvSpPr>
        <p:spPr>
          <a:xfrm>
            <a:off x="738351" y="1381432"/>
            <a:ext cx="7490908" cy="4077148"/>
          </a:xfrm>
        </p:spPr>
        <p:txBody>
          <a:bodyPr>
            <a:normAutofit/>
          </a:bodyPr>
          <a:lstStyle/>
          <a:p>
            <a:pPr marL="411480" lvl="2" indent="-342900"/>
            <a:r>
              <a:rPr lang="el-GR" sz="2400" b="1" dirty="0"/>
              <a:t>Παράδειγμα</a:t>
            </a:r>
          </a:p>
          <a:p>
            <a:pPr marL="621792" lvl="3" indent="-342900"/>
            <a:r>
              <a:rPr lang="en-US" sz="2000" dirty="0"/>
              <a:t>B. </a:t>
            </a:r>
            <a:r>
              <a:rPr lang="el-GR" sz="2000" dirty="0"/>
              <a:t>Βρείτε τη δύναμη που ασκεί το </a:t>
            </a:r>
            <a:r>
              <a:rPr lang="el-GR" sz="2000" dirty="0" err="1"/>
              <a:t>δάπε</a:t>
            </a:r>
            <a:r>
              <a:rPr lang="el-GR" sz="2000" dirty="0"/>
              <a:t>-</a:t>
            </a:r>
            <a:br>
              <a:rPr lang="el-GR" sz="2000" dirty="0"/>
            </a:br>
            <a:r>
              <a:rPr lang="el-GR" sz="2000" dirty="0" err="1"/>
              <a:t>δο</a:t>
            </a:r>
            <a:r>
              <a:rPr lang="el-GR" sz="2000" dirty="0"/>
              <a:t> επάνω στο κιβώτιο</a:t>
            </a:r>
          </a:p>
        </p:txBody>
      </p:sp>
      <p:pic>
        <p:nvPicPr>
          <p:cNvPr id="4" name="Εικόνα 3">
            <a:extLst>
              <a:ext uri="{FF2B5EF4-FFF2-40B4-BE49-F238E27FC236}">
                <a16:creationId xmlns:a16="http://schemas.microsoft.com/office/drawing/2014/main" id="{36A2541F-5F26-7EB3-8281-1D413990D46C}"/>
              </a:ext>
            </a:extLst>
          </p:cNvPr>
          <p:cNvPicPr>
            <a:picLocks noChangeAspect="1"/>
          </p:cNvPicPr>
          <p:nvPr/>
        </p:nvPicPr>
        <p:blipFill rotWithShape="1">
          <a:blip r:embed="rId3">
            <a:extLst>
              <a:ext uri="{28A0092B-C50C-407E-A947-70E740481C1C}">
                <a14:useLocalDpi xmlns:a14="http://schemas.microsoft.com/office/drawing/2010/main" val="0"/>
              </a:ext>
            </a:extLst>
          </a:blip>
          <a:srcRect b="9086"/>
          <a:stretch/>
        </p:blipFill>
        <p:spPr>
          <a:xfrm>
            <a:off x="6096000" y="1730599"/>
            <a:ext cx="2539541" cy="4289202"/>
          </a:xfrm>
          <a:prstGeom prst="rect">
            <a:avLst/>
          </a:prstGeom>
        </p:spPr>
      </p:pic>
      <p:grpSp>
        <p:nvGrpSpPr>
          <p:cNvPr id="9" name="Group 8">
            <a:extLst>
              <a:ext uri="{FF2B5EF4-FFF2-40B4-BE49-F238E27FC236}">
                <a16:creationId xmlns:a16="http://schemas.microsoft.com/office/drawing/2014/main" id="{B2ECBC0B-7565-5F9A-87E9-DC503A41E5BA}"/>
              </a:ext>
            </a:extLst>
          </p:cNvPr>
          <p:cNvGrpSpPr/>
          <p:nvPr/>
        </p:nvGrpSpPr>
        <p:grpSpPr>
          <a:xfrm>
            <a:off x="6096001" y="619603"/>
            <a:ext cx="2440310" cy="3255596"/>
            <a:chOff x="6096001" y="619603"/>
            <a:chExt cx="2440310" cy="3255596"/>
          </a:xfrm>
        </p:grpSpPr>
        <p:sp>
          <p:nvSpPr>
            <p:cNvPr id="5" name="Horizontal Scroll 4">
              <a:extLst>
                <a:ext uri="{FF2B5EF4-FFF2-40B4-BE49-F238E27FC236}">
                  <a16:creationId xmlns:a16="http://schemas.microsoft.com/office/drawing/2014/main" id="{B31BBDC9-9F92-BA60-F089-F68736F4895A}"/>
                </a:ext>
              </a:extLst>
            </p:cNvPr>
            <p:cNvSpPr/>
            <p:nvPr/>
          </p:nvSpPr>
          <p:spPr>
            <a:xfrm>
              <a:off x="6174111" y="619603"/>
              <a:ext cx="2362200" cy="7620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Διάγραμμα ελεύθερου σώματος</a:t>
              </a:r>
            </a:p>
          </p:txBody>
        </p:sp>
        <p:cxnSp>
          <p:nvCxnSpPr>
            <p:cNvPr id="7" name="Elbow Connector 6">
              <a:extLst>
                <a:ext uri="{FF2B5EF4-FFF2-40B4-BE49-F238E27FC236}">
                  <a16:creationId xmlns:a16="http://schemas.microsoft.com/office/drawing/2014/main" id="{7F5AC00A-B2A6-C011-460B-36BC7286B3CF}"/>
                </a:ext>
              </a:extLst>
            </p:cNvPr>
            <p:cNvCxnSpPr>
              <a:stCxn id="5" idx="1"/>
              <a:endCxn id="4" idx="1"/>
            </p:cNvCxnSpPr>
            <p:nvPr/>
          </p:nvCxnSpPr>
          <p:spPr>
            <a:xfrm rot="10800000" flipV="1">
              <a:off x="6096001" y="1000602"/>
              <a:ext cx="78111" cy="2874597"/>
            </a:xfrm>
            <a:prstGeom prst="bentConnector3">
              <a:avLst>
                <a:gd name="adj1" fmla="val 39266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a:extLst>
              <a:ext uri="{FF2B5EF4-FFF2-40B4-BE49-F238E27FC236}">
                <a16:creationId xmlns:a16="http://schemas.microsoft.com/office/drawing/2014/main" id="{4DD4FF8B-18B5-8FCF-ADEA-5E553C2A472C}"/>
              </a:ext>
            </a:extLst>
          </p:cNvPr>
          <p:cNvCxnSpPr/>
          <p:nvPr/>
        </p:nvCxnSpPr>
        <p:spPr>
          <a:xfrm flipH="1" flipV="1">
            <a:off x="7543800" y="5018621"/>
            <a:ext cx="3048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943808A-0904-E542-9195-D9782F4365F6}"/>
              </a:ext>
            </a:extLst>
          </p:cNvPr>
          <p:cNvSpPr txBox="1"/>
          <p:nvPr/>
        </p:nvSpPr>
        <p:spPr>
          <a:xfrm>
            <a:off x="7239000" y="5704421"/>
            <a:ext cx="151227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Έστω Τ η δυναμη </a:t>
            </a:r>
            <a:b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από το νήμα στο </a:t>
            </a:r>
            <a:b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κιβώτιο</a:t>
            </a: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648360" y="2595960"/>
              <a:ext cx="5012640" cy="4260240"/>
            </p14:xfrm>
          </p:contentPart>
        </mc:Choice>
        <mc:Fallback xmlns="">
          <p:pic>
            <p:nvPicPr>
              <p:cNvPr id="6" name="Ink 5"/>
              <p:cNvPicPr/>
              <p:nvPr/>
            </p:nvPicPr>
            <p:blipFill>
              <a:blip r:embed="rId5"/>
              <a:stretch>
                <a:fillRect/>
              </a:stretch>
            </p:blipFill>
            <p:spPr>
              <a:xfrm>
                <a:off x="641520" y="2588040"/>
                <a:ext cx="5028840" cy="4277520"/>
              </a:xfrm>
              <a:prstGeom prst="rect">
                <a:avLst/>
              </a:prstGeom>
            </p:spPr>
          </p:pic>
        </mc:Fallback>
      </mc:AlternateContent>
    </p:spTree>
    <p:extLst>
      <p:ext uri="{BB962C8B-B14F-4D97-AF65-F5344CB8AC3E}">
        <p14:creationId xmlns:p14="http://schemas.microsoft.com/office/powerpoint/2010/main" val="488768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44446" y="1371600"/>
                <a:ext cx="7866153" cy="5105400"/>
              </a:xfrm>
            </p:spPr>
            <p:txBody>
              <a:bodyPr>
                <a:normAutofit/>
              </a:bodyPr>
              <a:lstStyle/>
              <a:p>
                <a:pPr marL="411480" lvl="2" indent="-342900"/>
                <a:r>
                  <a:rPr lang="el-GR" sz="2200" b="1" dirty="0"/>
                  <a:t>Δυο σημεία</a:t>
                </a:r>
                <a:r>
                  <a:rPr lang="el-GR" sz="2200" dirty="0"/>
                  <a:t> που πρέπει να προσέξετε</a:t>
                </a:r>
                <a:endParaRPr lang="el-GR" dirty="0"/>
              </a:p>
              <a:p>
                <a:pPr marL="411480" lvl="2" indent="-342900"/>
                <a:endParaRPr lang="en-US" sz="2200" dirty="0"/>
              </a:p>
              <a:p>
                <a:pPr marL="411480" lvl="2" indent="-342900"/>
                <a:r>
                  <a:rPr lang="el-GR" sz="2200" b="1" dirty="0"/>
                  <a:t>1) Είναι δυνατόν να έχετε διαφορετικά μοντέλα ανάλυσης σε διαφορετικές κατευθύνσεις (άξονες)</a:t>
                </a:r>
              </a:p>
              <a:p>
                <a:pPr marL="621792" lvl="3" indent="-342900"/>
                <a:r>
                  <a:rPr lang="el-GR" sz="2000" dirty="0"/>
                  <a:t>Προηγούμενο παράδειγμα</a:t>
                </a:r>
              </a:p>
              <a:p>
                <a:pPr marL="822960" lvl="4" indent="-342900"/>
                <a:r>
                  <a:rPr lang="el-GR" sz="1800" dirty="0"/>
                  <a:t>Ισορροπία στον άξονα </a:t>
                </a:r>
                <a14:m>
                  <m:oMath xmlns:m="http://schemas.openxmlformats.org/officeDocument/2006/math">
                    <m:r>
                      <a:rPr lang="en-US" sz="1800" i="1" dirty="0" smtClean="0">
                        <a:latin typeface="Cambria Math" panose="02040503050406030204" pitchFamily="18" charset="0"/>
                      </a:rPr>
                      <m:t>𝑦</m:t>
                    </m:r>
                  </m:oMath>
                </a14:m>
                <a:r>
                  <a:rPr lang="el-GR" sz="1800" dirty="0"/>
                  <a:t> </a:t>
                </a:r>
              </a:p>
              <a:p>
                <a:pPr marL="822960" lvl="4" indent="-342900"/>
                <a:r>
                  <a:rPr lang="el-GR" sz="1800" dirty="0"/>
                  <a:t>Επιτάχυνση στον άξονα </a:t>
                </a:r>
                <a14:m>
                  <m:oMath xmlns:m="http://schemas.openxmlformats.org/officeDocument/2006/math">
                    <m:r>
                      <a:rPr lang="en-US" sz="1800" i="1" dirty="0" smtClean="0">
                        <a:latin typeface="Cambria Math" panose="02040503050406030204" pitchFamily="18" charset="0"/>
                      </a:rPr>
                      <m:t>𝑥</m:t>
                    </m:r>
                  </m:oMath>
                </a14:m>
                <a:endParaRPr lang="el-GR" sz="1800" dirty="0"/>
              </a:p>
              <a:p>
                <a:pPr marL="411480" lvl="2" indent="-342900"/>
                <a:endParaRPr lang="en-US" sz="2200" dirty="0"/>
              </a:p>
              <a:p>
                <a:pPr marL="411480" lvl="2" indent="-342900"/>
                <a:r>
                  <a:rPr lang="el-GR" sz="2200" b="1" dirty="0"/>
                  <a:t>2) Είναι δυνατόν να έχετε πολλαπλά μοντέλα ανάλυσης στην ίδια κατεύθυνση (άξονα)</a:t>
                </a:r>
              </a:p>
              <a:p>
                <a:pPr marL="621792" lvl="3" indent="-342900"/>
                <a:r>
                  <a:rPr lang="el-GR" sz="2000" dirty="0"/>
                  <a:t>Προηγούμενο παράδειγμα</a:t>
                </a:r>
              </a:p>
              <a:p>
                <a:pPr marL="822960" lvl="4" indent="-342900"/>
                <a:r>
                  <a:rPr lang="el-GR" sz="1800" dirty="0"/>
                  <a:t>Σώμα υπό επίδραση μη μηδενικής συνισταμένης δύναμης στον άξονα </a:t>
                </a:r>
                <a14:m>
                  <m:oMath xmlns:m="http://schemas.openxmlformats.org/officeDocument/2006/math">
                    <m:r>
                      <a:rPr lang="en-US" sz="1800" i="1" dirty="0" smtClean="0">
                        <a:latin typeface="Cambria Math" panose="02040503050406030204" pitchFamily="18" charset="0"/>
                      </a:rPr>
                      <m:t>𝑥</m:t>
                    </m:r>
                  </m:oMath>
                </a14:m>
                <a:endParaRPr lang="en-US" sz="1800" dirty="0"/>
              </a:p>
              <a:p>
                <a:pPr marL="822960" lvl="4" indent="-342900"/>
                <a:r>
                  <a:rPr lang="el-GR" sz="1800" dirty="0"/>
                  <a:t>Σώμα υπό επίδραση σταθερής επιτάχυνσης στον άξονα </a:t>
                </a:r>
                <a14:m>
                  <m:oMath xmlns:m="http://schemas.openxmlformats.org/officeDocument/2006/math">
                    <m:r>
                      <a:rPr lang="en-US" sz="1800" i="1" dirty="0" smtClean="0">
                        <a:latin typeface="Cambria Math" panose="02040503050406030204" pitchFamily="18" charset="0"/>
                      </a:rPr>
                      <m:t>𝑥</m:t>
                    </m:r>
                  </m:oMath>
                </a14:m>
                <a:endParaRPr lang="el-GR"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44446" y="1371600"/>
                <a:ext cx="7866153" cy="5105400"/>
              </a:xfrm>
              <a:blipFill>
                <a:blip r:embed="rId3"/>
                <a:stretch>
                  <a:fillRect t="-835" r="-388"/>
                </a:stretch>
              </a:blipFill>
            </p:spPr>
            <p:txBody>
              <a:bodyPr/>
              <a:lstStyle/>
              <a:p>
                <a:r>
                  <a:rPr lang="en-US">
                    <a:noFill/>
                  </a:rPr>
                  <a:t> </a:t>
                </a:r>
              </a:p>
            </p:txBody>
          </p:sp>
        </mc:Fallback>
      </mc:AlternateContent>
    </p:spTree>
    <p:extLst>
      <p:ext uri="{BB962C8B-B14F-4D97-AF65-F5344CB8AC3E}">
        <p14:creationId xmlns:p14="http://schemas.microsoft.com/office/powerpoint/2010/main" val="343401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617978"/>
            <a:ext cx="4791469" cy="2895598"/>
          </a:xfrm>
          <a:prstGeom prst="rect">
            <a:avLst/>
          </a:prstGeom>
        </p:spPr>
      </p:pic>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0"/>
                <a:ext cx="7490908" cy="4077148"/>
              </a:xfrm>
            </p:spPr>
            <p:txBody>
              <a:bodyPr>
                <a:normAutofit/>
              </a:bodyPr>
              <a:lstStyle/>
              <a:p>
                <a:pPr marL="411480" lvl="2" indent="-342900"/>
                <a:r>
                  <a:rPr lang="el-GR" sz="2400" b="1" u="sng" dirty="0"/>
                  <a:t>Παράδειγμα</a:t>
                </a:r>
              </a:p>
              <a:p>
                <a:pPr marL="68580" lvl="2" indent="0">
                  <a:buNone/>
                </a:pPr>
                <a:r>
                  <a:rPr lang="el-GR" dirty="0"/>
                  <a:t>Ένα φανάρι με βάρος </a:t>
                </a:r>
                <a14:m>
                  <m:oMath xmlns:m="http://schemas.openxmlformats.org/officeDocument/2006/math">
                    <m:r>
                      <a:rPr lang="el-GR" i="1" dirty="0" smtClean="0">
                        <a:latin typeface="Cambria Math" panose="02040503050406030204" pitchFamily="18" charset="0"/>
                      </a:rPr>
                      <m:t>122</m:t>
                    </m:r>
                  </m:oMath>
                </a14:m>
                <a:r>
                  <a:rPr lang="el-GR" dirty="0"/>
                  <a:t> Ν κρέμεται από ένα καλώδιο, που κρέμεται από άλλα δυο καλώδια, όπως στο Σχήμα, μέσω ζεύξης.</a:t>
                </a:r>
                <a:r>
                  <a:rPr lang="en-US" dirty="0"/>
                  <a:t/>
                </a:r>
                <a:br>
                  <a:rPr lang="en-US" dirty="0"/>
                </a:br>
                <a:r>
                  <a:rPr lang="el-GR" dirty="0"/>
                  <a:t>Οι γωνίες </a:t>
                </a: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1</m:t>
                        </m:r>
                      </m:sub>
                    </m:sSub>
                    <m:r>
                      <a:rPr lang="el-GR" b="0" i="1" smtClean="0">
                        <a:latin typeface="Cambria Math" panose="02040503050406030204" pitchFamily="18" charset="0"/>
                      </a:rPr>
                      <m:t>,</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2</m:t>
                        </m:r>
                      </m:sub>
                    </m:sSub>
                  </m:oMath>
                </a14:m>
                <a:r>
                  <a:rPr lang="el-GR" dirty="0"/>
                  <a:t> είναι ίσες</a:t>
                </a:r>
                <a:r>
                  <a:rPr lang="en-US" dirty="0"/>
                  <a:t> </a:t>
                </a:r>
                <a:r>
                  <a:rPr lang="el-GR" dirty="0"/>
                  <a:t>με </a:t>
                </a:r>
                <a14:m>
                  <m:oMath xmlns:m="http://schemas.openxmlformats.org/officeDocument/2006/math">
                    <m:r>
                      <a:rPr lang="el-GR" i="1" dirty="0" smtClean="0">
                        <a:latin typeface="Cambria Math" panose="02040503050406030204" pitchFamily="18" charset="0"/>
                      </a:rPr>
                      <m:t>37</m:t>
                    </m:r>
                  </m:oMath>
                </a14:m>
                <a:r>
                  <a:rPr lang="el-GR" dirty="0"/>
                  <a:t> και </a:t>
                </a:r>
                <a14:m>
                  <m:oMath xmlns:m="http://schemas.openxmlformats.org/officeDocument/2006/math">
                    <m:r>
                      <a:rPr lang="el-GR" i="1" dirty="0" smtClean="0">
                        <a:latin typeface="Cambria Math" panose="02040503050406030204" pitchFamily="18" charset="0"/>
                      </a:rPr>
                      <m:t>53</m:t>
                    </m:r>
                  </m:oMath>
                </a14:m>
                <a:r>
                  <a:rPr lang="el-GR" dirty="0"/>
                  <a:t> μοίρες, αντίστοιχα. Τα άνω καλώδια</a:t>
                </a:r>
                <a:r>
                  <a:rPr lang="en-US" dirty="0"/>
                  <a:t> </a:t>
                </a:r>
                <a:r>
                  <a:rPr lang="el-GR" dirty="0"/>
                  <a:t>σπάνε αν δεχθούν </a:t>
                </a:r>
                <a:r>
                  <a:rPr lang="en-US" dirty="0"/>
                  <a:t>(</a:t>
                </a:r>
                <a:r>
                  <a:rPr lang="el-GR" dirty="0"/>
                  <a:t>το καθένα) δύναμη μεγαλύτερη από </a:t>
                </a:r>
                <a14:m>
                  <m:oMath xmlns:m="http://schemas.openxmlformats.org/officeDocument/2006/math">
                    <m:r>
                      <a:rPr lang="el-GR" i="1" dirty="0" smtClean="0">
                        <a:latin typeface="Cambria Math" panose="02040503050406030204" pitchFamily="18" charset="0"/>
                      </a:rPr>
                      <m:t>100</m:t>
                    </m:r>
                  </m:oMath>
                </a14:m>
                <a:r>
                  <a:rPr lang="el-GR" dirty="0"/>
                  <a:t> Ν. Μπορεί να συμβεί αυτό;</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0"/>
                <a:ext cx="7490908" cy="4077148"/>
              </a:xfrm>
              <a:blipFill>
                <a:blip r:embed="rId4"/>
                <a:stretch>
                  <a:fillRect t="-1196"/>
                </a:stretch>
              </a:blipFill>
            </p:spPr>
            <p:txBody>
              <a:bodyPr/>
              <a:lstStyle/>
              <a:p>
                <a:r>
                  <a:rPr lang="en-US">
                    <a:noFill/>
                  </a:rPr>
                  <a:t> </a:t>
                </a:r>
              </a:p>
            </p:txBody>
          </p:sp>
        </mc:Fallback>
      </mc:AlternateContent>
    </p:spTree>
    <p:extLst>
      <p:ext uri="{BB962C8B-B14F-4D97-AF65-F5344CB8AC3E}">
        <p14:creationId xmlns:p14="http://schemas.microsoft.com/office/powerpoint/2010/main" val="181119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71600"/>
            <a:ext cx="7872249" cy="5105400"/>
          </a:xfrm>
        </p:spPr>
        <p:txBody>
          <a:bodyPr>
            <a:normAutofit/>
          </a:bodyPr>
          <a:lstStyle/>
          <a:p>
            <a:r>
              <a:rPr lang="el-GR" b="1" dirty="0"/>
              <a:t>Δύναμη</a:t>
            </a:r>
          </a:p>
          <a:p>
            <a:pPr lvl="1"/>
            <a:r>
              <a:rPr lang="el-GR" dirty="0"/>
              <a:t>Καθημερινή εμπειρία</a:t>
            </a:r>
          </a:p>
          <a:p>
            <a:pPr lvl="2"/>
            <a:r>
              <a:rPr lang="el-GR" dirty="0"/>
              <a:t>Πέταγμα μπάλας</a:t>
            </a:r>
          </a:p>
          <a:p>
            <a:pPr lvl="2"/>
            <a:r>
              <a:rPr lang="el-GR" dirty="0"/>
              <a:t>Σπρώξιμο ντουλάπας</a:t>
            </a:r>
          </a:p>
          <a:p>
            <a:pPr lvl="2"/>
            <a:r>
              <a:rPr lang="el-GR" dirty="0"/>
              <a:t>Τράβηγμα συρταριού</a:t>
            </a:r>
          </a:p>
          <a:p>
            <a:pPr lvl="2"/>
            <a:endParaRPr lang="el-GR" dirty="0"/>
          </a:p>
          <a:p>
            <a:pPr lvl="1"/>
            <a:r>
              <a:rPr lang="el-GR" dirty="0"/>
              <a:t>Αλληλεπίδραση με αντικείμενα μέσω μυϊκής δράσης, με αποτέλεσμα την αλλαγή της κινητικής τους κατάστασης</a:t>
            </a:r>
          </a:p>
          <a:p>
            <a:pPr lvl="1"/>
            <a:endParaRPr lang="el-GR" dirty="0"/>
          </a:p>
          <a:p>
            <a:pPr lvl="1"/>
            <a:r>
              <a:rPr lang="el-GR" dirty="0"/>
              <a:t>Δεν είναι όμως πάντα απαραίτητη η πρόκληση κίνησης</a:t>
            </a:r>
          </a:p>
          <a:p>
            <a:pPr lvl="2"/>
            <a:r>
              <a:rPr lang="el-GR" dirty="0"/>
              <a:t>Βαριά μπάλα</a:t>
            </a:r>
          </a:p>
          <a:p>
            <a:pPr lvl="2"/>
            <a:r>
              <a:rPr lang="el-GR" dirty="0"/>
              <a:t>Μεγάλη ντουλάπα</a:t>
            </a:r>
          </a:p>
          <a:p>
            <a:pPr lvl="2"/>
            <a:r>
              <a:rPr lang="el-GR" dirty="0"/>
              <a:t>Κλειδωμένο συρτάρι</a:t>
            </a:r>
          </a:p>
        </p:txBody>
      </p:sp>
    </p:spTree>
    <p:extLst>
      <p:ext uri="{BB962C8B-B14F-4D97-AF65-F5344CB8AC3E}">
        <p14:creationId xmlns:p14="http://schemas.microsoft.com/office/powerpoint/2010/main" val="21715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249E9-C907-E95A-102B-1025AA76964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7BB98D8-DD25-24B2-E42A-97151B29B0F9}"/>
              </a:ext>
            </a:extLst>
          </p:cNvPr>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01BC1485-E10E-CFF4-B42C-8778BB54FA12}"/>
                  </a:ext>
                </a:extLst>
              </p:cNvPr>
              <p:cNvSpPr>
                <a:spLocks noGrp="1"/>
              </p:cNvSpPr>
              <p:nvPr>
                <p:ph idx="1"/>
              </p:nvPr>
            </p:nvSpPr>
            <p:spPr>
              <a:xfrm>
                <a:off x="738351" y="1371600"/>
                <a:ext cx="7490908" cy="4077148"/>
              </a:xfrm>
            </p:spPr>
            <p:txBody>
              <a:bodyPr>
                <a:normAutofit/>
              </a:bodyPr>
              <a:lstStyle/>
              <a:p>
                <a:pPr marL="411480" lvl="2" indent="-342900"/>
                <a:r>
                  <a:rPr lang="el-GR" b="1" dirty="0"/>
                  <a:t>Παράδειγμα – Λύση:</a:t>
                </a:r>
                <a:r>
                  <a:rPr lang="el-GR" dirty="0"/>
                  <a:t/>
                </a:r>
                <a:br>
                  <a:rPr lang="el-GR" dirty="0"/>
                </a:br>
                <a:r>
                  <a:rPr lang="en-US" dirty="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1</m:t>
                                </m:r>
                              </m:sub>
                            </m:sSub>
                          </m:e>
                        </m:d>
                      </m:e>
                    </m:func>
                    <m:r>
                      <a:rPr lang="en-US" b="0" i="1" smtClean="0">
                        <a:latin typeface="Cambria Math" panose="02040503050406030204" pitchFamily="18" charset="0"/>
                      </a:rPr>
                      <m:t>=0.8,</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1</m:t>
                                </m:r>
                              </m:sub>
                            </m:sSub>
                          </m:e>
                        </m:d>
                      </m:e>
                    </m:func>
                    <m:r>
                      <a:rPr lang="en-US" b="0" i="1" smtClean="0">
                        <a:latin typeface="Cambria Math" panose="02040503050406030204" pitchFamily="18" charset="0"/>
                      </a:rPr>
                      <m:t>=0.6</m:t>
                    </m:r>
                  </m:oMath>
                </a14:m>
                <a:r>
                  <a:rPr lang="en-US" b="0" dirty="0"/>
                  <a:t/>
                </a:r>
                <a:br>
                  <a:rPr lang="en-US" b="0" dirty="0"/>
                </a:br>
                <a:r>
                  <a:rPr lang="en-US" b="0" dirty="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b="0" i="1" smtClean="0">
                                    <a:latin typeface="Cambria Math" panose="02040503050406030204" pitchFamily="18" charset="0"/>
                                  </a:rPr>
                                  <m:t>2</m:t>
                                </m:r>
                              </m:sub>
                            </m:sSub>
                          </m:e>
                        </m:d>
                      </m:e>
                    </m:func>
                    <m:r>
                      <a:rPr lang="en-US" b="0" i="1" smtClean="0">
                        <a:latin typeface="Cambria Math" panose="02040503050406030204" pitchFamily="18" charset="0"/>
                      </a:rPr>
                      <m:t>=0.6,</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b="0" i="1" smtClean="0">
                                    <a:latin typeface="Cambria Math" panose="02040503050406030204" pitchFamily="18" charset="0"/>
                                  </a:rPr>
                                  <m:t>2</m:t>
                                </m:r>
                              </m:sub>
                            </m:sSub>
                          </m:e>
                        </m:d>
                      </m:e>
                    </m:func>
                    <m:r>
                      <a:rPr lang="en-US" b="0" i="1" smtClean="0">
                        <a:latin typeface="Cambria Math" panose="02040503050406030204" pitchFamily="18" charset="0"/>
                      </a:rPr>
                      <m:t>=0.8            </m:t>
                    </m:r>
                  </m:oMath>
                </a14:m>
                <a:r>
                  <a:rPr lang="en-US" dirty="0"/>
                  <a:t/>
                </a:r>
                <a:br>
                  <a:rPr lang="en-US" dirty="0"/>
                </a:br>
                <a:endParaRPr lang="el-GR" dirty="0"/>
              </a:p>
              <a:p>
                <a:pPr marL="411480" lvl="2" indent="-342900"/>
                <a:endParaRPr lang="el-GR" dirty="0"/>
              </a:p>
            </p:txBody>
          </p:sp>
        </mc:Choice>
        <mc:Fallback xmlns="">
          <p:sp>
            <p:nvSpPr>
              <p:cNvPr id="3" name="Θέση περιεχομένου 2">
                <a:extLst>
                  <a:ext uri="{FF2B5EF4-FFF2-40B4-BE49-F238E27FC236}">
                    <a16:creationId xmlns:a16="http://schemas.microsoft.com/office/drawing/2014/main" id="{01BC1485-E10E-CFF4-B42C-8778BB54FA12}"/>
                  </a:ext>
                </a:extLst>
              </p:cNvPr>
              <p:cNvSpPr>
                <a:spLocks noGrp="1" noRot="1" noChangeAspect="1" noMove="1" noResize="1" noEditPoints="1" noAdjustHandles="1" noChangeArrowheads="1" noChangeShapeType="1" noTextEdit="1"/>
              </p:cNvSpPr>
              <p:nvPr>
                <p:ph idx="1"/>
              </p:nvPr>
            </p:nvSpPr>
            <p:spPr>
              <a:xfrm>
                <a:off x="738351" y="1371600"/>
                <a:ext cx="7490908" cy="4077148"/>
              </a:xfrm>
              <a:blipFill>
                <a:blip r:embed="rId3"/>
                <a:stretch>
                  <a:fillRect t="-74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84C12C-3B67-382C-A1C3-3BBBEA0C28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78" t="1184" b="15051"/>
          <a:stretch>
            <a:fillRect/>
          </a:stretch>
        </p:blipFill>
        <p:spPr>
          <a:xfrm>
            <a:off x="5105400" y="707048"/>
            <a:ext cx="3413738" cy="4708644"/>
          </a:xfrm>
          <a:prstGeom prst="rect">
            <a:avLst/>
          </a:prstGeom>
        </p:spPr>
      </p:pic>
      <p:grpSp>
        <p:nvGrpSpPr>
          <p:cNvPr id="18" name="Ομάδα 17">
            <a:extLst>
              <a:ext uri="{FF2B5EF4-FFF2-40B4-BE49-F238E27FC236}">
                <a16:creationId xmlns:a16="http://schemas.microsoft.com/office/drawing/2014/main" id="{9FEF91B4-AF3E-1EFF-FD17-5DE23AD67A22}"/>
              </a:ext>
            </a:extLst>
          </p:cNvPr>
          <p:cNvGrpSpPr/>
          <p:nvPr/>
        </p:nvGrpSpPr>
        <p:grpSpPr>
          <a:xfrm>
            <a:off x="6758622" y="1123963"/>
            <a:ext cx="1594369" cy="2338202"/>
            <a:chOff x="7086600" y="1074871"/>
            <a:chExt cx="1276876" cy="1870822"/>
          </a:xfrm>
        </p:grpSpPr>
        <p:cxnSp>
          <p:nvCxnSpPr>
            <p:cNvPr id="10" name="Ευθύγραμμο βέλος σύνδεσης 9">
              <a:extLst>
                <a:ext uri="{FF2B5EF4-FFF2-40B4-BE49-F238E27FC236}">
                  <a16:creationId xmlns:a16="http://schemas.microsoft.com/office/drawing/2014/main" id="{12501B16-62FD-F75E-6DF8-9FA25D5C89F3}"/>
                </a:ext>
              </a:extLst>
            </p:cNvPr>
            <p:cNvCxnSpPr/>
            <p:nvPr/>
          </p:nvCxnSpPr>
          <p:spPr>
            <a:xfrm flipV="1">
              <a:off x="7086600" y="1219200"/>
              <a:ext cx="0" cy="13716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D6CAEC9-777F-F59B-CB59-ED3FC18D4EEC}"/>
                    </a:ext>
                  </a:extLst>
                </p:cNvPr>
                <p:cNvSpPr txBox="1"/>
                <p:nvPr/>
              </p:nvSpPr>
              <p:spPr>
                <a:xfrm>
                  <a:off x="7127097" y="1074871"/>
                  <a:ext cx="340564" cy="3012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sub>
                        </m:sSub>
                      </m:oMath>
                    </m:oMathPara>
                  </a14:m>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CD6CAEC9-777F-F59B-CB59-ED3FC18D4EEC}"/>
                    </a:ext>
                  </a:extLst>
                </p:cNvPr>
                <p:cNvSpPr txBox="1">
                  <a:spLocks noRot="1" noChangeAspect="1" noMove="1" noResize="1" noEditPoints="1" noAdjustHandles="1" noChangeArrowheads="1" noChangeShapeType="1" noTextEdit="1"/>
                </p:cNvSpPr>
                <p:nvPr/>
              </p:nvSpPr>
              <p:spPr>
                <a:xfrm>
                  <a:off x="7127097" y="1074871"/>
                  <a:ext cx="340564" cy="301202"/>
                </a:xfrm>
                <a:prstGeom prst="rect">
                  <a:avLst/>
                </a:prstGeom>
                <a:blipFill>
                  <a:blip r:embed="rId5"/>
                  <a:stretch>
                    <a:fillRect l="-14286" r="-5714" b="-20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801C38C-42A9-6B8F-BD6B-8294F57DC27C}"/>
                    </a:ext>
                  </a:extLst>
                </p:cNvPr>
                <p:cNvSpPr txBox="1"/>
                <p:nvPr/>
              </p:nvSpPr>
              <p:spPr>
                <a:xfrm>
                  <a:off x="8039395" y="2669527"/>
                  <a:ext cx="324081" cy="2761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m:rPr>
                                <m:sty m:val="p"/>
                              </m:r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x</m:t>
                            </m:r>
                          </m:sub>
                        </m:sSub>
                      </m:oMath>
                    </m:oMathPara>
                  </a14:m>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4801C38C-42A9-6B8F-BD6B-8294F57DC27C}"/>
                    </a:ext>
                  </a:extLst>
                </p:cNvPr>
                <p:cNvSpPr txBox="1">
                  <a:spLocks noRot="1" noChangeAspect="1" noMove="1" noResize="1" noEditPoints="1" noAdjustHandles="1" noChangeArrowheads="1" noChangeShapeType="1" noTextEdit="1"/>
                </p:cNvSpPr>
                <p:nvPr/>
              </p:nvSpPr>
              <p:spPr>
                <a:xfrm>
                  <a:off x="8039395" y="2669527"/>
                  <a:ext cx="324081" cy="276166"/>
                </a:xfrm>
                <a:prstGeom prst="rect">
                  <a:avLst/>
                </a:prstGeom>
                <a:blipFill>
                  <a:blip r:embed="rId6"/>
                  <a:stretch>
                    <a:fillRect l="-15152" r="-4545" b="-12281"/>
                  </a:stretch>
                </a:blipFill>
              </p:spPr>
              <p:txBody>
                <a:bodyPr/>
                <a:lstStyle/>
                <a:p>
                  <a:r>
                    <a:rPr lang="en-US">
                      <a:noFill/>
                    </a:rPr>
                    <a:t> </a:t>
                  </a:r>
                </a:p>
              </p:txBody>
            </p:sp>
          </mc:Fallback>
        </mc:AlternateContent>
        <p:cxnSp>
          <p:nvCxnSpPr>
            <p:cNvPr id="13" name="Ευθύγραμμο βέλος σύνδεσης 12">
              <a:extLst>
                <a:ext uri="{FF2B5EF4-FFF2-40B4-BE49-F238E27FC236}">
                  <a16:creationId xmlns:a16="http://schemas.microsoft.com/office/drawing/2014/main" id="{E22694E4-30B7-41AF-8101-AC4F28078A1D}"/>
                </a:ext>
              </a:extLst>
            </p:cNvPr>
            <p:cNvCxnSpPr>
              <a:cxnSpLocks/>
            </p:cNvCxnSpPr>
            <p:nvPr/>
          </p:nvCxnSpPr>
          <p:spPr>
            <a:xfrm>
              <a:off x="7086600" y="2616994"/>
              <a:ext cx="1066084"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Ομάδα 28">
            <a:extLst>
              <a:ext uri="{FF2B5EF4-FFF2-40B4-BE49-F238E27FC236}">
                <a16:creationId xmlns:a16="http://schemas.microsoft.com/office/drawing/2014/main" id="{4F6EB029-8F12-66A5-5933-898F455DE33D}"/>
              </a:ext>
            </a:extLst>
          </p:cNvPr>
          <p:cNvGrpSpPr/>
          <p:nvPr/>
        </p:nvGrpSpPr>
        <p:grpSpPr>
          <a:xfrm>
            <a:off x="5105400" y="1676400"/>
            <a:ext cx="1691321" cy="1709930"/>
            <a:chOff x="5662506" y="1524000"/>
            <a:chExt cx="1454563" cy="1369419"/>
          </a:xfrm>
        </p:grpSpPr>
        <p:cxnSp>
          <p:nvCxnSpPr>
            <p:cNvPr id="19" name="Ευθύγραμμο βέλος σύνδεσης 18">
              <a:extLst>
                <a:ext uri="{FF2B5EF4-FFF2-40B4-BE49-F238E27FC236}">
                  <a16:creationId xmlns:a16="http://schemas.microsoft.com/office/drawing/2014/main" id="{8BF76B19-7983-7961-035D-777E8D2CE199}"/>
                </a:ext>
              </a:extLst>
            </p:cNvPr>
            <p:cNvCxnSpPr>
              <a:cxnSpLocks/>
            </p:cNvCxnSpPr>
            <p:nvPr/>
          </p:nvCxnSpPr>
          <p:spPr>
            <a:xfrm flipV="1">
              <a:off x="7086600" y="1600200"/>
              <a:ext cx="0" cy="101203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a:extLst>
                <a:ext uri="{FF2B5EF4-FFF2-40B4-BE49-F238E27FC236}">
                  <a16:creationId xmlns:a16="http://schemas.microsoft.com/office/drawing/2014/main" id="{7F6BFB19-82AF-ECCB-5D33-B80D1F81A5F3}"/>
                </a:ext>
              </a:extLst>
            </p:cNvPr>
            <p:cNvCxnSpPr>
              <a:cxnSpLocks/>
            </p:cNvCxnSpPr>
            <p:nvPr/>
          </p:nvCxnSpPr>
          <p:spPr>
            <a:xfrm flipH="1">
              <a:off x="5821669" y="2612231"/>
              <a:ext cx="12954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0FC7700-B193-AEB6-96C7-6E5D78303D4C}"/>
                    </a:ext>
                  </a:extLst>
                </p:cNvPr>
                <p:cNvSpPr txBox="1"/>
                <p:nvPr/>
              </p:nvSpPr>
              <p:spPr>
                <a:xfrm>
                  <a:off x="6659366" y="1524000"/>
                  <a:ext cx="360589" cy="30148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sub>
                        </m:sSub>
                      </m:oMath>
                    </m:oMathPara>
                  </a14:m>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E0FC7700-B193-AEB6-96C7-6E5D78303D4C}"/>
                    </a:ext>
                  </a:extLst>
                </p:cNvPr>
                <p:cNvSpPr txBox="1">
                  <a:spLocks noRot="1" noChangeAspect="1" noMove="1" noResize="1" noEditPoints="1" noAdjustHandles="1" noChangeArrowheads="1" noChangeShapeType="1" noTextEdit="1"/>
                </p:cNvSpPr>
                <p:nvPr/>
              </p:nvSpPr>
              <p:spPr>
                <a:xfrm>
                  <a:off x="6659366" y="1524000"/>
                  <a:ext cx="360589" cy="301485"/>
                </a:xfrm>
                <a:prstGeom prst="rect">
                  <a:avLst/>
                </a:prstGeom>
                <a:blipFill>
                  <a:blip r:embed="rId7"/>
                  <a:stretch>
                    <a:fillRect l="-14706" r="-7353" b="-20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5FEB744-6865-8149-37A1-A0348626C20B}"/>
                    </a:ext>
                  </a:extLst>
                </p:cNvPr>
                <p:cNvSpPr txBox="1"/>
                <p:nvPr/>
              </p:nvSpPr>
              <p:spPr>
                <a:xfrm>
                  <a:off x="5662506" y="2616994"/>
                  <a:ext cx="342887" cy="27642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m:rPr>
                                <m:sty m:val="p"/>
                              </m:r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x</m:t>
                            </m:r>
                          </m:sub>
                        </m:sSub>
                      </m:oMath>
                    </m:oMathPara>
                  </a14:m>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TextBox 27">
                  <a:extLst>
                    <a:ext uri="{FF2B5EF4-FFF2-40B4-BE49-F238E27FC236}">
                      <a16:creationId xmlns:a16="http://schemas.microsoft.com/office/drawing/2014/main" id="{F5FEB744-6865-8149-37A1-A0348626C20B}"/>
                    </a:ext>
                  </a:extLst>
                </p:cNvPr>
                <p:cNvSpPr txBox="1">
                  <a:spLocks noRot="1" noChangeAspect="1" noMove="1" noResize="1" noEditPoints="1" noAdjustHandles="1" noChangeArrowheads="1" noChangeShapeType="1" noTextEdit="1"/>
                </p:cNvSpPr>
                <p:nvPr/>
              </p:nvSpPr>
              <p:spPr>
                <a:xfrm>
                  <a:off x="5662506" y="2616994"/>
                  <a:ext cx="342887" cy="276425"/>
                </a:xfrm>
                <a:prstGeom prst="rect">
                  <a:avLst/>
                </a:prstGeom>
                <a:blipFill>
                  <a:blip r:embed="rId8"/>
                  <a:stretch>
                    <a:fillRect l="-15385" r="-3077" b="-12281"/>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614520" y="1358280"/>
              <a:ext cx="7872840" cy="5497920"/>
            </p14:xfrm>
          </p:contentPart>
        </mc:Choice>
        <mc:Fallback xmlns="">
          <p:pic>
            <p:nvPicPr>
              <p:cNvPr id="4" name="Ink 3"/>
              <p:cNvPicPr/>
              <p:nvPr/>
            </p:nvPicPr>
            <p:blipFill>
              <a:blip r:embed="rId10"/>
              <a:stretch>
                <a:fillRect/>
              </a:stretch>
            </p:blipFill>
            <p:spPr>
              <a:xfrm>
                <a:off x="610560" y="1352160"/>
                <a:ext cx="7887600" cy="5513400"/>
              </a:xfrm>
              <a:prstGeom prst="rect">
                <a:avLst/>
              </a:prstGeom>
            </p:spPr>
          </p:pic>
        </mc:Fallback>
      </mc:AlternateContent>
    </p:spTree>
    <p:extLst>
      <p:ext uri="{BB962C8B-B14F-4D97-AF65-F5344CB8AC3E}">
        <p14:creationId xmlns:p14="http://schemas.microsoft.com/office/powerpoint/2010/main" val="33303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0"/>
                <a:ext cx="7490908" cy="4077148"/>
              </a:xfrm>
            </p:spPr>
            <p:txBody>
              <a:bodyPr>
                <a:normAutofit/>
              </a:bodyPr>
              <a:lstStyle/>
              <a:p>
                <a:pPr marL="411480" lvl="2" indent="-342900"/>
                <a:r>
                  <a:rPr lang="el-GR" b="1" dirty="0"/>
                  <a:t>Παράδειγμα – Λύση:</a:t>
                </a:r>
                <a:r>
                  <a:rPr lang="el-GR" dirty="0"/>
                  <a:t/>
                </a:r>
                <a:br>
                  <a:rPr lang="el-GR" dirty="0"/>
                </a:br>
                <a:r>
                  <a:rPr lang="el-GR" dirty="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1</m:t>
                                </m:r>
                              </m:sub>
                            </m:sSub>
                          </m:e>
                        </m:d>
                      </m:e>
                    </m:func>
                    <m:r>
                      <a:rPr lang="en-US" i="1">
                        <a:latin typeface="Cambria Math" panose="02040503050406030204" pitchFamily="18" charset="0"/>
                      </a:rPr>
                      <m:t>=0.8,</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1</m:t>
                                </m:r>
                              </m:sub>
                            </m:sSub>
                          </m:e>
                        </m:d>
                      </m:e>
                    </m:func>
                    <m:r>
                      <a:rPr lang="en-US" i="1">
                        <a:latin typeface="Cambria Math" panose="02040503050406030204" pitchFamily="18" charset="0"/>
                      </a:rPr>
                      <m:t>=0.6</m:t>
                    </m:r>
                  </m:oMath>
                </a14:m>
                <a:r>
                  <a:rPr lang="en-US" dirty="0"/>
                  <a:t/>
                </a:r>
                <a:br>
                  <a:rPr lang="en-US" dirty="0"/>
                </a:br>
                <a:r>
                  <a:rPr lang="en-US" dirty="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2</m:t>
                                </m:r>
                              </m:sub>
                            </m:sSub>
                          </m:e>
                        </m:d>
                      </m:e>
                    </m:func>
                    <m:r>
                      <a:rPr lang="en-US" i="1">
                        <a:latin typeface="Cambria Math" panose="02040503050406030204" pitchFamily="18" charset="0"/>
                      </a:rPr>
                      <m:t>=0.6,</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2</m:t>
                                </m:r>
                              </m:sub>
                            </m:sSub>
                          </m:e>
                        </m:d>
                      </m:e>
                    </m:func>
                    <m:r>
                      <a:rPr lang="en-US" i="1">
                        <a:latin typeface="Cambria Math" panose="02040503050406030204" pitchFamily="18" charset="0"/>
                      </a:rPr>
                      <m:t>=0.8</m:t>
                    </m:r>
                  </m:oMath>
                </a14:m>
                <a:r>
                  <a:rPr lang="en-US" dirty="0"/>
                  <a:t/>
                </a:r>
                <a:br>
                  <a:rPr lang="en-US" dirty="0"/>
                </a:br>
                <a:endParaRPr lang="el-GR" dirty="0"/>
              </a:p>
              <a:p>
                <a:pPr marL="411480" lvl="2" indent="-342900"/>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0"/>
                <a:ext cx="7490908" cy="4077148"/>
              </a:xfrm>
              <a:blipFill>
                <a:blip r:embed="rId3"/>
                <a:stretch>
                  <a:fillRect t="-747"/>
                </a:stretch>
              </a:blipFill>
            </p:spPr>
            <p:txBody>
              <a:bodyPr/>
              <a:lstStyle/>
              <a:p>
                <a:r>
                  <a:rPr lang="en-US">
                    <a:noFill/>
                  </a:rPr>
                  <a:t> </a:t>
                </a:r>
              </a:p>
            </p:txBody>
          </p:sp>
        </mc:Fallback>
      </mc:AlternateContent>
      <p:grpSp>
        <p:nvGrpSpPr>
          <p:cNvPr id="8" name="Group 7"/>
          <p:cNvGrpSpPr/>
          <p:nvPr/>
        </p:nvGrpSpPr>
        <p:grpSpPr>
          <a:xfrm>
            <a:off x="6934200" y="710292"/>
            <a:ext cx="1752259" cy="3733800"/>
            <a:chOff x="5818888" y="1145871"/>
            <a:chExt cx="768179" cy="1651908"/>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73684" b="72194"/>
            <a:stretch/>
          </p:blipFill>
          <p:spPr>
            <a:xfrm>
              <a:off x="5825067" y="1145871"/>
              <a:ext cx="762000" cy="88990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61139" r="76316" b="15051"/>
            <a:stretch/>
          </p:blipFill>
          <p:spPr>
            <a:xfrm>
              <a:off x="5818888" y="2035779"/>
              <a:ext cx="685800" cy="762000"/>
            </a:xfrm>
            <a:prstGeom prst="rect">
              <a:avLst/>
            </a:prstGeom>
          </p:spPr>
        </p:pic>
        <p:sp>
          <p:nvSpPr>
            <p:cNvPr id="4" name="Oval 3"/>
            <p:cNvSpPr/>
            <p:nvPr/>
          </p:nvSpPr>
          <p:spPr>
            <a:xfrm>
              <a:off x="6033970" y="1949751"/>
              <a:ext cx="116682" cy="1048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48280" y="773640"/>
              <a:ext cx="8126280" cy="6082560"/>
            </p14:xfrm>
          </p:contentPart>
        </mc:Choice>
        <mc:Fallback xmlns="">
          <p:pic>
            <p:nvPicPr>
              <p:cNvPr id="5" name="Ink 4"/>
              <p:cNvPicPr/>
              <p:nvPr/>
            </p:nvPicPr>
            <p:blipFill>
              <a:blip r:embed="rId6"/>
              <a:stretch>
                <a:fillRect/>
              </a:stretch>
            </p:blipFill>
            <p:spPr>
              <a:xfrm>
                <a:off x="541080" y="766800"/>
                <a:ext cx="8144280" cy="6098760"/>
              </a:xfrm>
              <a:prstGeom prst="rect">
                <a:avLst/>
              </a:prstGeom>
            </p:spPr>
          </p:pic>
        </mc:Fallback>
      </mc:AlternateContent>
    </p:spTree>
    <p:extLst>
      <p:ext uri="{BB962C8B-B14F-4D97-AF65-F5344CB8AC3E}">
        <p14:creationId xmlns:p14="http://schemas.microsoft.com/office/powerpoint/2010/main" val="2748333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0"/>
                <a:ext cx="7490908" cy="4558840"/>
              </a:xfrm>
            </p:spPr>
            <p:txBody>
              <a:bodyPr>
                <a:normAutofit/>
              </a:bodyPr>
              <a:lstStyle/>
              <a:p>
                <a:pPr marL="411480" lvl="2" indent="-342900"/>
                <a:r>
                  <a:rPr lang="el-GR" b="1" dirty="0"/>
                  <a:t>Παράδειγμα – Λύση:</a:t>
                </a:r>
                <a:r>
                  <a:rPr lang="el-GR" dirty="0"/>
                  <a:t/>
                </a:r>
                <a:br>
                  <a:rPr lang="el-GR" dirty="0"/>
                </a:br>
                <a:r>
                  <a:rPr lang="en-US" dirty="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1</m:t>
                                </m:r>
                              </m:sub>
                            </m:sSub>
                          </m:e>
                        </m:d>
                      </m:e>
                    </m:func>
                    <m:r>
                      <a:rPr lang="en-US" i="1">
                        <a:latin typeface="Cambria Math" panose="02040503050406030204" pitchFamily="18" charset="0"/>
                      </a:rPr>
                      <m:t>=0.8,</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1</m:t>
                                </m:r>
                              </m:sub>
                            </m:sSub>
                          </m:e>
                        </m:d>
                      </m:e>
                    </m:func>
                    <m:r>
                      <a:rPr lang="en-US" i="1">
                        <a:latin typeface="Cambria Math" panose="02040503050406030204" pitchFamily="18" charset="0"/>
                      </a:rPr>
                      <m:t>=0.6</m:t>
                    </m:r>
                  </m:oMath>
                </a14:m>
                <a:r>
                  <a:rPr lang="en-US" dirty="0"/>
                  <a:t/>
                </a:r>
                <a:br>
                  <a:rPr lang="en-US" dirty="0"/>
                </a:br>
                <a:r>
                  <a:rPr lang="en-US" dirty="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2</m:t>
                                </m:r>
                              </m:sub>
                            </m:sSub>
                          </m:e>
                        </m:d>
                      </m:e>
                    </m:func>
                    <m:r>
                      <a:rPr lang="en-US" i="1">
                        <a:latin typeface="Cambria Math" panose="02040503050406030204" pitchFamily="18" charset="0"/>
                      </a:rPr>
                      <m:t>=0.6,</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2</m:t>
                                </m:r>
                              </m:sub>
                            </m:sSub>
                          </m:e>
                        </m:d>
                      </m:e>
                    </m:func>
                    <m:r>
                      <a:rPr lang="en-US" i="1">
                        <a:latin typeface="Cambria Math" panose="02040503050406030204" pitchFamily="18" charset="0"/>
                      </a:rPr>
                      <m:t>=0.8 </m:t>
                    </m:r>
                  </m:oMath>
                </a14:m>
                <a:r>
                  <a:rPr lang="en-US" dirty="0"/>
                  <a:t/>
                </a:r>
                <a:br>
                  <a:rPr lang="en-US" dirty="0"/>
                </a:br>
                <a:endParaRPr lang="el-GR" dirty="0"/>
              </a:p>
              <a:p>
                <a:pPr marL="411480" lvl="2" indent="-342900"/>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0"/>
                <a:ext cx="7490908" cy="4558840"/>
              </a:xfrm>
              <a:blipFill>
                <a:blip r:embed="rId3"/>
                <a:stretch>
                  <a:fillRect t="-668"/>
                </a:stretch>
              </a:blipFill>
            </p:spPr>
            <p:txBody>
              <a:bodyPr/>
              <a:lstStyle/>
              <a:p>
                <a:r>
                  <a:rPr lang="en-US">
                    <a:noFill/>
                  </a:rPr>
                  <a:t> </a:t>
                </a:r>
              </a:p>
            </p:txBody>
          </p:sp>
        </mc:Fallback>
      </mc:AlternateContent>
      <p:pic>
        <p:nvPicPr>
          <p:cNvPr id="5" name="Picture 4"/>
          <p:cNvPicPr>
            <a:picLocks noChangeAspect="1"/>
          </p:cNvPicPr>
          <p:nvPr/>
        </p:nvPicPr>
        <p:blipFill rotWithShape="1">
          <a:blip r:embed="rId4"/>
          <a:srcRect b="22416"/>
          <a:stretch/>
        </p:blipFill>
        <p:spPr>
          <a:xfrm>
            <a:off x="738350" y="2667000"/>
            <a:ext cx="5998984" cy="3429192"/>
          </a:xfrm>
          <a:prstGeom prst="rect">
            <a:avLst/>
          </a:prstGeom>
        </p:spPr>
      </p:pic>
    </p:spTree>
    <p:extLst>
      <p:ext uri="{BB962C8B-B14F-4D97-AF65-F5344CB8AC3E}">
        <p14:creationId xmlns:p14="http://schemas.microsoft.com/office/powerpoint/2010/main" val="16144915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971800"/>
            <a:ext cx="6652614" cy="3505200"/>
          </a:xfrm>
          <a:prstGeom prst="rect">
            <a:avLst/>
          </a:prstGeom>
        </p:spPr>
      </p:pic>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1371600"/>
                <a:ext cx="8001000" cy="5105400"/>
              </a:xfrm>
            </p:spPr>
            <p:txBody>
              <a:bodyPr>
                <a:normAutofit/>
              </a:bodyPr>
              <a:lstStyle/>
              <a:p>
                <a:r>
                  <a:rPr lang="el-GR" b="1" u="sng" dirty="0"/>
                  <a:t>Παράδειγμα:</a:t>
                </a:r>
                <a:endParaRPr lang="el-GR" u="sng" dirty="0"/>
              </a:p>
              <a:p>
                <a:pPr marL="68580" indent="0">
                  <a:buNone/>
                </a:pPr>
                <a:r>
                  <a:rPr lang="el-GR" sz="1800" dirty="0"/>
                  <a:t>Αυτοκίνητο μάζας </a:t>
                </a:r>
                <a14:m>
                  <m:oMath xmlns:m="http://schemas.openxmlformats.org/officeDocument/2006/math">
                    <m:r>
                      <a:rPr lang="en-US" sz="1800" i="1" dirty="0" smtClean="0">
                        <a:latin typeface="Cambria Math" panose="02040503050406030204" pitchFamily="18" charset="0"/>
                      </a:rPr>
                      <m:t>𝑚</m:t>
                    </m:r>
                  </m:oMath>
                </a14:m>
                <a:r>
                  <a:rPr lang="el-GR" sz="1800" dirty="0"/>
                  <a:t> κινείται χωρίς τριβές προς τη βάση κεκλιμένου επιπέδου γωνίας </a:t>
                </a:r>
                <a14:m>
                  <m:oMath xmlns:m="http://schemas.openxmlformats.org/officeDocument/2006/math">
                    <m:r>
                      <a:rPr lang="el-GR" sz="1800" i="1" dirty="0" smtClean="0">
                        <a:latin typeface="Cambria Math" panose="02040503050406030204" pitchFamily="18" charset="0"/>
                      </a:rPr>
                      <m:t>𝜃</m:t>
                    </m:r>
                  </m:oMath>
                </a14:m>
                <a:r>
                  <a:rPr lang="el-GR" sz="1800" dirty="0"/>
                  <a:t>. </a:t>
                </a:r>
                <a:r>
                  <a:rPr lang="el-GR" sz="1800" b="1" dirty="0"/>
                  <a:t>Με ποια μοντέλα μπορείτε να περιγράψετε την κίνησή του?</a:t>
                </a:r>
                <a:br>
                  <a:rPr lang="el-GR" sz="1800" b="1" dirty="0"/>
                </a:br>
                <a:r>
                  <a:rPr lang="el-GR" sz="1800" dirty="0"/>
                  <a:t>Α) Βρείτε την επιτάχυνση του αυτοκινήτου.</a:t>
                </a:r>
                <a:br>
                  <a:rPr lang="el-GR" sz="1800" dirty="0"/>
                </a:br>
                <a:r>
                  <a:rPr lang="el-GR" sz="1800" dirty="0"/>
                  <a:t>Β) Αν το αυτοκίνητο αφεθεί από την κορυφή του κεκλιμένου, που απέχει απόσταση </a:t>
                </a:r>
                <a14:m>
                  <m:oMath xmlns:m="http://schemas.openxmlformats.org/officeDocument/2006/math">
                    <m:r>
                      <a:rPr lang="en-US" sz="1800" i="1" dirty="0" smtClean="0">
                        <a:latin typeface="Cambria Math" panose="02040503050406030204" pitchFamily="18" charset="0"/>
                      </a:rPr>
                      <m:t>𝑑</m:t>
                    </m:r>
                  </m:oMath>
                </a14:m>
                <a:r>
                  <a:rPr lang="en-US" sz="1800" dirty="0"/>
                  <a:t> </a:t>
                </a:r>
                <a:r>
                  <a:rPr lang="el-GR" sz="1800" dirty="0"/>
                  <a:t>από το τέρμα του κεκλιμένου, πόσο χρόνο χρειάζεται για να φτάσει στο τέρμα του κεκλιμένου, και ποια η ταχύτητά του όταν </a:t>
                </a:r>
                <a:r>
                  <a:rPr lang="en-US" sz="1800" dirty="0"/>
                  <a:t/>
                </a:r>
                <a:br>
                  <a:rPr lang="en-US" sz="1800" dirty="0"/>
                </a:br>
                <a:r>
                  <a:rPr lang="el-GR" sz="1800" dirty="0"/>
                  <a:t>φτάνει εκεί;</a:t>
                </a:r>
                <a:endParaRPr lang="el-GR" sz="2000" dirty="0"/>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1371600"/>
                <a:ext cx="8001000" cy="5105400"/>
              </a:xfrm>
              <a:blipFill>
                <a:blip r:embed="rId3"/>
                <a:stretch>
                  <a:fillRect t="-95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963160" y="4326480"/>
              <a:ext cx="3448800" cy="2529720"/>
            </p14:xfrm>
          </p:contentPart>
        </mc:Choice>
        <mc:Fallback xmlns="">
          <p:pic>
            <p:nvPicPr>
              <p:cNvPr id="5" name="Ink 4"/>
              <p:cNvPicPr/>
              <p:nvPr/>
            </p:nvPicPr>
            <p:blipFill>
              <a:blip r:embed="rId5"/>
              <a:stretch>
                <a:fillRect/>
              </a:stretch>
            </p:blipFill>
            <p:spPr>
              <a:xfrm>
                <a:off x="2951280" y="4318200"/>
                <a:ext cx="3473280" cy="2547360"/>
              </a:xfrm>
              <a:prstGeom prst="rect">
                <a:avLst/>
              </a:prstGeom>
            </p:spPr>
          </p:pic>
        </mc:Fallback>
      </mc:AlternateContent>
    </p:spTree>
    <p:extLst>
      <p:ext uri="{BB962C8B-B14F-4D97-AF65-F5344CB8AC3E}">
        <p14:creationId xmlns:p14="http://schemas.microsoft.com/office/powerpoint/2010/main" val="11059001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1399" y="1371600"/>
                <a:ext cx="7643308" cy="4636116"/>
              </a:xfrm>
            </p:spPr>
            <p:txBody>
              <a:bodyPr>
                <a:normAutofit/>
              </a:bodyPr>
              <a:lstStyle/>
              <a:p>
                <a:r>
                  <a:rPr lang="el-GR" b="1" u="sng" dirty="0"/>
                  <a:t>Παράδειγμα – Λύση:</a:t>
                </a:r>
                <a:r>
                  <a:rPr lang="en-US" dirty="0"/>
                  <a:t/>
                </a:r>
                <a:br>
                  <a:rPr lang="en-US" dirty="0"/>
                </a:br>
                <a:r>
                  <a:rPr lang="el-GR" sz="1600" dirty="0"/>
                  <a:t>Αυτοκίνητο μάζας </a:t>
                </a:r>
                <a14:m>
                  <m:oMath xmlns:m="http://schemas.openxmlformats.org/officeDocument/2006/math">
                    <m:r>
                      <a:rPr lang="en-US" sz="1600" i="1" dirty="0" smtClean="0">
                        <a:latin typeface="Cambria Math" panose="02040503050406030204" pitchFamily="18" charset="0"/>
                      </a:rPr>
                      <m:t>𝑚</m:t>
                    </m:r>
                  </m:oMath>
                </a14:m>
                <a:r>
                  <a:rPr lang="el-GR" sz="1600" dirty="0"/>
                  <a:t> κινείται χωρίς τριβές σε κεκλιμένο </a:t>
                </a:r>
                <a:r>
                  <a:rPr lang="en-US" sz="1600" dirty="0"/>
                  <a:t/>
                </a:r>
                <a:br>
                  <a:rPr lang="en-US" sz="1600" dirty="0"/>
                </a:br>
                <a:r>
                  <a:rPr lang="el-GR" sz="1600" dirty="0"/>
                  <a:t>επίπεδο γωνίας </a:t>
                </a:r>
                <a14:m>
                  <m:oMath xmlns:m="http://schemas.openxmlformats.org/officeDocument/2006/math">
                    <m:r>
                      <a:rPr lang="el-GR" sz="1600" i="1" dirty="0" smtClean="0">
                        <a:latin typeface="Cambria Math" panose="02040503050406030204" pitchFamily="18" charset="0"/>
                      </a:rPr>
                      <m:t>𝜃</m:t>
                    </m:r>
                  </m:oMath>
                </a14:m>
                <a:r>
                  <a:rPr lang="el-GR" sz="1600" dirty="0"/>
                  <a:t>.</a:t>
                </a:r>
                <a:br>
                  <a:rPr lang="el-GR" sz="1600" dirty="0"/>
                </a:br>
                <a:r>
                  <a:rPr lang="el-GR" sz="1600" dirty="0"/>
                  <a:t>Α) Βρείτε την επιτάχυνση του αυτοκινήτου.</a:t>
                </a:r>
                <a:r>
                  <a:rPr lang="el-GR" sz="2000" dirty="0"/>
                  <a:t/>
                </a:r>
                <a:br>
                  <a:rPr lang="el-GR" sz="2000" dirty="0"/>
                </a:b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1399" y="1371600"/>
                <a:ext cx="7643308" cy="4636116"/>
              </a:xfrm>
              <a:blipFill rotWithShape="0">
                <a:blip r:embed="rId3"/>
                <a:stretch>
                  <a:fillRect t="-1051"/>
                </a:stretch>
              </a:blipFill>
            </p:spPr>
            <p:txBody>
              <a:bodyPr/>
              <a:lstStyle/>
              <a:p>
                <a:r>
                  <a:rPr lang="el-GR">
                    <a:noFill/>
                  </a:rPr>
                  <a:t> </a:t>
                </a:r>
              </a:p>
            </p:txBody>
          </p:sp>
        </mc:Fallback>
      </mc:AlternateContent>
      <p:grpSp>
        <p:nvGrpSpPr>
          <p:cNvPr id="6" name="Group 5"/>
          <p:cNvGrpSpPr/>
          <p:nvPr/>
        </p:nvGrpSpPr>
        <p:grpSpPr>
          <a:xfrm>
            <a:off x="4046309" y="1524000"/>
            <a:ext cx="4617960" cy="3333358"/>
            <a:chOff x="258840" y="3051602"/>
            <a:chExt cx="4617960" cy="3333358"/>
          </a:xfrm>
        </p:grpSpPr>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258840" y="6384600"/>
                <a:ext cx="360" cy="360"/>
              </p14:xfrm>
            </p:contentPart>
          </mc:Choice>
          <mc:Fallback xmlns="">
            <p:pic>
              <p:nvPicPr>
                <p:cNvPr id="7" name="Ink 6"/>
                <p:cNvPicPr/>
                <p:nvPr/>
              </p:nvPicPr>
              <p:blipFill>
                <a:blip r:embed="rId5"/>
                <a:stretch>
                  <a:fillRect/>
                </a:stretch>
              </p:blipFill>
              <p:spPr>
                <a:xfrm>
                  <a:off x="249480" y="6375240"/>
                  <a:ext cx="19080" cy="19080"/>
                </a:xfrm>
                <a:prstGeom prst="rect">
                  <a:avLst/>
                </a:prstGeom>
              </p:spPr>
            </p:pic>
          </mc:Fallback>
        </mc:AlternateContent>
        <p:cxnSp>
          <p:nvCxnSpPr>
            <p:cNvPr id="8" name="Straight Connector 7"/>
            <p:cNvCxnSpPr/>
            <p:nvPr/>
          </p:nvCxnSpPr>
          <p:spPr>
            <a:xfrm>
              <a:off x="1219200" y="3810000"/>
              <a:ext cx="365760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738735" y="3175000"/>
              <a:ext cx="715340" cy="2029306"/>
              <a:chOff x="2738735" y="3175000"/>
              <a:chExt cx="715340" cy="2029306"/>
            </a:xfrm>
          </p:grpSpPr>
          <p:sp>
            <p:nvSpPr>
              <p:cNvPr id="27" name="Oval 26"/>
              <p:cNvSpPr/>
              <p:nvPr/>
            </p:nvSpPr>
            <p:spPr>
              <a:xfrm>
                <a:off x="3051419" y="3810000"/>
                <a:ext cx="152400" cy="152400"/>
              </a:xfrm>
              <a:prstGeom prst="ellipse">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p:cNvCxnSpPr/>
              <p:nvPr/>
            </p:nvCxnSpPr>
            <p:spPr>
              <a:xfrm flipV="1">
                <a:off x="3140319" y="3175000"/>
                <a:ext cx="225181" cy="6858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738735" y="3827473"/>
                <a:ext cx="411770" cy="134889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4"/>
              </p:cNvCxnSpPr>
              <p:nvPr/>
            </p:nvCxnSpPr>
            <p:spPr>
              <a:xfrm flipH="1">
                <a:off x="3092209" y="3962400"/>
                <a:ext cx="35410" cy="124190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140319" y="3886200"/>
                <a:ext cx="313756" cy="762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TextBox 12"/>
                <p:cNvSpPr txBox="1"/>
                <p:nvPr/>
              </p:nvSpPr>
              <p:spPr>
                <a:xfrm>
                  <a:off x="3423108" y="3051602"/>
                  <a:ext cx="18992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acc>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423108" y="3051602"/>
                  <a:ext cx="189924" cy="276999"/>
                </a:xfrm>
                <a:prstGeom prst="rect">
                  <a:avLst/>
                </a:prstGeom>
                <a:blipFill rotWithShape="0">
                  <a:blip r:embed="rId6"/>
                  <a:stretch>
                    <a:fillRect l="-19355" r="-1612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150505" y="5070683"/>
                  <a:ext cx="906402" cy="33951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sub>
                        </m:sSub>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150505" y="5070683"/>
                  <a:ext cx="906402" cy="339517"/>
                </a:xfrm>
                <a:prstGeom prst="rect">
                  <a:avLst/>
                </a:prstGeom>
                <a:blipFill rotWithShape="0">
                  <a:blip r:embed="rId7"/>
                  <a:stretch>
                    <a:fillRect l="-5369" t="-37500" r="-38255" b="-196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01644" y="3735754"/>
                  <a:ext cx="375487" cy="3770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sub>
                            </m:sSub>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501644" y="3735754"/>
                  <a:ext cx="375487" cy="377091"/>
                </a:xfrm>
                <a:prstGeom prst="rect">
                  <a:avLst/>
                </a:prstGeom>
                <a:blipFill rotWithShape="0">
                  <a:blip r:embed="rId8"/>
                  <a:stretch>
                    <a:fillRect l="-14754" t="-33871" r="-47541" b="-1290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362993" y="5036044"/>
                  <a:ext cx="383117" cy="4080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sub>
                            </m:sSub>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362993" y="5036044"/>
                  <a:ext cx="383117" cy="408060"/>
                </a:xfrm>
                <a:prstGeom prst="rect">
                  <a:avLst/>
                </a:prstGeom>
                <a:blipFill rotWithShape="0">
                  <a:blip r:embed="rId9"/>
                  <a:stretch>
                    <a:fillRect l="-14286" t="-33333" r="-42857" b="-16667"/>
                  </a:stretch>
                </a:blipFill>
              </p:spPr>
              <p:txBody>
                <a:bodyPr/>
                <a:lstStyle/>
                <a:p>
                  <a:r>
                    <a:rPr lang="el-GR">
                      <a:noFill/>
                    </a:rPr>
                    <a:t> </a:t>
                  </a:r>
                </a:p>
              </p:txBody>
            </p:sp>
          </mc:Fallback>
        </mc:AlternateContent>
        <p:sp>
          <p:nvSpPr>
            <p:cNvPr id="18" name="TextBox 17"/>
            <p:cNvSpPr txBox="1"/>
            <p:nvPr/>
          </p:nvSpPr>
          <p:spPr>
            <a:xfrm>
              <a:off x="1347291" y="3122637"/>
              <a:ext cx="6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34" name="TextBox 33"/>
              <p:cNvSpPr txBox="1"/>
              <p:nvPr/>
            </p:nvSpPr>
            <p:spPr>
              <a:xfrm>
                <a:off x="8480949" y="2835818"/>
                <a:ext cx="183320"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8480949" y="2835818"/>
                <a:ext cx="183320" cy="276999"/>
              </a:xfrm>
              <a:prstGeom prst="rect">
                <a:avLst/>
              </a:prstGeom>
              <a:blipFill rotWithShape="0">
                <a:blip r:embed="rId10"/>
                <a:stretch>
                  <a:fillRect l="-20000" r="-13333"/>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6755040" y="3454200"/>
              <a:ext cx="186120" cy="187920"/>
            </p14:xfrm>
          </p:contentPart>
        </mc:Choice>
        <mc:Fallback xmlns="">
          <p:pic>
            <p:nvPicPr>
              <p:cNvPr id="5" name="Ink 4"/>
              <p:cNvPicPr/>
              <p:nvPr/>
            </p:nvPicPr>
            <p:blipFill>
              <a:blip r:embed="rId14"/>
              <a:stretch>
                <a:fillRect/>
              </a:stretch>
            </p:blipFill>
            <p:spPr>
              <a:xfrm>
                <a:off x="6746400" y="3443400"/>
                <a:ext cx="204120" cy="207360"/>
              </a:xfrm>
              <a:prstGeom prst="rect">
                <a:avLst/>
              </a:prstGeom>
            </p:spPr>
          </p:pic>
        </mc:Fallback>
      </mc:AlternateContent>
      <p:pic>
        <p:nvPicPr>
          <p:cNvPr id="9" name="Picture 8"/>
          <p:cNvPicPr>
            <a:picLocks noChangeAspect="1"/>
          </p:cNvPicPr>
          <p:nvPr/>
        </p:nvPicPr>
        <p:blipFill rotWithShape="1">
          <a:blip r:embed="rId15"/>
          <a:srcRect b="7963"/>
          <a:stretch/>
        </p:blipFill>
        <p:spPr>
          <a:xfrm>
            <a:off x="571108" y="1780574"/>
            <a:ext cx="8193734" cy="4696426"/>
          </a:xfrm>
          <a:prstGeom prst="rect">
            <a:avLst/>
          </a:prstGeom>
        </p:spPr>
      </p:pic>
    </p:spTree>
    <p:extLst>
      <p:ext uri="{BB962C8B-B14F-4D97-AF65-F5344CB8AC3E}">
        <p14:creationId xmlns:p14="http://schemas.microsoft.com/office/powerpoint/2010/main" val="39588857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4081300" cy="4635040"/>
              </a:xfrm>
            </p:spPr>
            <p:txBody>
              <a:bodyPr>
                <a:normAutofit/>
              </a:bodyPr>
              <a:lstStyle/>
              <a:p>
                <a:r>
                  <a:rPr lang="el-GR" b="1" u="sng" dirty="0"/>
                  <a:t>Παράδειγμα – Λύση:</a:t>
                </a:r>
                <a:r>
                  <a:rPr lang="en-US" dirty="0"/>
                  <a:t/>
                </a:r>
                <a:br>
                  <a:rPr lang="en-US" dirty="0"/>
                </a:br>
                <a:r>
                  <a:rPr lang="el-GR" sz="1600" dirty="0"/>
                  <a:t>Αυτοκίνητο μάζας </a:t>
                </a:r>
                <a14:m>
                  <m:oMath xmlns:m="http://schemas.openxmlformats.org/officeDocument/2006/math">
                    <m:r>
                      <a:rPr lang="en-US" sz="1600" i="1" dirty="0" smtClean="0">
                        <a:latin typeface="Cambria Math" panose="02040503050406030204" pitchFamily="18" charset="0"/>
                      </a:rPr>
                      <m:t>𝑚</m:t>
                    </m:r>
                  </m:oMath>
                </a14:m>
                <a:r>
                  <a:rPr lang="el-GR" sz="1600" dirty="0"/>
                  <a:t> κινείται χωρίς τριβές σε κεκλιμένο επίπεδο γωνίας </a:t>
                </a:r>
                <a14:m>
                  <m:oMath xmlns:m="http://schemas.openxmlformats.org/officeDocument/2006/math">
                    <m:r>
                      <a:rPr lang="el-GR" sz="1600" i="1" dirty="0" smtClean="0">
                        <a:latin typeface="Cambria Math" panose="02040503050406030204" pitchFamily="18" charset="0"/>
                      </a:rPr>
                      <m:t>𝜃</m:t>
                    </m:r>
                  </m:oMath>
                </a14:m>
                <a:r>
                  <a:rPr lang="el-GR" sz="1600" dirty="0"/>
                  <a:t>.</a:t>
                </a:r>
                <a:r>
                  <a:rPr lang="el-GR" sz="2000" dirty="0"/>
                  <a:t/>
                </a:r>
                <a:br>
                  <a:rPr lang="el-GR" sz="2000" dirty="0"/>
                </a:br>
                <a:r>
                  <a:rPr lang="el-GR" sz="1600" dirty="0"/>
                  <a:t>Β) </a:t>
                </a:r>
                <a:r>
                  <a:rPr lang="el-GR" sz="1400" dirty="0"/>
                  <a:t>Αν το αυτοκίνητο αφεθεί από την κορυφή του κεκλιμένου, που απέχει απόσταση </a:t>
                </a:r>
                <a:r>
                  <a:rPr lang="en-US" sz="1400" dirty="0"/>
                  <a:t>d </a:t>
                </a:r>
                <a:r>
                  <a:rPr lang="el-GR" sz="1400" dirty="0"/>
                  <a:t>από το τέρμα του κεκλιμένου, πόσο χρόνο χρειάζεται για να φτάσει στο τέρμα του κεκλιμένου, και ποια η ταχύτητά του όταν φτάνει εκεί;</a:t>
                </a:r>
                <a:endParaRPr lang="el-GR" sz="1600" dirty="0"/>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4081300" cy="4635040"/>
              </a:xfrm>
              <a:blipFill rotWithShape="0">
                <a:blip r:embed="rId3"/>
                <a:stretch>
                  <a:fillRect t="-1053" r="-896"/>
                </a:stretch>
              </a:blipFill>
            </p:spPr>
            <p:txBody>
              <a:bodyPr/>
              <a:lstStyle/>
              <a:p>
                <a:r>
                  <a:rPr lang="el-GR">
                    <a:noFill/>
                  </a:rPr>
                  <a:t> </a:t>
                </a:r>
              </a:p>
            </p:txBody>
          </p:sp>
        </mc:Fallback>
      </mc:AlternateContent>
      <p:grpSp>
        <p:nvGrpSpPr>
          <p:cNvPr id="55" name="Group 54"/>
          <p:cNvGrpSpPr/>
          <p:nvPr/>
        </p:nvGrpSpPr>
        <p:grpSpPr>
          <a:xfrm>
            <a:off x="3962400" y="785390"/>
            <a:ext cx="4721069" cy="3333358"/>
            <a:chOff x="258840" y="3051602"/>
            <a:chExt cx="4721069" cy="3333358"/>
          </a:xfrm>
        </p:grpSpPr>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58840" y="6384600"/>
                <a:ext cx="360" cy="360"/>
              </p14:xfrm>
            </p:contentPart>
          </mc:Choice>
          <mc:Fallback xmlns="">
            <p:pic>
              <p:nvPicPr>
                <p:cNvPr id="6" name="Ink 5"/>
                <p:cNvPicPr/>
                <p:nvPr/>
              </p:nvPicPr>
              <p:blipFill>
                <a:blip r:embed="rId5"/>
                <a:stretch>
                  <a:fillRect/>
                </a:stretch>
              </p:blipFill>
              <p:spPr>
                <a:xfrm>
                  <a:off x="249480" y="6375240"/>
                  <a:ext cx="19080" cy="19080"/>
                </a:xfrm>
                <a:prstGeom prst="rect">
                  <a:avLst/>
                </a:prstGeom>
              </p:spPr>
            </p:pic>
          </mc:Fallback>
        </mc:AlternateContent>
        <p:cxnSp>
          <p:nvCxnSpPr>
            <p:cNvPr id="9" name="Straight Connector 8"/>
            <p:cNvCxnSpPr/>
            <p:nvPr/>
          </p:nvCxnSpPr>
          <p:spPr>
            <a:xfrm>
              <a:off x="1219200" y="3810000"/>
              <a:ext cx="365760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371600" y="34290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4768362" y="43053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p:cNvCxnSpPr/>
            <p:nvPr/>
          </p:nvCxnSpPr>
          <p:spPr>
            <a:xfrm>
              <a:off x="1143000" y="4648200"/>
              <a:ext cx="3701562"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2738735" y="3175000"/>
              <a:ext cx="715340" cy="2029306"/>
              <a:chOff x="2738735" y="3175000"/>
              <a:chExt cx="715340" cy="2029306"/>
            </a:xfrm>
          </p:grpSpPr>
          <p:sp>
            <p:nvSpPr>
              <p:cNvPr id="16" name="Oval 15"/>
              <p:cNvSpPr/>
              <p:nvPr/>
            </p:nvSpPr>
            <p:spPr>
              <a:xfrm>
                <a:off x="3051419" y="3810000"/>
                <a:ext cx="152400" cy="152400"/>
              </a:xfrm>
              <a:prstGeom prst="ellipse">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p:cNvCxnSpPr/>
              <p:nvPr/>
            </p:nvCxnSpPr>
            <p:spPr>
              <a:xfrm flipV="1">
                <a:off x="3140319" y="3175000"/>
                <a:ext cx="225181" cy="6858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8735" y="3827473"/>
                <a:ext cx="411770" cy="134889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4"/>
              </p:cNvCxnSpPr>
              <p:nvPr/>
            </p:nvCxnSpPr>
            <p:spPr>
              <a:xfrm flipH="1">
                <a:off x="3092209" y="3962400"/>
                <a:ext cx="35410" cy="124190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140319" y="3886200"/>
                <a:ext cx="313756" cy="762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3" name="TextBox 32"/>
                <p:cNvSpPr txBox="1"/>
                <p:nvPr/>
              </p:nvSpPr>
              <p:spPr>
                <a:xfrm>
                  <a:off x="3423108" y="3051602"/>
                  <a:ext cx="18992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acc>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423108" y="3051602"/>
                  <a:ext cx="189924" cy="276999"/>
                </a:xfrm>
                <a:prstGeom prst="rect">
                  <a:avLst/>
                </a:prstGeom>
                <a:blipFill rotWithShape="0">
                  <a:blip r:embed="rId6"/>
                  <a:stretch>
                    <a:fillRect l="-19355" r="-1612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150505" y="5070683"/>
                  <a:ext cx="906402" cy="33951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sub>
                        </m:sSub>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e>
                        </m:acc>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150505" y="5070683"/>
                  <a:ext cx="906402" cy="339517"/>
                </a:xfrm>
                <a:prstGeom prst="rect">
                  <a:avLst/>
                </a:prstGeom>
                <a:blipFill rotWithShape="0">
                  <a:blip r:embed="rId7"/>
                  <a:stretch>
                    <a:fillRect l="-5369" t="-37500" r="-38255" b="-196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501644" y="3735754"/>
                  <a:ext cx="375487" cy="3770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sub>
                            </m:sSub>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501644" y="3735754"/>
                  <a:ext cx="375487" cy="377091"/>
                </a:xfrm>
                <a:prstGeom prst="rect">
                  <a:avLst/>
                </a:prstGeom>
                <a:blipFill rotWithShape="0">
                  <a:blip r:embed="rId8"/>
                  <a:stretch>
                    <a:fillRect l="-14516" t="-33871" r="-45161" b="-1290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362993" y="5036044"/>
                  <a:ext cx="383117" cy="4080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sub>
                            </m:sSub>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sub>
                        </m:sSub>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362993" y="5036044"/>
                  <a:ext cx="383117" cy="408060"/>
                </a:xfrm>
                <a:prstGeom prst="rect">
                  <a:avLst/>
                </a:prstGeom>
                <a:blipFill rotWithShape="0">
                  <a:blip r:embed="rId9"/>
                  <a:stretch>
                    <a:fillRect l="-12698" t="-31343" r="-44444" b="-14925"/>
                  </a:stretch>
                </a:blipFill>
              </p:spPr>
              <p:txBody>
                <a:bodyPr/>
                <a:lstStyle/>
                <a:p>
                  <a:r>
                    <a:rPr lang="el-GR">
                      <a:noFill/>
                    </a:rPr>
                    <a:t> </a:t>
                  </a:r>
                </a:p>
              </p:txBody>
            </p:sp>
          </mc:Fallback>
        </mc:AlternateContent>
        <p:sp>
          <p:nvSpPr>
            <p:cNvPr id="37" name="Arc 36"/>
            <p:cNvSpPr/>
            <p:nvPr/>
          </p:nvSpPr>
          <p:spPr>
            <a:xfrm flipH="1">
              <a:off x="3877131" y="4501920"/>
              <a:ext cx="179776" cy="37488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8" name="TextBox 37"/>
                <p:cNvSpPr txBox="1"/>
                <p:nvPr/>
              </p:nvSpPr>
              <p:spPr>
                <a:xfrm>
                  <a:off x="1347291" y="3122637"/>
                  <a:ext cx="20101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347291" y="3122637"/>
                  <a:ext cx="201017" cy="276999"/>
                </a:xfrm>
                <a:prstGeom prst="rect">
                  <a:avLst/>
                </a:prstGeom>
                <a:blipFill rotWithShape="0">
                  <a:blip r:embed="rId10"/>
                  <a:stretch>
                    <a:fillRect l="-30303" r="-24242" b="-65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768505" y="3999518"/>
                  <a:ext cx="21140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768505" y="3999518"/>
                  <a:ext cx="211404" cy="276999"/>
                </a:xfrm>
                <a:prstGeom prst="rect">
                  <a:avLst/>
                </a:prstGeom>
                <a:blipFill rotWithShape="0">
                  <a:blip r:embed="rId11"/>
                  <a:stretch>
                    <a:fillRect l="-29412" r="-23529" b="-65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594553" y="3122637"/>
                  <a:ext cx="727507"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594553" y="3122637"/>
                  <a:ext cx="727507" cy="553998"/>
                </a:xfrm>
                <a:prstGeom prst="rect">
                  <a:avLst/>
                </a:prstGeom>
                <a:blipFill rotWithShape="0">
                  <a:blip r:embed="rId12"/>
                  <a:stretch>
                    <a:fillRect l="-4202" r="-8403" b="-7692"/>
                  </a:stretch>
                </a:blipFill>
              </p:spPr>
              <p:txBody>
                <a:bodyPr/>
                <a:lstStyle/>
                <a:p>
                  <a:r>
                    <a:rPr lang="el-GR">
                      <a:noFill/>
                    </a:rPr>
                    <a:t> </a:t>
                  </a:r>
                </a:p>
              </p:txBody>
            </p:sp>
          </mc:Fallback>
        </mc:AlternateContent>
        <p:grpSp>
          <p:nvGrpSpPr>
            <p:cNvPr id="53" name="Group 52"/>
            <p:cNvGrpSpPr/>
            <p:nvPr/>
          </p:nvGrpSpPr>
          <p:grpSpPr>
            <a:xfrm>
              <a:off x="1019285" y="5270564"/>
              <a:ext cx="3650776" cy="1020205"/>
              <a:chOff x="1019285" y="5270564"/>
              <a:chExt cx="3650776" cy="1020205"/>
            </a:xfrm>
          </p:grpSpPr>
          <p:cxnSp>
            <p:nvCxnSpPr>
              <p:cNvPr id="42" name="Straight Connector 41"/>
              <p:cNvCxnSpPr/>
              <p:nvPr/>
            </p:nvCxnSpPr>
            <p:spPr>
              <a:xfrm>
                <a:off x="1031992" y="5333045"/>
                <a:ext cx="3625362" cy="9027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2800523" y="5505446"/>
                    <a:ext cx="193258"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800523" y="5505446"/>
                    <a:ext cx="193258" cy="276999"/>
                  </a:xfrm>
                  <a:prstGeom prst="rect">
                    <a:avLst/>
                  </a:prstGeom>
                  <a:blipFill rotWithShape="0">
                    <a:blip r:embed="rId13"/>
                    <a:stretch>
                      <a:fillRect l="-31250" r="-25000" b="-6522"/>
                    </a:stretch>
                  </a:blipFill>
                </p:spPr>
                <p:txBody>
                  <a:bodyPr/>
                  <a:lstStyle/>
                  <a:p>
                    <a:r>
                      <a:rPr lang="el-GR">
                        <a:noFill/>
                      </a:rPr>
                      <a:t> </a:t>
                    </a:r>
                  </a:p>
                </p:txBody>
              </p:sp>
            </mc:Fallback>
          </mc:AlternateContent>
          <p:cxnSp>
            <p:nvCxnSpPr>
              <p:cNvPr id="47" name="Straight Connector 46"/>
              <p:cNvCxnSpPr/>
              <p:nvPr/>
            </p:nvCxnSpPr>
            <p:spPr>
              <a:xfrm flipH="1">
                <a:off x="1019285" y="5270564"/>
                <a:ext cx="31644" cy="111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638417" y="6179711"/>
                <a:ext cx="31644" cy="111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4" name="TextBox 53"/>
                <p:cNvSpPr txBox="1"/>
                <p:nvPr/>
              </p:nvSpPr>
              <p:spPr>
                <a:xfrm>
                  <a:off x="3664770" y="4458297"/>
                  <a:ext cx="18947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𝜃</m:t>
                        </m:r>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664770" y="4458297"/>
                  <a:ext cx="189475" cy="276999"/>
                </a:xfrm>
                <a:prstGeom prst="rect">
                  <a:avLst/>
                </a:prstGeom>
                <a:blipFill rotWithShape="0">
                  <a:blip r:embed="rId14"/>
                  <a:stretch>
                    <a:fillRect l="-32258" r="-22581" b="-6667"/>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56" name="Rectangle 55"/>
              <p:cNvSpPr/>
              <p:nvPr/>
            </p:nvSpPr>
            <p:spPr>
              <a:xfrm>
                <a:off x="7630806" y="1915649"/>
                <a:ext cx="914400" cy="3693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oMath>
                  </m:oMathPara>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6" name="Rectangle 55"/>
              <p:cNvSpPr>
                <a:spLocks noRot="1" noChangeAspect="1" noMove="1" noResize="1" noEditPoints="1" noAdjustHandles="1" noChangeArrowheads="1" noChangeShapeType="1" noTextEdit="1"/>
              </p:cNvSpPr>
              <p:nvPr/>
            </p:nvSpPr>
            <p:spPr>
              <a:xfrm>
                <a:off x="7630806" y="1915649"/>
                <a:ext cx="914400" cy="369397"/>
              </a:xfrm>
              <a:prstGeom prst="rect">
                <a:avLst/>
              </a:prstGeom>
              <a:blipFill rotWithShape="0">
                <a:blip r:embed="rId15"/>
                <a:stretch>
                  <a:fillRect/>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16">
            <p14:nvContentPartPr>
              <p14:cNvPr id="5" name="Ink 4"/>
              <p14:cNvContentPartPr/>
              <p14:nvPr/>
            </p14:nvContentPartPr>
            <p14:xfrm>
              <a:off x="633960" y="1623960"/>
              <a:ext cx="8005320" cy="5232240"/>
            </p14:xfrm>
          </p:contentPart>
        </mc:Choice>
        <mc:Fallback>
          <p:pic>
            <p:nvPicPr>
              <p:cNvPr id="5" name="Ink 4"/>
              <p:cNvPicPr/>
              <p:nvPr/>
            </p:nvPicPr>
            <p:blipFill>
              <a:blip r:embed="rId17"/>
              <a:stretch>
                <a:fillRect/>
              </a:stretch>
            </p:blipFill>
            <p:spPr>
              <a:xfrm>
                <a:off x="626040" y="1615320"/>
                <a:ext cx="8020080" cy="5250240"/>
              </a:xfrm>
              <a:prstGeom prst="rect">
                <a:avLst/>
              </a:prstGeom>
            </p:spPr>
          </p:pic>
        </mc:Fallback>
      </mc:AlternateContent>
    </p:spTree>
    <p:extLst>
      <p:ext uri="{BB962C8B-B14F-4D97-AF65-F5344CB8AC3E}">
        <p14:creationId xmlns:p14="http://schemas.microsoft.com/office/powerpoint/2010/main" val="35284466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3281633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896538"/>
            <a:ext cx="4922363" cy="2588691"/>
          </a:xfrm>
          <a:prstGeom prst="rect">
            <a:avLst/>
          </a:prstGeom>
          <a:ln>
            <a:noFill/>
          </a:ln>
          <a:effectLst>
            <a:outerShdw blurRad="292100" dist="139700" dir="2700000" algn="tl" rotWithShape="0">
              <a:srgbClr val="333333">
                <a:alpha val="65000"/>
              </a:srgbClr>
            </a:outerShdw>
          </a:effectLst>
        </p:spPr>
      </p:pic>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p:txBody>
          <a:bodyPr/>
          <a:lstStyle/>
          <a:p>
            <a:r>
              <a:rPr lang="en-US" i="1" dirty="0"/>
              <a:t>“</a:t>
            </a:r>
            <a:r>
              <a:rPr lang="el-GR" i="1" dirty="0"/>
              <a:t>Οι Δυνάμεις είναι αυτές που αλλάζουν την ταχύτητα ενός σώματος</a:t>
            </a:r>
            <a:r>
              <a:rPr lang="en-US" i="1" dirty="0"/>
              <a:t>”</a:t>
            </a:r>
            <a:r>
              <a:rPr lang="el-GR" i="1" dirty="0"/>
              <a:t> </a:t>
            </a:r>
          </a:p>
          <a:p>
            <a:pPr marL="68580" indent="0" algn="r">
              <a:buNone/>
            </a:pPr>
            <a:r>
              <a:rPr lang="el-GR" dirty="0"/>
              <a:t>(</a:t>
            </a:r>
            <a:r>
              <a:rPr lang="en-US" dirty="0"/>
              <a:t>I. Newton)</a:t>
            </a:r>
          </a:p>
          <a:p>
            <a:r>
              <a:rPr lang="el-GR" dirty="0"/>
              <a:t>Δυο κατηγορίες δυνάμεων (κλασική θεώρηση)</a:t>
            </a:r>
          </a:p>
          <a:p>
            <a:pPr lvl="1"/>
            <a:r>
              <a:rPr lang="el-GR" dirty="0"/>
              <a:t>Δυνάμεις Επαφής</a:t>
            </a:r>
          </a:p>
          <a:p>
            <a:pPr lvl="1"/>
            <a:r>
              <a:rPr lang="el-GR" dirty="0"/>
              <a:t>Δυνάμεις </a:t>
            </a:r>
            <a:r>
              <a:rPr lang="el-GR" dirty="0" smtClean="0"/>
              <a:t>Πεδίου (ή δυνάμεις από απόσταση)</a:t>
            </a:r>
            <a:endParaRPr lang="el-GR" dirty="0"/>
          </a:p>
        </p:txBody>
      </p:sp>
    </p:spTree>
    <p:extLst>
      <p:ext uri="{BB962C8B-B14F-4D97-AF65-F5344CB8AC3E}">
        <p14:creationId xmlns:p14="http://schemas.microsoft.com/office/powerpoint/2010/main" val="193689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p:txBody>
          <a:bodyPr/>
          <a:lstStyle/>
          <a:p>
            <a:r>
              <a:rPr lang="el-GR" dirty="0"/>
              <a:t>Η διανυσματική φύση της Δύναμης</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565" y="1905000"/>
            <a:ext cx="6736836" cy="4572002"/>
          </a:xfrm>
          <a:prstGeom prst="rect">
            <a:avLst/>
          </a:prstGeom>
        </p:spPr>
      </p:pic>
    </p:spTree>
    <p:extLst>
      <p:ext uri="{BB962C8B-B14F-4D97-AF65-F5344CB8AC3E}">
        <p14:creationId xmlns:p14="http://schemas.microsoft.com/office/powerpoint/2010/main" val="3573166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0"/>
                <a:ext cx="7643650" cy="5257800"/>
              </a:xfrm>
            </p:spPr>
            <p:txBody>
              <a:bodyPr>
                <a:normAutofit lnSpcReduction="10000"/>
              </a:bodyPr>
              <a:lstStyle/>
              <a:p>
                <a:r>
                  <a:rPr lang="el-GR" b="1" dirty="0"/>
                  <a:t>Συστήματα αναφοράς</a:t>
                </a:r>
                <a:endParaRPr lang="en-US" b="1" dirty="0"/>
              </a:p>
              <a:p>
                <a:endParaRPr lang="en-US" sz="900" b="1" dirty="0"/>
              </a:p>
              <a:p>
                <a:pPr lvl="1"/>
                <a:r>
                  <a:rPr lang="el-GR" b="1" dirty="0"/>
                  <a:t>Σύστημα αναφοράς </a:t>
                </a:r>
                <a:r>
                  <a:rPr lang="el-GR" dirty="0"/>
                  <a:t>ονομάζουμε το φυσικό αντικείμενο στο οποίο προσαρτούμε το σύστημα συντεταγμένων μας (και το οποίο αντικείμενο θεωρούμε ότι δεν κινείται)</a:t>
                </a:r>
              </a:p>
              <a:p>
                <a:pPr lvl="2"/>
                <a:r>
                  <a:rPr lang="el-GR" dirty="0"/>
                  <a:t>Π.χ. το έδαφος, όταν μετράμε την ταχύτητα ενός σώματος</a:t>
                </a:r>
              </a:p>
              <a:p>
                <a:pPr lvl="1"/>
                <a:endParaRPr lang="el-GR" sz="1600" b="1" dirty="0"/>
              </a:p>
              <a:p>
                <a:pPr lvl="1"/>
                <a:r>
                  <a:rPr lang="el-GR" dirty="0"/>
                  <a:t>Αν ένα σώμα</a:t>
                </a:r>
                <a:r>
                  <a:rPr lang="el-GR" b="1" dirty="0"/>
                  <a:t> δεν αλληλεπιδρά με άλλα σώματα, </a:t>
                </a:r>
                <a:r>
                  <a:rPr lang="el-GR" dirty="0"/>
                  <a:t>μπορούμε να ορίσουμε ένα</a:t>
                </a:r>
                <a:r>
                  <a:rPr lang="el-GR" b="1" dirty="0"/>
                  <a:t> σύστημα αναφοράς </a:t>
                </a:r>
                <a:r>
                  <a:rPr lang="el-GR" dirty="0"/>
                  <a:t>στο οποίο το σώμα έχει </a:t>
                </a:r>
                <a:r>
                  <a:rPr lang="el-GR" b="1" dirty="0"/>
                  <a:t>μηδενική επιτάχυνση: αδρανειακό σύστημα αναφοράς</a:t>
                </a:r>
              </a:p>
              <a:p>
                <a:pPr lvl="2"/>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𝑎</m:t>
                        </m:r>
                      </m:e>
                    </m:acc>
                    <m:r>
                      <a:rPr lang="en-US" b="0" i="1" dirty="0" smtClean="0">
                        <a:latin typeface="Cambria Math" panose="02040503050406030204" pitchFamily="18" charset="0"/>
                      </a:rPr>
                      <m:t>=0⇒</m:t>
                    </m:r>
                  </m:oMath>
                </a14:m>
                <a:r>
                  <a:rPr lang="en-US" dirty="0"/>
                  <a:t> </a:t>
                </a:r>
                <a:r>
                  <a:rPr lang="el-GR" dirty="0"/>
                  <a:t>ακίνητο σώμα </a:t>
                </a:r>
                <a:r>
                  <a:rPr lang="el-GR" b="1" dirty="0"/>
                  <a:t>Ή</a:t>
                </a:r>
                <a:r>
                  <a:rPr lang="el-GR" dirty="0"/>
                  <a:t> κινούμενο με σταθερή ταχύτητα</a:t>
                </a:r>
                <a:endParaRPr lang="en-US" dirty="0"/>
              </a:p>
              <a:p>
                <a:pPr lvl="1"/>
                <a:endParaRPr lang="en-US" sz="1600" b="1" dirty="0"/>
              </a:p>
              <a:p>
                <a:pPr lvl="1"/>
                <a:r>
                  <a:rPr lang="el-GR" b="1" dirty="0"/>
                  <a:t>Όλα </a:t>
                </a:r>
                <a:r>
                  <a:rPr lang="el-GR" dirty="0"/>
                  <a:t>τα συστήματα αναφοράς στο μάθημα θα</a:t>
                </a:r>
                <a:r>
                  <a:rPr lang="en-US" dirty="0"/>
                  <a:t> (</a:t>
                </a:r>
                <a:r>
                  <a:rPr lang="el-GR" dirty="0"/>
                  <a:t>φροντίσουμε να) είναι αδρανειακά…</a:t>
                </a:r>
              </a:p>
              <a:p>
                <a:pPr lvl="2"/>
                <a:r>
                  <a:rPr lang="el-GR" dirty="0"/>
                  <a:t>…οπότε ΔΕ θα αναφερόμαστε σε αυτή τους την ιδιότητα</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0"/>
                <a:ext cx="7643650" cy="5257800"/>
              </a:xfrm>
              <a:blipFill>
                <a:blip r:embed="rId2"/>
                <a:stretch>
                  <a:fillRect t="-1622" r="-1196"/>
                </a:stretch>
              </a:blipFill>
            </p:spPr>
            <p:txBody>
              <a:bodyPr/>
              <a:lstStyle/>
              <a:p>
                <a:r>
                  <a:rPr lang="en-US">
                    <a:noFill/>
                  </a:rPr>
                  <a:t> </a:t>
                </a:r>
              </a:p>
            </p:txBody>
          </p:sp>
        </mc:Fallback>
      </mc:AlternateContent>
    </p:spTree>
    <p:extLst>
      <p:ext uri="{BB962C8B-B14F-4D97-AF65-F5344CB8AC3E}">
        <p14:creationId xmlns:p14="http://schemas.microsoft.com/office/powerpoint/2010/main" val="8816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71600"/>
            <a:ext cx="7948449" cy="5334000"/>
          </a:xfrm>
        </p:spPr>
        <p:txBody>
          <a:bodyPr>
            <a:normAutofit fontScale="92500" lnSpcReduction="10000"/>
          </a:bodyPr>
          <a:lstStyle/>
          <a:p>
            <a:r>
              <a:rPr lang="el-GR" b="1" dirty="0"/>
              <a:t>Πρώτος Νόμος του </a:t>
            </a:r>
            <a:r>
              <a:rPr lang="en-US" b="1" dirty="0"/>
              <a:t>Newton</a:t>
            </a:r>
            <a:endParaRPr lang="el-GR" b="1" dirty="0">
              <a:sym typeface="Wingdings" panose="05000000000000000000" pitchFamily="2" charset="2"/>
            </a:endParaRPr>
          </a:p>
          <a:p>
            <a:pPr lvl="1"/>
            <a:r>
              <a:rPr lang="el-GR" dirty="0">
                <a:sym typeface="Wingdings" panose="05000000000000000000" pitchFamily="2" charset="2"/>
              </a:rPr>
              <a:t>Πάντα μπορούμε να βρούμε ένα αδρανειακό σύστημα αναφοράς</a:t>
            </a:r>
          </a:p>
          <a:p>
            <a:pPr lvl="2"/>
            <a:r>
              <a:rPr lang="el-GR" dirty="0">
                <a:sym typeface="Wingdings" panose="05000000000000000000" pitchFamily="2" charset="2"/>
              </a:rPr>
              <a:t>…και στη συνέχεια θα θεωρούμε κάθε σύστημα αναφοράς ως αδρανειακό, κι εκεί θα ισχύουν οι νόμοι που θα περιγράψουμε</a:t>
            </a:r>
          </a:p>
          <a:p>
            <a:pPr lvl="1"/>
            <a:endParaRPr lang="el-GR" sz="1300" dirty="0">
              <a:sym typeface="Wingdings" panose="05000000000000000000" pitchFamily="2" charset="2"/>
            </a:endParaRPr>
          </a:p>
          <a:p>
            <a:pPr lvl="1"/>
            <a:r>
              <a:rPr lang="el-GR" b="1" dirty="0">
                <a:sym typeface="Wingdings" panose="05000000000000000000" pitchFamily="2" charset="2"/>
              </a:rPr>
              <a:t>Απουσία εξωτερικών δυνάμεων και παρουσία αδρανειακού συστήματος αναφοράς</a:t>
            </a:r>
          </a:p>
          <a:p>
            <a:pPr lvl="2"/>
            <a:r>
              <a:rPr lang="el-GR" sz="1900" b="1" dirty="0">
                <a:sym typeface="Wingdings" panose="05000000000000000000" pitchFamily="2" charset="2"/>
              </a:rPr>
              <a:t>ένα σώμα σε ηρεμία παραμένει σε ηρεμία</a:t>
            </a:r>
          </a:p>
          <a:p>
            <a:pPr lvl="2"/>
            <a:r>
              <a:rPr lang="el-GR" sz="1900" b="1" dirty="0">
                <a:sym typeface="Wingdings" panose="05000000000000000000" pitchFamily="2" charset="2"/>
              </a:rPr>
              <a:t>ένα σώμα υπό σταθερή ταχύτητα παραμένει υπό σταθερή ταχύτητα</a:t>
            </a:r>
          </a:p>
          <a:p>
            <a:pPr lvl="2"/>
            <a:endParaRPr lang="el-GR" sz="1100" i="1" dirty="0">
              <a:sym typeface="Wingdings" panose="05000000000000000000" pitchFamily="2" charset="2"/>
            </a:endParaRPr>
          </a:p>
          <a:p>
            <a:pPr lvl="1"/>
            <a:r>
              <a:rPr lang="el-GR" sz="2100" dirty="0"/>
              <a:t>Με άλλα λόγια</a:t>
            </a:r>
          </a:p>
          <a:p>
            <a:pPr lvl="2"/>
            <a:r>
              <a:rPr lang="el-GR" sz="1900" b="1" dirty="0"/>
              <a:t>Όταν δεν επιδρά καμιά δύναμη σε ένα σώμα, </a:t>
            </a:r>
            <a:r>
              <a:rPr lang="el-GR" sz="1900" b="1" dirty="0" smtClean="0"/>
              <a:t>η ταχύτητά του (ως διάνυσμα) δεν μπορεί να αλλάξει</a:t>
            </a:r>
          </a:p>
          <a:p>
            <a:pPr lvl="3"/>
            <a:r>
              <a:rPr lang="el-GR" sz="1700" b="1" dirty="0" smtClean="0"/>
              <a:t>Κι άρα η </a:t>
            </a:r>
            <a:r>
              <a:rPr lang="el-GR" sz="1700" b="1" dirty="0"/>
              <a:t>επιτάχυνση του σώματος είναι μηδενική</a:t>
            </a:r>
          </a:p>
          <a:p>
            <a:endParaRPr lang="el-GR" sz="100" dirty="0"/>
          </a:p>
          <a:p>
            <a:r>
              <a:rPr lang="el-GR" sz="2300" dirty="0"/>
              <a:t>Η τάση ενός σώματος να αντιδρά σε οποιαδήποτε μεταβολή της κινητικής του κατάστασης λέγεται </a:t>
            </a:r>
            <a:r>
              <a:rPr lang="el-GR" sz="2300" b="1" dirty="0"/>
              <a:t>αδράνεια </a:t>
            </a:r>
            <a:r>
              <a:rPr lang="el-GR" sz="2300" dirty="0"/>
              <a:t>(και η</a:t>
            </a:r>
            <a:r>
              <a:rPr lang="el-GR" sz="2300" b="1" dirty="0"/>
              <a:t> μάζα </a:t>
            </a:r>
            <a:r>
              <a:rPr lang="el-GR" sz="2300" dirty="0"/>
              <a:t>του αποτελεί</a:t>
            </a:r>
            <a:r>
              <a:rPr lang="el-GR" sz="2300" b="1" dirty="0"/>
              <a:t> «μέτρο» </a:t>
            </a:r>
            <a:r>
              <a:rPr lang="el-GR" sz="2300" dirty="0"/>
              <a:t>της αδράνειάς του)</a:t>
            </a:r>
          </a:p>
        </p:txBody>
      </p:sp>
      <p:sp>
        <p:nvSpPr>
          <p:cNvPr id="4" name="Rounded Rectangle 3"/>
          <p:cNvSpPr/>
          <p:nvPr/>
        </p:nvSpPr>
        <p:spPr>
          <a:xfrm>
            <a:off x="1054975" y="2743200"/>
            <a:ext cx="7315200" cy="1423447"/>
          </a:xfrm>
          <a:prstGeom prst="roundRect">
            <a:avLst>
              <a:gd name="adj" fmla="val 94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2.xml><?xml version="1.0" encoding="utf-8"?>
<a:theme xmlns:a="http://schemas.openxmlformats.org/drawingml/2006/main" name="1_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3.xml><?xml version="1.0" encoding="utf-8"?>
<a:theme xmlns:a="http://schemas.openxmlformats.org/drawingml/2006/main" name="2_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4.xml><?xml version="1.0" encoding="utf-8"?>
<a:theme xmlns:a="http://schemas.openxmlformats.org/drawingml/2006/main" name="3_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2090</Words>
  <Application>Microsoft Office PowerPoint</Application>
  <PresentationFormat>On-screen Show (4:3)</PresentationFormat>
  <Paragraphs>493</Paragraphs>
  <Slides>56</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56</vt:i4>
      </vt:variant>
    </vt:vector>
  </HeadingPairs>
  <TitlesOfParts>
    <vt:vector size="66" baseType="lpstr">
      <vt:lpstr>Arial</vt:lpstr>
      <vt:lpstr>Calibri</vt:lpstr>
      <vt:lpstr>Cambria</vt:lpstr>
      <vt:lpstr>Cambria Math</vt:lpstr>
      <vt:lpstr>Wingdings</vt:lpstr>
      <vt:lpstr>Wingdings 2</vt:lpstr>
      <vt:lpstr>Theme1</vt:lpstr>
      <vt:lpstr>1_Theme1</vt:lpstr>
      <vt:lpstr>2_Theme1</vt:lpstr>
      <vt:lpstr>3_Theme1</vt:lpstr>
      <vt:lpstr>Φυσική για Μηχανικούς</vt:lpstr>
      <vt:lpstr>Φυσική για Μηχανικούς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Anna Sfakianaki</dc:creator>
  <cp:lastModifiedBy>Anna Sfakianaki</cp:lastModifiedBy>
  <cp:revision>6</cp:revision>
  <dcterms:created xsi:type="dcterms:W3CDTF">2025-10-13T08:50:09Z</dcterms:created>
  <dcterms:modified xsi:type="dcterms:W3CDTF">2025-10-20T09:38:16Z</dcterms:modified>
</cp:coreProperties>
</file>