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ink/ink3.xml" ContentType="application/inkml+xml"/>
  <Override PartName="/ppt/notesSlides/notesSlide7.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8.xml" ContentType="application/vnd.openxmlformats-officedocument.presentationml.notesSlide+xml"/>
  <Override PartName="/ppt/ink/ink8.xml" ContentType="application/inkml+xml"/>
  <Override PartName="/ppt/ink/ink9.xml" ContentType="application/inkml+xml"/>
  <Override PartName="/ppt/notesSlides/notesSlide9.xml" ContentType="application/vnd.openxmlformats-officedocument.presentationml.notesSlide+xml"/>
  <Override PartName="/ppt/ink/ink10.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1.xml" ContentType="application/inkml+xml"/>
  <Override PartName="/ppt/notesSlides/notesSlide13.xml" ContentType="application/vnd.openxmlformats-officedocument.presentationml.notesSlide+xml"/>
  <Override PartName="/ppt/ink/ink12.xml" ContentType="application/inkml+xml"/>
  <Override PartName="/ppt/notesSlides/notesSlide14.xml" ContentType="application/vnd.openxmlformats-officedocument.presentationml.notesSlide+xml"/>
  <Override PartName="/ppt/ink/ink13.xml" ContentType="application/inkml+xml"/>
  <Override PartName="/ppt/ink/ink14.xml" ContentType="application/inkml+xml"/>
  <Override PartName="/ppt/notesSlides/notesSlide15.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16.xml" ContentType="application/vnd.openxmlformats-officedocument.presentationml.notesSlide+xml"/>
  <Override PartName="/ppt/ink/ink19.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20.xml" ContentType="application/inkml+xml"/>
  <Override PartName="/ppt/notesSlides/notesSlide19.xml" ContentType="application/vnd.openxmlformats-officedocument.presentationml.notesSlide+xml"/>
  <Override PartName="/ppt/ink/ink21.xml" ContentType="application/inkml+xml"/>
  <Override PartName="/ppt/ink/ink22.xml" ContentType="application/inkml+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5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9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2" r:id="rId41"/>
    <p:sldId id="293" r:id="rId42"/>
    <p:sldId id="294" r:id="rId43"/>
    <p:sldId id="295" r:id="rId44"/>
    <p:sldId id="296" r:id="rId45"/>
    <p:sldId id="297" r:id="rId46"/>
    <p:sldId id="298" r:id="rId47"/>
    <p:sldId id="299" r:id="rId48"/>
    <p:sldId id="300" r:id="rId49"/>
    <p:sldId id="301" r:id="rId50"/>
    <p:sldId id="302" r:id="rId51"/>
    <p:sldId id="27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2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09T12:14:18"/>
    </inkml:context>
    <inkml:brush xml:id="br0">
      <inkml:brushProperty name="width" value="0.05292" units="cm"/>
      <inkml:brushProperty name="height" value="0.05292" units="cm"/>
      <inkml:brushProperty name="color" value="#FF0000"/>
    </inkml:brush>
  </inkml:definitions>
  <inkml:trace contextRef="#ctx0" brushRef="#br0">1767 9365 319 0,'0'-12'227'0,"1"-7"43"16,0 5-37-16,-1 14-72 16,-1 6-29-16,-3 17-60 15,-3 8-32-15,0 19-17 16,-3 6-3-16,-2 5-5 15,0-1-2-15,-2-6-1 0,5-4-1 16,2-11-1-16,3-9 1 16,3-16 6-16,-1-11 5 15,4-14 2-15,3-13-1 16,4-18-9 0,0-4-8-16,4-7-3 15,1-1 0-15,-3-2-1 16,3 4 2-16,-3 2-2 15,-1 2 0-15,-3 13 1 0,-3 3 2 16,-2 16 8-16,-2 6 6 0,0 9 0 16,-2 5-3-16,11 15-6 15,-3 6-6-15,9 20-1 16,5 7 2-16,3 10 0 16,8 2 1-16,5 1 1 15,-5-2 0-15,-6-9 1 16,-2 0 0-1,-10-15-4-15,0-10-26 16,-5-13-184-16,-1-11-190 0</inkml:trace>
  <inkml:trace contextRef="#ctx0" brushRef="#br0" timeOffset="454.65">1723 9638 460 0,'2'0'242'15,"10"0"-34"-15,5 1-84 16,12-4-45-16,6-1-6 0,10-3-27 16,5-1-14-1,1 4-19-15,-5-2-3 16,-8-1-10-16,-6-1-4 0,-8-3-13 16,-6 6-2-16,-7 4-3 15,-2 1 1-15,2 12 9 16,-4 6 6-16,0 8 13 15,1 5 10-15,-5 3 4 16,4-1 0-16,-1-9-4 16,-3-2-1-16,2-10 1 15,-4-7 7-15,-1-7 12 16,1-6 1-16,-2-12-2 16,0-3-9-16,1-5-13 15,0-5-3-15,7 3 0 16,3 4 1-16,5 4 7 15,2 6 1-15,2 10-1 16,-3 0-2-16,-2 12-5 16,-3 4 0-16,-1 8-1 0,1 5-1 15,1 1 1 1,-3 2 0-16,0 0-5 0,0-4-8 0,6-6-109 16,6-5-105-16</inkml:trace>
  <inkml:trace contextRef="#ctx0" brushRef="#br0" timeOffset="725.41">2751 9674 682 0,'-5'-5'335'0,"-8"-6"-105"16,-4-4-34-16,0-4-45 15,-2 3-20-15,-2 0-36 0,1 4-16 16,-4 8-29-16,-1 3-12 16,2 7-20-16,4 7-9 15,10 9-9-15,2 0-1 16,8 6-2-16,1-3 1 16,11-2 2-16,4-1 0 15,8-10 2-15,1-6 2 16,0-6-1-16,-1-2-6 15,-5-11-98-15,-3-3-79 0</inkml:trace>
  <inkml:trace contextRef="#ctx0" brushRef="#br0" timeOffset="870.28">2655 9435 401 0,'-7'-14'299'0,"-5"-11"64"16,-1 4-64-16,4 11-91 15,2 4-54-15,5 6-101 16,1 2-36-16,9 9-156 15,7 0-209-15</inkml:trace>
  <inkml:trace contextRef="#ctx0" brushRef="#br0" timeOffset="1519.6099">3142 9603 614 0,'0'-1'238'16,"6"-6"-168"-16,6 2-27 15,15 0-23-15,1-4-2 0,-3 5 1 16,3 1 0-16,-7-2 1 15,-3 5 1-15,-4 0 7 16,-7 1 5-16,-13 5 2 16,-8 4-1-16,-1 2-12 15,-1 3-11-15,4 2-12 16,5 2-5-16,4 7-3 16,4 2 0-16,5 4 3 15,5 3 4-15,7-4 2 16,0-5 3-16,9-9 5 0,0-11 2 15,2-14 7-15,-2-9 3 16,-4-11 2-16,-4-2-2 16,-6-1-3-1,-3 0-3-15,-5 5-3 16,0 4 1-16,-3 11 10 16,1 3 3-16,0 10 5 15,0 6-2-15,1 8-11 16,-4 6-3-16,-2 5-6 0,-3 1-1 15,-2-7-1-15,7-2 0 16,2-11 1-16,0-5 2 16,8-6 2-16,1-9 0 15,2-8-1-15,10-1-3 16,-7-3-3-16,0 3 0 16,4 8 2-16,-8 1 1 15,6 12 4-15,-6 2 2 16,-1 12 2-16,0 3 1 0,0 9-4 0,1 0-1 15,0 3-9 1,-1 0-14-16,2-5-112 16,-1-3-94-16</inkml:trace>
  <inkml:trace contextRef="#ctx0" brushRef="#br0" timeOffset="1756.42">3801 9645 615 0,'1'-7'362'0,"1"-8"-53"15,1 12-116 1,2 0-40-16,3 11-56 16,2 8-29-16,6 7-21 15,0 5-7-15,4 0-9 16,-2-3-3-16,1-5 1 16,-4-6 3-16,-1-10 21 15,-4-4 14-15,-1-12 10 0,1-5-1 16,-6-6-18-16,1-2-15 15,-3 2-20-15,3 2-7 16,-1 7-76-16,3 2-96 16</inkml:trace>
  <inkml:trace contextRef="#ctx0" brushRef="#br0" timeOffset="2754.44">4754 9533 556 0,'-11'-1'257'0,"-10"1"-104"16,-2 1-37-16,-1 8-44 16,2 3-16-16,0-1-32 15,9 3-14-15,11 0-14 16,7 0 0-16,15 0 4 15,4 0 0-15,5-5 6 16,2-5 1-16,-2-4 2 16,-6-1 3-16,-8-3 11 15,-7 0 1-15,-15 2-3 16,-8-2-3-16,-6 3-13 16,-5 2-1-16,-2 2-4 15,0 1-2-15,1 6-3 16,3-2-4-16,8 5-3 15,3 5-1-15,3 2-2 16,6 4 1-16,4 0 2 0,4 2 3 16,14-2 5-1,0 0 3-15,7-10 4 16,3-8 3-16,-4-13 3 0,5-6 2 16,2-13 1-16,-1-2 0 15,-1-1-1-15,0-4 0 16,-10 2-1-16,-1 3-1 15,-3 7 0-15,-7 4 7 16,0 14 2-16,8 3 2 0,-3 9 1 16,1 7-2-1,-5 6-1-15,-9 2 0 0,-3 3-6 16,3-3-3-16,-1-4-3 16,4-2-1-16,-3-10 1 15,-5-3 1-15,10-7-2 16,-2-9 0-16,5-5-2 15,2-5-3-15,1-4-1 0,-2-2-4 16,3 1-9 0,0 3-4-16,-4 4-1 0,-2 4 1 15,-5 8 1 1,-2 4-2-16,-10 5-4 16,6 10 0-16,-5 4 11 15,-3 4 7-15,12 6 9 16,-3-3 6-16,11 4 7 0,7-1 0 0,11-5-4 15,8-6-8-15,7-6-122 16,-1-4-159-16</inkml:trace>
  <inkml:trace contextRef="#ctx0" brushRef="#br0" timeOffset="3190.77">5449 9584 649 0,'-9'-6'302'0,"-16"-3"-124"16,1 3-44-16,-7 6-60 16,-1 6-23-16,1 5-36 0,3 8-10 15,11 6-6 1,5 4-1-16,12 6 1 15,6-2 1-15,10-2 2 0,6-2 3 0,7-8 4 16,1-4 1-16,0-7 1 16,-10-5 0-16,-5-6-5 15,-1-4-1-15,-11-7 0 16,0-1-1-16,-9-4 2 16,-2-1 1-16,-1 4-2 15,-3 4-1-15,4 9-6 16,-1 3-2-16,3 15 1 15,4 9 2-15,0 17 6 16,2 8 3-16,0 9 5 16,1-1 5-16,-1 0 5 15,0-6 1-15,0-7-4 16,0-4-6-16,6-12-27 16,1-9-93-16</inkml:trace>
  <inkml:trace contextRef="#ctx0" brushRef="#br0" timeOffset="3796.02">5595 9660 407 0,'-2'-4'274'0,"-5"-4"19"16,2 3-95-16,3 3-94 16,-3 2-28-16,2 7-41 15,1 1-15-15,-3 10-12 16,2 4 2-16,-1 3-2 16,5 2 2-16,9 0 1 15,0-1 4-15,10-8 6 16,-2-3 2-16,3-10 2 0,-1-7-1 15,-5-8-2 1,-3-4-1-16,-2-5-2 0,0 1-1 16,-1-2-5-16,-2 1 1 15,-6 0-5-15,-14 0-1 16,11 8-7-16,1 0-3 16,1 9-8-16,16 4 1 15,-9 10 3-15,1 4 2 16,7 6 5-16,0-1 4 15,2-1 1-15,2 0 3 0,4-5 2 16,-4-1 0-16,-1-10 1 16,1-1 0-16,-5-9 0 15,0-6 0-15,1-2-16 16,-3-3-29-16,-2-1-99 16,-1 0-63-16,-7-2-106 15,-2-2 8-15,-6 1 96 16,1-3 84-16,-6 0 193 15,-3-2 60-15,-2 1 68 16,2 4 16-16,2 6-26 16,3 4-27-16,2 4-58 0,0 6-34 15,2 1-55-15,3 3-17 16,4 6-163-16</inkml:trace>
  <inkml:trace contextRef="#ctx0" brushRef="#br0" timeOffset="4335.03">6062 9652 388 0,'4'1'233'0,"2"5"9"0,1 4-50 16,0 15-50-16,-1 4-10 0,-1 5-38 15,0-2-13 1,1-4-15-16,2-4-7 0,2-9-6 16,-1-7-3-1,5-12-9-15,-3-8-5 16,-5-10-11-16,2-2-4 16,-2-3-5-16,2 3-4 15,6 4-8-15,-5 2-29 0,0 4-254 16</inkml:trace>
  <inkml:trace contextRef="#ctx0" brushRef="#br0" timeOffset="4661.15">6398 9629 667 0,'1'4'294'0,"8"14"-140"0,-9 2-30 16,3 10-32-16,3 4-15 0,-5-7-26 15,2 0-9-15,-2-10-16 16,3-3-7-16,0-8-1 31,2-6-1-31,2-10-1 16,1-3 0-16,5-7-5 16,-2-1-2-16,3 1-4 15,-2-1-2-15,1 4-2 0,1 4-1 16,-2 6 1-16,-1 4 1 15,0 6 2-15,-4 5 2 0,-2 11 2 0,-2 4 1 16,-1 7 0-16,0 2-3 31,2-1-6-31,5 0-15 0,3-3-261 0</inkml:trace>
  <inkml:trace contextRef="#ctx0" brushRef="#br0" timeOffset="5018.36">6991 9676 732 0,'-8'-7'355'0,"-16"-7"-127"15,3 4-58-15,-2 1-81 31,-1 3-29-31,6 8-43 16,-3 4-11-16,5 11-9 16,0 5 0-16,4 5 0 15,7 0 1-15,11 4 2 16,8 1 1-16,6-5 7 16,2-4 4-16,-2-7 3 0,2-7 2 15,-2-9 3-15,-9-5 1 16,-5-9 8-16,-5-2 10 15,-9-4 2-15,-2 1-3 16,-5 3-13-16,-3 4-15 16,5 5-81-16,1 3-100 15</inkml:trace>
  <inkml:trace contextRef="#ctx0" brushRef="#br0" timeOffset="5400.96">7116 9686 595 0,'10'0'348'16,"10"0"-30"-16,-4 11-137 16,-3 1-27-16,-9 9-40 15,-16 0-19-15,3 2-51 16,-3 2-15-16,3-4-13 15,13-2-3-15,-7-9-7 0,3-9-2 16,4-9-3 0,4-5-1-16,6-6-2 0,2-2-1 15,3-2-1 1,2 2 0-16,4 3 0 0,3 3 2 16,0 6 0-16,-1 3 2 15,-5 6 3-15,0 3 2 16,-10 8 21-16,-1 2 10 0,-5 6 11 15,-3 3 2-15,-1 9-15 16,-2 2-10-16,3 7-12 16,-3-6-5-16,4-4-86 15,6-5-158-15</inkml:trace>
  <inkml:trace contextRef="#ctx0" brushRef="#br0" timeOffset="6675.91">7738 9835 332 0,'6'2'201'0,"7"9"6"0,-2 0-72 0,-4 10-37 15,-3 1-4-15,-8-4-20 16,-5-1-25-16</inkml:trace>
  <inkml:trace contextRef="#ctx0" brushRef="#br0" timeOffset="8026.2">8378 9549 677 0,'-3'-2'295'0,"-11"-3"-131"15,-6 2-32-15,-4 9-37 16,-4 1-26-16,-3 4-53 0,6 11-13 16,8 2-9-1,7 5-2-15,21 2 2 16,7-4 3-16,12-4 3 16,8-7 1-16,-1-7 3 15,-3-7 3-15,-10-7 8 16,-11-2 6-16,-13 0 10 15,-6-1 9-15,-16 2 4 16,-7 1-5-16,-6 1-10 16,1 4-13-16,12 3-23 0,10-2-121 15</inkml:trace>
  <inkml:trace contextRef="#ctx0" brushRef="#br0" timeOffset="8417.93">8570 9560 735 0,'-8'0'342'16,"-6"3"-156"-16,1 6-90 15,3 3-31-15,2 4-41 16,1 2-9-16,7 4-10 16,4 2-3-16,10 5 0 15,2-2 0-15,-1-2 2 16,12-3 1-16,4-6 5 16,2-3 3-16,9-10 26 0,-11-4 26 15,-7-11 34 1,-5-7 15-16,-11-7 1 0,-8-3-20 15,-10-1-33-15,0 1-19 16,-7 4-27 0,2 3-11-16,7 8-20 0,0 0-41 0,8 14-165 15,2 5-116-15</inkml:trace>
  <inkml:trace contextRef="#ctx0" brushRef="#br0" timeOffset="8705.08">8909 9613 769 0,'0'-8'357'0,"-4"-2"-153"16,4 6-85-1,1 5-29-15,2 16-35 16,1 4-15-16,3 19-10 16,-1 6 2-16,4 19-2 15,-5 5-2-15,1 3-9 0,-1-2-5 16,-5-16-4-16,4-12 0 16,-1-17-8-1,2-9-46-15,3-11-396 0</inkml:trace>
  <inkml:trace contextRef="#ctx0" brushRef="#br0" timeOffset="8878.03">8964 9836 658 0,'0'-1'298'0,"1"-1"-86"15,12 0-165-15,4 0-21 0,11 0 7 16,-9-1-2-16,16-3-12 15,-1-1-5-15,2-3-39 16,10-1-95-16</inkml:trace>
  <inkml:trace contextRef="#ctx0" brushRef="#br0" timeOffset="9181.16">9279 9674 366 0,'0'0'246'0,"-4"1"-14"0,3 3-35 0,0-4-82 15,1 0-30-15,1 17-21 16,5 30-5-1,-2-30-9-15,-4-6-7 0,0-3-13 16,0-5-2-16,0-2-2 31,-1-4-2-31,0 2-5 16,0-1-6-16,-1-19-8 16,2-31-1-16,9 25-4 15,2 0 0-15,1 2-8 16,3 6 1-16,1 9 5 0,0 8 2 15,3 7 7-15,-6 4 1 16,-1 5 1-16,-3 5 1 16,-2 4 1-16,-2-1-1 0,-4 7-2 0,-1-3-1 31,-2-3-4-31,5 1-3 16,5-9-179-16</inkml:trace>
  <inkml:trace contextRef="#ctx0" brushRef="#br0" timeOffset="10051.6">9859 9633 476 0,'-7'-4'238'15,"-7"0"-66"-15,-10 2-35 16,-4 2-39 0,0 7-23-16,1 0-40 15,7 0-13-15,8 3-20 16,5-1-7-16,11 3-1 0,10-1 0 15,4-4 6-15,9 0 2 16,-1-6 2-16,3 1 2 0,-9-4 5 16,-4-1 4-16,-10-2 7 15,-11 0-1-15,-4 2-8 16,-4 0-4-16,-7 6-5 0,-1 3 5 16,-8 3 9-16,-2 3 4 15,9 2 2-15,3 2-4 16,17-1-5-16,2 2-3 15,10 1-1-15,9 0-1 16,5-2 1-16,7-3 0 16,0-4 0-16,-1-6-1 0,3-2-5 15,-5-4-9-15</inkml:trace>
  <inkml:trace contextRef="#ctx0" brushRef="#br0" timeOffset="10300.21">10042 9696 620 0,'13'1'323'0,"10"3"-117"16,16 1-29-16,8-4-7 16,-2 0-69-16,0-1-31 15,-10 0-41-15,-1-1-81 16</inkml:trace>
  <inkml:trace contextRef="#ctx0" brushRef="#br0" timeOffset="11505.72">1718 10671 458 0,'-1'3'233'0,"3"7"-61"0,5-2-35 16,10 0-21-16,7-4-13 15,2-2-16-15,1-6-6 16,0-9-10-16,0-4-4 16,0-7-10-16,-2-1-7 15,-9-5-9-15,-6 0-4 16,-10-3-1-16,-8 4-3 15,-10 8-6-15,-5 1-2 16,-10 12-20-16,13 3-3 16,-14 10-7-16,5 8-6 0,5 7 2 15,-5 3-6-15,21 14-2 16,4 2 4-16,8 15 9 16,7 4 4-16,4 5 4 15,2 1-1-15,-3-6 1 16,-4-4 0-16,-9-10 0 15,-2-7 0-15,-4-11-7 16,0-3-29-16,0-15-127 16,3-4-146-16</inkml:trace>
  <inkml:trace contextRef="#ctx0" brushRef="#br0" timeOffset="12022.52">2331 10490 880 0,'-2'0'359'15,"0"3"-198"-15,-4 3-41 16,-1 9-20-16,1-1-16 16,-7 3-37-16,-4 5-12 15,-9-1-16-15,-8 0-2 16,1-3-9-16,1-9-8 0,4-6-29 15,6-3-24-15,9-6-20 16,4 0-4-16,7-4 10 16,4-3 17-16,10-1 15 15,2-3 10-15,5 1 16 16,4 5 6-16,-2 6 10 16,3 6 7-16,0 13 12 15,-2 2 3-15,-1 10-1 16,0 3-4-16,-4 2-11 15,3 2-5-15,2-8-6 16,4-4-2-16,4-11-4 16,1-5-1-16,-2-10-1 15,-2-4-6-15,-8-10-7 16,-6-5-1-16,-4-4 3 16,-1-3 7-16,-1 1 10 15,1 4 4-15,-2 6 10 0,-3 9 9 16,0 11 11-16,-3 7 3 15,0 8-5-15,2 5-8 16,-2 6-10-16,2-1-5 16,2-1-5-16,-2-2-4 15,3-4-87-15,3-5-115 16</inkml:trace>
  <inkml:trace contextRef="#ctx0" brushRef="#br0" timeOffset="12194.63">2501 10258 1151 0,'-2'-7'454'0,"-4"-5"-319"16,-1 2-53-16,5 7-65 16,-1 3-27-16,4 3-119 15,-1-3-104-15</inkml:trace>
  <inkml:trace contextRef="#ctx0" brushRef="#br0" timeOffset="12384.16">2676 10531 400 0,'14'20'242'0,"15"16"-26"0,-2 0-42 16,-9-11-38-16,-1-6-4 16,-2-8 12-16,-2-8 8 15,5-13-24-15,-1-4-22 16,-3-11-41-16,1-4-20 15,-5-5-21-15,-1 1-13 16,0 7-91-16,-3-3-114 16</inkml:trace>
  <inkml:trace contextRef="#ctx0" brushRef="#br0" timeOffset="13060.23">3269 10684 413 0,'0'-8'251'0,"0"-6"-7"16,0-1-76-16,-8-4-62 0,-5 3-17 15,-9 0-25-15,-3 4-13 16,-2 11-22-16,1 1-12 15,3 8-21-15,2 2-9 16,5 7-8 0,9 6 1-16,7 2 5 0,3 4 5 15,15-5 10-15,0-3 5 16,7-7 8-16,3-7 4 16,1-9 4-16,-1-5 1 0,-10-7-1 15,-5 0 1-15,-8-7 0 16,1 3-1-16,-1-1 0 15,-3-3 2-15,-2 10 10 16,-5 1 3-16,1 9-2 16,3 2-4-16,1 5-20 15,0-5-7-15,0 0-4 16,2 8 0-16,1 13 1 16,53 29 0-16,-23-29 2 15,2-1 2-15,-2-10 6 16,-2-2 1-16,-3-7 6 15,-1-5 3-15,-4-8 1 16,-4-6 0-16,-3-8-3 16,-4-1-4-16,-1-2-3 0,-2-5-1 15,-9 4 0-15,-2 0-2 16,-1 7-5-16,1 6-3 16,0 10-6-1,0 6 1-15,-4 11 4 16,3 10 2-16,2 8 6 0,1 7 0 15,2 9-2-15,0 5-1 16,4 9-2-16,2 7 0 0,3 1 1 16,0-1-1-16,-3-16 0 15,0-11-2-15,0-16-42 16,0-12-97-16</inkml:trace>
  <inkml:trace contextRef="#ctx0" brushRef="#br0" timeOffset="13210.39">3657 10759 976 0,'1'-3'373'0,"10"-3"-272"16,5 0-46-16,10-1-35 0,4-1-9 16,7 1-36-1,2 2-176-15</inkml:trace>
  <inkml:trace contextRef="#ctx0" brushRef="#br0" timeOffset="13579.19">4145 10537 676 0,'-9'-7'331'0,"-13"-12"-106"0,-1 3-42 0,1 3-72 15,5 5-33-15,0 10-61 16,5 4-19-16,7 7-24 15,-4-1-5-15,11 3 1 16,7 1 4-16,4-1 13 31,7 0 7-31,2-2 6 0,-3-3 2 16,-6 0-2-16,-4-6-6 16,-9-3-38-16,-7 1-15 15,-8-2-4-15,-4 0 5 0,-6 0 37 16,3 0 16-16,5 5 17 15,1 2 9-15,6 5 13 16,3 0 9-16,8 5 9 16,6 1 1-1,4 0 7-15,10 2-1 0,1-6 4 16,2-4 0-16,8-4-9 0,-5-5-11 16,3-5-13-16,0-8-118 15</inkml:trace>
  <inkml:trace contextRef="#ctx0" brushRef="#br0" timeOffset="14134.84">5113 10716 476 0,'6'-5'281'0,"6"-11"-29"16,-3 1-38-16,-6-1-56 0,-3 0-14 15,-9 2-19 1,-6-2-8-16,-8 2-19 16,-4 0-14-16,-2 4-26 15,3 8-17-15,4 2-31 16,0 4-10-16,9 11-12 16,1 4 0-16,10 8 4 15,2 3 2-15,9 4 3 16,6-4-1-16,1-6 0 15,12-2-3-15,2-12-14 16,3-5-21-16,6-11-123 16,-3-8-142-16</inkml:trace>
  <inkml:trace contextRef="#ctx0" brushRef="#br0" timeOffset="14256.37">5033 10425 885 0,'-8'-7'377'0,"-2"-5"-227"15,2 3-54-15,7 3-81 16,3 5-30-16,6 4-172 16</inkml:trace>
  <inkml:trace contextRef="#ctx0" brushRef="#br0" timeOffset="14764.53">5197 10540 525 0,'-2'4'321'15,"16"5"-47"-15,13-6-109 16,7 2-34-16,16-2-63 16,-10-2-21-16,-8-1-25 15,-2 0-5-15,-4-2-8 16,-8-6 0-16,2 5-1 16,-8-4 0-16,-6 0 4 15,-4 4-2-15,-11-2-4 0,-1 5-4 16,-5 6-6-1,-4 1-2-15,2 6-1 0,-4-1 0 16,3 2 1-16,5 7 1 16,7 2 2-16,6 2 1 0,9 2 4 15,4 1 2 1,7-4 4-16,0-5 2 16,7-3 2-16,-3-4-2 15,3-10 0-15,1-2 0 16,-4-8-2-16,4-6 0 15,-3-4 1-15,-1-5-1 16,-4-4 1-16,-4 2-1 0,-14 2 2 16,0 3 0-16,-2 9 2 15,-2-2 4-15,0 11 14 16,-3 2 6-16,1 11 6 16,0 9-1-16,4 3-6 15,5 2-1-15,-4 4 2 16,10 2 3-16,4-1-4 15,-2 0-2-15,7-4-10 16,-10-6-5-16,-1-8-11 16,-1-6-7-16,4-12-210 15</inkml:trace>
  <inkml:trace contextRef="#ctx0" brushRef="#br0" timeOffset="19068.18">6236 10578 687 0,'-2'-3'368'0,"-2"3"-77"16,1-1-104-16,2 1-30 16,0 0-46-16,0 0-29 15,1 0-46-15,0 0-14 16,0 0-21-16,0 0-33 16,0-1-249-16</inkml:trace>
  <inkml:trace contextRef="#ctx0" brushRef="#br0" timeOffset="19441.16">6220 10777 591 0,'-2'0'322'16,"-5"1"-44"-16,3 1-38 0,3-2-50 0,0 0-29 15,0 0-59-15,0 0-21 16,0 0-33-16,1 0-9 16,0 0-18-16,0 0-10 0,0-1-72 15,10 0-143 1</inkml:trace>
  <inkml:trace contextRef="#ctx0" brushRef="#br0" timeOffset="21194.9">1572 11864 637 0,'-4'0'281'0,"0"1"-138"0,12-1-83 0,2 1-10 0,22 4-16 16,12 1 0-16,11 1-1 16,15 2-3-16,13-1-7 15,-1 4-4-15,-10 1-6 16,-10-2-2-16,-19-3 2 31,-9-5 2-31,-11-3-5 16,-5-1-3-16,-15-8-20 15,-1-5-4-15,-16-7 4 16,-8-6 2-16,-3-2 16 16,-1 2 6-16,8 5 11 15,3 5 4-15,9 7 6 16,4 2-2-16,0 8-12 0,6 1-5 16,10 10-7-16,-2 3-3 15,12 5 5-15,0 0 3 16,0-1 8-16,0-1 3 15,-7-1 4-15,-2-2 6 16,-11-5 19-16,-4 0 12 16,-8 1 12-16,-5 4 2 15,-11 4-13-15,0 0-7 0,-2 1-12 16,3-1-9-16,9-4-17 16,2-4-10-16,11-6-69 15,5-3-119-15</inkml:trace>
  <inkml:trace contextRef="#ctx0" brushRef="#br0" timeOffset="21927.4">3059 11484 539 0,'10'-4'257'0,"9"-2"-47"15,-14 1-13-15,-17 8-28 16,-9 5-21-16,-24 3-76 0,-10 6-34 16,-10-3-20-16,-3-4-2 15,8-3-4 1,7-5-3-16,14 0-5 16,11-2-6-16,19-4-21 15,9-1-5-15,15 1-6 0,8 2 1 0,13 2 17 31,5 8 5-31,9 8 15 16,-4 3 8-16,-12 15 10 16,-15 5 6-16,-29 12 1 0,-16 6-4 15,-11 2-7-15,-3-6-4 16,3-11-4-16,6-9 0 16,6-17-1-16,5-4 0 15,14-15-13-15,6-5-4 16,12-3-4-16,10-1-1 15,8 5 12-15,6 3 3 0,10 12 4 16,0 5 3 0,4 8 2-16,-1 6-2 0,-18-10 1 15,-1 2-4-15,-9-8-20 16,-4-3-116-16</inkml:trace>
  <inkml:trace contextRef="#ctx0" brushRef="#br0" timeOffset="22100">3163 11827 538 0,'12'-4'232'0,"19"-3"-100"16,-2 0-34-16,4 1-16 16,-5 1-11-1,-7 0-30-15,2 1-12 0,-15 1-26 16,-3 0-93-16</inkml:trace>
  <inkml:trace contextRef="#ctx0" brushRef="#br0" timeOffset="22266.66">3243 11778 361 0,'-2'1'276'16,"0"1"-10"-16,3 5-55 16,-1-7-38-16,0 1-55 15,8 22-11 1,8 36-12-16,-12-28-10 0,-4 1-20 0,-2-3-14 15,8-7-26-15,2 1-11 16,5-13-49-16,4-4-128 16</inkml:trace>
  <inkml:trace contextRef="#ctx0" brushRef="#br0" timeOffset="22743.66">3648 11905 719 0,'-3'-6'342'0,"-2"-9"-127"0,-4 0-32 16,-1 0-50-16,-4-1-23 0,-12 1-40 16,7 2-20-16,-10 4-30 15,5 8-16-15,4 8-21 31,-3 5-9-31,10 10-3 16,5 3 6-16,9 3 11 0,12 2 5 16,7-5 6-16,0-4-1 15,7-8-2-15,-6-10-3 16,4-5 0-16,-1-3 2 0,-1-8 5 16,0-4 4-16,-3-2 5 15,-1-6 1 1,-5 6 1-16,-2 4 2 0,-2 7 2 15,1 8 0-15,-3 9 0 0,-1 7-1 16,-2 5-3-16,2 3-3 0,2 1-4 16,1-6 0-1,5-2 1-15,-3-5 1 0,4-6 8 16,-2-5 5-16,2-8 18 16,-1-5 9-16,2-11 8 15,-5 0-1-15,-4-2-16 16,0 3-8-16,-6 4-20 31,1 0-36-31,-3 6-436 16</inkml:trace>
  <inkml:trace contextRef="#ctx0" brushRef="#br0" timeOffset="23362.47">4834 11766 503 0,'6'0'292'0,"8"0"-67"15,-13 6-20-15,-6 5-14 16,-12 14-42-16,-9 5-14 0,-8 8-48 16,-3 3-22-16,2-5-24 15,2 0-15 1,4-18-17-16,10-7-1 0,3-13-6 15,3-10-5-15,6-8-14 16,3-5-3 0,5-8-1-16,2 0 6 15,5 3 11-15,-2 1 4 0,2 10 3 16,1 4 4-16,6 16 5 16,5 8 2-16,1 18 4 15,1 8 0-15,-1 6-4 16,5 5-4-16,1-4-10 15,2-5-8-15,-3-7-209 16</inkml:trace>
  <inkml:trace contextRef="#ctx0" brushRef="#br0" timeOffset="23532.89">4666 11563 1047 0,'-6'-3'448'0,"-1"-4"-262"0,4 5-73 16,9 10-81-16,5 2-25 15,6 7-37-15,9 3-136 0</inkml:trace>
  <inkml:trace contextRef="#ctx0" brushRef="#br0" timeOffset="24142.53">4981 11378 721 0,'4'0'298'0,"8"-3"-145"16,4 1-38-16,20 2-29 16,8-3-5-16,9-1-38 15,1 2-10-15,-12-4-13 0,-8 0-3 16,-16-2-2-16,-5 1-2 16,-16 2-4-16,-9 0-2 15,-9 5-6-15,-6 0-1 16,7 5-2-1,3 1-2-15,9 6-1 0,9 3-1 16,-1 7 0 0,2 0 2-16,6 2 2 15,0-4 2-15,3-7 2 0,0 0 1 16,-9-5 2-16,-2-2 2 16,-9 0 0-16,-1-4 0 15,-4 3-2-15,0-2-3 16,5 2-4-16,1 5-3 0,6 9-2 0,4 5 2 15,8 15 2-15,-2 6 1 16,10 18 1-16,2 11 1 16,-2 7 7-16,2-5 9 31,-14-14 20-31,-9-9 9 0,-17-17 14 16,-1-5 1-16,-9-14-11 0,-3-6-4 15,3-17-15-15,-8-6-6 16,6-13-11-16,9-1-6 15,10-3-13-15,7 2-9 0,11 5-28 16,6-2-35-16,11 6-131 16</inkml:trace>
  <inkml:trace contextRef="#ctx0" brushRef="#br0" timeOffset="24697.09">5535 11973 366 0,'5'-5'225'0,"3"-4"-40"15,-1-2-39-15,0-1-12 16,-7-2 1-16,-3-1 5 15,-6 2 13-15,-1-1-5 16,-5 2-37-16,-4 2-22 0,-1 8-49 16,-2 2-16-16,2 14-24 15,3 0-5-15,3 10-7 16,7 2-1-16,6 3 0 16,8 4 2-16,12-7 3 15,-1-5 2-15,7-8-1 16,-4-9-2-16,3-6-1 15,0-5 0-15,-3-7 3 16,0-1 4-16,-11-8 5 16,1-1 3-16,-7-2 11 15,0-1 5-15,0 10 4 16,0-1 1-16,0 10-6 16,0 7-4-16,3 3-4 15,3 11-2-15,2 8-1 0,1 3 0 16,4 4-1-16,-2-4 0 15,1 0 2 1,1-6 4-16,-1-5 19 16,3-5 12-16,0-11 16 0,2-5 1 15,0-8-14-15,-1-3-12 0,-2-3-16 16,-8-4-6-16,0-1-28 16,1 2-31-16,-4 2-129 15,3 7-106-15</inkml:trace>
  <inkml:trace contextRef="#ctx0" brushRef="#br0" timeOffset="25026.32">6287 11891 515 0,'2'11'333'0,"-2"17"16"15,-1 3-78-15,-12-4-89 16,-2 0-37-16,-6-6-65 0,-5 1-29 15,-2-9-23-15,-2-3-6 16,2-10-11-16,2-4-6 16,4-6-21-16,5-5-13 15,4-8-25-15,5-1-11 16,7 2 1-16,5 1 8 16,10 10 26-16,4 1 18 15,6 10 28-15,4 7 18 16,2 7 30-16,-1 2 13 15,2 11 15-15,-1-4-2 16,-5 2-10-16,-1 3-10 0,-8-8-26 16,-3-1-15-16,-1-2-129 15</inkml:trace>
  <inkml:trace contextRef="#ctx0" brushRef="#br0" timeOffset="25465.72">7056 11793 967 0,'6'3'429'0,"14"13"-214"15,7 10-58-15,12 14-59 16,7 7-22-16,-1-1-30 16,-3-2-11-16,-9-8-22 15,-9-5-14-15,-4-9-151 16,-2-7-123-16</inkml:trace>
  <inkml:trace contextRef="#ctx0" brushRef="#br0" timeOffset="25665.48">7404 11835 997 0,'-15'8'445'15,"-17"17"-219"-15,-10 3-48 16,-11 8-79-16,1 0-33 15,10-1-45-15,5-6-7 16,14-4-16-16,7-5-49 16,12-7-174-16,6-5-148 15</inkml:trace>
  <inkml:trace contextRef="#ctx0" brushRef="#br0" timeOffset="25849.73">7556 11563 894 0,'-4'-4'442'16,"-7"-2"-159"-16,-4 9-75 0,-7 4-111 16,-1 6-37-16,6 7-43 0,0-3-14 15,11 12-83 1,2-2-128-16</inkml:trace>
  <inkml:trace contextRef="#ctx0" brushRef="#br0" timeOffset="26043.09">7554 11812 791 0,'6'8'378'0,"11"11"-122"0,5 3-73 0,10 12-47 15,2 0-26 1,-3 1-46-16,-1 2-18 16,-8-7-28-1,-5-4-8-15,-1-10-37 16,0-2-84-16,-7-12-320 0</inkml:trace>
  <inkml:trace contextRef="#ctx0" brushRef="#br0" timeOffset="26204.5">7857 11866 806 0,'-11'4'413'16,"-17"3"-116"-16,-5 7-58 15,-14 9-93-15,-1 3-39 16,0 5-60-16,4 2-18 0,9-5-21 0,9-1-9 16,12-6-117-1,7-7-110-15</inkml:trace>
  <inkml:trace contextRef="#ctx0" brushRef="#br0" timeOffset="26460.93">8165 12125 761 0,'7'1'409'0,"3"2"-121"16,-9 9-79-16,-5 3-28 15,-15 6-82-15,-5 2-36 0,-1 2-114 16,2 0-432-1</inkml:trace>
  <inkml:trace contextRef="#ctx0" brushRef="#br0" timeOffset="27109.85">8538 11787 823 0,'13'0'342'0,"22"0"-197"16,11 0-31-16,13 7-43 15,3 1-17-15,-8 0-30 16,-7 0-8-16,-9-4-17 15,-8-4-29-15,-5-2-216 16</inkml:trace>
  <inkml:trace contextRef="#ctx0" brushRef="#br0" timeOffset="27298.15">8775 11828 283 0,'0'11'251'16,"0"7"36"-16,3 8-51 0,0 1-27 15,-3 6-53-15,1-1-27 16,4-2-51-16,1-6-18 16,2-7-31-16,0-5-11 15,-2-8-90-15,5 2-124 16</inkml:trace>
  <inkml:trace contextRef="#ctx0" brushRef="#br0" timeOffset="27615.06">9125 11875 676 0,'-11'-5'335'31,"-9"-7"-118"-31,-3 5-101 0,0 5-30 0,3 4-48 16,4 5-19-16,7 12-19 0,1 2-5 15,7 6-2-15,5 7 0 16,9-7 3-16,9 1 0 16,8-8 5-1,2-9 3 1,4-6 5-16,-3-4 6 16,-6-8 14-16,-7-3 8 15,-15-8 25-15,-5-4 7 16,-15-2-5-16,-3-1-8 15,-6 1-29-15,-2-3-26 16,6-1-155-16</inkml:trace>
  <inkml:trace contextRef="#ctx0" brushRef="#br0" timeOffset="28035.12">9771 11842 550 0,'-6'-9'309'0,"-7"-12"-38"15,-4 4-151-15,3 7-36 16,-3 10-40-16,-4 8-15 16,4 14-20-16,2 3-2 15,2 7-5-15,17-4-2 16,-3-14-3-16,1 0 1 16,20 35 2-16,6-5 3 0,11-8 3 15,-16-31 2-15,-4-2 8 16,-6-3 6-16,-12-6 14 15,2-2 3-15,-12-5 1 16,-8-1-6-16,-9-4-14 16,-5 2-6-16,0-5-68 15,3-2-127-15</inkml:trace>
  <inkml:trace contextRef="#ctx0" brushRef="#br0" timeOffset="28483.46">9893 11807 609 0,'-3'-4'345'0,"-8"-5"-58"0,-1 4-73 16,7 9-103-16,-1 4-32 16,3 10-39-16,3 4-10 15,1 5-6-15,4 1-2 16,8 5-9-16,1-6-2 15,8-4-4-15,-2-5 1 0,3-9-1 16,0-2 1-16,0-6 2 16,-1-4 1-1,-7-10 1-15,-1-1 0 16,-6-7 0-16,-1 1 0 16,-5-1-2-16,-2 0-1 0,-7 7-4 15,1 2-2-15,0 8-5 16,2 8-1-16,5 4 0 15,-2 7 0-15,4 2 4 16,5 1 3-16,6 2 7 16,3-6 2-16,4 2 13 15,-1-8 6-15,-2-7 16 16,1 3 4-16,-3-8-5 16,-2-4-8-16,1 0-19 15,-5-7-9-15,-2-6-25 16,-6 1-41-16,-2-6-120 0,-1 2-108 15</inkml:trace>
  <inkml:trace contextRef="#ctx0" brushRef="#br0" timeOffset="28604.29">10134 11718 634 0,'-3'-4'357'0,"-2"0"-58"0,-1-3-67 0,0 3-105 15,5 3-46-15,1 1-72 16,0 0-73-1</inkml:trace>
  <inkml:trace contextRef="#ctx0" brushRef="#br0" timeOffset="28832.35">10329 11759 616 0,'-4'0'396'16,"-4"7"22"-1,1 6-172-15,7 16-98 16,5 10-33-16,7 14-43 16,3 3-17-16,-3 2-27 15,-1 1-8-15,-4-2-11 16,-1-2-3-16,-1-12-6 16,-3-8-4-16,5-14-89 15,-3-10-102-15</inkml:trace>
  <inkml:trace contextRef="#ctx0" brushRef="#br0" timeOffset="29308.4">10353 12053 985 0,'0'-2'422'0,"2"-2"-218"15,17 4-111-15,5 0-28 16,12-3-25-16,5 0-11 15,5-2-17-15,-2-1-8 16,-1 3-40-16,-5-6-63 16,-7-2-132-16,2 2-72 0,-6-5-47 15,3 5 59-15,-4-5 136 16,-2 1 85-16,-6 5 152 16,-5 1 42-16,-4 10 44 15,-4 1 1-15,-8 8-42 16,-1 0-29-16,-11 2-24 15,-6-1-4-15,4 0-17 16,-8-5-8-16,5-4-19 16,2-2-5-16,-4-11-5 15,6-2-1-15,5-5-6 16,-1-4-1-16,10 1 5 16,2 2 2-16,7 2 6 15,2 4 6-15,3 3 13 16,-1 6 11-16,3 7 14 0,3 6 4 15,1 9-3 1,3 5-3-16,2 3 9 16,2 1 4-16,-1 1 5 15,-2-4-5-15,-3-10-26 16,-4 1-13-16,0-8-23 0,-4-2-10 16,-2-1-133-16</inkml:trace>
  <inkml:trace contextRef="#ctx0" brushRef="#br0" timeOffset="30905.82">2020 12656 317 0,'-17'-4'228'0,"-13"-6"21"16,-14 3-88-16,-1 3-20 15,6 4-47-15,3 2-28 16,13 9-44-16,6 1-13 15,6 1-13-15,8-2-5 16,9 0 0-16,10-2 1 16,4-1 6-16,4 0 3 0,1-4 5 15,-2-2 1-15,-2-1 3 16,-6-1 1-16,-15 2 3 16,-4 1-1-16,-13 5-3 15,-8 2-3-15,-2 6-7 16,-2 2 0-16,4 6-1 15,5 2-1-15,8 4 0 16,6 3 0-16,12-6-1 31,8-3 3-31,8-7 2 0,5-8 2 0,10-9 3 16,1-5-3-16,7-9-26 16,-8-3-28-16,-8-7-64 15,-4 1-21-15,-9-5 20 16,0 3 28-16,-5 1 72 0,-2-2 34 15,-6 8 49-15,-1 0 20 16,0 13 16-16,-1 2-6 16,0 8-33-16,-1-5-18 31,0 0-22-31,8 23-6 0,13 36-5 0,-15-25-4 31,-5 2 1-31,-2 0 0 16,1-12 0-16,2-5 0 15,-2-13 1-15,4-6 0 0,4-8-6 0,-5-10-4 0,10-7-7 32,-3-9-3-32,2-3 1 15,4 4 2-15,-7 3 3 16,3 3 0-16,-8 12 2 16,-4 4 0-16,-7 6-1 15,0 5 1-15,-2 8 4 16,0 3 1-16,9 9 4 15,1 6-1-15,11 5 2 16,4 6-1-16,5-4 1 16,4-1 0-16,-1-11 0 15,4-6 0-15,1-10-116 16</inkml:trace>
  <inkml:trace contextRef="#ctx0" brushRef="#br0" timeOffset="31259.17">2393 12703 371 0,'9'2'207'0,"16"0"-18"16,4-2-89-16,10 0-37 16,-1 0-10-16,1 0-15 15,-2 0-6-15,-6 0-6 16,-4-1-2-16,-13-2 0 15,-7 0 1-15,-8-2-18 16,-6 3-7-16,-5 0-8 16,-4 2-4-16,-4 1 6 15,0 1 0-15,-1 5 2 16,8 6 6-16,3 6 17 0,4 3 9 16,5 12 16-16,1 0 3 15,3 7-1-15,5 1-2 16,4-4-10-16,-1-9-7 15,10-6-7-15,0-9-3 16,10-8-81 0,3-4-149-16</inkml:trace>
  <inkml:trace contextRef="#ctx0" brushRef="#br0" timeOffset="31640.47">2998 12703 548 0,'-19'-2'298'16,"-15"0"-28"-16,1 3-164 15,7 6-18-15,10 6-29 16,5 2-16-16,15 0-32 16,3 3-9-16,11 0 4 15,6 1 2 1,2-3 4-16,-3-6 2 0,-1-5-2 15,-3-4-6-15,-6-3-60 16,1 1-43-16,-12-5-49 16,-2 1-5-16,-8 2 54 15,-9-3 39-15,-4 6 58 0,-8 6 24 16,3 9 53 0,6 7 11-16,4 10 5 0,7 0-10 15,12 2-40 1,6-5-10-16,11-6-8 15,5-7-4-15,4-6-2 16,1-4-1-16,-1-11-125 16,0-2-168-16</inkml:trace>
  <inkml:trace contextRef="#ctx0" brushRef="#br0" timeOffset="31900.64">3168 12715 453 0,'10'-12'262'0,"9"-8"5"16,1 6-45-1,-3 13-38-15,0 5-30 0,4 19-71 0,-1 6-8 16,1 10-12-16,-2 4-6 16,-3 1-13-16,-2 0-8 15,1-6-16-15,-1-5-3 16,-5-14-2-16,4-7-2 16,-4-9-3-16,-3-6-2 15,-2-4-8 1,-9-6-6-16,-9 2-12 15,-6 7-3-15,-12 5-1 0,-4 4 4 0,0 7 8 16,3-4 2 0,11-1-62-16,8 2-86 0</inkml:trace>
  <inkml:trace contextRef="#ctx0" brushRef="#br0" timeOffset="32460.71">3670 12765 461 0,'-5'-3'264'16,"-7"-3"-31"-16,-5 3-36 15,-1 5-74-15,2 1-33 16,4 6-64-16,8 2-16 15,1 3-14-15,9 1-3 16,8 1 5-16,1-3 2 0,8-3 4 16,-3-3 3-16,-1-3 0 15,-3-2-4-15,-5-3-30 16,-5 2-19-16,-10-1-28 16,-4 0-4-16,-9 2 27 15,1 2 17-15,-3 5 26 16,2 1 7-16,4 5 4 15,4 3 5-15,2-1 8 16,8 7 5-16,8-3 8 16,2-3 3-16,10-1 5 15,-1-8 3-15,3-3-5 16,2-4-3-16,-2-6-6 16,-1-4-4-16,1-7-5 15,0-1-4-15,-4-9-3 16,0-1-2-16,-4 0 0 0,-4-2 0 15,-5 9 4-15,-3 0 10 16,-4 11 15 0,-2 4 2-16,3 7-2 0,0 6-10 15,3 11-12 1,4 5 0-16,-1 3 2 0,3 1-1 16,-1-3-2-16,0 0-3 15,-5-8-9-15,-1-2-64 16,-4-9-234-16</inkml:trace>
  <inkml:trace contextRef="#ctx0" brushRef="#br0" timeOffset="32621.36">3889 12579 1183 0,'-2'-5'488'0,"1"4"-311"16,-1 5-68-16,2-4-76 15,0 7-18-15,2 17-12 16,2 32-17-16</inkml:trace>
  <inkml:trace contextRef="#ctx0" brushRef="#br0" timeOffset="33933.75">4816 12752 540 0,'-8'-1'253'0,"-18"-2"-83"15,-6 2-52-15,-5 7-34 16,-8 3-13-16,11 4-34 15,3 1-13-15,12 1-24 0,11-3-7 16,9 0-3 0,8-2 0-16,13-3 6 15,6-1 4-15,7-3 4 16,0-3 2-16,-5-1 3 0,-5-3 0 0,-12-1 4 31,-7 3 0-31,-10 1-4 16,-10 1-2-16,-8 8-7 15,-2 1-3-15,-5 8 0 16,3 6-1-16,1 4 0 16,3 2 0-16,12-1-1 15,5-2 1-15,14-8 5 16,6-2 6-16,11-6 4 0,1-5 2 16,7-5-3-16,0-2-1 15,2-1-1-15,0-4 0 16,-4-4 1-16,-3 0-1 15,-8-9 0-15,-4 1 0 16,-4 0 3-16,-8 0 1 16,-9 1 5-16,0 3 0 0,-6 3-1 15,0 5-4-15,5 7-12 16,-1 4-7-16,4 9-6 16,3 5 0-16,7 4 7 15,5 3 3-15,4-2 6 16,3-6 4-16,2-4 6 15,0-5 5-15,5-8 14 16,-3-4 9-16,-1-5 10 16,-5-7-1-16,-8-1-10 15,-2 2-11-15,-4-3-14 16,-3 4-12-16,0 3-93 16,2 2-112-16</inkml:trace>
  <inkml:trace contextRef="#ctx0" brushRef="#br0" timeOffset="34294.65">5223 12970 579 0,'0'4'320'15,"2"9"-18"-15,0-4-129 16,7 2-54-16,0 0-10 16,5 0-29-16,2-3-20 15,2 4-28-15,2 0-8 16,-5-6-9-16,2 2 0 15,-2-12 2-15,1-2 0 0,-4-6-1 16,0-6-1 0,0-6-1-16,-11-13 1 15,1-12 2-15,-2-5 1 16,-11-10-1-16,0 1-2 0,-10 3-2 16,-13-1-1-16,-6 10-7 15,-2 7 0-15,1 18-4 16,7 7-3-16,8 16-11 15,4 9-5-15,16 12-2 0,6 6 2 16,20 10 9-16,9 0 3 16,14 3-4-1,7 0-11-15,5-2-46 0,2 0-85 16</inkml:trace>
  <inkml:trace contextRef="#ctx0" brushRef="#br0" timeOffset="34725.99">5595 12818 614 0,'-4'-2'320'16,"-2"2"-98"-16,-2 3-91 15,0 3-30-15,1 8-43 16,2 8-11-16,7 7 6 15,3 2 3-15,7 3 0 16,0-7-2-16,9-7-14 16,7-3-1-16,4-10 0 15,1-4-3-15,-1-6-10 16,-5-5-3-16,-7-8-4 16,-4-4-1-16,-5-8-10 15,-7 0-13-15,-4-4-73 16,-5-2-48-16,-3 4-117 15,0 1-76-15,1 6-45 16,0 7 41-16,2 5 162 16,0 0 145-16,2 2 226 15,0 1 54-15,-1 0 44 16,-1 0-32-16,0 0-68 16,0-1-35-16,2 4-73 15,0 2-28-15,2 1-50 0,1 2-20 16,0 0-125-1,0 0-148-15</inkml:trace>
  <inkml:trace contextRef="#ctx0" brushRef="#br0" timeOffset="35027.42">5908 12890 1420 0,'7'26'55'16,"3"1"-7"-16,11 25 43 15,3-1-43-15,-2-5-18 0,-4 0-18 16,-6-1-6-16,-13-5-3 16,-4-3-3-16,-10-8-12 15,1-2-28-15,-5-16-32 16,-3-4-4-16,6-14 15 16,3-9 27-16,6-10 44 15,6-4 18-15,1-6 17 16,0-8 9-16,7 1 2 15,7 0-8-15,5-5-15 16,3 4-6-16,2-3-11 16,-2 3-5-16,-1 12-11 15,2 6-9-15</inkml:trace>
  <inkml:trace contextRef="#ctx0" brushRef="#br0" timeOffset="35373.97">6184 12986 575 0,'8'6'261'0,"11"9"-99"0,0-2-14 0,0-7-1 15,-2-2-10 1,-1-9-37-16,-1-5-17 16,-1-2-34-16,1-5-17 0,-7-8-13 15,-6-4-4-15,-5-2-5 16,-6 2-5-16,-10 7-7 15,-1 6-6-15,-7 8-3 16,-3 4-4-16,6 10 2 16,0 7-1-16,4 5 0 15,5 5 1-15,8 7-1 16,5 1 2-16,8 8 6 16,7-2 8-16,4-1 16 0,2 1 8 15,1-4 1 1,-6 3-5-16,-3-5-7 15,-3-3-2-15,-2-10-4 16,-1-6 3-16,-1-7-222 16</inkml:trace>
  <inkml:trace contextRef="#ctx0" brushRef="#br0" timeOffset="35715.3">6757 12883 746 0,'-2'10'318'16,"-10"8"-154"-16,-4 4-18 0,-9 2-10 15,-8-1-22 1,-3-4-46-16,0-3-19 16,3-9-21-16,5-5-6 15,5-7-10-15,6-3-5 0,-1-6-10 16,4-7-6-16,11 1-21 15,3-1-4-15,10 0-1 16,8 5 1-16,1 1 23 16,3 4 6-16,1 10 14 15,-2 5 11-15,1 17 12 16,-4 4 5-16,2 9-1 16,1 2-7-16,-2-4-12 0,1 0-6 15,-4-4-58-15,-1-5-124 16</inkml:trace>
  <inkml:trace contextRef="#ctx0" brushRef="#br0" timeOffset="35940.57">6855 12773 899 0,'-2'-8'438'0,"2"-9"-169"16,0 17-131-16,-2 6-43 15,2 17-50-15,-3 7-14 16,6 19-4-16,11 9 1 16,-2 6-4-16,2-3-1 15,-2-1-8-15,-7-6-4 16,0-6-9-16,-3 1 1 16,-2-16-181-16,4-5-214 15</inkml:trace>
  <inkml:trace contextRef="#ctx0" brushRef="#br0" timeOffset="36314.54">6898 13016 545 0,'-1'1'309'0,"8"2"23"0,2 0-225 15,16 4-52-15,6-3-2 16,1-4-22-16,0 0-10 15,-2-8-9-15,-6-6-12 16,-4-6-55-16,-4-6-18 16,-10 0-1-16,-1-1 11 15,-1-2 62 1,-4 1 20-16,1-3 20 0,-3 1 12 0,-2 9 24 16,3 5-2-16,-4 16-15 15,3 5-8-15,1 17-26 16,1 7 3-16,2 17 9 15,5 8-1-15,5 6 0 16,-1-4-7-16,1-2-10 16,-2-2-2-16,-4-4-2 15,-2 4-1-15,-2-10 0 16,-2-8 2 0,0-15 10-16,1-11-76 0</inkml:trace>
  <inkml:trace contextRef="#ctx0" brushRef="#br0" timeOffset="36692.54">7147 12995 469 0,'5'-7'283'15,"11"-5"-23"-15,-5 6-57 16,8 3-85-16,3 2-29 0,4 1-43 16,2-3-8-16,-2 1-3 15,-4-4 0-15,-8-2-3 16,-1-2-2-16,-9-1-12 15,0 3-8 1,-1 8-13 0,-2 1-3-16,-1 15 4 0,-2 4 4 15,0 4 15 1,1 3 4-16,4-6-1 16,3-3 0-16,-3-11-1 15,2-3 0-15,2-5 0 0,2-5-4 16,1-8-7-16,5-5-3 15,0-3-4-15,0-1 0 16,3 6 0-16,-4 3-1 16,-1 7 0-16,-1 8 3 15,-2 14 23-15,-2 6 10 0,-1 8 13 16,1-2-2 0,-1 2-21-16,2-5 7 0</inkml:trace>
  <inkml:trace contextRef="#ctx0" brushRef="#br0" timeOffset="38203.34">8166 12702 782 0,'0'-2'376'0,"0"2"-182"16,0 9-65-16,5 20-75 15,-1 10-26-15,6 17 7 16,0 5-1-16,-3-12-9 16,2 1-4-16,-2-20-48 15,-1-8-88-15</inkml:trace>
  <inkml:trace contextRef="#ctx0" brushRef="#br0" timeOffset="38594.82">8372 12811 522 0,'0'-5'274'16,"-5"-5"-64"-16,0 5-64 15,-12 6-62-15,-3 5-18 0,-1 7-25 16,-3-2-6-16,7 1-14 15,3 3-8 1,7-1-12-16,7 4-2 16,8 2-4-16,10-1 3 15,5-2 4-15,-3-3 1 16,6-3 0-16,-2-3 1 16,4-1-4-16,4-4-2 15,0-3-11-15,-2-7-14 0,-1-9-7 16,-4-5 3-16,-6-5 19 15,-2 2 22-15,-10 1 39 16,-4 3 15-16,-5 7 33 16,-7 5 4-16,-3 8-12 0,2 7-12 15,1 9-34 1,3 6-12-16,6 8-14 16,1 1-3-16,6 3-7 15,-1-7-3-15,-2-6-46 16,3-1-71-16</inkml:trace>
  <inkml:trace contextRef="#ctx0" brushRef="#br0" timeOffset="38745.91">8571 12638 587 0,'-7'-9'344'0,"-6"-4"-12"0,5 5-218 15,5 1-102-15,1 6-37 0,5 3-217 16</inkml:trace>
  <inkml:trace contextRef="#ctx0" brushRef="#br0" timeOffset="38948.18">8710 12774 619 0,'7'18'318'0,"9"23"-65"16,0 1-51-16,-1 2-56 0,-4-2-21 15,1-11-40-15,0-7-13 16,1-17-5 0,2-8-4-16,0-13-15 15,-3-7-8-15,1-8-18 16,-3 0-4-16,-3-6-6 16,-6-1-7-16,-3 4-92 15,2 4-89-15</inkml:trace>
  <inkml:trace contextRef="#ctx0" brushRef="#br0" timeOffset="39264.42">9054 12861 733 0,'-2'11'351'16,"-5"11"-100"-16,0 1-63 15,0 0-61-15,-1-6-19 16,5-4-55-16,3-6-18 15,2-6-14-15,6-1-3 16,1-8-7-16,0-5-7 0,5-7-14 16,0-5-5-16,2-1-1 15,3 0 4-15,5 8 7 16,-4 4 3-16,0 9 8 16,-3 5 8-16,-6 11 19 15,-2 7 9-15,-1 10 5 16,-2 4-2-16,1 3-17 15,2-4-8-15,-2-2-15 16,3-2 1-16,-2-8-195 16,0 0-248-16</inkml:trace>
  <inkml:trace contextRef="#ctx0" brushRef="#br0" timeOffset="39583.35">9622 12880 556 0,'-8'-12'307'16,"-15"-11"-37"-16,0 1-67 16,-4 11-67-16,2 2-31 0,2 9-57 15,-1 5-20-15,2 9-20 16,0 6 0-1,9 9 1-15,8 3 0 16,8 0 1-16,9 0-1 16,8-12 1-16,2-1 1 15,0-9 3-15,-2-6 0 0,-9-1 6 16,-8-4 0-16,-8-6-4 16,-7 0-1-16,-6-4-11 15,0 1-30-15</inkml:trace>
  <inkml:trace contextRef="#ctx0" brushRef="#br0" timeOffset="39927.21">9711 12850 1026 0,'3'1'438'0,"7"6"-229"0,-2 6-56 15,-1 6-64-15,-4 1-18 16,-2 1-33-16,0-3-7 16,-3-6-12-16,1-2-4 0,0-7-4 15,1-3-1 1,0-4-1-16,0 3-1 16,0-1-3-16,1-9-3 15,16-36-2-15,-8 25-1 16,9 4 0-16,0 3-1 15,-3 7 0-15,4 7 1 16,-7 8 1-16,-1 9 2 0,0 7 4 16,-4 3 3-16,-1 0 2 15,0-3-1 1,1-1-3-16,-6-7-2 0,4-4-83 16</inkml:trace>
  <inkml:trace contextRef="#ctx0" brushRef="#br0" timeOffset="40375.21">10418 12638 725 0,'-1'-4'367'0,"-4"2"-110"15,0 5-45-15,4-3-52 16,-2 30-24-16,0 66-17 16,10-21-13-16,8 9-25 15,1-3-16-15,-4-11-31 16,-4-10-14-16,-6-17-20 15,2-4-13-15,-2-14-118 16,0-4-102-16</inkml:trace>
  <inkml:trace contextRef="#ctx0" brushRef="#br0" timeOffset="40554.42">10428 12980 892 0,'9'0'360'16,"12"-6"-229"-16,10 1-37 0,15 2-45 15,3-8-16-15,4 6-22 16,-4-2-11-16,-10-2-279 16</inkml:trace>
  <inkml:trace contextRef="#ctx0" brushRef="#br0" timeOffset="40960.08">10971 12745 454 0,'-5'-13'327'16,"-6"-6"16"-16,-11 4-129 0,-8 1-39 16,-7 9-66-16,4 4-30 15,3 3-45 1,7 4-13-16,16 5-19 15,-1 0-2-15,13 4-1 16,2 1-1-16,4-2 3 16,6-1 1-16,6-1 1 0,5-2-1 15,1-1-11-15,-1-3-20 16,-13-6-34-16,-4 0-7 0,-12-3-12 16,-12-1 15-16,-11 4 33 15,-7 0 9-15,-6 0 23 31,7 2 6-31,4 1 7 16,10 7 8-16,9 4 23 0,-1 2 12 16,11 7 32-16,-1 3 13 15,9 5 11-15,7-4 4 16,7-4-6-16,7-5-8 16,3-7-26-16,-1-3-15 15,-4-7-29-15,-4-3-4 0,-8-9-154 16</inkml:trace>
  <inkml:trace contextRef="#ctx0" brushRef="#br0" timeOffset="41954.18">1802 13644 577 0,'-16'0'281'0,"-17"6"-107"0,-2 7-37 16,3 7-67-16,4 7-17 16,13 5-24-16,6 3-6 15,15 1-3-15,10-2 1 16,13-5 5-16,6-8 0 15,5-12-3-15,0-8-1 16,-5-8 3-16,-10-4 8 16,-12-6 19-16,-10 0 3 15,-17 1-4-15,-7-1-12 16,-13 4-22-16,-4-1-4 0,0 2-8 16,3 5-2-1,17 0-53 1,9 4-102-16</inkml:trace>
  <inkml:trace contextRef="#ctx0" brushRef="#br0" timeOffset="42189.01">1959 13671 684 0,'0'-4'358'31,"6"-5"-103"-31,7 2-86 0,13 3-97 0,4 2-32 16,7 2-29-16,1 2-3 15,-5 1-3-15,-3-1-5 16,-3 3-102 0,-4-5-78-16</inkml:trace>
  <inkml:trace contextRef="#ctx0" brushRef="#br0" timeOffset="42355.55">2120 13681 498 0,'-4'6'258'15,"-4"8"-75"-15,3 5-40 0,4 8-57 16,1 3-16-16,0 3-13 16,3-1-7-16,-3-2-13 15,2-5-7-15,0-8-12 16,1-3-36-1</inkml:trace>
  <inkml:trace contextRef="#ctx0" brushRef="#br0" timeOffset="42666.07">2567 13762 737 0,'-5'12'311'15,"-7"16"-160"-15,-4 1-30 0,-2-5-23 16,-4-2-18-16,-3-10-30 16,2-8-11-16,3-7-17 15,-2-9-6-15,6-7-14 16,1-3-10-16,7-2-13 16,4 0-5-16,10 5-3 15,5 3 5-15,6 8 7 16,2 4 7-16,3 10 17 15,-1 5 13-15,2 15 18 16,0 3 2-16,-2 5-1 16,2 5-9-16,-7-3-11 15,1-4-9-15,3-4-223 16</inkml:trace>
  <inkml:trace contextRef="#ctx0" brushRef="#br0" timeOffset="43030.17">2758 13800 703 0,'-3'13'282'0,"-3"16"-156"16,5 3-40-16,8-1-6 16,4-1 8-16,13-8-4 15,6-4-6-15,6-12-12 16,2-7-11-16,-8-12-16 15,-3-9-4 1,-9-8-6-16,-5-3-2 0,-2-8-4 16,-10-1 1-16,-6-4-5 15,-9-2 1-15,-13 2-7 16,-6 0-3-16,-14 2-7 16,-2 5-5-16,-2 11-7 15,6 12 4-15,11 19 5 16,7 6 0-16,15 10 7 0,7 3-5 15,14 7-1-15,6 2 0 16,15 0-1-16,4-2-2 16,16-2-57-1,5 0-101-15</inkml:trace>
  <inkml:trace contextRef="#ctx0" brushRef="#br0" timeOffset="43683">3206 13704 735 0,'-10'-3'351'15,"-11"-3"-155"-15,-1 5-52 0,3 3-81 16,3 4-34-16,9 4-29 16,3 3-5-16,12 2-5 15,5 0 4-15,4-1 6 16,2-2 2-16,-2-5 5 15,0-2 1-15,-6-3-2 16,-1-2-5-16,-8 0-4 16,-2 3-5-16,-5 1-1 15,4-4 2-15,-1 0 4 16,-9 6 3-16,-39 30 12 0,33-23 4 16,4 2 2-16,6-1-2 15,11 1-11-15,5 0-2 0,7-2-1 16,3 0 0-16,4-3 2 31,1 0 0-31,-1-5 1 16,3-4-1-16,0-3-6 15,-2-2-10-15,-2 1-4 0,-2-2 1 0,-7 2 6 16,-1-2 11-16,-3 3 11 16,-2-2 2-16,6 3 1 15,1 1-1-15,4 0-4 16,0-1 0-16,0-1 0 15,4-6 2-15,-10 0 0 16,5-1 1-16,-5-6 3 16,-6 2 0-16,-4-4 2 15,-2-2-1 1,-6 0-4-16,0-2-1 16,-12 1-2-16,-1 3-4 15,0 8-7-15,1 5-2 0,7 10-5 16,-2 9 2-16,1 11 7 15,3 7 3-15,3 7 7 16,6-1 2-16,2 5 0 16,2-2-2-16,4-1-5 15,2 2-1-15,-1-9-2 16,0 0 0-16,-1-2-4 16,-5-7-64-16</inkml:trace>
  <inkml:trace contextRef="#ctx0" brushRef="#br0" timeOffset="44013.71">3695 13776 852 0,'5'0'375'15,"3"9"-179"-15,-2 7-43 0,-6 12-26 16,-4 6-6-1,-5-3-22-15,-1-1-16 16,0-7-40-16,5-6-16 0,5-11-19 16,4-2-7-16,9-10-11 15,-1-8-7-15,4-4-6 16,-3-4 1 0,6 1 6-16,2 4 4 15,2 5 6-15,1 4-1 16,-2 8 0-16,-1 4 2 0,-9 11 4 15,0 3 2-15,-6 8 1 16,-3-2 1-16,-1 0-2 16,-2 0-33-16,-5-5-245 0</inkml:trace>
  <inkml:trace contextRef="#ctx0" brushRef="#br0" timeOffset="44193.07">3767 13572 915 0,'-4'-6'503'16,"-1"-6"-106"-16,1 12-231 15,-1 5-64-15,5 9-78 16,2 2-18-16,3 8-75 16,6 0-80-16</inkml:trace>
  <inkml:trace contextRef="#ctx0" brushRef="#br0" timeOffset="45246.91">4807 13705 433 0,'-11'-3'211'16,"-16"-3"-50"-16,-2 1-26 15,-1 4-29 1,-2 2-14-16,8 4-41 15,1 1-16-15,11 3-26 0,7 3-8 16,12 3-7 0,8 0-1-16,7-5 7 15,1 1 4-15,0-6 5 16,0 0 2-16,-7-4 6 16,-3-2 1-16,-13 0 0 15,-6-2-4-15,-8 2-7 16,-1 1-5-16,-4 0-2 15,-3 4 1-15,-2 0-2 16,-2 5-2-16,7 3-2 16,4 1-1-16,7 2-1 15,4 2-1-15,8 4 1 16,0 1 1-16,12-3 4 0,4-2 2 16,5-6 2-16,4-1 3 15,6-8 3-15,-2-5 0 16,5-9 2-16,-1-7-1 15,-8-3-1-15,-3 1 0 16,-12 5-3-16,-2 6 1 0,-8 5 9 16,-4 5 2-16,-1 4 4 15,0-4 1-15,0 0-7 16,0 1-1-16,-4 10-2 16,-8 27 0-16,11-33 3 15,1-4 1-15,1-6-2 16,0 4-2-16,0 0-7 15,5-13-2-15,21-40-1 16,-12 28 1-16,4 3 0 16,-1-2 4-16,2 10 27 15,-3 4 13-15,-4 5 13 0,2 6 2 16,-3 6-23 0,4 3-8-16,-1 8-9 0,-1 8-5 15,-1 3-6-15,-2 6-2 16,1 3-5-1,0-3-5-15,-5-4-75 16,4-2-88-16</inkml:trace>
  <inkml:trace contextRef="#ctx0" brushRef="#br0" timeOffset="45452.21">5316 13747 763 0,'0'1'353'16,"-4"6"-128"-16,-1 11-118 16,-2 4-13-16,0 11 2 15,3-4-4-15,5 1-29 16,6-2-19-16,6-13-29 0,1-2-17 16,4-11-142-16,-1-4-183 15</inkml:trace>
  <inkml:trace contextRef="#ctx0" brushRef="#br0" timeOffset="45800.24">5448 13759 693 0,'5'2'277'0,"14"1"-167"0,2 1-13 15,11 0-15-15,2 0-16 0,1-2-32 16,2-2-9 0,-8-2-5-16,-3-3-3 15,-5-2-6-15,-7-1-4 16,-6 1-19-16,-6 0-13 16,-9 3-7-16,-5-1 2 15,-8 5 11-15,-3 1 9 16,-1 8 6-16,-2 3 2 0,6 5 10 15,2 3 4 1,9 5 2-16,3 3 0 0,9 1-5 16,2-1-2-16,10-1-1 15,5-4 0-15,5-5-5 16,5-4-44-16,4-6-173 16</inkml:trace>
  <inkml:trace contextRef="#ctx0" brushRef="#br0" timeOffset="46113.91">6121 13849 432 0,'7'0'281'0,"4"2"-7"15,-4 4-73-15,-7 6-96 16,-1 1-23-16,-7 3-25 16,-5-1-4-16,-5-1-9 0,-5-3-5 15,-4-2-9-15,0-3-6 16,2-6-7-1,2-2-2-15,5-12-3 0,4 1-2 16,4-7-5-16,2 0-2 16,4 2-5-16,4 0-5 15,6 7-1-15,6 2 4 16,4 9 12-16,-3 2 8 16,6 13 17-16,-4 6 0 15,5 7-2-15,0-1-4 16,-1 2-13-16,1 0-4 15,-6-9 2-15,-1 1-86 0</inkml:trace>
  <inkml:trace contextRef="#ctx0" brushRef="#br0" timeOffset="46261.84">5994 13642 909 0,'-6'-9'453'15,"-1"-5"-141"-15,4 6-104 16,3 8-119-16,1 4-34 16,4 8-51-16,-2 1-4 15</inkml:trace>
  <inkml:trace contextRef="#ctx0" brushRef="#br0" timeOffset="46723.06">6350 13735 630 0,'0'-3'364'16,"3"3"-60"-16,-1 1-58 0,-2-1-97 15,2 7-41-15,10 23-39 16,27 56-6 0,-8-29-12-16,-3 0-8 0,-2-6-20 15,0 2-18-15,-6-11-132 16,-2-9-117-16</inkml:trace>
  <inkml:trace contextRef="#ctx0" brushRef="#br0" timeOffset="46936.42">6603 13783 804 0,'-12'0'368'0,"-18"1"-162"0,0 7-51 15,-2 13-71-15,0 4-16 16,3 12-14-16,-3 2-4 16,-2 4-7-16,1-1-9 15,2-7-21-15,4-2-9 16,8-7-119 0,2-4-98-16</inkml:trace>
  <inkml:trace contextRef="#ctx0" brushRef="#br0" timeOffset="47268.54">6709 13762 752 0,'-1'0'331'15,"-3"0"-160"-15,2 6-84 16,1-6-15-16,1 3-1 16,0 19 0-16,10 33-2 15,3-27-5-15,5-6-24 16,4-3-11-16,6-8-8 0,-2-7-1 16,1-7 5-1,-4-7 3-15,-10-10 3 16,0 0 0-16,-9-3-5 0,-2 1-5 15,2 1-10 1,-4 3-7-16,-3 9-29 0,3 2-81 0,-2 9-383 16</inkml:trace>
  <inkml:trace contextRef="#ctx0" brushRef="#br0" timeOffset="47504.38">7013 13739 709 0,'4'1'388'0,"-1"3"-63"16,9 9-185 0,-1 3-22-16,9 4-29 0,-1 2-8 15,4 2-22-15,1-2-13 16,-3-2-21-16,1-3-7 16,-4-9-5-16,-1-2 1 0,-3-10 3 0,0-6 0 15,-2-10 0-15,-1-2-4 16,-3-5-2-16,-3 1-3 15,-1 6-5-15,-3-2-7 16,-1 10-87-16,-1 3-76 16</inkml:trace>
  <inkml:trace contextRef="#ctx0" brushRef="#br0" timeOffset="47882.1">7652 13749 516 0,'6'-6'272'16,"1"-3"-66"0,0 0-26-16,-6 2-45 15,-4 1-22-15,-12 0-34 16,-5 2-10-16,-9 2-22 15,-1 2-8-15,0 5-16 0,-1 3-9 16,7 7-12-16,7 5-7 16,12 3-4-16,5 5 0 15,16 2 2-15,1-2 6 16,12-4 4-16,4-4 2 16,-6-8 2-16,-1-2 1 15,-11-6 5-15,-5-6 2 0,-10 1-1 16,-9-2-1-1,-4-4-6-15,-7 2-3 16,0-6-57-16,3-3-103 0</inkml:trace>
  <inkml:trace contextRef="#ctx0" brushRef="#br0" timeOffset="48220.61">7759 13772 921 0,'11'2'451'0,"5"2"-173"16,-4 7-100-16,0 4-37 16,-8 0-51-16,-2 2-21 15,-2-6-29-15,0 1-8 16,0-5-11-16,1-1-4 16,-2-6-7-1,-3-2-4-15,3 1-12 0,1 0-9 16,2-13-22-1,17-38-8-15,-4 30-1 16,-3 1 5-16,5 8 20 16,0 2 8-16,1 10 15 0,0 2 6 15,-3 11 13-15,-5 3 5 16,-2 7 7-16,2 3 1 16,-2 2-6-16,1-1-5 0,-1-5-11 15,-3-3-5 1,2-5-65-16,3-6-114 0</inkml:trace>
  <inkml:trace contextRef="#ctx0" brushRef="#br0" timeOffset="48434.18">8362 13901 873 0,'-1'-1'525'16,"-1"2"-21"-16,2 5-281 0,0-6-40 0,0 0-74 16,0 0-24-1,0 0-49-15,0 0-13 16,0 0-110 0,0 0-18-16</inkml:trace>
  <inkml:trace contextRef="#ctx0" brushRef="#br0" timeOffset="49539.11">1437 14814 616 0,'8'0'267'0,"15"0"-123"0,14 3-39 16,24 2-29-16,8 1-19 15,16 2-26 1,5 0-3-16,-3 3-3 0,-4 0 0 16,-23-2-2-16,-8 0-3 15,-22-7-2 1,-6-2-1-16,-15-2-29 0,-9-7-15 15,-11-6-15-15,-11-3 0 16,-1-7 25-16,-1 0 12 16,6 0 8-1,3 0 3-15,7 9-3 16,6 3 3-16,10 6 12 16,4 4 6-16,9 7 12 0,2 4 7 15,3 11 5-15,-1 1 7 16,-3 7 17-16,-5 2 13 15,-15 2 28-15,-4 1 2 16,-19-4-11-16,4-1-13 0,-4-7-40 16,5-4-15-16,10-3-22 15,-4-7-26 1,8-3-222-16</inkml:trace>
  <inkml:trace contextRef="#ctx0" brushRef="#br0" timeOffset="50207.21">3027 14584 374 0,'10'0'218'16,"7"-4"-18"-16,-16 7-53 15,-1 4-13-15,-21-2-34 16,-8 6-27-16,-12-3-46 16,-9-1-8-16,-5-2-6 15,1-1-3-15,4-4-4 16,6-1-1-16,15-4-6 15,5 1-6-15,14-1-15 16,8 0-6-16,11 3-2 16,8 0 1-16,14 4 6 0,-1 6 5 15,9 13 16-15,0 6 9 16,-12 8 25 0,-11 4 4-16,-30 9 0 15,-13-1-6-15,-14 5-9 16,-2-2-4-16,3-15-2 15,8-5-1-15,11-13-2 0,8-5-4 0,11-5-1 32,1-2 6-32,10-1 7 0,4-2 4 15,14 2-1-15,9-2-8 16,7 4-7-16,8 3-3 16,0-1 0-16,0 1 1 0,-8-6-61 15,-5-1-150 1</inkml:trace>
  <inkml:trace contextRef="#ctx0" brushRef="#br0" timeOffset="50403.53">3082 14870 795 0,'7'1'310'15,"17"1"-196"1,5 3-43-16,7-1-15 0,1 2-9 15,1-5-23-15,2-1-4 16,-10-1-5 0,1-6-5-16,-15-1-173 15,-5 0-119-15</inkml:trace>
  <inkml:trace contextRef="#ctx0" brushRef="#br0" timeOffset="50543.94">3315 14886 362 0,'-5'10'253'0,"-4"12"17"0,0 1-76 0,5 4-81 16,3-2-22 0,3-2-31-16,4 1-16 15,1-8-18-15,2 1-8 16,2-6-128-16</inkml:trace>
  <inkml:trace contextRef="#ctx0" brushRef="#br0" timeOffset="50979.45">3716 15028 477 0,'0'-6'284'16,"-2"-4"-67"-16,-7-1-51 16,-6-2-16-16,-12-6-40 15,-4 2-12-15,-3-7-23 16,3 7-21-16,11 8-33 15,1 2-13-15,8 14-18 16,4 0-4-16,3 9-4 16,4 4 3-16,8-1 9 15,3 8 5-15,7-6 6 16,5-4 5-16,0-5 2 16,1-8 1-16,2-1 6 15,-1-4 1-15,-3-5 6 0,-2 4 5 16,-8-4 16-16,-1 2 5 15,-6 5 1-15,1-1-3 16,0 6-18-16,-1 2-7 16,5 1-6-16,-1 0-2 15,2-1-3-15,-1-2 3 0,-4-7 14 16,1-3 7-16,0-7 7 16,-2-3-1-1,1-3-11-15,0-3-9 0,1-1-12 16,-1-2-10-16,0-1-99 15,0 3-79-15</inkml:trace>
  <inkml:trace contextRef="#ctx0" brushRef="#br0" timeOffset="51615.07">4969 14847 614 0,'-1'4'302'0,"-5"9"-62"15,-9 5-67-15,-7 10-36 0,-9 1-7 16,-11 0-47-16,0-3-15 16,-3-7-28-16,6-7-5 15,10-13-5-15,5-8-2 16,10-9-7-16,1-6-9 15,6-2-12-15,4 2-4 16,5-4-4 0,3 2 2-16,1 2 2 0,2 5-1 15,-2 6-1-15,0 7-5 16,6 12 6 0,-4 9 3-16,14 13 3 15,4 6 9-15,6 9-2 0,7 1-1 0,-8-1-3 16,-1-4-2-16,-1-7-39 15,-5-5-87-15</inkml:trace>
  <inkml:trace contextRef="#ctx0" brushRef="#br0" timeOffset="51793.4">4808 14552 1123 0,'-5'-3'425'16,"-4"1"-330"0,7 7-66-16,11 13-42 15,6 2-9-15,14 1-139 0</inkml:trace>
  <inkml:trace contextRef="#ctx0" brushRef="#br0" timeOffset="52441.65">5022 14468 752 0,'0'-3'307'16,"7"1"-174"-16,9-1-62 16,21 6-39-16,5-1 3 15,5-2-6-15,1-2-8 16,-10-3-4-16,-5 1 0 16,-16 1 0-16,-10-3-2 0,-9 5-11 15,-9 1-4-15,-8 0-5 16,-1 4-2-16,-2 3 2 15,1 1 0-15,10 4 3 16,5 5 2-16,3 3 19 16,11 2 7-16,3 1 6 15,3 0 0-15,7-7-12 16,-7-1-3-16,-3-5-4 16,-3-2 1-16,-2-2 3 15,-5-3 1-15,-1-1 0 16,0-1-2-16,-1-1-9 15,1 0-3-15,0 0-7 0,0 0-4 16,3 11 2-16,25 44 1 16,-6-10 1-16,3 13 1 15,-2 10 1 1,-3-1 1-16,-10-12 4 0,-8-10 1 16,-12-17 8-16,-5-6 3 15,-18-12 6-15,-4-4 4 0,-9-8-2 16,1-9-1-16,8-6-8 15,8-5-8 1,20-7-17-16,9 4-12 16,16-4-13-16,7 1 0 0,11 7 7 15,1 4 7-15,8 10-9 16,-3 3-23-16,-4 6-125 16,1 2-106-16</inkml:trace>
  <inkml:trace contextRef="#ctx0" brushRef="#br0" timeOffset="52892.47">5690 14979 298 0,'6'-8'181'15,"6"-3"-10"-15,0-4-19 16,-9-4-29-16,-2 3 0 16,-9-5 14-16,-6-1-3 15,-7 3-13-15,-5 0-15 0,0 6-48 16,3 3-21-16,6 14-33 15,5 3-8-15,6 10-9 16,1 3 1 0,5 4 2-16,8 5 1 15,6-1 5 1,2 1 0-16,5-8 5 0,0-1 2 16,-1-13 3-16,-1-2 3 0,0-5 3 15,-4-8 2-15,1-6-2 16,-1-5 0-1,0-3 6-15,0 1 11 0,-5-1 19 16,-2 3 8-16,-4 2 5 16,-1 5-7-1,-1 13-17-15,-1 4-6 0,-1 11-12 0,0 2-4 16,7 2-2 0,1-2 0-16,5-5-1 15,-1-5 3-15,-1-9 8 0,0-6 4 16,0-7 0-16,-2-3-2 15,-1-3-12-15,-4-1-11 16,2 1-81 0,-1 1-96-16</inkml:trace>
  <inkml:trace contextRef="#ctx0" brushRef="#br0" timeOffset="53222.58">6326 14805 750 0,'1'13'360'0,"-3"13"-107"0,-3 3-65 15,-10 2-40-15,-3-1-39 16,-4-7-57-16,-4-1-21 16,-4-8-13-16,-2-5-4 15,6-8-42-15,2-4-29 16,5-13-41-16,3-1-8 15,6-2 29-15,4 1 24 0,7 2 31 16,7 1 7-16,7 2 9 16,2 4 14-16,1 7 47 15,0 6 20-15,-1 10 28 16,2 5 5-16,2 9-12 16,-3-4-8-16,1 2-23 15,0-2-16-15,-2-7-27 16,0 2-108-16</inkml:trace>
  <inkml:trace contextRef="#ctx0" brushRef="#br0" timeOffset="53862.74">6979 14818 543 0,'-3'8'302'0,"-4"3"-1"16,7 10-195-16,4 3-12 15,9 1 3-15,6-6-9 16,10-7-18-16,6-5-9 15,-9-14-19-15,3-4-7 16,-7-8-11-16,-5-3-3 0,-4-2-11 16,-9-1-2-16,-6 5-6 15,-4 2-2-15,2 11-9 32,0 7-2-32,5 12-1 0,2 9 1 15,4 14 18-15,1 12 7 16,0 8 9-16,-1 6 1 15,-8-3-5-15,-10-3-2 16,-14-4-2-16,-7-5 1 16,-9-10 0-16,-4-10 1 15,6-19 3-15,3-7 1 16,5-16-2-16,6-9-3 16,7-8-10-16,6-4-5 15,7-5-11-15,8 0-7 0,9 2-39 16,5 3-64-16,11-2-203 15</inkml:trace>
  <inkml:trace contextRef="#ctx0" brushRef="#br0" timeOffset="54026.23">7334 14487 1024 0,'-3'7'400'0,"-7"11"-268"15,-3 10-59-15,-2 10-32 16,-1 4-16-16,10 1-25 16,5 0-55-16,6 0-370 15</inkml:trace>
  <inkml:trace contextRef="#ctx0" brushRef="#br0" timeOffset="54458.31">7412 14821 592 0,'-7'1'319'16,"-4"6"-55"-16,0 5-90 0,6 10-62 16,2 0-20-16,6 5-13 15,3 0-1-15,4-9-2 16,5 1-7-16,1-10-24 15,2-6-8-15,8-5-14 16,-2-8-4-16,-2-8-5 16,-3-2-1-16,-5-4-3 15,-1-1-1-15,-6 2-2 16,-1 2-2-16,-4 9-5 16,-1 5-3-16,0 9-2 15,1 9 0-15,4 10 7 0,0 8 5 16,3 12 2-16,0 5 0 15,1 2-5-15,-5 3 0 16,-10-4 0-16,-10-3 0 16,-14-3 4-16,-7-4 1 15,-4-12 3-15,-2-8 1 16,8-18-2-16,0-8-2 0,11-12-24 31,8-7-49-31,9-2-147 0,10 1-142 16</inkml:trace>
  <inkml:trace contextRef="#ctx0" brushRef="#br0" timeOffset="54682.08">7944 14965 1010 0,'3'3'464'16,"5"2"-206"-16,-1 7-119 0,-6 4-34 15,-1 5-42-15,-7-2-18 16,-4 0-51 0,-2-4-80-16</inkml:trace>
  <inkml:trace contextRef="#ctx0" brushRef="#br0" timeOffset="55104">8270 14720 597 0,'2'0'342'16,"2"-1"-37"-16,13-2-156 15,6 3-36-15,9-1-36 16,9-1-15-16,5 0-27 16,-5-3-7-16,-3 0-12 15,-9 1-5-15,-15-1-24 16,-6 3-62-16,-9-2-131 0,-5 2-118 15</inkml:trace>
  <inkml:trace contextRef="#ctx0" brushRef="#br0" timeOffset="55229.27">8444 14701 349 0,'-4'11'231'16,"-5"13"19"-16,2 2-36 16,7 9-59-16,-1 2-25 0,7-1-56 15,2-3-25 1,2-8-27-16,2-6-11 0,2-9-160 15</inkml:trace>
  <inkml:trace contextRef="#ctx0" brushRef="#br0" timeOffset="55527.95">8811 14802 524 0,'0'-8'280'0,"-5"-10"-55"0,-2 2-31 15,-9 2-47-15,-3 2-32 16,-4 4-59 0,4 6-18-16,3 6-27 0,2 6-11 15,9 8 0-15,4 5 1 16,9 7 6 0,7 4 3-16,7 1 1 15,5-8-1-15,-1-9 1 16,1-9 1-16,-6-14 8 15,1-4 4-15,-10-13 6 16,-5-3 1-16,-16-3-4 16,-10-2-6-16,-13 4-10 0,-8 4-2 15,3 3-106-15</inkml:trace>
  <inkml:trace contextRef="#ctx0" brushRef="#br0" timeOffset="56110.83">9505 14660 515 0,'-15'-2'320'16,"-11"-2"-47"-16,0 10-125 15,-1 3-43-15,5 7-67 0,4 5-15 16,7 6-3-16,11 5 2 15,6 7 1-15,12 0 1 16,8-7-5-16,3-3-2 16,5-11-1-16,-2-8 1 15,-9-9 5-15,-7-7 0 16,-12-4-1-16,-6-4-2 16,-15-3-8-16,-9 1-4 15,-8-4-4-15,0 3-3 0,9-2-110 16,11 3-133-1</inkml:trace>
  <inkml:trace contextRef="#ctx0" brushRef="#br0" timeOffset="56534.66">9580 14726 536 0,'2'2'287'0,"0"1"-67"16,0 4-56-16,-2-7-68 15,0 0-29-15,0 0-29 16,0 14-3-16,5 31 4 16,2-25 4-16,6 0-2 15,3-1 1-15,6-8-4 16,3-3-2-16,3-8-7 16,-6-6-5-16,-2-8-7 0,0-4-2 15,-8-3-4-15,-1 0-2 16,-3 1-3-1,-3 2-1-15,-5 4-3 0,-1 4-2 16,-9 5-5-16,3 5-1 16,3 6 0-16,3 4 1 15,4 3 8-15,-2-1 5 16,7 8 15-16,0-4 9 16,6 1 9-16,6 2 2 0,2-11 6 15,1-2 1-15,2-6 3 16,-8-3-4-16,-3-5-12 15,-2-1-10-15,-4-7-14 32,-1 1-3-32,-1 1-33 0,-4-1-58 0,-1 0-153 15,-3-1-137-15</inkml:trace>
  <inkml:trace contextRef="#ctx0" brushRef="#br0" timeOffset="56664.73">9825 14509 411 0,'-5'-8'289'0,"-3"-8"35"0,1 9-60 15,4 3-108-15,3 8-44 16,5 7-76-16,-3 2-24 16,4 5-62-16,4 1-93 15</inkml:trace>
  <inkml:trace contextRef="#ctx0" brushRef="#br0" timeOffset="56866.15">10126 14606 819 0,'-1'0'396'0,"-1"4"-122"15,-3 7-55-15,3 11-72 16,2 9-20-16,4 6-53 16,8 11-17-16,0 14-23 15,0 4-10-15,1 7-14 16,-2-11-4-16,-2-6-6 15,-2-8-43-15,0-11-109 16,-1-9-80-16</inkml:trace>
  <inkml:trace contextRef="#ctx0" brushRef="#br0" timeOffset="57049.25">10216 14897 916 0,'7'-5'428'0,"2"-6"-179"16,6 1-125-16,-5 1-30 0,8 1-54 16,2-1-23-16,7 4-30 15,10-2-40-15,-3 0-165 16,1-1-238 0</inkml:trace>
  <inkml:trace contextRef="#ctx0" brushRef="#br0" timeOffset="57325.85">10652 14712 602 0,'2'0'346'0,"-1"-1"-42"16,-1 3-73-16,-1-2-97 16,0 0-27-16,-4 8-41 15,-19 9-19-15,-41 25-19 0,27-27-3 16,-3-8-10 0,2-5-6-16,3-7-14 15,3-6-6-15,9-9-18 0,7-1-3 16,9 2 3-16,7 2-1 15,9 3 14-15,6 2 10 0,11 10 43 16,4 3 23-16,4 16 43 16,2 10 15-1,-1 10-10-15,0 4-10 0,-4 0-33 16,0-2-18-16,-7-9-27 16,-4-6-7-16,-11-14-122 15</inkml:trace>
  <inkml:trace contextRef="#ctx0" brushRef="#br0" timeOffset="58863.56">1761 15693 413 0,'-3'-8'274'0,"0"-5"-10"16,-9 3-72-16,-5-2-28 15,-5 6-39 1,-2 2-17-16,-2 0-39 0,5 6-12 16,4 3-29-16,2 3-16 15,6 6-16-15,4 1-3 16,0 1-1-16,6-1 2 16,4-3 1-16,2-2 1 15,8-7 2-15,-1-1 0 16,-4-6 0-1,0 0-2-15,-6 0-6 0,-5 2-6 0,-4 2-4 16,4 0-1-16,0 0 4 16,-13 5 4-16,-33 27 3 15,33-14 2 1,6 4 0-16,4 0 1 0,11-2 4 16,6 2 0-16,9-6 4 15,3-5 2-15,9-5 2 0,0-6 2 31,0-5-5-31,-6-1-28 16,-7-7-112-16,-5-2-80 0</inkml:trace>
  <inkml:trace contextRef="#ctx0" brushRef="#br0" timeOffset="59255.1">1862 15684 551 0,'0'-6'331'0,"1"-5"-36"16,2 8-63-16,0 8-105 15,2 8-49-15,3 12-61 16,1 2-1-16,1 8-2 16,-4-2 0-16,-4 5-1 15,0-3 1-15,-2-8 3 16,4-6 1-16,2-13-7 0,1-8-11 16,3-9-35-16,2-7-19 15,2-7-22 1,2-1-2-16,-2-7 26 0,-2 3 12 15,3-1 25-15,-4 2 10 16,-2 8 4-16,0 2 7 16,-8 11 8-16,-1 4 0 15,-5 6 6-15,-7 4 1 0,-2 7 6 16,3 2 2-16,-2 1-1 16,6 2-1-16,7 2 1 15,2-1 4-15,17 1 5 16,-1 0-4-16,5-4-8 15,4-5-4-15,-4-5-10 16,3-4-43-16,0-6-197 16</inkml:trace>
  <inkml:trace contextRef="#ctx0" brushRef="#br0" timeOffset="59614.81">2250 15684 831 0,'9'2'297'15,"15"1"-255"-15,7 4-18 16,9-3-13-16,2 0-1 16,-5-2 1-16,-3-2 1 0,-16-2 2 15,-6-2-6 1,-3 4-21-16,-11-6-9 15,-1 1-7-15,-6 1 2 0,-11-1 18 16,4 4 8 0,-8 3 21-16,2 4 20 0,2 7 26 15,-2 4 7-15,11 7-9 16,0 2-12 0,9 1-17-16,4 3-5 0,11 3-8 15,6 0-2-15,11-2-6 16,-1-10 0-16,6-7-86 0,1-6-74 15</inkml:trace>
  <inkml:trace contextRef="#ctx0" brushRef="#br0" timeOffset="59974.75">2763 15706 815 0,'-15'-6'330'0,"-13"-1"-225"32,3 2-29-32,7 4-33 0,7 5-21 15,4 4-14-15,7 2-2 16,3 7-5-16,8-2 1 16,6 0 3-16,1-2 2 15,4-4 2-15,-4-2 1 16,-6-3-1-16,-1-3-6 0,-9-1-11 15,-2 0-4 1,-9 1-2-16,-7 2 5 16,-10 7 11-16,2 1 10 0,3 5 24 15,9 4 6 1,9 1 4-16,2 4-2 16,12 0-16-16,2-1-2 0,13-4-3 15,6-6-3-15,6-13-32 16,-1 0-46-16,-2-5-245 15</inkml:trace>
  <inkml:trace contextRef="#ctx0" brushRef="#br0" timeOffset="60271.32">3039 15624 893 0,'6'-1'492'16,"-1"-9"-91"-16,5 16-266 0,0 10-60 15,0 6-53-15,3 8 1 16,0 2 2-16,6 3 2 16,-3 0-4-16,-5-1-2 15,-3-2-7-15,-4 0-3 16,-2-11-1-16,2-2 0 16,-3-15-3-16,0-2-3 15,-2-7-8-15,0 4-3 16,-1 0-4-16,1 0-2 15,0-1 4-15,-18 0 0 16,-33 9 4-16,29 3 4 16,1-4 14-16,9-4-67 15,6-3-352-15</inkml:trace>
  <inkml:trace contextRef="#ctx0" brushRef="#br0" timeOffset="60955.56">3595 15760 459 0,'-9'-4'242'0,"-10"-4"-60"16,2 5-47-16,-3-2-20 0,7 5-41 15,5 2-31-15,1 5-39 16,3 3-4-16,8 1-2 16,-1 4 3-16,5-2 9 15,4 1 1-15,-3-4 2 16,6-2 1-16,-4-5 3 16,0-1 3-16,-3-2 2 15,-9-4-2-15,-3 3-10 0,-7-2-5 16,-5 4-8-16,1 6-2 15,-7 1 1-15,8 6 1 16,0 4-3 0,9 0 4-16,7 7 11 15,-2-3 7-15,10-4 13 16,0 0 1-16,6-6-4 0,7-2-2 16,4-8-3-1,0-6 1-15,-2-11 0 0,-1-3 1 16,-2-7-4-1,-1 2-2-15,-3-1-3 0,-3 1 0 0,-9 5-1 16,-5 1 0-16,-2 8-1 16,-6 5-3-16,4 8-5 15,0 4-3-15,3 8-5 16,1 3 0-16,4 6 2 16,1 2 2-16,-2-4 3 15,3 2-3-15,-4-9-168 0</inkml:trace>
  <inkml:trace contextRef="#ctx0" brushRef="#br0" timeOffset="61113.54">3717 15568 1104 0,'-3'-4'477'0,"-4"-9"-253"0,0 14-172 16,1 4-43-1,6 11-8-15,1 6-103 0</inkml:trace>
  <inkml:trace contextRef="#ctx0" brushRef="#br0" timeOffset="62100.13">4659 15734 655 0,'-7'-2'295'0,"-8"-1"-141"0,-1-1-57 16,-5 4-53-16,2 0-16 15,-2 0-16-15,-3 2-3 16,11 2-7-16,0-1-5 16,11 8-15-16,2-3-2 15,0 3-4-15,5 7 1 0,8 0 15 16,5 2 3-16,4-4 10 16,0-6 5-1,-6-9 5-15,-4-3 3 0,-6-4-15 16,-2-1-17-16,-10 3-29 15,-7-2-6-15,-8 4 8 16,-4-1 13-16,-1 7 16 16,1 5-1-16,8 7-1 15,3 3-1-15,6 4 4 16,4 3 7-16,5-2 12 16,6 2 13-16,6-7 14 15,6-4 0-15,3-8 1 0,4-8-5 16,9-12-4-1,-3-4-1-15,0-11-4 0,-3 1-2 16,-6-4-4 0,-2 0 2-16,-5 3 26 15,-5 3 11-15,-11 7 14 16,-4 4-1-16,-9 7-34 16,0 6-13-16,3 7-21 15,5 3-4-15,3 9 0 0,4 4 3 16,3 5 6-16,6 5 6 15,5 0 11-15,5-2 8 16,4-9 22-16,0-7 10 16,5-9 20-16,-4-7 5 15,-2-8-6-15,-6-3-8 16,-4-7-17-16,-1-1-10 0,-7-4-15 16,-4-2-7-1,-4-2-23-15,-2 5-35 0,1 7-95 16,3 3-65-16,2 8-261 0</inkml:trace>
  <inkml:trace contextRef="#ctx0" brushRef="#br0" timeOffset="62438.35">5058 15881 771 0,'0'9'351'0,"3"14"-156"0,5 1-39 0,1-5-45 15,4-1-14-15,2-10-14 31,0-2 0-31,2-14-9 0,1-1-7 0,0-12-18 16,4-9-16-16,4 0-17 16,0-10-4-16,1-2-4 15,-3-2-1-15,-14-9-12 16,-7 0-22-16,-16-8-12 16,-10-2 1-16,-13 5 11 15,-5 6 16-15,-7 23 9 16,0 16 1-16,10 24-4 15,7 13-3-15,18 11-5 16,10 2-3-16,14 0 10 16,12 0 7-16,13-6 8 15,7 1 1-15,5-6-3 16,2-2-2-16,0-1-50 0,-1-4-53 16,-7-1-330-16</inkml:trace>
  <inkml:trace contextRef="#ctx0" brushRef="#br0" timeOffset="62739.37">5461 15748 546 0,'-1'0'325'0,"-6"0"-42"15,-3 9-136-15,3 5-32 16,0 10-51 0,5 8-17-16,6 1 7 15,2 3 4-15,8-6-1 16,1-6-3-16,9-7-7 0,2-6-1 16,-3-16 0-1,2-2-2-15,-5-13-7 0,-2-1-7 0,-1 0-16 16,-4 1-28-1,-6 2-103-15,-1 3-101 16</inkml:trace>
  <inkml:trace contextRef="#ctx0" brushRef="#br0" timeOffset="62888.4">5561 15523 980 0,'-4'-2'454'0,"-2"1"-222"15,1 1-69-15,3 0-109 16,1 0-37-16,1 2-40 16,4 14-90-16</inkml:trace>
  <inkml:trace contextRef="#ctx0" brushRef="#br0" timeOffset="63776.64">5777 15717 813 0,'11'-1'338'15,"13"1"-189"-15,4 11-52 0,-2 24-28 16,-2 10 0-16,-8 18-7 16,1 9-5-1,-17-9-12-15,-7-3-5 16,-9-13-7-16,-9-7-6 15,1-7-12-15,-4-6-10 0,1-14-33 16,1-7-11-16,3-13-17 16,6-7 4-16,8-9 21 15,2-4 7-15,14-10 18 16,6-3 4-16,13-10 10 16,2-4 5-1,6-2 8-15,6 6 4 0,-11 10 1 16,5 8-4-1,-8 14-9-15,-3 3-7 16,1 11-17-16,-5 4-19 16,-4 7-15-16,-2 6-2 0,-4 8 10 15,-1 1 17-15,1 4 17 16,3-1 3-16,4-3 9 16,5-5 5-16,6-11 7 15,1-4 0-15,0-8 1 0,-2-5-3 16,-4-4-2-1,-1-2 0-15,-6-2-1 16,-2 0-1-16,-13-4 0 16,-7 2-3-16,-13-1-5 15,-2 3-3-15,-4 5-5 16,-1 4-3-16,5 11-6 16,1 5 0-16,7 6-2 15,2 4 2-15,3 7-1 0,3 5 1 16,6 12 10-1,1 3 6-15,5 5 9 0,1 3 2 16,-4-6-3-16,3 4-3 16,-4-10-5-16,1-1-9 15,0-8-126-15,1-7-149 16</inkml:trace>
  <inkml:trace contextRef="#ctx0" brushRef="#br0" timeOffset="64136.17">6652 15792 737 0,'-9'16'319'16,"-6"12"-165"-16,-4 6-34 15,-6 1-13-15,1-5-34 0,0-6-28 16,1-11-21-16,3-2-3 15,2-12-3-15,-1-3-3 16,7-11-14-16,-1-8-10 16,5-6-13-16,8 0-3 15,2 2 5-15,9 1 6 16,7 7 14 0,-2 0 11-16,12 12 30 0,-4 6 18 15,-1 8 16-15,1 10-5 16,-4 6-21-16,-2 7-15 15,-3 8-19-15,-2 1-4 16,-5-2 4-16,-1-3-83 0,0-11-282 16</inkml:trace>
  <inkml:trace contextRef="#ctx0" brushRef="#br0" timeOffset="64360.55">6752 15726 849 0,'1'-8'443'0,"3"-9"-156"0,0 19-120 16,-3 9-44-16,4 16-74 15,-1 9-16-15,5 14-2 16,-1-1-1-16,9 13-3 16,-1-4-5-16,-2-4-8 15,4 0-3-15,-11-12-10 16,0 1-72-16,1-12-148 15,-6-8-206-15</inkml:trace>
  <inkml:trace contextRef="#ctx0" brushRef="#br0" timeOffset="64677.42">6866 15988 740 0,'2'-5'384'0,"5"2"-89"16,1-1-175-16,1-1-36 0,5 5-47 15,-1-5-17-15,9-1-12 0,1-1-7 16,-1-10-55 0,-2-2-31-1,-6-3-24-15,-1-1 2 0,-2-1 55 16,-1 1 29-16,2-2 41 16,-3 0 19-16,-2 6 55 15,-1 3 26-15,-6 16-5 0,0 7 0 16,-1 17-28-16,1 13-16 0,2 12 1 15,4 6-5 1,7 3-19 0,-1-8-9-16,7-1-13 15,-3-9-7-15,-2-5-8 16,-4-7-17-16,-10-14-86 16,0-6-80-16</inkml:trace>
  <inkml:trace contextRef="#ctx0" brushRef="#br0" timeOffset="65089.21">7088 15965 777 0,'7'-4'361'0,"8"-2"-148"0,6 0-64 16,6-2-64-16,6 2-26 16,1-8-34-16,-1-2-8 15,-2-1-5-15,-2-5-3 16,-10 2 0-16,-2-2 2 15,-6 6 35-15,-3 3 9 16,-3 8 2-16,1 8-4 0,-1 10-34 16,1 9-9-16,0 10 4 15,-1-1 3-15,0 3 5 16,-5-6 2-16,-1-9-1 16,2-2-2-16,1-12 1 15,1-10-1-15,5-9-8 16,-1-6-2-16,9-7-11 15,4-2 0-15,2-1-1 16,4 4-2-16,-6 2 0 16,-1 7-1-16,-3 13-1 15,-4 4 1-15,-4 14 5 16,-1 6 6-16,-2 14 10 16,0 5 4-16,-2-1-4 15,2-1-2-15,2-14-113 16,3-2 278-16</inkml:trace>
  <inkml:trace contextRef="#ctx0" brushRef="#br0" timeOffset="65899.38">8181 15672 578 0,'16'-7'382'0,"6"-11"-13"16,6 18-167-16,-4 4-49 15,-1 16-78-15,-4 9-23 16,-14 4-31-16,-4 3-3 16,-16-5-2-1,4-3 2-15,1-5-2 0,3-6 0 16,5-10-2-16,0-7-12 16,1-10-14-16,3-4-7 15,6-6-5-15,5 4 8 16,4-1 7-16,0-3 0 15,2 3-9-15,-3-3-7 16,2 0-12-16,0-1 0 16,-6 2 2-16,-4 3 7 0,-7 10 9 15,-4 5 1-15,-3 8 9 16,-3 5 3-16,-2 6 12 16,6 6 8-16,6 6 9 15,9 1 3-15,12-2-1 16,4-2-2-16,9-8-4 15,2-7-1-15,-3-12 3 16,-2-8-1-16,-3-12-5 16,-2-3 0-16,-6-2-8 15,-1-1-1-15,-6 1 0 16,-4-1-1-16,-1 4 2 16,-8 4-2-16,0 7-4 15,-1 5-6-15,-1 10-7 16,2 2 0-16,-1 11 5 15,1 5 7-15,4 6 5 0,-5 1-1 16,0 3-1-16,2 2 2 16,-2-5-56-16,0 0-76 15</inkml:trace>
  <inkml:trace contextRef="#ctx0" brushRef="#br0" timeOffset="66080.68">8703 15356 1193 0,'-5'-1'437'0,"-6"1"-359"16,2 7-44-16,3 5-34 16,4 2-30-16,9 8-152 15,3-1-150-15</inkml:trace>
  <inkml:trace contextRef="#ctx0" brushRef="#br0" timeOffset="66301.72">8837 15644 618 0,'2'13'306'0,"11"17"-86"16,-3-1-42-16,3 0-55 15,3-3-17-15,-5-7-20 16,1-4-1-16,1-11 19 0,-5-6 2 15,5-7-12 1,-1-5-15-16,3-3-26 16,2 3-7-16,-2-2-12 0,-2 2-6 15,-2 1-14-15,-3-1-33 16,-1 4-127-16,1 1-121 16</inkml:trace>
  <inkml:trace contextRef="#ctx0" brushRef="#br0" timeOffset="66870.14">9128 15657 885 0,'9'5'380'16,"13"4"-190"-16,3 7-37 15,2 8-46-15,-4 1-24 0,-7-1-43 16,-4-2-7 0,-6-6-8-16,-3-5-1 15,-2-4 3-15,-5-7 3 16,3-2-14-16,1 1-23 15,0 0-41-15,0-7-21 0,4-16-15 16,14-29 16-16,3 33 25 16,-3-1 14-16,6 8 23 15,1 4 4-15,-5 9 19 16,0 2 10-16,-7 11 9 16,-4 8 0-16,-6 5-8 15,0 3-8-15,-3 2-4 16,-4-3-2-16,2 2-2 15,2-5 0-15,3-5-59 16,2-5-71-16</inkml:trace>
  <inkml:trace contextRef="#ctx0" brushRef="#br0" timeOffset="67190.53">9799 15648 637 0,'-11'-8'305'15,"-10"-6"-132"-15,0 7-45 16,2 7-67-16,2 1-25 16,6 8-20-16,2-2-2 0,5 8 0 15,4 1 1-15,1 4 3 16,10 7-1-16,1-4 0 15,3 0 0-15,4-4-1 16,-7-5 2-16,-1-7 7 16,-7-7 4-1,-2 0-1-15,1 1-2 0,-5-2-12 16,1 0-6-16,0 0-88 0,-17-10-283 16</inkml:trace>
  <inkml:trace contextRef="#ctx0" brushRef="#br0" timeOffset="67512.03">9865 15672 1037 0,'9'7'425'0,"3"8"-255"16,4 6-39-1,-8 0-54-15,-3-3-14 16,-4-2-26-16,0-3-10 15,0-7-5-15,3-2 1 0,4-5-1 16,1-5 0 0,4-6-12-16,2-7-7 15,3-5-8-15,3 0-3 16,2 3 3-16,1 1 2 16,1 9 1-16,-4 4 2 15,-1 7 1-15,1 7 4 0,-11 8 13 16,-1 2 4-16,-4 10 9 0,-4-2 2 0,-1 3-7 31,0-2-6-31,0-5-9 16,-2-4-61-16,2-5-99 15</inkml:trace>
  <inkml:trace contextRef="#ctx0" brushRef="#br0" timeOffset="68810.05">1603 16496 653 0,'0'4'324'0,"0"13"-92"16,-2 10-81-16,-2 21-58 15,-1 10 0-15,4 13-11 16,0 6-16-16,3 5-25 16,4-7-12-16,2-16-13 15,5-9-2 1,2-19-48-16,-4-7-55 0</inkml:trace>
  <inkml:trace contextRef="#ctx0" brushRef="#br0" timeOffset="68971.36">1639 16773 940 0,'3'-1'387'0,"4"-5"-225"0,3 3-74 16,9 2-55-16,0-1-6 15,10 1-17-15,0-3-1 16,7-4-150-16</inkml:trace>
  <inkml:trace contextRef="#ctx0" brushRef="#br0" timeOffset="69345.95">2140 16552 599 0,'-14'-6'312'16,"-15"-4"-59"-16,3 2-58 15,2 4-72-15,3 4-31 0,8 4-65 16,1 4-19 0,6 1-15-16,5-2-3 0,9 2 0 15,4 1 4 1,9 0 7-16,2-2 5 16,1-6 0-16,-4-2 1 0,-3 0-15 0,-7 0-4 15,-15 1-7-15,-1 5-2 16,-12-3 12-16,-4 5 3 15,1-2 5-15,-3 1 1 16,4 5 11-16,3 1 11 16,8 6 21-1,6 3 6-15,8-3 10 0,5 2-1 0,10-2-4 16,4-7 0-16,4-4-16 16,3-4-7-16,5-7-16 15,1-2-59-15</inkml:trace>
  <inkml:trace contextRef="#ctx0" brushRef="#br0" timeOffset="69928.73">3054 16599 601 0,'-9'-5'302'15,"-14"0"-82"-15,2 2-43 16,-9 7-49-16,0 4-29 16,6 9-58-16,0 5-15 15,16 7-25-15,4 5-3 16,11 4 0-16,7-1 2 16,10-5 4-16,4-6 5 15,3-14 6-15,-3-8 6 16,-7-11 11-16,-5-8 4 0,-12-3 3 15,-4-2-3-15,-10 4-14 16,-12 2-7 0,-15 4-10-16,-3 3-3 0,-3 3-3 15,10 2-2-15,14 2-96 16,8 2-63-16,18-2-231 16</inkml:trace>
  <inkml:trace contextRef="#ctx0" brushRef="#br0" timeOffset="70125.56">3182 16643 733 0,'6'0'351'16,"9"-2"-132"-16,6 2-56 16,5 1-63-16,3 1-32 15,3 3-36-15,-1-2-7 0,-2 3-6 16,-1-6-7-16,-4 0-53 15,-7 0-62-15,-6-4-231 16</inkml:trace>
  <inkml:trace contextRef="#ctx0" brushRef="#br0" timeOffset="70283.55">3359 16677 496 0,'-5'7'287'0,"-3"12"-51"16,1 4-37-16,2 6-76 15,5 1-30-15,2 2-38 16,3 1-13-16,3-5-18 16,0-3-4-16,2-13-91 15,1-10-109-15</inkml:trace>
  <inkml:trace contextRef="#ctx0" brushRef="#br0" timeOffset="70583.06">3785 16682 689 0,'0'9'322'0,"-8"12"-117"31,-1 3-47-31,-10 4-36 0,-4 0-18 0,-3-7-25 16,-2-2-15-16,-2-11-16 31,5-3-7-31,5-10-13 0,2-7-6 0,6-5-9 16,1-2-7-1,3-5-9-15,3 4-6 0,4 0-7 16,3 2-2 0,11 7 3-16,-4 4 16 0,10 11 28 15,-2 4 15-15,0 13 11 0,4 3-6 16,1 9-19 0,-3 3-10-16,2 0 14 0,1 1-98 15</inkml:trace>
  <inkml:trace contextRef="#ctx0" brushRef="#br0" timeOffset="75180.23">4011 16680 668 0,'-11'0'327'0,"-11"0"-109"0,2 10-67 16,4 11-88-16,3 5-23 15,9 11-35 1,3 1-6-16,12 0-2 0,9-1 3 15,8-15 4-15,6-9 5 16,6-20 8-16,3-13 5 0,-4-14 9 16,-3-9 4-16,-13-5 18 15,-10-1 6 1,-13-2 10-16,-7 3 0 0,-22 1-16 16,-10-4-12-16,-10 8-14 15,-3 4-9-15,5 20-2 16,10 12-4-1,7 19-14-15,11 10-6 0,15 9-10 16,5 2-1-16,21-3 4 16,8-4 2-16,15-9-3 15,14-4-16 1,12-4-119-16,6 2-73 16</inkml:trace>
  <inkml:trace contextRef="#ctx0" brushRef="#br0" timeOffset="79627.31">4543 16634 518 0,'-8'-5'317'0,"-5"-7"-34"16,-6 8-109-16,-2 2-30 16,0 2-64-16,2 4-31 15,0 5-39-15,4 2-10 16,4 4-16-16,8 1-4 16,10 0 2-16,7-2 1 15,6-4 10-15,-2 1 4 16,-1-7 3-16,-4-1 6 15,-5-2 4-15,-2-2 5 16,-3-3 8-16,-4 1-3 0,0 1-6 16,0 1-4-1,-9 0-5-15,-14 0 0 16,-32 7 2-16,30 2 2 0,14 2-5 16,3 2-3-16,9 0-2 15,4 2-5 1,6 6 1-16,8-1 3 15,2 1 1-15,6-2 1 16,0-4 1-16,0-3 3 0,-1-8 2 16,-3-4 2-16,4-7 1 15,-5-4 0-15,5-1-1 16,1-2-1-16,-5 0-2 16,1-4-1-16,-4 2 2 0,-3 2 0 15,-5 1 6 1,-2 5 4-16,-9 0 6 0,-5-1 3 0,-7 3 6 15,-1 1-1-15,2 2-7 16,2 4-5-16,-2 6-17 16,2 2-3-16,-1 9-7 15,-1 3 2-15,4 9 7 16,1 5 1-16,1 10 6 16,3 7 3-16,0 2-3 15,4 2 4-15,3-1-3 16,3-3-1-16,4-5-2 15,2-6-3 1,2-13-28-16,0-5-51 0</inkml:trace>
  <inkml:trace contextRef="#ctx0" brushRef="#br0" timeOffset="79992.36">4900 16718 833 0,'1'0'371'16,"1"1"-146"-16,1 13-111 0,-2 1-17 0,0 10-6 16,-1-1-14-16,-1-1-37 15,1-2-9-15,5-13-13 16,1-4-4-16,6-11-3 15,-2-11-1-15,8-3-3 16,-3-8-3-16,0-1 0 16,2 4 0-1,-4 8-1-15,0 6-2 0,-2 15 0 16,-7 5 5-16,0 13 9 31,-1 4 3-31,3 8 0 16,1 1-4-16,0-7-10 0,-1 3-12 15,-3-10-116-15,-2-4-101 16</inkml:trace>
  <inkml:trace contextRef="#ctx0" brushRef="#br0" timeOffset="80160.42">4984 16332 864 0,'0'-6'435'0,"-1"-5"-154"16,1 14-114-16,0 22-114 16,0 8-25-16,9 16-13 15,-3-3-2-15,6-2-155 16</inkml:trace>
  <inkml:trace contextRef="#ctx0" brushRef="#br0" timeOffset="80764.69">5645 16607 520 0,'1'0'266'15,"4"-1"-66"-15,13 1-88 0,7 1-19 16,15 3-35-16,3 1-20 16,9 2-19-16,-2 1-2 15,-10-4 0-15,-4-1 0 16,-15-5 1-16,-3-4 4 15,-10 2 3-15,-3-3 2 16,-5 2-7 0,-9-3-4-16,-6 7-11 0,-6 1-5 15,-2 1-1-15,3 10 0 0,3 6 0 16,1 3-3 0,8 11 2-16,2 1 1 15,9 3 1-15,9-1 0 0,1-4 4 16,5-1-1-16,0-9 0 15,9-6-7 1,4-10-80-16,5-7-51 16,5-12-186-16</inkml:trace>
  <inkml:trace contextRef="#ctx0" brushRef="#br0" timeOffset="81026.45">6341 16707 230 0,'7'-1'200'0,"3"0"80"0,-5 6-19 15,-7 12-73-15,-9 3-30 16,-8 7-76-1,-4 1-28-15,-7-3-17 16,1-2-4-16,2-9-3 16,2-5-3-16,4-10-8 15,3-8-3-15,4-7-6 16,0-6-2-16,5-3-2 16,2-1-2-16,6 2-5 15,2 4 1-15,8 10 11 0,3 8 10 16,5 9 28-16,3 6 7 15,2 11 2-15,-1 2-5 16,1 5-19-16,-2 1-10 0,1-2-12 31,-1-2-17-31,-1-8-200 16</inkml:trace>
  <inkml:trace contextRef="#ctx0" brushRef="#br0" timeOffset="81232.28">6431 16712 963 0,'0'0'422'0,"2"3"-165"0,8 15-142 15,3 6-16-15,10 15-11 16,2 4-22-16,6 5-17 16,2 5-5-16,1-3-9 15,1-4-6-15,-6-8-18 16,-5-7-47-16,-7-12-139 15,-7-8-75-15</inkml:trace>
  <inkml:trace contextRef="#ctx0" brushRef="#br0" timeOffset="81430.68">6705 16740 659 0,'-5'-3'425'16,"-6"-2"-22"-16,-6 8-194 0,0 7-51 15,-5 10-76-15,-4 8-17 16,0 13-8-16,-6 4 0 16,-5 12 0-16,1-3-8 15,-3-1-22-15,1-1-10 16,0-6-131-16,-1-5-128 16</inkml:trace>
  <inkml:trace contextRef="#ctx0" brushRef="#br0" timeOffset="81981.13">6862 16669 722 0,'-2'6'331'15,"-4"7"-141"-15,2 6-67 0,0 6-46 16,8 5-10-16,4 0-4 16,5 0-5-16,10-6-9 15,-4-9-6-15,-1-10-6 16,4-6-1-16,-6-13 5 16,3-5 0-16,-1-8-3 15,-6 0-5-15,-4-2-13 16,-6 1-7-16,-2 6-119 0,-3 2-104 15</inkml:trace>
  <inkml:trace contextRef="#ctx0" brushRef="#br0" timeOffset="82131.95">6972 16494 850 0,'-4'-1'408'0,"-6"-6"-179"0,6 7-63 15,1 8-106-15,3 2-40 16,3 9-59-16,0-3-105 0</inkml:trace>
  <inkml:trace contextRef="#ctx0" brushRef="#br0" timeOffset="82791.98">7182 16626 659 0,'2'5'286'31,"2"5"-134"-31,15 4-84 16,5-2-5-16,12 1-11 16,2-1-7-16,-5-2-10 15,-3-5-6-15,-11-3-7 16,-5-5-1-16,-10 0 2 15,-1-3 4-15,-5 1-6 16,1 1-5-16,-5-1-10 16,-6 3-5-16,-3 2-1 15,-7 1-1-15,0 9 0 16,5 3 0-16,1 6 2 16,3 1 1-16,6 3 3 0,5 0 2 15,5-1 0-15,7-1 1 16,4-6 3-16,6-3 1 15,-2-10 3-15,5-2 2 0,-2-9 4 16,-5-6 0-16,3-5-2 16,-4-4-2-16,1-3-6 15,-2 4 0-15,-5 1-5 16,1 4-1-16,-2 5-7 16,2 5-5-16,-3 12 4 15,-2 3 10-15,2 11 21 16,-1 5 11-16,-3 1 3 15,-3 3-6-15,0-2-14 16,-1-4-5-16,1-6-5 16,3-5 0-16,1-11 6 15,3-6 0-15,3-9-3 16,4-7-2-16,2-4-8 16,2 0-1-16,2-1-2 15,4 0-2-15,2 10 0 0,-2 1-1 16,-5 12 15-16,-3 7 20 15,-5 11 24 1,-3 7 10-16,-2 10-7 0,-3 3-15 16,-1 10-24-16,-1 3-9 15,2-3-93-15,4-3-93 16</inkml:trace>
  <inkml:trace contextRef="#ctx0" brushRef="#br0" timeOffset="83640.06">7896 16667 504 0,'-1'0'275'15,"5"6"-18"-15,7-2-133 0,10 1-57 16,9 0-1-16,7-5-15 16,4-2-11-1,1-2-10-15,-4-2-3 0,-9-1-5 16,-9-3-2-16,-10 1-3 16,-5 1-2-16,-6-1-7 15,-6 4-3-15,-7 0-6 16,-2 2-2-16,-6 3-3 15,2 7 2-15,1 8 9 16,2 5 6-16,9 11 10 16,1 1 2-1,9 4-3-15,4 1-4 0,8 0-6 16,4 0-3-16,9-7-2 16,3-7 0-16,12-14-5 15,-2-8-36-15,8-11-112 16,-2-5-29-16,-3-14-8 0,6-1 38 15,0-4 109-15,0-2 30 16,1 6 40-16,-6 5 35 16,-15 11 63-16,-9 7 38 15,-16 12 22-15,-6 6-14 16,-15 10-49-16,-3 2-32 16,-7 2-46-16,-2 1-15 15,-1-7-10-15,4-3-2 16,-1-9-1-16,4-7-1 0,7-8-4 15,1-6-3-15,5-5-8 16,-3-3-2-16,2-4-3 16,5 5-4-16,5 2-2 15,2 6-3-15,8 9-10 16,-6 3 0-16,6 5 4 16,1 8 4-16,6 7 11 15,5 2 4-15,5 3 1 16,3 2 0-16,-1-2-1 15,2 0 1-15,-3-3-1 16,0-6-2-16,-5-5-66 16,-5-3-76-16</inkml:trace>
  <inkml:trace contextRef="#ctx0" brushRef="#br0" timeOffset="83813.25">8857 16885 1177 0,'1'2'503'0,"1"4"-282"15,4 1-38-15,-3 1-61 16,1-2-47-16,2 2-43 16,-1-6-84-16</inkml:trace>
  <inkml:trace contextRef="#ctx0" brushRef="#br0" timeOffset="90185.9">1870 17456 247 0,'-3'-3'174'0,"-4"-2"7"0,0-2-50 0,2 0-67 15,3-3-28-15,2 5-32 16,-2 0-10-16,-2 3-53 16,3 1-79-16</inkml:trace>
  <inkml:trace contextRef="#ctx0" brushRef="#br0" timeOffset="90559.62">1826 17435 445 0,'-9'-4'272'0,"-8"2"-25"0,-12 3-49 0,-4 5 3 16,-8 9-36-16,0 2-28 15,9 17-48 1,4 5-29-16,16 15-21 16,9 8-8-16,19 4-9 15,11-1-5-15,16-14-8 16,13-8-3-16,12-21-1 16,6-13 1-16,0-19 5 15,-7-12 7-15,-17-18 12 16,-12-11 4-16,-27-10 8 0,-5-4 0 15,-24 5-5 1,-18 2 5-16,-23 9 7 16,-15 6-5-16,-4 7-9 0,7 7-15 15,24 16-46 1,14 8-28-16,20 16-115 16,11 7-103-16</inkml:trace>
  <inkml:trace contextRef="#ctx0" brushRef="#br0" timeOffset="90774.52">1652 17654 984 0,'-8'1'418'0,"-3"-1"-219"16,8 3-66-16,10 2-55 15,12-3-29-15,20 3-43 16,14-2 1-16,25 0-1 16,8 3 2-16,1 0-156 15</inkml:trace>
  <inkml:trace contextRef="#ctx0" brushRef="#br0" timeOffset="91256.89">2456 17556 764 0,'-10'-2'352'0,"-16"-4"-147"16,1 5-44-16,-1 8-74 15,2 2-28-15,12 8-54 16,1 2-7-16,16-1-13 16,8-1 0-16,11-3 7 15,7-4 2-15,2-4 3 16,-3-3-2-16,-9-5-1 15,-6-1 1-15,-13-2 7 16,-2 3 5-16,-14 2 3 16,-3 0-1-16,-9 6 3 0,-5 4 4 15,1 4 5-15,2 4-1 16,11 6-8 0,5-4-5-16,11 3 0 0,4-1 4 15,15-1 8 1,6 0 3-16,12-7-1 15,3-6-3-15,-2-8-6 0,-2-4-15 0,-8-4-137 16,-9-2-190-16</inkml:trace>
  <inkml:trace contextRef="#ctx0" brushRef="#br0" timeOffset="91659">2617 17635 934 0,'0'0'387'0,"-3"9"-222"16,-2 3-51-16,-2 10-35 16,-2 3-15-16,7 2-25 15,3-2-8-15,4-3-14 0,5-1-5 16,3-5-5-16,2-4 2 16,4-12 3-1,2-6 3-15,0-9 2 0,-4-2 1 16,-3-1-1-16,-3 1 0 15,-5 0 0-15,-2 2 0 16,-4 4 6-16,-3 6-1 0,-2 10 1 16,-1 8-1-1,1 7-9 1,4 2 0-16,7 1-7 0,3 1-1 0,5-3-3 16,3-2 0-16,5-10 5 31,3-4 3-31,4-11 11 15,-5-3 8-15,-2-9 13 0,-7-4 7 16,-4 2 3 0,-3-3-8-16,-11 3-25 15,2 3-44-15,-9 2-156 16</inkml:trace>
  <inkml:trace contextRef="#ctx0" brushRef="#br0" timeOffset="92220.95">3053 17774 726 0,'0'4'303'16,"1"8"-162"-16,13 2-30 15,7 2-13-15,5-2-14 16,14-9-25-16,-5 0-5 0,3-8-11 16,-2-4-1-1,-11-8-6-15,-5-4-1 16,-11-1-2-16,-9-1-4 0,-8-1-10 15,-4 0-5-15,-13 2-7 16,-1 2-5-16,-3 9-6 16,-1 5-4-1,5 9-10-15,0 10-2 0,8 9-1 16,4 3 0-16,7 9 7 16,4 6 5-16,4 5 7 15,6-1 4-15,4-1 2 16,4 0 1-16,9-10-259 15</inkml:trace>
  <inkml:trace contextRef="#ctx0" brushRef="#br0" timeOffset="92729.19">3601 17744 721 0,'-5'-11'319'16,"-6"-7"-147"-16,-4 1-23 16,-2-2-33-16,-2 5-16 0,-1 6-34 15,1 1-21-15,0 12-30 0,1 7-10 16,6 8-9-1,5 8-1-15,6 4 3 0,10 3 1 16,6-4 3-16,4-2 2 16,5-12 3-16,-5-4 1 15,2-12 6-15,0-6 3 16,-4-5 3-16,0-6 2 0,-6-6-1 16,1 2-2-16,-8 3-3 15,3 3-2-15,-7 7 13 16,-2 1 6-16,0 6-1 31,0 2 1-31,1-2-11 16,0 0-2-16,1 3 5 0,6 13 2 15,26 29 0 1,-11-31 1-16,0-6 2 16,2-1 0-16,-7-4-6 15,0-3-2-15,-6-3-5 16,-2-5-6-16,-3-5-60 0,-3-3-56 15,1 1-285 1</inkml:trace>
  <inkml:trace contextRef="#ctx0" brushRef="#br0" timeOffset="92866">3748 17548 802 0,'-5'-11'442'0,"-8"-6"-79"15,2 4-98-15,6 12-138 16,0-1-52-16,3 10-68 15,3 7-65-15</inkml:trace>
  <inkml:trace contextRef="#ctx0" brushRef="#br0" timeOffset="93248.69">3970 17580 553 0,'3'-1'368'15,"-1"-1"30"-15,3 10-207 16,-3 10-34-16,1 14-44 16,2 12-14-16,0 10-12 15,3 4-12 1,0 3-16-16,-1-7-14 15,-3-5-32-15,1-9-15 0,1-17-87 16,0-8-66-16</inkml:trace>
  <inkml:trace contextRef="#ctx0" brushRef="#br0" timeOffset="93389.64">4060 17831 758 0,'4'-1'415'0,"2"-3"-34"15,3 1-276-15,3 1-31 0,6-5-46 16,8 1-24-16,3-2-156 16</inkml:trace>
  <inkml:trace contextRef="#ctx0" brushRef="#br0" timeOffset="93767">4522 17623 843 0,'-13'-4'402'0,"-17"-5"-164"15,-1 0-57-15,-5 4-80 16,5 2-37-16,7 5-48 16,6 5-12-16,13 3-16 0,5 1-3 15,9 3 7 1,7-2 3-16,7-1 9 0,2 0 2 15,0-5 1-15,-2-5 0 16,-8-1-1-16,-1-1-1 16,-11-3 1-16,-2 3-1 15,-6 4-1-15,4-3 0 16,-4 1 6-16,-22 1 10 0,-28 48 13 16,34-32 5-16,10 7 2 15,6-3 1-15,9 0 5 31,6 1 4-31,8-5 3 0,9-2-5 16,5-8-16-16,4-4-10 16,-1-4-37-16,-1-4-49 0</inkml:trace>
  <inkml:trace contextRef="#ctx0" brushRef="#br0" timeOffset="94240.92">5541 17346 759 0,'0'0'352'0,"2"2"-90"16,-2 12-97-16,7 18-45 0,-3 5 0 16,-1 8-33-16,1 5-9 15,-4-1-3-15,3 2-6 16,-1 3-20-16,2-5-11 16,6-3-22-16,3-3-6 15,9-10-7-15,5-3-5 16,10-12-16-16,4-7-19 15,7-9-110-15,-1-4-105 16</inkml:trace>
  <inkml:trace contextRef="#ctx0" brushRef="#br0" timeOffset="94448.2">5470 17632 437 0,'-3'-2'307'0,"4"2"73"16,4 2-125-16,-5-2-50 15,22 5-7-15,52 11-34 16,-19-12-22-16,4 3-52 0,3-4-27 16,-4-3-47-16,-8-2-80 15</inkml:trace>
  <inkml:trace contextRef="#ctx0" brushRef="#br0" timeOffset="94823.83">6111 17645 762 0,'-4'1'378'16,"-4"1"-148"-16,13-3-80 16,8 1-15-16,16-5-56 15,7 5-20-15,14 0-22 0,3 2-6 16,0 2-14-16,-7 0-11 16,-12-3-169-16,-6 1-308 15</inkml:trace>
  <inkml:trace contextRef="#ctx0" brushRef="#br0" timeOffset="95005.85">6155 17730 524 0,'0'3'311'15,"3"3"-1"-15,7 0-95 0,14 2-59 16,6-2-21-16,13 1-42 15,4-2-20-15,-2-3-28 16,-3-2-15-16,-5-2-140 16</inkml:trace>
  <inkml:trace contextRef="#ctx0" brushRef="#br0" timeOffset="95442.11">6949 17549 682 0,'-14'-3'395'0,"-6"1"-80"15,-5 2-125-15,-2 10-43 16,0 6-80-16,-6 2-25 16,7 6-25-16,3 3-3 15,14 12-9-15,9 0-3 0,15 5 1 16,7-2 1-16,14-8 6 16,6-4 3-1,3-10 5-15,3-10 2 16,1-12 3-16,-3-10 2 0,-1-13 8 0,-8-4 9 15,-14-7 28-15,-9-4 13 16,-17 0 6-16,-11 0-5 16,-18 2-35-16,-2 11-23 0,-8 8-23 31,9 2-12-31,5 14-57 16,0-3-59-16,8 10-196 0</inkml:trace>
  <inkml:trace contextRef="#ctx0" brushRef="#br0" timeOffset="95661.92">7048 17627 439 0,'2'-2'305'0,"2"0"64"0,-4 1-61 16,-2 1-83-16,1 0-35 15,-10 4-90-15,-43 24-5 16,25-6-23-16,-2 4-19 16,-2 2-25-16,8 1-13 15,2 0-94-15,4-6-56 16</inkml:trace>
  <inkml:trace contextRef="#ctx0" brushRef="#br0" timeOffset="96279.01">8144 17569 352 0,'-9'0'242'0,"-13"1"45"0,-2 2-87 15,-5 4-60-15,1 5-18 16,9 4-59-16,3 6-23 16,12 3-11-16,9 5-4 15,14 1 7-15,10-4 4 16,14-10-9 0,3-9-2-16,-1-11 3 15,-6-6 1-15,-18-3 4 16,-11-5 0-16,-18 2-8 15,-15 0-6-15,-11 5-11 0,-7 5-4 16,5 3-3 0,12 1-2-16,14 2-143 0,8 2-160 15</inkml:trace>
  <inkml:trace contextRef="#ctx0" brushRef="#br0" timeOffset="96490.34">8286 17605 647 0,'13'-2'361'0,"6"-2"-29"0,10 4-203 31,5 0-23-31,1 0-40 0,4 3-22 0,-3-2-20 31,-2-1-6-31,-10 0-38 0,-5 0-33 0,-8-6-127 16,-7 3-114-16</inkml:trace>
  <inkml:trace contextRef="#ctx0" brushRef="#br0" timeOffset="96619.35">8449 17615 414 0,'-4'5'312'16,"-1"7"-1"-16,2 5-78 15,-2 5-36-15,5 7-65 16,3 1-27-16,4 1-44 15,4-1-20-15,0-6-31 16,-2-3-70-16</inkml:trace>
  <inkml:trace contextRef="#ctx0" brushRef="#br0" timeOffset="96920.78">8641 17688 993 0,'2'6'439'0,"4"9"-197"15,0 4-58-15,-3 3-53 16,0 1-26-16,-3-4-50 16,-3-4-12-16,2-6-12 15,0-7-3-15,5-9-7 16,5-7-4-16,8-8-9 16,4-2-5-16,4 0-3 15,-2-2 0-15,1 9-2 16,-2 2-1-16,-6 11 3 15,3 7 1-15,-4 11 19 16,-7 6 8-16,-1 8 13 16,-7 4 2-16,-2 4-11 15,2 1-8-15,0-5-28 0,2-6-70 16</inkml:trace>
  <inkml:trace contextRef="#ctx0" brushRef="#br0" timeOffset="97445.72">9789 17597 688 0,'0'-7'336'0,"-11"-5"-109"0,-4 1-28 16,-15 6-39-16,-1 1-29 16,0 6-54-16,-2 9-15 15,7 6-35-15,5 4-14 16,11 5-12-16,9 2-2 15,10 4-2-15,7 0 3 16,13-7 1-16,3-3 4 0,3-12 5 16,-3-4 2-1,-14-6 5 1,-7-1 1-16,-15-5-7 0,-3 3-11 16,-12-4-47-16,-3-1-42 15,-2-1-166-15</inkml:trace>
  <inkml:trace contextRef="#ctx0" brushRef="#br0" timeOffset="97761.17">9846 17639 858 0,'2'1'375'0,"6"0"-195"0,4 3-26 15,-3 4-32-15,-1-1-26 16,0 4-24-16,-2 3-7 0,0 1-12 15,-2 0-6-15,-1 2-16 32,2-1-5-32,2-2-8 15,4 0-4-15,5-4-2 16,1-3-1-16,10-3 0 16,-1-4 1-16,1-6 1 0,-2-2 2 15,-9-5 2-15,-1-4 1 16,-8-6-1-1,-2 0-3-15,-9-1-4 0,-2 4-7 16,-3 3-37-16,0 3-62 16,4 6-177-16</inkml:trace>
  <inkml:trace contextRef="#ctx0" brushRef="#br0" timeOffset="98046.36">10217 17624 747 0,'0'-4'413'0,"4"-6"-71"15,-3 9-77-15,3 8-92 0,2 8-37 16,-1 22-52-16,3 4-5 15,-1 17-18 1,3 3-13-16,-1 1-22 16,2-5-8-16,-4-9-54 0,2-8-61 15,-7-19-154-15,-1-6-172 16</inkml:trace>
  <inkml:trace contextRef="#ctx0" brushRef="#br0" timeOffset="98190.39">10331 17819 897 0,'1'-3'509'0,"5"-1"-24"0,2 4-331 15,6-2-34-15,4-1-64 16,1 0-26-16,4-2-32 16,2-1-81-16</inkml:trace>
  <inkml:trace contextRef="#ctx0" brushRef="#br0" timeOffset="98531.5">10512 17337 829 0,'-1'0'404'0,"1"18"-129"16,0 13-101-16,9 29-96 15,4 6-7-15,3 3-27 16,-1-3-12-16,-2-11-15 16,-6-3-3-16,-8-11-15 15,-5-9-62-15,-3-15-248 16</inkml:trace>
  <inkml:trace contextRef="#ctx0" brushRef="#br0" timeOffset="98844.26">10633 17273 925 0,'16'-2'389'15,"13"1"-213"-15,-3 8-49 0,-9 12-45 16,-4 6-19-16,-11 2-25 16,-2 1-11-16,-16-3-9 15,-3 0-1-15,2-9-6 16,-1-2-8-16,9-6-30 15,8-7-6-15,8-1-6 16,11-1 5-16,3 1 26 16,5 2 3-16,-4 6 4 15,-2 7-3-15,-2 2 2 16,-8 5 2-16,-9 0 2 16,-4-2 3-1,-10 0-1-15,-1-1-8 0,2-5-116 16,-5-5-114-16</inkml:trace>
  <inkml:trace contextRef="#ctx0" brushRef="#br0" timeOffset="99359.78">11081 17654 518 0,'3'-4'282'15,"5"-7"-56"-15,-8-3-30 0,-8 1-41 16,-6-3-17-16,-13 4-25 16,-5 3-7-16,0 9-31 15,2 4-16-15,7 9-28 16,7 0-13-16,9 8-9 16,5 3 0-16,10 4 3 15,6-3 1-15,9-5 0 16,4-5-1-16,3-13 1 15,0-5-3-15,-3-12-5 16,-4-5-3-16,-4-5-8 16,0-2 0-16,1-3 1 15,1-2 1-15,7-8 4 16,-3-2 0-16,2 0 0 16,-4 5 1-16,1 15 9 15,-2 8 9-15,-1 21 30 16,0 8 9-16,-5 22 4 15,2 5-3-15,-4 6-28 16,-1 1-9-16,-8-8-13 16,-2 0-2-16,-4-7-3 0,-4-7-2 15,3-7-11-15,-3-9-41 16,-3-9-49-16,-1-5-11 16,-7-8-23-16,-3 0 23 15,1 2 38-15,-5 3 12 16,0 10 33-16,-5 3 18 15,1 5 9-15,4 0-31 16</inkml:trace>
  <inkml:trace contextRef="#ctx0" brushRef="#br0" timeOffset="99782.07">11630 17607 1283 0,'9'1'530'0,"0"8"-323"0,0 8-48 15,-2 9-66-15,-6 2-30 16,-1-1-36-16,-6-5-6 16,4-8-7-16,0-9 1 15,6-8-3-15,10-9-1 16,7-7-3-16,2-2-3 16,-3-2-2-16,-4 2-2 15,-2 6-1-15,-4 5-2 16,1 10-2-16,0 9 0 15,-5 11 2-15,-1 2 0 0,-2 4 2 16,-3 2 0-16,-3-5-6 16,0 0-40-1,-1-6-103-15,2-3-93 0</inkml:trace>
  <inkml:trace contextRef="#ctx0" brushRef="#br0" timeOffset="99955.05">11690 17265 1119 0,'-3'-3'514'0,"3"1"-235"16,-1 7-95 0,1-5-114-16,3 30-27 0,10 48-30 0,-5-30 0 15,1-3-159-15</inkml:trace>
  <inkml:trace contextRef="#ctx0" brushRef="#br0" timeOffset="100920.17">12508 17537 624 0,'3'-4'326'16,"9"-9"-52"-16,4 4-119 16,15 2-70-16,5-1-8 15,3 8-27-15,2 0-14 0,-2 0-13 16,-11-1-3-16,-7-2-5 16,-6 1-3-16,-11-1-5 15,-4 3-2-15,-10 3-2 16,-7 1-2-16,-6 7 1 15,0 2 0-15,3 5 1 16,1 4 1-16,12 2 4 16,3 5 3-16,11 0 6 15,7 0 2-15,7-5 5 16,3-5-1-16,4-9-4 16,-1-5-1-16,1-10-2 15,-4-5 0-15,-2-10-4 16,0-2-1-16,-2-1-3 15,-2-2-1-15,-5-2 1 0,0-1-1 16,-9 10-3-16,-2 4 2 16,-3 13 5-16,-3 8 7 15,-1 9 9-15,2 7 1 16,0 1 6-16,3 1 0 16,7-1-4-16,6-4-2 15,3-1-8-15,1-8-1 16,-1-9 4-16,-3-6 1 0,0-9-2 15,3-3-1-15,-3-2-8 16,-2-4-2-16,-3 0-2 16,-2 6-2-16,1 3-6 15,-1 6-3-15,1 8 1 16,-4 5 1-16,-2 10 6 16,6 3 5-16,0 4-1 15,7-1-2-15,3-5-1 16,-2-1-1-16,0-9 1 15,-4-3 1-15,-6-8 2 16,-2-3 0-16,1-3-2 16,-1-3-2-16,5 0-4 15,-1 1-2-15,1 1-4 16,7 5-2-16,-5 4-2 0,3 4 0 16,-1 7 4-16,2-1 1 15,1 6 3-15,0-3 1 16,1-5 3-16,-1-1 2 15,0-10 4-15,1-2 1 16,-3-6 3 0,-1-2 1-16,-4-3-2 15,-4 2-3-15,0-2-24 0,0-1-52 16,0 7-167-16</inkml:trace>
  <inkml:trace contextRef="#ctx0" brushRef="#br0" timeOffset="101474.37">14526 17489 859 0,'3'3'410'0,"-4"10"-159"0,-10 1-19 16,-14 10-67-1,-7-1-30-15,-12 4-50 16,-2 0-26-16,1-9-30 0,1-2-7 16,13-13-5-1,9-5-1-15,8-8-8 0,7-5-8 16,0-5-19-16,3-2-13 15,1 1-11-15,2 2 2 16,10 0 12-16,4 2 12 16,3 6 12-16,6-1 5 15,-1 11 12-15,-2 3 10 0,6 18 19 0,0 11 4 16,0 8-1-16,3 6-8 0,-5 2-16 31,-1-3-5-31,2-6-79 16,3-4-79-16</inkml:trace>
  <inkml:trace contextRef="#ctx0" brushRef="#br0" timeOffset="102106.82">14555 17060 889 0,'11'-1'345'0,"13"-1"-229"15,7-2-23-15,9 4-14 16,5 1-16-16,10-1-31 16,0 2-6-16,-9-5-10 15,-7-3-2-15,-19 3 0 16,-10-5-4-16,-16 1-9 16,-7 1-3-16,-11 2-5 15,-1 6 2-15,1 5 2 16,4 0 0-16,11 2-1 15,3-3 2-15,12 5 2 16,4 2 2-16,4 1 2 16,1-3 0-16,-4-4 0 15,-4-2 0-15,-5-4 3 0,-2 2 2 16,-5 0 14-16,4-3 5 16,0 0 14-16,-1 14 1 15,4 56-5-15,6-18-2 16,9 18-6-16,2 10 0 15,-3 0-5-15,0 0-4 16,-16-11-6-16,-10-5-4 0,-16-11 2 16,-5-8-1-16,-5-12 3 15,1-9 0-15,-1-19 2 16,4-5-1-16,7-20-5 16,6-4-6-16,11-5-19 15,6-2-9-15,5 2-34 16,10 3-23-16,4-1-69 15,-1 2-87-15</inkml:trace>
  <inkml:trace contextRef="#ctx0" brushRef="#br0" timeOffset="102232.59">14790 17527 790 0,'10'2'391'15,"13"3"-95"1,4 3-94-16,9-1-75 0,1 1-34 15,3-3-91-15,0-5-84 16</inkml:trace>
  <inkml:trace contextRef="#ctx0" brushRef="#br0" timeOffset="102669.88">15384 17699 456 0,'-1'-6'285'0,"-1"-11"14"15,-6 2-80-15,-8-5-63 0,-9 1-23 16,-8-2-38-16,-2-2-11 0,1 10-14 31,3 7-6-31,6 10-17 0,6 8-14 0,6 7-14 16,6 2-4-1,7 5 0 1,1 1 2-16,15 0 4 0,3-5 1 16,11-7-4-1,4-4-1-15,-2-10-27 0,-2-4-48 16,-7-8-154 0</inkml:trace>
  <inkml:trace contextRef="#ctx0" brushRef="#br0" timeOffset="102806.63">15346 17363 696 0,'-1'-4'299'0,"-5"-4"-138"16,6 8-140-16,0 2-45 16,3 4-154-16</inkml:trace>
  <inkml:trace contextRef="#ctx0" brushRef="#br0" timeOffset="103010.75">15429 17517 374 0,'8'11'274'16,"6"16"11"-16,3 0-81 15,-2-1-25-15,0 1-34 16,-3-5-12-16,-4-7-12 16,-1-4 2-16,3-9 6 15,-1-5-3-15,5-9-20 16,0 2-15-16,-3-9-27 15,2 1-9-15,-8-1-21 16,1-1-11-16,-3 5-76 16,-1 2-76-16</inkml:trace>
  <inkml:trace contextRef="#ctx0" brushRef="#br0" timeOffset="103579.2">15758 17541 737 0,'-8'7'363'15,"-4"2"-131"-15,3 12-107 16,0 1-34-16,9 5-32 16,2 2-3-16,11-2 6 0,4-2 3 15,4-9-7-15,2-4-9 16,0-13-12-16,-2-4-6 15,-1-5-7-15,0-7-4 16,-4-2-6-16,0-2-3 16,-7-2-1-16,-3 5-2 0,-6-1-2 15,-7 6-1-15,2 5-9 16,-4 1-3-16,1 14 3 31,4 4 2-31,3 7 7 0,4 4 5 16,11-1 5-16,4-4 3 15,8-2 8-15,3-2 6 16,-1-9 9-16,-1-2 6 0,-9-7 4 16,-6-5-3-16,-10-4-15 15,-2 1-8-15,-1-2-15 16,1 0-13-16,0 4-75 16,2-3-47-16,-2 6-131 15,0-3-109-15</inkml:trace>
  <inkml:trace contextRef="#ctx0" brushRef="#br0" timeOffset="103823.55">16104 17516 364 0,'2'-2'338'16,"6"-1"111"-16,-3 2-53 16,-2 4-111-16,2 6-58 15,-1 8-85-15,7 0-23 0,-3 7-33 16,3-3-13-16,3 0-23 16,-2-1-7-1,3-4-18-15,-2 1-4 16,-2-9-7-1,1-4-3-15,2-5 0 0,1-5-1 16,3-3-5-16,0-1-2 16,0-6-1-1,-1-2 0-15,-1-2 2 16,-4-1-1-16,-2 4-2 16,-1 0-3-16,-6 9-58 0,1 1-52 15,-2 6-187-15</inkml:trace>
  <inkml:trace contextRef="#ctx0" brushRef="#br0" timeOffset="104053.05">16654 17710 992 0,'3'2'585'16,"4"1"-105"-16,-2 2-179 16,0 3-35-16,0-1-96 15,-3 1-39-15,2-3-54 16,-2-2-28-16,0-6-83 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0-03T09:27:46.136"/>
    </inkml:context>
    <inkml:brush xml:id="br0">
      <inkml:brushProperty name="width" value="0.05292" units="cm"/>
      <inkml:brushProperty name="height" value="0.05292" units="cm"/>
      <inkml:brushProperty name="color" value="#FF0000"/>
    </inkml:brush>
  </inkml:definitions>
  <inkml:trace contextRef="#ctx0" brushRef="#br0">18704 884 39 0,'0'0'28'0,"9"-43"-3"16,-9 43-4-16,0 0-2 15,0 0-2-15,0 0-5 16,0 0-3-16,-6 77-1 16,6-26-1-16,0 20-2 15,0 13 1-15,-4 5-4 16,4 13 1-1,0-5-1-15,0-6 0 16,0-10-3-16,0-17-1 16,0-15-4-16,0-17-2 15,2-5-13-15,-2-27-18 16,0 0 1-16,0 0-1 16,-9-25 1-16</inkml:trace>
  <inkml:trace contextRef="#ctx0" brushRef="#br0" timeOffset="519.97">18674 860 18 0,'0'0'28'0,"0"0"-5"0,0 0-4 16,0 0-3-16,0 0-3 16,0 0-3-16,0 0-1 15,0 0-2-15,-37 41-1 16,37-41-1-16,-32 44-1 15,32-44 0-15,0 0-1 16,-46 45 1-16,46-45 0 0,0 0-1 16,0 0 0-16,0 0-1 15,0 0 0-15,0 0 1 16,21-48 0-16,-21 48-2 16,32-50 1-16,-32 50-3 15,35-46 2-15,-35 46 0 0,0 0-1 31,0 0 0-31,41-48 0 0,-41 48-1 16,0 0 0-16,0 0 2 16,0 0-1-16,0 0 1 15,18 46 0-15,-18-46-1 16,26 43 0-16,-26-43-5 16,36 41-10-16,-36-41-23 15,48 28 0-15,-48-28-1 0,45 8 0 16</inkml:trace>
  <inkml:trace contextRef="#ctx0" brushRef="#br0" timeOffset="920.92">19159 718 41 0,'0'0'34'0,"0"0"-1"15,0 0-7-15,0 0-9 16,-49 7-6-16,49-7-6 0,0 0 2 16,-43 63-1-16,43-63-3 15,-6 71 0-15,6-71-1 16,16 47-1-16,-16-47 1 16,0 0-3-16,52 59-6 15,-52-59-15-15,48 12-16 31,-48-12 0-31,0 0 0 0,51-22 1 16</inkml:trace>
  <inkml:trace contextRef="#ctx0" brushRef="#br0" timeOffset="1205.08">19327 753 62 0,'0'0'34'0,"-8"-43"0"0,8 43-13 16,0 0-7-16,0 0-7 15,0 0-3-15,9 63 1 16,-9-63-2 0,10 61 2-16,-10-61-2 15,8 44-1-15,-8-44-3 16,10 48 0-16,-10-48-2 15,0 0-5-15,0 0-14 16,0 0-16-16,0 0-2 16,0 0 3-16,0 0 1 15</inkml:trace>
  <inkml:trace contextRef="#ctx0" brushRef="#br0" timeOffset="1421.52">19264 834 68 0,'0'0'36'15,"0"0"-1"-15,0 0 2 16,0 0-31-16,42-4-4 16,-42 4-7-1,47 4-14-15,-47-4-17 0,46 6-3 31,-46-6 2-31,0 0 0 0</inkml:trace>
  <inkml:trace contextRef="#ctx0" brushRef="#br0" timeOffset="1805.13">19527 756 44 0,'0'0'35'0,"0"0"-2"16,0 0-4-16,0 0-12 16,0 0-8-16,48 34-5 15,-48-34 0-15,20 41 2 0,-20-41-2 16,8 61 0-16,-8-61-1 16,0 0 0-16,-25 58-3 15,25-58-8-15,0 0-29 16,-53 34-3-16,53-34 1 15,0 0-2-15</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08T07:44:42.631"/>
    </inkml:context>
    <inkml:brush xml:id="br0">
      <inkml:brushProperty name="width" value="0.05292" units="cm"/>
      <inkml:brushProperty name="height" value="0.05292" units="cm"/>
      <inkml:brushProperty name="color" value="#FF0000"/>
    </inkml:brush>
    <inkml:context xml:id="ctx1">
      <inkml:inkSource xml:id="inkSrc51">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0-08T07:48:16.244"/>
    </inkml:context>
  </inkml:definitions>
  <inkml:trace contextRef="#ctx0" brushRef="#br0">16784 11496 208 0,'4'-2'180'16,"4"-5"23"-16,-4-3 1 15,-3 5-1-15,-7-3-8 16,-2 0-8-16,-6 2-31 16,-2 2-20-16,-3-3-32 15,1 4-17-15,2 3-36 16,-1 0-13-16,4 5-24 16,1 0-10-16,2 6-9 15,1 0-7-15,9 7-4 16,5 5 2-16,4-3 2 15,8 4 5-15,5-7 5 16,0-2 2-16,6 0 1 0,-2-7 3 16,-3-8 1-1,-1 1 0-15,-2-8 18 0,-6-8 11 16,-5-2 27-16,-8-7 14 16,-9-3 2-1,-4 7-1-15,-6 0-9 0,-4 3-7 16,-4 5-15-16,-2 5-11 15,1 7-19-15,2 3-10 0,5 5-9 16,4 2-4 0,5 2-7-16,4 1-2 15,7 8-7-15,2 1 3 16,4 2 2-16,3-3 1 16,5-8 7-16,2-2 1 15,8-8 11-15,5-1 7 0,0-9 11 16,0-7 10-16,-6-5 6 15,-5-2 2-15,-4-3 0 16,-2 3-6-16,-10 4 6 16,-3-2 2-16,-12 6 3 15,-5 2-1-15,-9 2-20 16,-3 4-6-16,1 6-13 0,2 5-3 16,4 9-4-1,3 0-2-15,9 3-1 16,4 2-2-16,4 2 2 15,4 0-1-15,9-1 1 16,2-3 3-16,10-8 1 16,2 1 3-16,1-10 2 15,0-1 2-15,-5-5 4 16,-5-6 3-16,-8-4 5 0,-4-4 2 16,-6-5-1-1,-3 2-3-15,-1-2-7 0,-4-1-37 16,8 5-190-16,3 2-158 15</inkml:trace>
  <inkml:trace contextRef="#ctx0" brushRef="#br0" timeOffset="573.8184">17058 10604 716 0,'-7'5'394'16,"-4"5"-75"-16,-3 17-175 15,-3 8-41-15,-9 16-44 16,-3 3-12-16,2 3-15 0,0-1-2 15,8-7-17 1,1 0-5-16,6-13-6 16,0-4 0-16,5-9 6 15,4-9-1-15,3-8 25 0,-1-6 6 16,1-16 2 0,4-5 1-16,8-11-18 0,4-6-4 15,9-8-3-15,1-6-4 16,2-5-5-16,-2 4-1 0,-8 7 14 15,-3 7 11-15,-10 15 15 16,2 7 8-16,-4 7-3 16,-2 3-4-16,1 7-12 15,-2-1-10 1,0 1-17-16,0 0-8 0,0 8-6 16,4 19 1-16,11 42 3 15,-3-25-1-15,5 9 2 16,4 1 1-16,-1-6 0 15,0-2 2-15,-3-9 0 0,-2-7 1 16,-1-7 19-16,-1-4-45 16,-3-7-58-1,-3-5-35-15,-1-2-112 0,-4-5-17 16,-5-9-195 0</inkml:trace>
  <inkml:trace contextRef="#ctx0" brushRef="#br0" timeOffset="779.6584">16899 10970 642 0,'-3'0'368'15,"-4"0"-39"-15,7-3-58 16,0 2-66-16,7-1-26 16,23-6-41-16,49-14-11 15,-39 13-36-15,0-1-21 16,-14 6-35-16,-7 0-9 15,-6-1-9-15,-4-1-3 16,-4 5-33-16,2 2-96 16</inkml:trace>
  <inkml:trace contextRef="#ctx0" brushRef="#br0" timeOffset="183845.252">2057 8153 746 0,'-3'-6'406'15,"-3"-9"-112"-15,-2 16-138 16,1 13-43-16,5 23-73 0,-3 16-23 15,3 27-7-15,-1 6 0 16,1-2-3 0,3-9 2-16,5-22 0 15,0-12-3-15,-2-19-3 16,0-9 78-16,-7-19 48 16,1-12 11-16,-2-17 13 15,-9-13-77-15,7-15-45 16,-3-7-11-16,1-11-12 15,7 0 0-15,-2 12-7 16,2 8-1-16,7 25 0 0,-1 7-4 0,-2 15 0 16,-1 8-1-16,2 2-11 15,0 4-4 1,1 15-3-16,5 12 1 16,1 21 15-16,0 15 5 15,8 22 3-15,-1-1 2 0,10-12-3 16,2-15 0-16,11-28-2 15,1-10 2-15,-2-22 6 16,-2-9 6-16,-5-21 8 0,-5-14-2 16,-5-20 1-16,-6-8-1 15,-12-8-4-15,-4 2 1 16,-3 18-8-16,2 10-6 16,0 23-6-1,0 14-7-15,-1 17-7 16,-4 11 3-16,1 17 0 0,1 10 5 15,0 17 10 1,2 6 1-16,7 15 1 16,3-2 2-16,12-9-3 0,2-4-2 0,8-25-5 15,5-5-5-15,3-14-103 16,3-8-71-16,2-3-141 31,-1-5-74-31</inkml:trace>
  <inkml:trace contextRef="#ctx0" brushRef="#br0" timeOffset="184146.4124">2884 8509 210 0,'9'-12'197'16,"15"-18"85"-16,0-4-18 15,-1-5-24-15,-2-2-5 0,-9 1-3 16,-8 1-3 0,-6 7-18-16,-5 3-13 15,-11 3-51-15,-4 4-28 0,-13 8-51 16,-6 2-27-16,-2 17-29 15,-2 9-9-15,1 15-4 16,8 7-1-16,10 15-2 16,9 3-1-16,17-1-4 15,8 0 0-15,15-12 1 16,6-10 1-16,10-17 0 16,6-10 3-16,7-11 6 15,-6-12 7-15,-4-15 3 16,-9-6 1-16,-13-12-11 15,-7 0-38-15,-7 7-145 0,-6 8-114 16</inkml:trace>
  <inkml:trace contextRef="#ctx0" brushRef="#br0" timeOffset="184623.1573">3228 8177 802 0,'4'-5'436'0,"3"-2"-86"16,1 14-226-16,0 6-58 16,-4 23-42-16,-1 8-1 15,-7 14-4-15,-3 6-1 16,-2-5-6-16,1-7 0 16,2-14 0-16,3-14 2 0,-1-14 35 15,4-3 37-15,0-20 16 16,0-7 1-16,3-16-27 15,-1-12-39-15,-1-10-15 16,-1-5-3-16,6 5-10 16,-1 5 4-16,2 17 4 15,2 12 3-15,-4 16-4 16,0 8-6-16,4 18-10 16,4 9-4-16,8 14 1 15,6 8 1-15,6 9 2 16,0-5 1-16,-1-7 2 15,-3-11-1-15,-1-18 1 16,-2-6 2-16,2-19 10 16,4-9 1-16,-5-20 47 15,-2-13 10-15,-4-7 7 0,-5-2 0 16,-8 0-45-16,-8 7-12 16,-7 15-19-16,-5 10-8 15,-7 15-45-15,1 9-48 16,3 10-234-16,3 9-236 15</inkml:trace>
  <inkml:trace contextRef="#ctx0" brushRef="#br0" timeOffset="184985.7216">4161 8216 998 0,'-10'-10'474'0,"-17"-12"-190"15,-1 4-68-15,1 7-102 16,-7 7-42-16,8 10-54 0,-5 7-15 16,-4 16-11-16,2 7-1 15,0 14-1-15,9 4 0 16,18 6-2-16,12-4-4 15,18-35-2 1,-12-11 0 0,1 1 10-16,43 16 10 0,10-27 32 15,3-10 28-15,-34-27 40 0,-8-8 12 16,-16-13-10-16,-11-3-24 16,-11 7-48-16,-8 8-38 15,-12 18-127-15,-6 13-84 0,-7 19-428 16</inkml:trace>
  <inkml:trace contextRef="#ctx0" brushRef="#br0" timeOffset="185303.0557">2088 8887 870 0,'14'0'359'0,"37"-3"-177"16,26-2-72-16,61 1 19 16,25 1-6-16,46 12-31 15,10 0-19-15,19 2-30 16,1-6-13-16,-25-13-2 15,-15-4 0-15,-67-5 0 16,-30 4 0-16,-57 5-3 0,-20 4 3 0,-25 5-10 16,-8 2-17-1,-9-3-221-15</inkml:trace>
  <inkml:trace contextRef="#ctx0" brushRef="#br0" timeOffset="185908.2081">4948 8436 711 0,'9'-7'388'0,"6"-4"-75"15,1 7-93-15,-4 8-108 16,-5 10-35-16,-3 11-41 15,-4 3-10-15,-7 6-2 16,1-4-2-16,1-10-6 16,7-2-4-16,6-14-5 15,3-6 4-15,9-13 2 16,2-8 0-16,6-7-1 0,5-1-4 16,0 2-2-16,-5 6 11 0,-10 12 8 15,-3 8 2 1,-10 19 3-1,-5 10-7-15,-2 9-6 16,-3 6-1-16,-1-5 18 0,3-2-102 16</inkml:trace>
  <inkml:trace contextRef="#ctx0" brushRef="#br0" timeOffset="186806.335">6253 8289 609 0,'-4'-8'380'0,"-3"-10"-36"16,-14 4-148-16,-1 3-43 16,-5 7-66-16,-4 4-23 15,6 10-44-15,2 1-16 16,9 9-13-16,7 5-2 16,13 3 0-16,7 8 2 0,16-8 5 15,-3-6 4-15,9-11 3 16,-2-7 4-16,-5-8 7 15,-2-3 8-15,-17-7 6 16,-9 3 1-16,-18-2-9 16,-7 2-9-16,-11 11-12 15,-1 1-7-15,3 12-5 16,4 3-1-16,9 4-1 16,5 3 1-16,10-1 2 15,6 4 1-15,10-2 4 16,7-2 1-16,9-5 4 15,2-2 2-15,6-8 3 16,4-5 2-16,3-4 3 16,1-8 1-16,-1-9 3 15,-7 0 2-15,-9-8 1 16,-5 3 0-16,-13 1-4 16,0 3-3-16,-5 9 8 0,1 4 3 15,-3 8-3-15,0 4 0 16,-1 8-14-1,-2 2-2-15,2 5 0 0,1-2 0 16,1-6 0-16,0-2 0 16,5-6 5-16,-2-4 3 15,0-12 5-15,0-7 2 0,-1-12-2 16,4-8-4 0,5 1-6-16,1 4-3 15,5 4 0-15,0 8-1 0,-2 13 0 16,0 5 1-16,-5 14 1 15,-3 5 0-15,-2 16 2 16,-3 2-1-16,-1 10-1 16,3 1 0-16,4-10-73 15,4-4-115-15</inkml:trace>
  <inkml:trace contextRef="#ctx0" brushRef="#br0" timeOffset="186970.9509">6831 8304 839 0,'1'0'444'0,"-4"1"-136"15,-1 12-106-15,1 17-128 0,1 6-29 16,3 7-15 0,2-3-11-16,10-9-20 15,-2-6-90-15</inkml:trace>
  <inkml:trace contextRef="#ctx0" brushRef="#br0" timeOffset="187341.6714">6983 8231 968 0,'0'-1'396'0,"9"1"-249"15,6-1-63-15,15 2-65 16,7 3-8-16,5-3-5 16,0 1 1-16,0-2 4 15,-5 0 0-15,-11-2 3 16,-3-3 3-16,-16 1 6 16,-5-3 4-16,-12 1 4 15,-7 1 6-15,-7 7 2 16,-4 2-1-16,-2 9-10 15,6 2-8-15,3 7-17 16,6 5-3-16,12 10-3 16,3 4-1-16,11-3 1 15,8-4 2-15,7-7-1 0,5-8 0 16,10-6-8-16,-1-6-27 16,0-13-100-1,8 2-114-15</inkml:trace>
  <inkml:trace contextRef="#ctx0" brushRef="#br0" timeOffset="187593.7925">7710 8327 769 0,'0'4'392'0,"0"1"-105"15,-13 13-127-15,-8 4-46 0,-8 4-39 16,-3 4-26 0,-1-3-27-16,-1-5-5 0,4-10-4 15,3-5-4-15,3-7-14 16,5-10-4-16,6-6-6 15,4-3 1-15,9-4 8 16,2 2 0-16,10 10 3 16,0-1 3-16,5 11 7 15,2 8 2-15,3 13 0 16,2 6-1-16,2 5-4 16,-4-1-1-16,-4-1-46 15,-2-6-109-15</inkml:trace>
  <inkml:trace contextRef="#ctx0" brushRef="#br0" timeOffset="187738.3537">7547 8068 1341 0,'-2'0'496'15,"-1"1"-388"-15,3 6-52 16,0-7-346-16</inkml:trace>
  <inkml:trace contextRef="#ctx0" brushRef="#br0" timeOffset="188124.2343">7839 8240 989 0,'0'-3'474'15,"-4"1"-217"-15,4 8-105 16,5 5-123-16,31 69-25 16,5-6 0-16,5 5 1 15,0-5-1-15,0-4 12 16,-6-12-147-16,-6-7-104 15</inkml:trace>
  <inkml:trace contextRef="#ctx0" brushRef="#br0" timeOffset="188305.8553">8225 8313 1132 0,'-21'0'491'16,"-19"1"-260"-16,-12 21-114 0,-5 11-41 15,-1 16-37 1,5 5-15-16,10 5-23 16,6-2 3-16,16-3-148 15,2-1-118-15</inkml:trace>
  <inkml:trace contextRef="#ctx0" brushRef="#br0" timeOffset="188587.8261">8377 8344 880 0,'-9'2'449'0,"-10"0"-131"16,6 11-187-16,-1 2-51 15,8 10-53-15,7 5-11 16,11 1-9-16,0 0 2 0,8-9 6 0,2-6 7 31,7-11 13-31,4-5 7 0,-1-8 15 16,-3-3 3-16,-10-6-7 15,-8-7-5-15,-7-4-28 16,-4 1-52-16,-3 3-194 16,0 6-221-16</inkml:trace>
  <inkml:trace contextRef="#ctx0" brushRef="#br0" timeOffset="188801.8486">8628 8333 1099 0,'5'0'473'0,"7"2"-264"16,1 7-89-16,4 15-83 16,-2 2-11-16,-2 10-6 15,0-3-2-15,-3-4-5 16,3-4-2-16,2-11 0 15,0-6 4-15,2-10 12 0,-1-7 6 16,2-10 4-16,-1-3-4 16,-5-6-34-16,-2 1-67 15,3-1-427-15</inkml:trace>
  <inkml:trace contextRef="#ctx0" brushRef="#br0" timeOffset="189306.4295">9231 8282 828 0,'-5'-6'431'16,"-10"-6"-134"-16,-6 6-119 15,-3 6-45-15,-5 3-68 16,-1 8-29-16,4 10-30 15,3 4-6-15,10 10-4 16,6 1-2-16,9-2-3 16,10-9-1-16,7-9-2 15,3-5 2-15,3-8-4 0,-2-4-15 16,-3-12-33-16,-2 1-7 16,1-6 9-16,-3 2 16 0,-1 2 38 15,0-1 14 1,-3 5 37-16,-1 3 11 15,3 9 10-15,-5 7-2 16,0 5-23-16,-2 6-5 0,-6-1 0 16,4-1-1-1,-5-4-9-15,-1-5-5 16,2-9-2-16,6-5-1 0,7-8-3 16,4-7-1-16,5-4-6 15,3-2-3 1,0 5-5-16,4 4-1 0,-1 16-2 15,-6 5-1-15,-8 13 3 16,-3 8 2-16,-7 5 4 16,-4 3 0-16,-1-2 23 15,0-1-80-15</inkml:trace>
  <inkml:trace contextRef="#ctx0" brushRef="#br0" timeOffset="190113.0456">10177 8249 774 0,'2'-6'405'16,"7"-1"-125"-1,3-1-75-15,12 2-114 16,-1 3-39-16,8 0-35 15,6 2-7-15,-8 1-3 16,1 0 0-16,-12 0 2 16,-6 0 1-16,-6-1 4 15,-6 1-2-15,-12-1-7 16,-5 1-5-16,-7 6-13 16,-2 5-3-16,8 12-3 15,-1 6 1-15,11 8 6 16,4 3 2-16,8 1 8 15,11-7 2-15,5-13 2 16,9-5 4-16,-2-13 5 16,3-7 4-16,1-6 2 0,-3-10-1 0,-7-6-3 31,5-2-3-31,-4-4-4 0,-1 1-1 16,0 9-7-16,-10 4-4 0,-5 14-9 15,-2 8-2 1,-4 15 5-16,-3 6 4 15,-1 11 11-15,1 1 2 16,6-7-1-16,4-3-1 16,9-7 1-16,1-8 2 15,1-10 7-15,0-7 2 16,-3-12 0-16,0-4-1 16,-4-5-7-16,0-2-4 0,1 0-5 15,-5 3-5-15,8 10-5 16,-3 2-1-16,-2 11-2 15,2 3 1-15,-4 8 5 16,4 4 2-16,4 3 7 16,6 3 2-16,6-1 11 15,0-1 5-15,-2-2 10 16,-6-3 5-16,-14-4 9 16,-5 0 10-16,-10 2 5 15,-4 2-7-15,-1 1-34 16,5-3-169-16</inkml:trace>
  <inkml:trace contextRef="#ctx0" brushRef="#br0" timeOffset="190583.8258">11747 8018 975 0,'0'-3'452'16,"2"4"-233"-1,-1 7-70-15,-1 24-99 16,3 13-34-16,-1 23-13 16,0 16 1-16,3 13 0 15,-2-5 0-15,5-13 5 16,-2-17-14-16,-4-27-117 16,1-9-84-16</inkml:trace>
  <inkml:trace contextRef="#ctx0" brushRef="#br0" timeOffset="190878.9859">11696 8142 616 0,'13'-29'311'0,"15"-28"-62"0,8 15-56 15,6 21-66-15,-3 14-25 16,-4 16-56-16,-6 8-21 16,-17 11-3-16,-8-3-5 15,-18 7-5-15,-9-4-1 16,-1-1-5-16,1-1 4 0,8-12-36 15,6-3-7 1,13-11-5-16,10-6-6 16,12-1 31-16,9 2 0 0,5 5-1 15,-2 5 0-15,-4 10 10 16,-14 1 7-16,-18 8 15 16,-16 3 8-16,-19 4 2 15,-3 2 0-15,-5 0-7 16,9-7-4-16,11-12-76 15,10-7-75-15</inkml:trace>
  <inkml:trace contextRef="#ctx0" brushRef="#br0" timeOffset="191466.426">12481 8255 480 0,'5'3'325'0,"1"11"24"15,-13 3-70-15,-13 6-124 16,-6 5-27-16,-9 1-60 0,0-2-16 16,-1-4-24-16,1-4-3 15,8-9-7-15,-1-7-1 16,3-10-7-16,7-4-8 16,1-8-13-16,9-2-7 15,8 1-4-15,1-2 0 16,14 5 0-16,2 8-3 15,10 7 2-15,5 4 3 0,4 14 6 16,-2 2 7-16,-3 8 5 16,-5 0 7-16,-8 0-142 15,-2-3-60-15,-4-7-124 16,-4-1-30-16,5-9 157 16,0-5 105-16,0-4 219 15,4-1 60-15,-4-3 36 16,3 5-26-16,11 1-62 15,-1-2-29-15,2 1-24 16,0-4-11-16,-3-1-17 16,0 0 0-16,-7-9-14 15,-5-2-4-15,-5-9-6 0,-4-4-2 16,-5-1-5-16,-4 1-2 16,-8 5-12-16,-2 8-6 15,-3 13-12-15,-3 6-3 16,1 16-1-16,-2 3 0 15,7 16 5 1,3 4-1-16,4 5 4 0,5 4 2 16,6-7 10-16,5 2 5 15,5-6 3-15,3-3 0 16,2-2-7-16,0-5-4 0,0-7-78 16,2-6-122-16</inkml:trace>
  <inkml:trace contextRef="#ctx0" brushRef="#br0" timeOffset="191749.1025">12927 8216 975 0,'-1'-5'444'15,"0"-4"-211"-15,-5 0-54 16,-1 11-96-16,-2 7-31 15,-7 3-34-15,7 15-11 0,4 4-2 16,5 1-1 0,13 5-1-16,3-8 4 15,8-8 8 1,5-6 7-16,3-9 12 0,0-6 3 16,-5-7-4-16,-3-4-6 15,-2-2-13-15,-3 0-4 16,-7 0-71-16,-3 2-69 0,-6-1-280 15</inkml:trace>
  <inkml:trace contextRef="#ctx0" brushRef="#br0" timeOffset="191878.0013">13014 8083 1084 0,'-5'-9'513'15,"-2"-4"-227"-15,0 2-72 16,5 10-140-16,2 4-36 0,7 8-241 15</inkml:trace>
  <inkml:trace contextRef="#ctx0" brushRef="#br0" timeOffset="192640.3283">13219 8215 704 0,'0'-1'371'0,"7"0"-92"16,3-2-141-16,19 1-100 16,7 1-15-1,9 1-3-15,5-1-1 16,-4-1-2-16,-5 0 1 0,-14-4 0 15,-10 5 3-15,-14-1-1 16,-6 2-6-16,-16 5-9 16,-8 3-4-16,-3 6-3 15,0 6 0-15,9 5 1 16,8 3-3-16,12 4-1 0,2-2 1 16,12-4 5-16,4-5 5 15,9-12 8-15,3-4 3 0,2-10 8 31,-1-4-1-31,-5-8-3 16,-2-3-1-16,-6-3-7 0,-3-1-3 16,0 7-7-1,-6 1-5-15,-2 12-8 16,-1 6-2-16,-7 13 3 0,2 6 4 16,-1 7 6-1,1 1 3-15,-3-4 0 0,2-3 1 16,-2-13 1-16,3-4 6 15,8-10 4-15,0-5 1 0,4-13-1 16,1-5-4-16,2-4-5 16,0-1-2-1,4 9 2-15,4 5 5 16,0 11 8-16,0 6 0 16,-3 12-2-16,-6 6-4 15,-3 13-8-15,-1 4 1 0,-5 4-1 16,2 2 0-16,-6-5-26 15,-1-3-53-15,0-8-191 16</inkml:trace>
  <inkml:trace contextRef="#ctx0" brushRef="#br0" timeOffset="192979.4897">13966 8266 927 0,'4'-5'407'16,"11"-3"-215"0,7 1-68-16,12-1-80 15,8 3-11-15,-7 1-9 16,-5 1-3-16,-9 0-5 0,-9 2-3 16,-7 0-1-16,-2 0 0 15,-6 0-4-15,2 1-1 16,0 0-5-16,0 0 0 15,-8 3 2-15,-7 5 0 16,-26 32 1-16,33-19 0 16,5 9-4-16,4 4-2 15,6-2-1-15,0-2 0 0,8-6 0 16,2-4 2-16,9-12-38 16,4-3-37-16,14-11-159 15,10-6-170-15</inkml:trace>
  <inkml:trace contextRef="#ctx0" brushRef="#br0" timeOffset="193373.9793">14660 8309 553 0,'1'0'320'0,"-1"3"-30"15,-7 4-61-15,-11 10-79 16,-5 4-19-16,-12 6-47 16,-5-5-23-16,0-3-32 15,-1-4-10-15,10-9-6 16,4-4 4-16,5-11-1 15,3-6 0-15,9-10-11 16,6-2-5-16,11 3-8 16,8 1-5-16,4 8 0 15,1 5-2-15,0 10 3 16,-2 9 3-16,0 10 5 16,1 8 3-16,2 3 5 0,4 0 2 15,3-6-1-15,-4-8 1 16,-1-9 4-16,-2-6 2 15,-5-10 2-15,4-5 1 0,1-7-4 16,1-1-3-16,8 2-7 16,1 1-1-1,1 8-3-15,-2 4-3 0,-8 10 5 16,-4 10 2-16,-11 5 26 16,-6 4 22-16,-6 1 36 15,-13-3 8-15,-9-5-20 16,-5 0-21-16,6-5-137 15</inkml:trace>
  <inkml:trace contextRef="#ctx0" brushRef="#br0" timeOffset="195127.1807">15624 8017 772 0,'2'1'336'16,"-2"2"-202"-16,1 9-45 16,1 16-66-1,-2 5-14-15,0 12 2 0,1-1 7 16,2-6-184-16,3-6-149 15</inkml:trace>
  <inkml:trace contextRef="#ctx0" brushRef="#br0" timeOffset="195276.5147">15758 8062 609 0,'0'-5'360'0,"-1"-4"-71"15,-1 9-91-15,0 9-110 16,1 9-39-16,3 11-25 15,2 0-6-15,5 5-4 16,4-1-49-16</inkml:trace>
  <inkml:trace contextRef="#ctx0" brushRef="#br0" timeOffset="195648.4663">16107 8264 944 0,'-13'-7'384'16,"-4"-2"-249"-16,-1 3-57 16,3 15-68-1,8 10-14-15,1 9-12 0,8 6 2 16,10 5 9-16,4-1 3 15,5-10 3-15,-2-4 3 0,4-14 8 16,-5-10 5-16,-3-9 35 16,-7-11 13-1,-13-15 11-15,3-6 5 0,-7-9-19 16,-3-5-9-16,6-1-8 16,-1 1-6-16,11 0-17 15,7-3-7-15,12 3-17 16,5 4-8-16,11 15-10 15,-1 12-30-15,-1 24-125 0,-1 10-92 16</inkml:trace>
  <inkml:trace contextRef="#ctx0" brushRef="#br0" timeOffset="195991.5168">16347 8425 881 0,'7'2'379'0,"17"4"-204"16,5-1-38-16,8-4-52 31,2-1-21-31,-10-7-28 0,-2-4-6 0,-13-10-4 32,0-1 1-32,-4-3-1 15,-8-2-1-15,-6-2-7 0,-6 0-3 16,-11 9-15-16,0 3-4 15,-5 16-6-15,-3 4-1 16,2 7 4-16,2 8 1 16,10 14 0-16,2 7 0 15,12 16 1-15,6 0 2 16,5-2 1-16,6-2 2 16,2-10 0-16,-2-2 1 0,-2-5-27 15,1-4-50-15,-4-11-135 16,2-7-212-16</inkml:trace>
  <inkml:trace contextRef="#ctx0" brushRef="#br0" timeOffset="196307.6579">17073 8278 700 0,'-8'3'385'15,"-3"6"-42"-15,-10 9-223 0,0 7-47 16,-8 5-33 0,-2-1-14-16,-3-4-15 0,-1-8-1 15,4-13 3-15,3-5-1 16,5-19-1-16,3-1 0 16,10-7-7-16,4 0 0 15,11 4-5-15,8 2 1 0,14 10 6 16,6 1 2-16,5 11 5 15,-1 7-2-15,-4 15-5 16,-3 6-1-16,-12 12 1 16,-1-1-2-16,-7-2-84 15,-5-7-123-15</inkml:trace>
  <inkml:trace contextRef="#ctx0" brushRef="#br0" timeOffset="196503.4689">17213 8026 988 0,'-1'-5'455'16,"2"-2"-221"-16,0 0-83 16,3 7-111-1,2 7-24-15,0 6-13 16,0 10-2-16,1 3-71 15,-4-1-87-15</inkml:trace>
  <inkml:trace contextRef="#ctx0" brushRef="#br0" timeOffset="196656.7973">17356 8010 685 0,'4'-11'418'0,"2"-12"-19"15,0 9-118-15,-4 15-138 16,-1 10-46-16,-3 15-67 15,-3 3-18-15,1 9-3 16,-1 0 27-16,6 0-216 16</inkml:trace>
  <inkml:trace contextRef="#ctx0" brushRef="#br0" timeOffset="197198.2646">18052 8237 812 0,'-13'1'351'0,"-13"5"-198"16,-1 3-50-16,0 10-73 15,6 6-23-15,9 13-20 16,9 5-3-16,16 0 7 15,8-2 5-15,11-12 6 0,1-8 6 16,0-14 12 0,-5-7 13-16,-12-13 27 0,-4 1 5 15,-19-10-6 1,-6-3-13-16,-9-1-56 0,0-2-62 16</inkml:trace>
  <inkml:trace contextRef="#ctx0" brushRef="#br0" timeOffset="197371.4223">18195 8249 849 0,'13'-4'430'15,"22"0"-118"-15,13-1-149 16,13 6-100-16,-6-1-24 16,-11 4-22-16,-8-1-6 15,-18-1-66-15,0 2-77 16,-8-1-191-16,-8-3-99 0</inkml:trace>
  <inkml:trace contextRef="#ctx0" brushRef="#br0" timeOffset="197513.5523">18474 8245 252 0,'-6'0'223'0,"-7"-1"79"15,4 5-30-15,5 1-82 16,0 3-25-16,3 9-58 16,-2 2-19-16,-1 12-30 15,1 3-13-15,4 5-24 16,3-2-7-16,3-5-18 15,0-3-72-15,1-7-316 0</inkml:trace>
  <inkml:trace contextRef="#ctx0" brushRef="#br0" timeOffset="197789.9673">18815 8346 926 0,'-7'-11'429'15,"-11"-12"-189"-15,-3 5-52 16,1 7-95-16,-3 2-32 0,0 9-47 16,4 6-14-16,-1 7-7 15,4 6 0 1,6 10-4-16,6-1 0 16,12 3 2-16,10 0 2 0,11-8 5 0,5-3 2 15,1-15 9-15,-2-2 5 16,-9-9 7-1,-3-1 8-15,-14-7 5 16,-6-4-3-16,-10-2-39 16,-6-3-81-16</inkml:trace>
  <inkml:trace contextRef="#ctx0" brushRef="#br0" timeOffset="198309.8725">19456 8268 503 0,'0'0'273'15,"-1"0"-45"-15,1 8-100 16,6 6-25-16,0 10-19 15,6 8-12-15,-5-1-25 16,-6-1-11-16,-2-5-11 16,-6-6 0-16,5-10 7 15,-2-6 6-15,1-14 3 16,2-5-2-16,-5-16-16 16,6-4-9-16,1-3-13 15,8 4-4-15,16 9-7 16,0 2 2-16,18 11 7 15,-4 3 5-15,-3 12 9 16,-3 8 0-16,-16 9-2 16,-6 7-1-16,-14 7-3 15,-5 4-1-15,1 1-29 0,4-2-79 16</inkml:trace>
  <inkml:trace contextRef="#ctx0" brushRef="#br0" timeOffset="198644.6327">19831 8363 873 0,'6'-1'399'16,"5"-3"-183"-16,4 5-63 15,7 8-75-15,0-1-9 0,2 1-12 16,0-3-8-16,-6-5-12 16,0-2-7-16,-1-10-4 15,-5-1 0-15,-3-9-1 0,-8-2-2 16,-9-5-6-16,-6 0-5 15,-9 3-9 1,4 2-4-16,-8 9-8 16,3 6-2-16,4 14-2 15,-2 4 1-15,6 11 3 16,1 5 2-16,5 11 2 16,2 7 0-16,8 11 2 0,0 5 1 0,6-4 1 15,3-2 1-15,-1-6 10 16,3-7-47-16,4-7-180 31,-1-6-214-31</inkml:trace>
  <inkml:trace contextRef="#ctx0" brushRef="#br0" timeOffset="198932.2239">20384 8397 767 0,'-2'-20'395'0,"-10"-18"-130"31,0 5-96-31,-6 5-33 0,-7 8-40 16,2 6-12-16,-6 10-37 16,-1 4-16-16,4 5-23 15,3 11-5-15,8 8-5 16,8 5-1-16,12 11 3 15,6-3 0-15,14 2 3 16,3-8 1-16,3-8 1 16,5-5-2-16,-6-10-36 15,-3-4-59-15,-5-12-246 0</inkml:trace>
  <inkml:trace contextRef="#ctx0" brushRef="#br0" timeOffset="199033.7511">20362 8155 590 0,'-4'-11'324'0,"-8"-13"-76"16,5 8-109-16,1 9-105 0,3 7-108 16</inkml:trace>
  <inkml:trace contextRef="#ctx0" brushRef="#br0" timeOffset="199200.7116">20433 8113 996 0,'0'0'497'0,"-2"1"-123"15,6 14-243-15,-1 11-52 0,3 21-33 16,5 12-8-16,-6 16-20 16,5 7-6-16,-2-3 1 15,-1-7-38-15,-1-15-62 16,1-10-86-16,-2-17-221 16</inkml:trace>
  <inkml:trace contextRef="#ctx0" brushRef="#br0" timeOffset="199496.033">20464 8150 769 0,'11'-14'431'0,"1"-17"-64"16,10 10-195-16,5 7-38 16,-1 7-70-16,5 9-28 15,-6 10-32 1,-6 3-3-16,-18 3-3 15,-7 2-1-15,-17 0-1 0,-4-2 0 16,9-4-8-16,9-1-6 16,18-5-13-16,9-3-1 15,14 3 8-15,0-1 7 16,1 6 11-16,1-1 2 16,-12 8 3-16,-6 1 3 0,-16 0 10 15,-13 5 1-15,-9-6 0 16,0 1-7-16</inkml:trace>
  <inkml:trace contextRef="#ctx0" brushRef="#br0" timeOffset="199853.444">20850 8147 554 0,'15'-8'349'0,"15"-9"-7"0,-1 3-63 15,-3 12-100 1,1 8-51-16,-3 14-76 16,0 11-17-16,-3 10-10 15,-4 4-4-15,-4 9-4 0,-3-1-1 16,-6-6-5-1,-3-8 1-15,0-11 1 0,-2-13 0 16,-1-10 9-16,-2-5 2 16,-10-19-2-16,-1 1-2 15,-8-8-13-15,-3 1-6 16,0 10-5-16,0 11-3 16,3 12-2-16,-1 4 0 15,2 11-51-15,6-2-62 16</inkml:trace>
  <inkml:trace contextRef="#ctx0" brushRef="#br0" timeOffset="200228.0943">21253 8214 787 0,'9'0'402'15,"2"-1"-118"-15,8 10-161 16,-6 4-45-16,-3 8-34 16,-5 2-3-16,-7 1-4 15,-1-1-1-15,-6-6-10 16,5-2-4-16,2-10-2 0,3-5 0 15,8-9-1-15,2-6-1 16,6-7-9-16,2-1-4 16,-1 4-5-16,-1 7-3 15,2 9-4-15,-7 3 0 16,-1 10 1-16,-4 3 1 16,-2 9 4-16,-3 4 1 0,-1 2-27 15,1 1-79-15</inkml:trace>
  <inkml:trace contextRef="#ctx0" brushRef="#br0" timeOffset="200485.9863">21640 8109 999 0,'0'-1'445'15,"2"1"-212"-15,-1 19-128 0,4 9-38 16,4 21-3-16,0 7 1 16,2 15-11-16,-3 0-11 15,-3-2-23 1,-2-8-6-16,-2-13-3 0,0-11-1 16,2-13-17-1,3-6-38-15,3-12-102 16,2-3-95-16</inkml:trace>
  <inkml:trace contextRef="#ctx0" brushRef="#br0" timeOffset="200637.2941">21665 8363 856 0,'-1'-5'452'0,"2"-6"-131"15,9 4-104-15,11 2-127 16,8 4-39-16,7 5-33 15,-3-1 0-15,-5 4-182 16</inkml:trace>
  <inkml:trace contextRef="#ctx0" brushRef="#br0" timeOffset="201069.2862">22290 8170 736 0,'0'0'380'0,"0"3"-134"15,-2 2-64 1,0-5-93-16,-1 6-26 15,-12 23-12-15,-23 26-6 16,2-29-13-16,-2 0-5 0,-8-8-10 16,0-2-2-1,7-8-2-15,1-7 2 16,10-9 3-16,6-7 0 16,9-8 1-16,4-3-4 0,3 3-10 15,9 4-5-15,7 6-14 16,9 4-1-16,13 9 1 15,0 4 5-15,5 11 7 16,-1 6 2-16,-4 6 1 16,1 2 1-16,-6-2 0 15,-6-1-1-15,-10-8-62 16,-5 0-112-16</inkml:trace>
  <inkml:trace contextRef="#ctx0" brushRef="#br0" timeOffset="201314.326">22457 8431 838 0,'1'0'413'16,"3"0"-139"-16,-4 0-67 0,0 0-80 16,0 0-33-16,0 0-45 15,0 0-13-15,0 0 350 16</inkml:trace>
  <inkml:trace contextRef="#ctx1" brushRef="#br0">9326 19044 0,'0'0'0</inkml:trace>
  <inkml:trace contextRef="#ctx1" brushRef="#br0" timeOffset="35.6439">3980 13397 0</inkml:trace>
  <inkml:trace contextRef="#ctx0" brushRef="#br0" timeOffset="214358.5789">2975 11016 377 0,'1'-4'246'0,"2"-6"26"16,3-1-60-16,-2-9-34 15,-3-2-12-15,-1-5-21 16,-7-4-11-16,-12-1-27 16,-5 4-14-16,-19 9-41 15,-3 9-20-15,-9 18-30 16,0 11-15-16,7 25-15 16,2 8 0-16,24 8-1 15,9 1 9-15,18-9 12 16,14-4 3-16,19-13 6 15,9-9 2-15,17-18 6 16,0-9 1-16,-9-19 10 16,-2-5 4-16,-21-8 5 15,-11-5 1-15,-7-7-1 16,-11-4-3-16,-8-2-8 0,-2 8-5 16,-7 17-11-16,6 14-8 15,2 22-6 1,5 12-1-16,7 12 2 0,8 4 6 15,11-2 5-15,8-1 2 16,10-10 0-16,-1-6 0 16,0-10-111-16,-6-8-96 0</inkml:trace>
  <inkml:trace contextRef="#ctx0" brushRef="#br0" timeOffset="214703.014">2494 10529 838 0,'2'-4'347'0,"19"4"-180"0,11 4-68 15,34 2-8 1,23 2 11-16,25-2-11 15,8 0-13-15,-1-5-38 16,-6 8-15-16,-17-3-11 16,-10-2-4-16,-30 1-2 15,-18-5-10-15,-33-7-22 16,-12-6-14-16,-26-10-14 0,-8-2 10 0,-7-5 21 16,-1 0 15-1,14 11 10-15,8 3 5 16,17 11-18-16,8 7-2 15,14 13 4-15,4 3 10 16,10 12 44-16,0 3 16 16,-11-3 19-16,-7 4-9 0,-18-5-18 15,-8 0-12-15,-6-5-19 16,3-4 27-16,8-10-276 16</inkml:trace>
  <inkml:trace contextRef="#ctx0" brushRef="#br0" timeOffset="215073.1318">3710 10880 1059 0,'1'-2'433'0,"11"0"-265"16,12 2-32-16,29 0-42 15,12 0-12-15,14 1-25 16,0 2-17-16,-11 0-20 16,-9-1-8-16,-13 1-17 15,-7-1-41-15,-15-1-125 16,-4-1-95-16</inkml:trace>
  <inkml:trace contextRef="#ctx0" brushRef="#br0" timeOffset="215283.9053">3797 11056 636 0,'4'0'332'16,"15"2"-38"-16,11-2-54 16,20 0-34-1,9 4-12-15,6-1-53 16,1 3-27-16,-12-6-28 0,-7 2-24 15,-14-1-30 1,-9-2-6-16,-11 4-29 0,-5-6-81 16</inkml:trace>
  <inkml:trace contextRef="#ctx1" brushRef="#br0">11562 18649 0,'0'0'0,"0"0"0,0 0 0,0 0 16,0 0-16,29 20 0,-23-22 0</inkml:trace>
  <inkml:trace contextRef="#ctx1" brushRef="#br0" timeOffset="2090.2525">6666 13774 0</inkml:trace>
  <inkml:trace contextRef="#ctx0" brushRef="#br0" timeOffset="217338.0083">5201 11019 443 0,'9'-11'301'16,"7"-8"-20"-16,-4-9-46 15,-6-4-17-15,-13-9-34 16,-8-3-18-16,-16 0-33 16,-9 6-25-16,-7 15-49 15,-1 10-24-15,6 17-33 16,5 8-7-16,6 18-12 0,6 8 1 15,6 17-2-15,10 3 4 16,21-3 5 0,5-1 2-16,14-17 8 15,8-8 0-15,10-11-1 16,6-10 0-16,2-10-4 0,-3-8-1 16,-11-6 4-16,-6-6 2 15,-12-4-1-15,-8-2 3 16,-12-2-1-16,-7 5-1 15,-9 9 1-15,-5 9 3 16,-2 10 5-16,3 7-2 16,8 8-2-16,10 2-4 15,15 5-5-15,9 0 1 0,5 2 2 16,5 2 0-16,-6-5-93 16,-1 0-86-16</inkml:trace>
  <inkml:trace contextRef="#ctx0" brushRef="#br0" timeOffset="217534.1796">5604 11087 1035 0,'4'-7'496'16,"11"6"-190"0,6 6-125-16,9 6-105 15,5 10-12-15,5 2-13 16,-5 0-5-16,-4 4-18 15,-3-2-10-15,-11-3-33 16,-2-7-58-16,-4-8-156 16,-1-7-126-16</inkml:trace>
  <inkml:trace contextRef="#ctx0" brushRef="#br0" timeOffset="217672.4669">5926 11081 667 0,'-6'-4'394'15,"-10"-4"-43"-15,-6 4-86 16,-8 3-108-16,-4 7-39 0,-11 11-57 15,-9 5-20-15,-1 14-25 16,3-3-6 0,12 1-5-16,12-4-26 0,16-12-169 0</inkml:trace>
  <inkml:trace contextRef="#ctx1" brushRef="#br0" timeOffset="6637.1763">12669 18972 0,'0'0'0,"0"0"0,0 0 0,0 0 0,0 0 0,0 0 0,0 0 0</inkml:trace>
  <inkml:trace contextRef="#ctx0" brushRef="#br0" timeOffset="221235.637">6483 10621 129 0</inkml:trace>
  <inkml:trace contextRef="#ctx0" brushRef="#br0" timeOffset="221826.9679">5063 10501 501 0,'0'-4'269'0,"9"-4"-56"16,12 3-88-1,28 4-46-15,23 2 6 16,29 5 0-16,13 0-15 0,19 6-33 16,-3 0-16-16,-16-1-8 15,-16 0 1-15,-34-5 2 16,-23-4 2-16,-29-4-3 16,-15-3-5-16,-20-13-4 15,-8-7-1-15,-2-3-1 16,3 0 7-16,8 9 11 15,7 8 4-15,13 11-9 16,4 4-6-16,13 15-11 16,3 2 4-16,1 7 25 0,-2 1 8 15,-10-3 3-15,0 1-7 16,1-8-30-16,5 2-107 16</inkml:trace>
  <inkml:trace contextRef="#ctx0" brushRef="#br0" timeOffset="222100.3003">6747 10541 825 0,'0'-3'402'15,"3"1"-186"-15,2 7-49 16,-5-5-75-16,5 30-14 16,8 60 25-16,-4-17-10 15,1 17-23-15,4 1-17 16,-3-6-29-16,4-11-7 16,4-25-3-16,-5-12-1 0,-1-13-92 15,-1-12-74-15</inkml:trace>
  <inkml:trace contextRef="#ctx0" brushRef="#br0" timeOffset="222233.7387">6566 10949 924 0,'6'-3'400'0,"17"1"-178"16,9 0-48-16,27 3-65 15,10 4-21-15,6-2-59 16,3 4-12-16,-3-5-169 0</inkml:trace>
  <inkml:trace contextRef="#ctx0" brushRef="#br0" timeOffset="222695.3163">7897 11010 631 0,'7'-9'304'0,"1"-10"-124"0,4 0-10 16,-6-8 1-16,-9-6-7 16,-5-5-12-16,-4 1-39 15,-10 2-23-15,-7 12-39 16,-9 6-14-16,-17 17-21 15,-4 9-7-15,-3 20-7 16,4 8-3-16,19 15-6 16,11 4 1-16,26-4 1 15,10-6 2-15,22-18 3 16,10-7 2-16,14-10 3 16,6-6 3-16,-4-11 2 15,-6-3-1-15,-14-12 2 16,-7 1-2-16,-11-2 0 15,-7 1 0-15,-8 7-1 16,-2 3-2-16,-3 14-3 16,1 7-2-16,2 11-1 15,0-1-1-15,12 6 0 0,3-1-1 16,6-1-91-16,4 3-153 16</inkml:trace>
  <inkml:trace contextRef="#ctx0" brushRef="#br0" timeOffset="223037.2978">8153 11079 1037 0,'4'0'408'0,"2"0"-268"16,7 2-51-16,9 4-52 15,4-1-2-15,4-3-12 16,-5-2-5-16,-3-5 0 15,-5-3 3-15,-9-3 0 16,-1-2-1-16,-8-2-4 16,-3 4-5-16,4 7-11 15,-2 4-4-15,8 15-4 16,-2 2 1-16,2 13 7 16,-3 4 0-16,0 12 35 15,3 7 9-15,-7 12 9 0,-3 3 4 16,-12-8-20-16,-7-4-2 15,-16-20-1-15,-6-10-1 0,-9-15-8 16,-3-10 0 0,11-17-152-1</inkml:trace>
  <inkml:trace contextRef="#ctx0" brushRef="#br0" timeOffset="223487.4406">7587 10542 804 0,'8'0'313'16,"20"0"-201"-16,10 0-41 16,23 2-11-16,14 2-3 15,20-1-18-15,11 1-8 16,13 2-14 0,-11-6-3-16,-25-2-2 15,-17 1-13-15,-40-12-4 0,-9 2-6 16,-20-7-3-1,-9-3 14-15,-6 0 16 16,-2 0 18-16,10 10 20 0,4 4 0 16,6 10-17-16,5 6-15 15,6 14-16-15,1 10 6 16,2 5 38-16,-5 2 11 0,-8-5 12 16,-4-5-3-16,-2-6-32 15,-2-5-11 1,6-4-123-16</inkml:trace>
  <inkml:trace contextRef="#ctx1" brushRef="#br0" timeOffset="10228.3551">7749 16233 0</inkml:trace>
  <inkml:trace contextRef="#ctx0" brushRef="#br0" timeOffset="224067.0104">3613 12490 848 0,'2'-3'362'0,"6"-1"-189"0,14 1-60 15,24 2-55-15,9 1-3 16,19 1-16-16,2 5-12 16,-8-1-13-16,-6 0-2 15,-8 0-79 1,-8-5-125-16</inkml:trace>
  <inkml:trace contextRef="#ctx0" brushRef="#br0" timeOffset="224260.6016">3698 12634 813 0,'8'4'379'0,"4"-2"-144"16,24 0-47-16,14 0 7 15,13-4-18-15,6 2-30 0,-8-1-72 16,-10-3-23-16,-8 1-31 15,-9-2-21-15</inkml:trace>
  <inkml:trace contextRef="#ctx0" brushRef="#br0" timeOffset="224963.2024">5087 12283 841 0,'-23'0'384'0,"-20"0"-179"16,-1 10-121-16,4 11-39 16,4 20-41-1,5 11-6-15,14 13-6 0,12 6 0 16,19 1 1-16,14-3 1 0,13-10 3 16,3-11 3-1,22-21 7-15,5-18 5 16,17-22 40-1,-1-11 25-15,-17-22 47 0,-14-3 21 16,-31-8-1-16,-14-7-13 0,-24-6-28 16,-12-4-20-16,-26 6-41 15,-7 9-14-15,-10 26-30 16,0 9-4-16,13 19-109 16,10 6-84-16</inkml:trace>
  <inkml:trace contextRef="#ctx0" brushRef="#br0" timeOffset="225294.3157">5367 12366 811 0,'-8'-1'400'15,"-12"5"-142"-15,-7 8-72 16,-15 16-93-16,-6 9-31 15,-5 8-39-15,0 6-11 16,13-6-9-16,8-1-3 16,19-12-49-16,9-5-96 0</inkml:trace>
  <inkml:trace contextRef="#ctx0" brushRef="#br0" timeOffset="228256.107">6308 12278 629 0,'0'-2'371'16,"0"-3"-71"-16,0 18-171 15,0 12-49-15,1 29-57 16,6 12 4-16,2 6-1 16,2-2-4-16,1-12-5 0,-2-9-5 15,-5-7 0-15,-2-8-1 16,3-12-122-16,-3-7-225 15</inkml:trace>
  <inkml:trace contextRef="#ctx0" brushRef="#br0" timeOffset="228417.0764">6040 12658 994 0,'8'-3'362'16,"19"1"-277"-16,6-1-26 15,41-1-5-15,11-1-1 0,13-1-21 16,13 2-13 0,-13 0-134-16,-3 8-296 0</inkml:trace>
  <inkml:trace contextRef="#ctx0" brushRef="#br0" timeOffset="229046.9115">7530 12596 675 0,'3'-4'337'16,"3"-9"-104"-16,-1 1-33 15,-8-6-55-15,-5-2-21 16,-16-4-34-16,-5 0-16 16,-4 6-28-16,-3 7-13 0,6 11-26 15,-2 4-7 1,-3 15-8-16,5 2-3 0,9 10 2 15,10 5-1-15,17 1 4 0,9-3 1 16,11-5 4 0,4-6-1-16,5-11-5 15,3-5-5-15,-4-12-13 16,1-4-3-16,-7-9 6 16,-7 0 10-16,-9-2 17 15,-5-1 8-15,-7 6 2 0,-2 2-3 16,-2 11-7-1,1 5-4-15,2 14-5 16,1 10-3-16,8 17 2 0,3 16 1 16,4 25 1-1,-1 7 2-15,-13 0 12 16,-8-5 6-16,-15-23 21 16,-8-7 23-16,-7-17 22 15,1-7 15-15,-6-23 1 16,1-14-15-16,-6-22-29 0,4-12-19 0,6-12-26 15,4-2-9 1,18-6-63-16,4-12-47 16,17-7-151-16,8-4-113 15</inkml:trace>
  <inkml:trace contextRef="#ctx0" brushRef="#br0" timeOffset="229544.52">7165 12109 756 0,'-1'-2'333'0,"2"2"-178"15,11 0-46-15,20 0-56 16,12 2-10-16,21 3 0 16,10-1 1-16,14 2-11 15,6-4-4-15,0-3-13 0,-7 2-2 16,-25-3-2-16,-17-1-1 15,-24 1 3-15,-12-5-6 16,-14-6-13-16,-6-2-1 16,-12-9-11-16,-3-1 3 15,4 3 9-15,5 7-1 16,14 10 5-16,2 3-1 16,10 9-1-16,7 6 2 0,4 6 8 15,3 9 8-15,-6 3 33 16,-9-1 23-16,-13 3 28 15,-3 0 1-15,-10-7-22 16,-2-2-21-16,-5-9-32 16,0-2-21-16,0-5-530 15</inkml:trace>
  <inkml:trace contextRef="#ctx0" brushRef="#br0" timeOffset="232788.1562">3382 14320 615 0,'4'-1'319'0,"14"-2"-52"16,12 3-172-16,18 0-72 15,10 1-5-15,13-1-9 16,1-3-3-16,-2 3-35 16,-7 0-82-16</inkml:trace>
  <inkml:trace contextRef="#ctx0" brushRef="#br0" timeOffset="232953.7197">3426 14537 905 0,'9'1'356'0,"20"3"-214"16,10 0-45-16,17-4-18 15,12 0-15-15,5 1-7 16,-3-1-100 0</inkml:trace>
  <inkml:trace contextRef="#ctx0" brushRef="#br0" timeOffset="233533.538">4909 14140 847 0,'-12'-7'401'15,"-23"-6"-157"1,-9 6-64-16,-4 9-91 0,-2 8-33 16,4 16-46-1,3 10-8-15,13 21-6 16,7 11-2-16,22 17 0 15,8-1 1-15,21-3 3 16,8-11 2-16,17-20 2 16,13-9 2-16,11-22 6 15,1-11 3-15,-3-23 50 16,-8-12 19-16,-19-15 27 0,-10-7 10 16,-30-13-34-16,-15-6-17 15,-25-4-29-15,-8 1-15 16,-10 11-22-1,5 12-6-15,6 18-67 16,1 8-53-16,10 13-159 0,1 7-317 0</inkml:trace>
  <inkml:trace contextRef="#ctx0" brushRef="#br0" timeOffset="233698.0355">5050 14254 848 0,'3'0'385'0,"-3"0"-174"15,-7 6-44-15,-16 10-53 16,-10 10-25-16,-17 17-34 16,-7 7-18-16,-9 6-21 15,7-2-5-15,19-12-28 16,12-6-116-16</inkml:trace>
  <inkml:trace contextRef="#ctx0" brushRef="#br0" timeOffset="234729.349">5065 11940 481 0,'-14'1'268'0,"-6"1"-28"15,5 3-99-15,10 1-66 16,9 3-10-16,17 1-10 16,11-4 2-16,21-2 3 15,11-2-6-15,14-2-20 0,-1-2-8 16,-4 1-13-16,-13-3-2 16,-25 3-3-16,-11-2 2 15,-18-2-6-15,-8-4-7 16,-10-4-8-16,-1-2-1 15,0 1 0-15,3 4 5 16,9 4-7-16,2 6 0 0,7 11 8 16,2 1 7-16,7 12 42 15,-4 1 27-15,-8-1 45 16,-5 1 18-16,-12-6 0 16,0-1-21-16,1-6-47 15,1-8-43-15</inkml:trace>
  <inkml:trace contextRef="#ctx0" brushRef="#br0" timeOffset="235256.6841">5446 14465 1404 0,'-1'1'549'0,"2"-1"-378"15,3 2-69-15,-4-2-59 16,0 0-15-16,0 0-76 15,5 0 24-15</inkml:trace>
  <inkml:trace contextRef="#ctx0" brushRef="#br0" timeOffset="235644.8593">5818 14352 752 0,'0'0'423'16,"0"-2"-52"-16,0 13-252 15,0 12-42-15,-1 13-32 16,-1 8 3-16,-2 3-5 16,1-1-5-16,5-5-15 15,2-7-6-15,14-7-8 16,3-7-2-16,12-8 0 15,2-5 1-15,0-8 0 0,-2-2-40 16,-6-3-231-16</inkml:trace>
  <inkml:trace contextRef="#ctx0" brushRef="#br0" timeOffset="235824.7318">5775 14178 1275 0,'2'-2'511'0,"3"-2"-330"16,5 1-91-16,10 4-60 15,2 1-14-15,7 3-33 0,-5-2-142 16</inkml:trace>
  <inkml:trace contextRef="#ctx0" brushRef="#br0" timeOffset="236143.4729">5719 13937 1123 0,'8'-1'422'0,"20"2"-306"0,15 4-32 0,16 3-19 15,9 2-6 1,1 2-19-1,-2-2-15-15,-14-5-12 16,-9-2-2-16,-21-1-2 0,-7-4 0 16,-13-4-14-1,-3-4-1-15,-3-11-5 0,-3 2 0 16,6 1 10-16,3 3 1 16,3 12 2-16,3 3 4 15,-4 9 7-15,1 9 6 16,-5 11 19-16,-2 5 4 0,-9-2-6 15,-1-2-7 1,10-6-183-16</inkml:trace>
  <inkml:trace contextRef="#ctx0" brushRef="#br0" timeOffset="238864.8874">6756 14535 583 0,'-3'-1'280'0,"0"1"-80"15,3-1-55-15,0 1-13 16,17 0-3-16,63 2-2 16,-14-3-7-16,15 4-36 0,10-3-19 15,-3 0-37-15,-7 2-39 16</inkml:trace>
  <inkml:trace contextRef="#ctx0" brushRef="#br0" timeOffset="239430.7724">7987 14520 810 0,'0'-15'413'16,"-1"-10"-136"-16,-9-4-103 0,-3-1-27 15,-11-2-30 1,-5 2-15-16,-1 12-29 16,-4 7-16-16,-4 17-34 15,-2 10-10-15,5 17-9 0,6 4-4 16,18 9-4-16,11-2-1 16,18-10 1-16,7-4 1 15,15-14 1 1,2-9-2-16,2-10 0 15,-4-7-1-15,-9-8 3 0,-2 0 2 16,-9 3 1-16,-5 5 2 16,-6 9-3-16,-2 7-2 15,-3 10-1-15,2 6 1 16,1 13 2-16,0 7 0 0,-2 18 0 16,-4 9-1-16,-9 13 1 15,-8-4 2 1,-10-11 2-16,-6-9 2 0,-8-24 4 15,1-8 2-15,-7-22 7 16,1-7-1-16,5-19 1 16,2-13-37-16,20-12-172 15,12-6-164-15</inkml:trace>
  <inkml:trace contextRef="#ctx0" brushRef="#br0" timeOffset="239837.4058">8663 14290 908 0,'2'-6'471'16,"4"-2"-146"-16,-1 1-135 15,-2 1-48-15,1 1-74 16,-1 0-29-16,3 3-18 16,0 2-87-16</inkml:trace>
  <inkml:trace contextRef="#ctx0" brushRef="#br0" timeOffset="240120.3803">8709 14507 1038 0,'-2'11'382'0,"2"19"-292"16,1 9-36-16,13 18-16 15,7 12-5 1,0 22-40-16,5 8 79 16,-11-4 6-16,-7-7 2 15,-16-20 32-15,-14-11-78 16,-18-17 7-16,-11-11 5 0,-3-25-2 16,-1-12-8-16,9-26-42 15,8-10-36-15,12-16-87 16,4-8-65-16</inkml:trace>
  <inkml:trace contextRef="#ctx0" brushRef="#br0" timeOffset="240614.6472">8515 13917 684 0,'-4'-1'347'0,"-1"-1"-109"16,9 3-139-16,-4-1-27 16,27 4-33-16,55 2-4 15,-5-3-3-15,4-3-2 16,2 0-12-16,-4 0-4 0,-21 0-2 16,-6-1 0-16,-24-4 1 15,-10-2 5-15,-13-7-1 16,-6-3-1-16,-8-4-3 15,0-3-6-15,3 3-6 16,2 5-2-16,6 6-6 16,4 9-2-16,6 13 5 15,2 13 6-15,-2 22 32 16,-3 3 32-16,-9 6 29 16,0-3 7-16,-9-15-15 15,0-6-27-15,4-13-32 16,2-8-7-16</inkml:trace>
  <inkml:trace contextRef="#ctx0" brushRef="#br0" timeOffset="241108.4795">3524 16353 939 0,'20'3'349'0,"21"-1"-255"16,15 3-60-16,9 0 0 0,4-1-6 16,-5-2-7-1,-9 0 17-15,-15-2-84 0</inkml:trace>
  <inkml:trace contextRef="#ctx0" brushRef="#br0" timeOffset="241304.5656">3560 16581 925 0,'-2'0'433'16,"2"0"-132"-16,10 1-157 15,12 1-15-15,22 0-6 16,3-3-20-16,13-1-46 16,1 1-18-16,-2 0-65 15,1 2-107-15</inkml:trace>
  <inkml:trace contextRef="#ctx0" brushRef="#br0" timeOffset="241635.4298">4683 16453 1036 0,'1'-2'418'0,"10"1"-214"0,11 1-39 16,23 3-16 0,10-2 5-16,11 1-48 15,1-3-29-15,-3-3-44 16,1 2-11-16,-1-4-74 0,4 1-156 15</inkml:trace>
  <inkml:trace contextRef="#ctx0" brushRef="#br0" timeOffset="242295.5163">5923 16529 566 0,'7'-4'316'16,"6"-3"-70"-16,7-2-82 15,-3-2-2-15,-1-9-28 16,-4-2-12-16,-6-8-19 16,-6-1-14-16,-10-4-31 15,-6-2-9-15,-11 4-5 16,-9 3-2-16,-11 12-7 15,-3 7-7-15,-3 17-18 16,6 8-7-16,13 16-7 16,9 8-2-16,20 7-2 15,9 4 2-15,18-6 2 16,8-3 2-16,10-15 2 16,6-9 0-16,-2-12 0 15,-1-7 0-15,-11-6 0 0,-10-10 0 16,-4 4 2-16,-5-1 1 0,-5 1 0 15,-2 9 0 1,-2 2-3-16,1 6-1 16,2 18-2-16,3 0 0 15,3 16 0-15,1 4 1 16,4 14 1-16,2 5 0 16,-7 15 2-16,-8 5 8 0,-16-4 10 15,-12-6 5 1,-19-17 16-16,-3-12 2 15,-9-19 4-15,-4-9 0 0,2-20-14 16,1-10-16-16,18-21-73 16,14-12-72-16,28-15-375 15</inkml:trace>
  <inkml:trace contextRef="#ctx0" brushRef="#br0" timeOffset="242629.7618">6708 16206 1305 0,'-3'-8'561'0,"-4"-9"-320"16,4 3-69-1,3 7-112-15,0 2-31 0,6 7 12 16,3 2-116-16,4 7-251 15</inkml:trace>
  <inkml:trace contextRef="#ctx0" brushRef="#br0" timeOffset="242875.411">6711 16406 945 0,'-9'19'418'0,"-6"13"-190"0,7 13-143 31,6 4-12-31,9 11-28 0,4 5-7 16,3 18 60 0,-1 3 3-16,-9-3-2 0,-4-8-5 0,-9-26-61 31,-8-7 1-31,-12-14 23 16,-6-8 3-16,-4-13-2 15,1-8-11-15,7-22-43 0,6-7-39 16,7-18-123-16,6-13-78 15</inkml:trace>
  <inkml:trace contextRef="#ctx0" brushRef="#br0" timeOffset="243355.7458">6489 15775 893 0,'-4'-3'416'0,"-4"-1"-177"16,6 3-79-16,16 1-86 15,10 1-31-15,27-1-32 16,13 0 0-16,21 1-1 15,2-1-1-15,-4 1-3 16,-6 0-1-16,-18-2 1 0,-5-2 1 16,-16-2 2-16,-9-2 8 15,-23-1-1-15,-6-3-3 16,-17-6-1-16,-10 0-7 16,-1-1 0-16,-2 0 2 15,14 7-3-15,5 0-2 16,10 8-2-16,3 2-4 0,6 2-1 15,8 6 1 1,11 9 5-16,1 7 5 16,5 11 25-16,-7 4 33 0,-15 4 53 15,-10 0 23-15,-20-7 13 16,-6-1-24-16,-10-13-50 16,3-5-24-16,3-9-54 15,7-3-222-15</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0-11T08:08:30.239"/>
    </inkml:context>
    <inkml:brush xml:id="br0">
      <inkml:brushProperty name="width" value="0.05292" units="cm"/>
      <inkml:brushProperty name="height" value="0.05292" units="cm"/>
      <inkml:brushProperty name="color" value="#FF0000"/>
    </inkml:brush>
  </inkml:definitions>
  <inkml:trace contextRef="#ctx0" brushRef="#br0">4371 15302 352 0,'-2'-5'140'0,"-3"-2"-189"16</inkml:trace>
</inkml:ink>
</file>

<file path=ppt/ink/ink13.xml><?xml version="1.0" encoding="utf-8"?>
<inkml:ink xmlns:inkml="http://www.w3.org/2003/InkML">
  <inkml:definitions>
    <inkml:context xml:id="ctx0">
      <inkml:inkSource xml:id="inkSrc0">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5-10-08T07:56:48.510"/>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1" timeString="2025-10-08T07:56:49.163"/>
    </inkml:context>
  </inkml:definitions>
  <inkml:trace contextRef="#ctx0" brushRef="#br0">4072 12241 0,'0'0'0,"12"31"15</inkml:trace>
  <inkml:trace contextRef="#ctx1" brushRef="#br0">2020 10084 478 0,'0'0'259'0,"-2"9"-28"0,-4 9-44 15,-12 15-52-15,-4 12-17 0,-9 12-48 16,1 7-19 0,3 0-19-16,4-5-6 15,7-11-12-15,4-11-3 16,8-14-3-16,4-5-2 0,7-9 2 16,0-5 1-1,3-8 6-15,0-8 2 0,5-14 1 16,3-6-1-16,2-20-4 15,1-3-2-15,0-9-3 16,-3 4-1-16,-3 10-2 16,-3 6-1-16,-8 16 1 15,0 7 3-15,-3 12 14 16,-2 5-2-16,0 7-5 16,2 7-7-16,7 17-16 15,5 9-1-15,9 18 2 16,5 7 1-16,7 12 3 15,5-1 1-15,6-6 2 16,-1-7 1-16,-6-21 3 16,-6-5 0-16,-15-12 4 15,-10-5 6-15,-17-7 33 16,-17-4 7-16,-21-6 3 16,-5-3-6-16,-5-3-33 15,6-1-6-15,7 0-12 0,2 0-5 16,9 6-51-1,5 1-34-15,14 7-78 0,8 5-48 16,13 5-88-16,9 0-124 16</inkml:trace>
  <inkml:trace contextRef="#ctx1" brushRef="#br0" timeOffset="514.2399">2658 10593 418 0,'3'-11'260'15,"-1"-8"-31"-15,0-2-43 16,-2 6-8-16,-7-1-18 16,-5-3-10-16,-3 0-28 15,-4-1-17-15,-2 3-33 16,1 5-16-16,-2 11-28 15,3 2-12-15,-4 12-14 16,-4 1-4-16,9 10-7 16,-1 0 0-16,12 0 0 15,12 4 0-15,9-10 4 16,2 1 1-16,9-10 4 16,-4-4 1-16,4-6 3 0,3-4 0 15,-8-7 4-15,-2-1 1 16,-4-5 2-16,-3 0 1 15,-4 3-2-15,-4 0 0 16,-3 8-11-16,-3 7-5 16,-2 8-5-16,2 7-2 15,3 6 4-15,0-3 2 0,12 3 0 16,2-3 1 0,8-6 4-16,3-4 1 0,3-8 4 15,0-6 2-15,-1-10 6 16,-2-1 3-16,-5-5 5 15,-3-1-1-15,-9 1-2 16,-2 1-2-16,-6-1-45 16,-5 4-65-16,-1 2-352 15</inkml:trace>
  <inkml:trace contextRef="#ctx1" brushRef="#br0" timeOffset="836.9625">2798 10244 850 0,'4'-15'437'15,"-1"-11"-147"-15,12 2-116 16,4 1-41-16,8 5-74 0,11 7-27 16,3 11-20-16,-2 7-3 15,-8 17 1 1,-2 11 1-16,-13 15 3 16,4 10 1-16,-3 8-2 15,-2-2-2-15,6-11-2 16,-3-6-2-16,1-19 0 0,-2-8 2 15,-4-11 7-15,-4-6 11 16,-7-10 10-16,-4-5 0 0,-10-12-8 16,-2-6-12-16,-5 3-17 15,-1 1-8 1,-2 13-12-16,2 12-2 16,-4 13 2-16,1 7 4 0,5 2 8 15,2 0 2-15,0-3-125 16,5-2-92-16</inkml:trace>
  <inkml:trace contextRef="#ctx1" brushRef="#br0" timeOffset="1469.6815">3572 10359 544 0,'-8'-7'356'0,"-5"-5"-8"16,-9-1-141-1,0 4-35-15,-3 2-71 16,1 4-31-16,-2 5-49 0,2 4-15 16,2 8-11-16,4 3-5 15,13 5-2-15,5 0 0 16,14-1 2-16,3-3 3 15,6-5 6-15,6-4 2 16,-5-8 4-16,-5 0 2 16,-4-3 7-16,-10-5 4 15,-5 2 1-15,-3-2-1 16,-12 5-8-16,-2 6-6 0,-5 8-6 16,-1 7-3-16,9 5-2 15,3 1 0-15,11 0 1 16,8-5 0-16,10-2 4 15,9-5 2-15,-3-8 4 16,1-4 3-16,3-4 2 16,-5-5 2-16,5-6 4 15,-2-2-1-15,-3-6-1 16,1-4 0-16,-4 1 0 16,-4-3-1-16,-7 2 1 15,-3 5-1-15,-6 10-1 16,-4 12-4-1,1 0-4-15,2 0-2 0,0-1-5 0,-5 18-1 16,-12 44 1 0,21-38 0-16,10-5 3 0,1-2 1 15,5-9 5 1,1-3 3-16,2-6 4 0,2-5 2 16,0 0 4-16,0-4 0 15,-5 0-2-15,-3 4-2 16,-1-5-51-16,-5-9-84 15</inkml:trace>
  <inkml:trace contextRef="#ctx1" brushRef="#br0" timeOffset="1593.2294">3811 10115 1073 0,'-9'-5'518'0,"-3"-4"-202"16,-2 3-91-16,6 4-129 15,3 4-42-15,10 4-49 16,3 4-7-16,9 10-235 15</inkml:trace>
  <inkml:trace contextRef="#ctx1" brushRef="#br0" timeOffset="2245.5601">4281 10444 459 0,'-2'-11'284'16,"-4"-7"6"-16,-2-5-64 16,-4 0-48-16,-3 4-19 0,-4 7-51 15,-1 5-32 1,-6 15-53-16,-1 8-16 15,5 11-14-15,3 7-1 16,10 3 0-16,9-4 1 16,9-7 4-16,7-5 1 0,8-9 4 15,1-2 4-15,2-5 2 16,-6-6 1-16,0-6 1 16,1-2 0-16,-3-8 0 15,0 2-1-15,-6 2-1 0,-3 0-1 16,-5 10-5-1,-4 2-4-15,-5 2-9 0,2-1-1 16,1 0-2 0,0 0 3-16,-1 11 4 15,2 30 1-15,15-37 1 16,2-4 2-16,7 0 4 16,-2-7 3-16,-1-4 3 15,-1-6 1-15,-7-8 1 16,1-3-1-16,-8-5 0 0,0 1 0 15,-5 6 7 1,0 5 7-16,-1 12 18 0,0 4-2 16,0 8-10-16,0 8-7 15,5 10-19-15,-4 6 2 16,5 14 1-16,-2 4 2 0,-3 2 1 16,2 3 1-1,-3-2 1-15,1-2-2 0,2-3 1 16,-2-7-1-1,5-6-3-15,0-3-9 16,-4-13-232-16,4-6-171 0</inkml:trace>
  <inkml:trace contextRef="#ctx1" brushRef="#br0" timeOffset="2371.9178">4468 10590 1015 0,'4'-4'396'0,"9"-8"-279"15,7 4-60-15,11-5-40 16,8 2-45-16,10 0-371 16</inkml:trace>
  <inkml:trace contextRef="#ctx1" brushRef="#br0" timeOffset="2724.5491">5021 10244 974 0,'-13'-3'443'16,"-11"-1"-195"-16,3 4-139 0,2 4-40 15,3 6-42-15,3-2-14 16,8 10-18-16,2 0-4 16,3 1-1-16,9 1-1 15,5-6 2-15,6-3 1 16,2-5-26-16,-9-4-8 15,-1-4-3-15,-9 0 1 0,-6-1 33 16,-3 0 9-16,5 2 3 16,-1 1 2-16,-18 4 15 15,-27 15 6-15,34 3 4 16,5 1 2-16,9 0-4 16,8 3 2-16,8-10 7 15,2-4 3-15,5-2-7 16,-4-7-4-16,5-4 5 15,3-2-49-15</inkml:trace>
  <inkml:trace contextRef="#ctx1" brushRef="#br0" timeOffset="3255.2868">5916 10222 745 0,'-11'-4'359'0,"-6"-4"-145"15,-4 10-110-15,-4 5-37 16,2 10-53-16,3 10-9 16,9 10-11-1,7 4 3-15,17 8 4 16,9-9 2-16,6-9 3 16,4-8 2-16,-2-12 2 15,-4-11 3-15,-5-7 11 0,-7-3 25 16,-14-7 28-16,-6 2 3 15,-13 1-8-15,-2 3-27 16,1 5-31-16,-3-3-6 16,12 3-174-16</inkml:trace>
  <inkml:trace contextRef="#ctx1" brushRef="#br0" timeOffset="3806.9361">5968 10279 713 0,'6'-1'331'0,"13"-4"-122"16,11 3-80-16,13-3-53 15,2 1-13-15,2-1-24 16,-5 0-9-16,-5-3-9 16,-4 1-3-16,-11-1 1 15,-7-1-1-15,-11 1 1 0,-4 0-3 16,-10 7-15-1,-4 2-4-15,-3 13-11 16,-3 4-1-16,2 7 4 0,3 5 1 16,4 3 3-1,5-1 3-15,9-1 3 16,4-5 2-16,8-7 6 16,0-3 4-16,5-12 5 0,1-4 5 15,0-12 2-15,0-3-1 16,1-5-2-16,-5-5-5 15,-2-2-6-15,2-1-2 16,-5 6-6-16,-1 8-1 16,-2 13-7-16,-6 6 2 15,0 16 7-15,-2 4 3 0,-1 7 7 16,0 4-2 0,-2-4-5-16,1-5 0 15,0-11 0-15,5-7 5 0,2-10 8 16,0-8 2-16,5-12 1 15,-1-6-5-15,1-6-6 16,6 3-1-16,5 5-2 16,4 6 1-16,1 13 3 15,-4 6 9-15,-8 18 13 16,-7 4 0-16,-6 12-1 16,-2 4-10-16,-4-1-193 15</inkml:trace>
  <inkml:trace contextRef="#ctx1" brushRef="#br0" timeOffset="4372.0715">7418 10187 662 0,'-9'3'314'0,"-18"11"-122"0,-3 7-41 15,8 11-62 1,4 8-24-16,16 8-28 15,7 1 0-15,19-8 8 16,2-9 0-16,7-16 2 16,4-15-2-16,-6-10 8 15,-3-9 11-15,-13-19 0 0,-9-4-4 16,-7-11-19-16,-7-3-12 16,-11-4-13-16,1-2-4 15,1 2-5-15,6 2-4 0,12 4-6 16,12 3-4-1,11 10-8-15,8 7-28 16,16 29-160-16,-12 4-133 16</inkml:trace>
  <inkml:trace contextRef="#ctx1" brushRef="#br0" timeOffset="4542.1597">7677 10217 607 0,'-1'8'299'0,"0"13"-101"16,6 7-44-16,4 7-53 16,2 4-27-16,4-1-37 15,-2-6-14-15,3-5-56 16,1-10-70-16</inkml:trace>
  <inkml:trace contextRef="#ctx1" brushRef="#br0" timeOffset="4826.6901">8078 10235 600 0,'0'4'354'0,"-2"4"-30"0,-1 7-86 15,-10 9-77-15,-4 5-34 16,-6 4-46-16,-5-3-19 16,0-6-27-16,5-6-6 15,1-15-9-15,4-3-2 16,4-13-2-16,-4-5-4 15,6-7-6-15,1 2-2 16,8-2-4-16,7 3-1 0,7 5-5 16,7 1-3-16,2 7-3 15,7 4 1-15,1 9 3 16,0 4 2-16,3 11 4 16,-5 4 0-16,-3 7 2 15,-1 1-45-15,-1 1-245 16</inkml:trace>
  <inkml:trace contextRef="#ctx1" brushRef="#br0" timeOffset="5156.3196">8405 10309 488 0,'-4'-13'338'16,"-6"-10"46"-16,-4 1-85 15,-7 6-96 1,2 7-46-16,0 9-83 0,0 5-32 15,5 12-36 1,-3 6-6-16,6 9-3 0,11 4-1 16,11 3 4-16,9-1 0 15,7-7 2-15,-3-6 2 16,-2-14 1-16,0-9 3 0,-5-6 8 16,0-9 3-1,-7-16 6-15,-6-4 7 16,-4-14 23-16,-1-4 2 15,-8-7 7-15,-1-1-6 16,-1-5-30-16,0-2-8 0,7 8-19 16,8 9-16-16,7 18-95 15,4 12-54-15,16 25-211 16</inkml:trace>
  <inkml:trace contextRef="#ctx1" brushRef="#br0" timeOffset="5574.6616">8593 10371 751 0,'8'0'347'16,"7"3"-139"-16,8-3-47 16,6 2-50-16,1-1-17 15,0-3-35-15,-2-3-10 16,-7-6-18-16,-6-3-3 16,-7-2-2-16,-1-3 0 15,-9 0-7-15,-3 0-3 0,-9 1-12 16,-4 1-4-16,-3 7-4 15,0 3-4 1,3 7-3-16,2 5-1 0,1 6 1 16,2 8 2-16,6 11 10 15,3 8 5-15,8 14 12 16,9 5 4-16,5 1-1 16,1-4-2-16,-2-8-7 15,-3-4-10-15,0-7-282 16</inkml:trace>
  <inkml:trace contextRef="#ctx1" brushRef="#br0" timeOffset="6010.2645">9148 10256 889 0,'-12'-6'411'0,"-18"-5"-193"15,-3 4-52-15,2 8-89 16,1 3-32-16,10 11-35 16,5 3-7-16,12 5-2 15,8 1 1-15,12-2 4 16,6-4 2-16,11-7 2 15,1-4 2-15,-1-11 2 16,-4-4 1-16,-12-5 7 16,-10-2-41-16,-13 0-400 15</inkml:trace>
  <inkml:trace contextRef="#ctx1" brushRef="#br0" timeOffset="6208.0323">9265 10136 1108 0,'3'2'444'16,"5"11"-261"-16,4 7-46 15,2 18-26-15,1 9-10 16,-10 19-37-16,2 6-17 16,-3 1-26-16,-4-2-6 15,1-12-6-15,-1-9-2 0,2-11-81 16,3-9-101-16</inkml:trace>
  <inkml:trace contextRef="#ctx1" brushRef="#br0" timeOffset="6645.8941">9354 10378 478 0,'17'-9'305'16,"21"-10"22"-16,3 7-185 16,2 7-83-16,-5 6-23 15,-13 9-24-15,-3 1-4 16,-12 2-5-16,-7 2-5 16,-4-5-60-16,-1-1-40 15,0-3-69-15,2-7-3 16,-1-6 58-16,0-7 56 15,1-5 114-15,2-2 40 16,9 2 52-16,4 3 4 16,6 5-21-16,0 2-20 0,3 6-32 15,-1 3-8 1,-6 7-1-16,-2 5 11 0,-5 4 6 16,-4 1-2-16,-3-1-14 15,1 2-18-15,-4-7-25 16,-2 1-6-16,0-4-10 15,1-3-2-15,0 0-4 16,1 1-2-16,1-4-14 16,-1-2-38-16,0 0-139 15,0-1-157-15</inkml:trace>
  <inkml:trace contextRef="#ctx1" brushRef="#br0" timeOffset="7206.9441">9729 10425 536 0,'3'-8'309'16,"1"-3"-63"-16,4-7-76 15,4-3-29-15,8 0-53 16,1-3-17-16,6 4-5 0,-2 3 2 16,10 9-7-16,-6 2-7 15,-3 17-17-15,-2 9-6 16,-16 11 3-16,1 6-1 16,-7 1-7-16,0-1-6 15,-2-7-16-15,1-5-63 16,-1-13-270-16</inkml:trace>
  <inkml:trace contextRef="#ctx1" brushRef="#br0" timeOffset="7382.0814">9784 9987 858 0,'2'-10'481'16,"-2"-4"-76"-16,4 13-245 15,3 4-57-15,0 18-62 16,3 5-12-16,-1 9-11 16,-2 0 5-16</inkml:trace>
  <inkml:trace contextRef="#ctx0" brushRef="#br0" timeOffset="8619.9455">9793 19044 0</inkml:trace>
  <inkml:trace contextRef="#ctx0" brushRef="#br0" timeOffset="8671.6384">3750 13725 0,'0'0'0</inkml:trace>
  <inkml:trace contextRef="#ctx1" brushRef="#br0" timeOffset="8425.6325">2156 11288 478 0,'-9'-9'302'0,"-14"-13"-3"16,0 4-67-1,-14 8-80 1,1 8-34-16,-4 12-54 16,-6 11-21-16,11 20-28 15,2 8-7-15,18 13-13 16,10 4 0-16,19-5 1 16,14-4 0-16,14-14 7 15,6-10 3-15,8-15 5 0,1-12 2 16,-1-18 6-16,-1-9 23 15,-12-9 31 1,-11-7 7-16,-18-8 20 0,-9-1-15 16,-18-10-20-16,-13 3-9 15,-22 8-30-15,-10 7-14 16,0 21-54-16,5 6-63 16,10 15-211-16</inkml:trace>
  <inkml:trace contextRef="#ctx1" brushRef="#br0" timeOffset="8881.1065">2555 11284 903 0,'0'4'360'0,"0"8"-220"16,0 9-62-16,-5 16-29 16,2 5-1-16,-4 12-10 15,-2 3-13-15,2-6-10 16,-5-4-5-16,2-12-5 16,4-13 5-16,5-8 7 15,1-13 18-15,4-9 13 0,-3-6 1 16,6-16-9-16,-2-2-16 15,8-10-12-15,1-6-5 16,0-9-4-16,4 0 1 16,0-3-4-16,-2 9 0 15,-1 18-1-15,-4 8 3 0,-6 16 7 16,-2 8 2-16,1 11 5 16,-3 9-1-1,6 17-6-15,3 8-2 0,2 11-5 16,2 5-1-16,1-6 0 15,-2-6 2-15,3-9 0 16,1-6-1-16,-5-9-44 16,-1-6-65-16,-6-6-199 15</inkml:trace>
  <inkml:trace contextRef="#ctx1" brushRef="#br0" timeOffset="9064.1407">2524 11525 976 0,'3'-3'378'15,"14"-2"-265"1,2 3-54-16,15-2-47 16,5 3-4-16,7 4-20 0,-2 2-112 15</inkml:trace>
  <inkml:trace contextRef="#ctx1" brushRef="#br0" timeOffset="9344.0229">2225 11365 857 0,'-3'0'387'0,"-5"3"-207"16,-7 7-47 0,-13 15-77-1,-4 8-26-15,-6 11-10 16,-2 0-9-16,5-5-24 15,6-3-66-15</inkml:trace>
  <inkml:trace contextRef="#ctx1" brushRef="#br0" timeOffset="9713.2712">3174 11681 1075 0,'-1'0'520'16,"0"3"-205"-16,-1-2-119 16,0-1-44-16,1 0-64 0,1-1-29 15,0 0-37 1,0 0-28-16,0 0-553 15</inkml:trace>
  <inkml:trace contextRef="#ctx1" brushRef="#br0" timeOffset="11260.2184">3815 11149 861 0,'-3'-2'434'16,"-5"-3"-161"-16,1 7-88 15,4 17-118-15,3 12-40 16,3 25-26-16,4 8 3 0,3 12 4 15,-1-1-1-15,4-11-1 16,0-9-17-16,4-16-145 16,-1-10-114-16</inkml:trace>
  <inkml:trace contextRef="#ctx1" brushRef="#br0" timeOffset="11474.815">4111 11175 898 0,'-1'-4'466'0,"-2"-6"-154"16,-1 10-159-1,2 3-55-15,-1 19-71 16,-1 12-14-16,4 26-7 16,-1 7 0-16,7 5 0 15,2 0-1-15,3-16 25 16,3-6-85-16,1-16-190 15,0-8-230-15</inkml:trace>
  <inkml:trace contextRef="#ctx1" brushRef="#br0" timeOffset="11624.4563">3910 11463 659 0,'0'-2'406'15,"-1"-13"3"-15,2 3-169 16,21 14-125-16,-6-5-45 15,11 3-63-15,9 1-7 16,11 1 41-16,9 4-112 16</inkml:trace>
  <inkml:trace contextRef="#ctx1" brushRef="#br0" timeOffset="12212.9887">4792 11374 833 0,'2'4'351'16,"3"5"-177"-16,-2 12-121 15,3 6-29-15,-3 10-5 16,-3 1-5-16,1 0-3 15,-1-2-3-15,0-11-27 16,6-6-40-16,1-12-77 16,3-10-89-16,8-10-118 15,-2-7 37-15,9-5 97 16,-2-3 123-16,-2-1 199 16,-1 1 29-16,-12 3 41 0,2 7 4 15,-3 10-5-15,-8 5-19 16,-7 6-41-16,-7 5-30 15,-1 8-44-15,0 0-7 0,3 6-23 16,2-4-12 0,1 1-8-16,8-3-2 15,13 0 4-15,7 1 3 16,7-5 5-16,0 2 2 0,0-12 0 16,7-2 0-16,2-5-7 15,6-5 7-15,-7-5-35 16,-2-1 2-16,-12-8 12 15,-6 1 4-15,-7 5 88 16,-3 2 24-16,-3 6 29 16,0 6-4-16,2 7-53 15,-2 1-24-15,0-4-31 16,0 4-8-16,-1 14-3 16,1 31-3-16,-1-33-6 0,1 3 2 15,1-6 18 1,-1-1-68-16,2-2-198 15</inkml:trace>
  <inkml:trace contextRef="#ctx1" brushRef="#br0" timeOffset="12342.8218">5193 11217 1046 0,'-2'-7'494'15,"-4"-6"-179"1,6 12-235-16,3 2-17 15</inkml:trace>
  <inkml:trace contextRef="#ctx1" brushRef="#br0" timeOffset="12823.0992">5446 11380 786 0,'0'-2'366'0,"0"-2"-185"31,11 13-82-31,-2 8-28 16,8 15-33-16,1 5 6 15,-2 4 13-15,1-3-1 16,-3-5-10-16,0-6-6 16,-2-11-8-16,2-4 16 15,2-17 19-15,-1-7 5 0,6-14-2 16,-2-1-15-16,-6-8-23 16,-1 3-8-16,-10 3-31 15,-2-2-79-15,-1 9-239 16</inkml:trace>
  <inkml:trace contextRef="#ctx1" brushRef="#br0" timeOffset="13100.0304">5802 11371 887 0,'9'10'401'16,"9"11"-190"-16,-4 4-82 15,0 5-18-15,-8 2-40 16,-6-6-18-16,0-1-25 0,1-4-8 15,2-12-8 1,0-3 2-16,7-8 3 0,-1-6-1 16,3-12-2-16,5-3-5 15,-3-8-8-15,4 2-1 16,4 5 0-16,-1 5-1 16,2 15-3-16,-5 4-1 0,-4 15 2 15,-7 4 2 1,-4 8 3-16,-3 0 4 0,0 2 24 15,0 0-106 1</inkml:trace>
  <inkml:trace contextRef="#ctx1" brushRef="#br0" timeOffset="13645.1801">6407 11410 691 0,'-6'-14'381'16,"-10"-11"-65"-1,-1 5-75-15,-12 12-92 16,1 9-41-16,-3 14-63 0,0 8-19 16,6 14-22-1,4 2-3-15,16-1-2 16,7 0-2-16,19-9 1 0,6-8 1 15,6-9 1 1,3-7 0-16,-4-9-29 0,-2-7-24 16,-10-1-48-16,-6-3-17 0,-3-1 14 15,-7-3 19 1,-1-2 44-16,0-2 15 16,0 5 9-16,5 3 0 0,2 9 1 15,-1 11 10 1,2 7 34-16,-7 9 22 0,1 6 36 15,-3-2 3-15,0-2-20 16,0-5-17-16,0-7-30 16,2-5-7-16,4-8-3 15,1-2-1-15,6-10-5 16,3-3-4-16,1-5-3 0,0-2 0 16,4 2 1-16,-1 1 1 15,-1 8 5-15,-2 6 8 16,-6 10 26-1,0 6 17-15,-4 8 28 16,-2 4 2-16,-3 0-14 16,-4 4-16-16,-3-4-30 15,3-2-14-15</inkml:trace>
  <inkml:trace contextRef="#ctx1" brushRef="#br0" timeOffset="14393.9964">7582 11283 682 0,'-8'-8'353'16,"-7"-6"-99"-16,-7 4-114 15,-4 3-29-15,0 7-56 16,3 5-23-16,9 4-34 16,5 5-8-16,9 4-4 15,8 2 1-15,14 3 9 0,6-1 2 16,10-7 3-16,-1-4 2 15,-11-7 2-15,-4-3 2 16,-15-2 1-16,-6 1-1 16,-7-3-5-16,-9 3-1 15,-8 1-3-15,-6 3 1 0,-1 3-3 16,6 5-2-16,4 7 0 16,8 2 4-1,9 4 4-15,3 0 4 0,13 1 4 16,4-4 1-16,11-6 4 15,4-6 2-15,5-13 2 16,5-1 0-16,-2-13-4 16,0 1-1-16,-3-7-1 15,-9-5 0-15,-7 0 1 16,-5-2-1-16,-8 7-3 16,-4 5-2-16,-2 10-1 15,-2 6-1-15,-7 9 1 16,4 5 1-16,0 8-4 15,1 5-1-15,4 5-2 16,0-2-1-16,5 1 0 16,-1-5 4-16,1-3-134 15,-1-6-116-15</inkml:trace>
  <inkml:trace contextRef="#ctx1" brushRef="#br0" timeOffset="14573.3637">7727 11151 973 0,'0'-14'429'16,"1"-7"-233"-16,5 5-108 16,3 5-40-16,3 10-48 15,0 4-74-15</inkml:trace>
  <inkml:trace contextRef="#ctx1" brushRef="#br0" timeOffset="14789.1051">7915 11326 875 0,'10'12'388'16,"14"20"-195"-1,2 0-47-15,5 2-70 16,-2-1-22-16,-5-11-25 0,0-4 4 0,-3-13 32 15,-4-6 10 1,-2-12 4-16,0-4-9 16,-6-8-37-16,1-1-12 15,-5-5-72 1,0 1-71-16,4-1-340 0</inkml:trace>
  <inkml:trace contextRef="#ctx1" brushRef="#br0" timeOffset="15202.1494">8504 11239 433 0,'2'11'306'16,"2"12"25"-16,-7 2-72 0,-9 6-99 0,-8 0-38 15,-6 0-58-15,1-1-21 32,2-6-21-32,5-7-5 0,3-14 0 15,0-5 1-15,2-12-7 16,2-4-6-16,7-3-10 15,1-3-6-15,7 2-5 16,8-1 0-16,1 8-2 0,4 8 0 16,2 14 7-1,-2 9 2-15,6 12 10 16,-3 2 9-16,2 0 11 16,3-3 3-16,0-7-2 15,3-5-5-15,-3-11-3 16,1-5 2-16,-3-10 2 15,-1-4 2-15,-1-8-4 16,-4-2-3-16,-3-3-2 16,-2 0-3-16,-6 5-5 0,-2 8-5 15,1 15-7-15,2 5 6 16,-3 12 12-16,1 5 6 16,1 4 9-16,1 1-6 0,3-3-10 0,0 0 0 31</inkml:trace>
  <inkml:trace contextRef="#ctx1" brushRef="#br0" timeOffset="16089.7424">9565 11279 443 0,'-13'-9'303'16,"-8"-4"1"-16,-9 3-124 15,-1 5-40-15,2 7-75 16,2 7-34-16,12 4-42 16,8 5-8-16,9 4-1 15,11 4 4-15,8-1 13 16,8-2 4-16,6-9 5 15,-4-5 3-15,-8-9 5 0,-4-1 4 16,-18-5 0-16,-1-2-4 16,-14 1-9-1,-6 1-5-15,-9 6-3 0,-6 2-1 16,7 6-3 0,5 3-4-16,10 5-1 15,9 7 1-15,4 3 8 16,5-2 3-16,9-3 9 15,7-4 3-15,8-7 2 0,2-4 1 16,5-12 1-16,-3-6-1 16,2-8-1-16,-3-5 0 15,-7-4 0-15,-2-1-1 16,-8-4-1-16,-4 7-3 0,-4 7-3 16,-7 5-3-1,-3 14-4-15,-4 2 1 16,-3 12 0-16,5 6 0 15,3 8 3-15,8-7-2 16,-3-11 3-16,1 1 0 0,21 25 9 16,4-6 6-16,7-16 9 15,-12-15 11-15,-3-11 24 0,-2-2 4 16,-7-6-1 0,-1-3-10-16,-5 1-29 0,-4-2-8 15,2 5-47 1,-4 0-53-16,-4 4-179 15</inkml:trace>
  <inkml:trace contextRef="#ctx1" brushRef="#br0" timeOffset="16429.9631">9975 11379 717 0,'2'10'336'15,"5"13"-138"-15,1 0-63 16,7 0-58-16,3 0-21 15,3-3-16-15,5-3-2 16,4-6 2-16,1-7 2 16,3-6 4-16,0-10-5 0,-4-7-8 15,-4-9-4 1,-5-12-7-16,-1-4 1 16,-14-12 0-16,-5-3 2 15,-14-7 1-15,-11-2-1 16,-17 5-1-16,-6 4 4 0,-14 17 9 15,0 9-1-15,8 19-5 16,10 9-11-16,18 15-23 16,15 8-7-16,18 7-3 15,12 7-1-15,23-1 4 16,8 2-40-16,11 4-126 16,1-1-122-16</inkml:trace>
  <inkml:trace contextRef="#ctx1" brushRef="#br0" timeOffset="16731.3091">10445 11297 775 0,'-4'-2'407'0,"-6"-2"-120"15,1 7-110-15,-3 1-54 16,4 9-59-16,1 4-27 16,2 8-21-16,7 4-4 15,6 2-4-15,5-2 0 16,12-7 3-16,3-5-2 16,8-9 5-16,1-8 1 15,0-6 3-15,-4-11 2 0,-9-4-2 16,-3-3-2-16,-12-6-33 15,-3 2-52-15,-6-1-207 16</inkml:trace>
  <inkml:trace contextRef="#ctx1" brushRef="#br0" timeOffset="16834.0078">10520 11057 1000 0,'-1'0'419'0,"3"0"-274"16,1 2-80-16,-3-2-164 0</inkml:trace>
  <inkml:trace contextRef="#ctx1" brushRef="#br0" timeOffset="17060.0963">10747 11355 859 0,'7'3'375'0,"6"-1"-175"0,13 1-72 16,6-2 4-1,6-1-19-15,2 1-20 16,-1 1-45-16,-5-1-18 0,-8 2-55 16,-5-3-67-16</inkml:trace>
  <inkml:trace contextRef="#ctx1" brushRef="#br0" timeOffset="17946.2324">1779 12317 479 0,'6'-1'285'15,"15"9"-2"-15,4 15-154 16,21 31-73 0,3 12-8-16,-6 13-10 0,-5 1-2 15,-25 0-8-15,-11-2-1 16,-14-6-10-16,-10-5-1 16,-7-23 1-16,-4-9 7 15,-7-27 13-15,-1-9 0 16,2-23-4-16,2-13-7 15,11-15-7-15,10-10 8 16,16-12 20-16,7 1 10 16,19-2 11-16,6 7-7 15,13 11-23-15,4 5-13 0,2 21-19 16,0 4-5-16,-11 17 5 16,-4 5-61-16,-5 6-165 15,-2 6-190-15</inkml:trace>
  <inkml:trace contextRef="#ctx1" brushRef="#br0" timeOffset="18273.7128">2228 12437 611 0,'4'5'311'0,"3"-3"-80"16,9 7-111 0,2-2-8-16,5-2-26 15,2 1-10-15,-1-8-20 16,-1-1 0-16,-3-5 0 15,-5-4-2-15,-5-3-9 16,-2-2-7-16,-6-3-11 0,-2 0-3 16,-12 0-3-1,-3 2-3-15,-8 4-10 0,-2 3-5 16,4 13-13-16,0 5-5 16,6 10 3-16,0 6 2 15,1 6 7-15,4 3 2 16,3 8 2-16,4 3 3 15,6 1-2-15,4 3 1 16,3 2-2-16,4-2-1 0,-2-1 2 0,-2-5 0 16,5-7 12-1,0-7-59-15,6-12-205 16</inkml:trace>
  <inkml:trace contextRef="#ctx1" brushRef="#br0" timeOffset="18610.4238">2899 12325 986 0,'-7'10'371'0,"-12"10"-267"15,-1 5-23-15,-4 6-21 16,0 0-13-16,-1-6-25 15,-2-3-5-15,0-10 2 16,1-8 1-16,6-4-4 0,0-8-5 16,11-3-11-16,1-3-5 15,7-2-10-15,4-2-3 16,9 1-2-16,3 3 5 16,6 5 8-16,4 8 3 15,1 8 7-15,0 7 2 16,-2 9 1-16,1 2-1 15,-3 7-1-15,0-1 8 0,-7 1-142 16</inkml:trace>
  <inkml:trace contextRef="#ctx1" brushRef="#br0" timeOffset="18866.8703">3023 12322 1016 0,'2'-1'422'0,"1"-4"-244"15,7 12-110-15,7 9-26 16,1 19-5 0,1 10 7-16,-1 9 1 15,-9 5-4-15,-3-2-11 0,-1 2-9 16,-1-4-10-16,2-2-2 0,1-10 3 15,1-6-44-15,0-12-168 16,-1-5-131-16</inkml:trace>
  <inkml:trace contextRef="#ctx1" brushRef="#br0" timeOffset="19025.5491">3142 12590 884 0,'5'-5'409'15,"5"-3"-158"-15,11 2-176 16,5 1-34-16,4 8-32 16,2 0-3-16,5 5-77 15,-4 1-101-15</inkml:trace>
  <inkml:trace contextRef="#ctx1" brushRef="#br0" timeOffset="19238.6764">3438 12313 971 0,'-4'-2'447'16,"-4"-1"-211"-16,-1 6-82 15,6 17-104-15,3 8-26 16,3 16-21-16,6 3 1 16,-3 9 2-16,1 1-1 15,0 2 0 1,-2 2 0-16,1-2 0 15,-3-1-2-15,-3-1 32 16,0-9-87-16,-2-13-260 0</inkml:trace>
  <inkml:trace contextRef="#ctx1" brushRef="#br0" timeOffset="19639.0273">3495 12565 998 0,'4'-1'375'0,"6"-1"-280"16,2 1-50-16,8-2-34 16,-3 1-2-16,6 1-5 15,-1-2 1-15,-1 1 4 16,1-4 1-16,-7-3 3 16,-4 0 0-16,-2-5-4 15,-2 5-4-15,0 4-11 16,-2 2-2-16,1 10 7 15,-2 7 5-15,0 1 18 16,0-2 4-16,-1 4-3 16,-2-9-1-16,2-4-2 15,2 1 4-15,2-13 2 16,0-4-3-16,2-5-6 16,4-3-7-16,2-2-7 15,3 5-1-15,6 3-2 0,-3 5-1 16,0 10 18-16,-2 6 7 15,-3 9 22-15,-1 7 7 16,-4 2-10-16,0 2-5 16,-5-1-18-16,-2-2-24 15</inkml:trace>
  <inkml:trace contextRef="#ctx1" brushRef="#br0" timeOffset="20088.4613">4678 12270 805 0,'-2'-2'391'16,"0"1"-175"-16,7 22-119 16,4 20-43-16,8 28-30 15,2 8 15-15,1 10 10 16,2-1-4-16,-7-5-14 16,1-3-10-16,-5-19-5 15,-4-9-3-15,-3-23-39 16,0-11-87-16</inkml:trace>
  <inkml:trace contextRef="#ctx1" brushRef="#br0" timeOffset="20238.9267">4776 12542 868 0,'17'0'325'0,"22"5"-248"16,9 2-34-16,7 1-20 15,-4 2-7-15,7-7-38 16,-4 0-75-16</inkml:trace>
  <inkml:trace contextRef="#ctx1" brushRef="#br0" timeOffset="20555.9023">5407 12377 385 0,'1'-6'283'0,"-3"-6"35"16,-9 1-48-1,-10 2-77-15,-7-1-34 16,-2 3-56-16,-1 1-26 15,3 6-48-15,5 4-18 16,10 4-21-16,4 3-7 16,5 4 1-16,5 2 2 15,8 2 4-15,5-2 2 0,9-3 2 16,4-4 2-16,-7-5 4 16,-5-2-5-16,-5 0-8 15,-9-3-6-15,-7 0-11 16,-6 0 5-16,-12 1 5 15,1 7 5-15,1 5 17 16,5 2 12-16,10 4 14 16,7-3 14-16,14 3 20 15,7-5-1-15,16-2 2 16,5-4-10-16,5-5-23 16,0-2-11-16,-5-5-103 15</inkml:trace>
  <inkml:trace contextRef="#ctx1" brushRef="#br0" timeOffset="21044.3069">6386 12257 614 0,'-11'4'324'0,"-7"4"-87"15,-6 18-132-15,2 10-26 0,7 11-45 16,7 3-4-16,15-7-11 16,8-7-2-1,13-11 5 1,3-8 2-16,2-11 7 15,-3-7 3-15,-16-10 20 0,-2-3 11 0,-16-2 5 32,-10-1-5-32,-12-2-28 0,-9 3-17 15,-4-1-14-15,4 6-22 16,20 8-118-16,6-4-108 0</inkml:trace>
  <inkml:trace contextRef="#ctx1" brushRef="#br0" timeOffset="21203.3589">6532 12282 702 0,'12'-2'353'0,"18"1"-117"15,1-2-67-15,9 3-77 16,1-1-32-16,-4-1-32 0,-3 2-9 16,-6 0-19-1,-6 0-59-15,-9 0-231 16</inkml:trace>
  <inkml:trace contextRef="#ctx1" brushRef="#br0" timeOffset="21352.7012">6704 12276 490 0,'-7'6'297'0,"-4"13"-37"0,2 3-49 0,2 7-88 32,2 5-22-32,5 3-23 15,2 0-20-15,5-6-23 16,3-3-11-16,1-10-7 15,5-6-45-15,4-6-145 0</inkml:trace>
  <inkml:trace contextRef="#ctx1" brushRef="#br0" timeOffset="21628.9248">7127 12360 542 0,'3'5'351'15,"2"3"18"-15,-5 8-104 16,-11 6-91-16,-5 1-31 0,-12 1-56 15,-4-5-30-15,1-5-29 16,3-4-9-16,4-10-8 16,2 0-2-16,3-9-6 15,1-6-3-15,4-1-5 16,3-4-3-16,10 1-5 16,2 2 0-16,11 5-2 15,6 4 3-15,2 11 15 16,6 8 9-16,4 10 18 15,1 7 5-15,3 0-5 16,1 1-5-16,-6-3-7 16,0-5-105-16</inkml:trace>
  <inkml:trace contextRef="#ctx1" brushRef="#br0" timeOffset="22137.965">7371 12368 816 0,'-6'-1'382'0,"-6"-3"-160"16,2 11-119 0,4 6-38-16,4 13-31 0,2 4-4 15,15 3-4-15,3-2 1 16,9-13 7-1,2-4 1-15,5-14 5 16,2-11 1-16,0-10 0 16,-1-9-3-16,-11-14-2 15,-6-1-3-15,-17-10-5 16,-7 2 0-16,-20-6-5 16,-11 4-2-16,-13 4-9 0,-4 6-1 0,8 21 5 15,3 11 2 1,11 16 6-16,10 11-2 15,12 11-11-15,10 2-5 16,24 8-6-16,8-3 0 16,23-1 11-16,9-4-61 15</inkml:trace>
  <inkml:trace contextRef="#ctx1" brushRef="#br0" timeOffset="23061.5432">7931 12321 476 0,'-6'-7'301'0,"-1"-5"-37"16,-2 6-76-16,-5 0-34 0,5 7-64 15,-3 1-26-15,7 6-45 16,1 1-12-16,3 2-10 16,3 0-4-16,8-3 6 15,0 0 2-15,0-2 4 16,1-4 1-16,-7 0 3 15,0-1 1-15,-8 2-4 16,3-3-4-16,0 0-2 16,-8 12-4-16,-38 38 1 15,35-23 1-15,5-4 3 16,4 1 2-16,12-4 3 16,6-3 2-16,7-5 3 15,9-5-1-15,9-4-1 16,2-3 0-16,5 0-1 15,-3-5 1-15,-5-6 1 16,-2-4 1-16,-7-6 2 16,-4 3 1-16,-8-1 1 15,-8 1 1-15,-7-1-3 0,-3 2-3 16,-1 8-9-16,0 2-8 16,1 8-7-16,4 4-2 15,3 4 4-15,4 5 6 0,2-2 4 16,2-1 2-1,9-2 0-15,-6-4 2 16,1-5 5-16,-1 0 1 16,-12-7 4-16,0-2 2 15,-6-3 0-15,-2-4-2 16,-10 0-5-16,-2-2-2 0,-4 2-5 16,-5 2-3-16,-2 5-9 15,0 6-3-15,2 11-4 16,2 7 0-16,5 17 0 15,2 3 5-15,6 6 8 16,6 6 6-16,9 1 18 16,3 2 7-16,10 1 5 15,1-4-1-15,-6-4-11 16,2-6-4-16,-4-14-4 16,-3-6-2-16,3-10-44 0,-5-7-77 15</inkml:trace>
  <inkml:trace contextRef="#ctx1" brushRef="#br0" timeOffset="23395.2903">8509 12363 1040 0,'2'0'431'16,"5"4"-248"-16,0 6-63 15,1 9-55-15,-1-2-8 0,-3 8-24 16,0-3-10 0,0-5-13-16,2 1-4 0,0-18 4 15,2 0-1-15,2-13 0 16,3-2-1-16,4-4-5 16,3-5-1-16,1 4 0 15,1 0-1-15,-2 11-1 16,-1 4-5-16,-2 15-3 15,-3 6 0-15,-5 8 1 16,-3 4 3-16,-4 0 5 16,-2 0-35-16,-1-5-151 15,-4-3-309-15</inkml:trace>
  <inkml:trace contextRef="#ctx1" brushRef="#br0" timeOffset="23561.1874">8612 12004 941 0,'-3'-3'493'0,"-5"3"-93"0,1 15-291 16,1 10-61 0,5 13-38-16,4 3 11 15</inkml:trace>
  <inkml:trace contextRef="#ctx1" brushRef="#br0" timeOffset="24234.8778">9321 12265 594 0,'0'-2'319'16,"0"-3"-61"-16,6 5-174 16,-6 0-35-16,15 2-25 15,47 6 1-15,-18-7-2 16,1-1-3-16,-6-1-4 0,-5-2 0 15,-16 1-1 1,-6 2 1-16,-12 0-2 16,-10 1-3-16,-7 5-6 15,-4 2-3-15,-5 7-2 16,2 5 2-16,2 2 7 16,4 2 4-16,16 3 1 0,3 1-3 15,14 0-6 1,6-2-1-16,1-6-4 15,7-5-23-15,5-8-110 0,6-7-144 16</inkml:trace>
  <inkml:trace contextRef="#ctx1" brushRef="#br0" timeOffset="24504.7916">9869 12360 593 0,'-1'3'318'15,"-3"9"-58"-15,-4 6-70 16,-2 8-82-16,-2 3-13 0,-4-3-39 15,1-1-20-15,-3-6-17 16,-2-5-3-16,5-13 1 16,-4-3 3-16,6-12-7 0,0-6-8 15,10-2-9 1,4-4-5-16,14-1-1 16,3-1 1-16,-2 9 9 0,8 5 3 15,-6 13 11 1,-2 8 3-16,4 15 1 15,-1 3-2-15,3 7-6 16,2 2-3-16,2-9-74 16,-3 1-121-16</inkml:trace>
  <inkml:trace contextRef="#ctx1" brushRef="#br0" timeOffset="24699.5038">10095 12332 682 0,'0'-4'388'16,"2"1"-82"-16,2 7-123 16,-4-4-92-16,8 17-23 15,30 45 1-15,-16-24-1 16,1-2-23-16,-4-1-13 16,1-6-20-16,-2-6-21 0,-4-8-91 15,0-5-67 1</inkml:trace>
  <inkml:trace contextRef="#ctx1" brushRef="#br0" timeOffset="24864.2718">10246 12301 1176 0,'-2'1'111'0,"-10"5"-1"16,-3 7 86-16,-10 18-76 15,-4 10-30-15,-3 12-43 16,-3 2-7-16,2 1-17 15,0-4-7-15,10-7-25 16,7-4-69-16</inkml:trace>
  <inkml:trace contextRef="#ctx1" brushRef="#br0" timeOffset="25182.28">10340 12335 705 0,'-1'-2'351'0,"-1"0"-126"16,2 3-75-16,0-1-82 15,0 0-25-15,2 16-11 16,12 39 2-16,-2-29 10 15,-1 1-1-15,6-6 2 16,2-2-3-16,2-8-7 16,2-5-1-16,0-7-7 15,-4-5-2-15,0-10-5 16,-3 0-20-16,-6-12-78 16,-3-3-58-16,-8-1-282 15</inkml:trace>
  <inkml:trace contextRef="#ctx1" brushRef="#br0" timeOffset="25307.3857">10464 12154 672 0,'-4'-4'398'16,"-1"-6"-47"-16,2 3-61 15,3 6-125-15,0 1-61 16,0 0-82-16,0 0-18 0,0 0-115 16,7 11-136-16</inkml:trace>
  <inkml:trace contextRef="#ctx1" brushRef="#br0" timeOffset="25942.2129">10667 12340 617 0,'0'-5'332'0,"5"-5"-50"0,4 2-114 15,5 4-69 1,8 1-26-16,5 3-36 16,3 1-14-16,-2 3-12 15,-5-1-1-15,-6 0-1 16,-9-2 0-16,-5 1-1 16,-3-2-1-16,-8 0-3 0,-1 4-1 15,0 0-5-15,-3 4-3 16,2 8-3-16,3-2-1 0,2 7 0 15,3 1 3 1,7 1 2 0,-1 0 4-16,6-7 4 15,2-3 5-15,0-9 15 0,3-4 6 16,1-5 6-16,1-5-3 16,3-9-12-16,1-2-7 15,-1-7-6-15,-2 0-1 0,-5 3-2 16,-1 2 0-16,-5 11-8 15,-4 5-4-15,-3 13 6 0,0 6 3 32,0 12 12-32,-1 5 3 0,1 0-6 15,0-2-2-15,1-10-6 16,2-3 3-16,0-11 8 16,1-4 3-16,1-9 2 15,3-9-2-15,6-4-8 16,1-1-4-16,3 1-3 15,0 3-2-15,0 6 0 0,2 4-1 16,-3 10-4 0,-5 5 2-16,-6 11 10 15,-3 6 7-15,-5 9 13 16,1 0-1-16,-2 1-9 16,3-1-6-16,4-5-56 15,-2-5-95-15</inkml:trace>
  <inkml:trace contextRef="#ctx1" brushRef="#br0" timeOffset="26304.99">11243 12317 661 0,'-1'-1'375'16,"1"-4"-62"-16,6 5-121 0,-6 0-93 16,16 0-29-16,53-1-27 15,-25 0-8-15,-3-3-15 16,-6-1-4-16,-9-2-2 16,-4-2 1-16,-9 1 1 15,-4 1 1-15,-12 1-9 16,-9 4-7-16,-11 2-9 15,0 6-4-15,1 7 1 16,4 5 4-16,9 8 3 16,-1 2 0-16,10 4 1 15,0-1 0-15,11-1 1 16,4-4-9-16,10-10-72 0,3-4-49 16,3-12-234-16</inkml:trace>
  <inkml:trace contextRef="#ctx1" brushRef="#br0" timeOffset="26623.1135">11829 12355 563 0,'0'1'317'0,"-1"3"-40"15,-5 2-101 1,-6 6-78-16,2 2-11 16,-7 6-18-16,4-3-13 15,-8-2-22-15,-1-2-8 0,4-10-8 16,-6-3-4-16,5-8-12 15,1-9-4-15,-1-10-9 16,7 0-3-16,6 0 0 16,6 4-2-16,13 9 4 15,3 2 12-15,2 7 25 16,2 5 18-16,-5 9 27 16,2 8 5-16,5 12 15 15,-2 1 4-15,5 5-10 0,-1-4-7 16,-1-8-30-16,0-3-13 15,-5-10-18 1,-4 0-4-16,-3-5-79 16,-2-4 405-16</inkml:trace>
  <inkml:trace contextRef="#ctx0" brushRef="#br0" timeOffset="27756.8311">9810 19044 0,'0'0'0</inkml:trace>
  <inkml:trace contextRef="#ctx1" brushRef="#br0" timeOffset="27479.1553">1869 13493 514 0,'-14'-1'254'16,"-12"6"-65"-16,-6 5-34 0,-4 12-51 16,3 6-27-1,7 3-58-15,8 4-14 16,16 5-7-16,12 0 0 15,15-3 5-15,11-1 4 0,10-14 4 16,3-9 0 0,2-15 4-16,-4-8 4 15,-13-11 16-15,-10-1 17 0,-18 0 38 16,-11 0 7-16,-19 5-11 16,-12 1-14-16,-11 5-43 15,-3 4-12-15,8 6-16 16,7 2-23-16,12 6-108 15,9 1-116-15</inkml:trace>
  <inkml:trace contextRef="#ctx1" brushRef="#br0" timeOffset="27660.1874">1995 13558 938 0,'15'-1'380'0,"18"-6"-213"0,4 1-68 15,10 4-33-15,-2-2-13 16,-1 5-29 0,-4-1-8-16,-16 6-1 15,-4-5-31-15,-7-1-143 16,-5 4-133-16</inkml:trace>
  <inkml:trace contextRef="#ctx1" brushRef="#br0" timeOffset="27792.4079">2231 13576 614 0,'-4'6'341'15,"-6"10"-81"-15,2-3-55 0,5 6-90 16,3 3-30 0,0 0-38-16,6 2-8 15,2 3-18-15,0-3-11 16,3-2-82-16,3-6-123 0</inkml:trace>
  <inkml:trace contextRef="#ctx1" brushRef="#br0" timeOffset="28092.7303">2673 13645 771 0,'-14'-7'410'16,"-9"-6"-101"-16,-8-4-151 16,5 4-23-16,6 3-60 15,-2 7-26-15,9 9-38 16,-1 2-16-16,0 9-11 15,7 3 0-15,5 10 6 16,4 2 7-16,13-1 3 0,4-2 0 16,5-12 2-16,3-3-2 15,5-14 5 1,1-7 3-16,0-11 7 0,-5-8 2 16,-13-1 3-1,-7 0-2-15,-9 5-23 0,-9 1-28 16,-10 4-120-16,-2 4-196 0</inkml:trace>
  <inkml:trace contextRef="#ctx1" brushRef="#br0" timeOffset="28334.1885">2712 13627 756 0,'14'2'356'0,"8"2"-137"15,6 5-73 1,4 1-18-16,-2 4-32 15,-2 3-23-15,-5 5-31 0,-4-1-8 16,-5-1 5 0,0-5 12-16,-9-10 25 15,3-3 15-15,-2-8 7 16,2-6-9-16,6-6-25 0,-1-2-15 16,-3-2-24-1,-2 0-8-15,-6 9-30 16,2 2-47-16</inkml:trace>
  <inkml:trace contextRef="#ctx1" brushRef="#br0" timeOffset="28730.9411">3867 13613 690 0,'-3'-9'380'15,"-5"-6"-114"-15,10 11-75 0,5 4-32 16,12 18-83-16,8 6-34 16,10 14 2-1,3 6 0-15,-1 4-9 16,1-3-7-16,-4-7-15 15,-1-6-2-15,-4-12-143 0,0-11-156 16</inkml:trace>
  <inkml:trace contextRef="#ctx1" brushRef="#br0" timeOffset="28906.448">4295 13536 1030 0,'-14'0'443'0,"-14"9"-236"16,-4 6-60-1,-7 12-68-15,-2 5-18 0,0 5-29 16,-4 3-14-16,6 0-14 16,6-2 5-16,8-10-82 15,10-7-43-15,13-13-270 16</inkml:trace>
  <inkml:trace contextRef="#ctx1" brushRef="#br0" timeOffset="29098.6439">4462 13234 1094 0,'-2'0'486'16,"-15"-1"-258"-16,-8-2-76 16,7 14-99-16,-4 5-32 15,3 13-23 1,7 12 3-16,-4 5-111 15,2 0-93-15</inkml:trace>
  <inkml:trace contextRef="#ctx1" brushRef="#br0" timeOffset="29301.1404">4476 13622 917 0,'1'-2'422'0,"9"2"-196"15,4 2-64 1,10 11-76-16,5 1-17 0,2 7-22 16,0 2-13-16,-6 1-18 15,-2 0-8-15,-8-4-21 16,-3-5-46-16,-1-10-121 16,-1-3-146-16</inkml:trace>
  <inkml:trace contextRef="#ctx1" brushRef="#br0" timeOffset="29439.1083">4786 13595 576 0,'-2'-6'370'0,"-11"-6"-11"16,-7 11-55-16,-9 12-99 15,-9 4-54-15,-8 12-68 16,1 4-27-16,0 6-30 16,2 1-11-16,11-2-53 15,5-4-66-15</inkml:trace>
  <inkml:trace contextRef="#ctx1" brushRef="#br0" timeOffset="30499.5984">5446 13596 757 0,'9'3'329'15,"6"5"-155"1,1 10-87-16,-8 1-6 15,-6 7 6-15,-2 2-5 16,-8 2-13-16,-4 0-9 16,3-7-31-16,0-4-12 0,2-11-9 15,5-6-3-15,3-6-5 16,6-7-1-16,4-5-2 16,6-1 1-1,1-10 0-15,4 1 0 0,0-7 2 16,-1 2 0-16,-8 3 6 15,-6 3 1-15,-6 11 0 16,-3 5-2-16,-4 9-5 16,-1 5 0-16,2 8 0 15,1 3 0-15,8 9 2 0,4 0-2 16,14 5 0-16,6 2 0 0,11-7 0 16,3-2 0-1,9-14-31 1,4-4-35-16,-4-10-55 15,-7-3-12-15,-10-9 27 16,-7-4 37-16,-3-4 56 0,-1-1 14 16,-9 1 28-1,1 3 21-15,-8 9 43 16,-4 4 8-16,-6 10-9 16,-7 5-15-16,-10 8-32 0,4 6-8 15,-4 6-9-15,-2-1-6 16,3 0-11-16,-2-8-3 15,5-7 4-15,2-6 1 16,2-11-6-16,4-6-6 16,8-9-11-16,0-3-5 15,12 1-3-15,-2 4 3 0,4 6-1 16,1 3-1 0,-1 10-1-16,-4 2 1 0,3 11 5 15,2 8 4-15,-2 5 9 16,5 2 5-16,2-3 0 15,0-2 1-15,7-9 3 16,-1-5 0-16,3-11 4 0,1-5 2 16,-3-7-2-1,-3-7-2-15,-2-2-2 16,-5-1-2-16,-3 0 2 16,-2 3 0-16,-6 7-2 15,-1 2 3-15,-1 12 3 16,-1 2 4-16,-3 14 11 0,0 6 1 0,-2 10-5 31,1 3-6-31,4-2-17 16,3-1-121-16</inkml:trace>
  <inkml:trace contextRef="#ctx1" brushRef="#br0" timeOffset="31342.9827">7288 13559 381 0,'1'-7'244'16,"-4"-11"-3"-16,-7 0-48 15,-11 2-51-15,-7 3-14 16,-6 10-28-16,1 2-15 16,5 4-37-16,6 6-24 15,12 3-27-15,6 4-5 16,11 5-1-16,7 2 2 15,11-7 6-15,6 1 1 16,5-9 3-16,3-2 3 0,-11-6 2 16,-7-2-4-16,-15-2-17 15,-8 1-17-15,-10 1-12 16,-10 2 2-16,-8 4 12 16,-6-1 13-16,6 7 7 15,7-2-3-15,10 5 0 0,9 1 3 16,4 1 11-16,6 2 4 15,7 0 12-15,7 0-2 16,9-4-2 0,3-5 0-16,8-9-2 15,-1-6 0-15,-5-10 1 16,-3-4 2-16,-7-1-1 16,-2-3 0-16,-7 4-1 15,-1 3-1-15,-8 1-3 0,-5 5-3 16,-1 5-13-16,-1 7-8 0,-3 8-3 15,1 6 1-15,3 5 8 32,0 2 2-32,3 3 6 15,10 1 3-15,4-5 8 0,4-2 10 16,9-11 13-16,-2-6 7 16,-3-11 34-16,-1-5 7 15,-10-3-2-15,-5-2-5 16,-9 1-36-16,-2 2-47 0,-2 5-168 15</inkml:trace>
  <inkml:trace contextRef="#ctx1" brushRef="#br0" timeOffset="31690.5143">7844 13558 982 0,'-6'7'403'0,"-6"11"-236"16,5 4-44-16,6 6-53 15,4 3-15-15,11-1-32 0,0-3-6 16,5-9-2 0,0-4 1-16,6-13 7 15,7-8 2-15,3-12 2 0,3-6 0 16,-5-8-7 0,-7-1-1-16,-11-6-2 15,-4-5 0-15,-18-9 3 16,-14-10 0-16,-23-5-3 15,-8-2-1-15,-12 8-14 16,1 15 4-16,8 29 3 16,1 11-2-16,15 21 9 0,5 8-6 0,20 8-6 15,14 6-4 1,23 8 0-16,14-3 1 0,16-2 0 16,2-4-12-1,17-10-19-15</inkml:trace>
  <inkml:trace contextRef="#ctx1" brushRef="#br0" timeOffset="32228.9839">8354 13580 657 0,'0'-6'334'0,"-3"-1"-96"15,3 5-33-15,-2 0-73 16,-2 8-31-16,4-6-51 16,-1 5-15-16,1 20-18 15,7 29-3-15,4-34 1 16,9 1 4-16,3-14 12 16,7-6 5-16,2-12 5 15,-1-2-2-15,-7-7-10 16,-6-2-4-16,-13 0-41 0,-5-2-57 15,-5-4-301-15</inkml:trace>
  <inkml:trace contextRef="#ctx1" brushRef="#br0" timeOffset="32331.5912">8465 13342 728 0,'-3'0'328'0,"1"0"-147"15,4 2-133 1,-2-2-79-16</inkml:trace>
  <inkml:trace contextRef="#ctx1" brushRef="#br0" timeOffset="32618.1972">8680 13521 754 0,'13'19'347'16,"16"24"-141"-16,3 6-29 0,-1 0-52 15,0 3-25 1,-4 2-47-16,-12-2-9 0,-13-1-14 15,-4-1-4-15,-20-14-2 16,-1-5-7-16,-14-13-5 16,-3-11 0-16,-3-10 2 15,4-4 1-15,12-15-1 0,11-8-3 16,23-16-3 0,8-9 0-16,14-10 9 0,4 1 6 15,5 5 8 1,-1 4-2-16,0 13-8 15,-5 8-8-15,-9 8-3 16,0 10-37-16,-6 7-193 16</inkml:trace>
  <inkml:trace contextRef="#ctx1" brushRef="#br0" timeOffset="32955.5055">9054 13637 964 0,'7'3'429'16,"11"2"-209"-16,8 0-36 16,7-2-63-16,0-3-34 15,-1-3-40-15,-8-9-10 16,-6-1-7-16,-2-1-5 0,-6-2-8 16,0 2-3-1,-10-5-6-15,-7-1-6 0,-8-1-14 16,-6 1-6-16,-4 9-5 0,-3 0-2 15,3 14 9 1,1 5 2-16,3 9 4 16,2 5 4-16,8 7 7 15,3 3 9-15,8 5 12 0,4 8 6 16,5 2 11 0,3 7-5-16,0 2-7 15,0-6-5-15,6-2-14 0,-7-11-1 16,3-11-570-1</inkml:trace>
  <inkml:trace contextRef="#ctx1" brushRef="#br0" timeOffset="33465.9778">9735 13477 636 0,'-7'7'312'16,"-7"9"-80"-16,-5 9-124 15,-5 3-15-15,-4 3-24 16,-2-4-15-16,0-11-21 0,2-5-3 15,8-13 1 1,1-8-4-16,11-11-9 16,6-3-8-16,8-3-14 15,6 0-4-15,7 5-1 16,1 4 6-16,5 13 9 0,0 7 6 16,-1 18 9-16,0 5-2 15,-3 8-3-15,-1 2-1 16,-2-4-5-16,2-2-18 15,-1-5-188-15</inkml:trace>
  <inkml:trace contextRef="#ctx1" brushRef="#br0" timeOffset="33686.2054">9844 13380 908 0,'1'-6'437'16,"6"-2"-202"-16,2 19-107 15,1 12-35-15,6 24-41 16,-3 6 8-16,3 12 5 16,0 2-4-16,-4-1-21 15,-2 4-11-15,-3-4-11 16,-5-7-7-16,1-12 0 16,0-10 13-16,1-20-126 0,1-13-95 15</inkml:trace>
  <inkml:trace contextRef="#ctx1" brushRef="#br0" timeOffset="34023.0885">9991 13606 1064 0,'10'1'394'16,"15"2"-311"-16,4-1-32 0,3 3-28 15,2-2-3 1,0-3-72-16,-3-1-52 0,-8-3-184 15,-5-4-72-15,-7-4 64 0,-3-6 78 16,-1-7 284-16,-4 1 116 16,-2-7 80-1,2 2 12-15,-3 6-42 16,1 5-31-16,-3 15-67 16,3 8-35-16,-1 20-40 15,0 10-10-15,0 14-5 16,0 4-1-16,1 5-13 0,3-1-5 15,3 3-7-15,-2 0-3 16,2-7-6-16,1-8-1 16,-3-16-53-16,4-13-108 15</inkml:trace>
  <inkml:trace contextRef="#ctx1" brushRef="#br0" timeOffset="34412.5309">10328 13641 1178 0,'9'-3'458'0,"5"-2"-323"0,3 0-48 0,4 0-53 15,0 0-11 1,4-1-83-16,0-1-86 16,1 0-242-16,-4-2-80 15,-4-2 79-15,-2-1 138 16,-3 3 376-16,-4 2 150 15,-1 3 89-15,0 7-24 16,-1 7-88-16,0 3-54 0,-1 4-71 16,0 0-22-16,0-2-37 15,1-2-17-15,1-7-22 16,2-4-7-16,-1-4-5 16,4-9-2-16,4-5-5 15,0-1-3-15,3-2-4 16,-5 3 1-16,-1 8-3 15,1 1 1-15,-5 8-3 16,3 9-2-16,-8 6 0 16,-2 2 0-16,0 4 3 15,-3 0 1-15,2-5 0 16,1 3-7-16,-3-10-124 16,0-2-104-16</inkml:trace>
  <inkml:trace contextRef="#ctx1" brushRef="#br0" timeOffset="34571.6507">10743 13227 1257 0,'-3'-4'546'16,"3"3"-308"-16,-1 5-93 16,1-4-114-16,0 5-17 0,5 25-32 15,8 35 66-15</inkml:trace>
  <inkml:trace contextRef="#ctx1" brushRef="#br0" timeOffset="35036.6328">11531 13296 721 0,'-2'-6'392'0,"-4"-4"-88"16,3 10-118-1,3 23-101-15,4 20-32 0,9 27-13 0,4 15 4 16,3 5 0 0,-2-7-3-16,-5-6-19 0,-3-10 13 15,0-14-128 1,-2-12-92-16</inkml:trace>
  <inkml:trace contextRef="#ctx1" brushRef="#br0" timeOffset="35195.5678">11552 13577 769 0,'9'-3'414'0,"14"-9"-71"0,6 9-180 16,10 1-112-16,3-2-19 16,-2 4-47-1,5-1-83-15</inkml:trace>
  <inkml:trace contextRef="#ctx1" brushRef="#br0" timeOffset="35509.3653">12102 13385 557 0,'-10'-11'332'0,"-17"-9"-13"16,-6 1-96-16,-3 10-94 16,-2 3-41-1,7 12-60-15,4 3-20 16,10 7-16-16,9 1-1 0,11 2-3 15,9 2 5-15,10-5 7 16,1-2 2-16,-2-4 2 16,-4-5 1-16,-11-3-2 15,-6-1-8-15,-11 2-17 16,-4 2-2-16,-4 5 1 16,-1 1 8-16,6 1 34 15,5-1 7-15,10 4 28 16,7-2 19-16,12-2 13 15,8 2 4-15,7-8-20 16,6 0-16-16,2 0-30 16,-1-4 18-16,-12-2-169 15</inkml:trace>
  <inkml:trace contextRef="#ctx1" brushRef="#br0" timeOffset="36012.1888">12910 13359 596 0,'-10'0'343'15,"-8"3"-61"1,-8 9-121-16,-3 8-33 0,6 11-62 31,2 7-22-31,19 1-32 16,9-2-2-16,17-7-3 0,12-6 4 16,5-11 6-16,3-7 3 15,-8-8 7-15,-7-6 6 16,-18-2 7-16,-12-5-1 0,-20 1-13 15,-9 0-11 1,-8 1-15-16,-3 2-13 16,12 2-87-16,11 3-98 15</inkml:trace>
  <inkml:trace contextRef="#ctx1" brushRef="#br0" timeOffset="36152.4868">13087 13349 965 0,'10'0'409'15,"20"0"-227"1,4 2-65-16,-1-2-59 16,1 2-21-16,-6-4-23 15,-1 1-53-15,-6 1-274 16</inkml:trace>
  <inkml:trace contextRef="#ctx1" brushRef="#br0" timeOffset="36315.4328">13223 13387 614 0,'-3'16'352'0,"0"8"-63"16,1 8-95-16,4 2-21 15,2-3-48-15,1 0-27 16,7-9-46-16,-1-2-17 16,8-11-16-16,5-4-54 15,8-9-209-15</inkml:trace>
  <inkml:trace contextRef="#ctx1" brushRef="#br0" timeOffset="36585.9776">13696 13457 978 0,'-2'11'399'0,"-5"13"-235"16,-5-1-23-16,-6-6-31 15,-3-2-19-15,-3-8-42 16,1-3-13-16,0-8-19 15,1-4-3-15,3-6-8 16,-1-5-6-16,6-4-8 16,7 2-5-16,12 1-7 15,6 7 1-15,9 10 8 16,3 6 10-16,0 13 28 16,3 6 11-16,-2 4 11 0,-1-2-4 15,1-2-18 1,0-2 9-16,-1-5-566 15</inkml:trace>
  <inkml:trace contextRef="#ctx1" brushRef="#br0" timeOffset="37125.5669">14000 13430 790 0,'-17'3'378'0,"-14"3"-148"0,3 10-105 15,2 8-34-15,11 4-37 16,13 5-10 0,13-4-3-1,12-3 6-15,17-8 5 16,2-10-3-16,2-8-5 15,-4-6-3-15,-10-14-8 0,-5-5-2 0,-12-7-11 16,-3-6-4 0,-10-6-16-1,-12-4-13-15,-18-9-17 0,-14 1-3 16,-14 4 7-16,3 6 12 0,10 15 5 16,9 10-2-1,18 14-14-15,7 7-2 0,11 14 2 16,6 2 4-1,13 9 12-15,10 3 1 0,19-3-41 16,9 2-39-16,10-3-152 16</inkml:trace>
  <inkml:trace contextRef="#ctx1" brushRef="#br0" timeOffset="37687.8156">14478 13349 797 0,'-6'-6'347'0,"-13"-5"-168"16,-4 0-19-16,-8 4-44 16,-2 6-19-16,7 6-48 15,2 4-18-15,12 5-26 16,7-1-5-16,12 1-6 16,7-1 0-16,13-2 3 15,5-1 1-15,2-2-20 16,1-6-16-16,-6 1-14 0,-7-2 0 15,-10-1 24-15,-6 2 20 16,-13 3 21-16,-8-1 7 16,-8 5 17-16,-2 0 8 15,4 0 2-15,4 1-6 16,11 1-18-16,2 0-9 16,7 0-6-16,6 2 2 15,6 1 3-15,6 0 2 16,7-1 0-16,0-6 0 0,5 0-3 15,0-3-1-15,-3-8-1 16,0-6-1-16,1-8-2 16,1 1 0-16,3-2-3 15,-3 0-1-15,-7-3-9 16,-9-4-1-16,-17 2 0 16,-6 1 1-16,-16 8 3 15,-6 4-3-15,0 12-7 16,4 9 1-16,6 10 8 15,5 10 4-15,7 4 16 16,-2 3 10-16,11 4 14 0,0-3 5 16,5 0 3-16,1 1-5 15,-3-5-11-15,5 1-7 16,-1-7-11-16,5-5-4 16,2-11-50-1,5-6-72-15</inkml:trace>
  <inkml:trace contextRef="#ctx1" brushRef="#br0" timeOffset="38008.5928">14954 13397 744 0,'4'5'369'0,"3"5"-96"15,-3 8-99-15,3 7-53 16,-2 3-13-16,-1-4-33 15,2-1-17-15,0-11-27 16,-2-8-8-16,6-5-5 16,1-5-7-16,2-9-18 15,1-3-8-15,2-6-6 16,-2-2 4-16,-2 6 13 16,0 5 4-16,-7 9 3 15,0 6 2-15,-2 10 7 0,1 6 1 16,-1 9-1-1,2 3-1-15,-2-2-6 16,0-3-1-16,3-6-67 0,-5-7-107 16</inkml:trace>
  <inkml:trace contextRef="#ctx1" brushRef="#br0" timeOffset="38155.1928">15051 13153 972 0,'-1'-5'470'16,"-1"-5"-194"-16,4 8-91 16,1 8-129-16,2 9-33 15,2 13-54-15,-7 6 282 0</inkml:trace>
  <inkml:trace contextRef="#ctx1" brushRef="#br0" timeOffset="39120.4499">15959 13288 425 0,'3'-5'265'0,"-2"0"-8"16,-1-1-44-16,-17 1-68 16,-4 4-24-16,-9 5-38 15,-2 0-18-15,9 8-36 16,4 5-15-16,19 5-18 16,6 2-5-16,19 0 5 15,11-2 3-15,8-7 1 16,2-2 0-16,-13-10-15 15,-7-4-12-15,-18-3-7 16,-4-3-2-16,-13 1 15 16,-8 2 7-16,-15 3 6 15,-9 1 2-15,2 6 1 0,1 2 0 16,12 8 3-16,5 0 3 16,12 6 10-16,6 0 5 15,11-1 6-15,7-4 2 16,13-4 0-16,5-3-1 15,9-9-3-15,1-1-2 16,-3-11-3-16,-4-8-3 16,-8-2-2-16,-2-3-2 0,-10 3-1 15,0-2-1-15,-7 8-3 16,-4-2 0-16,0 10-5 16,-4 7 0-16,-4 7 2 15,3 7 2-15,-4 5 5 16,-2-3-3-16,6-3 0 15,-3-4 1-15,3-7 7 16,-2-1 3-16,0-8 0 16,1 6 0-16,1 0-7 15,5-22-3-15,21-30-3 16,-2 30 0-16,1 3 0 16,2 6 6-16,-4 10 15 15,-3 5 3-15,-10 14 6 0,-1 5-3 16,-6 7-9-16,-2 8-2 15,-2 1-6-15,-2-1-3 16,6 1-44 0,1-8-66-16</inkml:trace>
  <inkml:trace contextRef="#ctx1" brushRef="#br0" timeOffset="39291.563">16524 13402 852 0,'0'-17'421'0,"6"-15"-144"15,-2 6-42-15,-4 16-88 16,3 10-44 0,-2 15-59-16,2 7-19 0,0 11-20 15,-1 6-1-15,-1-3-11 16,3-4-58-16</inkml:trace>
  <inkml:trace contextRef="#ctx1" brushRef="#br0" timeOffset="39655.4112">16708 13298 759 0,'11'0'312'16,"18"3"-189"-1,4 1-15-15,9 3-40 16,1-1-19-16,-9 0-29 0,-1-2-4 16,-14-1-2-16,-6-2 2 0,-9 0 2 15,-5 0-3-15,-10 0-4 16,-7 2-4 0,-7 1-5-16,-4 2 14 15,-2 5 19-15,5 3 4 16,6 5 5-16,11-1-13 15,11-1-16-15,6 2-4 16,14-4-2-16,5 3-2 0,5-8-4 16,4-2-27-16,-3-1-92 15,0-9-79-15,1-1-221 16</inkml:trace>
  <inkml:trace contextRef="#ctx1" brushRef="#br0" timeOffset="39928.4609">17261 13372 653 0,'6'-7'351'0,"4"-9"-74"15,-2 6-42-15,-4 5-88 16,-2 5-40-16,-2 8-60 16,-6 4-17-16,-9 5-8 15,-5 3 1-15,-14 0-4 16,0 1-2-16,-5-8-9 16,7-5-3-16,10-7 0 15,0-4 0-15,17-7-16 0,0 0-7 16,5-6-19-16,6 1-4 15,0 6 12-15,-1 2 4 16,11 15 16-16,1 6 7 16,3 12 9-16,7 8 9 15,-3-5 9-15,3 0-1 16,-1-4-5-16,-6-8 1 0,-5-5-80 16,-4-3-64-1</inkml:trace>
  <inkml:trace contextRef="#ctx1" brushRef="#br0" timeOffset="40070.5881">17141 13132 1024 0,'-2'-2'484'0,"-2"0"-231"16,2 2-96-16,2 0-128 15,0 0-18-15,1 18-440 16</inkml:trace>
  <inkml:trace contextRef="#ctx1" brushRef="#br0" timeOffset="40344.7308">17489 13301 500 0,'4'-5'358'0,"3"-5"13"15,3 20-173-15,4 14-23 0,8 28-52 16,9 13-5-16,9 4-16 16,0-2-13-1,1-12-37-15,-5-7-19 16,-7-9-66-16,-3-10-55 0,-10-15-53 15</inkml:trace>
  <inkml:trace contextRef="#ctx1" brushRef="#br0" timeOffset="40510.1973">17812 13362 948 0,'-11'0'466'0,"-14"-1"-167"15,-6 14-134 1,-7 8-37-16,-9 14-50 15,3 4-15-15,3 2-27 16,5 3-14-16,12-6-12 16,-2-2-29-16,8-4-128 15</inkml:trace>
  <inkml:trace contextRef="#ctx1" brushRef="#br0" timeOffset="40834.3835">17892 13325 743 0,'-1'-5'380'0,"-2"-2"-122"0,0 6-62 15,-2 6-98-15,1 5-28 16,0 12-27-1,4 5-3-15,5 5 2 16,2 1 2-16,10-4 4 16,3-5 4-16,1-12 10 15,6-8 7-15,-3-10 10 16,-2-8-4-16,-3-6-16 16,-8-3-9-16,-3-1-25 15,-6 0-10-15,-3 1-61 16,0 5-61-16,-5 9-481 15</inkml:trace>
  <inkml:trace contextRef="#ctx1" brushRef="#br0" timeOffset="41089.4125">18153 13283 762 0,'5'-1'422'0,"5"1"-73"0,0 7-130 31,3 15-115-31,-2 1-16 16,3 7-20-16,1-2-20 16,-2-5-20-16,1-4-4 0,-3-8 20 0,-1-5 16 15,5-6 15 1,2-6 4-16,1-10-23 16,0-4-17-16,-6-4-20 15,-2 1-4-15,-5 4-85 16,-4 3-32-16</inkml:trace>
  <inkml:trace contextRef="#ctx1" brushRef="#br0" timeOffset="41745.3576">18758 13314 574 0,'-19'-4'320'16,"-13"-7"-56"-16,-2 9-149 16,4 2-45-16,6 9-40 15,6 5-9-15,6 8-10 16,2 4 0-16,12 1 1 15,3 0 1-15,11-5 5 16,3-6 2-16,3-8 2 16,6-4 1-16,-3-10-4 15,3-4-3-15,0-1-4 16,-3-2-3-16,-6 5-5 16,-4 3 11-16,-6 7 19 0,-3-1 10 15,-1 6 15-15,3 3-9 16,-1-1-15-16,1 0-9 0,-2-2-11 15,-1-4-3 1,3-6 1 0,1-2-2-16,4-7-6 15,4 3-5-15,-1-6-4 0,1-1-1 16,2 0 4-16,-4-3 1 16,1 9 2-16,-3 3 7 15,-5 7 13-15,2 10 15 16,-4 10 24-16,0 4 5 15,-3 5-8-15,-1-4-12 16,2-2 3-16,0-1-79 0</inkml:trace>
  <inkml:trace contextRef="#ctx1" brushRef="#br0" timeOffset="42255.1858">19761 13341 485 0,'-5'-7'305'0,"-7"-3"-19"15,-6 4-144-15,-5 5-35 16,-8 9-52-16,1 5-13 16,2 11-23-16,3 6-4 0,12 4-5 15,8 6 0-15,17-7 5 16,11-1 3-16,13-9 8 16,8-8 2-16,-1-9 4 15,-3-7 5-15,-15-10 19 16,-10-1 3-16,-15-4-3 15,-9-3-9-15,-12 0-31 16,-4-3-12-16,-1 2-97 16,7 2-101-16</inkml:trace>
  <inkml:trace contextRef="#ctx1" brushRef="#br0" timeOffset="42412.2512">19842 13351 890 0,'12'-4'449'15,"16"-5"-150"1,2 3-108-16,4 2-127 16,5 2-24-16,1-3-24 0,0 3-7 15,-3-1-25-15,-8-1-50 16,-11 2-133-16,-6-2-99 0</inkml:trace>
  <inkml:trace contextRef="#ctx1" brushRef="#br0" timeOffset="42557.1683">20076 13316 376 0,'-5'5'284'0,"-5"13"35"16,-3-1-43-16,4 7-95 16,4 3-37-16,4 0-54 15,4 1-22-15,6-4-28 16,4-2-15-16,3-3-46 16,4-1-67-16,2-6-238 15</inkml:trace>
  <inkml:trace contextRef="#ctx1" brushRef="#br0" timeOffset="43020.5908">20476 13506 701 0,'-1'-6'336'0,"-2"-15"-124"16,-5-2-41 0,-1-6-58-1,-6-5-13-15,-7 0-27 16,0 6-9-16,-5 13-26 0,2 10-13 15,3 13-15-15,0 6-6 0,6 10 2 16,6 4 0-16,8 6-1 16,7 1 1-16,11-5-1 15,4-4 1 1,6-8 0 0,-2-4 1-16,4-12 5 0,-1-2 0 15,-7-8 1-15,3-5 0 0,-9-5-1 16,-4-5-2-16,2 0 2 15,-3-2-1-15,1 3-1 16,0 3-1-16,-9 5 3 16,1 7-3-16,1 8-1 15,3 5 0-15,3 11-3 16,-1 3 1-16,3 6 2 0,1 3 0 16,2-6 0-1,3-3-1-15,3-7 3 16,-1-5 1-16,1-6 24 15,-1-1 9-15,1-5 6 16,0-8 2-16,-2-8-22 16,-3-2-8-16,-5-3-11 0,-4 0-11 15,-6 4-119 1</inkml:trace>
  <inkml:trace contextRef="#ctx1" brushRef="#br0" timeOffset="43675.2282">21454 13408 590 0,'-6'-7'322'16,"-1"-7"-65"-16,3 6-106 15,-2 6-87-15,6 4-18 16,1 6-13-16,-1 7-1 16,9 6-3-16,5-2-1 15,6-2-1-15,7-6 1 16,1-10 4-16,-1-2 0 15,-3-8-6-15,-5-3-2 16,-2-3-5-16,-6-2-1 0,-3-1-1 16,-1-2 2-1,-3 7-2-15,0 6-6 16,1 14-7-16,2 13-3 0,3 20-1 16,2 11 2-16,3 10 1 15,1 0-1-15,-10-3 1 16,-6-3 0-16,-20-10 8 15,-11-3 2-15,-14-18 8 16,-7-8 1-16,0-15 0 16,6-10 0-16,10-18-2 15,11-8-1-15,10-9-41 16,6-3-31-16,13-6-108 16,7-2-112-16</inkml:trace>
  <inkml:trace contextRef="#ctx1" brushRef="#br0" timeOffset="43824.9263">21822 13077 838 0,'10'-14'425'15,"10"-7"-123"-15,-8 3-43 16,-5 18-109-16,-7 7-42 16,-9 14-67-16,-5 7-27 15,-6 9 16-15,-1 4-84 16</inkml:trace>
  <inkml:trace contextRef="#ctx1" brushRef="#br0" timeOffset="44274.6868">22018 13371 655 0,'-6'9'333'0,"-5"8"-103"0,4 10-101 31,3 2-25-31,9 1-31 0,7-1-13 16,11-7-14 0,6-5-5-16,1-14-3 0,0-7 4 0,-2-10 8 31,-4-7-2-31,-7-3 1 15,2-3-2-15,-9-4-5 16,-2 0-2-16,-1 3-7 16,-2 5-7-16,-1 11-16 15,2 9-6-15,1 15-4 0,0 9-1 16,2 21 3-16,3 6 3 16,1 7 2-16,-5 3 1 15,-5-9 2-15,-5 1 0 16,-21-8 2-16,-4-4 4 0,-20-8 1 15,-5-9 3-15,2-13 2 0,4-9-4 32,19-15-23-32,8-4-35 15,17-4-146-15,7 2-109 0</inkml:trace>
  <inkml:trace contextRef="#ctx1" brushRef="#br0" timeOffset="44504.2515">22639 13532 1107 0,'4'0'469'0,"0"-2"-245"15,-1 0-48-15,-3 2-42 16,-2 0-2-16,1 0-27 15,0 0-15-15,0 1-30 16,0 2-21-16,0-3-19 0,0 2-6 16,1-2-107-16</inkml:trace>
  <inkml:trace contextRef="#ctx1" brushRef="#br0" timeOffset="48779.897">1687 14938 576 0,'-9'5'265'0,"-11"6"-102"16,-1-2-37-16,13-3-23 15,-1-3 2-15,3-10-2 16,4-8-3-16,2-12-16 15,6-10-15-15,10-10-22 16,6-2-6-16,4 0 2 16,4 5 0-16,6 17-13 15,6 10-8-15,16 26-18 16,9 15-5-16,6 20 0 16,4 10 1-16,0 5 3 0,-6-3 3 15,1-13-1 1,-5-8 1-16,-15-22 2 15,-7-9 3-15,-24-14-11 16,-13-9-8-16,-16-8-5 16,-7-4-5-16,-9-5 13 15,-3-1 5-15,2 2 0 16,2 5-4-16,12 10-21 0,11 5-17 0,12 10-17 16,9 5-5-1,5 9 17-15,6 5 17 0,-2 6 24 16,1 0 17-1,-10 2 18-15,-6 1 10 16,-9 2 39-16,-7 1 5 16,-14 3 6-16,-5-1-4 15,-7-4-39-15,1-7 1 16,11-9-344-16</inkml:trace>
  <inkml:trace contextRef="#ctx1" brushRef="#br0" timeOffset="49586.6455">3505 14600 460 0,'1'3'253'0,"-3"7"-11"16,-10-1-42-16,-19 7-7 16,-14 0-37-16,-18 0-64 15,-7-3-23-15,3-4-27 16,3-7-8-16,15-6-23 15,8 0-9-15,19-4-5 16,5 3-16-16,17 0-44 16,7 3-9-16,18 6 6 15,15 9 9-15,12 16 53 0,3 5 20 16,-7 17 27-16,-11 6 12 16,-20 6 13-16,-10-1 0 15,-17-9-21-15,-4-7-9 16,-11-15-14-16,-5-7-1 15,-5-14-2-15,-2-5-2 0,7-9-16 16,6-5-5-16,7-2-17 16,8 0-10-16,11 1-15 15,7 2-5-15,21 6 9 16,4 4 9-16,13 4 27 16,6 5 5-16,13 4 3 15,-2-4 2-15,4 4 15 16,-2-3-103-16</inkml:trace>
  <inkml:trace contextRef="#ctx1" brushRef="#br0" timeOffset="49781.9664">3651 14928 789 0,'14'4'347'0,"7"1"-138"0,7 5-158 15,5 0 0 1,3 0-22 0,-2 0-8-16,2-4-6 0,-6-2 1 15,-3-5-125-15,-4-6-165 0</inkml:trace>
  <inkml:trace contextRef="#ctx1" brushRef="#br0" timeOffset="49951.7645">3859 14916 536 0,'-6'14'261'0,"-4"10"-101"16,3 1-44-16,2 2-62 16,3-7-19-16,2 2-21 15,2 3-3-15,6-6-5 16,4 2-15-16,3-4-50 16,0-3-33-16,4-5-92 15,2-1-25-15,2-5 29 16</inkml:trace>
  <inkml:trace contextRef="#ctx1" brushRef="#br0" timeOffset="50347.9212">4079 15157 249 0,'22'-4'195'16,"-7"0"-36"-16,16-9 42 0,-3 1-17 16,-11-5-27-1,-3-2-3-15,-11 1-14 16,-3-4-12-16,-12 4-8 16,-9 3-12-16,-11-2-21 15,-1 4-16-15,-1 7-45 16,7 5-16-16,9 8-27 15,2 5-6-15,9 5-3 16,3 5 2-16,4 1 12 0,5 2 3 16,11-5 5-16,3-2 2 15,6-7 2-15,1-9 1 16,2-6 2-16,-2-9 1 16,-1-5 3-16,0 1 1 15,-6-5 2-15,-2 4 0 16,-4-1 1-16,-3 7 2 15,-2 7-2-15,0 5-1 16,1 7-2-16,-1 1-3 0,3 8 2 16,-1 0 0-16,1-2-2 15,2 1 0-15,1-6 1 16,-1-3-4-16,1-6 52 16,-2-5 17-16,1-11 14 15,4-1 8-15,1-4-50 16,-2-4-15-16,-2 5-16 15,-6 1-3-15,-5 4-139 16</inkml:trace>
  <inkml:trace contextRef="#ctx1" brushRef="#br0" timeOffset="50740.1337">5143 14968 816 0,'4'-7'408'0,"6"-2"-160"16,4 9-81-16,12 13-108 15,10 12-23-15,13 6-4 16,3 4 0-16,-1-2-5 15,-8-4-5-15,-14-3-42 16,-6-4-92-16</inkml:trace>
  <inkml:trace contextRef="#ctx1" brushRef="#br0" timeOffset="50909.7725">5557 14889 918 0,'-11'5'430'0,"-10"8"-171"15,-3 15-140-15,-3 6-33 16,-6 6-41-16,-4-1-9 0,-6-2-23 16,3-1-5-16,4-6-40 15,7-6-65 1,9-9-289-16</inkml:trace>
  <inkml:trace contextRef="#ctx1" brushRef="#br0" timeOffset="51100.1936">5694 14546 880 0,'-8'0'431'16,"-12"0"-171"-16,-1 9-113 15,-1 11-109-15,2 4-27 16,8 9-104-16,4 2-125 15</inkml:trace>
  <inkml:trace contextRef="#ctx1" brushRef="#br0" timeOffset="51314.7934">5706 14972 965 0,'7'-4'422'16,"9"0"-237"-16,5 3-51 0,10 13-70 16,3 4-19-1,2 6-11-15,-1 3-7 0,-9 2-12 0,-4-3-4 16,-7-4-21 0,-3-3-56-16,1-7-167 15</inkml:trace>
  <inkml:trace contextRef="#ctx1" brushRef="#br0" timeOffset="51479.1789">6070 14957 665 0,'-15'6'409'16,"-7"7"-32"-16,-8 6-183 16,3 6-52-16,-7 3-74 0,-6 0-28 0,2 1-27 31,-4-4-5-31,11-3-61 15,7 0-56-15,10-6-296 0</inkml:trace>
  <inkml:trace contextRef="#ctx1" brushRef="#br0" timeOffset="51725.7763">6424 14953 1258 0,'1'1'537'0,"-1"-2"-303"16,1 1-55-16,-1 0-86 15,0-1-34-15,0 1-43 16,0 0-5-16,0 0-105 15,0 0-97-15</inkml:trace>
  <inkml:trace contextRef="#ctx1" brushRef="#br0" timeOffset="51999.3804">6437 15145 1089 0,'1'0'481'0,"0"0"-254"16,-1 3-58-1,0-3-80-15,0 0-25 16,0 0-21-16,0 0-4 16,0 0 5-16,0 0 2 15,0 0 7-15,0 0 0 16,0 0-12-16,0 0-5 0,0 0-18 15,0 0-4 1,0 0-7-16,0 0-3 16,0 0-12-16,0 0-59 0</inkml:trace>
  <inkml:trace contextRef="#ctx1" brushRef="#br0" timeOffset="55765.887">7271 14832 795 0,'0'-5'378'0,"-2"-5"-167"16,7 7-47-16,18 21-82 15,5 12-35-15,27 25-27 16,4 5 3-16,6 1 1 15,6-2-4-15,-3-12-1 16,-3-1-2-16,-9-11-106 16,-10-6-102-16</inkml:trace>
  <inkml:trace contextRef="#ctx1" brushRef="#br0" timeOffset="56017.3267">7863 14777 679 0,'-12'12'319'0,"-14"5"-115"16,-6 22-93-1,-12 11-18-15,-13 4-16 0,0 4-3 16,-6-3-17-16,2-10-6 15,7-8-16-15,8-6-18 16,13-13-4-16,4-2-20 16,17-8-96-16,1-4-84 0</inkml:trace>
  <inkml:trace contextRef="#ctx1" brushRef="#br0" timeOffset="56361.7986">7929 15106 1135 0,'0'3'460'15,"0"11"-293"1,-4 4-64-16,3 16-70 16,3 8-4-16,1 7-10 15,4 5-2-15,-1-4-5 0,-1-7-4 16,5-16-17-16,-3-8-50 15,4-15-126-15,-3-7-124 16</inkml:trace>
  <inkml:trace contextRef="#ctx1" brushRef="#br0" timeOffset="60117.4304">7940 15151 648 0,'0'-3'345'16,"-1"-4"-111"-16,1 3-50 16,0 4-94-16,0 0-36 15,23 14-21-15,39 48 1 16,-27-18-2-16,4 4-3 15,-1 4-9-15,-1 0-3 16,3-8-23-16,-3-8-105 0</inkml:trace>
  <inkml:trace contextRef="#ctx1" brushRef="#br0" timeOffset="60337.1452">7952 15355 861 0,'-1'0'373'16,"9"5"-165"-16,7 3-68 16,16 2-51-1,10-1-6-15,11-4-33 0,1-4-14 16,-4-1-53-1</inkml:trace>
  <inkml:trace contextRef="#ctx1" brushRef="#br0" timeOffset="61700.2746">8556 14982 611 0,'-6'-2'356'16,"-4"0"-42"-16,12-3-165 16,9 2-39-16,22-2-55 15,12 1-20-15,18 1-19 16,3 2-5 0,0-1-4-16,-3 1 1 15,-16 1-118-15,-3 0-186 16</inkml:trace>
  <inkml:trace contextRef="#ctx1" brushRef="#br0" timeOffset="61894.4742">8626 15075 702 0,'-1'0'333'0,"6"0"-110"15,8 0-67-15,22 2-55 16,10 1-1-16,10 5-25 16,5-1-19-16,-3-5-25 15,-3 0-45-15</inkml:trace>
  <inkml:trace contextRef="#ctx1" brushRef="#br0" timeOffset="62244.8769">9464 14738 1052 0,'5'1'419'16,"6"6"-244"-16,18 19-120 15,13 11-12-15,16 16 8 0,5 2-5 16,-3 3-10-16,-4-5-10 15,-10-13 3-15,-1-1-77 16,-8-12-178-16</inkml:trace>
  <inkml:trace contextRef="#ctx1" brushRef="#br0" timeOffset="62484.5138">9981 14772 944 0,'-13'-3'415'0,"-15"2"-209"15,0 4-46-15,-7 14-67 16,0 11-22-16,-10 18-33 16,-5 8-6-16,-13 3-9 15,-2-1-5-15,5-10-5 16,9-6-3-16,20-6-3 15,8-11-1-15,16-12-123 16,9-5-123-16</inkml:trace>
  <inkml:trace contextRef="#ctx1" brushRef="#br0" timeOffset="62986.2012">10305 15189 640 0,'-4'-8'368'16,"-11"-8"-78"-16,3 5-105 16,-13 2-35-16,-1 7-65 15,0 2-24-15,0 6-37 0,3 8-12 16,6 3-13-1,3 6-3-15,14 7-1 16,3 1 0-16,17 5 2 16,7-5 1-16,9-7 3 15,5-5 2-15,-2-17 3 16,-6-6 4-16,-7-12 15 16,-6-5 21-16,-12-3 12 0,-5-1 2 15,-14 0-16 1,-7-1-22-16,-3 4-13 15,-2 3-51-15,5 6-175 16,-1 6-302-16</inkml:trace>
  <inkml:trace contextRef="#ctx1" brushRef="#br0" timeOffset="64554.5165">10862 14788 641 0,'0'0'348'0,"-2"0"-88"15,-2 14-123-15,1 11-42 16,3 27-40-16,4 8-2 16,6 10-6-16,-2-2-7 15,3-12-6 1,3-9-10-16,-4-16 0 0,3-6-79 16,-4-14-171-16</inkml:trace>
  <inkml:trace contextRef="#ctx1" brushRef="#br0" timeOffset="64714.4793">10681 15029 922 0,'0'-4'422'0,"1"-3"-188"16,6 4-69-16,12 3-74 16,9 0-18-16,15 2-30 15,8 1-10-15,12-3-16 16,9 0-50-16</inkml:trace>
  <inkml:trace contextRef="#ctx1" brushRef="#br0" timeOffset="65207.8419">11454 14819 804 0,'9'-10'418'16,"6"-10"-137"-16,0 14-132 15,-4 6-46 1,-2 18-62-16,-2 5-14 15,-3 12-10-15,-2 8-5 16,-5 5-4-16,-1 3-3 0,4-1-3 16,2-4 0-1,13-6-1-15,7-3 2 16,10-10 1-16,5-8 1 0,1-12 3 16,4-7 2-16,-11-18 2 15,-1-7 2-15,-3-9 1 16,-7-5-1-16,3-9-3 15,-3-3-1-15,-8-9-2 16,-1-2-3-16,-6 14 30 16,0 9 1-16,-5 23 5 15,-2 13 1-15,-3 20-28 16,-2 13-3-16,3 18-2 16,0 8 1-16,3 4-2 15,3-3-1-15,6-5-4 0,5-7 26 16,10-10-215-16</inkml:trace>
  <inkml:trace contextRef="#ctx1" brushRef="#br0" timeOffset="65626.5641">12102 15076 832 0,'-2'-1'381'0,"-2"-1"-192"16,4 2-56-16,0 0-70 15,1 0-30-15,27 8-14 16,33 41 1-16,-25-25-1 0,-7-2-4 15,-3-1-5 1,0-1-1-16,-6-5-90 0,2-4-110 16</inkml:trace>
  <inkml:trace contextRef="#ctx1" brushRef="#br0" timeOffset="65806.2356">12320 15086 708 0,'-7'0'365'15,"-5"0"-115"1,0 3-100-16,-6 3-32 0,-2 4-39 16,-3 4-13-16,-3 9-23 15,-1 1-9-15,1 4-19 16,3-2-7-16,2-4-62 16,4-1-88-16</inkml:trace>
  <inkml:trace contextRef="#ctx1" brushRef="#br0" timeOffset="66580.2197">12574 14985 1028 0,'-5'2'420'16,"-4"5"-265"-16,1-1-52 16,4 0-59-16,3-2-19 15,4-1-64-15,8 2-90 0</inkml:trace>
  <inkml:trace contextRef="#ctx1" brushRef="#br0" timeOffset="67002.3024">13017 14570 1077 0,'-1'-6'467'0,"-2"2"-270"0,-2 6-72 16,-2 16-80-1,-1 11-25-15,-1 15-9 16,2 8 0-16,4 14-3 16,3 4-1-16,10 0-2 0,6-3 0 15,15-15-2-15,7-8 0 16,11-15-1-16,-1-6 0 15,-4-12 1-15,-6-7 4 16,-13-7-63-16,-4-5-54 16,-9-4-243-16</inkml:trace>
  <inkml:trace contextRef="#ctx1" brushRef="#br0" timeOffset="67223.2519">12826 14836 844 0,'0'-2'406'16,"3"-3"-149"-1,7 3-76-15,14 1-55 16,9 1-13-16,22 0-15 16,7 2-15-16,6 3-32 15,-12-4-16-15,-14 2-18 16,-9-1-5-16,-20-2-25 15,2 0-73-15</inkml:trace>
  <inkml:trace contextRef="#ctx0" brushRef="#br0" timeOffset="75479.2094">18550 18168 0</inkml:trace>
  <inkml:trace contextRef="#ctx1" brushRef="#br0" timeOffset="75264.4046">14117 14762 923 0,'0'0'387'0,"0"0"-227"16,14 0-36-16,16 0-60 15,14-1-20-15,30 0-28 16,6-1-8-16,13 0-19 16,-7 0-57-16,-19 0-245 15</inkml:trace>
  <inkml:trace contextRef="#ctx1" brushRef="#br0" timeOffset="75512.3016">14141 14905 841 0,'2'2'372'0,"0"-4"-199"15,15 0-93-15,17-1-24 16,28-5-31-16,15 2-1 15,18 6-6-15,-7 3-6 16,-16 8-4-16,-12-2-20 16,-15-1-123-16,-5-3-178 0</inkml:trace>
  <inkml:trace contextRef="#ctx1" brushRef="#br0" timeOffset="75812.0345">14561 14660 684 0,'5'-2'332'16,"9"-1"-78"-16,6 3-111 15,9 9-30-15,2 4-7 16,5 10-21 0,1 5-14-16,0 0-27 0,-8-1-10 15,-13-1-18-15,-8-2-3 16,-15-1-8-16,-7 0-23 16,-19-5-94-16,-2 2-91 0</inkml:trace>
  <inkml:trace contextRef="#ctx1" brushRef="#br0" timeOffset="76174.8664">14190 14699 447 0,'-1'-8'304'0,"-5"-2"53"0,-2 0-150 16,-6 7-77-16,-10 4-16 15,-6 8-33 1,-4 7-10-16,0 12-17 16,10 3-15-16,17 8-20 0,17 2-6 15,28-1 3-15,11-2 2 0,14-10 0 0,-2-11 19 32,-7-5-86-32</inkml:trace>
  <inkml:trace contextRef="#ctx1" brushRef="#br0" timeOffset="88026.8233">15329 14941 683 0,'1'2'269'0,"5"-6"-161"15,6-5-10-15,15-10 1 16,0-13-4-16,5-7-19 16,-2-5-6-16,-6-5-8 15,-4 1 0-15,-15 0 0 16,0 5 5-16,-6 14 10 16,-4 6-3-16,-3 19-22 15,-3 5-13-15,-2 16-33 0,3 7-6 16,11 17-5-16,7 6-1 15,13 10 3-15,0 6 1 16,0 0 2-16,0-4 3 16,-10-12 1-16,-5-4 0 15,-8-16 2 1,-8-1 1-16,-14-8 1 16,-6-3 1-16,-8-8 0 0,-2-2-1 0,6-5-3 15,7-1-1-15,15 1-6 16,9-3-2-16,16 3-2 15,10 1 0-15,14 1 4 16,8 2 1 0,3-3 1-16,-3-4 0 15,2 1-4-15,-4-4-71 16</inkml:trace>
  <inkml:trace contextRef="#ctx1" brushRef="#br0" timeOffset="88436.6515">16038 14744 578 0,'-1'-8'341'16,"-3"-7"-66"-16,-8-1-64 0,-8 2-28 0,-9 2-57 15,-4 4-28 1,-5 11-48-16,0 5-17 16,3 15-29-16,6 5-8 0,11 14-6 15,6 7 0 1,16 8 1-16,6 5 3 16,13-8-2-16,9-6 2 15,20-22 3-15,7-9 2 16,5-19 3-16,-3-8 4 15,-14-12 3-15,-10-7 6 16,-16-12 35-16,-11-9 13 0,-17-4 13 16,-8 0-2-16,-13 10-33 0,-4 6-16 15,-1 14-19-15,1 8-7 16,1 11-45 0,5 7-47-16,0 11-176 15</inkml:trace>
  <inkml:trace contextRef="#ctx1" brushRef="#br0" timeOffset="88612.127">16047 14759 475 0,'1'-3'362'16,"2"-3"26"-16,-5 6-172 0,1 0-43 0,0 0-77 31,-10 12-26-31,-51 59-13 0,23-27-3 16,-1 5-24-1,1 2-14-15,12-14-13 16,12-5-70-16</inkml:trace>
  <inkml:trace contextRef="#ctx1" brushRef="#br0" timeOffset="88986.8419">16602 14805 454 0,'0'0'299'0,"7"0"39"0,5 1-122 16,21 0-61 0,7-2-24-16,11-2-54 15,3-2-21-15,-6 1-33 16,-5 0-6-16,-9 1 2 0,-6-1-33 15,-12-2-144-15,-5 3-218 16</inkml:trace>
  <inkml:trace contextRef="#ctx1" brushRef="#br0" timeOffset="89283.8921">16670 14976 623 0,'4'1'303'16,"10"1"-95"0,7 1-25-16,10-5-35 15,2-1-15-15,8 1-37 16,-3-1-14-16,-7 1-12 15,-3 2-2-15,-13 0-1 16,-3 1-2-16,-6-1-20 16,2 0-11-16,-4 0-19 0,-1-3-5 15,3 2-50 1,-6 1-94-16</inkml:trace>
  <inkml:trace contextRef="#ctx1" brushRef="#br0" timeOffset="100059.3771">17683 14721 565 0,'-14'-6'363'15,"-16"-6"-1"-15,-1 9-208 16,1 6-45-16,2 14-65 16,3 5-19-16,10 23-22 15,8 9-3-15,18 12-1 16,10 2 0-16,20-15 1 16,13-11 2-16,13-21 3 15,9-8 3-15,6-17 7 16,-10-5 36-16,-16-20 54 0,-11-5 20 15,-29-17 38-15,-14-7-26 16,-23-3-44-16,-19-3-19 16,-26 13-47-16,-6 9-11 15,-1 19-16-15,10 9-2 16,24 13-82-16,7 1-66 16,24 10-155-16,7 3-136 15</inkml:trace>
  <inkml:trace contextRef="#ctx1" brushRef="#br0" timeOffset="100224.839">17933 14776 895 0,'-8'0'394'0,"-13"8"-204"16,-5 5-47-16,-13 17-72 15,-3 5-23-15,0 8-25 16,2-1-13-16,18-7-1 15,11-7-85-15</inkml:trace>
  <inkml:trace contextRef="#ctx1" brushRef="#br0" timeOffset="100614.4662">18587 14663 877 0,'-1'-5'472'15,"-4"-5"-136"-15,2 12-185 16,-1 7-47-16,4 16-75 16,-1 7-8-16,6 13-4 15,0 6-3-15,2 6-3 16,3 2-1-16,-7-9-2 0,0-11-39 15,1-13-130 1,-2-7-100-16</inkml:trace>
  <inkml:trace contextRef="#ctx1" brushRef="#br0" timeOffset="100793.5006">18439 14907 737 0,'0'-4'371'0,"0"0"-130"0,20 4-97 0,6 0-22 16,18-3-35-16,8 2-11 31,7 0-24-31,3 0-11 16,-6 3-59-16,-7 2-101 0</inkml:trace>
  <inkml:trace contextRef="#ctx1" brushRef="#br0" timeOffset="101320.8958">19319 14704 794 0,'3'3'332'15,"-1"11"-180"-15,0 9-54 16,-7 12-23-16,-2 8-14 0,4 8-18 16,3 3-10-16,10-10-10 15,8-7-5-15,15-17-5 16,2-11 1-16,0-9 5 16,-2-12 2-16,-16-12 2 15,-1-2 16-15,-4-17 11 16,-4-3 3-16,5 1 4 15,-6 2-4-15,-2 18 17 16,-4 8 4-16,-7 17-9 16,-2 5-12-16,-1 21-34 15,7 9-8-15,2 12-3 16,0 1-2-16,9-4-2 16,-7-6 0-16,8-8 3 15,6-4-48-15,0-7-219 16</inkml:trace>
  <inkml:trace contextRef="#ctx1" brushRef="#br0" timeOffset="101691.0337">19756 15012 1094 0,'3'-3'491'16,"9"-1"-234"-16,4 6-75 0,7 6-88 15,2 2-17 1,2 6-22-16,3 2-12 0,-12-2-17 16,2 5-8-16,-8-4-12 15,-8-8-16-15,3 2-149 16,1-8-71-16,2-2-185 16,-1-3-94-16,2-12 86 15,-3 0 131-15,-3-8 337 16,1 3 171-16,-9 4 168 0,0 3-17 15,-4 9-101-15,-6 0-47 16,2 8-83-16,-7-2-32 16,-2 7-34-1,-5 4-9-15,-8 3-18 16,-3 5-9-16,-1-4-15 16,3 5-3-16,10-10-1 15,5-3-87-15</inkml:trace>
  <inkml:trace contextRef="#ctx1" brushRef="#br0" timeOffset="102176.6285">20332 14399 765 0,'6'-12'446'16,"1"-11"-94"0,-7 18-138-1,3 8-56-15,-1 25-87 0,1 9-35 16,2 16-6-1,-2 4-4-15,-2 6-7 0,-1 3-5 16,1 3-7 0,-1 0-1-16,7-7-3 0,3-5 1 15,9-16 2-15,3-11 0 16,2-14-17-16,9-9-53 16,1-12-196-16</inkml:trace>
  <inkml:trace contextRef="#ctx1" brushRef="#br0" timeOffset="102409.6898">20176 14709 911 0,'10'-1'412'0,"8"0"-177"16,28 1-121-16,17 0-16 16,7 2-38-1,5-2-18-15,-15 2-42 0,-15-2-89 16</inkml:trace>
  <inkml:trace contextRef="#ctx1" brushRef="#br0" timeOffset="114008.2269">21229 14786 821 0,'0'0'341'16,"9"0"-177"-16,11 0-38 0,26-2-40 15,19 4-11 1,19-4-37-16,6 0-14 0,0 2-12 15,-8-1-3-15,-14 7-5 16,-8 2-44-16,-29 3-158 16,-9 1-177-16</inkml:trace>
  <inkml:trace contextRef="#ctx1" brushRef="#br0" timeOffset="114253.07">21398 14922 771 0,'-5'0'358'15,"2"-4"-170"-15,6 4-41 16,-3 0-50 0,28 1-30-16,56 5-23 15,-21-1-7-15,9-4-16 16,-1 2-4-16,-14-4-4 15,-3-4-1-15,-14-1-17 16,-8-6-39-16,-5-2-95 0,-6-1-67 16</inkml:trace>
  <inkml:trace contextRef="#ctx1" brushRef="#br0" timeOffset="114447.175">21867 14713 657 0,'18'-1'353'16,"10"1"-67"-16,2 7-120 16,-5 5-14-16,-10 7-20 0,-3 4-21 15,-12 2-41-15,-4 4-19 16,-5 0-31-16,-6-3-21 16,-5-4-102-16,2-2-69 15</inkml:trace>
  <inkml:trace contextRef="#ctx1" brushRef="#br0" timeOffset="114691.3249">21449 14727 559 0,'-16'-3'329'15,"-14"1"-14"-15,-8 2-75 16,-1 12-84-16,3 5-25 16,10 13-37-16,9 8-10 15,20 8 1-15,20 8-3 16,20-10-15-16,2-8-12 16,1-18-23-16,-12-10 6 15,-5-4-117-15</inkml:trace>
  <inkml:trace contextRef="#ctx1" brushRef="#br0" timeOffset="115503.9889">1860 16121 779 0,'-1'1'339'0,"2"1"-168"15,14 3-44-15,29-2-40 16,9-2-7-16,25 2-23 15,4 1-18-15,6 2-22 16,2 3-9-16,-11-1-46 16,-5 0-70-16</inkml:trace>
  <inkml:trace contextRef="#ctx1" brushRef="#br0" timeOffset="115723.5107">2027 16282 680 0,'1'2'282'0,"6"5"-154"16,8 1-43-16,21-3-34 16,9 1-3-16,22-8-15 15,10 1-12-15,11-6-12 16,-7-2 0-16,-9 2-212 15</inkml:trace>
  <inkml:trace contextRef="#ctx1" brushRef="#br0" timeOffset="115883.8799">2638 16122 729 0,'6'-3'329'15,"8"-1"-127"-15,2 3-80 16,7 10-47-16,-1 2-3 0,-5 12-21 15,-4 4-9-15,-13 6-9 16,-8 3-51 0,-10 0-293-1</inkml:trace>
  <inkml:trace contextRef="#ctx1" brushRef="#br0" timeOffset="116122.598">2127 16100 739 0,'-19'0'346'15,"-16"2"-163"1,-10 7-72-16,3 6-24 0,0 8-44 16,5 2-14-16,22 7-2 15,12 2 1-15,22 3 0 16,9 0 4-16,17 0-4 15,2-6-4-15,9-4-5 16,1-6-1-16,-1-13-130 0</inkml:trace>
  <inkml:trace contextRef="#ctx0" brushRef="#br0" timeOffset="117067.0835">11020 19044 0</inkml:trace>
  <inkml:trace contextRef="#ctx1" brushRef="#br0" timeOffset="116855.4273">3301 16257 702 0,'10'1'278'15,"17"-6"-171"-15,6-3-2 16,9-12 15-1,-1-7-12-15,-7-11-29 0,-8 0-6 16,-8-3-22-16,-7 3-9 16,-5 6 5-16,-2 2 4 15,-4 13 9-15,-1 4-5 0,1 17-27 16,-4 9-11 0,3 16-19-16,-2 7-1 15,6 16 1-15,0 7 1 16,5 9 2-16,-1 4 2 15,-2-6 5-15,2-5 1 0,-7-18 1 16,-4-10 1-16,-3-12 6 16,-4-10 8-16,-2-7 7 15,-1-4-1-15,-7-10-10 16,6-1-12-16,6 2-24 16,3 0-6-16,14 3-4 15,7 2 2-15,10 4 12 16,5 0 4-16,11 3 3 15,2-3 4-15,3 0-44 16,1 2-65-16</inkml:trace>
  <inkml:trace contextRef="#ctx1" brushRef="#br0" timeOffset="117239.5314">4107 16061 871 0,'-21'-10'415'16,"-16"-5"-139"-16,4 4-161 15,4 5-26 1,5 11-60-16,2 5-25 16,5 14-35-16,4 11-2 15,11 11 11-15,8 10 5 16,18 9 16-16,0-3 3 15,11-4 5-15,1-12 1 0,13-18 5 16,6-12 1-16,5-22 8 16,0-9 8-16,-14-18 41 15,-10-9 19-15,-19-6 31 0,-11-4 1 0,-18 3-31 32,-10 2-19-32,-11 10-39 15,-6 6-15-15,0 12-19 16,3 2-10-16,10 9-69 15,7 5-47-15,8 5-140 16,6 3-150-16</inkml:trace>
  <inkml:trace contextRef="#ctx1" brushRef="#br0" timeOffset="117375.0174">4186 16094 624 0,'2'0'370'16,"-5"2"-37"-16,-3 9-61 15,-10 16-94 1,-6 5-36-16,-4 12-55 0,-4 6-22 15,6-2-32-15,8 1-13 16,3-12-40-16,11-8-71 16</inkml:trace>
  <inkml:trace contextRef="#ctx1" brushRef="#br0" timeOffset="117747.0037">4817 16147 1089 0,'7'0'436'16,"16"-2"-281"-1,6-1-52-15,8 1-47 0,5-1-15 16,-6 2-22-16,2 1-8 15,-3 0-19-15,-8-2-56 0,1 5-159 16,-5-1-174-16</inkml:trace>
  <inkml:trace contextRef="#ctx1" brushRef="#br0" timeOffset="117948.9324">4816 16275 720 0,'6'2'343'0,"12"-2"-112"0,10 0-50 15,16-2-28 1,2-4-29-16,1 1-47 0,-1 0-15 16,-6 3-24-1,-4-2-11-15,-7 3-77 16</inkml:trace>
  <inkml:trace contextRef="#ctx1" brushRef="#br0" timeOffset="118707.0039">5753 16133 684 0,'13'-7'337'16,"11"-8"-134"-16,1 4-40 16,-5 14-74-16,-6 2-15 15,-7 17-15-15,-7 8-2 16,-8 11-16-16,-3 10-15 0,-1 5-14 15,1-2-2-15,11-7-3 16,9-5 1-16,10-16 0 16,3-4 2-16,8-14 3 15,-7-12 1 1,7-10 0-16,-3-6 1 0,-8-14-3 16,1-3-1-16,-5-6-1 15,2-1-1-15,-1 1-3 16,-2 6-1-16,-11 10-1 15,0 7 0-15,-6 11 12 16,-3 5 3-16,2 10 3 16,-4 0 0-16,3 10-6 0,2 4 1 15,-1 4 4-15,4 10 0 16,7 11-5 0,5 3-4-16,5-1-7 15,3-8 11-15,0-12-127 16,3-7-132-16</inkml:trace>
  <inkml:trace contextRef="#ctx1" brushRef="#br0" timeOffset="119502.0793">6317 16460 670 0,'1'1'310'0,"1"1"-143"0,-2 3-23 15,-1-5-36-15,0 0-13 16,-2 12-16-16,-11 40-14 16,7-27-33-16,-1-1-13 15,8-1-11-15,7-3-4 16,8-2-2-1,2-3 0-15,1-6 7 0,1-3-22 0,-4-8-89 16,-1-3-91-16</inkml:trace>
  <inkml:trace contextRef="#ctx1" brushRef="#br0" timeOffset="119742.0917">6351 16352 772 0,'2'-1'447'0,"3"-2"-87"16,2 0-139-1,-2 2-39-15,1-1-68 0,-4 2-28 16,-2 0-35-1,0 0-15-15,0 0-72 16,-1 0-77-16</inkml:trace>
  <inkml:trace contextRef="#ctx1" brushRef="#br0" timeOffset="122895.0499">7007 16217 614 0,'0'-4'337'0,"-8"-9"-56"16,-4 4-42-16,-6 7-60 0,-5 2-24 31,-3 6-55-31,-5 6-22 0,3 9-44 0,-2 4-21 16,14 14-16-1,8 7-3-15,17 4 1 16,18 2 1-16,10-16-11 16,7-11-51-16,19-19-170 15,-3-11-245-15</inkml:trace>
  <inkml:trace contextRef="#ctx1" brushRef="#br0" timeOffset="123233.1934">7308 16259 853 0,'-13'-1'381'15,"-20"0"-203"-15,3 3-55 16,3 6-84-16,0 2-30 15,10 11-25-15,3 6-8 16,12 11-4-16,7 5 2 16,16 1 8-16,10-5 4 0,14-14 7 15,3-8 3 1,-2-18 8-16,-4-7 9 16,-16-14 54-16,-7-7 26 0,-13-9 33 15,-7-5 7-15,-9 1-44 16,-8 2-26-16,-8 12-53 15,-8 8-53-15,-4 19-223 16</inkml:trace>
  <inkml:trace contextRef="#ctx1" brushRef="#br0" timeOffset="123653.8696">7721 16261 590 0,'-13'-6'372'15,"-7"-4"-41"-15,-9 4-121 16,-1 1-50-16,7 5-89 16,6 5-40-16,13 6-30 15,8 6-1-15,14 7-3 16,7 5 5-16,9 9 2 15,-2 4 2-15,-11-1 40 16,-12-2 23-16,-16-11 35 16,-9-5 5-16,-12-10-32 0,-2-6-15 15,0-15-113-15</inkml:trace>
  <inkml:trace contextRef="#ctx1" brushRef="#br0" timeOffset="124105.6031">8103 15955 910 0,'-1'0'404'16,"-3"2"-190"-16,-4 14-132 15,-1 7-38-15,-3 12-27 16,2 2-6-16,8 10-6 16,4 2-3-16,13 0-1 15,8-9 1-15,12-11 1 16,4-8 1-16,5-10 0 15,-2-3-7-15,-6-4-113 16,-7-1-113-16</inkml:trace>
  <inkml:trace contextRef="#ctx1" brushRef="#br0" timeOffset="124921.8309">8289 16055 910 0,'-3'-1'410'15,"-6"9"-201"-15,2 9-56 16,3 22-92-16,4 14-11 16,0 18-11-16,5 9-13 0,-2-7-6 15,2-7-6-15,15-20-32 16,2-12-87-16</inkml:trace>
  <inkml:trace contextRef="#ctx1" brushRef="#br0" timeOffset="125278.4959">8660 16112 706 0,'-18'-4'365'16,"-18"-3"-76"-1,-2 5-107-15,2 7-82 16,2 9-27-16,5 15-46 16,7 7-13-16,14 13-9 0,7 7-3 15,17 4 0 1,7-4 1-16,17-13 3 0,9-10 2 16,13-19 2-16,1-13 2 15,-1-12 6 1,-14-13 3-16,-17-19 16 0,-5-3 20 15,-23-12 24-15,-3-1 4 0,-17 6-12 16,-16 1-24-16,-16 18-41 16,-5 10-11-16,1 18-124 15,10 6-133 1</inkml:trace>
  <inkml:trace contextRef="#ctx1" brushRef="#br0" timeOffset="125628.79">8895 15982 849 0,'-12'-4'395'31,"-3"-6"-178"-31,6 7-113 16,-3 3-34-16,12 10-52 16,0 5-16-16,6 6-3 15,5 2 1-15,6-3 5 16,4 0 2-16,5-7 12 16,0-4 19-16,-2-10 31 15,-1-5 13-15,-9-9 24 0,-3-3-3 0,-14-7-10 16,-8-2-7-1,-13 1-30-15,-5-1-15 16,2 14-28-16,4 5-29 0,6 8-150 16</inkml:trace>
  <inkml:trace contextRef="#ctx1" brushRef="#br0" timeOffset="127275.286">9271 16338 1065 0,'-2'-1'482'16,"-2"0"-224"-16,4 2-104 16,0-1-85-16,0 0-24 15,0 0-277-15</inkml:trace>
  <inkml:trace contextRef="#ctx1" brushRef="#br0" timeOffset="127585.4247">9765 16044 910 0,'-3'2'404'0,"-2"6"-178"15,-5 3-126-15,6 18-55 16,1 4-3-16,2 12 2 16,-1 7 1-16,4 12-8 15,1 1-5-15,11-3-8 16,9-3-10-16,6-20-4 16,5-8 0-16,1-16-3 15,-3-5-19-15,-3-9-135 0,-5-3-203 16</inkml:trace>
  <inkml:trace contextRef="#ctx1" brushRef="#br0" timeOffset="127831.4052">9539 16308 856 0,'-2'0'424'0,"-4"2"-152"16,11-2-128-16,-5 0-22 15,16 0-38-15,55 3-11 16,-12-3-14-16,2 0-14 16,3-3-22-16,-6 0-4 15,-11 0-5-15,-6 1-3 0,-18-3-9 16,-8 1-71-16</inkml:trace>
  <inkml:trace contextRef="#ctx1" brushRef="#br0" timeOffset="135470.5177">11315 16238 816 0,'8'-2'356'0,"11"3"-176"16,7 2-12-16,-2 4-16 16,-1 6-19-16,-9 6-37 0,-5 0-32 15,-6 10-40-15,-4-1-30 16,-6-1-164-16,-3 2-150 15</inkml:trace>
  <inkml:trace contextRef="#ctx1" brushRef="#br0" timeOffset="135878.1938">10608 16276 615 0,'4'-4'329'0,"6"-6"-61"16,25 5-104-16,8 1-17 15,25 4-22-15,13 1-23 16,13 5-46-16,8 1-18 15,-11 3-23-15,-15-2-3 16,-26-2-11-16,-9 0-47 16,-12-4-176-16</inkml:trace>
  <inkml:trace contextRef="#ctx1" brushRef="#br0" timeOffset="136107.5763">10722 16409 785 0,'6'0'312'16,"13"3"-170"-16,6-3-32 16,33 1-26-16,9 1-6 15,22-2-41 1,9 3-9-16,-17-3-7 15,-10 1-3-15,-17-1-24 16,-17-6-59-16</inkml:trace>
  <inkml:trace contextRef="#ctx1" brushRef="#br0" timeOffset="136265.9698">11315 16224 558 0,'17'8'291'0,"9"4"-78"0,3 6-34 15,-3 7-5 1,-11 3-28-16,-5 5-27 16,-15 1-60-16,-6-3-23 0,-11-2-104 0,-3-5-114 15</inkml:trace>
  <inkml:trace contextRef="#ctx1" brushRef="#br0" timeOffset="136477.1577">10833 16273 665 0,'-20'4'287'0,"-21"9"-133"0,4 5-29 16,2 7-24 0,13 2-14-16,14 3-23 0,10 3-5 0,28-1-13 31,8-2-3-31,32-8-14 15,8-6-5-15,10-6-223 16</inkml:trace>
  <inkml:trace contextRef="#ctx1" brushRef="#br0" timeOffset="136890.0494">12319 15832 1027 0,'2'1'415'0,"4"9"-242"0,1 14-86 16,1 23-52-16,-1 7 2 16,0 14-6-1,-2 5-3-15,2 1-4 16,5 2-4-16,7-6-10 0,3-8-3 0,13-18-2 15,1-11 2 1,2-20 11-16,-3-8-34 0,-8-10-113 16,-6-8-132-16</inkml:trace>
  <inkml:trace contextRef="#ctx1" brushRef="#br0" timeOffset="137056.4343">12212 16169 824 0,'3'0'408'16,"4"-1"-110"-16,15 1-141 15,11 0-19-15,24 1-35 0,8-2-25 16,9 0-41 0,0-4-38-16</inkml:trace>
  <inkml:trace contextRef="#ctx1" brushRef="#br0" timeOffset="137391.64">13000 16111 829 0,'7'0'370'16,"15"0"-130"-16,14 0-129 0,13 1-37 15,4-1-12-15,3 0-31 16,-6 0-14-16,-2-1 38 16,-2 0-98-16,-11 3-288 15</inkml:trace>
  <inkml:trace contextRef="#ctx1" brushRef="#br0" timeOffset="137585.0559">13077 16234 704 0,'0'1'334'0,"10"3"-93"0,8-1-50 16,12-2-25 0,6 1-4-16,3-3-48 15,1 1-29-15,-2-1-43 16,-1 1-18-16,-6-4-114 0</inkml:trace>
  <inkml:trace contextRef="#ctx1" brushRef="#br0" timeOffset="138212.9375">14243 16190 499 0,'-51'-3'264'15,"-47"-3"-4"-15,11 8-231 16,6 5-25-16,28 0 22 15,23-2 11-15,55-3 2 16,39-2 0-16,61-4-29 16,39 1-12-16,65-3 29 15,27-1 16-15,56 0 32 16,10-1 7-16,14 0-28 16,-6 0-13-16,-31-1-28 15,-17 1-3-15,-58-1-2 16,-29 6 35-16,-61 2-215 0</inkml:trace>
  <inkml:trace contextRef="#ctx1" brushRef="#br0" timeOffset="138748.1193">15063 15812 576 0,'5'-17'254'15,"10"-18"-100"-15,0-6-15 16,0-2 6 0,-3-5-3-16,-3 7-9 15,-2 5-4-15,-6 13 1 0,1 7-7 16,-4 17-46-16,1 13-21 16,1 17-46-16,0 14-11 15,8 15 2-15,-3 0 3 0,6 4 1 16,2-1 1-1,3-15 0-15,-1-8-23 0,2-18-158 16,1-11-190 0</inkml:trace>
  <inkml:trace contextRef="#ctx1" brushRef="#br0" timeOffset="139077.7921">15561 15673 906 0,'-12'-9'437'16,"-3"-6"-162"-16,-5 5-140 16,-4 5-40-16,5 6-56 15,-4 4-21-15,2 13-21 16,7 8-4-16,7 9-2 16,8 11 0-16,15 6 1 0,10-1 0 15,15-4 3 1,8-7 2-16,5-23 5 0,4-7 6 15,-3-20 7-15,-2-13 13 16,-8-16 50 0,-8-9 16-16,-21-8 33 0,-14 5-4 15,-20 3-47-15,-12 5-20 0,-13 12-41 16,0 4-11-16,2 11-9 16,5 7-33-1,13 10-115-15,-1 1-91 0</inkml:trace>
  <inkml:trace contextRef="#ctx1" brushRef="#br0" timeOffset="139262.0515">15702 15673 819 0,'-1'-2'413'0,"-1"4"-162"16,-7 3-53-16,-9 9-79 0,-3 6-24 15,-7 7-13-15,-3 5-7 16,4 7-33 0,1 1-19-16,8-3-5 15,6-6-52-15</inkml:trace>
  <inkml:trace contextRef="#ctx0" brushRef="#br0" timeOffset="140282.0326">16187 19044 0,'0'0'0</inkml:trace>
  <inkml:trace contextRef="#ctx1" brushRef="#br0" timeOffset="139934.749">14000 16578 758 0,'7'0'352'0,"8"-3"-141"15,-10 3-63-15,-6 18-53 16,-3 3-18-16,-9 15-26 0,4 3-17 15,2 5-17 1,4-2-4-16,14-1-5 0,6-6-2 16,12-8 5-16,1-9 1 15,-1-18 7-15,2-5 2 16,-7-17-1-16,3-6 1 16,-2-10-2-16,-4-3-1 15,1-4-3-15,-6-2-3 0,-7 11 20 16,-2 2 13-1,-6 17 35-15,-1 10 2 0,-3 9-22 16,-1 12-14-16,-1 8-33 16,1 7-2-16,4 5-2 15,1 4-1-15,4 3-3 16,4-1-1-16,0-2-2 16,1-3-81-16,3-11-234 15</inkml:trace>
  <inkml:trace contextRef="#ctx1" brushRef="#br0" timeOffset="140162.4912">14556 16792 841 0,'-3'-2'421'16,"0"2"-140"-16,-4 6-103 15,0 9-72-15,0 5-25 16,0 9-21-16,2-1-6 15,5 2-23-15,5 0-11 16,9-9-11-16,3 0-1 16,4-8-1-16,-1-5 1 15,-5-8-14-15,-2-6-37 0,-8-10-151 16</inkml:trace>
  <inkml:trace contextRef="#ctx1" brushRef="#br0" timeOffset="140349.3673">14567 16623 617 0,'2'-6'423'0,"-2"-2"66"0,2 5-193 16,-2 2-133-1,-2 2-40-15,2-1-73 16,-1 0-20-16,1 0-14 15,0 0-75-15</inkml:trace>
  <inkml:trace contextRef="#ctx1" brushRef="#br0" timeOffset="140721.5663">14884 16740 1046 0,'0'-2'441'16,"3"0"-230"-16,4 0-76 15,-7 2-60 1,0 0-21-16,13 0 21 15,34 1-113-15</inkml:trace>
  <inkml:trace contextRef="#ctx1" brushRef="#br0" timeOffset="141084.1578">15535 16649 521 0,'-2'-8'326'0,"-5"-6"3"16,-2-1-54-16,-10 4-68 15,0 4-40-15,-11 5-73 16,-1 2-35-16,-4 12-38 16,2-1-11-16,4 10-10 15,2 4 0-15,10 3-4 16,8 7-2-16,12 4 0 16,11 1-1-16,18-2 0 15,8-6 2-15,14-14-44 16,7-6-56-16,1-14-172 15</inkml:trace>
  <inkml:trace contextRef="#ctx1" brushRef="#br0" timeOffset="141327.7614">15777 16720 585 0,'-4'-9'412'0,"-3"-6"-20"16,-7 2-146-16,-4 0-65 16,-4 5-96-16,-1-1-28 15,0 3-36-15,3 8-10 16,7 2-11-16,-2 7-5 15,7 8-1-15,5 2-1 16,0 7 0-16,9 2 1 16,7-3 1-16,6-1 1 0,13-11 5 15,2-6 2 1,1-9 6-16,-8-8 3 0,-5-6 9 16,-7-1-25-16,-7-5-114 15,-2 1-77-15,-7-1-258 16</inkml:trace>
  <inkml:trace contextRef="#ctx1" brushRef="#br0" timeOffset="141488.9655">15856 16664 738 0,'9'1'393'0,"16"2"-84"16,5 4-70-16,4 6-54 16,3 2-21-16,-7 12-29 15,-4-2-17-15,-16 6-39 16,-7-1-18-16,-12-8-21 15,-11 0-9-15,-2-16 4 16,-3-4-55-16,-2-9 37 16</inkml:trace>
  <inkml:trace contextRef="#ctx1" brushRef="#br0" timeOffset="141905.3522">16302 16388 627 0,'2'0'360'0,"2"6"-18"16,-1 11-190-16,1 18-99 15,-4 5-8-15,0 4-10 0,-5-2-4 0,3-1 3 31,4-3-1-31,7-6-8 0,12-3-3 16,11-11-8-16,6-4 1 16,5-9 1-16,-6-6-22 15,-7-9-132-15,-3-2-136 0</inkml:trace>
  <inkml:trace contextRef="#ctx1" brushRef="#br0" timeOffset="142091.9137">16539 16455 681 0,'-1'-4'356'0,"-6"-1"-103"16,3 5-65-16,-1 15-94 16,2 7-26-16,3 14-23 15,-2 4 4-15,9 7-1 16,-2-1-5-16,5 5-16 16,-3-1-7-16,-1-3-8 15,2-6-20-15,-1-10-153 16,7-7-176-16</inkml:trace>
  <inkml:trace contextRef="#ctx1" brushRef="#br0" timeOffset="142437.0361">16976 16605 618 0,'-9'-9'358'16,"-4"-5"-69"-16,-8 3-114 0,-7 0-40 16,-1 6-63-16,-2 3-23 0,-1 2-37 0,4 7-10 31,5 8-8-31,1 6-2 16,7 11 6-16,3 1 0 15,10 11 2-15,6-1 0 16,14-1 0-16,6-4 1 15,14-13 5-15,6-8 0 0,6-17 8 0,-2-8 3 16,-3-15 6 0,-11-7 3-16,-17-6 3 15,-8-1-3-15,-19-2-6 16,-2 6-5-16,-7 3-15 16,-3 2-51-16,5 15-287 15</inkml:trace>
  <inkml:trace contextRef="#ctx1" brushRef="#br0" timeOffset="142731.0261">17054 16500 562 0,'0'-4'323'0,"-3"-1"-48"16,-1-1-152-16,1 5-35 15,0 2-50-15,3-1-11 16,0 0-7-16,1 3 2 16,4 9 2-16,22 27 1 15,-2-31 20-15,-5-6 10 16,2-3 31-16,-2-7 13 16,-9-6 3-16,-8-5 1 0,-10-2-32 15,-7 3-15-15,-8 5-34 16,0 9-14-16,1 7-41 15,4 7-85-15</inkml:trace>
  <inkml:trace contextRef="#ctx0" brushRef="#br0" timeOffset="143685.4529">19645 19044 0,'0'0'0,"0"0"0,0 0 0,0 0 0</inkml:trace>
  <inkml:trace contextRef="#ctx1" brushRef="#br0" timeOffset="143358.4363">18220 16160 471 0,'6'-12'291'15,"3"-9"-34"-15,-2-7-49 16,-3-6-5-16,-3 2-36 16,-2 0-22-16,-1 10-37 0,0 10-12 15,0 5-45-15,2 12-21 16,-2 6-23 0,3 10-6-16,7 16-2 15,1 1-1-15,4 8 2 16,-2-3 2-16,-3-4 0 15,-2-1 2-15,-7-7-1 16,-5-3 1-16,-4-8 0 16,-4-2 0-16,-5-10-18 15,2-1-10-15,-2-7-18 16,4-3-2-16,8-2 13 16,4-4 6-16,17 1 9 0,12-2-1 15,17 1 0-15,9 2 5 16,6 1 7-16,-4 3 3 15,-16 4-91-15,-6 1-128 16</inkml:trace>
  <inkml:trace contextRef="#ctx1" brushRef="#br0" timeOffset="143822.9083">18458 15729 627 0,'-15'-13'309'0,"-31"-12"-60"16,-6 5-107-16,-12 11-50 15,-6 2-17-15,4 11-48 16,4 6-19-16,3 14-13 16,5 10-3-16,1 30-1 0,0 13 1 15,15 20 4 1,9 7 3-16,20-1 4 16,12-2 4-16,25-2 0 15,14-9-1-15,22-22-1 0,19-15 2 16,30-34 10-16,14-10 12 15,17-27 15-15,-1-15 8 16,-9-33 11-16,-17-12 21 0,-38-19 12 16,-27 0 22-1,-60-4 9-15,-39-7-28 0,-47 12-29 16,-14 4-35 0,-29 27-33-16,1 19 3 0,14 17-140 15,3 6 14-15</inkml:trace>
</inkml:ink>
</file>

<file path=ppt/ink/ink14.xml><?xml version="1.0" encoding="utf-8"?>
<inkml:ink xmlns:inkml="http://www.w3.org/2003/InkML">
  <inkml:definitions>
    <inkml:context xml:id="ctx0">
      <inkml:inkSource xml:id="inkSrc0">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5-10-08T09:17:19.565"/>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1" timeString="2025-10-08T09:17:20.374"/>
    </inkml:context>
    <inkml:brush xml:id="br1">
      <inkml:brushProperty name="width" value="0.05292" units="cm"/>
      <inkml:brushProperty name="height" value="0.05292" units="cm"/>
      <inkml:brushProperty name="color" value="#FFFFFF"/>
    </inkml:brush>
  </inkml:definitions>
  <inkml:trace contextRef="#ctx0" brushRef="#br0">3980 17663 0,'0'0'16</inkml:trace>
  <inkml:trace contextRef="#ctx1" brushRef="#br0">1919 17144 826 0,'-15'12'341'0,"-21"18"-199"0,1 8-44 31,7 16-31-31,3 6-18 0,17 2-25 0,9 4-6 16,21-6-10-16,12-7-2 15,20-13-2-15,6-7 1 16,4-22-2 0,1-9 3-16,-5-22 5 15,-5-9 4-15,-6-20 15 16,-12-4 7-16,-22-12 28 16,-17-8 8-16,-30 2 7 15,-14-1-1-15,-10 23-31 16,-1 8-14-16,2 26-27 15,4 11-9-15,4 9-16 16,5 9-35-16,17 3-162 16</inkml:trace>
  <inkml:trace contextRef="#ctx1" brushRef="#br0" timeOffset="883.7062">1761 17351 808 0,'14'2'292'0,"21"5"-231"16,13 3-23-16,18 3 1 0,1-2-5 16,0-4-16-1,-1 1-2-15,-10-4-3 0,1-2 0 0,-9-5-88 31,-6-6-106-31</inkml:trace>
  <inkml:trace contextRef="#ctx1" brushRef="#br0" timeOffset="1569.3462">2667 17481 432 0,'0'-1'273'0,"1"-4"-34"0,-1 4-70 15,-1 0-22-15,0 0-41 16,0 0-10 0,-3-5 2-1,-2-5 1-15,-31-29-20 0,20 32-15 16,0 8-31-16,-4 1-13 16,6 8-16-16,-2 3-8 0,-2 6-17 15,11 7-6-15,3 6-2 16,5 1 0-16,13 0 10 15,-2-4 6 1,5-11 3-16,5-4 5 0,-3-15 4 0,2-8 0 16,0-6-2-16,-6-9-4 15,-2 1-1 1,-3-2 2-16,-8 3 8 0,2 9 14 16,-5 5 22-16,-5 7 1 15,1 8 8 1,-1 5-7-16,5 13-14 0,-7 1-2 0,21 0-16 31,0 3-3-31,10-9 0 0,19-1-51 0,-11-7-248 16</inkml:trace>
  <inkml:trace contextRef="#ctx1" brushRef="#br0" timeOffset="2077.775">3319 17399 955 0,'-2'-1'422'0,"2"1"-245"16,2 2-42-16,-2-2-73 16,19 13-34-16,56 53-11 15,-26-19-1-15,1 11-3 16,-5 2-1-16,-6-5-4 0,-2 0 0 16,-5-16 6-1,-1-9-49-15,-6-12-134 0,-8-14-134 16</inkml:trace>
  <inkml:trace contextRef="#ctx1" brushRef="#br0" timeOffset="2174.7985">3666 17388 875 0,'-9'6'415'16,"-9"4"-174"-16,-3 13-96 15,-1 2-30-15,-6 14-40 16,-2 10-12-16,-2 15-30 15,-2 4-12-15,-4 1-14 16,2-6-20-16,8-22-86 16,9-10-72-16</inkml:trace>
  <inkml:trace contextRef="#ctx1" brushRef="#br0" timeOffset="2761.6466">3874 17539 769 0,'6'8'331'15,"2"2"-180"-15,13 4-72 0,3-5-7 16,5-1-30-1,-4-3-8-15,1-5-6 16,-2-3-1-16,-7-12 6 16,0 0 1-16,-9-12 4 0,-4-2 2 15,-8 1 4 1,-11-3 1-16,-4 10-6 16,-7 3-6-16,-1 9-16 15,6 8-10-15,-1 11-16 16,0 6-6-16,5 14-6 15,1 5 0-15,10 7 8 16,8 8 5-16,13 11 11 16,2-3 5-16,3 5 5 15,1-2 1-15,-5-11-3 16,0-1-3-16,-1-15-15 0,1-8-59 16,1-8-307-16</inkml:trace>
  <inkml:trace contextRef="#ctx1" brushRef="#br0" timeOffset="3305.6345">4150 17436 898 0,'-2'0'404'0,"1"1"-191"0,2 7-120 16,5 5-28-1,1 4-24-15,-1 5-2 16,0 1-5-16,-2 3-5 0,0-5-13 16,-1-6-3-16,1-9-2 15,-1-7 1-15,2-17-1 16,3-1-1-1,2-10-5-15,3 4-3 0,4 3-4 16,1 0-2 0,3 11 1-16,-1 1 1 0,-3 14 8 15,-2 11 7-15,-5 10 5 16,0 9 0-16,-7 6-7 16,2 1 14-16,6 0-193 15</inkml:trace>
  <inkml:trace contextRef="#ctx1" brushRef="#br0" timeOffset="3695.3459">4663 17400 786 0,'-11'-9'379'15,"-13"-11"-140"-15,-1 1-42 16,6 12-76-16,1 6-35 0,5 10-47 16,0 8-22-1,4 10-17-15,4 0-3 16,10 2-8-16,8 2 1 15,8 1 3-15,4 0 0 16,4-6 2-16,1-8 1 16,-3-10 2-16,-5-6 2 0,-9-7 15 15,-7-4 7-15,-13-4 7 16,-5 0 1-16,-14-2-10 0,-3 8-6 16,0 1-84-1,7 3-82-15</inkml:trace>
  <inkml:trace contextRef="#ctx1" brushRef="#br0" timeOffset="3885.7625">4912 17407 732 0,'-3'-3'467'16,"4"-4"-22"-16,1 9-253 15,-4-2-54-15,1 0-93 0,1 9-23 16,0 12-10-16,0 31-4 16,4-26-4-16,4 2-50 15,-1 1-212-15</inkml:trace>
  <inkml:trace contextRef="#ctx1" brushRef="#br0" timeOffset="4113.7872">5105 17311 829 0,'-6'3'438'15,"-3"3"-63"-15,5 14-246 16,1 9-38-16,7 13-35 16,2 5-16-16,6 9-16 0,4 8-6 15,2 5-9-15,1-3-3 16,-1-11-1-16,-5-8-29 16,0-18-124-16,-3-5-107 15</inkml:trace>
  <inkml:trace contextRef="#ctx1" brushRef="#br0" timeOffset="4362.7124">5187 17540 888 0,'0'0'407'15,"0"0"-168"-15,6-1-128 0,-6 1-84 16,0 0-13-16,21 0-11 15,34-3-48 1,-23 0-362-16</inkml:trace>
  <inkml:trace contextRef="#ctx1" brushRef="#br0" timeOffset="4614.7959">5625 17468 633 0,'-9'-9'369'16,"-6"-5"-60"-16,-3 0-110 0,1-1-26 16,2 7-69-16,-2 3-27 15,3 8-46-15,-1 4-14 16,-1 3-8-1,10 6-6-15,1 3-5 0,3 0-4 16,9 7 2-16,5-5 3 16,10-5 1-16,5 1 4 15,3-15 5-15,0-1 1 0,-4-4 9 16,-5-8 2 0,-9-3 5-16,-6-2-1 0,-9-3-77 0,-4 2-83 15</inkml:trace>
  <inkml:trace contextRef="#ctx1" brushRef="#br0" timeOffset="5154.6219">5916 17434 588 0,'1'3'299'0,"0"8"-74"15,4 1-76-15,-8 5-43 16,3 3-27-16,-3 2-34 0,-4-4-9 15,6-5-11-15,-3-3-3 16,2-7 3-16,0-3-1 16,-5-7-4-16,0-3-2 15,3-11-8-15,2 0-3 16,3-7 1-16,6 3 5 16,5 0 21-16,7 0 11 15,-1 8 12-15,-2 3-4 0,0 12-19 16,-3 5-10-16,-1 12-11 15,0 5-3 1,-4 13-1-16,-4 2-3 0,3 11-11 16,1-1-50-16,6-2-191 15</inkml:trace>
  <inkml:trace contextRef="#ctx1" brushRef="#br0" timeOffset="5474.4816">6387 17501 693 0,'-3'-9'339'0,"-6"-9"-101"0,-4 5-21 15,-6 1-67-15,-1 0-31 0,-6 5-56 16,2 0-27-1,2 7-18-15,1 6-8 16,9 4-14-16,3 7-6 0,4 3 1 16,6 1 2-16,9 4 3 15,3-5 4-15,7-4 1 16,0-5 6-16,2-11 13 16,1 0 7-16,-6-7 13 15,-1-3 1-15,-11 1-9 16,-3-3-34-16,-5 1-197 15</inkml:trace>
  <inkml:trace contextRef="#ctx1" brushRef="#br0" timeOffset="5986.7186">6508 17397 1118 0,'0'0'474'16,"-4"0"-278"0,3 7-51-16,-2 9-72 15,1 5-21-15,0 6-20 16,0 3-9-16,4-2-11 15,3-3-8-15,7-5-7 16,1-5-18-16,3-6-140 16,1-2-130-16</inkml:trace>
  <inkml:trace contextRef="#ctx1" brushRef="#br0" timeOffset="6312.553">6700 17431 964 0,'1'3'393'0,"3"9"-226"15,3 1-38-15,-1 7-16 16,0 3-9-16,-4-4-27 15,-2 3-20-15,0-6-29 16,0-2-9-16,4-8-12 16,-1-6-4-16,10-13-22 15,1-6-7-15,3-4-5 16,7-2 3-16,-2 7 20 0,2 2 4 16,-4 7 1-16,-4 4 1 15,-7 6 8 1,-2 8 11-16,-2 12 15 15,-5 2 1-15,3 5-7 0,2-3-9 16,1-1-15-16,5 2-23 16,-2-9-169-16,-3 3-250 0</inkml:trace>
  <inkml:trace contextRef="#ctx1" brushRef="#br0" timeOffset="6475.7531">6876 17197 1037 0,'-6'-3'490'0,"2"-2"-219"15,-2 3-100-15,5 8-120 16,2 4-36-16,-1 10-37 16,7 2-78-16</inkml:trace>
  <inkml:trace contextRef="#ctx1" brushRef="#br0" timeOffset="6965.1114">7320 17415 582 0,'-8'-3'344'0,"-9"-4"5"15,-4 2-98 1,-7 6-79-16,4 2-39 0,1 8-86 16,1 0-23-16,9 7-34 0,5 5-10 15,13 0-6 1,9 5 1-16,13-3 7 16,8-2 4-16,4-8 5 15,0-8 2-15,-10-7 8 0,-5-6 7 0,-12-3 21 31,-8 0 5-31,-13-7 8 0,-8 2 1 16,-20 5-9 0,-3 0-7-16,3 4-54 0,2 4-79 15</inkml:trace>
  <inkml:trace contextRef="#ctx1" brushRef="#br0" timeOffset="7517.7134">7705 17569 482 0,'1'-7'244'0,"1"-8"-75"15,2 1-20-15,-5-7-24 16,-2 5-4-16,-6-3 15 16,-8 0 1-16,-5 5-18 15,-5-1-13-15,-1 8-43 16,0 5-22-16,3 9-32 16,7 7-9-16,6 5-16 15,2 0-2-15,10 4 1 16,0-4 1-16,10 2 3 15,3-1 4-15,6-9 3 0,4-3 1 16,2-7 3-16,0-6 2 16,-2-10 3-16,-3-3 0 15,-5-2 0-15,-2 1-2 16,-4 5 1 0,-3-1 2-16,-4 6 3 0,-2 3 0 15,-1 7 1-15,0 9-1 16,4 8-2-16,6 3 0 15,6 0-5-15,6-3 0 16,5-4-1-16,4-1 1 0,3-10 5 16,-4-6 8-16,0-8 17 15,-5-5 15 1,-8-6 12-16,0 3-1 16,-12-4-10-16,-4-1-12 15,-8 6-18-15,-7 1-21 0,-5 10-89 16,3 8-75-16</inkml:trace>
  <inkml:trace contextRef="#ctx1" brushRef="#br0" timeOffset="7865.7741">8164 17336 658 0,'-1'-1'385'15,"-4"2"-58"-15,2 10-108 16,1 16-110-16,1 8-39 16,2 17-25-16,2 3 2 0,1 11-1 15,2 7-3-15,0-1-16 0,0-1-11 32,1-16-11-32,2-10-12 0,0-21-93 15,0-7-70-15</inkml:trace>
  <inkml:trace contextRef="#ctx1" brushRef="#br0" timeOffset="8032.6349">8215 17566 1076 0,'3'0'406'0,"6"-1"-314"31,11 1-40-31,13-1-46 15,2 1-4-15,3-4-56 16,-4 1-67-16</inkml:trace>
  <inkml:trace contextRef="#ctx1" brushRef="#br0" timeOffset="8516.8697">8613 17320 786 0,'-13'-6'380'0,"-17"-2"-140"16,2 3-69-16,7 10-86 16,4 5-39-16,8 6-48 15,3-1-11-15,8 3-7 16,6-2 1-16,8-4 5 15,2 3 3-15,1-8-19 16,-3 0-15-16,-2-5-38 16,-1-2-25-16,-10 2 3 15,0-2 10-15,-14 0 47 16,-5 0 50-16,-6 3 65 16,-5 2 23-16,5 7 34 15,3 4-1-15,10 5-15 0,6 0-11 16,13 3-35-1,7-2-18-15,13 2-18 0,9-3-3 16,6-9-5-16,2-4-4 16,-1-11-8-16,-8-2-65 15</inkml:trace>
  <inkml:trace contextRef="#ctx1" brushRef="#br0" timeOffset="9230.8624">9393 17354 541 0,'0'-2'298'0,"4"1"-48"15,7 4-117-15,13 6-71 16,6 2-10 0,10-1-5-16,3-1-8 0,-4-6-11 15,-2-2-4-15,-12-6-3 16,-5-1 2-1,-11-2 2 1,-4 1 2-16,-10 2-4 0,-5 4-8 0,-9 3-12 16,-3 6-4-1,2 9-9-15,-1 2 2 0,3 4 3 16,4 4 1-16,6 1 7 16,4 0 1-1,11 2 2-15,7-5 0 0,8-4-3 16,3-5 3-16,5-13 4 15,-1-3 1-15,0-12 5 0,2-3-2 16,-6-11-8 0,-2-1-1-16,-5-4-3 0,-3 4-1 15,-7 6 8-15,-1 5 4 16,-3 16 7-16,-4 1 8 16,-1 9 7-16,1 3-2 0,-2 3-5 31,2-1-8-31,0-3-9 15,0-2-3-15,2-6-4 0,5-3 0 0,3-3-6 16,2-8-1-16,1-8-1 31,-1-2 0-31,7 0 4 16,-2 1 3-16,3 11 4 16,-5 4 3-16,-4 7 3 15,-2 9 2-15,-3 6-2 16,2 4 0-16,-1 1-6 15,3 0-4-15,2-1-89 16,1 1-95-16</inkml:trace>
  <inkml:trace contextRef="#ctx1" brushRef="#br0" timeOffset="9487.4067">10136 17433 1084 0,'4'3'416'0,"-1"5"-284"16,8 6-54-16,2 4-17 16,2 2-13-16,4 1-16 15,-2-4-4-15,2-3-4 16,-2 1-5-16,0-9-6 16,-1-2 2-16,-2-7 5 15,4-10 5-15,0-4 5 16,2-3 1-16,1 1-1 15,-3-1-4-15,-4 3-8 16,-2 2-4-16,-6 3-11 16,-1 2-41-16,-7 3-229 15</inkml:trace>
  <inkml:trace contextRef="#ctx1" brushRef="#br0" timeOffset="10765.8542">11295 17442 623 0,'1'-3'271'0,"3"-7"-135"15,3-3-16-15,4-14-20 16,1-8-9-16,3-3-8 16,-3-1 2-16,-1 7-6 15,-3 6-12-15,-8 10-20 16,0 9-15-16,-3 12-17 16,0 10-5-16,2 11-10 15,2 10 0-15,9 10-5 16,6 5-1-16,5 0 1 15,-1-3 3-15,-5-9 4 16,-5-3 3-16,-10-10 2 16,-4-4 3-16,-13-8 5 15,-5-8-1-15,-9-8 1 0,-1-3-4 16,3-8-6-16,6 2-5 16,13 3-4-16,4 2-7 15,8 5-1-15,8 1 6 16,8 3 7-16,5-2 9 15,12 5 2-15,4-2-3 16,7-4-6-16,4-3 0 0,-1-5-64 16,1-2-98-16</inkml:trace>
  <inkml:trace contextRef="#ctx1" brushRef="#br0" timeOffset="11036.9412">11428 17037 431 0,'-12'-9'253'0,"-14"-10"-13"0,-6 8-57 16,-3 11-71-16,-2 6-31 0,-6 16-49 15,-4 4-19 1,-3 14-12-16,4 9 1 16,13 13 0-16,10 11 2 0,23 6 6 15,11 3 2-15,25-7-1 16,11-6-1-1,11-18-5-15,1-8-2 0,18-21-1 16,4-13 3 0,17-21 5-16,2-13 5 0,-15-21 6 15,-11-8 3-15,-28-17 38 16,-14-6 25-16,-26-4 42 16,-14 1 6-16,-30 13-21 0,-20 10-21 15,-29 20-46 1,-10 9-14-16,-3 14-25 15,11 6-11-15,25 2-54 16,14 2-45-16,17 4-157 0</inkml:trace>
  <inkml:trace contextRef="#ctx1" brushRef="#br0" timeOffset="11679.3853">12755 17399 723 0,'-14'5'344'0,"-12"5"-151"15,-6 4-89-15,3 0-31 16,4 6-47-16,4 2-12 16,14 0-11-16,6 4-3 0,14-3-1 15,7-6-1-15,10 0 1 16,5-3 0-16,-2-10 6 16,-6-3 5-1,-9-8 13-15,-4-1 17 0,-16-4 28 16,-6 2 10-16,-11 5-8 15,-6-1-15-15,-3 4-32 16,5 2-16-16,5 0-72 16,5 2-74-16</inkml:trace>
  <inkml:trace contextRef="#ctx1" brushRef="#br0" timeOffset="12102.3377">13031 17422 818 0,'-11'-2'385'0,"-16"-3"-173"16,-1 1-57-16,5 4-91 31,6 2-37-31,9 5-39 0,6 3-7 0,8 4-4 16,4 1 1-1,11-5 11-15,2 2 2 0,0-3 8 16,0-1 1-16,-7-2 2 16,-3-6 0-1,-6 0 0-15,-5 0-3 16,-9 0-6-16,-6 1 1 16,-7 0 4-16,-5 0 9 0,2 4 11 15,4 3 4 1,7 1 8-16,10 6-2 15,4 0 2-15,9-1-3 16,9 3-10-16,2 1-4 0,12-7-7 0,-3 1-2 16,7-12-16-1,1-7-60-15</inkml:trace>
  <inkml:trace contextRef="#ctx1" brushRef="#br0" timeOffset="12785.3925">13821 17563 699 0,'8'0'311'0,"6"0"-116"0,10 3-153 16,6 3-14-16,1 1-9 15,1-5-3-15,-2-5-3 16,-2-2-1-16,-11-6-47 15,-2-1-29-15,-3-4-19 16,-3-2-1-16,-1-1 48 16,-3-2 36-1,-3 2 59-15,-1 4 25 0,0 2 46 16,1 5 16-16,-1 9-12 16,-1 5-13-16,-1 8-38 15,1 8-21-15,1 2-26 16,6 5-13-16,1-4-12 15,2-2-4 1,-3-6-63-16,1-3-79 0</inkml:trace>
  <inkml:trace contextRef="#ctx1" brushRef="#br0" timeOffset="13149.0329">14531 17517 592 0,'-3'5'293'0,"-8"9"-95"16,-4 6-36-16,-5-2-51 15,-1 3-31 1,-2-4-40-16,0-3-9 16,0-6-12-1,-2-8-4-15,6-7-23 0,3-1-8 0,2-6-10 16,3 3 0-1,3-3 15-15,4-6 5 16,8 0 8-16,6 4 12 0,6-1 23 16,1 9 8-16,1 7 1 15,2 2-2-15,0 7-12 16,2 9-3-16,2 7-4 16,0 0-6-16,1 6-7 15,-2-8-13-15,-1-5-218 16</inkml:trace>
  <inkml:trace contextRef="#ctx1" brushRef="#br0" timeOffset="13636.491">15523 17439 722 0,'-6'7'324'0,"-7"12"-127"15,-8 0-64-15,-4 9-33 16,-5-1-15-16,-5-2-38 16,2 0-11-16,2-7-10 15,2-2-4-15,3-16-5 16,2-4-2-16,6-12-15 15,-2-6-6-15,9 4-9 16,4-1-5-16,7 2-2 16,5 0 5-16,4 3 20 15,1 0 11-15,4 13 9 16,4 1 1-16,6 13-13 16,0 2-4-16,3 5-1 0,1 5-2 15,-3-1-2 1,0 1-10-16,-7-2-122 15,-2 0-154-15</inkml:trace>
  <inkml:trace contextRef="#ctx1" brushRef="#br0" timeOffset="13801.5587">15237 17283 1041 0,'-3'-4'446'0,"-4"-5"-241"0,5 8-147 16,4 1-37-16,8 4-76 16,5 4-90-16</inkml:trace>
  <inkml:trace contextRef="#ctx1" brushRef="#br0" timeOffset="14226.8012">15466 17407 580 0,'4'-22'310'15,"-2"-15"-61"-15,16 2-81 0,9-1-6 0,-1 7-9 16,3 5-23-16,-5 13-51 15,-3 20-29 1,-11-6-34-16,1 2-3 0,33 34 1 16,-1 10 2-16,-1 15-1 15,-19-13-2-15,-5-10-5 16,0-2-2 0,-4-12-1-16,-4-5 1 15,-4-13 0-15,-4-7-2 0,-3-6-14 16,-4-7-6-16,-6-5-10 0,-5 1 1 15,-9 4 10-15,-3-4 2 16,-5 18 5 0,-1 3 0-16,5 11 0 0,0 7-1 31,9 0 7-31,10 0-61 0,3-7-175 0</inkml:trace>
  <inkml:trace contextRef="#ctx1" brushRef="#br0" timeOffset="14625.1305">15832 17409 856 0,'12'-20'435'15,"12"-17"-153"-15,11 10-114 0,1 9-36 16,6 18-81-1,1 14-33-15,-6 20-10 0,-8 2 0 16,-4 6 2-16,-4-2-2 16,0-6 0-16,-2-1-2 15,-6-7-2-15,-4 0 2 16,-4-7-2-16,2-4-1 16,-2-4-8-16,-1-7-10 15,-4-7-25-15,-2-5-8 16,-5-3 0-16,-3-4 5 15,-3 3 25-15,0 2 3 16,-2 5 2-16,-2 6 1 0,-2 9 3 16,1 7 3-16,-3 3 3 15,1-4-15-15,10-1-175 16</inkml:trace>
  <inkml:trace contextRef="#ctx1" brushRef="#br0" timeOffset="15044.2764">16318 17533 716 0,'6'3'333'16,"6"5"-96"-16,2 3-69 0,-2 4-25 15,-3 3-14-15,-4-1-48 16,-2 3-17 0,1-7-30-16,0-5-9 0,4-8-11 15,5 0-4-15,3-9-4 16,0-8-1 0,5 0-4-16,-1-6 0 15,-2 2 0-15,3 2 2 0,-3 11-1 16,-2 1 2-16,-4 7 10 15,1 8 9-15,-6 10 10 0,-2 5 0 16,3 11-9-16,-5-2-8 16,-3-4-11-1,3 1-22-15,2-4-196 0</inkml:trace>
  <inkml:trace contextRef="#ctx1" brushRef="#br0" timeOffset="27222.3418">17321 17438 479 0,'-13'-3'281'0,"-11"-3"-39"16,-1 3-95-1,-3 4-24-15,-1 2-47 0,4 5-19 16,9 4-28-16,3-3-9 15,13 6-5-15,4-2-2 16,5-2-6-16,7 4 0 16,4-3-4-16,0-2 0 15,2 1 1-15,-3-8 1 0,-7-3 5 16,-2-1 5 0,-10-5 3-16,-3 3-1 0,-13-3-5 15,-6 5-5-15,-5 1-3 16,-1 3 2-16,0 5 13 15,5 4 5-15,13 8 0 16,2-1-1-16,11 6-15 16,9 0-3-16,7-5-4 15,7 1 0 1,8-8 1-16,3-5 1 0,2-12-47 16,3-5-46-16,-2-9-180 15</inkml:trace>
  <inkml:trace contextRef="#ctx1" brushRef="#br0" timeOffset="28141.7482">17484 17136 643 0,'8'0'293'0,"14"-4"-140"16,2 0-26-1,6-3-47-15,0-2-21 0,2 2-26 16,-3 1-5-1,-8 2-7-15,-6-1 0 16,-12 3 4-16,-6 0-3 16,-11 2-8-16,-6 1-3 0,-6 4-9 0,-1-1 1 15,3 6-3 1,3-1 0-16,8 6 1 16,7 6 3-16,6 3 5 15,4 5 2-15,4-2-3 0,6-3-1 0,10-7-3 31,-1-3-1-31,4-8 2 16,-5 0 3-16,-13-6 8 16,-1 0 3-16,-7-3 4 15,-2-4 0-15,-4 2-8 16,-6-2-4-16,1 3-10 16,0 4-4-16,3 4-9 15,5 7-1-15,4 8 2 16,5 7 4-16,4 9 6 0,3 5 1 15,-2 6 7 1,-3 2 7-16,-6 0 10 0,-4-4 8 16,-16-5 9-16,-1-1-1 15,-9-9-1-15,-1-7-3 16,-3-16-9-16,-2-9-12 0,7-11-35 16,3-1-26-1,11 0-85-15,8-1-46 16,7 1-52-16,12 0-2 0,10 1 38 15,3 5 45-15,11 2 63 16,0-2 5-16,4-1 30 16,1-3 11-16,-3-2 20 15,-4 2 39-15,-7 0 87 16,-4-6 36-16,-10 8 79 16,-5-2 21-16,-6 9-17 15,-4 4-23-15,-2 0-71 16,0 0-40-16,0 0-48 15,-1 6-14-15,0 17-11 0,1 30-5 16,7-29-8 0,1-2 1-16,0-3-89 15,-1-4-80-15</inkml:trace>
  <inkml:trace contextRef="#ctx1" brushRef="#br0" timeOffset="28317.8062">17891 17248 1077 0,'-4'-6'502'16,"-1"-4"-230"-16,2 9-146 15,0 1-54-15,1 6-67 16,2-6-70-16,0 0-281 16</inkml:trace>
  <inkml:trace contextRef="#ctx1" brushRef="#br0" timeOffset="28683.8557">18263 17506 739 0,'-12'-2'340'15,"-11"-5"-152"-15,-2 4-39 16,-2 4-66-16,6 8-24 0,2 7-36 0,5 6-8 31,10 2-15-31,0-2-2 16,12 5-6-16,5-5 2 0,8-3 2 16,4-3 3-1,-1-8 6-15,-1-2 5 0,-10-7 40 0,-6-4 18 16,-14-5 7-1,-7-2 0-15,-10-2-41 16,-5 5-18-16,4 5-31 16,2 0-61-16,11 8-402 15</inkml:trace>
  <inkml:trace contextRef="#ctx1" brushRef="#br0" timeOffset="29289.2523">18462 17483 885 0,'-2'1'398'0,"-4"3"-193"16,-3 3-60-1,-2 11-59-15,-2 2-23 0,5 6-26 16,5 5-4-16,10-3-21 16,4 0-6-16,7-4-5 15,2-6-1-15,1-7 0 16,-1-5 3-16,0-13 6 16,-4-6 4-16,-3-7 3 15,-1-4 1-15,-5-1-1 16,3-1 0-16,-10 2-3 15,-3 0-1-15,0 8-2 16,-5 1 0-16,3 13-7 16,1 4-2-16,2 11-4 15,2 2-2-15,3 4 2 0,5 5 1 16,3-3 1-16,7 3 0 16,9-5 0-16,4-9 2 15,5-5 4-15,1-6 3 16,-8-7 17-16,-4-4 10 15,-11-4 11-15,-8-3 2 16,-10 2-15-16,-7-2-12 16,-5 2-71-16,-5 2-60 0,5 5-258 15</inkml:trace>
  <inkml:trace contextRef="#ctx1" brushRef="#br0" timeOffset="29650.793">19070 17503 446 0,'-6'-4'303'15,"-8"-5"31"1,0 9-101-16,-4 6-78 0,0 3-34 16,-7 5-55-16,12 1-22 31,6-8-31-31,1 1-8 0,-11 28-4 0,9 1 1 15,16 4 0 1,11-13 2-16,9-7 1 0,-2-4 1 0,1-11 4 31,-3-8 3-31,-3-9 28 16,-7-3 15-16,-11-6 19 0,-3 4 3 16,-15-1-19-16,1 2-14 15,-12 5-23-15,-1-1-9 16,7 8-60-16,-1 1-79 15</inkml:trace>
  <inkml:trace contextRef="#ctx1" brushRef="#br0" timeOffset="30127.5798">19223 17554 338 0,'5'-3'260'15,"2"-2"32"-15,2 3-37 16,0 9-63-16,-8 1-41 15,6 8-48-15,0 8-17 16,-6 0-31-16,6 2-12 0,-7-3-14 16,-1-2-7-1,1-13-11-15,0-2 1 16,5-13-4-16,3-6-2 16,2-7-1-16,4-7-4 15,1 1-1-15,0 1 2 16,5 8 13-16,-2 4 9 15,2 6 8-15,-2 6 9 16,-4 6 4-16,0 4-2 0,-6 10-4 16,0 0-9-16,-1 7-17 15,1 1-6-15,0 1-42 16,-2-3-59-16,-6-3-290 0</inkml:trace>
  <inkml:trace contextRef="#ctx1" brushRef="#br0" timeOffset="30547.9004">19823 17680 1015 0,'-1'0'478'0,"-2"0"-199"0,2 0-67 0,1 0-63 15,0 0-30 1,0-1-28-1,0 0-10-15,0 0-33 0,0 0-14 0,0 0-94 16,0-1-105 0</inkml:trace>
  <inkml:trace contextRef="#ctx1" brushRef="#br0" timeOffset="178484.7906">12458 15286 536 0,'0'0'286'15,"-1"2"-73"-15,0 3-77 16,1-5-27-16,0 0-23 15,0 11-9-15,0 38-25 16,0-28-7-16,0-1-14 0,1 1-5 16,3-5-10-16,-1-3-6 15,6-5-6-15,3-2-1 16,3-6 0-16,2-3-5 16,-2-2-87-16,-1-3-95 15</inkml:trace>
  <inkml:trace contextRef="#ctx1" brushRef="#br0" timeOffset="179184.2919">12440 15173 333 0,'0'-1'219'15,"0"-2"13"-15,1 1-24 16,-1 2-25-16,0 0-12 15,0 0-24-15,0 0-9 0,0 0-35 16,0 0-19-16,0 0-20 16,0 0-13-1,0 0-16-15,0-1-5 0,0 0-17 16,0 0-89 0</inkml:trace>
  <inkml:trace contextRef="#ctx1" brushRef="#br0" timeOffset="180936.6675">20129 15186 485 0,'0'-2'285'0,"-1"0"-51"0,0 1-82 15,0 1-29 1,0 0-50-16,0 0-21 0,0 0-16 31,-1 0-6-31,0 16-9 0,-3 41-6 0,4-24-7 16,1-1-3-16,6-16-4 15,0-3 1-15,4-5-1 0,2-3 1 16,0-5 0-16,5-2 0 16,-1-5-44-16,0-6-57 0</inkml:trace>
  <inkml:trace contextRef="#ctx1" brushRef="#br0" timeOffset="181470.1095">20110 15009 487 0,'-1'0'329'0,"0"0"38"0,-1 3-108 16,1-3-73-16,1 0-24 15,0 0-50 1,0-2-21-16,0 1-36 0,0 0-16 15,0 1-19-15,0 0-5 16,0-1-56-16,0 0-89 16</inkml:trace>
  <inkml:trace contextRef="#ctx0" brushRef="#br1" timeOffset="194207.7355">13522 17733 0</inkml:trace>
  <inkml:trace contextRef="#ctx1" brushRef="#br0" timeOffset="226242.0813">13860 17331 700 0,'-1'-3'388'16,"-4"-1"-96"-16,3 5-107 16,1-1-38-16,0 0-68 15,0 7-25-15,-2 17-28 16,0 36-6 0,6-14-10-16,3 8-3 15,3 18-2-15,3 5-3 0,-1-6 1 16,0-7 1-16,0-22-74 15,-5-9-95 1</inkml:trace>
</inkml:ink>
</file>

<file path=ppt/ink/ink1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08T08:01:17.158"/>
    </inkml:context>
    <inkml:brush xml:id="br0">
      <inkml:brushProperty name="width" value="0.05292" units="cm"/>
      <inkml:brushProperty name="height" value="0.05292" units="cm"/>
      <inkml:brushProperty name="color" value="#FF0000"/>
    </inkml:brush>
  </inkml:definitions>
  <inkml:trace contextRef="#ctx0" brushRef="#br0">1848 10644 667 0,'-8'-11'381'15,"-3"-10"-67"-15,0-7-132 16,1-4-41-16,10-16-76 15,7-5-24-15,18-5-30 0,13 0-3 16,15 23 5 0,4 13 0-16,5 36-4 15,3 18-1-15,3 23 0 0,0 8-2 16,4-7 0-16,-1-4-1 16,-4-16 1-16,-5-13 2 15,-14-12 5-15,-12-12 3 16,-18-15 13-16,-7-7 3 15,-17-16 2-15,-3-4-2 16,-11-9-12-16,1 1-9 16,6 12-12-16,4 9-6 0,6 20-15 15,8 10-1-15,11 16 3 16,5 6 1-16,12 11 14 16,2 3 1-16,-6-1 4 15,-4-2 0-15,-17-5 5 16,-8-5 9-16,-13-6 16 15,-5-2 2-15,0-6-3 16,5 2-26-16,7-4-288 16</inkml:trace>
  <inkml:trace contextRef="#ctx0" brushRef="#br0" timeOffset="503.126">3643 10201 1000 0,'-3'-3'430'16,"-5"1"-247"-16,-7 2-56 0,-9 7-61 15,-9 1-18-15,-27-1-4 16,-6-1-3-16,-8-6-14 16,6-4-6-16,27-3-18 15,14 1-6-15,18 1-20 16,7-1-3-16,17 6 0 16,10 5 1-16,22 8 17 15,7 7 6-15,-2 11 6 16,-8 6 6-16,-29 14 5 15,-12 3 0-15,-21 2 1 16,-8-3-3-16,-5-11-2 0,-3-6 0 16,5-17 3-16,1-3 2 15,12-11-2-15,4-1-5 16,12-4-12-16,5-3-6 16,17 2-3-1,9 2 4-15,14 4 6 16,8 3 2-16,-1 6 1 0,-4-4 0 0,3-1-1 15,1-2 49 1,-4-8-244-16,5-1-182 16</inkml:trace>
  <inkml:trace contextRef="#ctx0" brushRef="#br0" timeOffset="799.068">3650 10496 984 0,'4'-4'404'0,"12"-2"-243"16,9 1-66-16,12 0-50 16,8 2-9-16,5 0-11 15,-4 1-4-15,-6 2-7 16,-3 1-3-16,-12-2-20 0,-4-4-52 16,-9-1-73-1,-9-4-32-15,-6 1-12 16,-5 3 50-16,-7 5 101 0,-4 1 57 15,-3 4 88 1,-1 5 22-16,5 5-4 16,3 3-18-16,2 9-51 0,5 2-23 0,8 3-23 31,4 0-10-31,12-2-22 16,3-2-100-16</inkml:trace>
  <inkml:trace contextRef="#ctx0" brushRef="#br0" timeOffset="1226.9499">4313 10548 501 0,'-3'-7'352'0,"-9"-8"45"16,-9 7-103-16,0-4-99 16,-5 3-44-1,0 4-67-15,1 1-23 16,-1 7-35-16,2 6-12 15,6 10-17-15,8 2-4 0,10 5 0 16,6-2 1-16,8-5 4 16,5-1 0-16,7-9 2 15,1-4 0-15,-5-13 5 16,-1-4 3-16,-1-8 3 16,-1 0 1-16,1-2 1 15,-2 1 0-15,0 8-3 16,-4-2-3-16,3 15-1 15,0 2-1-15,-2 2 1 16,1 11 2-16,0 6-2 16,0-1 0-16,-2 5 0 15,-2-5 0-15,-3-9 0 16,-1-1 2-16,1-10 22 16,2-4 19-16,1-9 10 15,2-2 0-15,1-3-17 16,-5-6-18-16,0 6-4 0,-1 1-57 15,-3 8-163-15</inkml:trace>
  <inkml:trace contextRef="#ctx0" brushRef="#br0" timeOffset="5190.5109">1973 11636 666 0,'1'-2'318'15,"-3"0"-135"-15,1 2-56 16,-1 0-65-16,1 5-23 16,-3 25-22-16,-1 42 1 0,12-25-11 15,5 0-2 1,6-4 0-16,5-2 0 0,0-13 5 16,2-12 1-16,8-8 7 15,-9-8 7-15,4-17 22 16,-4-4 9-16,-12-14 17 15,2-5 3-15,-4-1-12 16,-5-1-8-16,-5 6-8 16,0 8-8-16,-8 10-11 15,1 7-9-15,0 15-30 16,3 8-9-16,5 21-7 16,5 12 3-16,12 20 11 15,4 6 3-15,0 4 2 16,-4-6-1-16,-18-8 6 15,-5-3 3-15,-16-12 13 16,-6-5 5-16,1-15 13 0,-9-11 4 16,3-14 9-16,1-9-1 15,3-14-22-15,10-2-31 16,11-6-86-16,3 2-60 16,12 3-145-16,12 4-142 15</inkml:trace>
  <inkml:trace contextRef="#ctx0" brushRef="#br0" timeOffset="5997.0792">2550 12038 672 0,'-1'-1'400'0,"-4"-5"-55"16,2 11-210-16,-1 5-50 15,-1 13-67 1,-2 7-7-16,-3 5-3 16,1 6-1-16,-6-3-2 15,0-1 0-15,5-7 4 16,2-9 1-16,7-11 4 0,2-5 3 15,5-16 0-15,4-7-1 16,1-15-2-16,7-5-3 16,-2-5-1-16,-1-4 0 15,-1 4 9-15,-5 4 3 16,-1 15 18-16,2 8 4 16,0 12-15-16,-3 10-7 15,8 11-22-15,2 7-7 16,9 12 5-16,2 0 3 0,4 3 3 15,-1 0 2-15,-7-6-25 16,-4-5-64-16,-9-9-168 16</inkml:trace>
  <inkml:trace contextRef="#ctx0" brushRef="#br0" timeOffset="6154.056">2570 12220 1237 0,'7'-2'464'16,"13"-7"-358"-16,7 1-44 16,14 0-34-16,5 1 7 15,-2 7-229-15</inkml:trace>
  <inkml:trace contextRef="#ctx0" brushRef="#br0" timeOffset="6404.5986">3037 11850 850 0,'14'-2'328'0,"24"1"-226"16,7 0-40-16,12 1-23 16,3 0-12-16,-7 1-3 15,-5 0-62-15</inkml:trace>
  <inkml:trace contextRef="#ctx0" brushRef="#br0" timeOffset="6595.4554">3067 12005 946 0,'11'-1'409'0,"25"-2"-223"0,16 0 2 0,5-1-60 15,6 2-36 1,-9 0-53-16,-4 0-20 15</inkml:trace>
  <inkml:trace contextRef="#ctx0" brushRef="#br0" timeOffset="7263.7166">3939 11681 560 0,'0'9'248'15,"-6"14"-107"-15,6 7-76 16,-1 8-16-16,5 4 7 15,15-2 13-15,3-2-1 16,5-15 0-16,3-8 8 16,-4-18 24-16,1-10 5 0,-3-14-7 15,-5-7-11-15,-2-4-31 16,-3 0-10-16,-11 2-5 16,0 5-1-16,-9 6-5 15,-1 8-6-15,-2 13-31 16,2 6-16-16,6 21-15 15,0 7-1-15,13 27 16 16,4 9 4-16,9 12 8 16,-2 0 2-16,-13-5 4 15,-5-5 5-15,-17-11 10 0</inkml:trace>
  <inkml:trace contextRef="#ctx0" brushRef="#br0" timeOffset="7541.1683">4495 12125 656 0,'-5'-3'348'16,"-9"-1"-75"-16,-2 0-78 16,1 4-81-16,-3 0-37 0,1 8-63 15,1 5-21-15,4 7-26 16,5 5-2-16,14 10 2 16,-2-4 7-16,12 1 19 15,5-4 7-15,0-14 30 0,5-4 19 16,-3-14 47-1,-2-6 0-15,-4-7 46 16,-3-4 1-16,-13-3-25 16,-5-2 3-16,-13 0-60 15,-1 4-20-15,-11 2-80 16,0 3-74-16</inkml:trace>
  <inkml:trace contextRef="#ctx0" brushRef="#br0" timeOffset="8229.0442">4992 11743 1055 0,'0'-4'478'0,"1"0"-262"15,6 8-81-15,4 20-100 16,1 13-23-16,0 19 13 16,-4 4 3-16,5 1-5 0,-6-8-3 15,2-14-4-15,-1-4-2 16,-2-13-82-16,1-3-115 15</inkml:trace>
  <inkml:trace contextRef="#ctx0" brushRef="#br0" timeOffset="8364.0453">4885 11960 1158 0,'18'2'460'0,"12"-1"-277"0,19 5-131 16,5-4-7-16,8 1-15 15,-2 0-35 1</inkml:trace>
  <inkml:trace contextRef="#ctx0" brushRef="#br0" timeOffset="8903.6577">4236 12082 486 0,'-3'0'252'0,"-3"8"-65"16,1 1-54-16,-1 12-46 15,4 6-3-15,2 14-7 16,0-1-4-16,0 7-9 16,0-2-8-16,-6-12 11 15,-3-2 17-15,-11-17 17 16,-6-7 4-16,-9-19-17 15,-3-11-21-15,7-8-31 16,5-2-14-16,11 6-23 16,4 9-12-16,11 6-58 15,10 6-90-15</inkml:trace>
  <inkml:trace contextRef="#ctx0" brushRef="#br0" timeOffset="9620.4868">5600 11786 851 0,'2'-4'388'0,"2"-1"-201"32,-3 3-60-32,-1 2-71 15,0 7-23-15,0 23-4 16,0 58 2-16,0-27-11 16,3-2-6-16,11-5-7 0,2-8 0 15,4-18 2-15,5-6 1 16,5-19 8-16,2-7 4 15,10-13 5-15,-9-9 1 16,-3-11-1-16,-4-7-3 16,-16-10-1-16,5 1-1 15,-13 1 8-15,-2 6 16 16,-1 17 12-16,-7 11-3 0,3 18-23 16,-1 11-20-16,1 19-19 15,6 8-2-15,4 10 5 16,5 0 4-16,7-3 0 15,-3-6 2-15,6-7-72 16,-5-3-114-16</inkml:trace>
  <inkml:trace contextRef="#ctx0" brushRef="#br0" timeOffset="10070.051">6144 12060 657 0,'-6'1'277'16,"-5"7"-147"-16,-1 7-44 0,8 10-36 15,1-1-12-15,6-3-20 16,5-2-2-16,8-7 9 15,0-5 8 1,7-10 25-16,0-6 10 16,-3-7 7-16,2-4 3 15,-8 1 4-15,-3-1 2 0,-8 1-2 16,-2 5-5-16,-1 7-32 16,2 6-21-16,1 9-25 15,-2 6-8-15,8 12-2 16,0 7 6-16,2 12 4 15,-2 3 1-15,-8 1 1 16,-2-1 6-16,-16-7 27 16,-5-4 7-16,-11-9 16 15,-7-6 5-15,-1-17-15 16,1-9-5-16,7-14-29 0,9-9-38 16,15-6-114-1,10 0-79-15</inkml:trace>
  <inkml:trace contextRef="#ctx0" brushRef="#br0" timeOffset="10851.3715">6557 12388 699 0,'-6'-7'359'16,"-7"0"-120"-16,-1 2-94 15,-5-1-28-15,-3 8-54 16,3 1-23-16,2 6-35 15,3 6-12-15,10 8-17 16,-1 5 2-16,5-4 9 0,5 1 5 16,12-10 12-16,6-3 6 15,11-12 22-15,-2-7 30 16,-8-10 58-16,-3-9 21 16,-15-2 20-1,-9-1-21-15,-18 2-59 0,-4 7-26 0,-3 7-53 16,5 2-63-16,13 7-168 15</inkml:trace>
  <inkml:trace contextRef="#ctx0" brushRef="#br0" timeOffset="11244.7417">6695 12042 954 0,'-1'1'464'0,"0"3"-184"16,2-4-160-16,-1 0-45 15,0-1-61-15,13-1-14 16,44-5-225-16</inkml:trace>
  <inkml:trace contextRef="#ctx0" brushRef="#br0" timeOffset="11505.4538">7037 11547 1048 0,'3'-2'445'16,"1"0"-231"-16,6 10-143 15,1 11-25-15,5 19-1 16,-4 7 3-16,-4 20-9 16,-5 9-6-16,-3 6-17 15,0-5-3-15,5-15-3 0,4-14-1 16,6-20 0-16,4-7-1 15,2-15-2 1,5-3-1-16,4-5-56 16,2-3-69-16</inkml:trace>
  <inkml:trace contextRef="#ctx0" brushRef="#br0" timeOffset="11677.3781">6958 11835 700 0,'-2'0'430'16,"-2"3"0"0,13 2-250-16,10 5-40 15,22-2-35-15,9-3-9 0,12 0-48 16,0-5-16-16,-5-1-91 16</inkml:trace>
  <inkml:trace contextRef="#ctx0" brushRef="#br0" timeOffset="12006.345">7692 12082 1050 0,'12'-3'477'16,"22"-7"-193"-16,11 5-77 15,8-1-70-15,0 1-38 16,-3 5-57-16,-4 1-34 16</inkml:trace>
  <inkml:trace contextRef="#ctx0" brushRef="#br0" timeOffset="12451.1614">8434 11846 941 0,'5'-15'401'15,"7"-20"-207"-15,4-5-34 0,1-3-24 16,-2-1-16-16,-7 2-29 15,0 5-15 1,-3 14-26-16,-4 4-12 16,-2 18-31-16,-1 10-10 0,-3 14-14 15,2 14-6-15,2 17 12 16,3 4 6-16,6 11 4 16,1-2 1-16,1-13-71 15,0-2-100-15</inkml:trace>
  <inkml:trace contextRef="#ctx0" brushRef="#br0" timeOffset="12620.9296">8329 12049 788 0,'0'-3'431'0,"8"-4"-73"15,9 2-196-15,29-1-113 16,13 0-19-16,19 3-14 15,6 3-7-15,-6 4-28 16,-9 5-83-16</inkml:trace>
  <inkml:trace contextRef="#ctx0" brushRef="#br0" timeOffset="12965.1649">8407 12277 903 0,'-3'-10'369'16,"-3"-5"-213"-16,21 0-94 15,2-2-7-15,20 7-8 16,7 2-3-16,5 8-19 16,1 6-11-16,-11 8-9 15,-11 4 2-15,-28 9 14 16,-16 5 3-16,-25 7 3 15,-6 4-2-15,-6-2-12 16,6-5-1-16,11-11 1 16,7-10 2-16,17-14 4 15,6-3-2-15,18-9-1 16,8-1 4-16,19 4 3 16,6 1 2-16,6 7-2 15,2 8-6-15,-5 5-10 16,1-1-4-16,-9 0-170 15</inkml:trace>
  <inkml:trace contextRef="#ctx0" brushRef="#br0" timeOffset="13514.274">9298 12079 740 0,'1'-7'338'0,"2"-8"-136"16,-2-4-28-16,-2-4-39 15,-3 2-16-15,-10-5-32 16,-4 2-12-16,-10 4-24 16,-5 2-16-16,-3 18-33 0,2 5-9 15,4 15-17-15,6 4-3 16,14 4 1 0,5 2 4-16,17-4 11 15,10 1 7-15,10-11 5 16,7-8 1-16,3-2-1 0,-8-6 0 15,-4-1 2-15,-5-5 0 16,-11-2 2-16,-2 3 0 16,-3 2-4-16,-1 7-1 15,-6 8 0-15,0 5 1 16,-3 16 4-16,1 1 1 16,-5 10-1-16,-3 2-1 0,-9-3 23 15,-11-3 14 1,-9-11 18-16,-5-11 4 0,-5-17-14 15,1-7-11-15,8-17-19 16,7-4-31-16,19-8-114 16,7-4-136-16</inkml:trace>
  <inkml:trace contextRef="#ctx0" brushRef="#br0" timeOffset="13784.1916">9571 11599 736 0,'5'-12'449'15,"2"-3"-30"1,6 11-265-16,0 7-49 16,0 16-62-16,2 8-7 15,-3 16-4-15,-7 2-7 16,-5 22-11-16,-5 0-4 0,0 1-3 15,3 1 1 1,11-21-1-16,8-6 2 16,11-18-1-16,5-7-1 0,-1-7-45 15,-5-10-90 1,-3-5-390-16</inkml:trace>
  <inkml:trace contextRef="#ctx0" brushRef="#br0" timeOffset="13946.331">9499 11809 949 0,'4'-2'424'15,"13"-1"-191"1,9 3-77-16,21 0-69 16,9 0-23-16,4 0-33 15,-3 0 7-15,-12 0-170 16</inkml:trace>
  <inkml:trace contextRef="#ctx0" brushRef="#br0" timeOffset="14307.9354">9826 11461 900 0,'5'-12'363'0,"13"-11"-201"16,2 1-30-16,16 12-36 15,4 3-7-15,-2 11-39 16,-1 3-15-16,-17 7-7 16,-11 4 5-16,-15 2 2 15,-10 13-2-15,-7 0-6 16,2 0-8-16,11-3-3 15,7-10 4-15,19-6 11 16,3-4 6-16,19-7 3 16,6 1-2-16,4-4-10 15,4-3-7-15,-17-3-7 16,-5-3-3-16,-12 3-86 16,-4 5-13-16</inkml:trace>
  <inkml:trace contextRef="#ctx0" brushRef="#br0" timeOffset="17940.0225">3074 13197 734 0,'9'2'316'0,"20"2"-173"15,7-1-23-15,14-3-48 16,8-1-25-16,4-6-28 16,-2-2-19-16,-9 4-158 15</inkml:trace>
  <inkml:trace contextRef="#ctx0" brushRef="#br0" timeOffset="18116.7944">3174 13334 706 0,'19'0'366'0,"23"-5"-85"0,10 3-77 16,6 0-78-16,-2-2-33 15,-8 4-52-15,-12 0-12 16</inkml:trace>
  <inkml:trace contextRef="#ctx0" brushRef="#br0" timeOffset="18810.9754">3980 13100 551 0,'-2'6'200'16,"3"15"-140"-16,-1 6-33 16,3 10 11-16,5 3-6 15,0-5 1-15,9-5 12 0,7-13 33 16,5-10 10-16,8-13-3 15,-3-11-9-15,-6-10-9 16,-5-5-1-16,-12-3 2 16,-4-3 2-16,-7 9-3 15,-4 2-2-15,-6 11-12 16,0 8-12-16,-1 8-32 16,1 8-12-16,2 19-11 15,4 12-2-15,5 21 9 16,5 15 5-16,3 9 17 0,-5-6 9 0,-5-10 8 31,-7-8 33-31,-13-14 9 16,-3-1-1-16,-9-11 6 15,2-11-28-15,-3-19-13 16,0-6-5-16,8-14-35 16,2-4-49-16,14-3-139 15,3-3-106-15</inkml:trace>
  <inkml:trace contextRef="#ctx0" brushRef="#br0" timeOffset="19120.1825">4497 13487 647 0,'-11'-4'320'0,"-7"-5"-98"15,-5 2-49-15,-2 6-72 16,2 2-30-16,-1 11-56 16,5 3-15-16,4 5-17 15,9 3-4-15,14 2 1 16,11 2 2-16,11-4 29 16,3-7 16-16,-4-15 45 15,-3-2 23-15,-6-13 26 16,-8-1 7-16,-4-3-21 15,-6-3-18-15,-12-2-77 16,-5-1-87-16</inkml:trace>
  <inkml:trace contextRef="#ctx0" brushRef="#br0" timeOffset="19453.4793">4962 13153 924 0,'0'-7'464'16,"0"-2"-175"-16,5 10-157 16,2 7-42-16,1 20-70 15,1 5-6-15,0 16 1 16,2 6 0-16,-4 0-1 16,-3-2 0-16,-4-13-50 0,-1-9-95 0</inkml:trace>
  <inkml:trace contextRef="#ctx0" brushRef="#br0" timeOffset="19597.7917">4839 13271 960 0,'26'2'447'16,"15"6"-201"-1,15-8-96-15,9 0-28 16,-1-2-61-16,4-7-36 0</inkml:trace>
  <inkml:trace contextRef="#ctx0" brushRef="#br0" timeOffset="20269.8328">5632 13071 545 0,'6'-6'299'0,"8"-2"-68"16,-3 3-57-16,-3 9-73 15,-4 9-24-15,-8 13-31 16,-4 10-7-16,-2 17-13 16,3 4-12-16,8 8-9 15,6-1-1-15,14-17-3 16,5-9 26-16,15-24 26 15,2-15 14-15,2-15 22 16,-5-13-15-16,-12-14-9 16,-2-2-4-16,-14-10-12 15,1 4-8-15,-8 5-18 0,-6 6-6 0,1 11-5 16,-4 7-3 0,1 19-13-16,2 4-5 0,-8 11-8 15,9 11-1 1,0 11 10-1,3 5 3-15,5 13 5 16,-2 0 0-16,-1-3 2 0,2-3-1 16,6-10-63-16,-4-6-145 15</inkml:trace>
  <inkml:trace contextRef="#ctx0" brushRef="#br0" timeOffset="20556.1267">6143 13392 773 0,'-4'0'366'0,"-3"3"-145"31,1 11-76-31,0 9-69 15,-1 2-20-15,7 13-20 16,0-5-14-16,6 0-14 16,6-1-3-16,3-11-1 15,6-2 1-15,2-12 4 16,0-5 1-16,-1-9-96 0,-6-2-95 16</inkml:trace>
  <inkml:trace contextRef="#ctx0" brushRef="#br0" timeOffset="20720.8489">6212 13251 1244 0,'0'-2'534'16,"-2"-2"-303"-16,1 3-58 15,1 1-99-15,0 0-33 16,0 0-107-16,0 0-508 0</inkml:trace>
  <inkml:trace contextRef="#ctx0" brushRef="#br0" timeOffset="21287.548">6810 13130 304 0,'0'-6'229'0,"-3"-4"20"15,-10-2-36-15,-11 8-54 16,-7-1-17-16,-10 5-13 16,0 1-18-16,1 4-49 15,4 3-24-15,13 9-43 16,8 3-14-16,23 6-12 16,9 5 8-16,24 2 23 15,8 1 12-15,6-1 21 16,2-2-3-16,-18-5-1 15,-4 0 1-15,-27-6 28 16,-10-2 7-16,-24-6 6 16,-13-4 2-16,-5-11-45 15,-2-5-52-15,13-8-137 0,5-3-206 0</inkml:trace>
  <inkml:trace contextRef="#ctx0" brushRef="#br0" timeOffset="21459.3376">6926 13155 842 0,'2'0'446'0,"5"2"-103"31,-5 14-200-31,5 8-40 16,-6 12-55-16,-1 6-15 16,5 4-15-16,-5 1-5 0,9-5 40 15,-3-8-100-15,-4-12-240 16</inkml:trace>
  <inkml:trace contextRef="#ctx0" brushRef="#br0" timeOffset="21621.5676">6912 13015 987 0,'2'-8'416'16,"-2"-10"-220"-16,4 10-144 15,-2 3-29-15,-1 5-92 16,5 4-95-16</inkml:trace>
  <inkml:trace contextRef="#ctx0" brushRef="#br0" timeOffset="21871.1612">7071 13243 470 0,'13'15'309'0,"10"24"-7"0,-5-3-59 16,-9-5-73-16,-5-1-20 15,-8-15-9-15,0-6 1 16,-1-12-35-16,-1-10-23 16,6-12-46-16,6-8-20 0,9-6-19 15,8 0-9-15,11 8-5 16,8 6 0-16,2 13 8 16,-4 7 8-16,-7 13 14 15,-10 7 6-15,-15 13 8 16,4 6 0-16,-10 8-5 15,-1 0-3-15,1-5 8 16,-2-7-81-16</inkml:trace>
  <inkml:trace contextRef="#ctx0" brushRef="#br0" timeOffset="22341.7615">7797 12963 623 0,'-10'-2'323'16,"-17"-1"-66"0,-3 6-91-16,-2 20-58 0,-1 8-33 15,6 16-47 1,7 8-15-16,16 12-12 16,4 4 0-16,19 3-1 15,2-12-1-15,18-12-3 16,10-7-12-16,5-25-195 15</inkml:trace>
  <inkml:trace contextRef="#ctx0" brushRef="#br0" timeOffset="22698.9296">8023 13258 670 0,'-7'10'262'16,"-5"10"-164"-16,8 6-31 15,5 4 4 1,11 5 16-16,2-3-3 0,4-4-16 0,-1-4-6 16,-1-11-5-1,3-7 6-15,1-10 22 16,0-10 3-16,7-14-15 0,-5-9-13 16,-3-13-28-16,-3-2-2 15,-19-8 8 1,-10-1 3-16,-22 0-3 15,-9-1 0-15,-9 17-2 0,0 11 1 0,5 25-8 32,7 10-8-32,14 20-22 15,8 2-10-15,19 7-3 0,9 1-1 16,21-5 3 0,14 0 1-16,18-4-47 15,5 0-64-15,7 2-315 16</inkml:trace>
  <inkml:trace contextRef="#ctx0" brushRef="#br0" timeOffset="22945.2625">8341 13379 788 0,'1'3'335'0,"-2"4"-163"16,-1 7-68-16,-1 6-26 16,-1 2 1-16,4 8-13 15,2-5-4-15,5 2-15 16,-1-4-13-16,7-8-14 16,3-5-8-16,0-5-4 15,6-2-16-15,0-6-156 16</inkml:trace>
  <inkml:trace contextRef="#ctx0" brushRef="#br0" timeOffset="23173.8295">8408 13211 901 0,'-4'-3'449'16,"-2"0"-147"-16,6 3-65 16,0 0-108-16,0 0-49 15,0 0-64-15,0 0-8 16,0 0-112-16,0 0-178 16</inkml:trace>
  <inkml:trace contextRef="#ctx0" brushRef="#br0" timeOffset="23415.6312">8536 12925 967 0,'19'17'389'16,"22"22"-234"-16,4 13-10 15,0 16-8 1,-5 5-7-16,-20 11-30 16,-7 2-29-16,-20-5-26 0,-8-11-15 15,-5-20-10-15,-2-11-11 16,6-21-526-16</inkml:trace>
  <inkml:trace contextRef="#ctx0" brushRef="#br0" timeOffset="23839.2626">8996 12999 891 0,'7'-6'432'15,"3"-6"-176"-15,7 20-154 16,0 10-42-16,6 15-52 16,2 10 0-16,-2 9 6 15,-3 9 5-15,-10 3 0 0,0 3 0 16,-4-9-5 0,4-6-3-16,0-20-2 0,2-9-1 15,4-14-1-15,5-5-4 16,3-10-108-16,-1-10-118 15</inkml:trace>
  <inkml:trace contextRef="#ctx0" brushRef="#br0" timeOffset="24030.8818">8919 13253 930 0,'6'0'477'15,"6"0"-119"-15,22 4-172 16,11-2-21-16,25 0-63 16,6-2-35-16,-7-3-60 15,-8-2-81-15</inkml:trace>
  <inkml:trace contextRef="#ctx0" brushRef="#br0" timeOffset="24462.0504">9699 13328 682 0,'18'0'351'16,"23"3"-82"-1,11 1-114-15,8 1-67 16,2-3-26-16</inkml:trace>
  <inkml:trace contextRef="#ctx0" brushRef="#br0" timeOffset="24851.0716">10327 13139 770 0,'1'-21'443'16,"2"-13"-32"-16,-1-12-237 16,2-5-38-16,-2 0-43 15,-2 2-19-15,3 15-28 16,1 12-10-16,-3 20-28 16,-1 9-8-16,-3 31-11 15,-2 9-3-15,4 14 7 16,3 5 3-16,15-4-77 15,-2-4-98-15</inkml:trace>
  <inkml:trace contextRef="#ctx0" brushRef="#br0" timeOffset="25031.9709">10166 13289 888 0,'11'-2'365'15,"18"-2"-217"-15,14 1-43 16,22 2-37-16,6 0-25 0,14 1-33 16,-1 5-2-16,-13 0-104 15,-9 2-269-15</inkml:trace>
  <inkml:trace contextRef="#ctx0" brushRef="#br0" timeOffset="25327.91">10350 13520 974 0,'-4'-5'408'0,"4"-3"-221"16,2-4-61-16,24 2-31 16,5-1-16-16,14 3-23 15,8 8-12-15,-9 6-19 16,-7 6-4-16,-28 9 8 15,-14 1 16-15,-30 6 8 0,-9 4 2 16,-13-2-18-16,3 4-18 16,13-7-11-16,7-1-3 15,23-7-7-15,4-6-2 16,22-5 0-16,7-5 0 16,21-3-1-16,14-1-1 15,10-4-32-15,11 0-63 16</inkml:trace>
  <inkml:trace contextRef="#ctx0" brushRef="#br0" timeOffset="25924.7656">11123 13379 442 0,'15'-7'287'0,"6"-9"-27"0,0-1-60 16,-5-4-21 0,-5-3-28-16,-5-2-15 0,-6 1-17 15,-2-2-6 1,-21 6-25-16,-3 2-12 16,-13 11-29-16,-6 5-19 15,5 7-26-15,4 10-6 0,12 7-12 16,6 6 2-16,12 7 0 15,6 0 2 1,10 0 2-16,6-5 0 0,10-7 0 16,4-7 0-16,3-11 10 15,-1-4 2-15,-4-10 5 16,-4-3 2-16,-2 4-5 16,-5 3-3-16,2 10-2 15,-4 6-2-15,-7 13-1 16,6 8 1-16,-6 10 3 0,-1 0 3 15,-11 1 5 1,-13-4 2-16,-16-7 5 16,-8-7 3-16,-11-8 7 15,2-8 4-15,2-10-1 0,4-6-3 0,16-11-90 16,6-6-145-16</inkml:trace>
  <inkml:trace contextRef="#ctx0" brushRef="#br0" timeOffset="26208.6421">11513 12851 1002 0,'2'-6'433'0,"3"-3"-245"16,-2 9-59-16,2 20-74 15,-3 10-21-15,-1 11 0 16,-1 8-1-16,-5 1 4 16,-5-2-2-16,-1 2-13 15,0 0-5-15,6-2-4 16,5 3-2-16,15-4-2 16,7-5 0-16,12-10-3 15,1-8-2-15,5-12-124 0,-1-11-86 16</inkml:trace>
  <inkml:trace contextRef="#ctx0" brushRef="#br0" timeOffset="26393.8711">11296 13190 924 0,'8'-3'434'0,"21"0"-159"0,11-1-114 31,20-2-72-31,10 2-31 16,0 0-44-16,-6-2-86 15</inkml:trace>
  <inkml:trace contextRef="#ctx0" brushRef="#br0" timeOffset="26768.5678">11647 12634 806 0,'10'-5'385'0,"13"-8"-130"16,7 6-91-16,10 3-67 15,0 2-25-15,-2 7-38 16,-5 3-19-16,-19 6-10 16,-10 5 4-16,-24 3 22 0,-13 2 7 15,-2 6 1-15,0 1-4 16,19-3-20-16,13-2-3 16,12-11 2-16,7-5 3 15,21-4 1-15,5-4-1 16,6 1-1-16,0 2 1 15,-11 0 5-15,-10-2 3 16,-11-3 2-16,-7 0-2 16,-8-1-9-16,-1-3-10 0,0 0-105 15</inkml:trace>
  <inkml:trace contextRef="#ctx0" brushRef="#br0" timeOffset="38789.0855">12620 13301 772 0,'8'-2'349'16,"7"1"-141"-16,27-1-126 0,18 0-27 0,29-4-25 31,14-1-12-31,5 1-14 0,-1 1 1 16,-11 1-53-1,-18 2-45-15,-25 2-103 16,-16 3-106-16</inkml:trace>
  <inkml:trace contextRef="#ctx0" brushRef="#br0" timeOffset="39015.4978">12725 13422 502 0,'-7'2'273'16,"-4"4"-63"-16,10 0-66 16,13 2-35-16,14-1-17 0,34-6-9 15,14-2-12-15,24-5-32 16,1 1-7-16,-7 1-9 15,-8-1-2-15,-16 0-11 16,-10 2-13 0,-18 2-76-16,-11-2-63 0,-17 1-258 0</inkml:trace>
  <inkml:trace contextRef="#ctx0" brushRef="#br0" timeOffset="39209.4586">13286 13219 852 0,'1'-4'375'0,"8"2"-180"16,6 2-33-16,19 9-55 16,0 7-13-16,9 6-23 15,-3 5-2-15,-15 3-8 16,-7 2-4-16,-26 0-8 0,-12-1-12 16,-10-2-8-16,-2-4-7 15,1-12-80-15,3-3-84 16</inkml:trace>
  <inkml:trace contextRef="#ctx0" brushRef="#br0" timeOffset="41861.4497">12899 12917 703 0,'2'-7'330'16,"4"-12"-115"-16,1-3-47 16,5-2-43-16,3-2-10 0,5-2-21 15,-1 3 1-15,-5 6-1 16,-4 4-6-16,-9 13-23 16,-4 10-15-16,0 19-32 15,-2 11-10-15,3 15-7 16,4 2-1-16,6-5-28 15,6-9-46-15,4-18-204 16</inkml:trace>
  <inkml:trace contextRef="#ctx0" brushRef="#br0" timeOffset="42216.7189">13009 12650 806 0,'-16'-4'327'16,"-21"-5"-202"-16,-2 5-27 16,-8 9-27-1,1 7-12-15,2 14-26 0,8 4-9 16,11 14-12-16,6 5 0 16,15 12 2-16,9 5 6 15,22-4-2-15,12-5-1 16,23-17-1-16,9-10 0 15,15-16 6-15,0-13 6 0,-15-16 52 16,-10-11 24-16,-24-22 41 16,-9-7 19-16,-20-19-12 15,-8-4-21 1,-24 5-54-16,-6 10-27 0,-17 21-40 16,-4 11-9-16,4 15-4 15,3 7-18-15,9 17-146 16,11 10 237-16</inkml:trace>
  <inkml:trace contextRef="#ctx0" brushRef="#br0" timeOffset="44278.6233">1757 14682 832 0,'25'6'357'15,"19"3"-202"-15,26 2-71 16,7-3-14-16,9-3-38 16,-3-2-12-16,-4-3-95 15,-5-1-129-15</inkml:trace>
  <inkml:trace contextRef="#ctx0" brushRef="#br0" timeOffset="44508.132">1837 14847 598 0,'-2'2'279'0,"0"4"-65"15,20-2-118-15,11 2 5 16,22-6-2-16,8-5-14 15,15 0-44-15,4-3-18 16,0 2-13-16,0 0-19 16,-12 3-214-16</inkml:trace>
  <inkml:trace contextRef="#ctx0" brushRef="#br0" timeOffset="44719.0202">2458 14632 802 0,'15'3'338'0,"15"7"-183"0,1 7-43 15,-5 9 0 1,-10 4-3-16,-12-3-14 16,-2 5-4-16,-20 3-44 15,2-2-15-15,-11 4-101 16,-16-10-153-16</inkml:trace>
  <inkml:trace contextRef="#ctx0" brushRef="#br0" timeOffset="45086.491">2003 14353 536 0,'2'-1'287'0,"5"-5"-65"15,1-1-10-15,1-8-52 16,4-5-25-16,-4-9-37 16,1 0-12-16,-7 1-13 15,-2 4-7-15,-1 14-16 16,-1 4-15-16,0 14-22 16,0 9-9-16,2 11-10 15,7 5 2-15,1 4-3 0,-1-3-69 16,0-5-205-16</inkml:trace>
  <inkml:trace contextRef="#ctx0" brushRef="#br0" timeOffset="45454.154">2064 13988 811 0,'-17'-11'373'0,"-23"-1"-164"16,-3 7-90-16,-9 11-79 16,3 13-20-16,4 11-20 15,4 5-10-15,16 15-5 16,5 3 1-16,20 12 3 16,9 8 5-16,15-2 6 15,13-4 0-15,19-15-1 16,6-11 5-16,14-23 8 15,7-13 3-15,0-25 21 16,-1-15 20-16,-8-26 59 16,-17-7 34-16,-31-17 64 15,-24 4-6-15,-44 7-32 16,-19 5-29-16,-19 20-72 0,-2 8-22 16,11 24-43-16,6 10-6 0,13 21-169 15,6 8-516-15</inkml:trace>
  <inkml:trace contextRef="#ctx0" brushRef="#br0" timeOffset="57018.5847">3182 14776 527 0,'1'-4'244'16,"5"-8"-83"-16,0-5-11 15,3-5 0-15,0-3-4 0,4-2-8 16,1-2-4-16,-4-4-10 16,-1 6 1-16,-4 5-15 15,-3 4-9-15,0 13-27 16,-2 3-23-16,-2 4-34 16,2-2-9-16,0 5-8 15,2 18-1 1,10 38 1-16,0-27 2 0,4 8-3 15,-1 3 0 1,-1 7 1-16,-3-1 0 16,-8-4 1-16,-2-3 3 15,-7-13-1-15,-6-3 1 0,-5-14 7 16,-2-5 3-16,-5-6 3 16,4-5 1-16,2-6-3 15,3 0-4-15,10-1-8 16,4 0-3-16,10 5-5 15,5 0-1-15,16 4 3 16,6 2 2-16,11 4 1 16,2 1 0-16,2-1 0 0,-6-1-80 0</inkml:trace>
  <inkml:trace contextRef="#ctx0" brushRef="#br0" timeOffset="57482.3844">3967 14678 729 0,'8'-2'372'16,"5"-5"-102"-16,18 2-125 16,6 0-19-16,12 1-47 15,4 4-26-15,-4-1-27 0,-2 0-10 16,-9 1-40-16,-8-2-58 15,-7 3-251-15</inkml:trace>
  <inkml:trace contextRef="#ctx0" brushRef="#br0" timeOffset="57782.5889">4011 14818 571 0,'6'1'289'0,"14"0"-56"0,4-3-10 15,16-4-17 1,9-2-20-16,4 2-43 15,1 3-18-15,-7 0-28 16,-4 5-20-16,-15 1-35 16,-4 1-11-16,-14-2-13 15,-8-2-27-15,-3 0-93 0</inkml:trace>
  <inkml:trace contextRef="#ctx0" brushRef="#br0" timeOffset="62590.7155">5013 14615 677 0,'-1'-6'365'0,"-7"-4"-71"0,-5-1-51 16,-2 7-85-16,-2 4-45 15,-3 10-74-15,2 10-25 16,4 20-23-16,6 9-4 16,12 14-2-16,16 2 3 15,16-9 6-15,12-6 2 16,20-26 2-16,8-15 1 15,6-19 3-15,-10-18 4 16,-22-18 49-16,-13-6 17 16,-30-10 20-16,-10 1 13 0,-32 5-27 15,-12 7-12-15,-15 16-20 16,-3 12-15-16,11 8-22 16,7 8-7-16,21 3-39 15,7 1-58-15,14 7-211 16,5 4-133-16</inkml:trace>
  <inkml:trace contextRef="#ctx0" brushRef="#br0" timeOffset="62771.6932">5280 14607 607 0,'-6'-1'432'15,"-15"2"60"-15,-3 8-193 16,-18 13-130-16,-5 8-38 15,0 13-57-15,-1 3-21 16,16-1-35-16,11-3-8 16,12-14-104-16,10-8-108 15</inkml:trace>
  <inkml:trace contextRef="#ctx0" brushRef="#br0" timeOffset="63279.5955">6041 14532 985 0,'-1'5'405'16,"1"13"-236"-16,1 6-58 15,2 14-60-15,1 9-5 0,0 4-20 16,-1 2-8-16,5-5-6 16,3-7-2-1,-2-17-79-15,2-8-87 0</inkml:trace>
  <inkml:trace contextRef="#ctx0" brushRef="#br0" timeOffset="63435.524">5917 14723 1080 0,'7'-3'441'0,"19"2"-259"15,11-2-47-15,22 2-47 16,12 1-23-16,11-2-6 16,-2 1-94-16</inkml:trace>
  <inkml:trace contextRef="#ctx0" brushRef="#br0" timeOffset="64012.789">6754 14587 613 0,'14'-3'317'15,"12"-2"-90"1,-3 5-68-16,-5 12-63 0,-10 4-4 16,-11 15-6-1,-4 5-2-15,-6 9-20 0,2 2-23 0,11-3-27 31,5-7-5-31,14-12 2 0,2-9 1 16,6-17 3-16,1-9 1 16,6-18 4-16,2-5 1 15,-6-10 0-15,-5-4 1 0,-10 4-6 16,-6 0-2 0,-9 16-1-16,-1 9-1 0,-8 18 6 15,0 13 1-15,-2 10 6 16,2 8-6-16,4 10-3 15,8 1-3-15,6 7-7 16,6 1 2-16,9-8-32 16,-1-6-103-16</inkml:trace>
  <inkml:trace contextRef="#ctx0" brushRef="#br0" timeOffset="64208.9396">7326 14897 782 0,'0'4'415'16,"-1"3"-52"-1,-4 10-215 1,1 10-27-16,-1-1-40 0,1 5-29 16,5-7-33-16,1-5-10 15,7-3-9-15,1-7-56 16,2-9-182-16</inkml:trace>
  <inkml:trace contextRef="#ctx0" brushRef="#br0" timeOffset="64352.0618">7345 14727 1235 0,'0'-4'539'15,"0"-5"-290"1,6 3-82-16,-6 4-104 15,5 1-38-15</inkml:trace>
  <inkml:trace contextRef="#ctx0" brushRef="#br0" timeOffset="64909.7078">7936 14592 542 0,'-7'-5'299'15,"-6"-1"-71"-15,-8 2-46 16,-9-1-6-16,-8 2-30 16,-1 2-27-16,0 1-48 15,5 2-24-15,14 6-39 16,8-1-8-16,17 9-6 0,10 3-2 16,17 8 6-1,5 5 2-15,1 0 5 16,-2-2 2-16,-14-2 1 15,-8-1 3-15,-17-4 14 16,-7 0 6-16,-15-8 5 0,-5-3 1 16,-3-12-61-16,-3-5-51 15,9-9-118-15,6-2-125 16</inkml:trace>
  <inkml:trace contextRef="#ctx0" brushRef="#br0" timeOffset="65068.7966">8063 14643 858 0,'4'0'449'16,"4"-3"-132"-16,-8 8-152 15,-1 10-46-15,-4 8-56 16,1 6-10-16,0 6-29 16,1 1-11-16,3-5-99 0,3-4-109 15</inkml:trace>
  <inkml:trace contextRef="#ctx0" brushRef="#br0" timeOffset="65243.031">8025 14346 1131 0,'-2'-4'473'0,"-2"-1"-278"15,2 5-124-15,8 12-70 31,3 4 13-31,8 8-148 0,2 5-186 16</inkml:trace>
  <inkml:trace contextRef="#ctx0" brushRef="#br0" timeOffset="65481.896">8310 14751 726 0,'-1'15'380'15,"0"10"-109"1,1 2-92-16,-5-4-29 15,2-6-34-15,-1-4-13 0,-1-14-21 16,0-7-13-16,6-13-27 16,1-6-15-16,20-4-22 15,-1-2-4-15,10 4-2 16,6 2 6-16,-8 10 14 16,4 8 4-16,-7 15 15 15,-5 10 3-15,-12 13-1 0,-4 3-2 16,-5 5-11-1,0-1-8-15,3-4-449 16</inkml:trace>
  <inkml:trace contextRef="#ctx0" brushRef="#br0" timeOffset="65915.1087">8982 14329 921 0,'-14'6'421'0,"-21"19"-183"16,-1 15-73-16,1 19-80 0,4 8-24 15,20 12-38 1,6 1-10-16,16 7-7 16,10-2 1-16,15-12 0 15,9-15 0-15,9-23 0 16,6-13-56-16</inkml:trace>
  <inkml:trace contextRef="#ctx0" brushRef="#br0" timeOffset="66285.4004">9277 14494 1130 0,'0'1'444'0,"-2"2"-306"16,-1 7-43-1,-3 9-41-15,-7 0-1 16,2 12-10-16,-1 0-9 0,9-3-23 15,10 4-5-15,15-10-1 16,2-3 0-16,8-6-1 16,1-2 5-16,1-11-77 0,3-3-50 15,-6-11-120 1,-2-4-72-16,-10-9 7 16,-5 0 53-16,-9-6 176 15,-5 1 115-15,-7 5 149 16,-5 2 31-16,0 14-4 15,-3 7-35-15,3 17-59 16,1 5-28-16,3 14-41 0,1 2-12 0,3 9-16 31,3 1-7-31,3 3 6 16,6-1-78-16</inkml:trace>
  <inkml:trace contextRef="#ctx0" brushRef="#br0" timeOffset="66607.0518">9830 14579 851 0,'-8'-10'412'0,"-13"-10"-155"15,-4 5-36-15,-10 12-80 16,-2 4-41-16,-2 14-62 15,3 6-14-15,11 5-22 16,7 6-3-16,15 8-5 16,8-2 1-16,19 2 4 15,6-2 1-15,14-9 5 0,2-6 1 16,0-15 9 0,-4-8 5-16,-8-15 12 15,-3-8 5-15,-15-9 5 16,-5-3-3-16,-16-3-27 15,-8 2-41-15,-6 5-172 16</inkml:trace>
  <inkml:trace contextRef="#ctx0" brushRef="#br0" timeOffset="66887.7187">9980 14440 719 0,'-7'-6'389'16,"-7"-3"-84"-16,3 6-103 0,5 3-100 15,2 5-38-15,9 4-36 16,6 2-6 0,10 0 18-16,3-2 10 0,-2-5 23 15,-1-8 6-15,-11 0 0 16,-3-5-4-16,-7-8-17 15,-3 5-12-15,-7-6-26 16,0 2-21-16,-3 9-140 16,0 4-104-16</inkml:trace>
  <inkml:trace contextRef="#ctx0" brushRef="#br0" timeOffset="67200.9877">10249 14341 1131 0,'5'3'494'0,"2"4"-242"16,12 18-145-16,13 16-31 15,2 13-36-15,1 8-11 16,-16 7-16-16,-9-1-2 0,-16 4-2 16,-7-4 0-16,-9-8 0 15,0-7 8-15,-1-18 31 16,0-8 7-16,4-14 3 16,-1-8-4-16,11-2-110 15,-11-16 376-15</inkml:trace>
  <inkml:trace contextRef="#ctx0" brushRef="#br0" timeOffset="67923.9965">11190 13973 745 0,'-23'6'365'15,"-16"10"-109"-15,-21 30-141 16,-9 22-4-1,3 52-33-15,5 20-16 0,19 44-21 16,16 15-13-16,22-12-16 16,21-6-3-16,33-32-1 15,8-24 0-15,23-30 4 16,-1-21-16-16,-6-32-212 16</inkml:trace>
  <inkml:trace contextRef="#ctx0" brushRef="#br0" timeOffset="68863.1156">11179 14781 965 0,'23'-5'324'15,"50"-7"-304"-15,35-5-36 0,69 6 20 16,34 2 18 0,52 8 17-16,16 3 5 15,24 9-10-15,-4 0-8 0,-10-1-5 16,-12 1-4-16,-30-7-3 15,-20 1 3-15,-34-1-195 16</inkml:trace>
  <inkml:trace contextRef="#ctx0" brushRef="#br0" timeOffset="69327.3915">12334 14451 415 0,'-10'-8'309'0,"-2"-8"22"0,5-1-105 16,3-3-35-16,15-8-66 15,-2-3-29-15,14-3-38 16,1-3-9-16,-2 2-4 15,-1 5-1-15,-8 10 3 16,-4 5 2-16,-5 8-9 16,-4 4-10-16,-3 13-18 15,-5 9-9-15,-1 23-8 0,-2 13 1 16,8 20 4 0,2 1 0-16,8-6 12 15,6-11-73-15,15-20-263 16</inkml:trace>
  <inkml:trace contextRef="#ctx0" brushRef="#br0" timeOffset="69637.6956">12843 14307 767 0,'-16'-8'377'15,"-15"-9"-111"-15,-4 5-82 16,3 3-83-16,1 6-34 15,-1 9-49-15,9 12-17 16,1 17-3-16,7 8 0 16,12 11 0-16,10 3 1 15,21-5 3-15,7-9 3 0,11-15 7 16,3-12 3-16,6-12 7 16,1-8 8-16,-5-15 31 0,-11-7 23 15,-19-19 29 1,-17-9 0-16,-25-6-23 0,-16-1-23 15,-18 12-43 1,-3 7-14-16,1 24-88 16,3 11-82-16</inkml:trace>
  <inkml:trace contextRef="#ctx0" brushRef="#br0" timeOffset="70214.0751">11411 15089 648 0,'3'0'277'0,"2"11"-132"16,0 3-52-16,1 18-11 16,-2 10 0-16,1 7-6 15,0 10-12-15,4-2-20 16,5-5-10-16,5-15 3 16,6-12 7-16,7-19 14 0,0-10 4 15,2-15-9 1,0-9-8-16,-11-15-17 15,-3-5-6-15,-5-5-7 16,-6 3-3-16,-2 13 5 0,-2 9 15 16,-5 17 13-16,-3 5 0 15,-1 16-9-15,-4 9-15 16,1 12-16-16,3 6 0 16,3 4-4-16,1-1 0 0,3 0 5 15,4-4-36-15,5-5-177 16</inkml:trace>
  <inkml:trace contextRef="#ctx0" brushRef="#br0" timeOffset="70421.347">11905 15414 895 0,'-4'1'440'16,"-4"5"-155"-16,-3 6-147 15,2 6-36-15,1 7-41 0,2 0-13 16,2 3-20 0,7-4-8-16,1-4-14 15,5-4-2-15,9-7-9 16,-3-5-40-16,5-11-141 16</inkml:trace>
  <inkml:trace contextRef="#ctx0" brushRef="#br0" timeOffset="70565.0203">11912 15249 856 0,'-1'-1'401'16,"1"-1"-173"-16,2 2-109 16,-2 0-60-16,0 0-86 0</inkml:trace>
  <inkml:trace contextRef="#ctx0" brushRef="#br0" timeOffset="70986.1146">12901 14415 613 0,'2'-8'380'0,"2"-5"-60"0,-7 4-72 16,-4 4-39-16,-9 6-81 15,-6 8-32 1,-9 14-56-16,-4 6-17 0,5 15 7 15,-3-5-75-15</inkml:trace>
  <inkml:trace contextRef="#ctx0" brushRef="#br0" timeOffset="71630.2241">12424 15190 479 0,'-14'-4'345'0,"-20"-8"62"16,-3 9-144-16,-2 5-99 16,5 7-38-16,9 16-60 0,2 1-23 15,17 15-29-15,4 3-6 16,9 3-4-16,7 0-3 15,7-11-15-15,9-4-37 16,15-20-118-16,6-1-72 16</inkml:trace>
  <inkml:trace contextRef="#ctx0" brushRef="#br0" timeOffset="71880.5312">12727 15352 581 0,'0'-12'352'16,"1"-9"-37"-16,-4 1-96 15,-7-6-22-15,-9 4-42 16,-3 2-29-16,-9 2-48 16,-4 11-20-16,4 8-37 15,-1 8-12-15,11 11-12 16,4 3-3-16,17 12-2 16,7 0 2-16,14 3 1 15,7-6 3-15,10-9 2 16,-3-7 1-16,-4-16 6 15,-7-3 2-15,-11-15 3 16,-4-2-6-16,-7-2-90 16,-3-5-77-16</inkml:trace>
  <inkml:trace contextRef="#ctx0" brushRef="#br0" timeOffset="72112.6905">12840 15256 655 0,'2'-1'385'0,"9"1"-33"15,2 1-91-15,6 10-87 16,3 6-27-16,-2 7-46 16,-3 1-26-16,-16 4-20 15,-5 1-7-15,-16-1-6 16,-8-8-4-16,-4-10-4 15,-2-9-57-15,6-14-193 16</inkml:trace>
  <inkml:trace contextRef="#ctx0" brushRef="#br0" timeOffset="72660.9221">13246 15080 1018 0,'1'0'421'16,"-5"1"-264"0,1 9-46-16,-6 10-64 15,-3 2-11-15,6 12-7 16,-1 1-7-16,6 6-10 0,6 1-3 15,12-4-4 1,7-5 1-16,17-12 1 16,0-6 0-16,-2-16-19 15,-3-7-31-15,-8-11-59 0,-6-5-26 16,-6-4-2 0,-1-3 28-16,-8-3 61 15,-3 0 34-15,-9 1 55 16,-5 5 19-16,-5 12 21 15,0 7-3-15,5 15-26 16,1 10-14-16,4 15-17 16,3 8-5-16,4 13-5 15,2 4-3-15,0 4-6 0,1-3-3 16,5-10-44-16,2-10-81 0</inkml:trace>
  <inkml:trace contextRef="#ctx0" brushRef="#br0" timeOffset="73023.95">13786 15237 583 0,'-2'-4'293'0,"-7"-10"-93"16,3 7-59-16,-4 4-73 15,-4 0-25-15,1 8-34 16,-2 2-4-16,-1 7 4 16,2 2 16-16,-8 9 27 15,4 5 15-15,7 11 12 16,2 3-9-16,15 0-16 16,8-2-11-16,7-16-12 15,10-5 0-15,9-16-1 16,0-10 3-16,5-12 6 0,-8-5 0 15,-13-12 2-15,-9-2-2 16,-16-7-4-16,-11-2-6 16,-14 1-29-16,-3 4-50 15,4 17-187-15</inkml:trace>
  <inkml:trace contextRef="#ctx0" brushRef="#br0" timeOffset="73307.4714">13900 15100 838 0,'-3'-2'354'0,"-4"-3"-206"15,1 5-46-15,6 8-45 16,1-3-9-16,12 4-2 15,6-1 6-15,8 3 16 16,4-2 11-16,-3-7 24 16,-4-4 12-16,-16-7 1 15,-6-3-10-15,-14-4-37 16,-8 5-24-16,-2-1-62 16,-4 0-69-16</inkml:trace>
  <inkml:trace contextRef="#ctx0" brushRef="#br0" timeOffset="73738.1944">14164 14028 1030 0,'13'10'403'16,"22"29"-240"-16,11 18-25 16,24 57-18-16,4 23 0 15,-7 35-28 1,-20 13-25-16,-38-19-6 16,-21-5-11-16,-41-21-12 15,-5-18-1-15,-7-24-3 0,8-20-3 0,15-33-6 16,11-15-3-16,14-18-18 15,0-3-70 1</inkml:trace>
  <inkml:trace contextRef="#ctx0" brushRef="#br0" timeOffset="75217.7217">14853 14835 820 0,'9'1'371'0,"26"2"-126"0,15-1-66 16,16-3-20 0,9-2-25-16,-2 1-59 0,-9-1-29 15,-9 4-37 1,-8 2-100-16</inkml:trace>
  <inkml:trace contextRef="#ctx0" brushRef="#br0" timeOffset="75654.7364">15901 14685 672 0,'-4'-9'341'16,"0"-8"-91"-16,-1-7-83 15,0-8-10-15,5-9-17 16,-1-8-17-16,2-7-28 16,2 2-9-16,1 11-28 15,0 10-11-15,0 19-13 16,-1 5-8-16,-3 10-16 15,1 7-8-15,1 17-9 0,2 12-1 16,0 17 4 0,4 7 1-16,-2 1 3 15,0-3-29-15,-2-3-188 16</inkml:trace>
  <inkml:trace contextRef="#ctx0" brushRef="#br0" timeOffset="75821.8883">15676 14837 964 0,'16'-3'406'15,"19"-9"-213"-15,16 7-105 16,30 2-44-16,0 2-16 16,1 2-18-16,-2 2-3 15,-14 4-297-15</inkml:trace>
  <inkml:trace contextRef="#ctx0" brushRef="#br0" timeOffset="76158.6495">15788 15032 1059 0,'-6'-8'446'15,"-4"-10"-267"-15,16 5-94 0,12-3-13 16,21 3-38-1,11 6-6-15,6 11 4 16,-1 8 0-16,-18 14 7 16,-10 4 3-16,-21 8 3 15,-13 0-1-15,-24 5-11 16,-14-3-4-16,-10-4-12 16,2-5-3-16,13-15-3 0,12-5-3 15,16-11-4 1,7-2-2-16,15-9-3 15,7-2 1-15,16 1 0 0,8 4 2 16,9 12 4-16,-2 5 1 16,-8 7-2-16,-3 4-2 15,-17-3-16-15,1 0-32 0</inkml:trace>
  <inkml:trace contextRef="#ctx0" brushRef="#br0" timeOffset="76852.5171">16650 14255 854 0,'-11'-1'411'16,"-19"8"-163"-1,-2 17-89-15,-8 32-94 0,7 17-26 0,7 18-26 16,10 10-3 0,16-1-3-16,6-8-4 15,18-9-6-15,8-15-4 16,17-26-8-16,11-13-27 15,9-25-232-15</inkml:trace>
  <inkml:trace contextRef="#ctx0" brushRef="#br0" timeOffset="77354.6763">17086 14628 770 0,'2'-6'372'16,"-2"-10"-134"-16,1 1-29 0,-5-7-47 16,-8-2-24-1,-5-2-35-15,-5 2-17 16,-2 4-45-1,-2 10-18-15,-2 11-33 16,-4 6-6-16,6 23-3 16,2 1 1-16,12 7 8 15,11 4 2-15,15-11-1 0,10-2 1 16,15-13 1 0,-2-7 0-16,-3-14 8 0,-7-6 1 15,-14-5 6-15,0-3 1 16,-6 1 0-16,-4 2 2 15,-5 2-5-15,-2 5-3 16,4 6-8-16,-1 3-4 16,9 13-2-16,0 1 1 15,-5 15 5-15,5 4 1 16,-8 5 3-16,1 7 1 16,-5-2 6-16,-4-2 5 0,-8-7 7 15,-7-9 1-15,-2-14 1 16,-2-11-2-16,8-12-47 15,4-4-67-15</inkml:trace>
  <inkml:trace contextRef="#ctx0" brushRef="#br0" timeOffset="77513.0307">17243 14860 1354 0,'1'2'554'15,"0"0"-357"-15,-1-1-38 16,0-1-90-16,0-1-20 16,0 0 288-16</inkml:trace>
  <inkml:trace contextRef="#ctx0" brushRef="#br0" timeOffset="77937.2059">17321 14593 668 0,'15'5'356'16,"10"3"-120"-16,16 10-60 16,5 4-23-16,0 9-61 0,-6 3-18 15,-20-3-17-15,-18-1-5 16,-14-1-5-16,-6-1 0 16,-15-7-16-16,1-7-7 15,-2-16-5-15,2-12-8 16,26-13-35-1,14-5-10-15,27-12-5 16,7-1 4-16,7-1 31 0,-12 1 7 16,-15 4 23-1,-11 4 12-15,-20 4 13 0,-6 8-4 16,-21 12-19-16,-13 5-14 16,-2 16-52-16,1 9-114 15</inkml:trace>
  <inkml:trace contextRef="#ctx0" brushRef="#br0" timeOffset="78255.7386">17603 14194 815 0,'9'-7'452'15,"18"4"-66"1,9 10-136-16,17 30-105 16,10 19-14-16,0 29-34 15,-5 6-18-15,-18 11-24 16,-17-4-16-16,-31-1-14 15,-20-2-3-15,-24-16-7 16,-2-11-2-16,1-32-85 0,9-11-18 16</inkml:trace>
  <inkml:trace contextRef="#ctx0" brushRef="#br0" timeOffset="78799.4288">18232 14727 1136 0,'0'0'493'0,"0"2"-247"15,2 2-65-15,-2-4-86 16,0 0-20-16,0 0-14 16,5 0-61-16</inkml:trace>
  <inkml:trace contextRef="#ctx0" brushRef="#br0" timeOffset="79228.0915">18924 13828 980 0,'-36'4'413'0,"-44"31"-237"15,-9 23-63-15,2 52-51 16,12 33-12-16,30 44-13 16,18 18-4-16,40 13-11 15,15-19-5-15,36-32-4 16,15-26-2-16,18-48 3 15,3-19-7-15</inkml:trace>
  <inkml:trace contextRef="#ctx0" brushRef="#br0" timeOffset="79784.6205">19185 14656 674 0,'-23'0'316'16,"-19"0"-138"-16,16 2-71 16,31 2-96-16,24 1-18 15,56 3-9-15,26-1 6 16,68-6 32-16,27-1 19 0,53 0 22 15,26 0 6 1,10 2-9-16,2 4-20 16,-40-1-45-16,-16-5-5 15,-40 0 5-15,-26 0 0 16,-36 1-44-16</inkml:trace>
  <inkml:trace contextRef="#ctx0" brushRef="#br0" timeOffset="80200.6114">20177 14380 860 0,'5'-14'356'31,"7"-23"-191"-31,0-1-61 16,1-4-25-16,-1-3 11 15,-4 2 10-15,1-1-7 16,-5 9-12-16,-2 12-16 0,-2 11-31 16,-6 10-14-16,-1 17-21 15,-1 12-6-15,7 25-3 16,2 9 4-16,8 10 4 16,2 1 29-16,0-9-152 15,2-5-111-15</inkml:trace>
  <inkml:trace contextRef="#ctx0" brushRef="#br0" timeOffset="80498.9151">20660 14215 858 0,'-5'-15'415'16,"-10"-17"-141"-16,-1 5-60 15,-7 11-83-15,0 6-33 16,-2 8-55-1,0 6-18-15,6 13-22 16,-1 4-3-16,13 17-5 0,1 7-2 16,11 10 3-16,12 5 2 15,10-8 0-15,10-7 3 16,12-21 9-16,6-8 4 16,-1-20 34-16,-2-10 12 0,-17-15 35 15,-15-10 14-15,-27-7-9 16,-20-7-11-1,-24 1-44-15,-8 8-21 0,2 12-77 16,10 8-37-16</inkml:trace>
  <inkml:trace contextRef="#ctx0" brushRef="#br0" timeOffset="81136.2319">19236 15084 968 0,'0'8'371'0,"-1"7"-241"16,-6 5-48-16,-3 14-16 15,-3 4-10-15,1 7-27 16,7 0-8-16,7-1-3 15,8-9 2-15,13-15 7 16,6-7 4-16,10-22 6 16,2-9-4-16,-4-17-5 15,-4-4-4-15,-12-5-5 16,-3-3 0-16,-9 6-8 16,-4 6-2-16,0 15 1 15,-10 3-2-15,3 19 1 0,2 11 1 16,-1 13-3-16,6 15-1 15,-5 2-1-15,5 2 0 16,-2 3-3-16,3-2 0 16,0-7-85-16,1-5-96 15</inkml:trace>
  <inkml:trace contextRef="#ctx0" brushRef="#br0" timeOffset="81355.4925">19661 15437 999 0,'-4'2'426'0,"-5"7"-220"15,-2 4-45-15,0 6-54 16,1 1-27-16,7 3-47 16,3 0-15-16,7-5-12 15,7 2-5-15,6-9 2 0,1-2-21 16,2-2-124-16,-2-7-49 15</inkml:trace>
  <inkml:trace contextRef="#ctx0" brushRef="#br0" timeOffset="81487.7444">19699 15222 1010 0,'0'-6'478'0,"-1"-5"-197"16,-1 4-122-16,1 6-90 15,1 2-105-15</inkml:trace>
  <inkml:trace contextRef="#ctx0" brushRef="#br0" timeOffset="81966.6859">20260 15210 670 0,'-6'-7'344'15,"-10"-8"-79"-15,-10 1-37 16,-10 7-49-16,-6 3-34 16,3 9-67-16,1 5-26 15,8 10-39-15,10 9-12 16,6 8-8-16,11 7-4 16,10 2-3-16,12-3-4 0,25-9-41 15,8-10-42-15,21-16-127 16,-1-6-122-16</inkml:trace>
  <inkml:trace contextRef="#ctx0" brushRef="#br0" timeOffset="82252.0907">20526 15280 585 0,'-3'-13'319'0,"-7"-12"-69"16,-2 2-35-16,-6 8-79 16,0 5-28-16,-6 10-46 15,-7 1-24-15,-3 13-28 16,1 4-11-16,7 7-7 15,10 5 5-15,15 2 4 0,5-2 7 16,17-7 3 0,5-4 0-16,6-15 3 15,3-6 0-15,-9-14-1 16,5-4-2-16,5 0-4 0,3 4-2 16,6 8 3-16,-4 5 16 15,-14 9 44-15,-7 6 19 0,-16 9 26 16,-6 5-4-16,-16 5-33 15,-5-2-17 1,-3-4-25-16,0-7-83 16</inkml:trace>
  <inkml:trace contextRef="#ctx0" brushRef="#br0" timeOffset="82791.9935">20949 15020 919 0,'-9'2'390'16,"-4"2"-183"-16,-9 15-165 15,2 13-23-15,7 9 2 16,5 1 4-1,14 3 3-15,11-3 4 16,4-10-6-16,4-4-1 0,6-18-2 16,-3-9-2-16,10-11-1 15,-6-8-16-15,-5-7-38 16,-3-4-14-16,-13-2-29 16,-1-8 13-16,-9 3 38 15,0 5 16-15,-2 6 48 16,-3 10 12-16,1 15 5 15,-4 7-1-15,-2 20-21 16,-2 14-9-16,4 12-6 16,5 8-3-16,9 5-4 0,7-1-4 0,8-9-23 15,4-10-66 1,9-15-151 0</inkml:trace>
  <inkml:trace contextRef="#ctx0" brushRef="#br0" timeOffset="83085.3767">21515 15198 714 0,'-15'-12'390'0,"-8"-11"-77"16,-2 4-153-16,-2 6-27 15,3 10-54-15,1 3-22 16,3 20-28-16,-2 1-6 15,10 19-11-15,1 7-5 16,14 4-1-16,8 5-1 0,11-11 5 16,5-7 2-16,6-17 12 15,3-11 6-15,1-19 8 16,-2-9 6-16,-8-18 6 16,-9-3-3-16,-14-6-10 15,-10-3-11-15,-10 9-31 16,-5 3-41-16,-5 9-160 15</inkml:trace>
  <inkml:trace contextRef="#ctx0" brushRef="#br0" timeOffset="83360.4584">21656 15078 646 0,'-7'-5'350'0,"-5"-7"-89"16,-1 5-143-16,3 7-38 15,1 5-47-15,7 6 3 16,4 7 6-16,6-6 4 16,13 2 7-16,3-7 3 15,8-4 12-15,1 0 7 16,-11-11 7-16,-9-3-7 15,-14-1-24-15,-13-4-66 0</inkml:trace>
  <inkml:trace contextRef="#ctx0" brushRef="#br0" timeOffset="83779.4817">21779 13931 1022 0,'13'15'396'16,"17"26"-225"-16,10 25-55 0,20 62 11 16,7 26 8-1,3 39-21-15,-7 13-6 0,-37-24-24 0,-20-13-11 16,-37-30-23-1,-13-19-8-15,-8-31-11 16,1-16-3-16,6-30-7 16,4-13-1-16,2-15-103 15,3-4-102-15</inkml:trace>
  <inkml:trace contextRef="#ctx0" brushRef="#br0" timeOffset="84801.2494">22085 13686 758 0,'-6'-8'389'0,"-1"-9"-106"0,4 5-60 0,13-5-83 16,11 0-31-16,21 4-35 31,9 3-12-31,3 13-16 0,-2 9-8 16,-22 13-11-1,-11 4 1-15,-34 13 11 0,-17 6-1 0,-19 4-7 16,-5-1-5-16,19-9-11 16,13-11-3-1,32-16 5-15,16-7 0 16,25-11 4-16,5-5 3 15,5-1-8-15,-5 2 0 16,-13 5-1-16,0 3 2 16,-20 2 10-16,-6 1 2 15,-13-2 3-15,-6-2-4 0,1 0-5 16,3 0-21-16,0 0-151 16</inkml:trace>
  <inkml:trace contextRef="#ctx0" brushRef="#br0" timeOffset="188627.1122">5554 10420 589 0,'0'0'300'0,"-5"5"-74"15,-3 9-55-15,-14 12-55 16,-4 6-32-16,-10 2-49 15,-4 3-8-15,-1-9-6 16,2-10-5-16,1-12-11 0,2-9-7 16,10-12-13-16,4 1-2 15,10-6-1-15,6 0 3 16,9-3 15 0,6-4 16-16,12 2 38 15,6 4 12-15,10 14 5 0,4 7-11 16,0 24-32-16,-5 6-10 15,-15 15-17-15,-3 4-1 16,-6-1-93-16,1 0-214 16</inkml:trace>
  <inkml:trace contextRef="#ctx0" brushRef="#br0" timeOffset="188783.2142">5268 10099 1363 0,'0'5'467'0,"6"10"-422"0,11 8-45 15,15 13-127-15</inkml:trace>
  <inkml:trace contextRef="#ctx0" brushRef="#br0" timeOffset="189346.2473">5630 10130 756 0,'15'1'315'0,"6"1"-185"0,19 1-51 16,8-1-4-16,10-3-28 15,1-5-14 1,-14-4-8-16,-11 0 0 0,-23-3 9 16,-6 5-2-16,-10-1-12 15,-10 4-7-15,-10 7-17 0,-7 5-7 16,-4 8-2-16,6 3 1 15,13 0-5-15,11 2 1 16,16-1 5 0,7-1 3-16,6-2 7 15,-3-3 1-15,-5-3 5 16,-4-2 1-16,-9-4 3 16,0 0 1-16,-8 2-5 15,-2 3-5-15,1 12-1 16,5 6-2-16,6 14-2 0,8 7 0 0,8 11 10 31,5 2 5-31,-2-2 8 0,-4-4 1 16,-15-11 37-16,-4-7 13 15,-23-7 19-15,-6-6 14 16,-17-17-32-16,-7-8-8 16,2-20-15-16,4-8-9 15,21-7-57-15,14 3-58 16,25 3-146-16,13 9-153 0</inkml:trace>
  <inkml:trace contextRef="#ctx0" brushRef="#br0" timeOffset="189840.4418">6288 10546 483 0,'4'-5'325'16,"4"-6"29"0,-1 6-160-1,-6-7-27-15,-4 5-34 16,-4 0-21-16,-11-1-38 16,-6 1-15-16,-4 6-29 15,-3 3-13-15,1 6-23 16,6 4-8-16,7 5-15 15,6 1-3-15,13 3 3 16,10 5 4-16,4-3 14 0,9-5 1 16,5-7 5-16,2-7 0 15,4-9 2-15,-4-8 4 16,-6-6 5-16,1-3 3 16,-9 1 3-16,2 1 7 15,-6 3 12-15,-8 2 2 16,-1 7-14-16,-1 8-14 15,-2 5-18-15,1 7-5 0,5 8 9 16,-2-1 6-16,1 2 5 16,0-3 2-16,0-7 4 15,2-6 30-15,3-10 54 16,1-7 17-16,6-9 12 16,-2 0-28-16,0-5-53 15,-2 3-16-15,-2 2-217 16,0 4-342-16</inkml:trace>
  <inkml:trace contextRef="#ctx0" brushRef="#br0" timeOffset="190213.465">7064 10400 502 0,'0'0'339'15,"1"-2"42"-15,3 5-176 0,-6-3-96 16,1 0-30-16,-3 7-40 16,-8 15-13-1,-51 31-12-15,26-31-3 16,-2-6-11-16,-1-2-25 0,1-11-45 15,1-4-17-15,5-9-3 16,4-5 20-16,17-4 34 16,11 1 25-16,19 0 48 15,9 0 26-15,11 14 40 16,6 4 4-16,-1 13-16 16,-4 9-12-16,-4 7-21 15,-8 5-10-15,-7-6-15 16,-2-2-33-16</inkml:trace>
  <inkml:trace contextRef="#ctx0" brushRef="#br0" timeOffset="190902.7317">7746 10486 584 0,'-5'7'299'16,"-5"6"-10"-16,7 10-251 16,3 4-12-16,14 1 17 0,4-3 12 15,13-2 8-15,3-7-1 16,0-10-14-16,2-3-11 15,-5-11-4-15,0-3 1 16,-9-11 3-16,-7-4 0 16,-10 1-6-16,-5-3-4 15,-7 9-10-15,-1 1-4 16,-1 10-11-16,1 8-6 16,5 15-6-16,7 12-1 0,10 14 4 15,-3 10 7-15,-7 9 17 16,-6 3 6-16,-10 1 4 15,-2-7 1-15,0-13-4 16,-1-12 2-16,-2-23-7 16,0-9-21-16,-7-27-47 15,5-9-40-15,2-14-133 16</inkml:trace>
  <inkml:trace contextRef="#ctx0" brushRef="#br0" timeOffset="191083.537">8106 10058 839 0,'1'-5'477'15,"0"-7"-105"1,-3 17-207-16,-4 14-58 16,-10 19-78-16,-1 13-7 15,1 19-8-15,7 7 4 16</inkml:trace>
  <inkml:trace contextRef="#ctx0" brushRef="#br0" timeOffset="191597.6194">8324 10442 944 0,'-1'-3'416'0,"-5"2"-216"0,2 5-122 16,4-4-33-1,0 0-33 1,2 21-3-16,7 37 2 15,-5-30-2-15,7 1-3 16,-3-8 2-16,7-6 0 16,0-5 3-16,2-10 4 15,5-4 4-15,0-8 2 16,-3-5 1-16,-3-8-1 0,-4 0-4 0,-2-1 31 16,-3 0 4-16,-2 9 7 15,0 4 5-15,-3 8-42 16,1 10-7-1,2 19-15-15,1 6-5 16,7 16 2-16,1 4-1 16,-9 10-3-16,-5 5-1 15,-18 1 3-15,-6 1 3 0,-12-16 5 16,-1-5 7-16,3-28 11 0,0-11 1 16,10-22-13-16,3-15-8 15,13-10-26 1,7-7-32-16,11 2-105 0,10 2-119 15</inkml:trace>
  <inkml:trace contextRef="#ctx0" brushRef="#br0" timeOffset="191875.3989">8971 10356 1107 0,'-3'-3'562'0,"1"-2"-184"16,-2 3-163-16,2 2-62 15,1 0-83-15,0 0-32 0,0 0-29 16,1 0-21-16,0 0-206 16</inkml:trace>
  <inkml:trace contextRef="#ctx0" brushRef="#br0" timeOffset="192345.8143">8992 10703 447 0,'0'0'239'16,"0"0"-48"-16,1 0-41 0,-1 0-30 15,0 0-15 1,0 0-31-16,0 0-13 15,0 0-14-15,0 0 6 16,0 0 15-16,0-1 10 0,0 0 6 16,0 0-10-16,0 0-19 15,0-1-13-15,0 1-22 16,0 0-2-16,0 1 11 16,0 0 11-16,0 0 15 15,0 0-2-15,0 0-11 0,0 0 5 16,0 0-145-16</inkml:trace>
</inkml:ink>
</file>

<file path=ppt/ink/ink1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08T09:18:04.94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context xml:id="ctx1">
      <inkml:inkSource xml:id="inkSrc55">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0-08T09:19:53.732"/>
    </inkml:context>
  </inkml:definitions>
  <inkml:trace contextRef="#ctx0" brushRef="#br0">22751 14593 571 0,'2'0'264'0,"9"-3"-91"15,11 3-66-15,15 4-40 16,9-3-13-16,22 4-29 15,2 0-10 1,7 0-8-16,-4 5 0 16,-16-1-44-16,-10-2-69 15</inkml:trace>
  <inkml:trace contextRef="#ctx0" brushRef="#br0" timeOffset="273.7304">22782 14703 489 0,'-1'-2'280'15,"-7"1"-68"-15,19 1-93 0,13 0-30 16,4-3-27-1,15 0 4-15,12 0 3 16,3-2-4-16,13 5-24 16,-3 3-9-16,-9 2-19 15,-7 4-3-15,-15-3-3 16,-6 1 6-16,-15 0-140 16,-3-1-139-16</inkml:trace>
  <inkml:trace contextRef="#ctx0" brushRef="#br0" timeOffset="540.0261">23167 14510 640 0,'13'-1'319'0,"10"0"-93"15,7 9-110-15,5 7-23 0,-1 7-18 16,0 2-14-16,-8-1-14 16,-9-2-3-16,-12-5-17 15,-6 0-8-15,-8 0-3 16,-2 4-3-16,-10 2-3 16,-5-2-1-16,-13 0-63 15,-5-3-58-15,0-3-198 16</inkml:trace>
  <inkml:trace contextRef="#ctx0" brushRef="#br0" timeOffset="954.4278">22878 14528 638 0,'-7'-1'314'0,"-6"0"-102"0,-12 2-83 15,-6 7-27-15,-15 4-16 16,-3 2-13-16,0 4-20 16,4-1-6-1,16 2-14-15,9-2-3 0,26 3 9 0,14 2-2 16,26 4 4 0,7 0-2-16,6-2-13 0,-5 2-3 15,-16-5 11-15,-6-1-68 16</inkml:trace>
  <inkml:trace contextRef="#ctx0" brushRef="#br0" timeOffset="2232.2712">1715 16073 742 0,'0'3'292'0,"7"1"-168"16,10 0-43-16,23 3-21 15,17-5 3-15,20-1-26 16,7 3-7-16,0-4-11 15,-8 1-4-15,-13-1 0 16,-7-4 1-16,-9 4-56 16,-6-3-115-16</inkml:trace>
  <inkml:trace contextRef="#ctx0" brushRef="#br0" timeOffset="2483.5505">1833 16178 594 0,'0'-2'259'16,"0"-3"-132"-16,10 1-46 15,15 3-9-15,20 2-9 16,7 0-4-16,9 5-28 15,3-2-10-15,-5 1-8 16,2-1 1-16,-1-1-1 16,-4-4-19-16,-7-6-238 0</inkml:trace>
  <inkml:trace contextRef="#ctx0" brushRef="#br0" timeOffset="2729.5345">2312 15985 828 0,'15'4'299'0,"19"10"-245"16,10 4-2-16,3 9 24 15,-2 1-8-15,-13-8-9 16,-7 0-9-16,-10-6-24 15,-8-7-22-15,-6 3-128 16,-3-3-230 0</inkml:trace>
  <inkml:trace contextRef="#ctx0" brushRef="#br0" timeOffset="3095.7293">1975 15980 862 0,'-8'2'353'16,"-17"4"-216"-16,-6 1-31 16,-6 7-54-16,-6 0-15 15,5 5-28-15,0 1-5 16,9-3-4-16,8 3-1 16,11-5-6-16,4 1 0 15,11 1 1-15,5-1 1 0,9 5 5 16,7 2-1-1,7-1 0-15,1 0 2 0,8-7 16 16,-1-5-77-16</inkml:trace>
  <inkml:trace contextRef="#ctx0" brushRef="#br0" timeOffset="4388.2209">3210 16074 372 0,'0'-2'245'16,"0"0"-24"-16,1-4-74 15,-1 5-26-15,0 0-47 16,8-17-17-16,26-41-3 16,-19 26 6-16,-4-1 7 0,-3 3 5 15,-3 10-4-15,-4 3-6 16,-5 14-11-16,-1 2-9 16,-1 6-17-16,0 8-8 15,0-1-15-15,3 4-2 16,-1-1-6-16,3 7-2 15,4 6-1-15,0 6-1 16,1 5 5-16,-2 1 4 0,-2-2 2 16,1-1 4-1,-1-5 2-15,0-6 2 16,-7-5 6-16,-2-6 5 16,-6-9 4-16,-5-5 0 15,1-5-8-15,0-4-6 0,5 3-9 16,6-3-2-16,6 6-15 15,4 3-2-15,5 2-2 16,-7-2 2-16,7 4 11 16,17-3 3-16,40 37 4 15,-25-31 1-15,9-9-76 0,5-4-87 16</inkml:trace>
  <inkml:trace contextRef="#ctx0" brushRef="#br0" timeOffset="4755.1816">3851 15961 814 0,'1'2'303'15,"12"5"-217"1,8-2-44-16,13 0 1 0,10-2-1 15,4-4-10-15,2-1-4 16,-4-3-11 0,-3-4-2-16,-8 3 0 15,-3-2-27-15,-12 5-125 0,-4 3-117 16</inkml:trace>
  <inkml:trace contextRef="#ctx0" brushRef="#br0" timeOffset="5000.5268">3960 16110 497 0,'-2'0'299'15,"2"-2"-41"-15,1 3-75 16,-1-1-80-16,0 0-27 15,20 0-25-15,36 0-5 0,-12 1-20 16,2 1-7-16,-5 0-7 16,1 1 1-1,-12-3 5-15,-2-2-44 0</inkml:trace>
  <inkml:trace contextRef="#ctx0" brushRef="#br1" timeOffset="27043.6305">7595 14311 774 0,'-16'13'274'0,"-21"29"-230"0,-8 17-37 15,-16 21-5-15,-9 11 0 16,-19 13 10-16,-10 7 8 16,-2 3 9-1,4-6 2-15,5-14-4 16,4-14-5-16,7-21 0 0,9-9 0 16,31-25-36-16,18-11-147 15</inkml:trace>
  <inkml:trace contextRef="#ctx0" brushRef="#br1" timeOffset="27803.687">12088 15039 572 0,'-15'7'250'0,"-22"9"-115"16,-2 12-50-16,-15 17-19 16,-5 8 14-16,-9 18 14 15,-1 8-2-15,-12 8-9 16,-6-1-12-16,-2-9-27 16,1-9-10-16,20-15-18 15,11-8-1-15,20-15-10 16,3-8-75-16</inkml:trace>
  <inkml:trace contextRef="#ctx0" brushRef="#br0" timeOffset="34303.6226">4726 16031 417 0,'-1'7'183'15,"-4"2"-64"-15,5-6-30 0,7-9-6 16,7-6-1-16,9-10-24 16,6-7-10-16,3-8-14 15,-3-2-2 1,-1-1 3-16,-5 6 3 0,-11 11 1 16,-1 4 6-16,-11 12 5 15,-7 1-7-15,-2 6-13 16,-3 6-10-16,2 4-19 15,3 0-1-15,1 1 0 16,5 0-2-16,5 3 4 0,-4 2 5 16,7 13 3-1,-2 8 2-15,-5 7-1 0,2 3-3 16,-4-3-2-16,-3-4-1 16,-4-5 2-1,1-4 1-15,-7-7 8 0,-8-2 4 16,-6-8 2-1,-1 0-1-15,-1-9-6 0,7-2-4 16,9-3-8-16,5 0-12 0,12 0-12 16,4 1-3-16,18 1 1 15,9 3 11 1,16-1 8-16,8 1 2 16,-5 0 3-16,-3-4 1 15,-8-1 2-15,-5-5-6 16,-3-3-168-16</inkml:trace>
  <inkml:trace contextRef="#ctx0" brushRef="#br0" timeOffset="37915.1915">5446 15872 437 0,'-4'-5'269'0,"-7"-3"1"15,-5 1-52 1,-7 7-54-16,-3 3-33 0,-6 11-70 16,3 6-24-16,3 9-38 0,4 1-11 15,11 9-5 1,5-1 0-16,14 3 4 16,8 0 2-16,12-9 7 15,8-4 3-15,2-16 6 16,2-6 5-16,-5-16 10 15,-1-9 5-15,-8-10 16 16,-8-6 20-16,-9-6 35 16,-8 0 15-16,-13 3 10 15,-7 4-18-15,-11 10-41 16,-10 7-24-16,-4 8-31 16,0 2-5-16,10 3-88 15,8 4-97-15</inkml:trace>
  <inkml:trace contextRef="#ctx0" brushRef="#br0" timeOffset="38833.7204">5500 15941 681 0,'-7'8'333'16,"-8"9"-100"-16,-4 10-97 15,-6-1-9-15,-1 8-45 16,1-2-35-16,5-7-29 15,10-3-10-15,10-12-188 16</inkml:trace>
  <inkml:trace contextRef="#ctx0" brushRef="#br0" timeOffset="40509.0935">7216 15646 648 0,'-10'3'323'0,"-16"9"-85"16,-7 4-64-1,-9 16-55 1,-1 8-20-16,7 23-38 0,6 7-27 0,13 11-17 15,9 3-6 1,5-6-6-16,10-4-1 0,10-8-1 0,2-9 1 31,12-16-3-31,7-8-3 0,9-21-64 0,9-10-56 16</inkml:trace>
  <inkml:trace contextRef="#ctx0" brushRef="#br0" timeOffset="40808.8553">7387 15812 762 0,'-1'4'311'0,"-1"9"-181"15,-3 3-19-15,-2 7-21 16,1 6-16-16,0 0-31 16,5 2-14-16,2-2-18 15,7-2-2-15,6-7-3 16,-1-2 1-16,5-8 2 0,3-6 0 16,1 0-33-16,7-3-39 15,-6-6-135-15,-4-2-127 16</inkml:trace>
  <inkml:trace contextRef="#ctx0" brushRef="#br0" timeOffset="40992.9464">7533 15867 485 0,'-7'-10'309'15,"-8"-9"-16"-15,5 9-54 16,4 17-114-16,4 6-43 16,4 15-56-16,2 6-8 0,-1 6 4 15,1 0 6-15,-2 4 3 16,2-2-3-16,0-1-6 15,0 1-8-15,1-7-5 16,0-1 12-16,5-8-143 16,2-6-183-16</inkml:trace>
  <inkml:trace contextRef="#ctx0" brushRef="#br0" timeOffset="41340.2402">7882 15898 842 0,'-9'-8'379'0,"-7"-8"-180"16,-2 2-51 0,-4 9-73-16,-2 5-23 0,-8 13-35 15,4 7-11-15,1 10-14 16,5 5-6-16,11 9-2 15,7-1 0-15,15 2 7 16,9 0 4-16,11-11 10 16,8-3 8-16,1-14 11 15,-1-13 1-15,1-13 3 16,-4-9-2-16,-7-10 0 16,-4-2 2-1,-20-6 3-15,-2-1 0 0,-16 2-2 16,-6-1-5-16,-3 6-11 15,-3 1-20-15,6 6-144 16,3 6-336-16</inkml:trace>
  <inkml:trace contextRef="#ctx0" brushRef="#br0" timeOffset="41700.3344">8073 15805 466 0,'-3'4'194'0,"1"4"-97"0,2 4-37 16,10 2-6-16,7-2 3 15,7 2 8-15,2-3 3 16,0-8 24-16,-4-2 27 16,-6-7 30-16,-6-3 9 15,-10-5-3-15,-6-3-22 0,-12-1-43 16,-4 2-25-16,-6 4-42 16,1 4-13-16,5 7-118 15,4 1-99-15</inkml:trace>
  <inkml:trace contextRef="#ctx0" brushRef="#br0" timeOffset="42136.0637">8313 15582 655 0,'5'4'350'16,"8"4"-62"-16,9 16-175 16,3 12-12-16,9 20-28 15,-4 10-7-15,-7 16-13 16,-13 3-4-16,-21-2-6 0,-14-3-1 15,-7-14 6 1,1-1-2-16,1-10-13 16,7-3-6-16,-1-10-17 0,1-12 11 15,10-12-145-15,0-7-182 16</inkml:trace>
  <inkml:trace contextRef="#ctx0" brushRef="#br0" timeOffset="45838.0199">5887 15716 689 0,'0'-4'343'0,"0"-4"-117"0,0 8-58 16,1 12-81-16,-1 8-34 31,0 22-34-31,-5 8 2 16,-3 13 0-16,3 5-1 0,5-1-8 15,9 1-5-15,7-13-4 0,12-2-1 32,-1-17 3-32,2-12 1 0,2-11 5 15,-7-9-14-15,-3-7-110 16,-8-4-134-16</inkml:trace>
  <inkml:trace contextRef="#ctx0" brushRef="#br0" timeOffset="45945.6576">5774 16028 713 0,'-2'3'335'0,"-1"1"-144"16,3-1-53-16,0-3-60 0,7 1-20 15,23 6-19-15,46 8-10 16,-33-12-1-16,2-2-73 15</inkml:trace>
  <inkml:trace contextRef="#ctx0" brushRef="#br0" timeOffset="46493.4769">6425 16151 524 0,'4'-11'304'0,"-1"-7"-70"16,-3-2-66-1,-3 3-20-15,-4 2-32 0,1 3-2 16,-4 4-15-16,-2-1-8 0,-5 6-31 16,-3-1-17-16,-4 5-30 15,0 10-11-15,-2-1-11 16,5 5-4-16,7 7-2 15,2 0-1 1,12 5 3-16,4-3 4 0,8-4 4 16,6-5 3-1,4-9 2-15,3-1 1 0,0-15-3 16,-2-2-8-16,-3-8-16 16,-3-3-1-16,-5-1 1 0,-3 4 8 15,-6 5 18 1,-3 5 4-16,-1 10 5 0,-2 9 1 15,-2 8-4 1,2 6-5-16,5 3-1 16,0-5-1-16,11-3-60 15,1-3-90-15</inkml:trace>
  <inkml:trace contextRef="#ctx0" brushRef="#br0" timeOffset="46982.4707">6554 16019 722 0,'3'-1'373'15,"5"1"-118"-15,1 3-95 16,4 4-35-16,-2 11-46 16,-2 1-15-16,-2 10-23 15,-2 0-3-15,-4 4-9 16,-1-2-4-16,-2-10-7 15,-1-1-1-15,1-13 4 16,1-7 3-16,1-8-5 16,2-4-3-16,8-9-12 15,0-3-4-15,6-2 0 16,3 0-1-16,1 4 1 16,0 5 0-16,-3 8 24 15,-1 3 7-15,-4 13 13 0,-2 8 3 16,2 11-20-16,-2 6-7 15,0 0-10-15,5 1-4 16,-2-5-2-16,0-6-1 16,-6-7-148-16</inkml:trace>
  <inkml:trace contextRef="#ctx0" brushRef="#br0" timeOffset="52969.1878">8675 16122 727 0,'-4'0'331'0,"-2"0"-145"16,6 3-44-16,0-3-41 15,12 1-16-15,59 9-23 16,-20-8-9-16,8-1-18 15,-2-1-8-15,0-2-11 16,-5 2-35-16,-12 0-310 16</inkml:trace>
  <inkml:trace contextRef="#ctx0" brushRef="#br0" timeOffset="53476.9878">9394 15888 836 0,'-9'4'341'15,"-1"17"-211"-15,-3-1-27 0,8 15-40 16,5 1-18-16,0-5-25 16,8 2-8-16,-1-15-7 15,9 0 0-15,12-6 2 16,1-4 2-16,8-3 2 15,-5-5-24-15,-7-10-70 16,-2-1-63-16,-9-5-246 16</inkml:trace>
  <inkml:trace contextRef="#ctx0" brushRef="#br0" timeOffset="53667.4729">9565 15891 552 0,'-3'-1'306'0,"1"1"-66"16,0 3-24-16,2-3-59 15,-2 12-29-15,0 50-33 0,2-27-14 16,5 6-19-16,2 1-6 16,3 0-12-1,-2 6-9-15,0-11-16 16,1-2-5-16,1-10-7 0,-1-6 0 16,-2-8-121-16,-1-7-115 15</inkml:trace>
  <inkml:trace contextRef="#ctx0" brushRef="#br0" timeOffset="53906.5719">9792 16312 783 0,'-4'1'419'0,"-3"1"-63"16,7 2-121-16,0-4-89 0,0 0-36 15,0 0-66-15,0-1-12 16,0 0-131-16,0-1-115 16</inkml:trace>
  <inkml:trace contextRef="#ctx0" brushRef="#br0" timeOffset="54620.8206">10271 16055 583 0,'1'-6'287'0,"7"-2"-85"31,-4-8-27-31,1-1-49 16,-5-2-16-16,-5-3-29 16,0 4-11-16,-9 3-23 15,2 1-10-15,-9 7-19 16,-9 4-7-16,-7 7-5 15,-5 4-1-15,2 8-7 16,7 1-6-16,11 1-7 0,7 6-2 16,12-2-7-16,6 1 0 15,13-6 0-15,6-4-1 16,10-6-18-16,2-3-14 16,6-6-16-16,-8-1 6 15,-7-7 31-15,-6 0 21 16,-12-1 28-16,2-1 8 15,-8 4 15-15,-1 0 9 0,0 3 1 16,0 2-9 0,0 2-28-16,0 1-13 15,0 0-16-15,0 0 1 0,6 11 3 16,24 40-1-16,-14-20 5 16,-8 3 2-16,-3 4 27 15,-4-1 17-15,-10-4 31 16,-5 2 17-16,-7-8 6 15,-12-4 5-15,-11-10-7 16,0-7-11-16,2-7-21 16,9-6-20-16,15 0-32 15,4-2-38-15,10 1-144 16</inkml:trace>
  <inkml:trace contextRef="#ctx0" brushRef="#br0" timeOffset="60146.5699">10759 16545 686 0,'-9'-2'308'0,"-4"-2"-147"0,8 1-92 16,27 3-62-16,24 1 2 16,42 0 30-16,32 2 8 15,40-4 18-15,21-5 2 16,37 5-11-16,20-4 1 0,28 0-3 15,9 1-4-15,18-6-11 16,-8 2-3-16,-5 1-5 16,-15 1-1-16,-26 6-4 15,-17 1-5-15,-43 8-12 16,-13 1 12-16,-39 5-163 16</inkml:trace>
  <inkml:trace contextRef="#ctx0" brushRef="#br0" timeOffset="61252.734">12318 16116 589 0,'-5'-9'336'0,"-3"-9"-43"0,-1 3-58 0,-7 5-86 15,1 1-38-15,-2 4-64 16,1 8-27-16,5 7-29 15,2 6-10 1,-2 5 0-16,7 8 1 0,5 9 6 16,1 3 5-16,11 8 1 15,3-6 2-15,16-8 3 16,7-7 2-16,17-17 9 16,1-10 6-16,-5-17 12 15,-5-8 14-15,-19-11 25 16,-9-3 5-16,-25 0 3 15,-10 4-1-15,-18 5-13 0,-11 2-5 16,-4 9-17-16,-1 3-16 16,6 3-20-1,11 8-50-15,13 5-123 16,4 0-134-16</inkml:trace>
  <inkml:trace contextRef="#ctx0" brushRef="#br0" timeOffset="61841.4998">11731 16254 588 0,'-4'-1'335'0,"2"-1"-20"16,3-5-172-1,-1 6-25-15,0 0-37 0,9-17-24 16,32-37-18-16,-21 27 4 16,0 1 7-1,-3-2 2-15,-9 2 4 0,1 5-5 16,-9 12-20-16,-3 5-6 16,-1 13-16-16,-4 6-7 15,-1 12 1-15,5 8 0 16,3 10-3-16,2 6 3 15,10-1 2-15,1-2 1 16,6-8-47-16,4-7-88 0</inkml:trace>
  <inkml:trace contextRef="#ctx0" brushRef="#br0" timeOffset="62384.9203">12840 16129 567 0,'-1'-5'295'0,"1"-2"-65"0,-5-1-35 16,-3-1-35-16,-5 0-11 15,-9-1-37-15,5 5-15 0,-1 5-48 16,0 2-22-1,2 7-28-15,-3 6-8 16,4 8-3-16,2 6 0 16,10 7 1-16,3 3 0 0,6 1 2 15,8-1 0-15,15-4 4 16,7-5 2-16,13-13 6 16,3-7 3-16,0-13 9 15,-7-7 4-15,-13-12 11 16,-6-5 5-16,-16-6 11 15,-5-3 2-15,-12-3-6 16,-5-2-7-16,-8 6-20 16,-6 2-10-16,-1 14-17 15,-3 10-28-15,0 8-124 16,-3 8-152-16</inkml:trace>
  <inkml:trace contextRef="#ctx0" brushRef="#br0" timeOffset="62603.7245">12927 16140 1008 0,'-5'0'447'0,"-11"1"-223"15,-8 7-46-15,-5 3-90 16,-6 6-26-16,4 6-42 15,2 1-11-15,1 5-36 16,4 1-74-16</inkml:trace>
  <inkml:trace contextRef="#ctx0" brushRef="#br0" timeOffset="62926.5353">12448 16127 738 0,'-6'2'381'16,"-5"0"-103"-16,-15 9-111 0,-7 6-37 15,-4 9-32 1,0 4-23-16,5 4-37 0,4 0-11 16,11 0-18-1,3-4-31-15,4-9-238 16</inkml:trace>
  <inkml:trace contextRef="#ctx0" brushRef="#br0" timeOffset="69744.4519">10820 16913 559 0,'7'-13'297'0,"8"-14"-72"16,0 7-51-16,-1 13-73 15,0 9-28-15,-5 13-23 16,-3 10 2-16,-6 15 8 16,-5 5 0-16,-1 8-16 15,-2 4-13-15,5 0-17 16,5-4-3-16,14-13-5 15,5-9-1-15,9-17 0 16,1-9 0 0,0-16 5-16,0-7 4 0,-2-20 2 15,-4-1 2-15,-4-4-1 16,-5 0-3-16,0 12-4 16,-2 5-1-16,-9 8 7 15,-1 9 13-15,-6 8 10 16,-2 7 1-16,-1 12-7 15,0 6-14-15,3 10-11 16,1 0-3-16,5 3-5 16,9 0-1-16,2-9-85 0,1-5-83 0</inkml:trace>
  <inkml:trace contextRef="#ctx0" brushRef="#br0" timeOffset="69990.7772">11351 17272 974 0,'-2'6'393'15,"-6"10"-252"-15,3 5-53 16,2 4-47-16,3 3-15 31,5-3-19-31,-1-3-5 0,10-4-16 16,-2-8-41-16,5-5-145 15</inkml:trace>
  <inkml:trace contextRef="#ctx0" brushRef="#br0" timeOffset="70215.7997">11401 16979 1214 0,'-5'-2'507'16,"0"2"-310"-16,-2-3-75 15,9 3-98-15,3 3-49 16,4-3-225-16</inkml:trace>
  <inkml:trace contextRef="#ctx0" brushRef="#br0" timeOffset="70659.6796">11630 16798 693 0,'0'-15'337'0,"-1"-16"-110"0,5 0-69 0,14 6-39 15,1 3-15-15,7 12-32 16,1 6-11-16,-11 14-26 31,1 9-6-31,-12 10 12 16,-3 5 4-16,-11 7-3 0,-5-2-7 16,-10 0-16-16,-3-4-5 0,5-12-5 15,-2-4-10 1,5-14-26-16,1-5-6 15,7-1-7-15,6-4 6 16,10 2 15-16,5-1 0 16,12 2 1-16,3 2 6 0,4 6 13 15,1 5 9 1,-7 4 7-16,-1 0-1 0,-9-2 4 16,3-3-86-16</inkml:trace>
  <inkml:trace contextRef="#ctx0" brushRef="#br0" timeOffset="71135.1636">12283 17017 806 0,'-8'-2'424'0,"-6"-2"-124"0,-3 4-126 16,-3-4-40-16,-6 6-62 16,1 6-24-16,1 11-32 15,4 4-13-15,5 7-12 16,4 0-4-16,9 3-4 15,4 4-1-15,13-2-1 16,4-3-1-16,5-11-7 16,5-3-29-16,4-11-75 15,4-7-33-15,8-4-111 16,-1-9-53-16</inkml:trace>
  <inkml:trace contextRef="#ctx0" brushRef="#br0" timeOffset="71407.6988">12553 17136 312 0,'-1'-9'255'15,"-5"-12"50"-15,-6 3-41 16,-6 5-68-16,-3 4-22 16,-2 3-32-16,-2 2-25 15,-2 2-51-15,2 2-29 16,3 10-38-16,3 2-14 16,7 12-10-16,1 3 1 0,9 10 2 15,4 0 1 1,10-4 3-16,9-3-1 15,5-11 2-15,5-10 3 16,4-11 9-16,-4-10 8 16,-7-10 13-16,-6-2 8 0,-15-6 9 15,-5-1-1-15,-17 2-6 16,-5 2-30-16,-6 6-135 16,0 3-269-16</inkml:trace>
  <inkml:trace contextRef="#ctx0" brushRef="#br0" timeOffset="71903.9022">12874 17057 597 0,'-5'-4'357'16,"-5"-4"-49"-16,-7 0-92 15,-2 3-30-15,-3 3-57 16,-3 2-32-16,7 4-58 16,3 3-19-16,8 2-29 0,4 2-8 15,8 9-6-15,7-1 0 0,3 13 8 16,4 1 6-16,-2 3 18 31,-4-2 10-31,-9-6 15 16,-5-3 7-16,-8-5 5 15,-6-6 0-15,-3-14-3 16,-1-8-8-16,-2-12-66 16,6-4-61-16,3-7-241 15</inkml:trace>
  <inkml:trace contextRef="#ctx0" brushRef="#br0" timeOffset="72279.0564">12955 16841 561 0,'0'-13'292'16,"-2"-7"-77"-16,13 4-59 16,4 1-18-16,4 8-33 15,4 3-20-15,-1 8-53 16,0 6-14-16,-5 11 19 15,-7 3 6-15,-12 6 8 16,-7 2 2-16,-9-3-26 16,-1 0-10-16,6-7-10 0,3-5-7 15,10-5-10-15,3-3-5 16,10-6-3 0,5 2 1-16,9-4-34 15,1 1-66-15</inkml:trace>
  <inkml:trace contextRef="#ctx0" brushRef="#br0" timeOffset="72685.6142">13490 16705 649 0,'-17'8'368'15,"-12"8"-35"1,-3 17-203 0,4 7-30-16,6 15-42 15,2 1-17-15,12 2-27 0,4 0-6 16,5-4-6-16,6 2-2 0,7-8-1 16,5-4-6-16,4-15-58 15,2-6-53-15,6-15-187 16</inkml:trace>
  <inkml:trace contextRef="#ctx0" brushRef="#br0" timeOffset="72968.6957">13666 16825 749 0,'-8'5'333'16,"7"7"-134"-16,-11 7-122 15,5 1-9-15,3 12-16 16,-3-4-12-16,7-1-23 16,6-1-7-16,6-5-7 15,0-4 0-15,7-2-1 16,-3-4-1-16,3-9-24 15,0-3-35-15,-2-7-105 16,2-4-142-16</inkml:trace>
  <inkml:trace contextRef="#ctx0" brushRef="#br0" timeOffset="73137.0741">13796 16785 758 0,'-5'5'397'0,"-7"7"-119"16,6 11-128-16,3 7-35 0,2 11-50 15,2-3-10-15,3 3-11 16,-2 0-8-16,0-4-14 16,2 4-6-16,3-6-8 15,1-4-25-15,4-9-164 16,3-7-221-16</inkml:trace>
  <inkml:trace contextRef="#ctx0" brushRef="#br0" timeOffset="73532.6287">14084 16875 664 0,'-9'-3'360'0,"-16"1"-68"15,-1 2-106-15,0 7-99 32,2 6-30-32,1 6-40 0,4 6-13 15,5 4-9-15,2 4-3 16,12 3-5-16,4-3 0 0,11 4 2 16,4-6 1-1,9-7 4-15,4-4 3 16,3-12 6-16,2-9 4 0,-5-12 14 15,-4-7 6-15,-10-10 18 16,-8-1 11-16,-7-1 15 16,-7-2 6-16,-8 6-3 15,0 3-11-15,-9 9-28 16,-5 2-19 0,-3 7-89-16,-3-2-73 0</inkml:trace>
  <inkml:trace contextRef="#ctx0" brushRef="#br0" timeOffset="73836.6929">14229 16834 560 0,'-2'4'288'16,"-12"1"-67"-16,13 5-152 31,1-1-23-31,2-1-12 16,7-1 7-16,0-5 28 0,0-1 14 15,2-1 4-15,-2-2-4 16,-3-4-19-16,-4-4-10 15,-4-1-31-15,-4 3-50 16,-1 0-240-16</inkml:trace>
  <inkml:trace contextRef="#ctx0" brushRef="#br0" timeOffset="74090.4944">14327 16727 890 0,'10'10'384'15,"9"4"-205"-15,11 21-90 0,4 10-7 16,2 10-33-16,-7 8-10 16,-15 2-13-16,-13-3-6 15,-16 6-3-15,-5-1-2 16,-3-5-2-16,0-5-3 15,6-16-8-15,1-6-36 16,5-17-165 0</inkml:trace>
  <inkml:trace contextRef="#ctx0" brushRef="#br0" timeOffset="75125.1629">14857 16400 739 0,'0'-2'317'15,"11"0"-163"-15,11 0-37 16,24 1-46-1,14 1-6-15,12 4-20 0,4 2-11 16,4 1-15 0,-3 0-1-16,-3-1-14 15,-8-3-44-15,-16-4-178 0</inkml:trace>
  <inkml:trace contextRef="#ctx0" brushRef="#br0" timeOffset="75373.6833">15038 16489 862 0,'5'2'323'0,"12"3"-219"15,9 3-41-15,13-2-7 16,6 6-2-16,9-4-23 16,7-4-7-16,4-2 3 15,1-6-66-15,-6-9-244 16</inkml:trace>
  <inkml:trace contextRef="#ctx0" brushRef="#br0" timeOffset="75687.699">15436 16275 754 0,'2'-3'372'0,"8"-3"-125"16,2 6-90-1,11 13-81-15,7 7-22 16,3 14-23-16,1 4-9 0,-14 4-3 16,-5 1-1-16,-12-6 3 15,-5-4 1-15,-6-5-22 16,-5-4-47-16,-10-9-283 15</inkml:trace>
  <inkml:trace contextRef="#ctx0" brushRef="#br0" timeOffset="76098.2565">15058 16288 430 0,'-4'0'269'16,"-12"4"31"-16,-3 7-124 15,-12 6-39-15,-9 3-15 0,-3 5-40 16,-2-1-23-16,10 0-43 16,5 1-8-16,14-10-14 15,9 3-6-15,9-1-10 16,9-2-4-16,19 7 4 15,8-3 3-15,15-2 10 16,6 3 9-16,-6 0-201 16</inkml:trace>
  <inkml:trace contextRef="#ctx1" brushRef="#br0">13697 9537 0</inkml:trace>
  <inkml:trace contextRef="#ctx0" brushRef="#br0" timeOffset="211294.4266">16170 16568 699 0,'-5'0'317'0,"4"0"-141"0,-1 0-106 16,1 0-22-1,0 0-34-15,0 0-9 16,1 4 2-16,2 2 8 0,1-5 20 15,14 9 17-15,27 5 45 16,-37-22 27-16,-7 1 39 16,-4-2 0-16,-9 2-35 15,1 1-32-15,-1 4-54 16,-2-1-17-16,9 0-23 16,2 2-5-16,5 2-121 15,-1-2-122-15</inkml:trace>
  <inkml:trace contextRef="#ctx0" brushRef="#br0" timeOffset="211739.5146">16600 16605 490 0,'0'-4'304'15,"-5"1"-11"-15,-4-5-59 16,4 8-84-16,-4 1-40 16,5 5-64-16,1 4-22 0,4 3-26 15,5 3-6-15,1-5-2 0,5 2 0 16,-1-8 7 0,-1-5 5-16,-5-7 26 15,0-4 25-15,1 1 43 16,-6-1 19-16,-2 1 7 15,1 5-20-15,-10-1-42 16,0 5-25-16,7 4-51 16,-8-3-85-16,7 2-410 15</inkml:trace>
  <inkml:trace contextRef="#ctx0" brushRef="#br0" timeOffset="212171.9823">16957 16649 409 0,'-6'-2'300'0,"-4"0"53"15,0-1-116-15,2 2-103 16,1-1-43-16,5 5-67 16,0 0-17-16,2-3-12 15,0 0-3-15,1 0 8 16,19 2 4-16,29 31 8 0,-30-32 8 15,-2-3 17-15,-1-3 15 16,-10-3 49 0,-4 0 13-16,-5 2 11 0,-8-3-5 15,0 4-40-15,-7-2-16 16,0 5-28-16,-1 2-13 0,5 0-16 16,3-1-57-16,9 1-215 15</inkml:trace>
  <inkml:trace contextRef="#ctx0" brushRef="#br0" timeOffset="212682.7702">17855 16348 779 0,'-4'-1'350'16,"2"-4"-171"-16,10 6-101 15,24 1-60-15,10 2-9 0,14-1 6 16,9 1-4-16,5-2-6 16,4 0 1-16,1 2 2 15,-10-4-44-15,-15-1-179 16</inkml:trace>
  <inkml:trace contextRef="#ctx0" brushRef="#br0" timeOffset="212923.9875">17946 16494 550 0,'0'0'288'0,"0"1"-17"16,22 6-185-16,3 1-19 0,21 3 0 31,7-2-5-31,14-2-24 16,0-4-9-16,-1-6-10 0,-5 4-3 15,-18-7-133-15,-3 5-236 0</inkml:trace>
  <inkml:trace contextRef="#ctx0" brushRef="#br0" timeOffset="213153.885">18379 16277 1002 0,'12'4'362'15,"20"10"-283"-15,0 6-2 0,-5 10 0 32,3 7 4-32,-9 0-26 15,-2-2-14-15,-8-11-23 16,-10-2-22-16,-3-3-103 16,-9-1-94-16</inkml:trace>
  <inkml:trace contextRef="#ctx0" brushRef="#br0" timeOffset="213491.8063">18014 16303 798 0,'-12'4'356'0,"-19"7"-164"16,-6 4-39-16,-2 4-49 15,-1 4-25-15,11 5-40 16,6 1-18-16,14 0-9 15,11 1-3-15,16-4 0 16,10-4-2-16,14-4-7 16,8 0-1-16,-4-11-172 15</inkml:trace>
  <inkml:trace contextRef="#ctx0" brushRef="#br0" timeOffset="215940.9831">19110 16526 630 0,'4'-15'318'16,"-1"-10"-106"-16,14-6-37 16,4 0-5-16,6 2-32 0,-1-2-25 15,0 15-43-15,-3 5-18 16,-12 9-17-16,3 10-6 15,-8 12-10-15,-2 4-1 16,0 16-9 0,-4-2 0-16,1 5-4 15,3 0-1-15,4-7-3 0,3-1 0 16,5-11-1-16,3-6 0 16,4-14 3-16,0-6 4 15,-7-17 3-15,4-4 1 0,-7-12 0 16,4 0-3-1,-1-3-1-15,-4-5-1 16,-6 3-2-16,-4 3 1 16,1 12 3-16,-6 10 9 15,8 22 0-15,-8 6 0 16,-2 23-1-16,0 3-9 0,0 12 1 16,0-2-1-16,11-7-5 15,2-3-2-15,-1-16-1 16,17 1-33-16,-8-19-102 15,7-1-78-15</inkml:trace>
  <inkml:trace contextRef="#ctx0" brushRef="#br0" timeOffset="216211.2382">19740 16621 959 0,'-3'7'436'15,"-3"7"-173"-15,-3 3-102 16,4 9-64-16,-1 3-23 0,5 5-36 16,2-2-15-1,5-3-14-15,1-4-4 0,3-8-6 0,0-4-22 31,1-9-62-31,-1-4-51 0,-2-10-211 16</inkml:trace>
  <inkml:trace contextRef="#ctx0" brushRef="#br0" timeOffset="216414.7436">19749 16506 1185 0,'0'-3'505'0,"-2"0"-301"16,2 3-58-16,0 0-91 16,0-1-29-16,0 1-96 15,0 0-106-15</inkml:trace>
  <inkml:trace contextRef="#ctx0" brushRef="#br0" timeOffset="216784.3656">20117 16470 563 0,'-4'-1'365'15,"3"0"8"-15,1 1-170 16,0 0-102-16,8 0-30 16,22 1-28-16,52 4-13 15,-27-3-20-15,0-2-3 0,-6 10-36 16,-10-7-52 0,-11 4-161-16</inkml:trace>
  <inkml:trace contextRef="#ctx0" brushRef="#br0" timeOffset="217053.5809">20167 16608 807 0,'0'3'344'16,"5"6"-159"0,8-3-34-16,17 2-42 15,8 1-21-15,7-8-51 16,-1 6-18-16,-8-7-7 16,-1-1 1-16,-6 0-107 15,-1-2-321-15</inkml:trace>
  <inkml:trace contextRef="#ctx0" brushRef="#br0" timeOffset="217552.557">20048 16295 1045 0,'0'0'426'0,"0"-6"-283"15,5-2-38-15,7-4-59 16,6-4-20-16,8 0-15 16,5 3-4-16,1 9-7 0,-3 4 0 15,-3 9-1-15,-4 4 0 16,-3 2 1-16,-2 2 2 15,0-2-1-15,2-1 1 16,2-5 1-16,0-6 2 16,-2-7 5-16,-1-7 4 15,-4-7 7-15,-3-5 4 16,-3-2 0-16,-8 0-2 16,-5 6-10-16,3 5-19 15,-3 9-126-15,5 5-305 16</inkml:trace>
  <inkml:trace contextRef="#ctx0" brushRef="#br0" timeOffset="218037.1927">20821 16555 507 0,'8'0'316'16,"6"0"-24"-16,6-8-100 0,3-6-16 0,1-6-52 31,-4-6-25-31,-4-5-36 0,-5 2-8 16,-3-3 0-16,0-1 3 16,-4 4 7-16,-1 3-1 15,-3 12-6-15,0 8-17 0,0 9-21 16,-4 9-10-16,0 12-17 15,1 9 1-15,4 13 1 16,0-1 0 0,1 6 1-16,3-1 4 15,-4-5 2-15,1 1 0 16,6-12-1-16,-1-3 4 0,7-16-88 16,4-5-63-16,3-15-381 15</inkml:trace>
  <inkml:trace contextRef="#ctx0" brushRef="#br0" timeOffset="218401.5472">21347 16366 876 0,'-8'-4'426'0,"-13"-5"-153"15,0 6-82-15,-2 10-97 16,-1 4-36-16,4 14-49 0,-1 5-12 16,10 8-12-16,9 1-4 15,11 4 1-15,8-9 4 16,8 1 4-16,1-6 1 16,5-10 1-16,-2-5 2 15,2-15 6-15,-7-7 7 16,-4-15 9-16,1-6 4 0,-9-6 8 15,0-3 8 1,-11-8 18-16,-3 2 6 0,-13-3 13 16,-4 2-6-16,-7 16-18 15,-4 6-13-15,-4 16-33 16,2 8-19-16,3 12-126 16,5 3-119-16</inkml:trace>
  <inkml:trace contextRef="#ctx0" brushRef="#br0" timeOffset="218638.4934">21394 16410 670 0,'-8'8'413'15,"-3"6"-38"-15,-14 11-176 0,-4 4-42 16,-5 1-75-16,-2 3-27 0,3-5-33 16,4-3 2-1,14-4-131 1,8-6-122-16</inkml:trace>
  <inkml:trace contextRef="#ctx0" brushRef="#br0" timeOffset="218971.2957">21551 16707 979 0,'-2'2'544'31,"-3"0"-63"-31,4 0-323 15,0-2-54-15,1 0-67 0,0 0-20 16,0-1-63-16,0 0-93 16</inkml:trace>
  <inkml:trace contextRef="#ctx0" brushRef="#br0" timeOffset="219490.3183">21885 16290 585 0,'-1'0'347'0,"1"0"7"0,8 0-173 15,9 6-90-15,9-4-4 16,8 2-22-16,0-3-14 15,0-6-18-15,-1-1-3 16,-10-2-6-16,-4 1-2 16,-9 4-3-16,-6 1-2 15,-6 4-6-15,-6 5-3 16,-6 12 1-16,-1 9 0 16,2 15-1-16,1 4 0 15,7 6-4-15,4 0-2 0,4-2-2 16,5-3 0-1,2-6 1-15,1-7 0 16,-3-10 1-16,1-6-5 0,-5-12-59 16,-4-6-67-16,-6-11-253 15</inkml:trace>
  <inkml:trace contextRef="#ctx0" brushRef="#br0" timeOffset="219673.0585">21861 16552 747 0,'10'4'409'16,"8"2"-110"-16,12 0-109 0,4-3-28 0,12 0-72 15,4 0-22-15,3-3-37 16,-2 0-13-16,-10-1-77 16,-4-3-92-1</inkml:trace>
  <inkml:trace contextRef="#ctx0" brushRef="#br0" timeOffset="220308.7252">22636 16240 798 0,'-3'3'382'16,"3"7"-118"0,3 3-108-16,1 10-79 15,3 3-11-15,-2 6-25 16,0 0-11-16,-3-8-9 16,0-3-4-16,0-15-4 15,2-6 1-15,4-11 3 0,1-6 1 16,5-9-3-16,1-1-3 15,2-2-8-15,2 1 1 16,1 10 8-16,1 3 2 16,-1 11 2-16,-4 6 2 15,-8 8-2-15,-1 6 3 0,-5 6 3 16,-3 2 0-16,1-1-8 16,-3-2-5-1,4-9-7-15,2-6-3 16,3-9-1-16,-3-6-3 0,3-10 3 15,0-5 1-15,6 1 1 16,1-1 1-16,0 7-1 16,6 4 2-16,-14 8 0 15,5 5 3-15,-5 6 5 16,-2 11 3-16,2 10 0 16,-5 3-1-16,1 4-6 15,-1-5 2-15,3-6-116 16,3-5-92-16</inkml:trace>
  <inkml:trace contextRef="#ctx0" brushRef="#br0" timeOffset="220578.9107">22542 16563 617 0,'-4'-1'392'0,"0"1"-5"15,8 6-166-15,18 0-88 16,15-2-38-16,25-1-25 16,9-3-17-16,7 2-27 15,-6 0-7-15,-10 3-9 16,-2 1-2-16,-14-6-75 0,-3 0-68 31</inkml:trace>
  <inkml:trace contextRef="#ctx0" brushRef="#br0" timeOffset="221176.0541">22925 16823 513 0,'-4'-7'339'15,"-1"-2"-3"-15,-5 0-118 16,-4 1-20-16,-6 5-49 16,-6 1-30-16,-2 3-48 15,3 7-20-15,1 5-35 16,6 2-11-16,9 3-20 16,5 3-6-16,14-2-3 15,10 3 1-15,9 0 11 0,3-2 3 16,-2 0 8-1,-4-5 1-15,-9 2 7 16,-7-1 12-16,-10-2 29 0,-3 5 12 16,-17-3 21-1,-5-1 6-15,-15-3-13 0,-8-6-12 0,0-10-21 16,2-3-21 0,15-3-25-16,8-5-24 0,15 3-69 15,6 0-48 1,12 1-110-16</inkml:trace>
</inkml:ink>
</file>

<file path=ppt/ink/ink1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08T09:41:37.336"/>
    </inkml:context>
    <inkml:brush xml:id="br0">
      <inkml:brushProperty name="width" value="0.05292" units="cm"/>
      <inkml:brushProperty name="height" value="0.05292" units="cm"/>
      <inkml:brushProperty name="color" value="#FF0000"/>
    </inkml:brush>
  </inkml:definitions>
  <inkml:trace contextRef="#ctx0" brushRef="#br0">5853 16533 422 0,'2'5'158'0,"-4"1"-115"15,0-1-30-15,3 2-4 0,-3-2 6 16,2 1 17-16,1 1 10 16,1 0 18-16,3-2 1 15,2 1-3-15,0 3-7 16,4 4-14-16,-3-4-5 16,3 5-11-1,0-1-6-15,0 1-9 0,3 3-2 0,-1 0-1 31,-1-4 0-31,3-2 0 0,-4 0 2 0,1-3 3 32,2-1 5-32,-3-3 6 0,6 0 3 15,-4-4 4 1,1 1-2-16,3 1-2 0,1-2-4 0,1 4-6 16,2-2-3-16,-2-2-4 31,0-1 0-31,1-1-2 15,-2-1 1-15,3-1 0 16,0 1-1-16,3-2 1 16,-1 0-1-16,3 1-1 15,1 0 0-15,-3 0-1 0,-1 1 0 16,1-2 1-16,-5 1-1 16,3-2 1-16,-1-1-1 15,-3-1 1-15,6 0-2 16,-1 0 1-16,2 2-1 15,-1 3 0-15,-1-1 0 16,0 2 0-16,0 2 0 0,1 1-1 16,-2 1 0-16,3 2 0 15,4-3 0-15,1 1 0 16,2 3 1-16,-5-1 1 16,-2-1-1-16,-3-3 1 15,0-1 0-15,2 1-1 16,-1 2 1-16,-3 3-1 15,-4 3 0-15,-1 1-1 16,-2 0 0-16,3 3 0 16,-2 0 1-16,2 1 0 15,-1 1 2-15,0-3 0 16,-1 1 0-16,1 1 0 0,-1-3 1 16,-1 1 1-16,0-1 1 15,-5-3 1-15,1 1 1 16,-1-4 1-16,1 1 0 15,-3-3 1-15,-1-2 0 16,-3 0 1-16,2 1 0 16,-4-1 2-16,0 0-1 0,0-1-2 15,0 0-1-15,0 0-4 16,0 0-1-16,0 0-1 16,0-1-1-16,7-11-1 15,23-32 0-15,-19 30-1 16,1 2-1-16,-2 4 1 15,-2 1-2-15,1 3 1 16,4-1-1-16,-3 3 0 16,3 3 0-16,0 0 0 15,-2 1 0-15,0-1 2 16,3 0 0-16,-1 0 1 16,4-1 0-16,6-2 0 15,-1 0 0-15,5-4 1 0,0 1-1 16,-1-1 1-16,2-1-1 15,-2 5-1 1,1-1 0-16,-2 4 0 0,-2 3 0 16,0 0 0-16,-1 3 1 15,-1-4 0-15,4 1 1 0,0-3 1 16,-1 0-1-16,-5-3 0 16,-4 1-1-16,0-1 0 15,0 3 0-15,3 1-2 31,0 3 1-31,-1 3 1 0,1-1 0 0,2-1 0 16,1-2 0 0,1-2 0-16,0 0 1 0,5-1 0 15,-1-2 0 1,2 1 0-16,3-1-1 0,-3-1 0 16,2 1 0-16,2 1 0 15,-5 1-1-15,0 1 1 16,-4 1 0-16,-8-2 0 15,5 1 1-15,-3-1 1 16,-2-1 0-16,2-2 0 0,-2-1 1 16,-1-1-1-16,1-2 0 15,0-1 0-15,-1 0 1 16,-3-2-1-16,1 2 1 16,-5 0 0-16,0-1 0 15,0 1 1-15,0-4 1 16,-2 3-1-1,0 3 1-15,-4-4 4 16,0 1 16-16,0-3 8 0,-1-2 2 0,0 3-4 31,3 2-15-31,-3-2-10 16,0 3-2-16,1 4-60 0,0-1-125 16</inkml:trace>
  <inkml:trace contextRef="#ctx0" brushRef="#br0" timeOffset="5236.732">6733 17086 336 0,'-6'-2'224'0,"-2"1"-13"16,-3 2-63-16,-2 3-19 15,-2 3-38-15,4 7-19 0,-2 4-37 16,2 10-15-16,7 5-10 16,2 1-1-16,6 4 0 0,9 0 0 15,5-5-9 1,6-6-1-16,5-11 1 0,2-8 5 16,2-15 26-1,-4-8 21-15,-4-21 35 16,-8-7 19-16,-8-7 22 15,-5-3 4-15,-13 8 1 16,-9 7-9-16,-16 15-37 16,-7 9-25-16,-9 14-42 15,2 2-17-15,7 6-39 16,6 4-39-16,17-5-135 0,5 0-129 16</inkml:trace>
  <inkml:trace contextRef="#ctx0" brushRef="#br0" timeOffset="5556.0175">7014 17371 696 0,'-1'3'369'16,"1"2"-62"-16,-2 0-77 16,1-5-76-16,1 0-37 15,0 0-70-15,0 0-22 16,0 0-91-1,0 0-108-15</inkml:trace>
  <inkml:trace contextRef="#ctx0" brushRef="#br0" timeOffset="6083.5815">7208 17132 645 0,'-8'-4'351'0,"-10"1"-67"0,1 5-58 15,5 0-88 1,1 6-36-16,7 0-59 16,4-1-21-16,6 5-18 15,5-2-2-15,12 4 0 16,6 1 0-16,12 4 3 16,0-1-1-16,-7 0-1 15,-11 0 0-15,-16 4 4 16,-4 3 3-16,-16 2 2 15,-3 0 1-15,-8-6-1 16,-5-6-1-16,7-8-6 16,2-6-6-16,13-7-16 0,4-5-3 15,10-10-1-15,7-6 6 16,4-5 11-16,3-4 4 16,0 1 8-16,-5-1 7 15,-7 4 13-15,-7 2 5 16,-10 4 3-16,-3 10 0 15,-9 3-5-15,-2 7-5 16,0 6-12-16,-3 0-7 16,3 3-67-16,1 4-67 0,4 3-331 15</inkml:trace>
  <inkml:trace contextRef="#ctx0" brushRef="#br0" timeOffset="6496.8162">7509 17083 564 0,'0'-3'332'0,"1"-2"-56"15,-1 2-58-15,0 3-71 16,0 0-28-16,0 0-20 16,0 0-4-16,-1 15-32 15,-6 31-17-15,5-30-27 16,1-1-7-16,4-1-9 15,4-3 0 1,6 0 1-16,2-3 1 0,3-6-1 16,5-2 0-16,4-1-2 0,0-3-1 15,-1 0-55-15,-3-1-49 16,-8-1-177-16</inkml:trace>
  <inkml:trace contextRef="#ctx0" brushRef="#br0" timeOffset="6768.3233">7690 17041 551 0,'-2'0'350'15,"-3"-5"-33"-15,3 5-123 16,1 0-37-16,-1 0-66 31,1 0-24-31,-1 11-22 16,-3 44-7-16,7-16 2 15,-1 0-2-15,3 4-3 0,2-1 2 16,1-5-2-16,-1-2 0 16,1-9 0-16,1-3-3 15,-1-6-8-15,0-7-3 16,-2-3-4-16,-1-3-2 16,-2-4-1-16,0-4-18 15,-2 3-176-15</inkml:trace>
  <inkml:trace contextRef="#ctx0" brushRef="#br0" timeOffset="12968.5283">12111 17443 251 0,'-1'0'97'0,"-1"2"-62"16,-1-1-33-16,3-1-7 15,0 0 9-15,-1 0 23 16,1 0 12-16,-1 0 24 16,1 0 0-16,0 0-6 15,0 5-7-15,0-2-15 16,1 2-8-16,3 2-11 16,-1 0-4-16,17 33 2 15,-17-33 2-15,2-1 6 16,-2 4 4-16,0-2-2 15,2 4 0-15,0-2-3 16,3-4-4-16,2-1-4 16,0 2 2-16,1-5 3 15,0-1 5-15,-2-1 4 16,2 0 1-16,0 0-4 16,1 1-4-16,1-1-8 15,-1 4-4-15,-2-3-3 16,2 0-1-16,-4 4-1 15,3-4 1-15,3 0 0 0,-1 1-1 16,-1-4 0 0,2 3 0-16,2-1 5 0,-1 0 4 15,4 1 10-15,-2-2 1 0,0 1-2 16,3 0-4 0,1-2-11-16,2 1-1 15,0-1-1-15,0 1-1 16,1 1-1-16,3-2 1 15,-3 0-1-15,-1-1 0 16,-1 0 0-16,-3 2 2 0,3-3-1 16,-2 0 1-16,-3 1 0 15,2-1 0 1,-2 3-1-16,2 1 1 0,1 0-3 16,2 4 1-16,-2-3 0 15,-2-1-1-15,0 1 0 16,0-1 0-16,0 5 1 15,2-1-1-15,-1-3-1 16,2 2 0-16,-1-2-1 16,-2 5-1-16,2 2 1 15,-3-2 0-15,0 2 0 16,2-1 1-16,-1-1 0 16,-3 2 1-16,-3-2 0 0,0-2-1 0,-5 3 0 31,4 0-1-31,-3 0 0 15,-5 2 0-15,5-2 1 16,-3 1 0-16,0 0 1 0,-1-1 0 16,0 1 1-16,-2-1 0 15,-1-1 0-15,5 1 0 16,-6-4 1-16,1-1 3 0,8-2 3 16,-4-1 3-1,-1-3 1-15,3-1 0 0,-4-1-4 16,-1-2-1-1,4 5-1-15,-4-2-2 0,3 1 0 16,-1 0 0-16,-1-2-2 16,1 1 1-16,2-1-2 15,-4 1 0-15,5-2-1 16,0 3 0-16,0-3-1 16,3-1 0-16,2 0-1 15,3 0 0-15,1 1-1 16,0 2-2-16,0 2 0 15,-1 0-1-15,-1 0 0 16,2 3 2-16,2-1 1 16,-1 1 2-16,6 0 0 15,0-1 2-15,2-4 0 16,1 1-1-16,-2 1 0 16,0 0-1-16,-3 3-1 15,-4-2-1-15,0 1-1 16,-4 0-1-16,2 3 2 15,2 2 0-15,-4-1 3 0,6 0 2 16,-2-3-1-16,0-3 1 0,3 2-1 16,-4-2-2-16,0 3 0 15,0 2-2-15,-2-1-1 16,1 1 0-16,0 1 1 16,0-2 1-1,1 2 2-15,3 1 1 16,0-4 2-16,5-1 2 0,2-3-1 15,0 1-2-15,0-1-2 16,-6 4-2-16,0 0-1 16,-3 4-2-16,-2-2 2 15,0 3 2-15,-1-2 0 16,-2-1 4-16,1-2 0 16,2 2 1-16,-1-5-1 15,-1 1 0-15,1-1-2 16,-3-1 0-16,2 1-2 15,1-1 0-15,-5 4-1 0,0-1-2 16,-4 2 2 0,1 0 1-16,-2-1 1 15,2-1 2-15,2-1 3 0,0-4-1 16,3 1 0-16,-2 2 1 16,0-2-1-16,-1 1-1 15,-3-4-1 1,-1 5 0-16,1-1 1 15,-3 3 3-15,0 1 6 0,-2-2 0 16,0 1 1-16,0 0-4 16,0 0-4-16,0 0-15 15</inkml:trace>
  <inkml:trace contextRef="#ctx0" brushRef="#br0" timeOffset="22655.1304">12821 17834 421 0,'-7'2'152'0,"-5"4"-117"15,-1 2-20-15,0 1 15 16,5 0 7-16,-1 7 8 16,5 1-1-16,-3 9 0 15,1 1-2-15,2 5-7 16,4-1-8-16,6-8-17 16,3 1-5-16,11-14 0 15,-2-2 6-15,12-8 33 16,5-5 13-16,-2-12 27 15,1-2 11-15,-8-6 3 16,-1-7 4-16,-14 4 7 16,-9-3 2-16,-15 4-11 15,-10 5-12-15,-11 4-31 0,2 2-19 16,3 2-24 0,1 0-6-16,12 4-12 0,2 3-35 15,11 3-116-15,2 4-66 16</inkml:trace>
  <inkml:trace contextRef="#ctx0" brushRef="#br0" timeOffset="23113.8766">13053 18080 566 0,'-1'2'234'16,"-1"1"-116"-16,2-1 5 15,0-2 13-15,0 0-11 16,0 0-36-16,0 0-17 15,0 0-25-15,0 0-18 0,3 3-14 16,4 0 0-16,-2-1 2 16,-2 0 3-16,-2-2 2 15,0 0-41-15</inkml:trace>
  <inkml:trace contextRef="#ctx0" brushRef="#br0" timeOffset="23841.4047">13491 17843 622 0,'0'0'241'16,"-1"-4"-116"-16,-1 2-28 15,1 1-2-15,-1 0-11 0,1 0-56 16,0 0-13-16,0-1-7 16,0 1-1-16,0 0-4 15,-11-6-1-15,-34-14-3 16,28 23 0-16,-7 6 0 15,2-1 1-15,-1 4 4 16,2 2 3-16,4 1 5 16,4-2 0-16,5-2-1 15,-2 1-3-15,8-2-5 16,2 1-3-16,1-4-2 16,7-1 0-16,-2-2 2 0,2-3 2 15,3 2 1-15,0-4 1 16,5 2-4-16,0 0 0 0,7 3-4 31,2 0 0-31,1 4 0 16,-3 4-1-16,0 4 1 15,-5 3 1-15,-3 5 1 0,-1-5 2 16,-13 0 25-16,-2-2 7 16,-12-6 6-16,-5 2 4 15,-8-4-17-15,-7-3-3 16,-1-5-6-16,-2 0-3 15,9-6-9-15,7 3-6 16,7 3-25-16,5 0-25 0,6 2-118 16,3-2-144-1</inkml:trace>
  <inkml:trace contextRef="#ctx0" brushRef="#br0" timeOffset="24538.1436">13685 17858 346 0,'-5'-1'203'0,"-2"-2"6"0,-2 3-101 16,3 2-8-16,5 0-16 15,-1 0-18-15,1-2-20 16,0 0-6-16,-1 0-10 16,2 0 3-16,2 11 3 15,3 4 0-15,24 27-1 16,-16-24-9-16,6-1-18 15,3 5-2-15,-5 2-2 16,3-3 0-16,-9 1 4 0,-6-4 1 16,-10-2 3-16,-6 1 2 15,-8-2 3-15,-6-3 1 16,4-7 1-16,-5-4-6 16,7-8-18-16,7-4-6 0,-1-1-9 15,5-2 2-15,8-7 10 31,0 0 2-31,11 0 2 16,0-5 1-16,3 3 17 16,1-2 11-16,6-4 14 0,2 0 4 15,0 1-12-15,-1 3-7 16,-5 5-9-16,-4 6 0 16,-5 2 5-16,-5 4 2 15,-5 1 3-15,-1 0-5 16,-16 4-14-16,0 1 4 15,-8 7-136-15</inkml:trace>
</inkml:ink>
</file>

<file path=ppt/ink/ink18.xml><?xml version="1.0" encoding="utf-8"?>
<inkml:ink xmlns:inkml="http://www.w3.org/2003/InkML">
  <inkml:definitions>
    <inkml:context xml:id="ctx0">
      <inkml:inkSource xml:id="inkSrc0">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5-10-13T06:30:05.224"/>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1" timeString="2025-10-13T06:30:05.814"/>
    </inkml:context>
  </inkml:definitions>
  <inkml:trace contextRef="#ctx0" brushRef="#br0">25069 16020 0,'0'0'0</inkml:trace>
  <inkml:trace contextRef="#ctx1" brushRef="#br0">17087 7883 944 0,'-3'-8'448'0,"-2"-4"-200"0,6 7-59 16,9 13-95-16,17 16-42 15,17 21-35-15,8 8-1 0,2 6-2 16,-3 0-3-16,-10-2-4 15,-4 2-2-15,-11-5-3 16,0-4-21-16,-2-7-173 16,-1-10-129-16</inkml:trace>
  <inkml:trace contextRef="#ctx1" brushRef="#br0" timeOffset="254.368">17556 7897 949 0,'-11'4'417'0,"-22"11"-194"16,-7 5-56-16,-14 16-69 15,-7 10-24-15,-3 15-47 16,3 3-10-16,11 1-10 15,8-5-2-15,17-16 0 16,7-5 0-16,11-14-4 0,4-9-37 16,9-8-158-16,0-6-154 15</inkml:trace>
  <inkml:trace contextRef="#ctx1" brushRef="#br0" timeOffset="580.0656">17623 8566 702 0,'6'1'330'0,"8"-1"-130"15,1 3-3-15,0-6-47 16,1 0-14-16,-2-3-28 15,-2-5-10-15,-4-4-16 16,-4-4-6-16,-8-10-15 16,-6-4-11-16,-6-16-16 15,0-5-9-15,5-11-23 16,7 3-7-16,11 4-13 16,5 8-4-16,11 9 4 15,2 6 2-15,3 8-32 16,1 5-60-16,-3 12-262 0</inkml:trace>
  <inkml:trace contextRef="#ctx1" brushRef="#br0" timeOffset="754.1128">17624 8357 1392 0,'1'-2'530'0,"9"0"-396"15,6 0-55-15,16 2-66 16,5 2-4-16,7-1-59 16,3-1-132-16</inkml:trace>
  <inkml:trace contextRef="#ctx1" brushRef="#br0" timeOffset="979.4398">18240 8108 1065 0,'0'-4'448'0,"10"-1"-259"15,12-1-69-15,17 4-70 16,14 4-16-16,2 3-15 0,-5-1-8 15,-9-1-52-15,-6 0-142 16</inkml:trace>
  <inkml:trace contextRef="#ctx1" brushRef="#br0" timeOffset="1154.9626">18278 8266 1282 0,'20'-5'511'0,"24"5"-353"16,6 0-16-16,-4 3-55 15,-7 5-33-15,-13-7-58 16,-2-2-181-16</inkml:trace>
  <inkml:trace contextRef="#ctx1" brushRef="#br0" timeOffset="1564.2171">18896 7966 1195 0,'-4'0'482'0,"4"7"-326"16,11 6-68-16,19 15-79 15,7 10-7-15,15 17 5 16,-1 5 3-16,-2 4 3 16,-3 2 0-16,-11-12-42 15,-6-6-111-15</inkml:trace>
  <inkml:trace contextRef="#ctx1" brushRef="#br0" timeOffset="1774.6671">19397 7932 1079 0,'-18'1'481'0,"-13"5"-213"16,-12 7-161-16,-2 13-30 15,-3 11-36-15,-6 2-9 16,3 9-24-16,6 3-3 16,8 0 14-16,8 2-75 15,8-8-146-15,5-3-96 16</inkml:trace>
  <inkml:trace contextRef="#ctx1" brushRef="#br0" timeOffset="2020.3673">19507 8302 1196 0,'-5'7'446'16,"5"15"-342"-16,-4 4-20 15,-1 6-40 1,2 4-9-16,-4 0-22 15,7 2-5-15,0-1-2 16,1-3-1-16,2-5-2 16,1-8-2-16,12-7-1 15,3-7-7-15,11-7-241 16</inkml:trace>
  <inkml:trace contextRef="#ctx1" brushRef="#br0" timeOffset="2184.3754">19514 8138 1207 0,'0'-3'608'0,"0"-3"-164"16,-1 4-270-16,1 0-56 16,0 2-67-16,0 0 0 0,0 0-322 15</inkml:trace>
  <inkml:trace contextRef="#ctx1" brushRef="#br0" timeOffset="2552.7049">20108 8022 1071 0,'-4'1'471'0,"-2"7"-253"15,-2 6-103-15,6 15-101 16,-2 4-12 0,4 15 0-16,5 5 0 15,2 4 1-15,2-1 2 0,2-12 2 16,-6-5 19-16,-1-12-141 16,-2-7-104-16</inkml:trace>
  <inkml:trace contextRef="#ctx1" brushRef="#br0" timeOffset="2707.8136">19999 8206 1009 0,'0'-1'480'16,"6"2"-203"0,10 5-108-16,23 9-122 15,14 1-16-15,19 1-8 0,4-3-4 16,-4-10-250-1</inkml:trace>
  <inkml:trace contextRef="#ctx1" brushRef="#br0" timeOffset="3314.5263">20766 8033 837 0,'-1'-8'366'0,"3"-10"-177"16,6 5-39-16,14 0-55 16,3 6-19-16,1 15-33 15,-3 10-20-15,-9 16-7 16,-12 8-5-16,-6 9-6 0,0 4 0 15,-2 1 0-15,6 0 1 16,6-12 1-16,2-10 2 16,3-17 1-16,3-11 18 15,1-20 14-15,0-10 1 16,7-19-3-16,-1-6-20 16,1-5-20-16,0-4-6 0,-4 6-1 15,-1 11 1 1,-6 11 4-16,-4 7 5 15,-7 20-9-15,-6 3-6 0,-6 15-9 16,0 10-5-16,5 7 8 16,1 4 3-16,6 6 7 15,9 2 2-15,4 4 4 16,4 3 2-16,1-6 3 16,-2-1 1-16,-1-16-102 15,1-9-165-15</inkml:trace>
  <inkml:trace contextRef="#ctx1" brushRef="#br0" timeOffset="3510.3857">21257 8338 1210 0,'8'5'489'0,"7"7"-276"16,11 10-142-16,4 2-19 15,-1 6-14-15,-3-1-12 0,-7-5-10 16,-4 0 13 0,1-11-198-16,3-3-210 15</inkml:trace>
  <inkml:trace contextRef="#ctx1" brushRef="#br0" timeOffset="3662.5943">21515 8348 1226 0,'-14'11'521'16,"-10"10"-279"-16,-1 7-150 16,-2 2-27-16,-5-2-39 15,0-2-14-15,-1-4-34 16,6-2-65-16,9-4-446 0</inkml:trace>
  <inkml:trace contextRef="#ctx1" brushRef="#br0" timeOffset="4033.9356">21900 7680 1392 0,'-2'0'531'16,"0"11"-404"-16,-4 5-78 16,0 25-60-16,-2 16-5 15,-8 20 13-15,1 11 1 16,8 4 1-16,2-3 0 0,13-5-1 15,5-7 1-15,12-12 3 16,3-10 1-16,9-24 5 16,3-10-3-16,-2-22-5 15,2-6-10-15,-9-17-148 16,-4-10-155-16</inkml:trace>
  <inkml:trace contextRef="#ctx1" brushRef="#br0" timeOffset="4217.1866">21693 8135 1343 0,'4'3'535'16,"17"2"-309"-16,15 0-16 16,18-1-20-1,6-1-25-15,-1-5-77 16,-7-4-31-16,-6-4-36 0,-4-3-103 15</inkml:trace>
</inkml:ink>
</file>

<file path=ppt/ink/ink1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13T06:38:03.058"/>
    </inkml:context>
    <inkml:brush xml:id="br0">
      <inkml:brushProperty name="width" value="0.05292" units="cm"/>
      <inkml:brushProperty name="height" value="0.05292" units="cm"/>
      <inkml:brushProperty name="color" value="#FF0000"/>
    </inkml:brush>
    <inkml:context xml:id="ctx1">
      <inkml:inkSource xml:id="inkSrc30">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0-13T06:38:36.396"/>
    </inkml:context>
  </inkml:definitions>
  <inkml:trace contextRef="#ctx0" brushRef="#br0">1867 8430 827 0,'-16'0'397'16,"-18"0"-145"-16,16 0-56 0,18 2-89 16,10 0-35-16,31 3-43 15,9 1-12-15,21-2-3 16,6 4 1-16,-6-2-6 15,1 0-1-15,-15-5-55 16,-4-1-74-16,-10 2-243 16</inkml:trace>
  <inkml:trace contextRef="#ctx0" brushRef="#br0" timeOffset="199.4142">1852 8634 603 0,'-9'3'339'0,"-9"5"-57"16,11-3-80-16,22 0-85 15,19-3-20-15,27-1-23 16,10-1-7-16,11 0-15 16,-6 0-13-16,-15 1-21 0,-8 3-18 15,-17-2-142-15,-7 1-105 16</inkml:trace>
  <inkml:trace contextRef="#ctx0" brushRef="#br0" timeOffset="369.8939">1867 8855 712 0,'3'2'333'0,"11"2"-115"15,14-2-51-15,19-2-54 16,6-1-23-16,9 0-47 15,1-1-19-15,-1 0 7 0,1-1-91 16</inkml:trace>
  <inkml:trace contextRef="#ctx0" brushRef="#br0" timeOffset="745.9515">2831 8643 705 0,'-13'-13'364'0,"-14"-6"-112"16,-6 3-95-1,-4 4-28-15,-4 10-48 0,0 3-24 0,10 9-38 16,8-2-15 0,12 9-22-16,5-4-5 15,13 4 4-15,7-1 6 16,13-1 11-16,7-3 2 0,3-2 4 15,-3-2 1 1,-9-5 4-16,-6 1 5 16,-18-3 5-16,-6 2 1 0,-18 3-2 15,-8 2-4-15,-4 5-8 0,-1 0-4 16,8 2-2 0,11 2-2-16,12-4-3 15,11 1 3-15,16 1 3 16,6-3 4-16,7-2 3 15,2-2-1-15,-6-4-2 16,-3-1-36-16,-10-4-197 16</inkml:trace>
  <inkml:trace contextRef="#ctx0" brushRef="#br0" timeOffset="892.5784">2687 8425 1280 0,'-7'-7'512'0,"-5"-8"-345"31,7 8-95-31,7 7-97 0,7 5-50 16,10 13-197-16,3 3-192 15</inkml:trace>
  <inkml:trace contextRef="#ctx0" brushRef="#br0" timeOffset="1182.951">2892 8740 566 0,'17'9'295'15,"20"10"-69"-15,-3-3-51 0,3-8-61 16,0-5-18-16,-2-6-31 16,1-6-7-16,-9-10-3 15,-6-3 0-15,-8-4 1 16,-10-2-1-16,-11 3-11 16,-8 2-12-16,-14 5-22 15,-3 4-8-15,0 12-8 16,-5 2 1-16,12 9-2 15,4 8-4-15,7 6-4 16,15 9-2-16,6 13 9 16,4 7 5-16,1 10 8 15,3 0 2-15,-6-8 2 16,0-6 0-16,1-13-3 16,-1-7-6-16,4-5-230 15</inkml:trace>
  <inkml:trace contextRef="#ctx0" brushRef="#br0" timeOffset="1836.0434">3585 8868 751 0,'-4'-16'415'0,"0"-13"-119"0,-7 0-112 16,-3-2-38-16,-2 4-70 16,-2 3-13-16,-5 6-24 15,-2 4-13-15,-5 9-26 16,-1 9-11-16,3 7-19 16,3 8-1-16,13 5 0 15,4 2 2-15,10 3 9 16,8 0 3-16,11-5 9 15,6-1 7-15,0-11 8 16,1-5 5-16,-4-8 10 16,-5-9 4-16,0-6 2 15,-2-4 1-15,-5-1-5 16,-2-3-4-16,-2 3-8 0,-6 6-5 16,-4 5-10-1,2 8-8-15,-3 6-6 0,3 5-1 16,5 3 2-1,4 3 3-15,10 2 6 0,4-2 3 16,10-1 2-16,1-6 2 0,-4-8 7 16,1-5 5-1,-6-11 7-15,-3-1 3 16,-2-8 1-16,-5-1 0 0,-7-6 24 16,-3-2 11-16,-5 5-5 15,-4 4-3-15,0 12-32 16,-1 8-16-16,-1 7-9 15,4 8-2-15,2 16-4 16,0 5 2-16,8 14 4 16,0 5 1-16,2 10 2 15,2 5 3-15,-1-5 2 16,-2-7 3-16,-1-13 1 16,-3-6 0-16,0-11 0 15,0-7-30-15,3-11-170 0,1-7-311 16</inkml:trace>
  <inkml:trace contextRef="#ctx0" brushRef="#br0" timeOffset="1970.6798">3879 8879 1045 0,'10'-4'380'0,"16"-8"-318"0,8 1-37 0,11 3-147 16,2 1-255-1</inkml:trace>
  <inkml:trace contextRef="#ctx0" brushRef="#br0" timeOffset="2303.6241">4463 8627 685 0,'-9'-7'422'0,"-16"-9"-3"16,-4 3-170-16,-4 6-113 15,0 0-43-15,4 8-62 16,4 3-23-16,2 4-26 16,15 4-6-16,12 1-3 15,5 2 3-15,20 2 9 16,-7-5 3-16,1-1 9 16,-2-5 1-16,-6-1 3 15,-6-4-1-15,-9 2-5 16,-6-1-1-16,-10 0-4 15,-1 4 11-15,-3 1 11 16,5 3 1-16,7 4 10 16,7 0-3-16,9 2 6 15,10 0 6-15,7 0 6 16,4-1 0-16,-2-2-7 16,-2-4-5-16,-2-6-6 0,-1-5-49 15</inkml:trace>
  <inkml:trace contextRef="#ctx0" brushRef="#br0" timeOffset="2838.7059">5512 8759 496 0,'5'-4'320'16,"3"-5"5"-16,0-4-67 16,5-1-81-16,-4-1-25 15,-2-3-16-15,-1-1-8 0,-15-3-26 16,-3 3-20-1,-11 5-44-15,-7 4-19 16,-6 10-12-16,0 4-2 0,-1 7-11 16,4 5-5-1,15 7-7-15,5 0-3 16,23 2 3-16,10-2 1 16,7-4 6-16,6-6 4 0,0-6 6 15,-1-4-26-15,-2-7-106 16,0-3-74-16</inkml:trace>
  <inkml:trace contextRef="#ctx0" brushRef="#br0" timeOffset="2962.4881">5471 8363 1045 0,'0'-8'436'0,"-3"-9"-277"15,5 6-99-15,3 9-141 16,7 1-143-16</inkml:trace>
  <inkml:trace contextRef="#ctx0" brushRef="#br0" timeOffset="3421.9126">5593 8535 753 0,'2'10'357'0,"10"12"-134"0,10 1-61 16,15-5-69-16,3 1-19 15,8-6-27-15,-2-5-11 16,-9-8-7-16,-2-4 1 15,-10-5-1-15,-7 0 0 0,-2-3-1 16,-9 1-1 0,-7 3 7-16,-2 2-5 15,-7 5-12-15,-2 0-6 0,-7 6-15 16,-2-1-3-16,-3 8 1 16,1 6-2-16,7 1-2 15,3 7 0-15,12 1 1 0,5 0 1 16,10-3 5-1,4-1 1-15,6-7 2 16,2-1 3-16,2-9 0 16,-2-6 3-16,1-10-5 15,2-4-5-15,0-8-13 16,0-3-3-16,-4-2 10 16,-7-2 4-16,-11 9 26 15,-4 5 9-15,-5 8 8 16,-6 7 3-16,1 4-13 15,0 5-8-15,2 8-12 16,4 4-1-16,5 6 8 16,5 1 8-16,8-1 7 15,-5-2 1-15,10-4-5 0,-2-4-3 16,-9-10-85-16,4-4-443 16</inkml:trace>
  <inkml:trace contextRef="#ctx0" brushRef="#br0" timeOffset="7752.5766">7308 8698 859 0,'6'-12'379'0,"3"-10"-193"0,14-4-49 16,0 0-18-16,7 5-31 16,-1 7-22-16,-8 14-39 0,-3 8-16 15,-9 18-11 1,-4 7-1-16,-5 16 1 16,0 3 2-16,3-2 3 15,1-4 1-15,15-15-4 16,3-6 4-16,10-21 1 15,5-11 1-15,2-21 11 0,-1-8 2 16,-7-13 8 0,-4-2 2-16,-14 3-6 15,0 4-6-15,-8 17-13 16,-4 5-5-16,-2 14-24 16,-4 8-2-16,5 10-6 15,1 11 1-15,5 9 18 0,4 1 5 16,2 6 4-16,-3-2 3 15,5 0 2 1,0-1 1-16,2-9 1 0,1-1 1 16,-1-11-75-16,-1-3-139 15</inkml:trace>
  <inkml:trace contextRef="#ctx0" brushRef="#br0" timeOffset="7946.8952">8100 8650 859 0,'-1'-6'447'0,"24"-4"-108"15,12-2-172-15,10 3-110 16,15 4-25-16,-16 5-22 16,-5 0-3-16,-7 9-102 15,-5-1-111-15</inkml:trace>
  <inkml:trace contextRef="#ctx0" brushRef="#br0" timeOffset="8109.3943">8148 8776 912 0,'3'0'377'15,"17"0"-220"-15,9 0-58 16,13 1-43-16,4 1-23 15,7-1-80-15,3-1-120 0</inkml:trace>
  <inkml:trace contextRef="#ctx0" brushRef="#br0" timeOffset="8423.7673">8708 8542 798 0,'2'1'342'0,"12"5"-184"16,5 6-42-16,6 11-55 15,4 7-7-15,-7 11 9 16,-4 1 10-16,-9-4 14 16,-2 0 3-16,-6-10-18 0,1-6-7 15,-5-11 3-15,-1-7 5 16,1-12-7-16,-4-11-5 15,6-9-26 1,1-9-18-16,4-3-24 0,6 1-8 16,9 5-13-1,9 7-2-15,12 13 3 0,7 5 2 16,9 13-61-16,0 5-96 16</inkml:trace>
  <inkml:trace contextRef="#ctx0" brushRef="#br0" timeOffset="8952.8654">9321 8613 991 0,'-3'-3'420'0,"-5"-1"-248"0,1 6-53 15,1 8-74-15,0 6-21 0,3 7-20 32,3 1 3-32,7 6 13 15,-4-10 4-15,11 3 9 16,1-3 6-16,5-9 10 15,6 2 7-15,3-19 11 16,-1-8-3-16,0-10-10 16,0-4-11-16,-8-3-15 0,-4 0-3 0,-9 2-8 15,-5 4-5 1,-4 10-17-16,-4 7-7 16,-2 9-9-16,3 11-1 15,4 9 7-15,5 3 2 16,9 9 6-16,6-7 1 15,9 2 3-15,5-3 1 0,10-4 2 16,4-3 2 0,0-11 11-16,-6-6 2 15,-14-9 8-15,-5-7 3 0,-11-3 9 16,-6-4 3-16,-9-1-5 16,-6 0-5-16,-5 3-40 15,3 2-54-15,7 5-181 16</inkml:trace>
  <inkml:trace contextRef="#ctx0" brushRef="#br0" timeOffset="10544.3898">1839 9715 714 0,'-4'-8'348'0,"-6"-3"-109"15,3 3-64-15,7 8-108 16,4 9-37-16,7 15-57 15,2 11-8-15,1 20 29 16,-1 4 4-16,-9-2 5 16,-1-2 2-16,-7-14 3 0,-3-8 2 15,-2-9 2 1,0-9 1-16,2-9 0 16,6-2-17-16,6-10-33 0,9-5-18 15,16-10-45 1,6-7 6-16,11-6 18 15,-3-6 17-15,-7-3 42 0,-7-2 15 0,-8 5 27 16,-7 13 25 0,-9 11 32-16,-6 6-2 15,-11 12-19-15,-3 0-21 16,-6 11-32-16,-7 4 3 16,-1 1 3-16,4 4-5 15,3 1-3-15,9-1-7 16,8 0-9-16,8 1-1 0,10-4 0 15,5 0 3-15,10-5 5 16,4-4 3-16,10-4 4 16,0-4 4-16,5-5-1 15,-4-5-2-15,3-5-4 16,2-3-1-16,-3 1 0 0,1 4-2 16,-15 5-4-16,-6 5 1 15,-16 12 5 1,-9 5 8-16,-4 5 19 15,-9 2 7-15,-6-2-2 16,-2-3-2-16,-4-4-7 16,2-5 2-16,2-9 9 15,4-2 1-15,4-13-4 16,1-3-9-16,11-9-25 0,6-3-12 0,12 5-14 16,6 1-3-16,4 7-3 15,-2 5-1 1,0 11 1-16,0 5 4 15,-3 15 16-15,-1 6 8 16,-7 4 8-16,0 0 0 16,1-4 1-16,1-8 0 15,5-9 2-15,0-5 2 16,3-11 7-16,1-4 3 16,0-8 8-16,-2-5 5 0,-1-11 25 15,0-2 8-15,-1-2-15 16,-1 5-10-16,-8 15-34 15,-5 7-11-15,-7 14 1 16,-1 10 0-16,-5 10 8 16,2 11 0-16,1 8 6 15,2 4 3-15,5-6-6 16,2-4 3-16,8-11-95 16</inkml:trace>
  <inkml:trace contextRef="#ctx0" brushRef="#br0" timeOffset="11159.7252">4268 10108 759 0,'5'-8'391'16,"-1"-12"-120"-16,-1 3-90 16,-2 0-20-16,-9-6-31 0,-4 2-18 15,-7-5-29-15,-5-1-22 16,-4 5-33-16,-2 5-15 16,0 9-27-16,2 8-5 15,4 10-8-15,3 8 4 16,9 9 4-16,4 4 1 15,11 2 5-15,6-2-2 16,6-6 4-16,8-4 1 16,8-9 5-16,5-4-1 15,-4-8-48-15,4-6-59 0,-8-7-327 16</inkml:trace>
  <inkml:trace contextRef="#ctx0" brushRef="#br0" timeOffset="11276.3606">4178 9769 1124 0,'-5'-7'449'0,"-7"-10"-304"16,6 3-87-16,11 3-151 15,6 3-133-15</inkml:trace>
  <inkml:trace contextRef="#ctx0" brushRef="#br0" timeOffset="11712.3309">4309 9840 820 0,'2'10'357'16,"4"5"-159"-16,17 1-103 0,7-2-18 16,11-4-14-1,5-3-15-15,-6-7-22 0,1-2-6 16,-6-6-2-16,-7-2 1 16,-2 3 3-16,-9-1 4 15,-9 2 14-15,-7 4 4 16,-6 2-5-16,-8 2-7 0,-7 7-24 15,0 3-7-15,-1 6-5 16,5 3-3-16,5 6-1 16,5 2-1-16,6 1 1 15,5 0 2-15,7-8 1 16,1-2 2-16,12-8 3 16,0-7 1-16,4-5 5 15,-4-7 1-15,3-6 4 16,1-3 1-16,-3-8 0 15,2-2-2-15,-6-4-3 0,-1 2-3 16,-8 7-1-16,-5 5-2 16,-8 11-7-1,-2 7-5-15,-4 7-5 16,1 8 1-16,-1 6 10 16,2 4 4-16,4 1 5 15,4-1 1-15,4-2-1 16,0-3 0-16,1-6-141 15</inkml:trace>
  <inkml:trace contextRef="#ctx0" brushRef="#br0" timeOffset="12378.3376">2964 11427 581 0,'22'-23'323'15,"16"-15"-96"-15,2 0-22 0,-5 7-29 16,-8 11-61-16,-8 9-34 16,-11 12-51-16,-6 7-10 15,-8 17-18-15,-2 11 0 0,-3 14 2 16,3-1 3 0,14-3-1-16,3-6 0 15,11-15 4-15,3-3 1 16,2-16 14-16,1-4 20 0,2-10 19 0,2-11 3 15,0-1-6 1,0-13-17 0,-4-6-16-16,-4-5-4 0,-3-3-20 15,-1 6-4-15,-6 13-12 16,-5 11-10-16,-8 16-1 16,-2 3-1-16,-10 13-2 15,4 7 5-15,-1 13 9 16,5 6 5-16,6 1 4 15,8-1 1-15,5-11 2 16,5-4 1-16,7-8-93 16,-5-7-85-16</inkml:trace>
  <inkml:trace contextRef="#ctx0" brushRef="#br0" timeOffset="12575.9763">3729 11275 716 0,'14'-2'376'0,"10"-2"-46"16,20 4-245-16,7 1-20 16,5 3-37-16,-9 2-11 15,-10 3-113-15,-7-1-79 16</inkml:trace>
  <inkml:trace contextRef="#ctx0" brushRef="#br0" timeOffset="12746.8105">3745 11440 1005 0,'0'7'407'0,"6"6"-239"16,11-2-40-16,24 2-41 15,9-5-10-15,5-5-36 16,2-2-5-16,-6-5-205 16</inkml:trace>
  <inkml:trace contextRef="#ctx0" brushRef="#br0" timeOffset="13449.2675">4755 11068 856 0,'0'-4'374'0,"-6"-2"-189"15,-4 3-55-15,-9 3-64 16,-5 0-34-16,-8 0-35 16,-4 0-6-16,0-2-3 0,4 0-6 15,7 1-13 1,7 2-2-16,7 3 1 0,0-1 5 16,9 5 14-16,-1 2 11 0,1 1 16 15,-1 4 11 1,2-1 12-16,0-4 0 15,-2-2-5-15,5-1-4 16,0-1-11-16,-2 0-5 0,2-3-6 16,-2-3-2-16,0 0-3 15,0 0-1 1,1 0-5-16,27 11-1 16,41 14 0-16,-23-8-1 0,13 10 4 15,-1 2 1-15,-12 5 3 16,-9 2 3-16,-23-1 7 15,-13-1 5-15,-19-4 10 16,-5 0 3-16,-15-6-2 16,-1-4-2-16,-5-6-5 15,0-7 1-15,5-10 1 16,4-6 0-16,11-8-41 16,5-2-29-16,15-4-67 15,7-1-46-15,14-2-199 16</inkml:trace>
  <inkml:trace contextRef="#ctx0" brushRef="#br0" timeOffset="13894.0319">4953 11153 865 0,'0'-2'416'0,"4"-2"-172"15,-8 6-128-15,3-2-39 16,0 0-49-16,-3 7-10 16,-3 12-1-16,-8 31 1 15,18-28 1-15,4 1 0 16,2-3-4-16,8 0-3 0,6-7-1 16,1 0-3-16,9-8-21 15,-3-5-51-15,-3-3-120 16,1-6-68-16,-7-6-168 15,-4-1 15-15,-5-6 183 16,-7-2 141-16,-6-3 292 16,-3 0 81-16,-6-2 9 15,5 5-42-15,3 6-56 16,2 7-27-16,5 10-63 16,-3 1-32-16,2 6-48 0,0 4-19 15,1 7-3-15,2 9 5 16,-1 10 9-16,-3 3 5 15,-3 8-4-15,-1 2-2 16,-1 0-8-16,-2-1-3 16,8-10-5-1,-1-8-26-15</inkml:trace>
  <inkml:trace contextRef="#ctx0" brushRef="#br0" timeOffset="14541.4444">5913 10812 812 0,'0'-10'399'16,"-5"-6"-143"-16,-6 8-106 15,11 19-114-15,-3 14-30 16,9 24-27-16,6 11 10 16,1 5 13-16,1-3 5 15,-4-12 2-15,-1-5 2 16,-9-14 0-16,0-7 1 15,0-12 6-15,0-7 5 0,6-6 0 16,1-8-1-16,2-8-16 16,9-3-8-16,1-3-33 15,8 1-12-15,-1 5-4 16,-4 1 4-16,-8 7 31 16,-11 2 6-16,-15 4 3 15,-8 3-2-15,-4 7-5 16,-1-1 5-16,7 6 3 15,2-2-6-15,9-1-5 16,7 4-1-16,9-1 2 16,10 5 6-16,7-1 7 15,3 0 3-15,5-3-58 16,-2-3-65-16,-2-4-180 16</inkml:trace>
  <inkml:trace contextRef="#ctx0" brushRef="#br0" timeOffset="14960.469">6253 11148 477 0,'3'-8'273'0,"3"-9"-11"16,-1 4-47-16,3 9-77 16,-1 1-9-16,3 9-44 15,-5 6-37-15,1 3-14 0,-2 6-1 16,-3-3-2-16,-1-1-2 16,0-5-5-16,0-7-2 15,1-5 4-15,3-2 3 16,-4 1 1-16,0 0-3 15,3-17-10-15,39-33-6 16,-23 29-11-16,-1 1-6 0,2 9-5 16,-1 7-3-16,-5 7 4 15,-6 6 3-15,-5 7 5 16,-2 3 3-16,-1 7 4 16,-2-3 0-16,2-3-1 15,0-3-1-15,0-8 2 16,6-3 3-16,5-10 4 15,0-5 2-15,8-5-2 16,-1-3-1-16,3-3-5 16,1 0-2-16,0 4-4 15,1 4-3-15,-8 4-5 16,3 9-2-16,-5 2 0 16,-5 5 2-16,2 13 3 15,-5 0 1-15,0 8 2 0,4 3-26 16,0-1-229-1</inkml:trace>
  <inkml:trace contextRef="#ctx0" brushRef="#br0" timeOffset="15317.7292">5886 11436 821 0,'-6'-3'383'0,"0"2"-160"15,5 1-68-15,8 0-79 16,16 1-25-16,28 1-31 16,20 3 5-16,39 0 2 15,5 0-6-15,14 1-7 16,-7-2 0-16,-19-1-2 16,-9 2-2-16,-31 1-30 0,-13 3-50 15,-28 2-199-15</inkml:trace>
  <inkml:trace contextRef="#ctx0" brushRef="#br0" timeOffset="15858.6128">6214 11638 888 0,'-1'-9'453'0,"-2"-5"-139"15,2 6-155 1,-2 5-58-16,1 11-72 16,1 6-23-16,1 17-21 15,0 8 6-15,4 9 9 0,1 3 2 16,0-3 1 0,-1-4 2-16,-1-9 2 15,-2-6 2-15,-1-16 4 16,0-7 2-16,2-6 5 0,3-7-1 15,8-10-3-15,4-3-8 16,8-8-12-16,5 2-4 16,-5 5-2-16,-3 5 0 0,-7 13 2 15,-7 4-2-15,-4 13 1 16,0 4 0 0,-3 7 7-16,-1 2 2 15,7 0 5-15,-2-8 2 16,7-3 3-16,4-3 2 0,6-9 1 15,4 0 0-15,-2-5-128 16</inkml:trace>
  <inkml:trace contextRef="#ctx1" brushRef="#br0">14444 19044 0</inkml:trace>
  <inkml:trace contextRef="#ctx0" brushRef="#br0" timeOffset="33702.7809">7335 11451 501 0,'17'0'237'0,"26"0"-91"16,10 4-7-16,16-1-44 16,5-1-23-16,-8-2-47 15,-7 0-56-15,-17 0-270 0</inkml:trace>
  <inkml:trace contextRef="#ctx0" brushRef="#br0" timeOffset="33897.6895">7408 11532 628 0,'2'2'300'0,"12"1"-73"16,11 0-50-16,25 0-11 15,8-2-25-15,13-1-64 16,-7 2-21-16,-18-2-68 16,-9 1-194-16</inkml:trace>
  <inkml:trace contextRef="#ctx0" brushRef="#br0" timeOffset="34515.034">8468 11509 598 0,'-33'1'277'16,"-26"3"-110"-16,21 0-60 15,36 1-58-15,26 2-13 16,59-7-14-16,38 0 15 16,74-2 54-1,33-3 12-15,57 5 21 16,17-4 10-16,22 7-34 15,5-1-21-15,-29-1-37 16,-20 4-15-16,-63-7-9 16,-36-4 2-16,-56-2-123 0,-27 0-116 15</inkml:trace>
  <inkml:trace contextRef="#ctx0" brushRef="#br0" timeOffset="35175.8696">8835 10928 597 0,'4'-1'297'0,"1"-5"-85"16,1 3-30 0,-6-2-44-16,0-1-21 15,-1 2-46-15,-7-6-25 16,-7 5-35-16,-4-2-6 0,-7 0-4 16,-3 3-1-1,3 4-1-15,0 2-3 0,5 2-9 16,3 3-4-16,-2 7-4 15,-1 2-4-15,5 7 2 16,6 2 4-16,4-1 7 0,5-5 7 16,1-8 6-16,0-1 2 15,8-8-1 1,7 2-2-16,17 4-4 16,9-5-5-16,8 8-5 15,3 2-1-15,1 8 6 16,-9 4 3-16,-15 3 8 15,-14-1 9-15,-26-3 20 0,-7 1 11 16,-12-5 7-16,-4-3-1 16,-2-10-14-16,-2-6-3 15,4-10-38-15,8-4-40 0,8-4-97 16,9 1-75 0</inkml:trace>
  <inkml:trace contextRef="#ctx0" brushRef="#br0" timeOffset="35599.1305">9087 10968 958 0,'9'-4'402'15,"9"-2"-203"-15,-14 6-129 16,-4 6-25-16,-7 10-13 15,-2 1-7-15,-1 4-13 16,4 2-7-16,10-5-3 16,4 1-1-16,12-1-1 15,2-3 2-15,5-4 4 16,3-4 0-16,-5-3 3 0,-1-4-25 16,-6-6-64-16,-2 0-49 15,-5-11-103 1,-4-1 6-16,-1-4 69 15,-4-6 64-15,-2 3 141 16,0 7 45-16,-3 6 35 16,-2 9-3-16,1 5-29 15,0 5-17-15,3 8-20 16,1 7-8-16,0 2 2 16,1 2-2-16,1 2-11 0,1 0-5 15,3-1-12-15,0 2-6 16,3-3-8-16,2-4-18 0,-1-4-286 15</inkml:trace>
  <inkml:trace contextRef="#ctx0" brushRef="#br0" timeOffset="35761.2235">9505 11300 958 0,'2'-2'416'15,"4"-4"-218"1,-2 2-120-16,5 1-154 0,4 2-191 16</inkml:trace>
  <inkml:trace contextRef="#ctx0" brushRef="#br0" timeOffset="36118.4221">9957 11050 661 0,'-20'-15'398'16,"-14"-9"-11"0,0 6-255-16,-1 7-42 15,4 11-49-15,2 7-19 0,2 10-14 16,5 6-7-1,10 9-12-15,11 2 1 16,15 5 2-16,7 2 2 16,13-8 5-16,5-2 1 0,9-12 6 15,2-3 3-15,-1-16 3 16,-11-5 44-16,-14-13 42 16,-9-9 11-16,-15-6 15 15,-7-4-41-15,-11-2-42 16,-3 0-14-16,3 4-29 15,3 6-34-15,8 11-103 16,3 9-110-16</inkml:trace>
  <inkml:trace contextRef="#ctx0" brushRef="#br0" timeOffset="36455.201">10209 11066 831 0,'-9'-3'378'16,"-7"-5"-172"-16,-1 8-140 0,-1 3-48 16,5 12-37-16,4 7-6 15,10 5 10-15,6 5 11 16,12 0 5-16,4-1 3 15,7-4 8-15,0-6 9 16,0-12 28-16,1-3 19 16,0-11 51-16,0-5 11 15,-8-11 17-15,-4-8-8 16,-15-4-46-16,-5-5-12 0,-11 3-42 16,-4 4-10-16,-6 6-25 15,-1 7-15-15,-1 11-42 16,-1 7-81-16</inkml:trace>
  <inkml:trace contextRef="#ctx0" brushRef="#br0" timeOffset="36837.9403">10705 11092 796 0,'-4'-7'394'0,"-8"-8"-135"0,-2 6-78 16,-7-2-102-16,-2 9-42 16,-4 8-56-16,2 3-16 15,2 9-3-15,2 2 4 16,11 6 13-16,5 8 6 15,17 3 6-15,6 2 1 16,16-7 10-16,4-4 6 16,0-13 34-16,1-6 19 15,-7-12 48-15,1-7 17 0,-12-13 17 16,-6-7-5-16,-11-6-42 16,-11-6-23-16,-11 1-67 15,-8 1-49-15,-8 10-147 16,-11 7-140-16</inkml:trace>
  <inkml:trace contextRef="#ctx0" brushRef="#br0" timeOffset="37441.9788">8869 11848 641 0,'-1'-3'330'16,"1"-5"-100"-16,5-3-121 15,10 0-28-15,11-2-11 16,5 4-7-16,14 5-10 16,-2 4-8-16,1 8-32 15,-6 4-5-15,-16 6-1 16,-8 1 3-16,-18-2 6 16,-5-1 4-16,-5-2 2 15,-1-4-2-15,9-3-7 0,5-2-5 16,9-4-6-16,8 3-2 15,6 1-5-15,4 9 1 16,-2 7 1-16,-8 2 3 16,-11 2 3-16,-12-1 4 15,-21-2-3-15,-5 1 1 16,-9-3-1-16,5-6 6 16,12-8-75-16,9-4-71 15,16-7-309-15</inkml:trace>
  <inkml:trace contextRef="#ctx0" brushRef="#br0" timeOffset="37787.1612">9599 11902 664 0,'4'-10'336'0,"0"-11"-101"16,-2 0-34-16,-2 5-41 15,-5 2-22-15,-10 6-39 16,-6 4-21-16,-10 5-56 16,-3 6-12-16,0 11-13 15,0 5-7-15,7 11 0 16,7 0-1-16,16 7-3 16,5-1 1-16,18-4 0 15,5-5 1-15,13-12 6 16,-7-12 2-1,-15-3 6-15,0-1 4 0,37-3 12 0,-5-1 12 16,-21-10 28-16,-32-8 6 16,-24-2-5-16,-13 3-8 15,-14-4-29-15,-1 9-10 16,16 8-77-16,6-2-91 16</inkml:trace>
  <inkml:trace contextRef="#ctx0" brushRef="#br0" timeOffset="38146.6511">10000 11962 708 0,'-8'-17'365'0,"-9"-17"-85"15,0 2-78-15,-10 9-76 16,-3 9-32-16,-2 14-50 16,-2 6-14-16,7 10-18 0,0 6-4 15,9 7-8 1,4 2-7-16,11 2-1 16,6 1 1-16,12-4 3 0,7-1 5 15,14-7 5-15,5-7 2 16,10-9 6-16,2-6 12 15,-10-10 29-15,-8-4 14 16,-19-13 15-16,-9-5-3 16,-12-3-27-16,-10-8-24 15,-4 7-91-15,-2 3-70 0</inkml:trace>
  <inkml:trace contextRef="#ctx0" brushRef="#br0" timeOffset="38508.517">10367 11997 536 0,'0'-6'338'0,"0"-7"6"15,-5-5-68-15,-5 1-75 16,-5-2-34-16,-5 4-73 15,-3 4-34-15,1 11-54 0,0 3-17 16,2 16-13 0,2 2 0-16,7 11 3 0,2 4-4 15,11-1-1 1,8 0 0-16,11-10 4 16,7-4 6-16,3-7 13 15,0-9 7-15,2-7 49 0,-4-5 19 16,-3-9 40-16,-3 1 9 15,-15-10-22-15,-6-2-12 16,-15-5-41-16,-6-7-22 16,-3 7-161-16,5 1-377 0</inkml:trace>
  <inkml:trace contextRef="#ctx0" brushRef="#br0" timeOffset="39009.9196">11740 11426 626 0,'14'-6'364'15,"11"-2"-21"-15,17 4-255 16,8-1-27-16,7 8-39 0,-3 2-73 16</inkml:trace>
  <inkml:trace contextRef="#ctx0" brushRef="#br0" timeOffset="39164.0207">11811 11561 690 0,'5'1'349'0,"8"-1"-71"16,18-1-178-16,9 0-18 0,18-3-39 15,8 6-73 1,-4-1-298-16</inkml:trace>
  <inkml:trace contextRef="#ctx0" brushRef="#br0" timeOffset="39518.4417">12469 11496 701 0,'0'-12'379'0,"1"-11"-62"0,6-12-147 16,-3-5-16-16,0-6-41 16,-4 0-19-16,-1 9-14 15,-4 5-2-15,-3 17-2 16,3 6-5-16,0 7-46 15,-2 3-22-15,7 13-20 16,-3 6-8-16,6 12 11 16,5 8 4-16,6 5 7 0,-1 2 2 15,1-3 2-15,-5-6 0 16,-5-7 3-16,-5-8-1 16,-8-9-2-16,-5-3-2 15,-4-9-4 1,1-1-4-16,4-1-10 15,4-3-10-15,8-2-34 0,7 0-13 16,12 3-3 0,9 1 8-16,11 1-31 0,2 1-36 15</inkml:trace>
  <inkml:trace contextRef="#ctx0" brushRef="#br0" timeOffset="40042.0516">12954 11126 845 0,'9'-2'371'0,"6"0"-174"0,-4-1-27 16,-14 5-49 0,-4 1-24-16,-9 4-49 15,-3-1-17-15,-7-1-18 16,2 1-5-16,1-2-6 16,2 1-3-16,0 2-10 15,1 1-1-15,0 7-1 0,2 2 2 16,6 3 6-16,2 1 2 15,5-6 2-15,5 0 1 16,1-7 5-16,4-3 3 16,3-3 4-16,-1-2 0 15,16-5-2-15,5 1-3 16,12 2-9-16,6 3-3 0,1 14-2 16,2 5 1-16,-2 13 3 15,-5 5 2 1,-18 1 1-16,-9-2 0 0,-20-6 5 15,-5-6 5-15,-14-6 5 16,-6-3 3-16,-8-8-1 16,-7-6 2-16,1-9 1 15,1-5-12-15,11-8-101 16,6-1-92-16</inkml:trace>
  <inkml:trace contextRef="#ctx0" brushRef="#br0" timeOffset="40590.6368">13462 11059 1240 0,'11'-1'481'15,"8"1"-342"-15,2 4-58 0,-2 11-49 16,-4 2-8 0,-7 3-5-16,-1-1 1 0,-7-5-2 15,0-2 0-15,-2-5-1 16,1-2 2-16,0-5 9 15,1-2 0-15,0 1-4 16,0 0-5-16,4-15-16 16,17-32-6-16,-3 34-8 15,-2 2-1-15,0 7 0 16,-3 2 3-16,-2 5 4 16,1 6 1-16,-5 4 6 0,-4-2 2 15,-5-3 3-15,-2-1 1 16,2-4-1-16,2-2-1 15,0 0 2 1,0-1-1-16,0 0 0 16,4-2 2-16,12-6-5 15,32-21-2-15,-25 21-2 16,-4 2-4-16,-2 7-3 16,-3 5-3-16,-3 7-1 15,-4 6 1-15,-2 6 3 0,-1 2 3 16,0 3-49-16,2-1-110 0</inkml:trace>
  <inkml:trace contextRef="#ctx0" brushRef="#br0" timeOffset="40834.2931">13405 11370 862 0,'4'2'374'0,"17"0"-161"0,14 3-79 15,23-1-48 1,5-2-13-16,11-2-40 16,-1-5-12-16,-6 2-10 15,2-3 4-15,-12 3-112 16,-11 2-96-16</inkml:trace>
  <inkml:trace contextRef="#ctx0" brushRef="#br0" timeOffset="41189.5864">13725 11562 956 0,'-10'-3'423'0,"-7"-4"-210"0,-3 1-63 31,3 6-84-31,4 0-21 16,0 7-39-16,10 6-11 0,6 3-10 15,8 2-2-15,6 4 8 16,0 0 4-16,9 4 7 15,-2 2 2-15,1-6 6 0,-5 1 25 16,-8-2 40 0,-16-8 34-16,-16-3 25 15,-7-2-10-15,-13-7-25 16,13 5-30-16,5-6-30 16,7 0-12-16,10-9-59 15,4-1-53-15</inkml:trace>
  <inkml:trace contextRef="#ctx1" brushRef="#br0">9813 19044 0,'0'0'0,"0"0"0,0 0 0,0 0 16</inkml:trace>
  <inkml:trace contextRef="#ctx0" brushRef="#br0" timeOffset="58008.9454">1762 13430 515 0,'13'-9'335'16,"5"-6"-26"-16,5-18-56 16,1-6-22-16,1-12-47 15,1-5-27-15,-1-3-59 16,-5-3-21-1,-7-2-20-15,-4 0-13 16,-10 3-9-16,-4 8-7 16,-4 16-18-16,2 9-6 15,0 17-11-15,2 8-9 0,4 19-6 16,0 13-1 0,8 24 1-16,8 11 5 0,15 6 3 15,8 0 3-15,5-2 7 16,-1-7 4-16,-2-6 2 15,-6-9 2-15,-3-17 2 16,-4-7 0-16,-6-12-59 16,-6-6-94-16</inkml:trace>
  <inkml:trace contextRef="#ctx0" brushRef="#br0" timeOffset="58172.6965">1900 13251 961 0,'29'-2'395'15,"17"-3"-238"-15,10-1-89 16,3 2-19-16,-7 0-17 0,-6 1-90 16</inkml:trace>
  <inkml:trace contextRef="#ctx0" brushRef="#br0" timeOffset="58329.0561">1787 13086 847 0,'-8'-2'407'0,"-8"2"-174"16,10 0-78-16,19 2-107 16,9 5-35-16,27 2-26 15,16 4-32-15,13 8-375 16</inkml:trace>
  <inkml:trace contextRef="#ctx0" brushRef="#br0" timeOffset="58611.7269">2473 13287 862 0,'19'1'380'0,"24"5"-208"16,4-4-23-16,1-1-60 15,-1-2-32-15,-4-7-26 16,-8 0-2-16,-17-7 7 0,-6 0 5 15,-14-6 4 1,-6 0 0-16,-15 0-14 0,-6 1-12 16,-9 10-32-16,-3 0-12 15,7 15-4-15,4 5 1 16,7 10 15-16,8 4 4 16,10 7 3-16,0 5 4 0,5 4 3 15,2 1 3-15,4 1 4 16,2 0-1-16,0-8 0 15,-1-2-2-15,-2-7-172 16</inkml:trace>
  <inkml:trace contextRef="#ctx0" brushRef="#br0" timeOffset="58936.8619">3296 13226 1020 0,'-4'3'429'0,"-9"8"-245"16,-5 2-65-16,-11 7-68 15,-3 0-14-15,-3-8-19 16,2-4-37-16,7-12-64 16,2-11-15-16,1-7-7 15,6 0 34-15,-1 1 88 16,6 4 30-16,13 5 17 15,0 4-1-15,10 6-25 16,8 7-15-16,7 8-5 16,10 8 9-16,7 10 49 0,1 6 15 15,-5 2 29-15,-3-2 0 16,-9-8-41-16,-3-5-15 16,-4-12-33-16,-6-3-5 15</inkml:trace>
  <inkml:trace contextRef="#ctx0" brushRef="#br0" timeOffset="60066.7768">4423 14215 479 0,'1'-6'313'0,"0"-3"-3"15,-2 5-88-15,-11 12-103 16,-1 10-44-16,-6 9-49 16,2 11-11-16,5 6-5 15,8 2-1-15,12 2 1 16,8-8 0-16,9-12 1 16,3-5 3-16,3-14 2 0,-1-6 2 15,-3-12 9-15,-1-7 19 16,-6-14 25-16,-2-7 7 15,-5-3-6-15,-5-4-18 16,-7 5-27-16,-1 8-6 16,-5 12-4-16,0 10-6 15,-1 10-12-15,-1 7-6 16,1 13-6-16,2 7 0 16,7 9 6-16,9 2 0 15,13 0 3-15,5-6 1 0,2-8 3 16,4-8 0-1,3-12 5-15,0-5 3 0,0-9 42 16,-3-6 21-16,-10-10 33 16,-6-7 7-16,-7-5-30 15,-8-6-17-15,-8 8-35 16,-6 5-12-16,-8 11-54 16,-3 10-47-16,2 11-186 15,-1 7-253-15</inkml:trace>
  <inkml:trace contextRef="#ctx0" brushRef="#br0" timeOffset="60355.6283">5188 14210 1096 0,'-2'0'462'16,"4"0"-277"-16,7 3-72 0,21 1-81 16,11 0-12-16,13-1-4 15,-1 2-4-15,-8-2 0 16,-12 2-4-16,-11-1-65 15,1 2-95-15</inkml:trace>
  <inkml:trace contextRef="#ctx0" brushRef="#br0" timeOffset="60574.3599">5219 14471 705 0,'17'8'312'0,"23"3"-130"15,11 1 1-15,5-4-3 0,-4-3-13 16,-13-1-43 0,-10-1-31-16,-13-3-45 15,-4 0-9-15,-9-5-4 0,2 0-127 16</inkml:trace>
  <inkml:trace contextRef="#ctx0" brushRef="#br0" timeOffset="63014.6416">6215 14329 760 0,'-9'1'342'0,"-6"4"-178"0,15 2-67 16,37-2-48-16,21 1-7 15,40-2 6-15,21-2 20 16,29 5 10-16,8-1-3 15,9 2-2-15,-4 1-19 16,-33-8-28-16,-9 0-8 16,-36-7-56-16,-16-5-120 15</inkml:trace>
  <inkml:trace contextRef="#ctx0" brushRef="#br0" timeOffset="63664.8983">6592 13999 729 0,'7'-12'342'16,"15"-17"-105"-16,4-8-50 0,11 3-40 0,1 1-21 16,-3 10-55-1,-4 6-18 1,-12 10-29-16,-8 7-9 0,-7 10-15 15,-5 9-4-15,-9 16 2 16,1 3 1-16,6 7 1 16,5-4 1-16,15-10 1 15,4-5-1-15,7-12 3 16,2-5 1-16,-1-13 7 16,1-8 5-16,-5-12 11 15,-2-7 6-15,-1-6 2 16,-5-7 4-16,-4-2-5 15,-3 5-6-15,-7 11-6 16,-2 11-8-16,-6 19-11 16,-4 11-2-16,-3 16-5 15,1 11-3-15,6 11 6 16,5-3 0-16,8-1 1 0,6-7-47 16</inkml:trace>
  <inkml:trace contextRef="#ctx0" brushRef="#br0" timeOffset="64303.1662">6651 14693 692 0,'0'-2'402'16,"0"-1"-58"-16,-1 3-213 15,1 0-56-15,0 0-62 16,0 13-10-16,4 48 5 16,-1-24 2-16,-3 4 6 15,0-2-3-15,0-3 3 16,-1-9 0-16,1-9-1 16,-1-5 6-16,0-9 58 15,-2-5 23-15,4-7 18 16,2-7 0-16,-3-8-62 0,3-5-21 15,4-7-19 1,0 4-3-16,10 2 2 16,1 6-3-16,7 10-6 15,10 1-4-15,6 9-5 16,10 1-1-16,-1 4 0 16,2 2-15-16,4 4-233 15</inkml:trace>
  <inkml:trace contextRef="#ctx0" brushRef="#br0" timeOffset="66095.9035">7970 14256 994 0,'13'-4'397'0,"20"-1"-269"0,12 5-37 0,13 4-50 15,2 4-17-15,-6 2-70 31,-10-1-82-31</inkml:trace>
  <inkml:trace contextRef="#ctx0" brushRef="#br0" timeOffset="66264.4442">7994 14392 957 0,'12'2'394'0,"21"0"-227"15,18 0-34 1,25 0-43-16,6 3-23 16,-4-4-48-16,-5 0-96 15</inkml:trace>
  <inkml:trace contextRef="#ctx0" brushRef="#br0" timeOffset="66583.9579">8764 14321 819 0,'3'-1'319'16,"9"0"-225"-16,15-1-8 16,40 4-21-1,23 2 23-15,48 8 12 0,26 2-1 16,23 3 0 0,-1 0-19-16,-13-10-23 0,-13-2-5 15,-43-11-61-15,-21-6-80 16,-40 0-295-16</inkml:trace>
  <inkml:trace contextRef="#ctx0" brushRef="#br0" timeOffset="66938.4595">9146 14043 893 0,'7'-9'366'16,"9"-23"-217"0,0-3-20-16,0-8-22 0,-4-9-6 15,-11 11-37-15,-1 1-11 0,-9 11-27 31,-2 11-17-31,2 10-9 16,1 6-15-16,1 12-23 0,1 11-8 16,6 23-4-16,2 13 15 15,8 8 23-15,3 0 7 16,1-9 7-16,-3-7 5 0,2-14 7 16,-5-5-45-1</inkml:trace>
  <inkml:trace contextRef="#ctx0" brushRef="#br0" timeOffset="67386.4823">9676 13841 915 0,'7'-5'399'0,"8"-9"-207"15,-2-1-43-15,-13 4-59 16,1 2-24-16,-15 6-36 16,-8 0-14-16,-9 2-16 15,-8 1-3-15,1 0-3 16,0 1-10-16,5 9-35 16,6 2-8-16,0 8 0 15,8 2 10-15,2 5 33 0,2 1 7 16,9-1 5-16,0-1 1 15,6-9-1 1,1-3 4-16,8-6 22 0,4-6 11 16,15-5 7-16,10 0 2 15,13-1-21-15,6 7-12 16,3 8-4-16,-6 3-3 16,-13 8 2-16,-11 1 4 15,-22-1 12-15,-6 1 17 16,-16-6 20-16,-8-2 4 15,-11-4-4-15,-7-5-13 16,-5-6-17-16,3-2-35 0,9-6-152 16,6-2-177-16</inkml:trace>
  <inkml:trace contextRef="#ctx0" brushRef="#br0" timeOffset="67869.8944">9302 14739 814 0,'7'-8'427'0,"1"-9"-128"16,-5 1-91-16,-5 1-30 15,-9 1-54-15,0 1-26 16,-12 7-54-16,-3 2-26 0,-7 10-30 15,-3 6-9-15,6 13-7 16,5 5 1-16,13 9 2 16,11 4 3-16,15 4 5 15,9-6 4-15,16-5 12 16,3-12 4-16,1-18 8 16,-4-4 18-16,-13-13 24 15,-5-10 8-15,-13-14 8 16,-1-5-13-16,-8-5-26 15,-6 4-12-15,-8 8-49 0,-1 11-46 16,-6 17-184 0</inkml:trace>
  <inkml:trace contextRef="#ctx0" brushRef="#br0" timeOffset="68046.0047">9552 14975 852 0,'0'1'492'16,"-1"2"-55"-16,0 0-144 0,-1-5-131 15,2 1-58 1,0 0-80-16,0 0-91 0</inkml:trace>
  <inkml:trace contextRef="#ctx0" brushRef="#br0" timeOffset="68536.5338">9674 14660 1202 0,'6'-2'164'0,"-2"-3"-43"0,13-5 112 15,3 2-53 1,8-1-84-16,2 6-36 0,-1 4-40 15,-3 3-7-15,-4 3-8 0,-7 1-1 32,-14 4-1-32,-1 2 1 15,-12 6 2-15,0-1 2 16,2-3-1-16,-1 1-3 16,11-6-7-16,2-1-3 15,8-1-3-15,5-1 1 0,7 4 3 0,2 6 1 0,4 7 2 16,-6 3 1-1,-13 2 7 1,-8-3 6-16,-18-4 10 16,-10-2 5-16,-4-4-1 15,-4-7 0-15,8-9 5 16,5-2-65-16</inkml:trace>
  <inkml:trace contextRef="#ctx0" brushRef="#br0" timeOffset="68959.6699">10523 14210 859 0,'9'0'379'0,"9"0"-174"16,21 1-107-16,10 3-25 16,6-1-31-16,-2 1-17 15,-12-1-33-15,-5 1-61 0,-8-1-185 16</inkml:trace>
  <inkml:trace contextRef="#ctx0" brushRef="#br0" timeOffset="69140.0447">10649 14344 718 0,'5'6'380'16,"3"6"-120"-1,15 1-68-15,4-4-21 0,10-2-65 16,2-6-29 0,-1-4-39-16,1-3-209 15</inkml:trace>
  <inkml:trace contextRef="#ctx0" brushRef="#br0" timeOffset="69681.5248">11594 14223 464 0,'-33'-1'219'0,"-30"1"-65"16,6 0-23-16,22 1 7 15,12 0-15-15,23 1-29 16,16 2-12-16,33 2-37 15,23-1 7-15,29 7-10 16,17 3-9-16,31 1 16 0,-3 2 1 16,12-7 5-1,-7-5 4-15,-36-6-28 16,-16-2-7-16,-48-3-56 0,-19-2-52 16,-22 2-209-16</inkml:trace>
  <inkml:trace contextRef="#ctx0" brushRef="#br0" timeOffset="70036.9073">11476 13900 767 0,'7'-13'354'0,"8"-18"-139"15,2-2-22-15,-2-3-61 0,-2 0-29 16,-7 5-48-16,-1 6-15 16,-3 10-14-1,-2 3-1-15,0 10-17 16,-4 2-11-16,-1 6-17 15,4-6-7-15,0 14-1 0,-1 55 5 0,5-14 14 16,3 5 4-16,2 0 6 31,3-8 2-31,2-14 6 16,1-8-28-16</inkml:trace>
  <inkml:trace contextRef="#ctx0" brushRef="#br0" timeOffset="70340.8378">11845 13694 790 0,'-5'0'379'0,"-5"0"-160"16,8 10-123-16,4 7-32 16,16 13-17-16,10 7 8 0,12 8 5 15,3-2-9-15,-4-4-20 16,-5-5-6-16,-16-11-3 16,-9-3 3-16,-19-9-3 15,-8 0-19-15,-19-4-78 16,-6-3-42-16,-4-6-211 15</inkml:trace>
  <inkml:trace contextRef="#ctx0" brushRef="#br0" timeOffset="70486.1123">11859 13693 489 0,'12'-7'375'0,"15"-7"63"15,3 5-133-15,2 7-142 16,3 2-51-16,6 5-64 15,2 2-24-15,2 2-45 0,0 0-88 16</inkml:trace>
  <inkml:trace contextRef="#ctx0" brushRef="#br0" timeOffset="70814.9806">12500 13785 453 0,'-6'-6'280'0,"-8"-3"16"16,-5-2-76-16,-11 0-56 15,-2 4-29-15,-6 4-66 16,0 4-31-16,7 11-41 16,5 8-10-16,11 12-12 15,7 5-3-15,16 9 3 16,7-2 0-16,17-2 13 15,6-5 8-15,5-16 12 16,6-8 7-16,-6-13 59 16,-5-6 22-16,-13-17 40 15,-13-6 7-15,-16-18-49 16,-9-9-20-16,-10-5-48 0,-6 4-39 16,0 17-115-16,3 14-98 15</inkml:trace>
  <inkml:trace contextRef="#ctx0" brushRef="#br0" timeOffset="71381.9783">11778 14636 599 0,'-2'-6'362'16,"4"-8"7"0,8 1-166-16,12 0-61 15,9 0-12-15,6 4-23 0,1 1-16 0,7 8-35 32,-2 1-17-32,-3 8-24 0,-6-2-5 0,-19 4-5 15,-9 2 3 1,-19 2 3-16,-8 4 0 15,-10-2 2-15,-2 0-2 16,4-5-3-16,6-4 1 0,13-6-17 16,8-1-7-1,9 0-4-15,13 2-3 16,10 2 11-16,8 5 5 0,4 8 0 0,-4 3 1 16,-10 5 7-1,-12 2 7-15,-24-4 14 16,-13 0 8-16,-26-4 5 15,-9-6-2-15,-12-12-9 16,4-4-6-16,13-9-130 16,9-1-161-16</inkml:trace>
  <inkml:trace contextRef="#ctx0" brushRef="#br0" timeOffset="74268.6496">5339 15855 393 0,'-10'3'285'15,"-5"0"0"-15,8-2-67 16,7 2-43-16,16-1-83 15,11 0-41-15,16 2-35 16,10 1 0-16,10 1 1 16,-2 1-1-16,-1-1-27 15,-6-6-86-15</inkml:trace>
  <inkml:trace contextRef="#ctx0" brushRef="#br0" timeOffset="74449.9281">5412 16068 801 0,'13'2'321'16,"27"5"-190"-16,8 2 2 0,9-1-17 16,0 0-24-16,-8-3-47 15,-8-5-45-15</inkml:trace>
  <inkml:trace contextRef="#ctx1" brushRef="#br0" timeOffset="41628.7419">9208 18378 0,'0'0'0</inkml:trace>
  <inkml:trace contextRef="#ctx0" brushRef="#br0" timeOffset="75455.5722">6846 15764 952 0,'1'-3'410'15,"4"-4"-220"-15,-5 2-49 0,-21 3-70 16,-3-1-30-16,-15 0-35 16,-7-1 3-16,3-3-2 15,3 3-5-15,7 3-56 16,4 1-18-16,5 9-11 15,2 2 1-15,3 8 46 16,4 3 12-16,3 7 12 16,3 4 4-16,4 1 9 15,3-5 4-15,8-6 2 0,3-4 3 16,4-9 4 0,3 1 1-16,10-5-3 15,8-1-2-15,17 7-7 16,6 4-2-16,3 5 2 15,-8 4 0-15,-17 5 4 16,-16-4 2-16,-28 5 6 16,-14-1 2-16,-23 0 3 0,-8-4 0 15,-5-12 8-15,2-9 4 16,9-18 4-16,9-8-10 16,15-3-39-16,7-3-22 15,19 2-41-15,9 6-2 16,21-1-37-16,16 6-36 15</inkml:trace>
  <inkml:trace contextRef="#ctx0" brushRef="#br0" timeOffset="75786.5851">7216 15959 718 0,'-4'-9'376'0,"-9"-8"-88"15,-4-1-57-15,-8 5-83 16,-2 2-38-16,-6 8-60 16,2 3-24-16,2 16-26 15,5 7-5-15,8 13-8 16,6 3-1-16,10 5 3 16,5-4 3-16,15-2 2 0,5-3-1 15,16-13-2 1,5-6 2-16,9-16 7 0,-2-6 6 15,-7-14 16-15,-9-3 8 16,-18-6 31 0,-12-1 2-16,-14-1-4 0,-11-3-10 15,-15 3-41-15,-3 2-34 16,-4 7-141-16</inkml:trace>
  <inkml:trace contextRef="#ctx0" brushRef="#br0" timeOffset="76365.3505">8019 15929 626 0,'1'2'280'31,"1"4"-119"-31,4 10-82 0,3 13-61 15,0-1-1-15,0 4-6 16,-2-4 0-16,-1-6 0 16,-2-5 1-16,-3-7 2 15,1-4 11-15,-1-7 37 0,1-6 5 16,2-11 1-16,3-3-9 0,4-10-39 16,8 1-4-1,11 2-6 1,0 3-1-16,3 11-4 15,-2 7-4-15,-10 9-52 16,-2 8-97-16</inkml:trace>
  <inkml:trace contextRef="#ctx0" brushRef="#br0" timeOffset="76678.4676">8671 16017 505 0,'0'3'263'0,"0"4"-65"0,-3 4-47 15,-12 1-51-15,-5 4-21 16,-11 1-34-16,0 0-12 16,0-7-4-16,2-3 0 0,5-9-2 15,2-5-4 1,1-8-12-16,2-2-7 0,7-2-4 15,0 1-9-15,8 2-15 16,6 4-10-16,6 5 4 16,6 6 6-16,9 11 18 15,3 4 10-15,9 3 4 16,0 4 1-16,3-2-3 16,0-1 62-16</inkml:trace>
  <inkml:trace contextRef="#ctx0" brushRef="#br0" timeOffset="77122.2227">9015 16144 444 0,'4'-5'280'0,"4"-4"8"15,-1-3-40-15,-3 2-60 0,-3 1-32 16,-1-2-57-16,-5 0-18 15,-7-4-30-15,-6 0-8 16,-9-4-18-16,-1 2-12 16,-6 6-24-16,3 2-14 0,3 13-20 15,0 3-3 1,12 9 12-16,4 6 9 16,18 1 18-16,3 1 7 15,11-3 2-15,1-8 3 0,3-8 1 16,7-4 1-16,-1-10 6 15,3-6 2-15,-3-8 7 16,-4-10 2-16,-7-10-2 16,0-4 1-16,-7-11 3 15,-4-1 23-15,-8 2 29 16,-5 3-1-16,-3 39-15 31,3 7-33-31,1 1-43 0,-13-7-8 0,3 30-2 0,6 14 7 16,13 21 10-16,5 9 5 15,8 5 2 1,0 4-8-16,-2-7-189 16,-3-7-140-16</inkml:trace>
  <inkml:trace contextRef="#ctx0" brushRef="#br0" timeOffset="77413.3401">7925 16292 903 0,'15'-1'331'0,"13"2"-242"16,49 0-70-16,28 2 12 15,36 0 53 1,20 0 11-16,5-3-8 16,-3 0-5-16,-14 0-51 15,-19 1-13-15,-35 1-9 16,-17-2-61-16</inkml:trace>
  <inkml:trace contextRef="#ctx0" brushRef="#br0" timeOffset="77882.8631">8834 16591 303 0,'1'-6'241'0,"3"-2"70"15,-2 1-46-15,-14 0-83 16,-3 4-46-16,-12 0-67 15,-8 0-9-15,-7 3-1 16,-2-1-11-16,3 3-32 16,5 3-16-16,14 1-19 15,10 5-3-15,14 3 2 16,12 2 4-16,20 8 9 16,10 2 4-16,13 0 3 15,-5 2 3-15,-16-4 3 16,-10-2 2-16,-26-5 41 15,-9 4 22-15,-20-6 19 16,-7-3 5-16,-9-8-28 16,-5-8-17-16,12-11-49 0,3-5-129 15</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08T06:33:53.145"/>
    </inkml:context>
    <inkml:brush xml:id="br0">
      <inkml:brushProperty name="width" value="0.05292" units="cm"/>
      <inkml:brushProperty name="height" value="0.05292" units="cm"/>
      <inkml:brushProperty name="color" value="#FF0000"/>
    </inkml:brush>
    <inkml:context xml:id="ctx1">
      <inkml:inkSource xml:id="inkSrc61">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0-08T06:34:15.956"/>
    </inkml:context>
  </inkml:definitions>
  <inkml:trace contextRef="#ctx0" brushRef="#br0">1733 9168 451 0,'-8'-8'238'0,"-8"-16"-44"0,6-7-40 16,6-7-17-16,6-3 2 15,11-6 0-15,3 4-1 0,6 8-26 16,1 9-28-16,-1 23-41 15,5 13-17-15,13 23-20 16,6 6 3-16,16 6-1 16,2-2-2-16,-4-10 0 15,-4-5 1-15,-9-12 2 16,-6-5 4-16,-15-15 13 16,-7-4 9-16,-18-9 8 15,-6-10-1-15,-13-9-12 16,-2 0-10-16,2-1-14 15,3 6-6-15,10 12-16 16,4 8-10-16,13 14-6 16,7 9 1-16,2 12 11 15,18 5 10-15,3 2 10 0,-3 2 4 16,-1-2 12-16,-17-2 6 16,-17-4 10-16,-5-5 12 15,-13-7 13-15,-4-4-1 16,-6-4-11-1,2-1-15-15,11 2-110 0,6 0-155 16</inkml:trace>
  <inkml:trace contextRef="#ctx0" brushRef="#br0" timeOffset="631.599">3398 8733 752 0,'-1'-3'426'15,"-4"-4"-115"1,-19 4-111-16,-8 3-46 15,-20 5-78-15,13-3-21 16,19-1-20-16,1 2-8 0,-50 2-17 16,1-2-10-1,22-3-18-15,36 0-14 16,13 0-12-16,11 1 1 16,17 7 13-16,5 8 10 15,11 15 14-15,3 7 5 0,-14 13 19 16,-8 3 8-16,-29 0 9 15,-15 1 0-15,-22-5-12 0,-5-4-6 16,-2-9-4-16,6-7 0 0,17-17 1 16,-1-10-3-16,14-10-11 15,9-1-9-15,10-1-8 16,13 0-2 0,15 4 8-1,4 2 5-15,6 5 6 16,1 4 0-16,5 3 2 15,-3 3 0-15,-3-3-110 16,1 0-157-16</inkml:trace>
  <inkml:trace contextRef="#ctx0" brushRef="#br0" timeOffset="945.5116">3491 9075 1050 0,'6'-2'394'16,"11"-5"-302"-16,11 5-44 16,2 2-32-16,2 0-4 15,-3 4-3-15,-6 1 0 0,-8 0-65 16,-3-3-51-16,-12-2-53 16,-4-2-12-16,-5-1 64 15,-3 0 52-15,-1-3 77 16,3 4 42-16,5 2 55 15,2 7 19-15,1 9 6 16,1 0-18-16,0 8-37 16,1 0-22-16,4 2-33 15,3 2-13-15,5-4-14 16,3-4-61-16,14-7-147 16,-2-5-100-16</inkml:trace>
  <inkml:trace contextRef="#ctx0" brushRef="#br0" timeOffset="1335.2041">4005 9202 328 0,'4'-4'303'0,"2"-6"92"16,-6 0-55-16,-6 1-101 0,-3 0-47 15,-6-1-65 1,-1 1-31-16,-9 4-42 0,-6 2-18 16,-2 5-26-16,-2 9-4 15,6 4-6-15,9 3-6 16,15 5-6-16,7-2-1 15,21-1 0-15,10-5 1 16,10-12 7-16,0-3 2 0,-6-13 3 16,-8 1 3-1,-13-8 4-15,-1-1 0 0,-2 1 5 16,-4-2 0-16,0 1-1 16,-3 1-2-16,0 11-6 15,3 4-3-15,2 12-2 16,4 6 0-16,4 5 2 15,0 4 1-15,4 4 0 16,3-2 0-16,-4-6 1 16,3-4 0-16,-3-10 38 15,-2-5 11-15,-1-10 17 16,-5-3 5-16,-2-2-35 16,-3 0-12-16,-5 5-107 15,2 2-178-15</inkml:trace>
  <inkml:trace contextRef="#ctx0" brushRef="#br0" timeOffset="1904.1963">4908 9033 914 0,'-5'2'393'0,"1"1"-187"16,5 12-150 0,7 7-35-16,6 5-10 15,3-1-3-15,7-3-1 16,-2-4-1-16,5-12 4 0,1-6 2 0,-4-10 9 16,-5-7 2-16,-8-5 44 15,-7-2 16-15,-6 1 19 16,-3 1 7-1,-2 7-35 1,3 7-19-16,0 14-27 16,6 14-10-16,13 23-24 0,3 10-1 0,9 26 0 31,-6 6 1-31,-10 3 12 0,-11-5 3 16,-15-18 6-16,-7-12 3 15,-8-20 6-15,-2-9 6 0,-2-21 1 16,0-12-3-1,4-17-12-15,4-6-13 16,10-8-32-16,8-3-47 16,12-12-160-16,1-4-143 15</inkml:trace>
  <inkml:trace contextRef="#ctx0" brushRef="#br0" timeOffset="2055.1316">5178 8852 896 0,'6'-13'464'15,"2"-13"-140"1,0 9-95-16,-2 12-119 16,-2 7-42-16,-7 19-45 0,8 9-11 15,2 18-134 1,-3 7-146-16</inkml:trace>
  <inkml:trace contextRef="#ctx0" brushRef="#br0" timeOffset="2461.7405">5410 9092 719 0,'-3'-3'351'16,"3"0"-135"-16,-1 5-71 15,1-2-70-15,0 0-18 16,1 4-7-16,9 11-3 0,25 26-13 15,-17-32-5-15,1-5-7 16,2-4-1-16,1-10 10 16,-3-7 13-16,-5-6 18 15,-2-2 5-15,-8-1 2 16,-1 10-8-16,-1 5-17 16,-1 5-11-16,0 14-16 15,2 9-8-15,2 14-9 16,6 14 0-16,6 18 0 15,1 6-1-15,-1 10 0 16,1-5 2-16,-23-13 6 16,-7-5 4-16,-15-22 7 15,-11-3 1-15,9-12 4 16,-1-12-1-16,7-14-13 0,4-11-23 16,6-11-91-16,6-4-70 15,11-1-193-15</inkml:trace>
  <inkml:trace contextRef="#ctx0" brushRef="#br0" timeOffset="2625.8231">5934 9270 700 0,'8'1'399'16,"1"9"-38"-16,-2 3-89 0,-4 16-99 15,-3 5-36-15,-6 6-69 16,2 2-24-16,0-9-33 15,-4-5-147-15</inkml:trace>
  <inkml:trace contextRef="#ctx0" brushRef="#br0" timeOffset="3159.5887">6298 9094 912 0,'4'-1'401'0,"9"-3"-197"15,12 4-75-15,15-3-62 16,5 2-13-16,8 1-20 15,-2-4-9-15,-8 5-12 16,-4-3-2-16,-20-3-26 16,-4 5-59-16,-10-10-117 0,-4 5-73 0,-5 0-120 15,-7-1 48 1,-6 7 124 0,-5-1 105-16,1 10 223 15,2 0 49-15,1 3 49 16,5 5-8-16,6 0-54 15,-1 3-24-15,6 4-42 16,4 3-19-16,1 1-27 16,6-2-13-16,5-3-36 15,5-3-76-15</inkml:trace>
  <inkml:trace contextRef="#ctx0" brushRef="#br0" timeOffset="3432.0021">6915 9211 880 0,'-1'-6'436'16,"-1"-8"-155"-16,-4 1-58 16,-7 4-102-16,0 3-41 15,-5 6-52-15,4 6-12 16,1 6-16-16,3 10-3 16,9 5-3-16,2 4-1 0,13 2 0 15,5-5-1-15,11-8 3 16,-2-9 2-16,4-13 6 15,-4-7 5-15,-6-13 8 16,0-4 5-16,-16-6 34 16,-7 3 10-16,-17 3-2 15,-8 3-5-15,-4 9-40 16,0 5-73-16,7 11-531 16</inkml:trace>
  <inkml:trace contextRef="#ctx0" brushRef="#br0" timeOffset="3939.6297">7793 9138 720 0,'-4'-7'411'16,"-3"-7"-77"-16,-5 2-147 15,-5 3-47-15,-5 5-78 0,2 5-28 16,0 14-29 0,1 4-5-16,8 14-4 15,7 5-2-15,12 4 1 16,9 2 1-16,16-5 2 15,4-6 3-15,6-16 7 16,-3-8 3-16,-13-14 14 16,-11-7 5-16,-14-11 15 0,-8-3 0 15,-15-1-14-15,-7 2-7 0,-8 10-117 16,3 4-74 0</inkml:trace>
  <inkml:trace contextRef="#ctx0" brushRef="#br0" timeOffset="4316.4976">7944 9193 799 0,'-2'-3'407'0,"-4"-2"-129"16,3 5-66-16,-1 6-106 16,-2 4-43-16,4 10-52 0,-2 2-3 15,4 4-5 1,4 2 0-16,6-4-1 15,6-3 1-15,8-11 11 16,5-5 4-16,5-12 10 16,-2-7 4-16,-1-7-4 15,-5-2-2-15,-7-1-3 16,-4 2 0-16,-13 5 7 16,-3 4 2-16,-7 13-7 0,-7 5-4 15,3 11-16 1,4 6-4-16,11 4-2 0,9 0-1 15,9-5 2 1,6-6 0-16,3-9 3 16,2-6 7-16,-2-9 11 0,-7-5 4 15,-8-8 0-15,-4 0-4 16,-6-1-28-16,1 0-72 16,-6 1-211-16,-1-3-181 15</inkml:trace>
  <inkml:trace contextRef="#ctx0" brushRef="#br0" timeOffset="4424.5586">8263 9013 869 0,'-8'-11'460'0,"-3"-9"-135"16,0 4-70-16,3 9-133 16,4 1-54-1,7 5-65-15,1 6-99 0,8 8-377 16</inkml:trace>
  <inkml:trace contextRef="#ctx0" brushRef="#br0" timeOffset="4620.5001">8434 9065 2100 0,'3'23'32'0,"2"9"-7"16,3 25 28-16,6 24-33 16,-1 5-6-16,5 6-6 15,-1-5 0-15,0-20-1 16,1-11 0-16,-2-18-5 15,2-6-46-15,-3-13-194 16,0-11-197-16</inkml:trace>
  <inkml:trace contextRef="#ctx0" brushRef="#br0" timeOffset="4779.1835">8567 9319 1025 0,'0'-3'434'16,"-1"-4"-243"-16,12 7-125 15,8 3-38-15,13 1-27 16,4 4-17 0,7-3-147-16,-1-4-113 0</inkml:trace>
  <inkml:trace contextRef="#ctx0" brushRef="#br0" timeOffset="5018.5102">9049 9214 896 0,'4'0'437'15,"-1"0"-171"1,-4 5-63-16,0-5-68 15,-1 0-35-15,-30 17-34 16,-30 28-13-16,24-37-31 16,3-5-7-16,6-9-15 15,3-6-15-15,7-10-36 16,2-5-13-16,8-2-5 16,6 3 11-16,12 4 23 15,4 7 15-15,11 9 20 0,-1 6 16 16,8 13 32-16,1 8 7 15,2 14 2 1,-2 6-7-16,-7 4-23 0,0-4 8 16,-5-10-258-16</inkml:trace>
  <inkml:trace contextRef="#ctx0" brushRef="#br0" timeOffset="5873.1314">9641 9089 573 0,'0'-6'341'16,"-3"-6"-21"-16,2 4-53 0,0 10-105 16,1 10-51-16,8 18-83 15,1 6-15-15,5 11-4 16,-1 1-2-16,-3-3-62 0,3-7-75 15,-3-16-310 1</inkml:trace>
  <inkml:trace contextRef="#ctx0" brushRef="#br0" timeOffset="6101.3296">9809 9136 550 0,'5'-4'344'16,"0"-3"13"-16,-6 9-201 15,-7 3-48-15,-10 6-39 16,-5 4-17-16,-9-1-35 0,1-1-6 16,9-2-8-1,6 0-7-15,20-4-7 16,14-4 0-16,11 2 3 16,4-1 5-16,4 6 3 15,0 1 0-15,1 1-95 0,-2-4-68 16,-1-5-211-16</inkml:trace>
  <inkml:trace contextRef="#ctx0" brushRef="#br0" timeOffset="6267.0869">10049 9148 442 0,'-1'-13'338'15,"3"-12"71"-15,-8 7-82 16,0 6-123-16,2 11-37 16,-3 12-81-16,6 4-32 15,2 14-43-15,3 2-1 0,2 3-3 16,-1-2-1-16,1 0-2 15,1-6-4-15,4-9-181 16,5-4-337-16</inkml:trace>
  <inkml:trace contextRef="#ctx0" brushRef="#br0" timeOffset="6483.2155">10231 9112 855 0,'-2'0'416'16,"-3"0"-117"-16,7 11-180 31,4 6-43-31,3 9-15 16,5 7-6-16,0 0-22 0,1-2-8 0,3-9-10 31,-1-8 1-31,1-14 20 0,3-8 10 16,-5-14 18-16,1-6-1 15,-4 1-20 1,-7 0-11-16,-4 5-79 0,0 7-124 15</inkml:trace>
  <inkml:trace contextRef="#ctx0" brushRef="#br0" timeOffset="7005.9116">10765 9118 1074 0,'-7'-8'456'0,"-8"-7"-252"15,-4 3-77-15,2 11-74 16,-1-1-25-16,0 8-35 16,2 0 7-16,3 4-5 15,7 4-4-15,9 2-1 16,9 2-1-16,11-2 3 16,4-2 1-16,3-2 2 15,-2-5 2-15,-11-6 3 16,-5-1 2-16,-10-4 5 15,-2-1-1-15,-8 0-1 16,-5 2-2-16,-7 3-3 16,-7 2-3-16,4 8-2 15,2 5-1-15,9 1-1 0,6 3 0 16,7 0 5 0,8 0 2-16,6-2 8 15,-1-1 5-15,4-3 5 0,1-4 3 16,-1-9 0-16,3-6-3 15,4-7-7-15,2-6-2 0,2-6-4 16,-2-3 0-16,-4-4 3 16,-4 1 1-16,-11 4 1 15,-5 5 17 1,-3 8 16-16,-2 9 1 0,-4 7 0 16,2 5-19-16,-1 10-20 15,2 4-3-15,3 10-2 16,3 0-1-16,3 3-33 15,0-3-43-15,2-7-172 16,-1-4-163-16</inkml:trace>
  <inkml:trace contextRef="#ctx0" brushRef="#br0" timeOffset="7130.2137">10889 9004 1047 0,'-8'-27'537'0,"-10"-21"-149"16,8 19-231-1,10 11-62-15,5 14-72 16,2 4-29-16,21 15-267 0</inkml:trace>
  <inkml:trace contextRef="#ctx0" brushRef="#br0" timeOffset="7862.512">11145 9075 823 0,'-6'-2'348'0,"-2"2"-210"16,9 0-31-16,14 9-38 0,6-1-10 16,8-1 0-16,2-4-10 15,-2-3-17 1,1 0-6-16,-9-4-5 15,-4 4-1-15,-7 0 17 16,-6 0 6-16,-8 6-1 16,-7 1-1-16,-4 5-20 15,1 5-10-15,4 6-7 16,5 1-2-16,0 8-2 16,5 0 0-16,11 3-1 15,0-2-1-15,17-6-3 16,5-6-8-16,12-18-83 15,10-7-44-15,8-15-76 0,0-5-2 16,-2-8 85 0,-4 1 51-16,-19-1 129 0,-9 6 55 15,-19 10 81-15,-12 4 4 16,-6 13-39-16,-6 6-40 16,-13 11-78-16,0 5-8 0,-17 1-7 15,-1-1-2 1,0-6-2-16,5-5 0 0,10-12 4 15,6-6-2-15,10-12-4 16,4-4-7-16,13 0-9 16,6 3-3-16,11 7 1 15,3 5 1-15,3 11 5 16,1 4 1-16,-1 11 4 16,1 3 4-16,-2 0 4 15,-2-2 0-15,0-7-1 16,0-5 0-16,-1-14 1 15,2-6 0-15,-2-11 1 16,2-5-1-16,-2-1-5 16,0 3 0-16,-1 7-1 15,-5 5 0-15,-8 7 24 16,-1 7 6-16,-6 10 6 16,0 6 1-16,3 11-21 15,1 3-5-15,3-2-6 16,1-3-1-16,-1-8-8 15,-1-6-89-15</inkml:trace>
  <inkml:trace contextRef="#ctx0" brushRef="#br0" timeOffset="8675.3059">1802 9900 709 0,'-2'-7'365'16,"1"0"-121"-16,1 8-60 15,4 30-89-15,2 14-34 16,-1 24-27-16,-2 11-2 15,0 9-6-15,1-1-4 16,4-7-12-16,0-7-1 0,5-21-3 16,0-12-1-16,1-18-62 15,4-8-60 1,-3-11-243-16</inkml:trace>
  <inkml:trace contextRef="#ctx0" brushRef="#br0" timeOffset="9120.145">1892 10225 640 0,'2'-7'364'0,"9"-7"-63"16,6 1-142-16,14 4-110 15,5 2-26-15,7 5-16 16,4-2-2-16,-2 1-113 0,3-2-79 16,0-6-90-1,-9-4 0-15,-9-6 118 16,-1-1 109-16,-11-2 193 15,-4 4 59-15,-11 2 81 16,-6 3-3-16,-13 5-74 16,0 2-51-16,-7 4-81 15,-1 4-26-15,1 6-32 0,3 3-10 0,8 7-10 16,5 3-2 0,11 0-2-16,5 1 1 0,9-3 2 31,8-6 1-31,-2-7 2 0,0-3 1 15,-5-4 1-15,-7 1 0 16,-8-2-18-16,-9-1-6 0,-10 5-7 16,-3 4-1-1,-4 5 15-15,1 3 4 16,3 1 5-16,5 2 0 16,13-1 7-16,7 1 7 15,11-3 16-15,8-5 5 0,11-7 1 16,4-5-5-16,9-9-12 15,0-1-89-15</inkml:trace>
  <inkml:trace contextRef="#ctx0" brushRef="#br0" timeOffset="9535.1306">3211 9964 893 0,'-15'-6'423'16,"-20"1"-189"-16,1 7-83 16,5 22-103-16,6 6-31 15,7 6-18-15,15 5-5 0,11 1 1 16,9-2 1-16,16-4 1 16,1-11 1-16,6-11 2 15,-7-9 2-15,-4-12 17 16,-6-5 18-16,-17-5 44 15,-6-4 8-15,-22 2-6 16,-8 4-16-16,-20 2-46 0,2 6-11 16,2 4-65-1,13-2-73-15</inkml:trace>
  <inkml:trace contextRef="#ctx0" brushRef="#br0" timeOffset="9709.0662">3352 10001 939 0,'11'-3'441'0,"10"-5"-181"16,12 1-144-16,5 2-45 15,3-3-41-15,1 6-11 16,-7 1-10-16,-5-2-2 16,-5 7-93-16,-10-3-74 15,-5-1-312-15</inkml:trace>
  <inkml:trace contextRef="#ctx0" brushRef="#br0" timeOffset="9858.6637">3559 10002 482 0,'-2'6'301'0,"-6"7"-21"15,4 2-50-15,-1 7-83 16,5 3-25-16,3 5-33 16,3 2-18-16,0-1-28 15,-3-4-13-15,4-5-18 16,0-7-36-16,9-11-254 15</inkml:trace>
  <inkml:trace contextRef="#ctx0" brushRef="#br0" timeOffset="10123.3744">3996 10090 746 0,'-9'14'358'0,"-7"10"-133"16,-12 1-94-16,-4 2-33 15,-3-6-34-15,0-8-12 16,2-10-21 0,6-4-9-16,6-14-20 15,5-2-9-15,8-3-14 0,4-2-5 16,9 1 11-16,-3 3 11 16,17 6 22-16,4 5 17 15,5 11 20-15,8 5 2 0,-4 13-6 16,0 4-9-16,-5 5-18 15,1-1 11-15</inkml:trace>
  <inkml:trace contextRef="#ctx0" brushRef="#br0" timeOffset="10630.9115">4167 9998 753 0,'-14'8'324'0,"-11"16"-171"15,2 4-65 1,16 9-42-16,7 1-6 16,13-2 13-16,11 0 9 15,5-10 14-15,3-8 2 16,7-18-6-16,-1-7-8 0,-2-16-12 15,-2-8-5 1,-11-9-15-16,-8-5-4 16,-15-12-8-16,-14-4-8 0,-29-12-14 15,-8 1-7-15,-11 11-9 16,1 11-1-16,17 28-2 16,9 15-2-16,20 18-4 15,6 8 2-15,18 13 10 16,12 7 2-16,18 2 6 15,8 2 0-15,19-6-118 16,9-1-123-16</inkml:trace>
  <inkml:trace contextRef="#ctx0" brushRef="#br0" timeOffset="11264.6269">4784 10053 602 0,'-17'-8'333'0,"-9"-11"-121"15,-11 3-6 1,0 3-67-16,5 1-63 0,3 6-29 16,12 10-36-16,4 0-8 15,10 9-8-15,4 1-3 16,9 1 5-16,6 2 1 16,5 2 2-16,-1-2 1 0,-7-1 2 15,-2-1 2-15,-10-4 2 16,-4-1 2-16,-9-3 2 15,-2-3 2-15,-5 1-3 16,2-1-2-16,4 1-7 16,3 1-4-16,8 1-5 15,3 1-1-15,11 2 3 16,4 3 1-16,6 2 4 16,2 0 1-16,0-2 0 15,2-3 0-15,4-3 2 16,3-5 1-16,4-8 2 15,0-5 1-15,-5-9 1 16,-2-2-1-16,-5 5-1 16,-3-1-1-16,-4 3-1 0,-2 5 0 15,-4 6-2 1,1 3 0-16,-6 1 0 16,0 0 1-16,-7-2 2 15,0 1 3-15,-1 0 6 0,0 0-1 16,-1 0 0-16,1 0-5 15,0 0-4-15,-3-6-3 16,-2-1-2-16,-22-27-1 0,27 35-3 16,-1 0 0-1,-1 3 0-15,2-3-1 0,0 0 5 16,0 9 9 0,-3 16 14-16,-4 37 6 15,8-20 14-15,2 4-5 0,0 7-7 16,6 1-6-16,-1-2-10 15,-3-4-5-15,3-6-3 16,-3-9-4-16,2-5-159 16,7-4-242-16</inkml:trace>
  <inkml:trace contextRef="#ctx0" brushRef="#br0" timeOffset="11610.9425">5197 10110 909 0,'2'3'352'16,"1"7"-235"-16,2 5-58 16,-6 8-16-16,3-2 0 15,-2 0-1-15,0-4-2 16,0-6-5-16,-1-2-7 15,-2-10-7-15,8-7-2 16,5-10-5-16,5-6-3 16,13 0-7-16,-4 2-2 15,-2 6 13-15,0 9 9 16,-7 5 16-16,-5 6 5 0,-2 11-9 16,1 2-8-16,-5 8-14 0,5-5-4 15,-3-1-32 1,1-5-76-16,-2-5-274 15</inkml:trace>
  <inkml:trace contextRef="#ctx0" brushRef="#br0" timeOffset="11772.0835">5302 9892 1041 0,'0'-5'500'16,"0"-4"-202"-1,0 4-102-15,5 11-131 0,-2 3-27 0,4 6-86 32,3 6-155-32</inkml:trace>
  <inkml:trace contextRef="#ctx0" brushRef="#br0" timeOffset="12234.4722">6077 9965 849 0,'13'3'354'0,"16"4"-207"16,10 1-49-16,9 2-48 15,2-2-11-15,-3 0-12 16,-8-2-5-16,-11-4-6 0,-12-2 0 15,-11-5-3 1,-5-1-3-16,-15-2-5 16,-4 3-3-16,-10 9-8 15,-1 4-2-15,4 8-3 0,4 6 0 16,12 1 6-16,7 1 1 16,14 4 4-16,7-4 2 0,14-3-1 15,0-5 0 1,3-5-69-16,2-3-68 15</inkml:trace>
  <inkml:trace contextRef="#ctx0" brushRef="#br0" timeOffset="12486.9193">6692 10108 593 0,'2'0'316'0,"0"4"-70"16,-2 6-73-16,-14 6-88 15,4 0-17-15,-12 1-31 16,-3-2-11-16,1-7-9 15,-8 0-2-15,4-12-32 16,1-4-10-16,9-6-7 16,-1-2 0-16,13 4 24 15,3-2 10-15,8 3 24 16,10 2 17-16,4 3 43 16,6 8 19-16,4 9 8 0,-2 6-6 15,4 12-26-15,1 3-19 16,5-2-25-16,2-2-47 0</inkml:trace>
  <inkml:trace contextRef="#ctx0" brushRef="#br0" timeOffset="12897.1687">6882 10007 883 0,'-4'-1'394'16,"-1"7"-211"-16,3 4-55 15,17 18-64 1,5 12-18-16,18 20 7 15,5 15-1-15,4 15-8 16,3 1-8-16,-10-11-61 0,-4-14-80 16,-10-22-157-16</inkml:trace>
  <inkml:trace contextRef="#ctx0" brushRef="#br0" timeOffset="13108.3224">7186 10110 769 0,'-16'-3'453'16,"-13"-1"1"-16,-4 9-334 15,-3 10-45-15,0 18-46 16,-1 10-11-16,1 19-4 16,0 4-3-16,5 6-7 15,3-6 1-15,12-9-77 16,2-12-57-16,11-17-256 15</inkml:trace>
  <inkml:trace contextRef="#ctx0" brushRef="#br0" timeOffset="13388.2886">7354 10153 873 0,'-3'0'380'16,"-7"0"-201"0,6 6-107-16,4 7-33 15,7 4-11-15,9 3 7 16,5 3 16-16,3-5 6 16,7-2 4-16,3-6-2 0,-1-9-3 15,-3-4-1-15,-9-8-9 16,-7-2-6-1,-11-3-15-15,-3 1-7 0,-4 0-113 16,-2-1-93 0</inkml:trace>
  <inkml:trace contextRef="#ctx0" brushRef="#br0" timeOffset="13513.0211">7454 9939 1018 0,'-5'-9'485'15,"-1"-7"-188"1,-2 5-67-16,6 8-115 15,4 4-41-15,0 8-59 0,8 5-26 16,5 7-300-16</inkml:trace>
  <inkml:trace contextRef="#ctx0" brushRef="#br0" timeOffset="14212.0186">7778 10060 789 0,'2'0'366'16,"1"0"-143"-16,16 1-132 15,5 4-30-15,5-4-23 16,5 0-8-16,-1-1-12 16,-2-2-3-16,-5-2-4 15,-3 4-2-15,-12-2 3 16,-10 1-4-16,-10 2-3 15,-11 0-3-15,-8 3-4 16,2 2-2-16,1 7-2 16,8 0 1-16,7 5-1 15,8 3 3-15,7 0 3 16,4-2 2-16,8-1 5 16,-3-5 2-16,5-7 5 15,1-3 1-15,2-9 2 16,0-3-1-16,-3-6-3 0,0-2-3 15,-4 4-5-15,-1 0-2 16,-4 4-2-16,4 6-1 16,-8 7 0-16,-4 5 0 15,-1 8 1-15,-3 3 2 16,3 1-1-16,0-3 0 16,0-5-1-16,3-7 2 15,1-11 1-15,5-7-1 16,2-7 1-16,6-1-2 0,2-3-1 15,5 1 1-15,7 3 5 16,-1 0 8-16,0 10 13 16,-3 4 7-16,-12 11 8 15,-2 10-1-15,-11 12-5 16,2 4-5-16,-5 7-12 16,0-2-7-16,7-2-29 15,2-4-74-15,4-12-286 16</inkml:trace>
  <inkml:trace contextRef="#ctx0" brushRef="#br0" timeOffset="14585.0387">8454 10083 760 0,'0'-1'402'0,"0"-3"-68"0,16 6-226 15,8-1-35 1,12 2-32-16,11 2-7 0,7-4-16 16,0-1-7-16,-3 0-5 15,-11-6 0 1,-14 2-1-16,-6 0-1 0,-12 1-1 16,0 3 0-16,-4-3-1 15,-8 1-1-15,-2 1-1 16,5 0-1-16,0 1-3 15,-6 1 0-15,-4 2 1 16,-27 23 2-16,30-11 1 16,-2 3 2-16,2 4 0 15,6 5 1-15,4-2 0 16,6 1-1-16,13-4-1 16,0-6-1-16,10-9-68 15,6-5-83-15</inkml:trace>
  <inkml:trace contextRef="#ctx0" brushRef="#br0" timeOffset="14870.1612">9329 10111 762 0,'0'0'391'15,"-3"1"-128"-15,-5 2-84 0,-9 10-107 16,-10-2-25-16,-11 7-22 16,-4 0-7-1,-4-4-10-15,4 0-2 16,4-13-3-16,5-1 0 15,9-11 1-15,5-3-1 16,8-4-5-16,5 0-7 16,11 2-6-16,7 2 0 15,7 7 9-15,3 2 8 0,2 9 20 16,0 5 13-16,0 10 32 16,1 5 11-16,4 5 0 15,1 1-11-15,0-5-35 16,-3-4-12-16,-2-6-133 15,0-6-153-15</inkml:trace>
  <inkml:trace contextRef="#ctx0" brushRef="#br0" timeOffset="15035.5542">9711 10242 1309 0,'5'7'537'15,"-1"14"-347"-15,0 3-41 16,-12 2-90-16,-4-1-22 16,-2-6-71-1,-3-1-118-15</inkml:trace>
  <inkml:trace contextRef="#ctx0" brushRef="#br0" timeOffset="15608.1233">10529 10112 739 0,'-9'10'332'15,"-18"12"-155"-15,-7 6-37 16,-6-3-69-16,-1-1-20 15,7-6-31-15,4-8-2 0,7-11-3 16,4-10-3 0,4-8-12-16,7-5-8 0,12-1-9 15,4 1 11-15,10 7 45 16,2 2 19-16,2 13 21 16,3 5-6-16,2 14-33 15,-4 10-14-15,1 9-13 16,-3-1-30-16,-1 0-269 15</inkml:trace>
  <inkml:trace contextRef="#ctx0" brushRef="#br0" timeOffset="15759.6678">10365 9895 1057 0,'0'-1'398'16,"1"-5"-277"-1,5 10-104-15,7 7-64 16,10 11-255-16</inkml:trace>
  <inkml:trace contextRef="#ctx0" brushRef="#br0" timeOffset="16016.2702">10683 10167 713 0,'11'7'375'15,"19"3"-107"-15,1-6-88 0,-2-5-89 16,0-8-18-16,-7-8-19 0,-1 0-6 15,-7-4-19 1,-5 3-8-16,-13-5-8 0,-12 2-3 16,-7 6-12-1,-1 5-8-15,1 12-6 16,2 8 0-16,-1 12 5 16,5 6 3-16,8 12 4 15,3 2 3-15,8 4 1 16,2 1 2-16,-1-1 1 15,3-1 1-15,0-9-1 0,4-6 0 0,3-10 0 32,1-9-26-32,4-11-295 0</inkml:trace>
  <inkml:trace contextRef="#ctx0" brushRef="#br0" timeOffset="16339.0585">11342 10081 964 0,'-8'7'402'15,"-11"11"-246"-15,1 5-37 16,-2 0-63-16,-6 1-20 16,0-4-24-16,-9-5-1 15,-5-9-4-15,3-4-2 0,-5-8-4 16,14-6-2-16,7-2-3 15,7 0-3 1,15 0-5-16,1 1 2 0,15 6 17 16,2 1 12-16,5 8 29 15,4 6 12-15,2 10 12 16,-1 8 3-16,2 5-11 16,-5 2-12-16,0-4-26 15,-8-4-7-15</inkml:trace>
  <inkml:trace contextRef="#ctx0" brushRef="#br0" timeOffset="17204.5287">3444 11306 628 0,'2'-2'297'0,"11"-8"-122"15,5-5-24-15,10-13-49 0,3-4-12 0,7-4-15 16,-1 2-3 0,-1 10-12-16,-3 9-11 15,-12 14-17-15,-4 9-7 0,-9 22-8 16,-5 8-2-1,-4 19-4-15,-2 5 0 16,3 0-4-16,7-3 0 16,1-13-1-16,5-14-2 15,4-14 3-15,3-10 3 16,11-16 13-16,1-10 3 16,2-15 0-16,0-10-4 0,-11-19-9 15,2 5-4-15,-8 0-4 16,-5 2 0-16,1 19-5 15,-2 6-1-15,-7 18-3 16,2 10 1-16,-7 18 0 16,-7 6 2-16,3 21 2 15,-2 9 3-15,5 10 2 16,2-2-1-16,8-11-1 16,1-7-1-16,8-23-47 15,9-4-109-15</inkml:trace>
  <inkml:trace contextRef="#ctx0" brushRef="#br0" timeOffset="17988.4301">4221 11510 460 0,'-6'7'271'15,"-3"5"12"1,1 7-210-16,3 5-24 15,8 4-29-15,4 0-13 16,6-4 1-16,4-8 2 16,7-11 20-16,-1-5 7 0,2-15 11 15,-3-5 1-15,-8-4 8 16,-3-3 3-16,-6 1-1 16,-5-1-4-16,-5 9-27 15,0 4-13-15,3 12-16 0,2 6-3 16,5 15-1-1,4 9-1-15,7 12 4 16,6 8 1-16,-1 3-1 16,-4 3 2-16,-13-2 1 15,-9-3 4-15,-20-9 33 16,-7-8 10-16,-16-15 19 16,1-6 6-16,2-17-26 15,5-10-10-15,17-12-50 0,5-7-51 0,23-1-147 16,10-1-154-1</inkml:trace>
  <inkml:trace contextRef="#ctx0" brushRef="#br0" timeOffset="18339.2465">4722 11100 760 0,'-10'7'361'0,"-16"5"-117"15,-7 7-59-15,-1 11-64 16,1 3-29-16,10 12-56 16,6 7-19-16,15 1-11 15,8 2-2-15,17-5-3 16,8-8-1-16,9-14 3 16,3-10-38-16,2-11-135 15,-1-7-158-15</inkml:trace>
  <inkml:trace contextRef="#ctx0" brushRef="#br0" timeOffset="18560.6193">4962 11101 705 0,'-2'-8'407'0,"-1"-5"-33"16,1 6-147-1,1 12-112-15,2 9-36 16,-3 12-53-16,1 8-7 15,0 12-4-15,-5 5-4 0,6 7-5 16,0 3-1-16,7-6-2 16,8-8-1-16,10-14-2 15,1-11 0-15,5-8-110 16,0-5-98-16</inkml:trace>
  <inkml:trace contextRef="#ctx0" brushRef="#br0" timeOffset="18716.4303">4807 11333 949 0,'0'0'412'16,"4"0"-216"-16,12 2-84 16,17 5-75-16,4-1-12 15,8-1-11-15,1 0-23 0</inkml:trace>
  <inkml:trace contextRef="#ctx0" brushRef="#br0" timeOffset="18914.1344">5263 11125 1081 0,'-1'0'521'0,"1"-2"-207"15,6 8-140 1,11 19-117-16,7 6-23 0,10 21-3 0,-2 3-1 15,-10 4-5 1,-5 0-4-16,-18-13-10 16,-4-4-26-16,-4-17-171 15,-2-7-235-15</inkml:trace>
  <inkml:trace contextRef="#ctx0" brushRef="#br0" timeOffset="19147.0434">5770 11272 1016 0,'-2'0'480'15,"-1"-3"-208"-15,11 6-149 16,9 0-52-1,13 2-47-15,8 2-3 16,2-2-10-16,1 2-10 16,-6-1-186-16</inkml:trace>
  <inkml:trace contextRef="#ctx0" brushRef="#br0" timeOffset="19337.467">5769 11438 964 0,'4'2'466'15,"4"1"-143"-15,16 2-160 16,8 1-42-16,8-2-34 16,-1 0-25-16,-2-4-45 15,-3 1-123-15</inkml:trace>
  <inkml:trace contextRef="#ctx0" brushRef="#br0" timeOffset="19787.45">6418 11357 791 0,'4'0'362'16,"8"-1"-150"-1,10 0-21-15,21-2-54 0,8 0-31 0,17 2-58 32,2-2-19-32,-6 1-84 0,-8 0-118 15</inkml:trace>
  <inkml:trace contextRef="#ctx0" brushRef="#br0" timeOffset="20235.0994">7046 11318 568 0,'5'-7'252'16,"7"-8"-124"-16,0-5-53 15,3-5-19 1,-1-3 20-16,-6-5 45 15,-3 2 15-15,-7 4 2 16,-2 9-16-16,-3 8-42 16,0 7-17-16,3 9-31 15,-2 4-13-15,5 12-13 16,1 7-2-16,8 11 0 0,2 7-1 0,3 9 1 31,-3 0 3-31,-3-6 0 16,-2-6 2-16,-7-13 2 15,-6-9 3-15,-10-7 1 16,-5-5 0-16,-3-5-1 16,-1-1-3-16,6-5-3 15,6-1-4-15,10-6-12 16,5-1-4-16,12 2-2 0,6-3 2 16,8 9 9-16,5-2 3 15,5 4 0-15,1 2-1 16,4-1-69-16,3-2-96 15</inkml:trace>
  <inkml:trace contextRef="#ctx0" brushRef="#br0" timeOffset="20777.9051">7687 11136 442 0,'6'-5'301'0,"6"-1"34"16,-6-1-90-16,-7 6-99 15,-9 1-42-15,-12 0-69 0,-3 6-19 16,-11-2-6-16,1 0-2 15,2-1-4-15,3-3-1 16,7 0-4-16,4 0-3 16,5 2-2-16,1 3-1 15,4 3 0-15,4 2 1 16,0 1 5-16,1 2 3 16,6 3 10-16,-2-2 1 15,5 1 3-15,1-4-2 16,-5-6-4-16,5 1 2 15,3-9 8-15,2-1 2 0,10-7-1 16,3 1-3-16,8 7-11 16,1 1-3-16,10 9-2 15,0 7 1-15,1 8 1 16,-2 5 2-16,-15 7 0 16,-6 4 1-16,-21 1 2 15,-7 1 1-15,-19-5 1 16,-11-4 1-16,-8-5-1 15,-7-8 0-15,4-13 1 16,0-4 1-16,14-14-14 0,5-4-40 16,16-7-212-1</inkml:trace>
  <inkml:trace contextRef="#ctx0" brushRef="#br0" timeOffset="21452.1554">8182 11115 536 0,'8'-1'272'15,"12"-2"-75"1,0 7-20-16,-1 4-54 0,-2 6-21 16,-7 8-37-1,-2 1-5-15,-8 1-13 16,-5-2-8-16,2-7-18 16,-2-6-7-16,6-9-12 0,5-3-18 15,9-12-19 1,1-4-1-16,4-4 3 15,-3-2 16-15,-2 2 19 0,2 4 15 16,-5 9 30-16,-2 4 6 16,-3 11 3-16,-5 5-9 15,-2 6-23-15,-1 5-4 16,-1 2-5-16,-2-2-4 16,4-4-5-16,0-4-2 15,4-10-4-15,4-3-4 16,2-10-11-16,6-4 0 0,4-8 2 15,0 1 5-15,2-2 8 16,-6 2 5-16,1 11 7 16,-2 2 2-16,-7 11 5 15,1 10 0-15,-3 8-5 16,-1 2-4-16,5 5 0 16,2-4-53-16,3-3-273 15</inkml:trace>
  <inkml:trace contextRef="#ctx0" brushRef="#br0" timeOffset="21651.3504">8215 11431 1046 0,'19'-4'469'0,"8"-4"-213"15,20 2-126-15,7 1-30 16,7 1-38-16,6 1-17 16,1 3-70-16,-2 0-98 15</inkml:trace>
  <inkml:trace contextRef="#ctx0" brushRef="#br0" timeOffset="22060.5534">8457 11643 785 0,'-17'-1'356'15,"-12"0"-166"-15,8 2-101 16,3 4-30-16,10 5-29 16,6 1-7-16,6 4 3 15,7 7 8-15,13 3 13 16,5 4 2-16,7 4-5 0,-5-2-5 0,-13-3 13 15,-11-1 24 1,-16-6 46-16,-10-5 14 16,-14-7-13-16,1-7-26 15,3-6-51-15,3-7-19 16,12-8-42-16,5-3-79 16</inkml:trace>
  <inkml:trace contextRef="#ctx1" brushRef="#br0">9130 19044 0,'0'0'0,"0"0"0,0 0 0,0 0 0,0 0 0,0 0 0</inkml:trace>
  <inkml:trace contextRef="#ctx0" brushRef="#br0" timeOffset="23331.1477">1594 12989 707 0,'-7'-5'410'16,"-7"5"-23"-16,6-11-205 15,8-5-34-15,8-8-47 0,7-15-24 16,8-7-34 0,1-3-3-16,3 5-9 15,-2 7-1-15,3 20-7 16,4 11-7-16,18 26-6 0,11 16-4 15,16 14-4 1,0 6 2-16,-3-4 0 16,-10-9-1-16,-17-15-1 0,-9-9-3 15,-20-19-22-15,-9-5-7 16,-19-15-6-16,-6-6 1 16,-13-9 20-16,-2-2 9 15,8-1 3-15,-3 5-2 16,15 9-18-16,5 5-11 15,12 17-8-15,5 3 4 16,14 15 16-16,2 5 10 16,7 8 10-16,3 3 2 0,-11 0 6 15,-1 3 5-15,-15-2 15 16,-9-3 12-16,-13-4 6 16,-7-4 0-16,-4-11-12 15,2 0-46-15</inkml:trace>
  <inkml:trace contextRef="#ctx0" brushRef="#br0" timeOffset="24029.3324">3180 12684 539 0,'-4'0'287'0,"-4"0"-66"15,-4 1-44-15,-17 6-57 16,-5 3-13-16,-10 4-23 16,-14 0-11-16,-6-5-20 15,1-4-17-15,11-4-22 0,15-1-5 16,21 0-23 0,9 0-17-16,12-3-4 15,5 0 0-15,22 3 13 0,9 5 16 16,11 12 16-1,0 8 11-15,-10 18 13 16,-11 8 3-16,-24 6-1 0,-11-1-6 16,-26-5-6-16,-7-5-3 15,-8-7-5-15,2-6-3 16,6-11 0-16,12-9 2 16,11-13-7-16,7-1-7 0,7-10-9 15,6 4-7 1,18 2 2-16,8 4 8 15,19 11 7-15,3 5 8 0,-4 8 2 16,-3 2-2-16,-2-5-2 16,-4-2-13-16,-2-11-268 15</inkml:trace>
  <inkml:trace contextRef="#ctx0" brushRef="#br0" timeOffset="24345.9033">3181 13044 1041 0,'8'-5'414'16,"15"-1"-249"-1,4-2-53-15,12 5-32 16,2 1-19-16,0 1-40 16,0 2-10-16,-13 2-9 0,-6 0-38 15,-13 0-109-15,-4-3-64 0,-5 0-123 16,-4-2-5-1,3 1 103-15,0 0 83 16,0 1 203-16,0 0 88 16,-5 1 85-16,1 0 2 15,-2 3-49-15,5 4-35 0,-28 38-78 16,30-25-20 0,8-3-29-16,4 1-9 15,6-1-56-15,3-2-79 0,4 0-198 0</inkml:trace>
  <inkml:trace contextRef="#ctx0" brushRef="#br0" timeOffset="24737.5733">3671 13206 469 0,'9'-6'266'0,"9"-5"-40"15,-2-3-37-15,-2-2-46 16,-4-3-1-16,-4 0-9 16,-5-2-4-16,-9 4-19 15,-7 4-29-15,-12 5-35 16,-2 5-15-16,-1 6-19 15,3 5-5-15,7 6-8 0,2 2-3 16,11 4-2 0,0-3-1-16,13 1 0 0,4 2 1 0,10-5 1 15,5-5 1 1,4-9 2 0,1-2 1-16,0-10 2 15,-4-1 3-15,-5-5 2 16,-1 0 2-16,-10 5-1 0,2 1 0 15,-3 6-3-15,-1 4-1 16,2 5-2-16,1 5 1 16,2 6 0-16,2 3-1 15,7-1 1-15,0 1-1 0,1-7 2 0,-2-7 2 32,-1-8 26-32,-2-7 16 15,-4-7 20-15,1-1 4 0,-7-1-21 16,1 0-11-16,-6 0-160 15</inkml:trace>
  <inkml:trace contextRef="#ctx0" brushRef="#br0" timeOffset="27625.8144">4605 13015 697 0,'-1'-12'394'15,"1"-4"-104"-15,3 9-120 16,10 11-39-16,9 19-71 16,5 3-20-16,9 10-12 15,3 3-5-15,2 0-10 16,-7-2 0-16,-1-3-179 15,-9-9-180-15</inkml:trace>
  <inkml:trace contextRef="#ctx0" brushRef="#br0" timeOffset="27792.1274">5001 12969 841 0,'-17'5'371'16,"-28"13"-186"-16,-7 0-53 0,-4 17-51 31,-3-2-19-31,6 1-23 16,6-2-19-16,17-4-32 0,8-10-61 0,18-9-236 31</inkml:trace>
  <inkml:trace contextRef="#ctx0" brushRef="#br0" timeOffset="27981.1264">5239 12627 854 0,'-10'4'358'0,"-16"3"-213"16,-1 5-69-16,1 8-62 15,0 3-12-15,5 7-63 16,8 3-164-16</inkml:trace>
  <inkml:trace contextRef="#ctx0" brushRef="#br0" timeOffset="28166.8091">5192 12857 585 0,'1'9'319'15,"1"4"-14"-15,11 10-200 16,6 7-3-16,10 9-34 16,4-1-23-16,2 1-25 15,-5-3-8-15,-3-11-88 16,-5 2-100-16</inkml:trace>
  <inkml:trace contextRef="#ctx0" brushRef="#br0" timeOffset="28337.785">5467 12993 1082 0,'-16'9'439'0,"-29"11"-271"15,-3 6-53-15,-11 3-55 16,0 1-14-16,12-2-24 16,9-2-9-16,19-7-110 15,11-4-98-15</inkml:trace>
  <inkml:trace contextRef="#ctx0" brushRef="#br0" timeOffset="28504.4351">5779 13153 978 0,'-6'8'424'16,"-10"13"-236"-16,-6 3-67 15,-4 3-65-15,2-2-104 16</inkml:trace>
  <inkml:trace contextRef="#ctx0" brushRef="#br0" timeOffset="29115.3762">6168 12947 493 0,'1'1'272'15,"4"3"-36"-15,12 2-111 0,10 2-9 16,18-4-38-16,5-2-28 16,3-2-23-16,2-1-8 15,-13-3-11-15,-8-4 0 16,-11-2-53-16,-8-3-61 15,-9 1-117-15,-4 4-75 16,-9 4-9-16,-6 4 60 16,-5 11 176-16,-4 3 118 0,0 3 160 15,4 6 32-15,-1-1-9 16,4 1-27-16,7 7-65 16,-1-4-22-16,7 4-43 15,2-3-19-15,9-3-34 16,3-2-12-16,14-10-74 15,3-2-101-15</inkml:trace>
  <inkml:trace contextRef="#ctx0" brushRef="#br0" timeOffset="29374.0119">6775 13084 731 0,'-6'-4'383'0,"-2"-6"-107"15,-10 4-93-15,0-3-31 16,-4 2-50-16,-1 5-25 15,7 4-51-15,0 4-14 16,7 9-12-16,2 0-3 16,7 6-1-16,5 1-1 15,10-4-1-15,7-1 1 16,8-6 5-16,6-4 0 0,-1-11 7 16,-5-6 2-1,-12-4 5-15,-9-3 2 16,-15-3 0-16,-7 2-2 0,-14 1-8 15,-6 4-33-15,-2 1-371 16</inkml:trace>
  <inkml:trace contextRef="#ctx0" brushRef="#br0" timeOffset="29898.2826">7584 12972 580 0,'-13'-6'352'15,"-6"-3"-61"-15,-9 6-114 16,-1 5-48-16,4 13-73 16,1 3-21-16,6 11-25 15,9 2-6-15,9 3-4 16,8 3-2-16,12-7 3 16,3-5 3-16,4-10 5 15,1-9 2-15,-4-7 6 16,-6-5 7-16,-15-6 8 15,-6 1 0-15,-15 0-10 16,-8-1-8-16,-2 4-89 16,4 3-113-16</inkml:trace>
  <inkml:trace contextRef="#ctx0" brushRef="#br0" timeOffset="30402.2604">7716 13040 614 0,'0'-3'393'0,"-1"-4"-3"16,0 3-228-16,1 4-51 15,0 0-69-15,0 0-21 0,0 0-14 16,0 16-2 0,6 37-2-16,1-26-1 15,7-2 0-15,4-3-1 16,9-8 0-16,-1-6 1 0,3-10 3 15,-1-7 1-15,-10-8 4 16,4-1 3-16,-13-2 5 16,-1 0 9-16,-5 1 5 15,-8 1 5-15,0 5 8 16,-3 3-7-16,1 5-11 16,0 5-9-16,3 7-17 15,4 5-2-15,2 0 0 16,7 2 1-16,5-1 0 0,2-4 3 15,7 0 1-15,-1-3 3 16,0-1 3-16,1 0 1 16,-4-4 0-16,-3-1-1 15,-2-3-1-15,1-9-2 16,1-5-3 0,0 0-4-16,-2-7-91 0,-3 1-45 0,-7-5-88 15,-6-2-18-15,-12-2 72 16,-6-2 42-1,-5 5 86-15,0 3 31 0,6 9 50 16,2 4 14 0,7 8-2-16,3 4-11 0,7 4-110 15</inkml:trace>
  <inkml:trace contextRef="#ctx0" brushRef="#br0" timeOffset="31152.9841">8287 12881 930 0,'-2'-12'481'0,"-2"-8"-171"16,1 15-128-16,2 11-49 16,3 25-80-16,3 13-25 15,9 18-8-15,3 7-4 16,-1 6-6-16,-3-2-3 0,-10 3-3 15,-2-2-1-15,3-12-3 16,0-8-47-16,3-18-96 16,1-5-83-16</inkml:trace>
  <inkml:trace contextRef="#ctx0" brushRef="#br0" timeOffset="31334.5319">8371 13136 927 0,'10'-5'349'15,"11"-2"-268"-15,7-2-35 16,4 6-36 0,3 0-6-16,0 3-86 15,-1 1-86-15</inkml:trace>
  <inkml:trace contextRef="#ctx0" brushRef="#br0" timeOffset="31593.8659">8835 13050 595 0,'2'0'330'16,"-3"5"-85"-16,-12-1-40 16,-8 11-85-16,-8-4-44 0,-10-2-39 15,3-1-8 1,1-8-12-16,7-1-4 15,12-7-7-15,5 0-5 16,8-2-10-16,4-2-3 16,12 3 2-16,6 1 2 0,8 7 13 15,2 2 9-15,-1 10 25 16,-1 6 9-16,-5 4 7 16,0 4-3-16,1-3-23 15,-4-1-9-15,0-6-118 0</inkml:trace>
  <inkml:trace contextRef="#ctx0" brushRef="#br0" timeOffset="35907.2483">9412 12886 788 0,'0'5'335'0,"-1"18"-174"16,7 10-62-16,4 14-48 15,2 4-11-15,1-3-18 16,-7-2-5-16,-1-8-34 16,0-4-17-16,0-10-193 15</inkml:trace>
  <inkml:trace contextRef="#ctx0" brushRef="#br0" timeOffset="36302.1176">9697 13032 734 0,'-3'-2'350'0,"-10"1"-135"15,-5 1-42-15,-10 3-75 16,-2 4-27-16,-4 2-43 0,2 0-11 16,8 3-13-16,3-1-4 15,14 2-7-15,7 2-5 16,12-1-1-16,7-3 2 15,11 3 7-15,5-4 3 16,10-4 4-16,0-1 3 16,-2-7 2-16,-5-2-1 15,-7-6-7-15,-8-3 0 0,-5-5 0 16,-3-5 0-16,-8 1 9 16,-2-1 1-16,-5 7 17 15,0 5 9-15,-3 9-2 16,2 7-2-16,1 8-16 15,0 7-8-15,4 7-3 16,3-1 0-16,0 1-2 16,1-4 1-16,1-6 2 15,-1-2-6-15,1-7-86 16,-1-3-97-16</inkml:trace>
  <inkml:trace contextRef="#ctx0" brushRef="#br0" timeOffset="36666.2178">9996 13040 597 0,'2'0'341'0,"4"2"-32"15,2 9-92-15,2 1-87 16,-1 8-19-16,2 0-45 16,-2 2-19-16,1-4-24 15,2-3-5-15,5-9 1 0,5-6 4 16,6-14 4-1,1-6 0-15,-2-7-5 0,-5-6-3 16,-8 6-6 0,-5-2-14-16,-6 8-143 15,1 10-221-15</inkml:trace>
  <inkml:trace contextRef="#ctx0" brushRef="#br0" timeOffset="37179.7029">10518 12987 609 0,'-5'-3'362'15,"-5"-9"-19"-15,-4 5-132 16,-3-2-99-16,-2 1-33 16,1 3-50-16,-3 5-19 0,3 9-18 15,5 3-5 1,5 4-9-16,8 4-1 15,10-3 4-15,4 1 5 16,7-3 13-16,1-5 4 16,1-1 4-16,-2-4 1 0,-6-2 6 15,-5-3 3-15,-10-6-1 16,-8 3-2-16,-10-2-5 16,-4 2-4-16,-3 4-2 15,4 0-2-15,6 7-5 16,4 4-5-16,8 5-1 15,3 0 0-15,8 0 6 16,1 1 3-16,11-7 3 16,0 0 3-16,9-7 5 15,3-5-1-15,2-7 3 16,2-3 1-16,-4-9-1 16,-3-3 0-16,-4-2-3 15,-1-1-1-15,-6 1-3 16,-5 2 15-16,-6 10 21 15,-6 0 5-15,-2 13 7 0,-3 12-16 16,1 5-20-16,0 7-7 16,2 4-6-16,1-3-2 15,0 1-2-15,2 3-33 0,5-7-97 16,-1-2-61-16</inkml:trace>
  <inkml:trace contextRef="#ctx0" brushRef="#br0" timeOffset="37355.0722">10713 12813 969 0,'-5'-7'473'0,"-1"-3"-181"16,2 3-118-16,4 9-131 15,2 3-15-15,11 6-164 16,3 4-340-16</inkml:trace>
  <inkml:trace contextRef="#ctx0" brushRef="#br0" timeOffset="38130.4773">10938 12997 573 0,'-4'2'326'0,"-2"-2"-80"16,10 1-109-16,-4-1-40 0,4 0-46 16,23 4-4-1,36 4-12-15,-28-8-5 16,-4 0-10-16,-1-2-3 0,-14 0-1 15,-5 1 0-15,-13 0-6 16,-7 1-4-16,-9 2-6 16,-6 4-2-16,-4 5 2 15,4-1-1-15,9 5-2 16,3 0-1-16,12 0-1 16,4 3 1-16,8-2 3 15,11-3 1-15,11-3 4 16,4-4-1-16,4-6-44 15,3 0-33-15,-5-5-39 16,-1-3-2-16,-2-2 43 16,-5-1 32-16,-2 2 49 15,-6 3 10-15,-11 6 48 16,-7 3 20-16,-9 6 7 0,-6 3 0 16,-6 6-41-1,-2 1-18-15,-4 0-16 16,1-1-6-16,0-6-1 0,2-4 0 15,5-9-4-15,-1-4 1 16,10-5-8-16,2-3-1 16,4-1-5-16,5-1-1 15,4 0 0-15,0 6 1 16,5 6-7-16,-1 4 1 16,-2 9 7-16,-2 2 4 0,0 4 17 0,3-1 2 15,4-4 0 1,6-2-4-16,3-9-1 15,1-3 0-15,-3-10 1 16,-2-2 0-16,-1-3-3 16,-1-2-2-16,-2-2-1 15,0 2-2-15,-6 2-3 0,4 7 0 0,-8 9 5 32,-1 3 6-32,-1 10 15 15,-5 4 2-15,3 8-6 16,1 1-5-16,0 1-12 15,4-3 0-15,0-7-92 16,0-4-121-16</inkml:trace>
  <inkml:trace contextRef="#ctx0" brushRef="#br0" timeOffset="38925.8047">1664 13870 195 0,'-2'-8'127'0,"-4"-9"33"16,5-3 20-16,0 1 40 16,-1 2 12-16,1 8-21 15,0 9-34-15,1 27-59 0,1 15-27 16,7 31-38-1,3 9-1-15,0 10-18 16,3-2-10-16,1-3-9 0,-1-7-5 16,-1-20-2-1,-3-9-7-15,-3-21-72 0,0-9-64 16</inkml:trace>
  <inkml:trace contextRef="#ctx0" brushRef="#br0" timeOffset="39078.8658">1678 14071 836 0,'9'-3'360'0,"4"-1"-181"0,14 4-118 16,2-1-21-16,12-3-23 16,6 3 4-16,6-2-165 15</inkml:trace>
  <inkml:trace contextRef="#ctx0" brushRef="#br0" timeOffset="39435.3083">2203 13894 671 0,'-11'-5'356'32,"-9"-8"-94"-32,-4 6-107 15,1 1-35-15,0 6-55 16,0 7-28-16,7 5-31 15,0 2-6-15,5 3-15 16,8-1-2-16,9 1 2 16,7-4 3-16,13-5 12 0,3-3 2 15,-1-4 6 1,1 0-1-16,-8-1 2 0,-6 0-3 16,-10-1-6-16,-8 1-2 15,-12 1-3-15,-3 2 2 16,-4 7 12-16,-2 0 12 15,10 3 16-15,1-1 2 16,10 3-9-16,3-3-8 16,9 2-12-16,7 0-3 0,11-8 1 15,5 1 0-15,7-4-15 16,1-7-58-16</inkml:trace>
  <inkml:trace contextRef="#ctx0" brushRef="#br0" timeOffset="39820.9625">3103 13852 455 0,'-8'-10'327'16,"-9"-6"36"-16,-1 4-97 15,-5 9-118-15,2 6-49 16,4 14-68-16,3 5-19 16,7 9-17-16,3 5-5 15,8-1-3-15,7 0 3 16,12-8 8-16,3-4 6 15,5-13 6-15,2-4 4 16,-13-7 8-16,-2-7 4 16,-17-1 4-16,-8 1 1 0,-13 4-5 15,-3 4-6-15,-4 2-7 16,-1 2-5-16,8-1-83 16,9 0-89-16</inkml:trace>
  <inkml:trace contextRef="#ctx0" brushRef="#br0" timeOffset="40011.5752">3188 13908 822 0,'8'-7'382'0,"14"-4"-156"16,7-1-55-16,10 3-80 15,5 2-22-15,1 5-38 16,-1 1-14-16,-17 1-8 0,-1 2-9 15,-15 1-76-15,-2 1-58 16,-3-4-167-16,-6-2-130 0</inkml:trace>
  <inkml:trace contextRef="#ctx0" brushRef="#br0" timeOffset="40153.8745">3443 13834 457 0,'-3'4'329'16,"-1"2"-15"-16,-1 7-100 15,-2 6-32 1,2 6-68-16,2 8-20 15,3 1-34-15,6 2-17 0,0-6-24 16,0-8-6-16,2-7-74 16,0-5-66-16</inkml:trace>
  <inkml:trace contextRef="#ctx0" brushRef="#br0" timeOffset="40452.604">3775 13942 621 0,'4'5'344'16,"2"9"-78"-16,-6 4-85 15,-2-1-25-15,-12 4-54 16,-3-2-28-16,-7-3-34 0,-2-2-8 16,1-7-13-1,-1-3-18-15,6-7-25 16,1-6-9-16,4-4-6 0,5-5 11 15,6-1 14-15,4 3 1 16,11 1-1-16,0 3 5 16,8 9 20-16,4 4 8 15,0 14 23-15,2 7-2 0,-1 5-12 16,1-1-4 0,2-4-118-16,6 0-190 0</inkml:trace>
  <inkml:trace contextRef="#ctx0" brushRef="#br0" timeOffset="40996.2535">3974 13905 882 0,'-2'10'346'16,"-5"17"-230"-16,1 3-30 16,6 5-27-16,1 1-4 15,9-8-13-15,2-3-12 16,9-9-9-16,3-7 1 0,7-5 6 16,1-6 7-1,-6-11 6-15,-3-2 1 0,-16-7-3 16,-2 0-6-16,-10-7-11 15,-6-2-3-15,-10-17-3 16,-5-6-2-16,-5-12-2 16,1 2-4-16,3 13-6 15,-2 8-1-15,2 23 13 16,3 7 3-16,4 8-7 16,10 8-9-16,14 5-16 15,6 6-5-15,16 7 7 16,7 2 8-16,7 2 15 15,9-2-40-15,6 7-169 0</inkml:trace>
  <inkml:trace contextRef="#ctx0" brushRef="#br0" timeOffset="41677.1421">4487 13863 761 0,'-5'-9'379'16,"-16"-9"-120"-16,3 4-57 16,-2 9-81-16,-3 5-35 0,5 8-55 15,2 3-20 1,10 6-19-16,6 2-5 0,13 1 3 16,7 0 4-1,2-4 8-15,1-5 3 0,-7-5 4 16,0-5 1-16,-4-3 6 15,-6 1 2-15,-6-2-5 16,-5 1-4-16,-11 2-7 16,-4 6-4-16,-4 4 2 15,-5 4 0-15,7 2-3 16,4-2-1-16,9 6-3 0,5-1 1 16,8-3 4-16,5 2 2 15,7-7 0-15,3-4 4 0,6 1 0 16,3-7-11-1,2-7-55 1,4-3-36-16,0-6-54 0,0 2 4 0,-2 1 52 31,-3 1 33-31,-12 5 93 0,-3 0 39 16,-7 6 48-16,-2 6 14 16,0 0-29-16,2 0-30 0,2 0-43 15,3-3-14 1,4 0-5-16,1-3 1 15,4-1 1-15,0-3 2 16,-5-7 2-16,-2 2 0 16,-6-10 1-16,-2 2 0 15,-9-2-3-15,-4-5-3 16,-6 3-6-16,-6 4-4 0,-3 6-5 16,0 7-4-16,2 10-7 15,1 7-4-15,7 11 4 16,0 7 6-16,4 1 15 15,1 4 9-15,2-4 11 0,2 1 2 16,3 3-2 0,0 0-4-16,7 1-9 15,1 1-4-15,6-6-60 16,-3-3-76-16</inkml:trace>
  <inkml:trace contextRef="#ctx0" brushRef="#br0" timeOffset="42010.528">4944 13952 759 0,'6'-6'437'16,"2"-5"-74"0,-3 10-184-16,5 5-49 15,-9 16-57-15,1 5-13 16,2 7-18-16,-7-2-10 15,6-5-16-15,-2-5-4 16,1-5-4-16,0-5 2 0,8-9 3 0,0-7-5 31,3-11-3-31,2-2-4 0,0-4-6 16,1 4 2-16,1 1 1 16,1 3-2-16,-1 11-7 15,-1 3-4-15,-4 10 1 16,-1 5 0-16,-4 2 7 15,-3 4 3-15,-1 0-18 16,1-1-57-16,-1-5-171 16</inkml:trace>
  <inkml:trace contextRef="#ctx0" brushRef="#br0" timeOffset="42171.5585">5059 13663 1206 0,'-1'3'462'16,"-2"11"-331"-16,3 6-81 15,1 11-94-15,3 3-141 16</inkml:trace>
  <inkml:trace contextRef="#ctx0" brushRef="#br0" timeOffset="43054.3972">5983 13824 684 0,'-9'-3'318'16,"-8"-7"-130"-16,-1 8-33 0,-1 7-61 16,0 2-26-1,6 6-47-15,3 0-18 16,7 2-16-16,7 2-1 15,7 0 5-15,7-1 5 0,7-7 7 0,-2-3 2 16,0-3 0 0,-3-1 1-16,-12-2 5 15,-1 0 2-15,-7-1-8 16,-10 1-4-16,-6 4-8 16,-4 1-3-16,-3 7 2 15,1 4 0-15,4 1 1 16,4 1 0-16,10 0 3 15,5-2 3-15,14 0 2 16,2 1 2-16,5-9 3 16,4-4 0-16,-5-1 2 15,4-6 1-15,0-2 2 16,-4-6 0-16,-2 1 0 0,-1-4-5 0,-4-2-9 16,-1 7-5-1,-1 2-8 1,2 8-1-16,-5 10 6 15,0 0 2-15,0 4 11 0,-4-6 4 0,0 1 4 16,-4 3 3 0,-1-11 10-16,-3-1 1 15,3-6 1-15,0 4-2 16,0-3-13-16,5-14-2 16,14-38-1-16,-9 26-1 15,4-3-2-15,2-5 4 16,5 8 34-16,-1 8 13 0,1 16 12 15,-4 6-1-15,-5 15-28 16,3 7-11-16,-7 9-10 16,0 3-3-16,0 0-8 15,0 1-13-15,-3-6-137 16,3-2-108-16</inkml:trace>
  <inkml:trace contextRef="#ctx0" brushRef="#br0" timeOffset="43229.9053">6558 13882 822 0,'1'-8'433'0,"0"-4"-116"16,1 9-73-16,-3 15-94 16,-1 10-43-16,-1 16-55 15,0 5-10-15,2-3-26 0,2-1-8 16,10-9-114-16,4-8 31 15</inkml:trace>
  <inkml:trace contextRef="#ctx0" brushRef="#br0" timeOffset="43730.7308">6703 13822 764 0,'-2'3'395'16,"-4"1"-103"-16,8 1-186 15,9 0-36-15,13-3-29 0,9 1 1 16,10-5-7-16,0-2-6 16,-6-5-10-1,-7-3-1-15,-13 1 1 0,-4 1 2 16,-12 2-6-16,-5 7-7 15,-8 7-10-15,-7 4-7 16,-5 13 0-16,4 5 5 16,2 4 4-16,6 4 0 0,10 1-1 15,5-5-1-15,15-8 2 16,1-6 4-16,8-9 4 16,1-7-8-16,3-3-69 0,-3-7-56 15,8-7-201 1,5-7-125-16</inkml:trace>
  <inkml:trace contextRef="#ctx0" brushRef="#br0" timeOffset="43968.778">7250 13915 187 0,'18'-3'175'0,"-3"3"24"0,15 0 77 16,-18 8-44-16,-8 6-25 15,-13 2-53 1,-10 4-35-16,-8 2-70 0,-5 0-16 0,-4-6-9 31,2-5 0-31,3-11 0 0,1-9-1 0,7-8-6 16,4 1-3-1,8-6-9 1,9 5-5-16,10 0-7 16,8 1-7-16,4 11 2 15,3 7 6-15,2 20 10 16,-1 4 7-16,4 8 2 16,1 1-2-16,-2-3 0 0,0-2-4 0,-4-8-116 15,-3-5-114-15</inkml:trace>
  <inkml:trace contextRef="#ctx0" brushRef="#br0" timeOffset="44111.8458">7184 13652 1137 0,'-1'-2'526'0,"-4"-1"-236"16,5 1-164-16,0 2-106 15,0 0-26-15,8 5-396 0</inkml:trace>
  <inkml:trace contextRef="#ctx0" brushRef="#br0" timeOffset="44480.833">7479 13898 1068 0,'1'-2'456'15,"3"2"-275"-15,4 8-50 0,7 19-79 16,2 8-11-16,11 16 0 16,2-4-8-16,6 6-8 15,3 0-6-15,-8-12-126 16,-1 0-111-16</inkml:trace>
  <inkml:trace contextRef="#ctx0" brushRef="#br0" timeOffset="44688.1015">7774 13908 1111 0,'-11'7'463'16,"-22"7"-273"-16,0 3-65 15,-3 10-69-15,-3 0-16 0,2 9-22 16,1 3-5 0,1-3-11-16,3 1 1 15,9-4-38-15,4-3-42 16,15-7-118-16,4-6-104 0</inkml:trace>
  <inkml:trace contextRef="#ctx0" brushRef="#br0" timeOffset="44986.9124">7844 13923 968 0,'-1'2'411'0,"-7"1"-233"0,1 4-50 16,6 7-71-1,-5 1-20-15,9 9-24 16,5 3-5-16,2 0 0 0,6-2-1 16,8-3 2-1,1-8 4-15,8-8 5 16,2-6 10-16,-5-11 32 16,-5-6 2-16,-10-5 2 15,-5 0-9-15,-10-2-37 16,0 3-38-16,-9 5-114 0,2 2-94 15</inkml:trace>
  <inkml:trace contextRef="#ctx0" brushRef="#br0" timeOffset="45241.864">8209 13915 682 0,'1'-1'437'15,"1"1"14"-15,5 6-231 0,2 10-120 16,2 7-28-16,0 3-20 16,2 1-16-16,1-2-16 15,-3-2-5-15,1-8-3 16,-1-5 2-16,1-10 30 16,3-7 11-16,-1-11 7 15,1 2-1-15,-3-6-31 16,-4-1-14-16,3 0-147 15,-2 0-122-15</inkml:trace>
  <inkml:trace contextRef="#ctx0" brushRef="#br0" timeOffset="45664.4222">8778 13849 617 0,'-11'-1'360'0,"-17"-1"-54"16,-4 2-63-16,0 14-103 15,0 2-51-15,13 10-63 16,1 1-21-16,16-1-10 16,9 2-2-16,12-6 6 15,5-4 3-15,6-7 11 16,-1-4 9-16,-6-11 16 15,-4 1 10-15,-12-4 15 16,-7-2-2-16,-8 4-18 16,-6 2-12-16,-4-1-44 15,-1 4-55-15,7 1-204 16</inkml:trace>
  <inkml:trace contextRef="#ctx0" brushRef="#br0" timeOffset="45976.6198">8792 13915 873 0,'4'0'465'16,"8"6"-93"-16,2 8-219 16,-1 6-49-1,3 7-44-15,-10-3-10 16,1-3-25-16,-4-1-9 16,-2-10-6-16,-1-3-1 0,5-7-1 15,1-4-13 1,4-8-15-16,6-8-7 0,5-4-7 15,2-3 12-15,2 4 12 16,-1 3 3-16,1 11 4 16,-7 4 13-16,-5 14 41 15,-4 13 14-15,-7 9 26 16,2 4-6-16,-2 0-20 16,0-1-12-16,4-10-22 15,-1-4-6-15,-1-9-36 16,2-10-56-16</inkml:trace>
  <inkml:trace contextRef="#ctx0" brushRef="#br0" timeOffset="47145.4003">17335 345 555 0,'-20'-12'274'0,"-28"-17"-73"0,-4 1-28 16,-3 6-35-16,2 5-13 16,-2 20-48-16,1 16-30 0,2 28-47 31,3 9-18-31,15 18-19 15,10 8 4-15,31 4 14 16,22 1 5-16,37-17 19 16,22-16 4-16,28-33 11 15,8-22 21-15,0-32 58 0,-15-14 26 16,-23-20 32-16,-19-4-8 16,-34 0-17-16,-22 1-18 15,-47-6-37-15,-24 0-20 16,-40 3-62-16,-12 9-29 15,4 31-134-15,10 24-97 16</inkml:trace>
  <inkml:trace contextRef="#ctx0" brushRef="#br0" timeOffset="50754.1695">9550 14083 641 0,'-9'7'334'15,"-10"13"-79"-15,-4 3-96 16,-3 5-79-16,5-2-25 0,8-6-50 15,5-5-71-15</inkml:trace>
  <inkml:trace contextRef="#ctx0" brushRef="#br0" timeOffset="51102.3595">10112 13935 725 0,'-1'3'335'15,"-5"9"-128"1,-2 2-72-16,-7 3-50 16,-2 2-26-16,-8 2-32 15,-3-4-7-15,-2-5 0 16,-1-4 2-16,7-8-7 0,0-5-9 0,9-1-19 31,5-8-8-31,3-2-1 16,5-3 7-16,4-3 31 15,3 11 17-15,4 5 14 0,1 8 2 16,5 14-16-16,0 4-13 0,7 6-11 16,5 3-3-1,3-1 8-15,1-6-54 16,-2-3-300-16</inkml:trace>
  <inkml:trace contextRef="#ctx0" brushRef="#br0" timeOffset="51252.4865">9974 13723 824 0,'-5'-4'425'16,"-3"-3"-62"-16,8 10-333 15,0 3-29-15,13 13-157 16</inkml:trace>
  <inkml:trace contextRef="#ctx0" brushRef="#br0" timeOffset="51546.9412">10337 14033 661 0,'8'4'370'15,"5"3"-84"-15,4-2-120 16,-1-4-36-16,1-3-59 16,3-3-22-16,-6-9-18 15,-1-2-3-15,-9-6-31 16,-4 0-18-16,-13-1-28 16,-5 7-8-16,-7 8 8 15,-6 3 7-15,5 16 13 0,5 4-1 16,9 11 11-16,6 8 10 15,6-3 14-15,0 2 8 16,6 0 2-16,5 0-2 16,4 0-5-16,6-1 3 15,-1-5-104-15,-1-6-128 16</inkml:trace>
  <inkml:trace contextRef="#ctx0" brushRef="#br0" timeOffset="51880.4191">10894 13949 669 0,'-6'6'366'16,"-4"9"-58"-16,-5 6-186 15,-1 0-37-15,-4 2-42 16,0-3-11-16,1-8-15 15,-1-2-17-15,3-10-40 16,-5-6-11-16,2-6-7 0,0 0 13 16,6-1 35-16,6 0 7 15,9-2 15-15,8 3 11 16,6 5 22-16,2 4 9 16,2 10 9-16,-4 7 1 15,1 7-1-15,-1 1-4 16,-1 2-16-16,1-1-10 15,1-3-14-15,0-3-15 16,5-6-149-16</inkml:trace>
  <inkml:trace contextRef="#ctx0" brushRef="#br0" timeOffset="52967.8699">3515 15055 324 0,'-5'-1'246'0,"-2"1"51"0,0-4-54 15,6-2-71-15,5-3-35 16,6-11-60-16,7-4-23 16,2-11-19-16,4 2-2 15,3 9-4-15,-4 6-4 16,-4 19-14-16,-1 12-5 15,-2 23-2-15,0 9 0 0,0 10 3 16,2 2 0-16,-4-4-2 16,5-1 1-1,-1-12 2-15,0-7 0 0,3-19 3 16,1-10 1 0,2-19-28-16,1-12-5 15,-2-11-3-15,-6-3 0 16,-6-2 25-16,-4 5 2 15,1 4-1-15,2 2-2 16,-1 10 0-16,-1 1 1 0,-3 12 4 16,-2 8 1-16,-1 7 12 15,4 8 2-15,-4 9 11 16,2 3 8-16,-3 10-5 16,0 2-4-16,4 2-11 15,0 0-25-15,11-9-184 16</inkml:trace>
  <inkml:trace contextRef="#ctx0" brushRef="#br0" timeOffset="53189.3989">4154 15184 1002 0,'4'6'429'15,"5"8"-229"-15,3 7-59 0,7 10-42 16,2 2-26-16,5 5-36 16,2 0-10-1,-2-4-55 1,1-3-62-16,-9-11-166 0,-3-9-105 16</inkml:trace>
  <inkml:trace contextRef="#ctx0" brushRef="#br0" timeOffset="53340.0392">4396 15251 829 0,'-15'10'435'15,"-11"3"-122"-15,-5 12-154 16,-2 2-50-16,3 6-63 16,5-1-19-16,7-9-83 15,5-2-100-15</inkml:trace>
  <inkml:trace contextRef="#ctx0" brushRef="#br0" timeOffset="53643.7129">4786 14842 693 0,'-15'2'372'16,"-20"8"-82"-16,0 6-94 16,0 8-76-16,3 6-26 15,3 3-39-15,8 4-6 16,13 2-28-16,3 3-9 15,12 1-6-15,6 2-3 0,10-3 0 16,4-4 5-16,0-11-66 16,7-10-80-16</inkml:trace>
  <inkml:trace contextRef="#ctx0" brushRef="#br0" timeOffset="54109.6583">4826 15081 886 0,'6'2'369'0,"11"3"-209"16,10 2-40-16,13-1-28 16,5 4-25-16,7-6-31 15,-1 0-9-15,-7-2-4 0,-2-3-48 16,-11-4-177-1</inkml:trace>
  <inkml:trace contextRef="#ctx0" brushRef="#br0" timeOffset="57031.366">4969 14899 663 0,'-4'-5'347'0,"1"-1"-109"16,0 7-63-16,-1 20-76 15,6 11-35-15,-1 16-25 0,4 2-5 16,4 11-13-16,-3-5-6 15,11-6-5-15,-2-5-1 0,10-23-4 16,7-10-1 0,4-16-28-16,0-6-64 15</inkml:trace>
  <inkml:trace contextRef="#ctx0" brushRef="#br0" timeOffset="57299.8521">5400 14884 900 0,'-2'0'439'15,"-5"3"-94"-15,9 15-259 16,5 11-30-16,10 12-13 15,1 2-6-15,2 9-9 16,-8 1-5-16,-5 4-9 16,-1 2-3-16,-12-8-3 0,3-6-8 15,-4-13-102-15,2-8-34 16</inkml:trace>
  <inkml:trace contextRef="#ctx0" brushRef="#br0" timeOffset="57529.6811">5815 15033 773 0,'14'-1'368'16,"8"-2"-161"-16,14 4-102 15,-2 2-27-15,3 2-52 16,-2 1-8-16,-2-3-122 16,1 0-192-16</inkml:trace>
  <inkml:trace contextRef="#ctx0" brushRef="#br0" timeOffset="57726.8349">5886 15167 1027 0,'5'1'447'0,"10"5"-202"0,4 0-67 16,11 3-42-16,1-2-30 15,5-1-52-15,1-3-22 16,-5-1-67-16,-6 2-102 15</inkml:trace>
  <inkml:trace contextRef="#ctx0" brushRef="#br0" timeOffset="59386.1769">6509 15086 255 0,'-3'-3'190'15,"-2"-4"35"-15,1-2-46 0,3-2-50 16,5 0-17-16,12-8-30 16,5-2-16-1,16-7-10-15,3 3 1 0,10 10-7 16,3 10 2 0,1 19-5-16,-7 12-6 0,-15 16 0 0,-12 4-2 31,-19 13-9-31,-6 0-4 0,-22-2-7 15,-5 0-3-15,-10-14 0 16,0-4 1-16,5-19 8 16,2-8 0-16,8-20-15 15,7-7-7-15,14-9-25 16,7-1-4-16,17 1 16 16,5 3 10-16,8 12 26 0,2 3 8 15,5 13 1 1,2 7-5-16,-2 7-11 15,0 1-4-15,-2-5-5 16,-2-3-32-16,1-12-216 16</inkml:trace>
  <inkml:trace contextRef="#ctx0" brushRef="#br0" timeOffset="59744.749">7364 15035 1086 0,'-13'-7'465'16,"-16"-6"-262"-16,-3 0-51 16,0 5-74-16,3 5-30 15,5 6-36-15,1 5-13 0,6 13-13 16,1 4-6-16,9 9 1 15,5 4 4-15,9 3 8 16,9 1 5-16,13-6 3 16,7-4 2-16,9-15 5 15,-2-8 1-15,0-12 1 16,-1-12 3-16,-12-12 4 16,-6-6 5-16,-14-4 9 15,-12-1 4-15,-18 3-2 16,-10 4-5-16,-20-4-12 15,7 13-30-15,4 4-163 16</inkml:trace>
  <inkml:trace contextRef="#ctx0" brushRef="#br0" timeOffset="60191.5016">7885 14937 520 0,'0'-6'374'15,"-3"-7"-1"-15,2 19-166 0,1 15-38 16,0 21-85 0,0 9-20-16,4 14-24 15,-1 5-6-15,9-4-17 0,-2-5-2 16,3-16-69 0,1-12-85-16</inkml:trace>
  <inkml:trace contextRef="#ctx0" brushRef="#br0" timeOffset="60360.9879">7750 15157 874 0,'9'-1'409'0,"6"-2"-156"0,10 3-141 16,8 0-8-16,5 5-45 15,7 1-18-15,10 3-23 16,7 1-7-16,8-2-410 15</inkml:trace>
  <inkml:trace contextRef="#ctx0" brushRef="#br0" timeOffset="60631.6375">8412 14890 972 0,'-4'5'426'16,"-4"11"-208"-16,-2 5-85 15,4 12-69-15,-1 2-21 16,7 0-25-16,5-2-6 16,6-5 1-16,5-1 0 15,11-7 1-15,4-4 0 16,9-10-3-16,2-6 1 0,1-11-77 15,-4-4-64 1,-10-2-160-16</inkml:trace>
  <inkml:trace contextRef="#ctx0" brushRef="#br0" timeOffset="60791.0938">8640 14946 497 0,'-6'9'286'15,"-1"6"-43"-15,3 7-58 16,1 6-24-16,6 4-20 15,-1 5-16-15,1 2-35 16,1 1-2-16,-3 3-34 16,1-4-14-16,3-3-34 15,1-6-90-15</inkml:trace>
  <inkml:trace contextRef="#ctx0" brushRef="#br0" timeOffset="61169.1083">8913 14849 1104 0,'0'6'442'0,"-7"14"-277"16,0 9-68-16,-2 19-51 15,-1 2-1-15,6 4-7 16,4 2-2-16,8-5-3 0,5 2-9 15,5-5-13-15,3-5-3 16,2-10-3-16,4-8-1 16,-1-10-58-16,0-4-78 15,-4-12-357 1</inkml:trace>
  <inkml:trace contextRef="#ctx0" brushRef="#br0" timeOffset="61350.2372">8809 15135 850 0,'3'-2'428'16,"12"2"-105"-16,2-2-131 16,14 7-73-16,9 5-36 15,7 1-48-15,1 4-13 16,-2-5-217-16</inkml:trace>
  <inkml:trace contextRef="#ctx0" brushRef="#br0" timeOffset="61975.9675">9652 14958 887 0,'8'4'351'16,"8"4"-236"-16,2 4-28 16,-6 7-28-16,0 2-11 15,-9-2-14-15,-3 1-5 0,-3-8-10 16,-2-3-1-16,2-9-13 15,3-7-12-15,2-12-15 16,7-4-6-16,10 0 6 16,-2 3 9-16,2 0 13 15,0 5 9-15,-5 6 22 16,2 5 5-16,-3 12 9 16,-5 5 0-16,-6 9-9 15,4 1-4-15,-6 0-12 16,-4-3-6-16,-1-6-6 15,-2-4-2-15,3-5-10 16,3-5-7-16,7-11-10 16,3-5-2-16,5-6 6 15,6 0 6-15,3 1 7 16,-3 3 5-16,2 6 10 0,-4 4 3 16,-6 11 2-1,0 8 0-15,-3 7-8 16,-1 7-3-16,-3 1-44 0,2 1-89 15</inkml:trace>
  <inkml:trace contextRef="#ctx0" brushRef="#br0" timeOffset="62199.4727">9626 15222 947 0,'5'-3'428'0,"12"-4"-175"16,10 0-103-16,17 4-66 15,6 2-17-15,10 2-33 0,3 2-9 16,6-1-35-16,0 2-110 16</inkml:trace>
  <inkml:trace contextRef="#ctx0" brushRef="#br0" timeOffset="62635.4815">10023 15403 535 0,'-7'-3'312'0,"-9"-5"-33"16,-7 0-81-16,-9 4-56 0,-5 2-23 15,-1 2-30-15,2 6-16 16,11 7-36-1,4-1-13-15,12 6-22 16,6-3-1-16,8 2 6 16,13 2 6-16,9 3 14 15,4 0-1-15,5 0-4 16,0 1-3-16,-12-6-3 16,-3 2-1-16,-15-6 40 0,-10-3 13 15,-15-2 9-15,-7-4 4 16,-5-1-41-1,-4-5-13-15,10-3-12 0,2 0-52 16,3-6-137 0</inkml:trace>
  <inkml:trace contextRef="#ctx0" brushRef="#br0" timeOffset="94093.0387">1663 16870 524 0,'0'7'259'15,"2"1"-60"1,4-7-68-16,2-4 15 0,1-20-5 16,5-9-13-16,1-21-44 31,1-9-12-31,-3-12-1 16,-4-2 3-16,-4-2-1 15,-3 3-3-15,-1 14-1 16,-1 8 2-16,0 26 2 15,-3 12-8-15,-2 19-30 0,2 12-12 16,3 20-20-16,3 13-5 16,12 17-3-16,7 4-1 15,16 11 1-15,7-3 4 16,3-6 1-16,3-8 2 0,-13-26-1 16,-9-10-20-1,-12-18-91-15,-4-4-101 0</inkml:trace>
  <inkml:trace contextRef="#ctx0" brushRef="#br0" timeOffset="94437.1473">1634 16641 891 0,'5'2'390'16,"4"4"-135"-16,15 7-227 16,8 5-10-16,9 2-8 15,-3-1-2-15,-4-2-102 16,-4-3-166 0</inkml:trace>
  <inkml:trace contextRef="#ctx0" brushRef="#br0" timeOffset="94595.5003">1464 16503 972 0,'-1'0'424'16,"-1"0"-209"-16,12 0-155 15,8 6-31-15,14 2-30 16,8 8-16-16</inkml:trace>
  <inkml:trace contextRef="#ctx0" brushRef="#br0" timeOffset="94928.8358">2160 16766 902 0,'0'0'449'16,"7"0"-127"-16,1-2-168 15,14-3-98-15,3-3-16 16,4-2-20-16,2-1-5 16,-7-2-2-16,-5-1 2 15,-10-5 5-15,-6 0 2 16,-12-3 5-16,-7 0 0 16,-13 0-5-16,-2 2-7 0,3 9-19 15,3 4-11-15,12 15-9 16,6 13 2-16,3 16 6 15,4 11 8-15,4 12 6 16,0 1 3-16,5 3 0 16,-1-7 2-16,0-13 2 15,2-4-4-15,3-13-55 16,2-8-88-16</inkml:trace>
  <inkml:trace contextRef="#ctx0" brushRef="#br0" timeOffset="95209.695">2790 16647 1116 0,'-8'11'485'16,"-14"15"-256"-16,-3 5-59 16,-8 1-80-16,-1-4-26 0,6-9-39 15,1-9-20 1,4-10-76-16,3-9-24 15,-1-12-14-15,4-1 8 16,12-3 72-16,0 1 33 16,12 5 31-16,5 3 8 15,6 7 6-15,5 4-8 16,1 12-11-16,2 8-1 0,4 15-2 16,0 1-3-16,1 6 45 15,1-4-220-15</inkml:trace>
  <inkml:trace contextRef="#ctx0" brushRef="#br0" timeOffset="95881.7941">4092 16892 868 0,'7'-9'417'0,"4"-8"-150"0,2 13-171 31,-6 6-20-31,-1 13-40 16,-1 7-4-16,-2 10-3 0,0 8-1 15,2 0-12-15,2 0-6 0,7-1-6 16,3-7 0-16,6-7-1 16,3-4 1-16,3-18 1 15,4-5 2 1,-2-15 0-16,-1-7 1 15,-4-7 0-15,-3-4 0 16,-5-1-2-16,-4-1 2 0,-8-1 0 16,-5 3 0-16,1 9 1 15,-7 5 0-15,3 15 5 16,0 7 3-16,-2 14 8 16,2 10 4-16,2 7-1 0,2 0 0 0,4 5-6 31,6-6-5-31,1 2-5 15,1-2-4-15,0-12-34 16,-2-3-113-16</inkml:trace>
  <inkml:trace contextRef="#ctx0" brushRef="#br0" timeOffset="96818.1489">4047 16571 838 0,'0'-2'354'15,"1"1"-217"1,7 1-39-16,12 4-60 16,7 7-13-16,20-2-4 0,3 1-1 0,8-3-3 15,-3-4-3-15,-3-1-7 16,-7-5-1-16,-16-7-63 31,-3-1-34-31,-18-4-13 16,-3-1 1-16,-5 2 64 0,-6 5 39 0,1 3 57 15,-4 6 13 1,5 9 13-16,0 3 4 16,6 1-35-16,-2 4-3 15,2-2 1-15,-2 1-6 16,-1-1-11-16,1-3-12 0,2-2-174 16</inkml:trace>
  <inkml:trace contextRef="#ctx0" brushRef="#br0" timeOffset="97230.2924">4962 16637 800 0,'-10'-2'398'15,"-6"2"-119"-15,-5 2-78 16,-6 6-66-16,0 2-24 15,-14 7-33-15,0 3-14 16,-1 15-22-16,2 6-13 0,11 13-21 16,7 4-4-16,22 2-4 15,11-2 0 1,21-11 7-16,11-1 1 0,12-13 1 16,3-8 0-1,-5-8-3-15,-6-12 5 0,-12-10-119 16,-5-4-96-16</inkml:trace>
  <inkml:trace contextRef="#ctx0" brushRef="#br0" timeOffset="97485.6044">5089 16662 1238 0,'2'3'481'15,"2"2"-331"1,0 8-32-16,7 13-46 16,-3 1-9-16,0 16-21 15,-2 3-10-15,-5 5-13 0,-1 1-3 0,3-7-10 16,1-6-3-16,7-7-3 16,3-8-2-1,0-5 14-15,1-4-57 16,1-7-116-16,-2-3-115 15</inkml:trace>
  <inkml:trace contextRef="#ctx0" brushRef="#br0" timeOffset="97681.5021">4962 16925 892 0,'-2'3'476'0,"-6"-3"-125"15,14 0-200 1,9-3-16-16,20 2-64 16,17 1-5-16,11-1-23 15,2 0-15-15,-3-3-47 16,-5 0-111-16</inkml:trace>
  <inkml:trace contextRef="#ctx0" brushRef="#br0" timeOffset="98025.3084">5406 16646 1113 0,'15'13'477'16,"8"9"-249"-16,8 19-101 15,-1 12 0-15,-3 13-20 16,-8 1-20-16,-16-2-27 15,-6-4-10-15,-13-11-28 16,0-2-7-16,5-18-93 16,-2-12-96-16</inkml:trace>
  <inkml:trace contextRef="#ctx0" brushRef="#br0" timeOffset="98369.7782">5936 16880 978 0,'5'0'461'16,"4"0"-122"-16,15 5-266 15,8 2-28-15,15 2-23 16,1 1-11-16,5-2-70 15,-3-2-115-15</inkml:trace>
  <inkml:trace contextRef="#ctx0" brushRef="#br0" timeOffset="98591.98">5970 17043 715 0,'-1'0'442'15,"4"0"37"-15,8 1-226 16,15-1-97-16,10-1-18 0,8-3-58 16,3 0-12-16,-6 1-42 15,-7 1-14-15</inkml:trace>
  <inkml:trace contextRef="#ctx0" brushRef="#br0" timeOffset="99421.1528">6606 16876 733 0,'-2'0'363'0,"-1"0"-120"16,0-1-56-16,3-1-59 15,0 1-29-15,7-5-30 16,16-9-17-16,34-34-19 15,-26 32-8-15,2 6-14 16,0 4-3-16,-4 7-4 16,-5 3-1-16,-14 8 1 15,-1 5 2-15,-9 6 3 16,-2 4 3-16,0 7 4 0,-4 3 0 16,9 13-3-1,-3-9-2-15,0-7-5 16,5-4-1-16,-2-20-2 0,11 6 2 15,1-14 1-15,2-4 2 16,1-12 1-16,1-8 2 16,1-6-5-16,-1-2 1 15,-2-5-1-15,-4 0-2 16,-2-1 1-16,-4-1-1 16,-7 8 0-16,0 3 2 15,-5 13-1-15,-3 6 0 16,1 8-2-16,0 4-3 0,4 11 0 15,3 8 4-15,6 12 5 16,2 6 5-16,4 3 0 16,0 0 1-16,1-7-5 15,2-7-3-15,1-10-186 16</inkml:trace>
  <inkml:trace contextRef="#ctx0" brushRef="#br0" timeOffset="99977.0106">7268 17060 642 0,'7'0'379'16,"2"2"4"-1,12 10-235 1,2 6-5-16,3 7-41 16,2 1-26-16,-5 3-31 0,-3 0-15 15,-5-4-11-15,-4-5-60 16,-1-12-182-16</inkml:trace>
  <inkml:trace contextRef="#ctx0" brushRef="#br0" timeOffset="100150.0596">7467 17064 1081 0,'-12'5'454'0,"-11"13"-267"15,-3 1-50-15,-2 5-63 16,-2 4-20-16,-10 2-26 15,2-2-8-15,7-5-14 16,8-6-16-16,14-9-150 16,9-5-100-16</inkml:trace>
  <inkml:trace contextRef="#ctx0" brushRef="#br0" timeOffset="100531.4849">7882 16661 615 0,'-18'0'402'16,"-10"3"18"-16,-7 9-247 16,-8 8-37-16,4 11-59 15,-2 5-20-15,11 9-31 16,9 4-7-16,19 4-16 15,8-1-2-15,18-8-1 0,6-6-2 16,8-10 1 0,2-5-30-16,2-9-174 0</inkml:trace>
  <inkml:trace contextRef="#ctx0" brushRef="#br0" timeOffset="100796.5921">8046 16665 691 0,'-3'-4'416'0,"-3"-2"-7"0,1 8-190 0,-2 13-91 15,2 8-42 1,-3 15-39-16,1 8 1 16,2 9-5-16,2 4-7 15,4-4-15-15,6-4-8 0,8-13-9 16,5-8-2-1,6-10 0-15,1-8 0 16,1-5-21-16,-2-4-47 0</inkml:trace>
  <inkml:trace contextRef="#ctx0" brushRef="#br0" timeOffset="100946.5137">7847 16872 876 0,'2'4'401'32,"6"1"-150"-32,9 6-178 15,6-1-10-15,14-1-36 16,5-2-13-16,5-4-36 16,2-5-134-16</inkml:trace>
  <inkml:trace contextRef="#ctx0" brushRef="#br0" timeOffset="101097.6527">8292 16699 932 0,'6'-1'442'0,"10"2"-163"0,-2 12-67 15,-3 15-67-15,3 7-12 16,-3 15-23-16,2 2-19 16,-12-3-37-16,0-1-13 15,-8-14-24-15,1-7-66 16,6-11-271-16</inkml:trace>
  <inkml:trace contextRef="#ctx0" brushRef="#br0" timeOffset="101483.6202">8862 16843 955 0,'-1'3'455'16,"-6"5"-168"-16,6 13-112 0,1 9-86 16,0 2-14-16,4 4-20 15,-3-5-9 1,6 1-21-16,0-3-7 16,0-4-9-16,1-3-2 0,-1-6-4 15,3-3-3 1,4-6-74-16,1-5-81 15</inkml:trace>
  <inkml:trace contextRef="#ctx0" brushRef="#br0" timeOffset="101669.3318">8849 16707 879 0,'-3'-2'498'16,"2"1"-34"0,1 1-297-16,0 0-133 0,0 0-16 15,0 0-117-15</inkml:trace>
  <inkml:trace contextRef="#ctx0" brushRef="#br0" timeOffset="102068.7344">8570 16449 946 0,'3'0'374'16,"13"0"-229"-16,10 2-54 15,17-2 7 1,14 3-19-16,3-2-28 16,6 1-13-16,-3 3-22 15,-5-2-5-15,-2 1-7 16,-10-3-4-16,-14-1-34 0,-7 0-30 0,-14-4-28 31,-4 2-7-31,-7-4 36 16,-3-5 31-16,-5-3 43 0,0-2 25 15,3 3 26 1,1 3 16-16,4 5 8 16,3 5-5-16,-1 8 0 15,-1 8-5-15,-2 11-3 16,-5-1-8-16,-5 1-27 16,2-3 17-16,0-10-187 15</inkml:trace>
  <inkml:trace contextRef="#ctx0" brushRef="#br0" timeOffset="102472.1424">9657 16695 970 0,'0'0'457'16,"1"2"-155"-16,2 23-186 15,3 9-28-15,3 22-28 16,4 8-7-16,2 3-19 0,2-2-7 16,-1-16-12-16,-2-7-8 15,-1-15-83-15,-6-10-64 16</inkml:trace>
  <inkml:trace contextRef="#ctx0" brushRef="#br0" timeOffset="102640.2057">9473 16994 777 0,'3'-4'396'0,"8"4"-104"15,8 0-65-15,15 0-57 16,11 0-29-16,20-4-52 15,2 0-26-15,-2-1-44 16,-1-1-98-16</inkml:trace>
  <inkml:trace contextRef="#ctx0" brushRef="#br0" timeOffset="103160.0288">10322 16726 951 0,'8'-4'420'16,"7"-1"-205"-16,-1 7-67 15,-6 15-62-15,0 6-9 16,-2 15-15-16,-2 5-5 0,2 7-13 16,-1-2-17-16,1-7-19 15,4-5-4-15,4-9-4 16,3-7 0-16,5-8 0 15,4-6 3-15,2-11-5 0,2-4-2 16,1-8-30 0,-2-3-6-16,-4-6 1 15,1-4 1-15,-8-11 28 16,-2-5 5-16,-8-5 8 16,-4 4 4-16,-2 14 41 15,-4 11 16-15,0 21 7 16,-1 10 1-16,0 16-34 15,2 10-15-15,3 13-9 16,3 3 0-16,3-3-7 16,2 0-4-16,5-7-24 15,-3-6-105-15</inkml:trace>
  <inkml:trace contextRef="#ctx0" brushRef="#br0" timeOffset="103610.0082">10924 17067 639 0,'-5'1'384'0,"-5"6"-22"16,-1 8-129-16,6 5-98 16,1 2-40-16,12-3-53 0,7-1-8 15,9-8-18-15,4-7-5 16,0-7 0-16,-5-8 0 16,-8-5 5-1,-4-3 3-15,-7 1-1 16,-2 4 2-16,-1 4 6 0,0 8-3 15,1 9 0-15,1 4-5 16,-1 8-8 0,2 7-3-16,-4 6 0 15,0 1 0-15,-7 7 5 0,-3-1 9 16,-11-2 12-16,-2-1 6 0,-6-10 1 16,-3-5-6-16,2-15-11 15,3-6-9 1,8-13-61-16,7-7-80 15</inkml:trace>
  <inkml:trace contextRef="#ctx0" brushRef="#br0" timeOffset="104000.2701">11448 16602 951 0,'-19'11'444'0,"-16"5"-181"15,4 15-162-15,6 8-34 0,6 12-31 16,11 7-3-16,10 6 1 16,8-3-1-1,9-6-11-15,2-9-6 0,7-13-6 0,-3-2-3 31,2-11-15-31,1-4-58 16,1-9-262-16</inkml:trace>
  <inkml:trace contextRef="#ctx0" brushRef="#br0" timeOffset="104230.333">11658 16695 1005 0,'-3'-1'482'0,"-3"1"-207"31,1 8-91-31,-2 14-79 16,5 9-35-16,1 16 1 16,-3 4 0-16,13 7-20 15,-4-3-6-15,7-10-21 16,4-3-11-16,-3-12-6 16,-1-3-3-16,2-9-2 15,-2-6-2-15,3-8-50 16,0 0-65-16,1-9-286 15</inkml:trace>
  <inkml:trace contextRef="#ctx0" brushRef="#br0" timeOffset="104419.7395">11568 16902 545 0,'0'0'297'0,"7"0"-22"15,9 1-86-15,4-1-49 16,12 5-22-16,6 2-50 16,-4 1-15-16,6 5-22 15,-7-8-9-15,-5-3-122 16</inkml:trace>
  <inkml:trace contextRef="#ctx0" brushRef="#br0" timeOffset="104627.8497">11911 16651 1192 0,'3'7'474'15,"4"12"-314"1,1 10-10-16,5 18-30 16,-2 7-17-16,4 11-21 0,-2-1-17 0,-6-8-27 15,-4-4-8 1,-8-12-21-16,-8-3-20 15,-2-8-193-15,3-7-392 16</inkml:trace>
  <inkml:trace contextRef="#ctx0" brushRef="#br0" timeOffset="105061.7649">12501 16793 1133 0,'2'-4'540'16,"4"0"-216"-16,1 0-117 16,-1 4-105-16,2 1-44 15,-1-1-40-15,1 0 24 0,-3-3-174 16,2 1-295 0</inkml:trace>
  <inkml:trace contextRef="#ctx0" brushRef="#br0" timeOffset="105386.2769">12546 17000 812 0,'4'4'370'0,"7"8"-174"0,-3 8-11 16,-2 6-44 0,-3 9-19-16,-3 12-32 15,-2 3-16-15,-5 16-25 0,-5 0-5 16,-4-1 1-16,-3-6 12 16,-6-15-2-16,-1-11-3 15,-5-18-11-15,-1-10-17 0,0-18-11 16,2-5-9-1,5-17-58-15,4-2-42 16,6-8-145-16,4-4-241 0</inkml:trace>
  <inkml:trace contextRef="#ctx0" brushRef="#br0" timeOffset="105915.2858">12243 16511 691 0,'-3'-3'352'16,"4"-1"-132"0,10-1-69-1,8-1-27-15,24 2-35 0,11 3-5 16,20 1-22-16,8 3-9 16,-4 0-24-16,-7-3-11 15,-22 0-14-15,-11-3-27 16,-14-2-100-16,-10-2-61 15,-9-4-141-15,-5 3 5 0,-14-10 110 16,-3 1 82-16,1 1 183 16,0 1 44-1,7 7 32-15,8 4-6 16,1 4 12-16,4 4 4 0,-4-4-7 16,0 0 6-16,11 11-10 15,34 40 2-15,-37-27 21 16,-4 2 4-16,-11-1 2 15,-7-1-7-15,-8-2-42 0,-7-5-25 16,6-2-47 0,-1-2-13-16,11-1-130 15,13-1-106-15</inkml:trace>
  <inkml:trace contextRef="#ctx0" brushRef="#br0" timeOffset="108456.519">13178 16947 871 0,'3'4'382'16,"6"-2"-188"-16,12 1-61 15,12-1-60-15,7-5-23 16,12 2-28-16,-1-4-5 16,0-4-126-16,-5 1-118 15</inkml:trace>
  <inkml:trace contextRef="#ctx0" brushRef="#br0" timeOffset="108725.6765">13196 17117 749 0,'2'2'348'0,"8"-2"-99"0,10 1-74 16,15-1-32-1,10 0-16-15,9 0-35 16,-1 0-20-16,-9 0-18 16,-12 0-9-16,-13-1-24 15,-11-3 0-15,-11 0-94 16,-2 0-95-16</inkml:trace>
  <inkml:trace contextRef="#ctx0" brushRef="#br0" timeOffset="110241.137">14271 16577 849 0,'-14'5'370'16,"-20"17"-194"-16,-3 16-70 15,-5 33-58 1,-2 17-20-16,16 20-14 16,13 7-6-16,33-10 0 15,14-6-1-15,15-22-4 16,6-16 0-16,6-30-82 15,3-19-175-15</inkml:trace>
  <inkml:trace contextRef="#ctx0" brushRef="#br0" timeOffset="116069.5095">15154 16931 790 0,'-6'-12'406'0,"-5"-9"-122"15,1 3-113-15,-4 6-21 16,-5 4-49-16,-1 5-22 16,-8 6-40-16,2 6-18 15,1 10-20-15,0 7-3 16,9 6-4-16,5 5 1 16,11 1-2-16,7 1 0 0,11-2-3 15,9-5 1 1,8-7 4-16,3-10 2 0,5-14 7 15,-6-11 4-15,-9-11 7 16,-5-9 4-16,-16-6 12 16,-7-1 5-16,-13-6 0 15,-1 5-6-15,-8 1-16 16,0 5-14-16,4 15-113 16,-3 3-104-16</inkml:trace>
  <inkml:trace contextRef="#ctx0" brushRef="#br0" timeOffset="116562.5601">15659 16766 926 0,'0'0'419'0,"-3"4"-173"15,1 21-149 1,4 14-35-16,-1 20-22 16,9 6-8-16,0-2-15 0,0-2-6 15,1-13-3 1,-1-3 1-16,-1-15-139 0,-2-9-76 16</inkml:trace>
  <inkml:trace contextRef="#ctx0" brushRef="#br0" timeOffset="116713.1107">15550 17045 863 0,'7'-1'414'0,"14"-4"-148"16,8 4-60-16,5 0-69 16,7 0-45-16,5 2-54 15,0 0-40-15</inkml:trace>
  <inkml:trace contextRef="#ctx0" brushRef="#br0" timeOffset="119168.6762">14550 16986 346 0,'-11'-25'250'0,"-4"-15"9"16,17-9-105-1,13 3-7-15,15 10-14 0,4 8-10 16,2 19-22-1,1 12-19-15,-5 20-44 0,-2 9 0 16,-14 17 5-16,-10 1 5 16,-20 8 0-1,-10 0-6-15,-9-9-16 16,1-5-7-16,1-19-3 0,-1-11-5 16,4-17-9-16,0-9-2 15,10-9-10-15,7 2-1 16,13 3 5-16,8 5 2 15,13 10 7-15,7 3 7 16,6 13 12-16,2 7 4 16,-1 6 2-16,-3 2-4 15,2-5 0-15,0-7-188 0</inkml:trace>
  <inkml:trace contextRef="#ctx0" brushRef="#br0" timeOffset="119996.7375">16258 16762 755 0,'-2'0'365'0,"-7"2"-115"16,-5 8-84-16,-8 13-60 16,-5 5-16-16,5 7-27 15,4-1-8-15,9-2-22 16,5 0-9-16,12-7-15 0,11-2-1 16,13-9 3-16,10-5 0 15,-1-4-1-15,1-5-3 16,-6-3-32-16,-6-2-58 15,-5-4-166 1</inkml:trace>
  <inkml:trace contextRef="#ctx0" brushRef="#br0" timeOffset="120178.581">16439 16771 921 0,'-1'6'428'16,"0"7"-171"-16,-2 20-127 15,2 8-15-15,-2 12-34 16,1 5-15-16,2-3-23 0,1-4-9 16,7-8-15-16,2-10-37 15,3-10-169-15,-3-8-179 16</inkml:trace>
  <inkml:trace contextRef="#ctx0" brushRef="#br0" timeOffset="120433.256">16673 16721 1083 0,'-4'-1'471'0,"-8"3"-249"0,3 12-81 16,-3 16-77-1,2 12-16-15,3 8-14 16,1 6-4-16,6-2-6 15,5-3-6-15,4-6-8 0,7-4-3 0,7-7-2 32,3-7-1-32,7-8-1 0,-2-9-16 0,-4-10-92 15,-2-3-66 1,-11-7-256 0</inkml:trace>
  <inkml:trace contextRef="#ctx0" brushRef="#br0" timeOffset="120597.945">16648 16991 894 0,'4'-1'472'16,"4"-1"-50"0,14 2-309-16,1 3-27 15,12-1-45-15,0 4 13 0,-2-2-457 16</inkml:trace>
  <inkml:trace contextRef="#ctx0" brushRef="#br0" timeOffset="121181.3781">17312 16719 885 0,'8'5'344'0,"8"7"-238"16,-3 9-23-16,-4 5-26 15,-3 2-8 1,-6-3-15-16,0-4-8 16,0-7-14-16,0-6-2 0,4-15-2 15,1-5-2-15,6-15-1 16,3-4-4-16,5 3-1 15,1 5 0-15,5 13 13 16,-2 4 10-16,-4 7 24 16,-1 6 9-16,-8 6 3 15,-2 1-4-15,-7 2-19 16,-1 0-9-16,-1-8-13 16,1 0-2-16,2-11-3 15,5-7-2-15,6-8-1 16,1-3-1-16,3 2-2 0,0 0-1 15,-4 9 0-15,0 4-1 16,-4 12-1 0,-1 6-1-16,-2 13-1 0,-5 5 1 15,-1 5-12 1,-5 1-65-16,4-2-273 16</inkml:trace>
  <inkml:trace contextRef="#ctx0" brushRef="#br0" timeOffset="121361.4151">17372 17005 816 0,'1'-4'389'0,"12"-3"-140"16,4-1-94-16,17 10-74 15,5-1-27-15,1 6-33 16,0-2-4-16,-6 1-179 15</inkml:trace>
  <inkml:trace contextRef="#ctx0" brushRef="#br0" timeOffset="121672.651">17593 17148 691 0,'-13'-3'344'16,"-12"-1"-105"-16,-4-1-65 15,7 5-69-15,5 0-37 0,12 8-45 16,5 2-12 0,14 1-6-16,7 4 3 15,0 5 0-15,5 4-2 16,2 2-2-16,-5 5-1 15,-5 2 6-15,-8 0 17 16,-17-2 23-16,-9-1 5 0,-16-10 1 16,3-10-13-1,-3-14-26-15,5-12-46 0,13-13-203 16</inkml:trace>
  <inkml:trace contextRef="#ctx0" brushRef="#br0" timeOffset="122031.9441">17899 16545 865 0,'10'2'418'0,"11"2"-104"16,9 21-204-16,5 19-41 15,0 26-11-15,0 17-10 16,-9 15-19-16,-3 1-4 0,-14-9-9 15,-11-7-6-15,-13-11-10 16,-7-6-29-16,-1-18-96 16,4-14-56-16</inkml:trace>
  <inkml:trace contextRef="#ctx0" brushRef="#br0" timeOffset="122394.1897">18571 16998 993 0,'0'7'441'15,"-1"3"-202"-15,-2 11-134 16,-2 8-13 0,2 6-26-16,0 7-11 15,0 3-14-15,5 0-7 16,5-5-17-16,1-4-6 15,9-14-4-15,2-8-2 0,5-12-4 16,0-4-45-16,-7-10-183 16</inkml:trace>
  <inkml:trace contextRef="#ctx0" brushRef="#br0" timeOffset="122546.6634">18553 16866 972 0,'-2'-3'454'15,"1"-5"-135"-15,3 6-266 0,6 0-25 0,5 1-232 16</inkml:trace>
  <inkml:trace contextRef="#ctx0" brushRef="#br0" timeOffset="122901.8488">18393 16657 784 0,'9'-5'360'15,"17"-4"-131"-15,3 2-98 16,11 7-47-16,1 3-25 15,6 5-38-15,3 5-6 0,-1 0-2 16,-1-3-44-16,-14-1-51 16,-7-6-23-16,-11-4-44 15,-6-6 41-15,-6-10 54 16,-1-2 47-16,-1-9 99 16,2 5 32-16,5 5 45 15,0 4-5-15,2 13-48 16,2 1-26-16,1 15-43 15,-5 2-15-15,-1 8-6 16,-4 3-4-16,-7 0-8 16,-4-3 7-16,0-4-173 0</inkml:trace>
  <inkml:trace contextRef="#ctx0" brushRef="#br0" timeOffset="123449.4252">19332 16959 672 0,'2'-1'394'0,"5"1"-2"0,-3 15-249 16,2 11-45-16,5 12-35 15,-3 7-13 1,3 6-30-16,5 1-5 0,-4-5-20 16,-4-4-100-16</inkml:trace>
  <inkml:trace contextRef="#ctx0" brushRef="#br0" timeOffset="123617.5084">19148 17162 1058 0,'14'-7'513'16,"12"-1"-166"-16,20-2-184 15,11 2-14-15,9 6-67 16,-3 0-26-16,-8 4-29 15,-9 3-91-15</inkml:trace>
  <inkml:trace contextRef="#ctx0" brushRef="#br0" timeOffset="124001.8152">20201 16683 990 0,'-21'2'434'15,"-25"13"-226"-15,-5 15-76 16,6 27-70 0,4 12-24-16,20 19-19 15,14-1-4-15,16-3-3 0,12-3-2 0,14-13-2 31,5-6-1-31,12-19-5 16,8-12-87-16</inkml:trace>
  <inkml:trace contextRef="#ctx0" brushRef="#br0" timeOffset="124162.8796">20274 17090 770 0,'8'-1'385'0,"5"-1"-46"16,14-2-223-16,5 3-21 16,7 1-24-16,1 1-29 0,0 5-31 15,4 1-28-15</inkml:trace>
  <inkml:trace contextRef="#ctx0" brushRef="#br0" timeOffset="124410.3921">20835 17012 764 0,'5'-12'371'0,"0"-15"-119"16,1-6-43-16,-2-1-50 0,-6 0-36 16,1 9-44-16,0 8-12 15,-5 14-23 1,3 10-9-16,-4 27-24 0,2 9-7 15,5 19 0 1,0 2 0-16,5 2-1 16,3-4 0-16,6-8-19 0,2-6-122 15</inkml:trace>
  <inkml:trace contextRef="#ctx0" brushRef="#br0" timeOffset="124990.87">21429 16856 859 0,'0'0'388'16,"2"0"-186"-16,-4 0-42 16,1 0-68-1,-4 0-32-15,-25 0-34 16,-33 4-7-16,23-4-5 15,2 1-3-15,4 3-8 16,5 4-3-16,8 6-3 16,5 2 0-16,3 9 0 0,2 0 1 0,0 1 2 15,5-2 0 1,3-4 0-16,4-5 0 16,6-9 2-16,2 1 3 15,6-12 3-15,6-6 2 16,13-1-2-16,5 1-3 15,12 8-5-15,-2 9 0 16,-3 15 2-16,-9 2 0 16,-11 9 2-16,-11 3 4 0,-18-1 9 15,-4 4 6-15,-18-3 5 16,-8-5 1-16,-12-10-2 16,-6-9-3-16,2-17-5 15,6-9-4-15,16-10-22 16,10-3-36-16,17 3-114 15,8 2-181-15</inkml:trace>
  <inkml:trace contextRef="#ctx0" brushRef="#br0" timeOffset="125618.9024">21866 16750 607 0,'5'0'332'0,"5"2"-48"16,2 9-111-16,1 15-81 15,-1 7-12-15,-2 7-27 16,-3-1-6-16,-5-4-13 15,-3-5-7-15,-2-14-10 16,1-2-4-16,4-14-1 0,4-10-3 16,2-15-3-1,1-8-1-15,1-5-4 0,0-1 1 16,5 12 0-16,-1 5 1 16,-1 9 3-1,-1 5 1-15,-5 8 3 16,-2 7 2-16,-2 6 0 0,-3 3 0 15,-1-1-2-15,-1 0-1 0,-1-7-4 16,3-2 2 0,5-9-1-16,7-5-2 15,10-4 1-15,1-2-2 16,6 3-2-16,-1 6 0 16,-1 8 0-16,-2 8-1 0,-9 13 1 15,-4 0 0-15,-9 6 0 16,-3 0 1-16,-1-5-20 15,-2-3-86-15</inkml:trace>
  <inkml:trace contextRef="#ctx0" brushRef="#br0" timeOffset="125809.8984">21868 17151 959 0,'8'-2'425'16,"14"-2"-188"-16,8 2-72 16,17 0-48-16,5 0-25 0,9-2-42 15,0-1-19-15,-7 5-156 16,-7 0-116-16</inkml:trace>
  <inkml:trace contextRef="#ctx0" brushRef="#br0" timeOffset="126117.755">22075 17308 721 0,'-12'-1'379'16,"-9"-3"-105"-16,4 2-138 15,1 1-29-15,9 1-53 16,6 6-18-16,7 6-13 0,11 7-4 16,8 9-9-1,3 1-2-15,-3 4-4 16,-4-4-2-16,-16-3 4 0,-8-3 3 0,-18-2 13 16,-9-5 6-1,-8-11 5 1,1-6-1-16,9-18-40 15,4-7-91-15</inkml:trace>
  <inkml:trace contextRef="#ctx0" brushRef="#br0" timeOffset="126460.8126">22376 16626 675 0,'11'-2'388'16,"5"-3"-93"-16,12 15-91 15,4 18-31-15,7 28-73 16,5 20-20-16,-3 21-26 16,-4 2-10-16,-18-10-9 15,-15-8-6-15,-21-12-14 16,-13-7-3-16,-8-10 0 16,-4-11-48-16,9-21-108 15,8-11-61-15</inkml:trace>
  <inkml:trace contextRef="#ctx0" brushRef="#br0" timeOffset="126702.5148">23085 17016 905 0,'6'-3'471'16,"6"-3"-104"-1,-9 5-226-15,-2 1-49 0,-1-1-54 16,-1 1-8-16,0 0-154 16,0 0-101-16</inkml:trace>
  <inkml:trace contextRef="#ctx0" brushRef="#br0" timeOffset="126935.6012">23063 17136 1007 0,'-2'12'437'16,"0"20"-230"-16,1 7-61 16,1 15-64-16,0 6-30 15,-3 6-29-15,0-4-2 16,-11-5-2-1,-1-8-1-15,-6-19-1 16,-1-1 4-16,-2-18 7 0,1-9 0 16,1-8-4-1,-2-9-8-15,13-6-31 16,1-3-36-16,8-7-130 0,4-6-79 16</inkml:trace>
  <inkml:trace contextRef="#ctx0" brushRef="#br0" timeOffset="127385.6889">22802 16689 765 0,'3'-1'351'0,"12"-3"-122"0,11 3-69 16,12 1-38-1,9-2-14-15,15 2-42 16,3 2-19-16,4 0-25 16,-2 3-8-16,-19-5-13 15,-9-3 0-15,-20-8-37 16,-12-1-16-16,-8-5-19 15,-4 1-1-15,-8-2 37 16,3 3 16-16,0 4 25 16,3 1-1-16,8 10 5 0,3 5 3 15,8 3 18-15,2 10 13 16,0 3 19-16,-8 5 20 16,0 8 14-16,-8-3 10 15,-10-2 22-15,7-6-10 16,-10-8-28-16,2-5-18 15,-4-9-99-15,-2 2-590 0</inkml:trace>
</inkml:ink>
</file>

<file path=ppt/ink/ink2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0-11T09:28:09.014"/>
    </inkml:context>
    <inkml:brush xml:id="br0">
      <inkml:brushProperty name="width" value="0.05292" units="cm"/>
      <inkml:brushProperty name="height" value="0.05292" units="cm"/>
      <inkml:brushProperty name="color" value="#FF0000"/>
    </inkml:brush>
  </inkml:definitions>
  <inkml:trace contextRef="#ctx0" brushRef="#br0">1856 15574 424 0,'-10'-1'286'0,"-20"1"20"0,-7 0-47 15,-5 13-82-15,-1 9-33 16,8 24-68-16,8 14-24 16,17 15-29-16,12 3-16 15,28-2-9-15,8-8-2 16,23-15 4-16,10-13 3 16,11-29 5-16,3-15 3 15,-5-21 6-15,-12-12 8 16,-27-9 19-1,-12-4 10-15,-30-8 15 0,-14 1 5 16,-22-3 3-16,-14 4-7 16,-20 7-23-1,-5 7-14-15,-4 10-30 0,8 5-7 16,20 13-65-16,8 5-46 0,18 8-193 31</inkml:trace>
  <inkml:trace contextRef="#ctx0" brushRef="#br0" timeOffset="117.6">1649 15745 376 0,'11'7'288'16,"19"6"57"-16,10 4-97 15,23-7-115-15,13-1-35 16,13-3-54-16,5-4-51 16</inkml:trace>
  <inkml:trace contextRef="#ctx0" brushRef="#br0" timeOffset="852.82">2504 15813 718 0,'-15'0'314'16,"-17"0"-166"-16,8 7-58 16,7 3-67-16,7 3-24 15,16 1-24-15,9 1-2 16,15-2 12 0,0-2 8-16,0-3 12 15,-3-5 4-15,-14-3 3 16,2 1 5-16,-8-2 5 15,-11-3 0-15,-12 4 4 0,-5 2 14 16,-11 7 18-16,2 4 3 0,5 4-3 16,3 2-19-1,16-2-35-15,6 4-8 0,13-5-8 16,7-2 0 0,9-6 12-16,2-5 3 0,0-1 6 15,-3-8 1-15,-4-7-20 16,-1-1-27-1,-8-12-18-15,-1 4 0 16,-4 1 14-16,-8 0 28 16,-3 8 32-16,-3 2 20 0,-7 6 21 15,2 6 1-15,3 10-12 16,3 5-22-16,3 5-18 16,6 2-7-16,6 1-4 0,4-3 0 0,10-6 3 15,-1-6 4 1,1-9 6-16,-3-2 3 15,-6-11 6-15,0-3 1 0,-5-5-3 32,2 3-4-32,-5 3-3 15,-5 4 0-15,-2 4 14 16,-2 4 3-16,0 5 2 16,0-2 1-16,0 0-15 15,2 7-3-15,-1 9-6 16,49 25-2-16,-23-34 0 15,6-1 5-15,-1-6 18 0,-2-5 9 16,-8-6 19-16,-10-5 1 16,-9-3-8-16,-2-1-6 15,-3 2-41-15,2 1-44 16,-7 8-187-16</inkml:trace>
  <inkml:trace contextRef="#ctx0" brushRef="#br0" timeOffset="1214.56">3130 15985 778 0,'8'5'366'0,"12"7"-122"16,2-3-95-16,7 1-33 15,-3 0-30-15,5-3-34 16,1-5-13-16,-7-2-12 15,3-7-1-15,-10-7 5 0,-4 3 4 16,-7-10 0-16,-7-1-5 16,-13-3-19-16,-8-2-9 15,-11 4-10-15,-5 2-2 16,-1 9-3 0,4 7-4-16,7 13-13 0,6 7-5 15,9 13 11 1,4 6 10-16,9 10 34 15,3 4 14-15,7 9 5 0,4 6-3 16,1-2-15-16,1 1-6 16,2-9-9-16,-4-11-71 0</inkml:trace>
  <inkml:trace contextRef="#ctx0" brushRef="#br0" timeOffset="1851.84">3766 15922 571 0,'-7'-9'316'0,"-8"-9"-75"32,-8 4-74-32,-2 0-22 15,-6 6-41-15,0 7-17 16,4 6-50-16,2 9-21 16,10 5-26-16,4 3-10 0,12 2-2 15,5 1 7-15,10-3 11 16,6-2 5-16,7-6 9 15,5-6-2-15,-2-8 3 16,-4-5 4-16,-7-5 4 16,-5-2 0-16,-7-1-5 15,-1 1-2-15,-3 0-7 16,-2 0-2-16,-4 6-3 16,1 3-6-16,3 2-8 15,-3 1-1-15,0 0 4 16,10 3 10-16,15 2 17 0,34 7 6 15,-32-11 6 1,-1 1-1-16,-9 2-6 16,-3-4 0-16,-6 0-1 15,-4-6-15-15,0-1-122 0,-4-3-156 16</inkml:trace>
  <inkml:trace contextRef="#ctx0" brushRef="#br0" timeOffset="1960.1">3882 15722 575 0,'-3'-3'277'16,"-7"0"-102"-16,3 3-57 0,6 3-70 16,0 2-31-16</inkml:trace>
  <inkml:trace contextRef="#ctx0" brushRef="#br0" timeOffset="2289.48">4174 15762 825 0,'-5'-3'437'0,"-4"-3"-121"0,1 8-94 16,2 17-109-16,3 9-50 16,6 21-44-16,4 5 1 15,8 13-5-15,0 11-2 0,-2 5-1 16,0 5 1-16,-3-17-50 15,0-14-68 1</inkml:trace>
  <inkml:trace contextRef="#ctx0" brushRef="#br0" timeOffset="2471.09">4174 16009 1189 0,'3'0'446'16,"3"1"-300"-16,19 8-142 16,6-9-5-16,17 6 17 15,4-6-63-15,-3-7-397 16</inkml:trace>
  <inkml:trace contextRef="#ctx0" brushRef="#br0" timeOffset="2814.23">4709 15795 641 0,'-13'-3'421'0,"-20"-6"55"0,-1 3-226 15,3 6-122-15,1 0-40 16,10 7-69-16,9 0-23 16,7 4-23-16,2 1-6 0,8-2 2 15,4 2 4-15,6-4 15 16,7-2 8-1,-2-5 4-15,-2-1-6 0,-6-3-11 16,-3-1-6-16,-10 2-6 16,-7-2 7-16,-16 5 11 15,-3 4 11-15,-2 6 20 16,1 3 7-16,10 5 17 16,2-1 0-16,12 4 8 15,9 1 4-15,15-2-3 16,8-3 0-16,11-5-16 15,-2-4-6-15,7-7-12 16,-3-4-12-16,-5-8-120 16</inkml:trace>
  <inkml:trace contextRef="#ctx0" brushRef="#br0" timeOffset="3382.45">5647 15883 778 0,'-7'-3'378'0,"-8"-7"-129"0,-4 2-24 16,-9 1-49-16,0 2-30 15,-1 5-54-15,3 3-24 0,5 5-43 16,0 4-14 0,10 7-15-16,2 4-5 15,13 5-7-15,8 0-2 0,9-2 5 16,7-3 4-16,7-8 8 31,4-6 4-31,-1-13-32 16,-2-10-25-16,-8-9-79 15,-10-4-40-15,-14-7 15 16,-4-2 25-16,-20-1 102 0,-4-3 61 16,-5 5 79-16,-7 1 13 15,6 4-6-15,4 6-24 16,10 6-64-16,4 7-15 16,10 8-173-16</inkml:trace>
  <inkml:trace contextRef="#ctx0" brushRef="#br0" timeOffset="3811.84">5681 15793 910 0,'1'9'435'16,"1"4"-151"-16,14 0-173 16,5-3-27-16,15-5-46 15,4-1-15-15,0-3-13 16,0-2 0-16,-17-4-26 15,2-2-25-15,-10-4-40 16,-2 2-3-16,-5 2 28 0,-8 4 23 16,-6 4 35-16,-6 5 15 15,2 7 29 1,-6 4 9-16,5 7 7 16,3 3-12-16,3 1-32 15,5-1-9-15,8-5-2 16,6-3 1-16,5-3 4 0,4-7 0 15,-7-9 2-15,3-4 1 16,2-13 1-16,0-2 0 16,5 0-13-16,-1-7-8 15,-3 0-5-15,-3-1 2 0,-10 5 8 16,-3 5 14-16,-8 15 32 16,0 5 14-16,-3 16 30 15,1 7 1 1,3 5-29-16,1 4-14 0,9 1-34 15,4-4-27-15,10-2-143 16</inkml:trace>
  <inkml:trace contextRef="#ctx0" brushRef="#br0" timeOffset="4514.72">6836 15770 940 0,'1'7'383'0,"-1"1"-226"0,15 8-78 16,7 3-16-16,13-6-20 0,9 0-14 16,6-11-14-1,3-2 1-15,-9-5 4 16,-7-3 2-16,-16-4 0 15,-8 3-8-15,-17-1-12 16,-10 3-4-16,-15 7-6 0,-6 4 2 0,-3 11-3 31,4 4 1-31,11 5-7 16,8 6-2-16,12 1 0 16,7 4-1-16,14-5 5 15,8-5 4-15,13-7-21 16,9-6-25-16,10-10-55 15,-2-6-30-15,1-11-42 16,-14-5 26-16,-15-4 64 16,-5 1 39-16,-16-2 147 0,-1 4 48 15,-11 2 59 1,-6 6 19-16,-10 10-42 16,-2 3-33-16,-6 7-62 15,2 4-31-15,13 9-49 0,3 0-16 16,17 0-12-16,7 1 1 15,12-4 9-15,5 1 7 0,2-7 10 16,2-4 4-16,-6-10 9 16,-4-8 8-16,-10-9 32 15,-6-2 15-15,-14-1 16 16,-9-2-8-16,-2 5-36 16,-6 0-36-16,3 5-156 15</inkml:trace>
  <inkml:trace contextRef="#ctx0" brushRef="#br0" timeOffset="5568.92">8408 15842 545 0,'-4'8'290'15,"-9"14"-22"-15,-2 5-50 16,-5 7-39-16,-2 0-34 15,-5-5-77 1,-7-5-17-16,-4-12-13 0,-4-10-1 0,2-5-6 16,6-10-7-16,12-5-15 15,8-3-8-15,14-5-13 16,8 1-5-16,11 1 4 16,5 2 8-16,9 7 11 15,2 13 13-15,3 12 9 16,2 12-2-16,-6 11 0 15,-3 2-6 1,-8-3-7-16,-2-2-10 16,6-3-155-16</inkml:trace>
  <inkml:trace contextRef="#ctx0" brushRef="#br0" timeOffset="6247.24">8771 15835 924 0,'-18'-4'429'0,"-12"0"-202"16,-5 4-98-16,0 3-38 16,8 7-61-16,3 1-22 15,15 3-23-15,4 1-8 16,12-4 0-16,7 0 1 15,8-2 12-15,3-1 7 16,-1-5 7-16,-2 2 2 16,-8-3 6-16,-4-2 4 15,-10 1-3-15,-4-1-1 16,-12 0-5-16,-9 4-4 0,-2 4 10 0,-4 6 6 16,8 2 6-16,5 3 0 15,14 2-11-15,4-1-7 31,8-6-7-31,7 1-2 16,8-8 3-16,4-4 1 0,8-4-7 16,0-7-11-16,2-6-20 15,-4-5-1-15,-5 3 9 16,-6 1 13-16,-7 10 30 16,-5 3 17-16,1 5 21 15,4 4 7-15,5 4-7 16,2 0-12-16,2-2-18 15,-2-3-5-15,0-8-1 16,0-1 0-16,-3-7 1 16,-1-3 0-16,-3-9 0 15,-6 0 0-15,-9-4-1 16,-7 1-2-16,-15 2-6 16,-6 3-5-16,-5 5-8 15,1 4-4-15,3 11-6 0,7 9-4 16,7 9-2-16,5 1-1 15,6 10 11-15,1 2 8 16,6 11 8-16,2 5 8 16,-1 8-2-16,3 4-2 15,-1 3-3-15,2 1 1 0,-4-9-11 16,1-7-58-16,7-17-287 16</inkml:trace>
  <inkml:trace contextRef="#ctx0" brushRef="#br0" timeOffset="6583.21">9384 15982 734 0,'0'-7'358'16,"-5"-5"-146"-16,0 1-50 15,-2-1-7-15,-9 0-21 16,2 2-11-16,-9-2-26 0,0 6-24 16,1 8-41-16,-2 3-17 15,13 13-26-15,3-1-4 16,13 4 1-16,9 4 3 16,9-4 8-16,6 2 2 15,-2-11 6-15,3-7 4 16,-5-14 9-1,-1-4 7-15,-9-5 13 0,-9-4 3 16,-16 1-8-16,-9 0-12 16,-12 4-103-16,-5 0-160 0</inkml:trace>
  <inkml:trace contextRef="#ctx0" brushRef="#br0" timeOffset="7195.88">9774 15820 610 0,'-11'-3'347'16,"-2"-1"-84"-16,-10 10-85 15,-6 4-24-15,-1 9-69 16,-1 5-24-16,8 9-44 16,8 2-17-16,16-1-14 15,7 1-2-15,20-11 6 16,7-3 6-16,5-13 9 16,-2-8 6-16,-9-8 22 0,-10-7 24 15,-14-3 23-15,-6-1 13 16,-18 0-4-16,-1 4-25 15,-9 0-27-15,-1 5-20 16,10 5-62-16,2-2-72 16</inkml:trace>
  <inkml:trace contextRef="#ctx0" brushRef="#br0" timeOffset="7391">9870 15851 987 0,'9'6'430'0,"0"4"-245"16,10 8-67-16,-1 4-26 15,-4 4-48-15,1-1-15 0,-12-2-12 16,1 2 3 0,-4-6-57-16,2-4-51 0,3-4-164 15,0-11-179-15</inkml:trace>
  <inkml:trace contextRef="#ctx0" brushRef="#br0" timeOffset="7580.5">10088 15902 518 0,'2'-5'323'0,"2"-7"-11"0,-8 9-41 15,-11 6-84-15,-4 9-31 0,-7 8-64 16,1-1-23-16,9-2-41 16,5 3-18-1,14-3-14-15,11 1-5 16,13-3 2-16,8-4 2 15,12-4-26-15,0-2-43 0,3-3-175 32,-4-3-184-32</inkml:trace>
  <inkml:trace contextRef="#ctx0" brushRef="#br0" timeOffset="7840.24">10629 15873 771 0,'0'4'409'16,"-8"9"-103"-16,-6 5-43 0,-14 7-89 15,-2 1-50-15,-6-3-64 0,-1-7-15 32,5-6-17-32,1-7-4 15,8-5-17-15,1-4-14 0,7-9-22 16,0-6-13-16,6-2-12 16,4 1 4-16,8 5 7 15,5 2 2-15,10 13 19 16,4 6 12-16,7 15 19 15,0 5 10-15,1 6 7 16,0-1-7-16,-2 0-5 16,-1-3-3-16,-5-7-130 15,-4-6-130-15</inkml:trace>
  <inkml:trace contextRef="#ctx0" brushRef="#br0" timeOffset="7990.77">10413 15602 1221 0,'-2'-3'544'0,"-6"3"-294"0,3 5-100 15,4 11-114-15,1 4-29 0,10 5-90 16,6 3-103-16</inkml:trace>
  <inkml:trace contextRef="#ctx0" brushRef="#br0" timeOffset="8593.68">10945 15863 481 0,'-20'-2'344'0,"-14"-2"-2"16,-4 5-126-16,-1 6-53 0,12 10-90 16,6 5-33-16,10 7-33 0,9 5-8 31,6 0-8-31,4-3 0 15,8-2 5-15,8-5 4 16,11-8 6-16,0-6 2 0,1-10 2 16,-4-8-6-16,-13-4-3 15,-7-5 2-15,-10 1 1 16,-6 0 4-16,-8 3 17 16,-6 5 5-16,0 8 13 15,-1 11 8-15,1 13 8 16,3 9-4-16,6 19-6 15,3 7-9-15,7 11-19 16,0-4-7-16,10-7-5 16,2-9 7-16,6-26-83 0,9-6-62 15,2-20-131 1</inkml:trace>
  <inkml:trace contextRef="#ctx0" brushRef="#br0" timeOffset="8878.41">11247 15968 684 0,'-9'-2'388'16,"-9"-8"-80"-16,-3 10-126 16,-3 0-46-16,-1 4-71 15,1 7-24-15,4 4-22 16,7 2-4-16,9 3-4 15,5 0-3-15,14 3-4 16,2-3-1-16,8-3 3 0,2-6 2 16,-2-8 2-16,3-2-3 15,-4-12-23-15,0-4-24 16,-6-6-62-16,-6-2-51 16</inkml:trace>
  <inkml:trace contextRef="#ctx0" brushRef="#br0" timeOffset="9177.51">11405 15908 1009 0,'1'0'426'16,"7"0"-245"-16,4 10-32 0,9 10-60 0,5 3-8 31,1 10-12-31,-6-3-5 0,-12 1-9 16,-9 0-4-16,-16-6-3 0,-5-4 9 15,-4-12-116 1,1-9-87-16</inkml:trace>
  <inkml:trace contextRef="#ctx0" brushRef="#br0" timeOffset="10113.33">12319 15752 751 0,'-13'0'335'0,"-10"4"-166"15,2 3-46-15,3 7-70 16,7 1-24-16,11 2-28 16,0 2-4-16,18-3 3 15,-2-5 2-15,7-1 5 16,5-3 3-16,-10-7 1 16,-2-3-3-16,-8-1-10 15,-9 0-5-15,-13 3-5 16,-3 1 2-16,-10 6 19 15,4 3 12-15,1 4 21 0,6 4 10 16,6 1 1 0,3 1 1-16,13 5-15 0,0-5-8 15,12-2-12-15,3 0-8 16,6-10-4-16,7 1 2 16,3-10 3-16,1-9 2 15,-4-6-28-15,1-5-9 16,-6-5-2-16,-4-3-1 15,-4 0 29-15,-7-2 9 16,-7 8 7-16,-2 4 10 0,-3 10 10 16,0 7-1-1,-2 11 0-15,0 7-11 16,1 8-10-16,0 1 0 0,0 6-7 16,2 4-1-16,-2-8-1 15,0-1-1-15,2-8-29 16,-1-14-40-16,3-3-123 0,2-8-71 15,2-12-77-15,6 4-4 16,-1-9 106-16,5-3 70 16,1 6 158-1,-5-3 89-15,-3 6 121 0,-2 4 39 16,-7 10 4-16,-2 2-27 16,-3 9-55-16,0-6-23 15,1 0-30-15,-5 4-18 16,-6 5-41-16,-26 34-16 0,31-28-25 15,1-2-8 1,11 1-4-16,-2 3 1 0,12-4 3 16,13 3 1-16,1-4-8 31,8-5-41-31,3 3-204 16</inkml:trace>
  <inkml:trace contextRef="#ctx0" brushRef="#br0" timeOffset="10567.98">12870 15808 938 0,'9'1'390'16,"4"-1"-228"-16,12 3-94 0,7-2-1 15,8-2-40-15,2-1-13 16,-5-3-5-16,-8-3 2 16,-9 1-11-16,-7-3-14 15,-8 5-20-15,-6 0-10 16,-11 5 3-16,-4 4 10 16,-6 9 35-16,4 7 20 15,3 10 25-15,4 3 16 16,11 2 10-16,4-2-8 15,11-6-13-15,3-4-13 16,4-7-16-16,2-7-41 16</inkml:trace>
  <inkml:trace contextRef="#ctx0" brushRef="#br0" timeOffset="11135.01">13503 15769 379 0,'-15'-1'281'16,"-12"-6"14"-16,-4 7-101 0,-2 3-41 15,5 2-72-15,5 4-33 16,8 5-25 0,6 0-5-16,11 2-3 15,4-1 0-15,9-6-6 0,3-1-1 16,1-4 1 0,1-4-2-16,-5-5-22 15,-4-2-3-15,-7 1-2 16,-2 4-3-16,-8 4 17 0,-5 9 6 0,-5 6 26 31,-1 4 17-31,8 2 17 16,2 3 4-16,14 0-9 15,7-3-9-15,8-5-9 16,7-3-6-16,4-8-12 16,0-7-9-16,-4-2-79 15,-5-7-72-15</inkml:trace>
  <inkml:trace contextRef="#ctx0" brushRef="#br0" timeOffset="11386.21">13609 15644 565 0,'11'-13'375'15,"9"-15"22"-15,0 9-89 0,-3 19-101 16,0 12-54-16,2 17-82 16,0 9-9-16,4 7-18 15,3 6-7-15,-2 3-9 16,1-1-1-16,-8-6-7 15,-4-12-3-15,-5-16-7 16,-3-3-22-16,-6-13-32 16,-6 0-9-16,-13-4-3 15,-6-6 18-15,-6 6 23 16,-3-3 6-16,4 10 1 16,2 3 2-16,0 0 14 15,8 1-61-15</inkml:trace>
  <inkml:trace contextRef="#ctx0" brushRef="#br0" timeOffset="12030.68">14189 15774 643 0,'-10'-3'339'0,"-2"-5"-84"16,-2 4-25-16,-7 1-64 15,6 3-42-15,1 4-65 16,1 1-25-16,6 4-34 16,7 0-6-16,3 2-5 15,3 1 1-15,10-1 4 16,2 2 3-16,1-6 4 16,2 0 3-16,-8-4-16 15,-6-3-6-15,-3-2-4 0,-4 0-1 16,-1 2 11-1,0 0 7-15,-1 0 6 16,-1 0 9-16,-17 8 13 0,-23 21 0 16,31-16-6-16,7 4-1 15,4-1-4-15,2 3 2 16,9 0 5 0,5-2-2-16,9-3-3 0,-3-8 0 15,6-5 1 1,2-1-1-16,1-12 0 0,2-3-2 15,-3-8-3-15,-4-6-2 0,-4 3 0 0,-6-1 0 32,-7 10-1-32,-2 6 9 15,-6 11 4-15,-2 4 0 0,1 9 1 16,-1 3-10-16,2 7-6 0,4-1-3 31,3-2 4-31,-1-2-44 16,3-9-147-16,-3-4-153 0</inkml:trace>
  <inkml:trace contextRef="#ctx0" brushRef="#br0" timeOffset="12188.56">14403 15528 1153 0,'-4'-8'619'15,"-8"-8"-185"-15,6 16-223 16,0 9-70-16,5 18-112 15,2 4-22-15,8 14-54 16,7 2 70-16</inkml:trace>
  <inkml:trace contextRef="#ctx0" brushRef="#br0" timeOffset="14307.63">1941 16983 435 0,'-5'-10'299'0,"-7"-7"54"0,-7 2-49 31,-11 3-65-31,-5 7-34 0,-6 5-83 15,3 5-38-15,8 12-50 16,4 5-19-16,15 4-26 16,7 6-11-16,14-1-3 15,10 1 3-15,15-8 12 16,8-5 7-16,10-19 6 16,-5-13 5-16,-10-6 8 15,-9-1 3-15,-19 4 7 16,-8 6-4-16,-11 6-12 15,-3 4 2-15,-7 6-115 16,4-2-132-16</inkml:trace>
  <inkml:trace contextRef="#ctx0" brushRef="#br0" timeOffset="14608.44">2100 16872 909 0,'-1'-1'468'0,"-4"1"-159"15,0 7-59-15,4 21-99 16,-1 6-49-16,2 27-39 15,2 13-15-15,2 17-23 16,0 5-7-16,8-10-10 0,-6-13 1 16,2-29-34-1,1-7-33-15,-5-26-114 16,6-4-103-16</inkml:trace>
  <inkml:trace contextRef="#ctx0" brushRef="#br0" timeOffset="14760.03">2114 17181 1191 0,'4'0'409'0,"13"0"-378"0,8 3-22 16,7-1 11-16,5 0-64 15,-4-2-261-15</inkml:trace>
  <inkml:trace contextRef="#ctx0" brushRef="#br0" timeOffset="15053.16">2640 16969 850 0,'-1'6'403'15,"-6"8"-167"-15,0 2-29 0,-8 5-70 16,-3-4-30-16,-4 2-42 15,-1-1-13-15,1-6-25 0,1-4-5 0,1-9-15 16,-1-6-10-16,5-4-15 16,3-2-6-16,7-3-3 15,4-4 1 1,12 0 3-16,3-2 4 16,10 3 6-1,1 6 6-15,-1 11 10 16,-1 5 5-16,-1 12 6 15,-4 3-1-15,1 11 19 16,1 8-55-16</inkml:trace>
  <inkml:trace contextRef="#ctx0" brushRef="#br0" timeOffset="15510.38">2765 16830 724 0,'8'-19'332'0,"12"-19"-119"0,5 3-18 16,7 21-49-16,5 9-28 15,3 26-46-15,-1 16-9 16,-7 20 5-16,-8 7-4 16,-6 1-20-16,-1 0-10 15,-6-12-13-15,-1-7-2 16,-3-16 0-1,-2-10 2-15,-2-20-22 0,-1-8-17 16,-10-17-15-16,-2-2-7 0,-12-1 11 16,1 4 10-1,-12 9 0-15,-4 6-2 0,-1 14-3 16,-3 9-1 0,5 10 6-16,4 3-32 0,12-3-225 15</inkml:trace>
  <inkml:trace contextRef="#ctx0" brushRef="#br0" timeOffset="15868.45">3269 16985 930 0,'2'4'416'0,"-2"5"-149"0,1 6-115 16,-2 8-49-16,-4 1-17 15,2 2-49-15,-1-6-10 16,4-11-12-16,2-3-2 16,7-12-5-16,2-9-4 15,11-5-2 1,0-4-3-16,5 0-2 15,-1 9-2-15,2 9-5 16,-3 6 6-16,-2 12 13 16,3 6 6-16,-12 6 7 15,-4 2-5-15,-3 3-7 16,-3-1-13-16,-2-6-93 0,-2-5-73 16</inkml:trace>
  <inkml:trace contextRef="#ctx0" brushRef="#br0" timeOffset="16012.62">3341 16713 1252 0,'1'4'468'0,"3"9"-347"16,2 6-72-16,1 13-9 15,1 4-66-15</inkml:trace>
  <inkml:trace contextRef="#ctx0" brushRef="#br0" timeOffset="16486.34">2574 17013 775 0,'2'0'365'0,"2"-2"-162"16,5 3-33-16,-4 4-58 16,5 5-29-16,2 12-29 15,-4 0-14-15,0 7-74 16,-3 5-120-16</inkml:trace>
  <inkml:trace contextRef="#ctx0" brushRef="#br0" timeOffset="17022.14">4418 16828 852 0,'0'3'357'15,"0"1"-175"-15,1 23-103 16,6 9-26-16,4 14-10 0,2 7-11 16,2 3-12-16,-7-1-35 15,-3-12-207 1</inkml:trace>
  <inkml:trace contextRef="#ctx0" brushRef="#br0" timeOffset="17481.24">4610 16917 736 0,'-13'1'402'0,"-8"3"-50"15,-4 5-227-15,-3 3-30 0,4 3-46 16,4 5-19-1,8-1-24-15,6-7-9 0,9 5-10 16,5-9-3-16,14 1 3 16,1 1 7-1,12-2 4-15,4 0 2 16,1-2 2-16,4-6-17 16,-7-6-40-16,-2-1-15 0,-11-9-36 15,-6-1 17 1,-10-1 43-16,-3-3 19 0,-7 2 62 0,-1 6 24 15,-5 2 39 1,-1 1 12-16,0 7-13 16,0 3-21-16,4 9-38 0,2 2-12 15,4 9-12 1,3 5 1-16,8 6-3 16,5-1-2-16,11-6-3 15,4-3-1-15,6-14 5 16,-2-6 3-16,-5-9 10 15,-4-8 5-15,-10-5 22 16,-4-1 4-16,-7 3 1 16,-4-3-5-16,-5 5-24 15,-7-1-7-15,-2 3-74 16,2 4-58-16,3-1-366 16</inkml:trace>
  <inkml:trace contextRef="#ctx0" brushRef="#br0" timeOffset="17702.84">5101 16924 539 0,'8'6'342'0,"7"4"32"16,1 1-138-16,-2 6-66 16,-2 0-26-16,-5 5-56 15,-1 6-19-15,-4-1-30 16,-2 5-13-16,3-11-8 15,0-2-30-15,3-14-97 16,4-9-68-16,6-10-148 16,1-4-89-16</inkml:trace>
  <inkml:trace contextRef="#ctx0" brushRef="#br0" timeOffset="17881.3">5363 16951 563 0,'-2'-3'337'15,"-4"3"-36"-15,-4 0-45 16,-11 5-83-16,2 4-21 0,-4 4-38 15,2 0-20-15,7 3-36 16,5-3-14-16,9 4-13 16,2 2-2-16,11-7-1 15,5 4-7-15,10-6-11 16,3 1-4-16,4-2-84 16,-2-1-86-16</inkml:trace>
  <inkml:trace contextRef="#ctx0" brushRef="#br0" timeOffset="18391.82">5445 16839 828 0,'7'-20'328'16,"8"-20"-172"-1,9-3-7-15,12 12 10 0,1 10-14 16,9 28-34-16,5 17-17 0,1 29-15 16,-1 10 3-16,-8 6-19 15,-8 2-15-15,-13-8-20 16,-6-3-7-16,-9-10-5 16,-4-7 0-16,0-18-1 15,-3-11-5-15,3-17-25 16,-6-15-14-16,-1-9-25 15,-2-7-7-15,-12-1 6 16,0 0 8-16,-8 10 18 0,-5 7 6 31,-5 17 14-31,2 12 6 0,-4 12 7 0,1 1 7 16,10-2-2-16,8 1-7 16,14-12-49-16,9 1-59 15,10-9-255-15</inkml:trace>
  <inkml:trace contextRef="#ctx0" brushRef="#br0" timeOffset="18580.36">6071 16989 946 0,'0'-1'454'0,"3"1"-151"16,-2 4-91-16,-1-4-80 15,0 15-21-15,3 49-40 16,0-25-21-16,-1 3-7 16,5 2-61-16,3-8-418 15</inkml:trace>
  <inkml:trace contextRef="#ctx0" brushRef="#br0" timeOffset="19412.9">6342 16893 787 0,'3'6'329'0,"6"18"-160"0,1 0-41 15,4 14-17-15,-2 1-21 16,-4-3-48-16,-4 2-7 16,-5-11-8-16,-1-5-4 15,1-13-38-15,-2-9-53 16,6-15-115-16,0-7-67 16,6-10-81-16,6-3 42 0,4-3 109 15,-1 3 67-15,-6 8 155 16,-1 7 65-1,-13 13 81-15,-5 6 23 0,-5 13-10 16,-5 4-45-16,1 7-65 16,5 2-19-16,5-2-27 15,3-4-11-15,13 0-7 16,3 0-1-16,8-3-2 16,3-2-1-16,10-7-7 15,0-6-3-15,6-9-11 16,-2-4-7-16,-4-9-5 15,-6 2-2-15,-10-1 9 16,-3-2 8-16,-4 11 3 0,-4-3 17 16,0 8 16-16,-4 7 8 15,-3 5 27-15,1 6-12 16,-3 4-9 0,-2-2-7-16,2 2-24 0,0-1-6 15,2-8-7 1,3 0 0-16,4-10-1 15,1-5-1-15,5-4-3 0,3-5-2 16,1-1-4-16,2 1 0 0,0 6 0 16,-1 4-2-1,-3 7-3-15,0 6 0 16,-4 8 1-16,0 2 1 16,-2 9 3-16,-1 1 1 15,-3 3 0-15,0 1-6 0,-6-3-113 16,-2 0-127-16</inkml:trace>
  <inkml:trace contextRef="#ctx0" brushRef="#br0" timeOffset="19572.74">6770 16632 751 0,'-1'-3'479'16,"-6"-7"15"-16,1 10-290 15,4 19-142-15,2 10-40 0,7 22-28 16,2 4-59-16</inkml:trace>
  <inkml:trace contextRef="#ctx0" brushRef="#br0" timeOffset="20007.79">7718 16871 985 0,'1'9'421'0,"1"4"-221"16,4 17-111-16,0 5-6 15,-5 1-40-15,-1 0-17 16,-5-1-13-16,1-4 0 16,0-10-103-16,2-5-81 15</inkml:trace>
  <inkml:trace contextRef="#ctx0" brushRef="#br0" timeOffset="20350.59">7885 16919 872 0,'-7'6'393'0,"-8"9"-193"16,-6 6-39-16,-4 3-60 16,1 3-31-16,3-2-33 15,7-8-12-15,14 1-16 16,12-4-2-16,12-6 1 15,7 2 0-15,6-10 2 16,0-4-2-16,2-1 0 0,-2-4 0 16,-2-3 0-16,-5-2-9 15,-9-8-3 1,-5 0 0-16,-8-1 1 16,0 6 8-16,-6 7 2 0,-1 4 8 15,-4 6 7 1,0 2 3-16,2-2 9 15,1 4-4-15,2 21-6 0,10 29-3 16,-1-30-10-16,1-3-3 16,-2 1-12-1,-2-6-38-15,-4-4-116 16,-4-7-155-16</inkml:trace>
  <inkml:trace contextRef="#ctx0" brushRef="#br0" timeOffset="20466.97">8083 16704 1029 0,'-2'-4'375'15,"1"3"-317"-15,1 5-73 0</inkml:trace>
  <inkml:trace contextRef="#ctx0" brushRef="#br0" timeOffset="20879.64">8296 16890 1043 0,'2'1'430'0,"2"7"-251"0,-2 6-33 15,13 11-53-15,-3 3-8 16,4 4-21-16,-1-2-11 15,-1-4-15-15,-1-3-9 0,-4-12-5 16,1-8 5-16,2-7 5 16,0-11 1-1,3-7-5-15,2-2-9 0,-5-2-10 16,1 2-18-16,-4 7-103 16,-1 2-93-16</inkml:trace>
  <inkml:trace contextRef="#ctx0" brushRef="#br0" timeOffset="21385.05">8715 16906 1086 0,'0'1'465'0,"-2"3"-273"16,-1 8-39-16,2 9-75 16,0 4-22-16,0 0-20 15,1 2-6-15,2-7-11 16,-2-8-4-16,7-8-1 16,2-8 2-16,7-11-3 15,3-6-2-15,0-5-6 0,7 1-3 16,-5 3-1-16,0 6-1 15,0 10 0-15,-6 6 8 16,-3 12 29 0,2 6 18-16,-5 8 23 15,-2 7-2-15,0-1-30 0,-4-2-16 16,2-1-27-16,2-9-48 16,2-5-126-1</inkml:trace>
  <inkml:trace contextRef="#ctx0" brushRef="#br0" timeOffset="21881.73">9396 16919 582 0,'-6'-5'326'0,"-5"-7"-24"15,-4 4-62-15,-9 4-49 16,-3 4-32-16,2 10-71 0,-1 4-31 16,8 4-44-16,3 3-13 15,8 5-13-15,7 0 0 16,17 1 1-16,5-2 4 15,9-9 4-15,3-2 4 16,-5-12 6-16,2-2 3 16,-10-6 13-16,-12-9 5 15,-9 1 20-15,-14-2 6 0,-10 4-6 16,1 7-7 0,-4-1-26-16,9 6-68 15</inkml:trace>
  <inkml:trace contextRef="#ctx0" brushRef="#br0" timeOffset="22432.28">9678 16924 1131 0,'4'7'481'0,"2"14"-266"16,-2 5-11-16,-1 4-60 16,-3 3-34-16,0-2-54 0,1-8-17 15,4-7-17-15,4-6 2 16,1-16-2-16,5-3-2 15,4-13-3-15,-3-4-6 16,3-4-7-16,-3 1-2 16,3 11-3-16,-2 5-5 15,-1 13-4-15,-1 8 0 16,-7 9 5-16,2 5 5 16,-7 8 11-16,3-1 0 0,-2-3-1 31,3-1-3-31,0-11-59 15,0-3-72-15,-2-9-502 16</inkml:trace>
  <inkml:trace contextRef="#ctx0" brushRef="#br0" timeOffset="22597.56">10241 17112 1408 0,'0'3'561'0,"0"2"-312"0,-2-1-228 0</inkml:trace>
  <inkml:trace contextRef="#ctx0" brushRef="#br0" timeOffset="55904.14">10216 17087 341 0,'6'0'249'0,"1"3"10"15,5 3-76-15,4 4-3 0,-5 5-40 0,-4 1-2 16,-7 6-27-16,-6 1-18 16,-3 0-27-1,-2-3-22-15,1-7-75 0,1-5-125 16</inkml:trace>
  <inkml:trace contextRef="#ctx0" brushRef="#br0" timeOffset="56479.17">10927 16911 535 0,'-15'-1'319'0,"-14"1"-19"16,-3 6-87-16,3 6-99 15,4 3-37-15,8 6-65 16,7 3-15-16,14 4-15 0,4 2 0 16,13-2 5-16,2 0 2 15,10-10 11 1,4-9 2-16,-3-9 5 0,-3-8 9 16,-16-9 11-1,-7-7 5-15,-16-11 45 16,-7 1 16-16,-14-9 14 15,-2-2 1-15,2-5-31 0,7 0-19 16,19 4-32-16,4 2-15 0,16 13-24 16,6 6-12-16,8 10-32 15,6 10-64-15</inkml:trace>
  <inkml:trace contextRef="#ctx0" brushRef="#br0" timeOffset="56869.86">11135 16944 571 0,'6'-3'301'0,"12"8"-70"16,0 3-29-16,-1 8-44 0,-1 10-23 15,-8-2-41-15,-4 3-20 16,-1-8-35-16,-1-4-10 16,1-10-12-16,1-8 0 15,-1-8-4 1,4-5-6-16,2-9-10 15,4 0-4-15,3 3-2 0,3 4 0 16,-4 5 4-16,-1 11-1 16,-6 13 10-16,-6 4 10 15,-1 17 9-15,-2 0 1 16,2 0-8-16,5 2 11 16,5-5-218-16</inkml:trace>
  <inkml:trace contextRef="#ctx0" brushRef="#br0" timeOffset="57237.2">11455 16782 617 0,'16'-15'340'0,"16"-16"-51"0,0 9-47 15,-1 14-61-15,-5 11-21 16,0 17-39-16,-3 9-3 16,1 16-29-16,-4 2-19 15,-2 6-34-15,1 2-13 16,-9-9-8-16,3-7-4 16,-2-10 0-16,-3-9 1 0,-3-9 1 15,-2-2 0-15,-3-9-14 31,-2-1-14-31,-4-3-23 0,5 3-8 16,0 1 2-16,-9 1 11 16,-18 9 16-16,-37 21 7 0,28-10 8 15,4-1 1 1,9-7-83-16,8-6-93 16</inkml:trace>
  <inkml:trace contextRef="#ctx0" brushRef="#br0" timeOffset="57514.28">12018 17130 1027 0,'-2'2'535'16,"0"-1"-173"-16,1 1-158 0,1-2-50 16,0 0-89-16,0 0-25 15,0 0-118-15</inkml:trace>
  <inkml:trace contextRef="#ctx0" brushRef="#br0" timeOffset="58132.07">12718 16634 644 0,'0'-10'336'0,"0"-7"-76"0,0 8-33 15,-2 9-90-15,1 4-34 16,1 25-61-16,-1 8-19 16,2 25 0-16,3 11-4 15,-3 4-4 1,0-3 2-16,1-13-1 0,1-5-1 16,6-15-63-16,-4-9-84 15</inkml:trace>
  <inkml:trace contextRef="#ctx0" brushRef="#br0" timeOffset="58584.81">12961 16851 658 0,'-1'3'316'0,"1"7"-72"16,-3 5-88-16,2 9-40 15,1 2-21-15,1-2-52 16,4 1-17-16,5-2-15 16,0-5-4-16,3-3-4 15,4-5 0-15,1-10 4 16,5 3 3-16,4-8 3 0,-1-2 1 15,-3-6-3-15,-1-5-3 16,-7-4-11-16,-2-5-8 16,-2 2-3-16,-3 0 3 15,-3 0 11-15,-4 3 8 16,-2 9 24-16,-6 4 16 16,0 13 14-16,3 6 8 15,-1 11-9-15,5 3-14 16,3 3-16-16,2-1-10 15,5 1-14-15,-2 1-2 0,5-4 1 16,2-1-14-16,-3-9-103 16,0-9-119-1</inkml:trace>
  <inkml:trace contextRef="#ctx0" brushRef="#br0" timeOffset="58989.41">12923 16696 846 0,'1'0'351'16,"9"-2"-204"-16,9-1-35 0,15 0-48 15,9 0-9 1,8 2-21 0,1 1-10-16,-10 3-12 0,-2-3-1 15,-14 0 2-15,-10 0-2 16,-4-2-14-16,-9 0-18 16,-5-6-15-16,-3 0 0 15,-5-4 13-15,-1-1 15 0,3 5 8 16,2-2 0-16,6 7 1 15,-3 3 6 1,4 3 15-16,-1-3 9 16,0 0 9-16,8 19 0 0,9 32-10 0,-13-28-4 15,-5-5 22 1,0 0-90-16</inkml:trace>
  <inkml:trace contextRef="#ctx0" brushRef="#br0" timeOffset="59260.59">13503 16552 997 0,'-1'-1'443'0,"-4"-3"-236"0,0 8-52 15,4-4-72-15,0 4-12 16,0 26-4-16,6 55 1 16,0-20-13-16,1 4-16 15,1 0-23-15,1-1-4 16,2-4-3-16,2-10-1 0,-2-7-52 16,0-9-44-16,-5-13-211 15</inkml:trace>
  <inkml:trace contextRef="#ctx0" brushRef="#br0" timeOffset="59515.36">13717 16879 700 0,'-1'-1'390'16,"4"0"-24"-16,3 1-182 16,-6 0-92-16,15 1-12 15,42 6-32 1,-24 0-15-16,-2-1-14 16,4-3-4-16,-5-2-12 0,-2-2-46 15,-8-2-198-15</inkml:trace>
  <inkml:trace contextRef="#ctx0" brushRef="#br0" timeOffset="59707.9">13752 16982 589 0,'-1'7'347'15,"2"3"-39"-15,9-2-107 16,11 2-29-16,10-3-44 15,4-3-27-15,-1-3-44 0,-2 2-14 16,-7-3-18-16,-6 2-27 16,-7-2-429-1</inkml:trace>
  <inkml:trace contextRef="#ctx0" brushRef="#br0" timeOffset="60993.96">18549 12841 462 0,'0'-5'270'0,"-2"-6"-18"16,0 1-43-16,4 1-47 16,-6 0-14-16,1 0-37 15,-3 2-17-15,-6 7-32 16,4 1-17-16,0 7-23 15,-4 5-6-15,3 5-8 16,1 2-3-16,7 2-3 16,1-1 0-16,11 0-2 15,0 0 0-15,5-14 7 16,3-3 5-16,-7-15 9 16,3-5 3-16,-5-5 3 15,-5-2 0-15,-5 2 21 16,-7 1 9-16,-9 6 12 15,-3 1 0-15,-2 11-25 16,5 3-13-16,3 7-24 0,5 5-7 16,10 3-7-16,4-2-3 15,7-3 3-15,4-2 5 16,-1-8-132-16,2-3-152 16</inkml:trace>
  <inkml:trace contextRef="#ctx0" brushRef="#br0" timeOffset="61480.01">18197 12239 749 0,'-4'-2'358'0,"-7"2"-155"15,-6 9-53-15,-6 24-63 0,-2 14-22 16,-4 20-13-16,6 3-6 16,6-7-25-16,0-7-5 15,15-19-7-15,1-9-3 16,2-15 4-16,12-11 2 15,0-14 4-15,4-8 1 16,2-15-5-16,1-5-3 16,-3-10-4-16,1-3-1 15,2-6 0-15,-1 2 1 16,0 6-2-16,-2 7-1 16,-4 20 3-16,-3 10 0 0,-4 18 6 15,-1 11 4 1,-1 18-4-16,5 12 0 15,4 16-3-15,6 2-3 0,4 0 1 16,1-8 2-16,-2-11 4 16,-7-7-16-16,-5-11-100 15,-4-7-108 1</inkml:trace>
  <inkml:trace contextRef="#ctx0" brushRef="#br0" timeOffset="61606.9">18083 12503 910 0,'8'-1'407'16,"19"-3"-179"-16,13 5-86 15,3 1-58 1,-23-1-28-16,2 0-115 0</inkml:trace>
  <inkml:trace contextRef="#ctx0" brushRef="#br0" timeOffset="62681.23">21432 15575 672 0,'-8'-1'347'16,"-3"-5"-96"-16,-2 5-122 15,1-1-27-15,2 5-52 16,-2 4-22-16,4 7-24 16,5 0-7-16,3 2-4 15,2 0 0-15,5-4 7 16,6-3 6-16,5-8 21 15,0-1 16-15,-5-5 40 0,-1-3 17 16,-7-3 19-16,-2-3 2 16,-9 0-5-16,-6 0-7 15,-7 5-21-15,1 5-14 16,0 2-35-16,2 4-16 16,5 4-20-16,1 4-5 15,9 2-8-15,9 3-2 16,7-5 5-16,6-2 2 15,3-5 5-15,-1-3-22 0,-3 2-129 16,-5-4-126-16</inkml:trace>
  <inkml:trace contextRef="#ctx0" brushRef="#br0" timeOffset="62981.9">21753 15625 722 0,'0'-5'422'15,"0"-1"-51"-15,0 4-121 16,0 2-101-16,-1 0-42 15,-1 22-40-15,1 44-9 16,-1-20-20-16,1 8-13 16,-4 6-14-16,2-1-3 15,5-11-79-15,3-9-64 0,2-26-314 16</inkml:trace>
  <inkml:trace contextRef="#ctx0" brushRef="#br0" timeOffset="63336.37">21668 15655 1004 0,'12'-8'442'0,"21"-8"-229"16,7 4-37-16,7 7-62 16,-2 3-34-16,-7 4-40 15,-10 2-14-15,-12 4-14 16,-4 4 0-16,-13 1 3 15,-7 2 0-15,-11 4 1 0,-6-3 0 16,6-3-6 0,6-2-6-16,13-5-10 0,7-1-4 15,7 0-4 1,4 2 5-16,7 6 6 0,3 2 1 0,5 8 1 31,-3 5 0-31,-14 6 16 0,-9 4 8 16,-22-1 35-16,-10-3 11 15,-10-11 1 1,1-6-3-16,0-14-30 16,-1-7-11-16,5-7-104 0,4-2-87 15</inkml:trace>
  <inkml:trace contextRef="#ctx0" brushRef="#br0" timeOffset="64048.46">14238 16536 881 0,'-3'5'361'0,"0"18"-201"16,3 17-64-16,3 21-26 15,5 10-12-15,2 5-15 16,-3-8-4-16,2-8-10 15,-2-11-43-15</inkml:trace>
  <inkml:trace contextRef="#ctx0" brushRef="#br0" timeOffset="64495.59">14453 16689 840 0,'2'-5'428'0,"4"-5"-111"16,2 10-181-16,1 3-21 0,0 9-29 0,-1 6-8 31,-2 4-26-31,-4 7-12 0,0 2-23 0,3-1-7 15,5 1-6 1,8-4-1-16,5-10-1 0,2-2 0 0,1-11 3 31,-3-6 2-31,-1-3 4 16,-6-6 1-16,-3-6 2 16,-3-5-1-16,-1-6-4 15,2-2 1-15,-6 0 1 16,-4 3 2-16,-4 6-1 15,-3 5-2-15,-1 9-1 16,3 9-1-16,-1 13 1 16,0 7 0-16,5 13-4 15,3 2-1-15,4 2-2 16,1-1 30-16,3-5-161 16,-1-5-124-16</inkml:trace>
  <inkml:trace contextRef="#ctx0" brushRef="#br0" timeOffset="64840.67">14918 16952 951 0,'-5'4'411'0,"-6"11"-234"15,2 0-27 1,1 4-64-16,1 0-32 0,4-5-33 15,0-3-10-15,4-8-3 16,2-3 1-16,1-10 0 16,4-3 1-16,4-7-3 15,1-5-3-15,1 1 0 16,-2 0-1-16,-1 1 0 16,-1 6 0-16,-2 7-1 15,1 4 2-15,-2 9 3 0,4 5 0 16,0 8 6-16,3 3-2 15,1 3-1 1,1 5-1-16,-1 1-5 0,-1-2 0 16,-4 2-42-1,-3-5-45-15,-6-11-174 16</inkml:trace>
  <inkml:trace contextRef="#ctx0" brushRef="#br0" timeOffset="64992.49">14933 16996 1065 0,'6'2'431'15,"7"3"-271"-15,5-1-71 0,10 0-45 16,0-3-20-16,-1-2-102 16</inkml:trace>
  <inkml:trace contextRef="#ctx0" brushRef="#br0" timeOffset="65490.25">14448 16456 1074 0,'2'0'426'0,"11"0"-270"0,10 1-36 0,24 2-38 16,5 0-20-16,11-2-36 16,0 1-9-16,-11-3-5 0,-6 1 10 15,-16 0-57-15,-10-1-37 32,-14-3-43-32,-6-5-15 0,-5-3 53 15,-5 0 35-15,1-2 37 16,3 3 3-16,6 5 6 15,3 3 11-15,6 6 30 16,3 5 15-16,0 9 26 0,-3 1 4 16,-4 5-13-1,-5 1-9-15,-3 0-32 16,1-1-15-16,4-7-522 16</inkml:trace>
  <inkml:trace contextRef="#ctx0" brushRef="#br0" timeOffset="65874.05">15212 16540 992 0,'0'-2'440'0,"3"1"-243"15,-1 5-44-15,-2-4-63 16,6 23-28-16,15 57-4 0,-8-24-4 16,2 11-19-1,-2 0-1-15,-4-7-13 0,-5-1-5 16,-3-14-37-16,-1-4-48 16,1-11-205-16</inkml:trace>
  <inkml:trace contextRef="#ctx0" brushRef="#br0" timeOffset="66130.66">15503 16773 828 0,'9'-5'387'0,"15"0"-140"15,6-1-123-15,4 2-66 16,-3 4-22-16,-5 0-42 0,2 4-71 16</inkml:trace>
  <inkml:trace contextRef="#ctx0" brushRef="#br0" timeOffset="66293.58">15505 16846 1010 0,'0'3'455'0,"8"3"-174"15,10 2-93-15,10-2-59 16,8-2-33-16,1 0-63 15,-1-3-11-15,1-1-182 16</inkml:trace>
  <inkml:trace contextRef="#ctx0" brushRef="#br0" timeOffset="66678.12">15966 16484 914 0,'3'9'381'16,"5"23"-205"-16,2 13-50 16,5 22 15-16,-3 11-15 15,-4 3-31-15,-1-1-13 16,-8-18-44-16,3-9-40 15,2-20-177-15,1-12-220 16</inkml:trace>
  <inkml:trace contextRef="#ctx0" brushRef="#br0" timeOffset="67102.92">16283 16691 945 0,'6'-2'463'15,"1"-3"-136"-15,1 11-181 16,-3 4-18-16,-4 11-30 16,-1 0-21-16,-2 10-29 15,1 1-14-15,1 2-23 0,6-1-5 16,7-11-3-16,4-7-2 15,9-9 1-15,1-5 1 16,3-10 5-16,-2-4-6 16,-4-8-28-1,-5-5-4-15,-7-5-8 16,0 0 3-16,-10-2 26 16,-1 3 3-16,1 5 6 0,-4 3 0 0,0 9-2 31,2 9 1-31,-3 14 6 15,3 10 11-15,2 11 18 16,-1 3 3-16,3 2-6 0,5-2-9 16,-1-4-14-16,6-5-8 15,4-12-150-15,-5-4-126 16</inkml:trace>
  <inkml:trace contextRef="#ctx0" brushRef="#br0" timeOffset="67415.27">16686 16910 1075 0,'-1'1'474'0,"1"7"-231"0,2 4-55 16,-1 5-97 0,4 4-23-16,-2 2-43 15,1 0-11-15,3 3-5 16,-4-5-28-16,3-6-125 0,-4-4-82 15</inkml:trace>
  <inkml:trace contextRef="#ctx0" brushRef="#br0" timeOffset="67711.2">16686 16899 818 0,'8'-5'378'0,"9"-3"-171"16,-1 1-51-16,4 7-73 15,0 1-32-15,-4 4-35 16,-4 4-7-16,-7 0 0 16,-7 5 0-16,-8-1 1 15,0-3 3-15,2-1-33 16,3-5-11-16,10-1-5 16,4-3-4-16,5 0 28 0,3 3 11 15,3 0 1 1,-3 4-9-16,-3 2 51 15,-7 2 25-15,-14 6 46 16,-7 0 22-16,-9 1-43 0,-3-2-22 16,3-11-45-1,1-3-55-15</inkml:trace>
  <inkml:trace contextRef="#ctx0" brushRef="#br0" timeOffset="68235.89">16286 16488 752 0,'-3'0'430'15,"1"0"-26"-15,8 5-262 0,-6-5-28 0,18 5-39 16,53 6-12-16,-13-9-26 15,1-2-8-15,-9-2-13 16,-5 2-3-16,-19-2-38 16,-6-4-43-16,-9-2-95 15,-9-4-34-15,-8 0 0 16,-2 1 38-16,-7 3 93 16,1 0 32-16,6 5 58 15,2 0 10-15,5 5 38 16,4 5 20-16,4 3 14 15,4 4 9-15,0 2 1 16,0 0-1-16,-7 4-13 16,-3-2-8-16,-2-2-28 0,-6-2-18 15,4-6-69-15,-3-4-58 16</inkml:trace>
  <inkml:trace contextRef="#ctx0" brushRef="#br0" timeOffset="68720.75">17070 16547 968 0,'-1'0'445'0,"-8"1"-216"15,6 12-55-15,5 15-89 16,-3 9-24-16,8 19-3 15,-3 10-3-15,2 12 2 16,3-1 0-16,-1-6-23 16,0-13-7-16,-1-16-13 15,5-11-39-15,-5-10-170 16</inkml:trace>
  <inkml:trace contextRef="#ctx0" brushRef="#br0" timeOffset="69016.28">17450 17112 1552 0,'1'-2'711'0,"-1"-3"-335"0,7 5-157 15,-2 4-41-15,-2-4-85 0,1 3-27 16,-4-4-34-16,-1 0 2 16,-1 0-104-16,1-1-470 15</inkml:trace>
</inkml:ink>
</file>

<file path=ppt/ink/ink2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0-21T13:34:51.379"/>
    </inkml:context>
    <inkml:brush xml:id="br0">
      <inkml:brushProperty name="width" value="0.05292" units="cm"/>
      <inkml:brushProperty name="height" value="0.05292" units="cm"/>
      <inkml:brushProperty name="color" value="#FF0000"/>
    </inkml:brush>
  </inkml:definitions>
  <inkml:trace contextRef="#ctx0" brushRef="#br0">19790 9637 451 0,'-4'2'268'0,"-4"-1"-7"16,4-2-43-16,10-8-68 16,8-6-26-16,17-14-59 15,12-3-18-15,17-11-9 0,7-4 1 16,21 5-6-16,3 7-3 16,4 12-13-16,-3 12-7 15,-31 11-4-15,-18 5-18 16,-15 5-373-16</inkml:trace>
  <inkml:trace contextRef="#ctx0" brushRef="#br0" timeOffset="348.02">20436 9246 618 0,'2'1'269'16,"3"3"-128"-16,8 0-64 15,11 1-42-15,2 3-3 16,10 1-11-16,0 0-2 0,-5 2 5 16,-4-4 6-16,-12-2 55 15,-7-1 37-15,-10 0 40 32,-7 2 3-32,-12 5-39 15,-4 2-36-15,-7 7-45 16,3 3-13-16,12 1-23 0,6-3-21 15</inkml:trace>
  <inkml:trace contextRef="#ctx0" brushRef="#br0" timeOffset="856.04">21106 9289 276 0,'-5'-4'206'15,"-2"-3"34"-15,5 2-31 0,6-4-51 16,6-1-28-16,9-3-42 15,13 1-20-15,20 5-13 16,12 7 2-16,12 10-5 16,1 6-2-16,-2 11-9 15,-8 3-9-15,-5-1-7 16,-7-3-2 0,-14-9-1-16,-5-6 0 15,-11-7-40-15,-5-1-57 0,-13-2-185 16</inkml:trace>
  <inkml:trace contextRef="#ctx0" brushRef="#br0" timeOffset="1150.24">21635 9223 327 0,'2'-5'242'0,"4"1"24"32,7 1-74-32,8 9-73 15,5 5-27-15,9 1-19 16,-4 8-4-16,-2 2-13 16,-3 1-6-16,-7 0-16 15,-1-4-5-15,-10-2-1 16,-6-5 19-16,-2 4 35 0,-7 5 10 15,-10 1 6-15,-4 3-20 0,-6-3-37 16,-1-6-14-16,11-4-56 16,4-9-91-16</inkml:trace>
  <inkml:trace contextRef="#ctx0" brushRef="#br0" timeOffset="1620.53">22260 9630 516 0,'6'-1'228'0,"20"3"-79"15,4 4-54-15,14 8-18 16,15 9-7-16,1 7-3 16,4 5-3-16,-4 13 2 15,-16-3 3-15,-15 5-25 16,-8 3-8-16,-10-15-12 15,1 1-3-15,-4-16-106 16</inkml:trace>
  <inkml:trace contextRef="#ctx0" brushRef="#br0" timeOffset="2068.43">22761 9897 659 0,'-1'-1'358'16,"1"1"-101"-16,1 4-124 15,-1-4-39-15,3 3-51 0,6 20-3 16,43 33-16-16,-28-30-3 16,-6-2-7-16,0 2 0 15,-7-4 4-15,-11-9 1 16,-3-2 12-16,-3-4 5 15,-11-6 21-15,3 1 10 16,-9-3 0 0,-5-4 0-16,4-4-16 15,0 0-13-15,3 0-18 16,7 4-11-16,6 3-46 16,4 1-58-16</inkml:trace>
  <inkml:trace contextRef="#ctx0" brushRef="#br0" timeOffset="2585.09">23103 10469 612 0,'7'0'279'15,"9"6"-93"-15,7 1-73 16,16 24-36-16,2 8 9 16,6 19 11-16,-6 11-2 15,-13 13-18-15,-10 0-8 16,-12-5-35-16,-5-3-10 16,-3-20-5-16,2-6-2 0,-1-12-59 15,-4-8-76-15</inkml:trace>
  <inkml:trace contextRef="#ctx0" brushRef="#br0" timeOffset="2986.25">23212 11020 712 0,'5'3'314'0,"6"5"-144"15,0 3-51-15,6 13 9 16,-3 4-7-16,-3 9-17 15,-4 3-9-15,-3-5-44 16,-3-6-15-16,0-12-7 16,8-8 10-16,2-15 15 31,8-4-1-31,2-18 4 16,2-3-4-16,2 2-13 0,-4-1-2 15,1 12-15-15,-6 0-11 16,-4 7-70-16,-1 8-497 15</inkml:trace>
  <inkml:trace contextRef="#ctx0" brushRef="#br0" timeOffset="3525.64">23295 11687 522 0,'4'4'285'0,"8"10"-78"16,3 10-53-16,-2 10 21 15,-4 16-21 1,-4 2-12-16,-18 12-28 16,-4-4-34-16,-11 7-41 0,-12-1-12 15,1-10-8-15,-4-4-2 16,5-12-3-16,7-8-2 15,8-5-4-15,5-4-3 16,6-13-34-16,3 1-56 16</inkml:trace>
  <inkml:trace contextRef="#ctx0" brushRef="#br0" timeOffset="3910.33">23006 12157 905 0,'3'0'362'0,"2"3"-216"16,-3 6-40-16,-5 15-10 15,-4 2-11-15,-6 16-26 16,-2 5-13-16,-1-1-25 16,-2 1-7-16,8-13-4 0,0-10 0 15,9-10-6-15,4-8-3 16,8-3 23-16,12-2 9 0,16-4 18 15,4 3 8 1,12-9-18-16,1 1-5 0,-4 4-16 16,-2-5-20-16</inkml:trace>
</inkml:ink>
</file>

<file path=ppt/ink/ink22.xml><?xml version="1.0" encoding="utf-8"?>
<inkml:ink xmlns:inkml="http://www.w3.org/2003/InkML">
  <inkml:definitions>
    <inkml:context xml:id="ctx0">
      <inkml:inkSource xml:id="inkSrc0">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5-10-13T06:47:04.238"/>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1" timeString="2025-10-13T06:47:05.081"/>
    </inkml:context>
  </inkml:definitions>
  <inkml:trace contextRef="#ctx0" brushRef="#br0">4948 11266 0</inkml:trace>
  <inkml:trace contextRef="#ctx1" brushRef="#br0">2501 8612 772 0,'-21'-2'370'16,"-30"-2"-126"-16,1 4-37 15,-3 5-73-15,4 2-35 16,14 3-68-16,6 4-26 0,14 3-33 31,5 2-9-31,15 5 6 0,8-1 5 0,14-3 22 16,2-2 5-16,12-2 3 15,0-1 2-15,-7-5 0 16,-2 0 1 0,-18-5 7-16,-14-1 4 15,-26 5 6-15,-9 5 7 16,-21 8 1-16,-4 6 0 16,8 6-8-16,3 2-10 15,22 3-16-15,4-3-6 0,21-3-2 16,7-3 2-16,11-6 8 15,14-3 5-15,8-7 4 16,1-2 0-16,-5-7-1 16,-4 1-1-16,-8-5-94 15,-2 0-110-15</inkml:trace>
  <inkml:trace contextRef="#ctx1" brushRef="#br0" timeOffset="170.3457">1820 8980 997 0,'-5'-7'436'0,"-1"-7"-240"0,6 2-91 16,5 1-115-16,7 6-13 15,20 5-226-15</inkml:trace>
  <inkml:trace contextRef="#ctx1" brushRef="#br0" timeOffset="344.7036">2376 9045 1133 0,'8'0'464'16,"9"4"-273"-16,13 15-122 15,5 7-9-15,8 14-36 16,2 7-12-16,-7 3-7 15,-5 2 2-15,1-6-130 16,-6-7-112-16</inkml:trace>
  <inkml:trace contextRef="#ctx1" brushRef="#br0" timeOffset="539.2561">2865 9065 932 0,'-16'-3'512'15,"-10"-6"-96"-15,-9 15-253 16,-5 8-51-16,-4 14-73 16,-5 5-18-16,3 5-9 15,4 1-4-15,2-3-4 16,2 0-2-16,6-7-88 0,4-4-66 16,15-11-190-16,7-4-208 15</inkml:trace>
  <inkml:trace contextRef="#ctx1" brushRef="#br0" timeOffset="1157.6431">3080 9178 762 0,'-3'-6'390'0,"-1"-10"-99"16,1 0-66-16,-1 0-62 15,-3 0-24-15,-6 2-49 16,-1-1-25-16,-4 9-42 16,-4-1-22-16,4 8-31 15,-4 6-10-15,6 7-13 0,4 3 0 16,5 6 17 0,6 0 10-16,10-1 21 15,6-3 7-15,7-9 5 16,7-2 2-16,-5-10 2 0,-1-6 0 15,1-8 4-15,-5-5 2 16,-5-2 3-16,-1 1 3 0,-8 4-4 16,-4 0-1-1,2 13-8 1,-7-1-8-16,1 7-9 0,0 7-5 16,1 5-3-16,4 4 2 0,9 6 8 15,4 0 1 1,9-1 5-16,7-2 2 0,1-7 2 15,3-2 2-15,-2-11 1 16,-2-3 1-16,3-10 4 16,-3-8 3-16,-2-4 3 15,-7-4 1-15,-4-5 21 16,-6 7 14-16,-7 1 1 16,5 6-3-16,-8 15-31 15,-2 3-23-15,0 13-16 16,-1 9 0-1,0-11 3-15,1 1 5 0,0 49 4 16,2 10 1-16,-2 12 2 16,7-18 2-16,2-4 3 15,3-7 1-15,2-19 4 0,-6-8 0 16,-2-18-7-16,0-6-42 16,-1-7-251-1</inkml:trace>
  <inkml:trace contextRef="#ctx1" brushRef="#br0" timeOffset="1319.2169">3562 9181 1233 0,'3'-5'480'0,"11"-7"-351"16,8 5-61-16,10 5-56 15,7 2-14 1,7 5-152-16,0-1-156 15</inkml:trace>
  <inkml:trace contextRef="#ctx1" brushRef="#br0" timeOffset="1661.9638">4103 9043 925 0,'-1'-2'443'0,"-8"-9"-156"16,-1 3-54-16,-4-1-82 0,-6 1-33 0,-1 6-61 15,0 2-23-15,-4 3-31 31,2 5-9-31,8 3-13 16,0-2-5-16,10 1 0 16,1-1 2-16,9 1 8 15,9 1 3-15,3-2 8 16,1-5 1-16,-2-1-6 16,-1-3-5-16,-8 0-1 15,-3 0-4-15,-10 0-4 16,-7 3 3-16,-3 4-3 15,1 4 1-15,5 5-1 0,1-3 0 0,7 0 9 16,6 2 7 0,11-2 21-16,2 1 12 15,4 2 10-15,0-4 9 16,-3-4 0-16,5-3-5 16,4-7-8-16,2-3-34 15</inkml:trace>
  <inkml:trace contextRef="#ctx0" brushRef="#br0" timeOffset="2778.36">12654 19044 0</inkml:trace>
  <inkml:trace contextRef="#ctx1" brushRef="#br0" timeOffset="2963.5352">6170 9775 340 0,'12'5'220'0,"12"1"13"16,2-5-7-16,6-4-13 15,0-7-12-15,0-7-23 16,2-4-16-16,-11-4-37 16,-2 2-12-16,-5-1-9 15,-9 4-1-15,-5 1-14 16,-5 0-14-16,-7 4-43 15,-2 2-20-15,-7 6-27 16,-2 5-13-16,-7 4-17 0,1 6-3 16,-2 9 1-1,5 5 9-15,10 11 15 0,6 4 7 16,12-3 12-16,7 1 3 16,15-11 1-16,4-6 0 15,3-11 2-15,4-6 1 16,-8-9 6-16,-3-7 2 15,-3-5 4-15,-5-6 2 16,-6 1 4-16,0 1 2 16,-10 6 5-16,-2 3-1 15,0 11-19-15,-3 4-10 16,-3 11-20-16,1 8-3 16,4 10 8-16,2 4 6 0,13 5 8 15,3 1 2-15,9-3 1 16,0-3 0-16,1-12-57 15,0-8-56-15,0-13-296 16</inkml:trace>
  <inkml:trace contextRef="#ctx1" brushRef="#br0" timeOffset="3252.8517">6909 9624 840 0,'0'-1'394'15,"2"-1"-179"-15,7 3-60 16,15-1-81-16,9 1-12 15,15 1-10-15,1-3-8 0,1-1-19 16,-5 2-9-16,-9 1-9 16,-1 5 3-1,-7 0-114-15,-4-4-112 0</inkml:trace>
  <inkml:trace contextRef="#ctx1" brushRef="#br0" timeOffset="3509.9313">6963 9790 771 0,'9'1'336'15,"15"2"-172"-15,12-1-25 16,18-3-40-1,2 0-15-15,3-2-20 16,-4 1-8-16,-16 1-11 16,-4-1-11-16,-17 2-18 15,-12-2-3-15,-1 2-62 16,-7 2-130-16</inkml:trace>
  <inkml:trace contextRef="#ctx1" brushRef="#br0" timeOffset="4187.9499">7814 9847 897 0,'-9'-2'341'0,"-1"1"-272"16,13 4-60-16,31 2-14 15,19 2 4-15,48 0 31 16,26-3 11-16,39 0 25 16,30 1 7-16,19-2 4 15,9 2-4-15,-2-3-37 16,-26-2-9-16,-31 0-10 0,-32-2-1 16,-42-1-3-1,-18 0-1-15,-42 1-69 16,-8-2-63-16,-17 0-327 15</inkml:trace>
  <inkml:trace contextRef="#ctx1" brushRef="#br0" timeOffset="4980.9549">8000 9300 797 0,'-13'-12'367'0,"-13"-16"-153"16,12-3-69-16,23 0-77 16,11 1-19-16,24 4-17 15,8 4-1-15,11 12 14 0,4 8-2 16,-6 14-18-16,-8 8-8 15,-21 8-16-15,-13 2 4 16,-23 3 6-16,-10 7 1 16,-18 10 1-16,-6 0-5 15,1-1-3-15,6-9 0 16,16-14-3-16,8-8-2 0,12-11-8 16,9-1 0-1,9-3 2-15,7 0 3 16,5 2 3-16,-2-1 0 0,-1 1-1 15,1 5 0-15,-4-1 1 16,1 2 0-16,-11-2 2 16,-8-2-1-16,-7 0 1 15,-6-6 2-15,1 2 5 16,-2-1 5-16,2-2 8 16,0 0 5-16,-1-1 4 15,1 0-1-15,0 0-6 16,-5-7-3-16,-2-10-3 15,-8-31-4-15,20 21-10 16,2 1-9-16,14-1-12 16,2 0-1-16,7 9 2 15,3 3 5-15,3 9 3 16,2 7 0-16,-4 8 2 16,-1 3 2-16,-10 5 2 15,-6 2-1-15,-4 3 0 0,-5 3 2 16,-6 2 1-16,4 1 4 15,-8-3 0-15,1-1 0 16,2-3-4-16,-2-2-73 16,6-2-220-16</inkml:trace>
  <inkml:trace contextRef="#ctx1" brushRef="#br0" timeOffset="5439.6768">8881 9410 343 0,'0'-5'270'0,"1"-3"73"0,2 0-65 15,3 7-86 1,3 1-42-16,-2 4-82 15,-3 6-33-15,-2 3-30 16,-5 11-2-16,-2 1 2 16,-1 5 1-16,1 2 0 15,1-4 0-15,4-3 1 16,6-3 3-16,9-7 9 16,6-3 4-16,7-7 11 15,4-5 10-15,-1-9 18 0,-2-6 8 0,-1-14 11 16,-3 1-3-1,-4-8-3-15,-2 0-4 16,-9 6-27-16,-1 6-10 16,-5 13-32-16,-4 8-14 15,-1 5-7-15,-5 3-6 0,5-5 1 16,-1 6 4 0,-2 23 7-16,-1 32 4 0,10-30 6 15,2 0 3-15,3-2 24 16,3-4-87-16</inkml:trace>
  <inkml:trace contextRef="#ctx1" brushRef="#br0" timeOffset="5965.5765">8355 10110 1001 0,'-1'0'392'0,"2"2"-266"16,7 1-44-16,20 3-40 16,15 0 4-16,26-3 3 15,13 3-4-15,9 2-11 16,-4 0-6-16,-8 0-12 16,-10 0-2-16,-15-5-1 15,-8-2-1-15,-14-1-1 16,-7 0-12-16,-13 0-86 15,-5 0-46-15,-10 1-147 16,-5 0-85-16</inkml:trace>
  <inkml:trace contextRef="#ctx1" brushRef="#br0" timeOffset="6248.0133">8850 10186 149 0,'-6'-2'115'15,"-6"-1"20"-15,-3 4-16 0,4 0-16 16,-1-1-1-1,4 4 3-15,8-3 7 16,-1 5-12-16,2 5-11 16,-2 8-13-16,1 6-12 0,-2 12 6 15,2 6 5 1,3 10-14-16,-4-2-3 16,1-3-2-16,-3-3 0 0,-1-15 5 15,4-5 3-15,3-5-5 16,-1-7-3-16,1-4 9 15,0-3 9-15,-3-6 8 16,1-1-1-16,-1 0-17 16,0 0-15-16,-1 0-141 15,-1 0-128-15</inkml:trace>
  <inkml:trace contextRef="#ctx1" brushRef="#br0" timeOffset="10114.0049">1950 11439 435 0,'28'6'261'16,"21"0"15"-16,18 7-175 15,9-3-22-15,4 2-26 16,-4-4-12-16,-15-4-6 16,-9 2-54-16</inkml:trace>
  <inkml:trace contextRef="#ctx1" brushRef="#br0" timeOffset="10309.4516">2002 11670 648 0,'3'6'273'0,"12"2"-106"15,13 0-38-15,21 2-22 16,10-6-5-16,13-1-51 16,3-1-18-16,-9-1-16 15,-8-1-2-15,-13 2-126 16,-9 1-225-16</inkml:trace>
  <inkml:trace contextRef="#ctx1" brushRef="#br0" timeOffset="10460.9485">2043 11962 653 0,'11'8'290'0,"1"6"-148"31,22-4-56-31,8-3-11 0,18-5-36 16,14-2-16-16,11-4-14 0,-3-4 6 15,4-6-224 1</inkml:trace>
  <inkml:trace contextRef="#ctx1" brushRef="#br0" timeOffset="10806.4147">2977 11650 831 0,'-20'-6'407'16,"-22"-8"-139"-1,-7 4-78-15,8 7-84 16,2 0-32-16,11 9-47 0,5 2-17 16,14 7-19-1,5 6-5-15,13 0-1 0,8 0 2 16,7-5 7 0,6-2 3-16,1-5 3 15,-1-3 2-15,-8-4 5 0,-8-2 2 16,-13 0-1-16,-4 0-3 0,-14 4-7 15,-6 2-4 1,-2 6-2-16,-6 5 2 16,11 1 1-16,7 5 0 0,10-1-1 0,8 1 1 31,11-3 2-31,4-1 3 16,8 0 0-16,4-6 1 15,-4-2-9-15,-3-5-45 0,-8-12-233 16</inkml:trace>
  <inkml:trace contextRef="#ctx1" brushRef="#br0" timeOffset="10940.1853">2851 11438 971 0,'-3'-4'373'0,"-2"1"-295"15,4 7-77-15,6 12-45 16,7 9-20-16,12 12-162 15</inkml:trace>
  <inkml:trace contextRef="#ctx1" brushRef="#br0" timeOffset="11219.7906">3140 11861 439 0,'17'12'250'0,"20"11"-44"0,-4-1-34 16,-1-9-62-16,0-5-12 15,-8-9-16-15,1-8-4 16,-6-10-5-16,-9-4-5 15,-8-9-17-15,-6 2-10 16,-17-5-16-16,-6 3-11 16,-5 10-9-16,0 5-4 15,3 17-8-15,3 7 1 16,6 12 2-16,3 8 4 16,9 14 8-16,3 8 0 0,8 12-1 15,3-5 0-15,7-3-2 16,2-5-1-16,1-14 0 15,2 0 6-15,0-12-151 16,1-6-239-16</inkml:trace>
  <inkml:trace contextRef="#ctx1" brushRef="#br0" timeOffset="11803.8831">3716 11853 569 0,'-3'-11'334'16,"-11"-14"-29"-16,-5 6-53 15,-10 3-63-15,-3 2-35 16,0 11-66-16,3 1-27 16,6 5-42-16,5 5-16 15,11 11-13-15,0-1-3 0,13 9 0 16,5-2 2-1,3-4 10-15,7-4 1 16,4-9 3-16,-1-4 2 0,2-7 3 16,-2-2 0-16,-5-12 2 0,1-1-3 15,-7-5-6-15,-5 2 0 16,-5 6-4-16,-3 5-2 16,0 7-12-1,-1 6-5-15,1 8-3 16,2 7 4-16,8 1 11 0,1 1 5 15,9-4 4 1,2-3 1-16,3-8 4 16,4-5 3-16,-3-9 5 0,0-8 4 0,-7-9 2 15,-1-2 1-15,-6-5 10 16,1 0 16-16,-8 3 20 31,-1 5 6-31,0 11-15 16,-2 7-22-16,3 13-25 15,-4 6-10-15,2 13-1 16,2 7 2-16,0 13 1 16,8 9 0-16,-1 6 0 15,2-4-1-15,1-5 1 16,-6-8 0-16,-5-9 0 0,-4-3-1 16,-4-6-1-16,0-5-55 15,1-2-194-15,1-4-175 16</inkml:trace>
  <inkml:trace contextRef="#ctx1" brushRef="#br0" timeOffset="11953.8735">4055 11975 777 0,'10'-6'283'0,"15"-2"-229"16,7 1-41-16,6 0-95 15,7 0-202-15</inkml:trace>
  <inkml:trace contextRef="#ctx1" brushRef="#br0" timeOffset="12282.9424">4525 11711 924 0,'-9'-6'413'0,"-15"-5"-213"0,0-1-51 15,2 9-85-15,3 1-31 16,2 5-43-16,7 5-17 16,5 2-15-16,3 1 2 15,12-1 13-15,3 0 9 16,4-3 12-16,0 0 1 16,0-3-8-16,-6-2-11 0,-6 1-17 15,-3 0-5 1,-10 4 10-16,-1 1 13 15,-9 7 39-15,1 3 9 0,4 7 10 16,0 0 3-16,11 2-10 16,5 1 2-16,8-5 3 15,10 0-4-15,2-8-6 16,9-2-4-16,1-9-52 16,-1-4-125-16</inkml:trace>
  <inkml:trace contextRef="#ctx1" brushRef="#br0" timeOffset="12722.4292">5385 11934 578 0,'3'-6'327'16,"0"-11"-62"-1,1 5-76-15,-4-1-10 0,-6-3-28 16,-1 1-15-16,-13-2-15 16,-5 1-12-16,-6 3-29 15,-5 6-13-15,2 9-43 16,1 9-16-16,7 14-11 16,7 1-2-16,12 8-3 15,7 0 5-15,15-7-2 0,7 0 2 16,9-10 3-16,3-4 0 0,0-8-1 15,1-6-50 1,-6-10-227 0</inkml:trace>
  <inkml:trace contextRef="#ctx1" brushRef="#br0" timeOffset="12873.3655">5350 11624 1232 0,'-8'-11'469'16,"-10"-10"-358"-16,9 6-55 16,7 8-82-16,4 5-90 15</inkml:trace>
  <inkml:trace contextRef="#ctx1" brushRef="#br0" timeOffset="13306.2839">5501 11804 783 0,'1'7'348'16,"5"6"-144"0,3 0-78-16,12-1-39 0,5-3-12 15,6-3-27 1,4-2-14-16,-2-8-12 16,-4-2-3-16,-5-6-1 15,-4-4 2-15,-5-2 1 16,-5 1-2-16,-6 3-5 15,-5 4-6-15,-7 7-25 16,-6 3-3-16,-5 13 1 0,-3 6 2 0,2 12 17 31,4 4 0-31,6 5-1 0,6 0-1 16,9-4 3-16,4-10 4 0,11-8 7 31,4-7 3-31,8-10 4 0,0 2 2 16,-1-12 0-16,-2-5 0 15,-6-8 0-15,-3-7 0 16,-4-2 2-16,-5 1 3 16,-6 3-8-16,-4 6-3 15,-4 13-16-15,-1 5-8 0,1 11 2 16,-2 7-2-16,1 10 6 16,3 4 0-1,4 0-1-15,1 1-38 0,4-9-323 16</inkml:trace>
  <inkml:trace contextRef="#ctx1" brushRef="#br0" timeOffset="13750.4069">6913 11448 890 0,'-1'0'352'0,"5"5"-216"0,18 2-89 16,14 4-19-1,39 5 12-15,15-4 2 0,10 2-8 16,5-2-1-16,-5-6-15 15,-7-1-3-15,-17-8 2 16,-13-5-11-16,-34 0-49 16,-11 0-46-16,-20 0-192 15,-13 3-132-15</inkml:trace>
  <inkml:trace contextRef="#ctx1" brushRef="#br0" timeOffset="13935.7882">7406 11530 281 0,'-3'11'208'0,"-5"11"14"15,10 6-81-15,3 5-28 16,4 11 2-16,6 0 6 16,-5 8 0-16,-4 2 15 15,-6 0-6-15,-5-2-11 16,-1-9-17 0,-2-7-21-16,-2-15-46 15,3 1-14-15,2-9-112 0,5-1-182 16</inkml:trace>
  <inkml:trace contextRef="#ctx1" brushRef="#br0" timeOffset="14259.5175">7812 11733 549 0,'0'-1'354'15,"7"-1"-13"-15,1 1-136 16,13 1-103-1,11 4-30-15,17-2-25 16,9 3-10-16,2-1-21 0,-3-1-5 16,-14-1-21-1,-8-2-45-15,-11 0-160 16,-5 0-172-16</inkml:trace>
  <inkml:trace contextRef="#ctx1" brushRef="#br0" timeOffset="14430.7779">7915 11913 679 0,'3'4'358'15,"8"5"-118"-15,14-4-66 16,13 3-23-16,14-4-67 16,7-2-25-16,-2 2-36 15,-2-1 0-15,-13-3-213 16</inkml:trace>
  <inkml:trace contextRef="#ctx1" brushRef="#br0" timeOffset="14919.0425">8619 11529 942 0,'-4'1'360'0,"-9"5"-262"16,-1 4-38-16,-9 6-28 15,3 9-4-15,8 12-2 16,5 3-1-16,16 3-7 16,7-5-1-16,18-5 1 0,5-2-3 15,5-16 2-15,2-1-2 16,-12-14-69-16,-6-10-53 16,-13-5-155-16,-1-8-122 15</inkml:trace>
  <inkml:trace contextRef="#ctx1" brushRef="#br0" timeOffset="15074.2369">8798 11562 534 0,'-2'-2'329'0,"-8"-9"-44"16,3 17-119-16,3 10-26 15,-1 14-59-15,5 11-16 16,3 15-20-16,0 9-11 0,5 6-12 16,1-2-5-1,0-9-1-15,4-10-2 0,-4-20 4 16,2-7-51-1,7-14-200-15</inkml:trace>
  <inkml:trace contextRef="#ctx1" brushRef="#br0" timeOffset="15434.7506">9039 11636 1048 0,'6'-2'400'16,"10"3"-282"-16,8 9-47 15,13 12-9 1,8 9-12-16,-1 10-18 16,-4 0-5-16,-15-1-13 15,-10-2-3-15,-10-4-6 16,-9-4-1-16,-7-6-3 16,-4-3 2-16,-5-9 5 15,2-5 2-15,1-7 1 16,0-7-7-16,12-9-12 0,5-7-5 0,15-16-3 15,3-5 6 1,7-8 8-16,3 0 8 16,-6 8 30-16,-2 2 17 15,-15 7 28-15,-8 4 0 16,-13 6-26-16,-10 2-22 16,-7 9-31-16,0 8-10 0,1 6-14 15,8 7-9 1,10 12-143-16,6 1-186 0</inkml:trace>
  <inkml:trace contextRef="#ctx1" brushRef="#br0" timeOffset="15819.2786">9860 11712 914 0,'-14'-8'413'0,"-15"-7"-203"0,4 5-64 15,5 10-85-15,5 6-29 16,10 12-28-16,5 4-4 16,13 8-2-16,3 4 2 15,7 5 4-15,2 1 1 16,-4-6 5-16,-4-3 3 16,-17-10 38-16,-11 0 8 15,-13-6 5-15,1-4-4 16,2-9-59-16,6-6-83 0</inkml:trace>
  <inkml:trace contextRef="#ctx1" brushRef="#br0" timeOffset="16252.5471">10044 11812 447 0,'0'5'276'16,"0"1"30"-16,7 4-141 15,7-1-55-15,4-3-2 16,9-4-24-16,4-2-18 15,0-9-23-15,-3 0-7 0,-11-4 2 16,-3-2 3 0,-11 0 13-16,-3-3 3 15,-7-1-7-15,-5 3-7 16,-11 1-21-16,-3 6-9 0,-1 9-11 16,0 6-3-1,6 9-2-15,5 2 3 0,9 7 5 16,5 2 7-16,9 1 5 15,8 3-1-15,8-3-1 16,4-1-3-16,2-4-3 16,0-8-1-16,-6-8-41 15,0-3-79-15</inkml:trace>
  <inkml:trace contextRef="#ctx1" brushRef="#br0" timeOffset="16537.8959">10579 11780 374 0,'1'-5'264'15,"-1"-6"31"-15,-4-1-20 16,-14 0-53-16,-6 0-29 16,-10 4-63-1,-3 2-32-15,-1 6-53 16,4 4-19-16,4 7-20 0,9 7-2 15,10 7 3-15,2 4 2 16,14 7 2-16,6 2 1 0,13-2 1 16,7 0 2-1,8-15 5-15,2-4 0 0,2-10 4 16,0-8 0-16,-2-4 4 16,-7-7-34-16,-7-3-180 15</inkml:trace>
  <inkml:trace contextRef="#ctx1" brushRef="#br0" timeOffset="16733.2256">10888 11925 1253 0,'0'1'494'15,"0"-1"-320"-15,3 0-63 16,-3 0-67 0,0-1-4-16,0 0-136 15</inkml:trace>
  <inkml:trace contextRef="#ctx0" brushRef="#br0">18501 19044 0,'0'0'0,"0"0"0,0 0 0,0 0 16</inkml:trace>
  <inkml:trace contextRef="#ctx1" brushRef="#br0" timeOffset="21711.5462">11730 11691 860 0,'5'-1'325'0,"15"0"-235"15,3 3-25-15,6 12-5 0,0 3 0 16,-11 8-14 0,-9 5-5-16,-14 6-14 0,-6 5-6 15,-7-1-3-15,0-4 1 16,2-12-6 0,4-9 0-16,12-3-2 0,0-5-1 15,7-4-4-15,1-1 3 0,1-6 4 16,5-4 2-1,6-9 0-15,7-4-3 16,4-14-2-16,4-4 0 16,-4-5 2-16,-1 1 1 15,-7 9-1-15,-6 6-1 16,-9 15-6-16,-4 8-16 16,-5 14-15-16,-3 8-2 15,-2 17-1-15,-2 8 15 0,5 9 12 16,2-3 2-16,10-8-39 15,7-7-66-15,10-15-280 16</inkml:trace>
  <inkml:trace contextRef="#ctx1" brushRef="#br0" timeOffset="22109.4001">12373 11856 343 0,'0'1'303'15,"1"3"37"-15,-7 5-90 16,-6 0-46-16,-9 6-88 15,-3 2-34-15,-1 1-41 16,1-2-10-16,6-7 0 0,1-7-1 16,2-9-2-1,3-2-4-15,2-7-13 16,3-3-5-16,3 0-9 16,2-2-5-16,7 4-8 15,1 3-3-15,4 6 0 0,7 8-1 16,1 8 4-16,4 7 1 15,4 6 4-15,-4 1 6 16,5-3 7-16,2 1 5 16,3-12 5-16,-2-4 4 0,-2-14 8 15,-3-5 2-15,-3-8 4 16,-1-3-1-16,-4-4-2 16,-3 2-2-16,-6 7-23 15,1 6-9-15,-3 15-4 16,1 6-1-16,-1 16 12 15,-4 8 7-15,3 10-6 16,2 3 0-16,4-4-36 16,1-6-111-16</inkml:trace>
  <inkml:trace contextRef="#ctx1" brushRef="#br0" timeOffset="22918.0273">13415 11511 426 0,'23'4'205'16,"18"-1"-77"-16,12 2-20 15,5-7-2 1,-7-6-15-16,-8-3 5 0,-13-4 4 16,-10 0 5-16,-11-3 4 15,-3 0-17-15,-9 1-24 16,-5 1-18-16,-1 15-44 16,-3 3-22-16,3 21-41 15,-1 12-3-15,5 20 11 16,3 12 9-16,4 19 22 15,8 9 5-15,1 8 10 16,-1-5 12-16,-10-19 22 16,-5-11 12-16,-11-24 19 15,-4-9 2-15,-14-20 7 16,-3-10-5-16,-8-21-34 16,0-9-42-16,13-11-114 15,8-3-87-15</inkml:trace>
  <inkml:trace contextRef="#ctx1" brushRef="#br0" timeOffset="23233.177">13858 11789 730 0,'3'0'363'16,"6"5"-86"-16,4 6-131 15,1 16-67-15,-1 4-23 16,-2 11-36-16,-4-3-1 15,-3-6 2-15,0-10-1 0,0-4 2 16,1-8 1 0,4-11 21-16,2-6 2 0,5-21-2 15,6-2-6-15,3-3-28 16,0 2-6-16,-5 7-5 16,-3 5-6-16,-4 16-5 15,-1 4 0-15,-7 18 4 16,-3 6 6-16,-1 10 4 15,-3 2 4-15,-2-4-3 16,4-7-1-16,6-7-60 16,6-4-84-16</inkml:trace>
  <inkml:trace contextRef="#ctx1" brushRef="#br0" timeOffset="23892.1753">14302 11809 636 0,'1'0'308'0,"6"1"-84"16,5 2-93-1,16 4-51-15,4 0-18 16,10 1-32-16,-2 0-9 16,-1-5-1-16,-6-2 4 15,-11-3 7-15,-6-4 5 0,-12 0 3 16,-2-1-5-1,-8 6-34-15,-6 1-15 0,-5 9-21 16,-2 6-4-16,6 9 16 16,1 5 6-16,11 2-26 15,7 3-24-15,12-5-17 0,10-4-2 16,13-8 36 0,3-8 28-16,6-9 25 15,-3-6 4-15,-7-11 2 16,-2 0 2-16,-10-2 5 15,-6-1 8-15,-9 0 26 16,-4 1 22-16,-9 0 23 16,-4 1 9-16,-11 3-15 0,-9 1-22 15,-9 5-28-15,2 5-21 16,0 9-30-16,3 5-9 16,9 11-16-16,4 6 4 15,14 4 13-15,6-2 6 16,8-4 14-16,3-5 3 15,8-12 14-15,4 0 6 0,6-12 12 16,0-4 2 0,-1-7 1-16,-4-7-3 15,-5-1-6-15,-1-2-3 0,-10 4-8 0,-4 4-3 16,-8 5-8-16,-1 6-9 16,-3 9-15-1,-1 6-5-15,4 11 0 0,3 0 6 16,9 5 10-1,6-5 4-15,5-2 4 16,2-7 4-16,0-6 8 16,1-1 2-16,-8-6 5 15,-2 1-1-15,-3-4-45 16,-7 0-105-16</inkml:trace>
  <inkml:trace contextRef="#ctx1" brushRef="#br0" timeOffset="24031.8787">15151 11652 1189 0,'-1'-8'546'15,"-1"-13"-251"-15,-2 14-186 16,3 6-76-16,1 7-65 16,1 9-51-16,6 10-389 15</inkml:trace>
  <inkml:trace contextRef="#ctx1" brushRef="#br0" timeOffset="24226.5084">15387 11775 1300 0,'-3'0'511'16,"-3"11"-353"-16,1 8-76 0,2 25-75 15,3 15-2 1,6 11-2-16,0 4 1 0,0 1-1 15,-1-3 3-15,2-4-18 0,1-3-33 0,0-19-98 16,3-4-86 0</inkml:trace>
  <inkml:trace contextRef="#ctx1" brushRef="#br0" timeOffset="24403.6208">15523 12062 1073 0,'13'-2'399'0,"17"-4"-318"16,-3 5-36-16,7-1-54 16,1 1-68-16</inkml:trace>
  <inkml:trace contextRef="#ctx1" brushRef="#br0" timeOffset="24730.6824">16015 11826 751 0,'-9'-6'362'16,"-20"-5"-139"-16,-2 3-49 0,-7 5-82 16,0 6-30-16,4 5-40 15,5 3-14-15,9 3-20 16,5 1-3-16,9 1-1 15,6-1 3-15,10 1 11 16,7-1 3-16,7 0 8 16,-3-3 0-16,-3-5 2 15,-7-1-2-15,-7-1 1 16,-4 3 9-16,-6-1 10 16,0 3 2-16,2-3-3 15,-2-2-9-15,6 5-14 16,1-7-1-16,2 6-2 15,4 0-2-15,4 1 0 16,0-1 0-16,7 2 4 16,1 0-34-16</inkml:trace>
  <inkml:trace contextRef="#ctx1" brushRef="#br0" timeOffset="25283.5836">16528 11785 647 0,'-4'-5'406'15,"-1"-3"-22"-15,5 4-222 16,4 4-48-16,14 3-62 15,3 4-16-15,24 2-3 16,11 1-3-16,6 2-11 0,4-3-5 0,-16-3 1 16,-8-4 2-1,-13-2-11-15,-7-1-21 0,-13-1-65 16,-3-2-33 0,-11 0-38-16,-3-1 11 15,-7 0 53-15,-5 0 30 16,2 2 37-16,2 3 4 15,1 5 17-15,2 3 16 16,7 6 22-16,1 1 14 16,5 6-1-16,0 3-10 15,5 5-8-15,2-1-9 0,3-2-6 16,0-2-1-16,-1-7 11 16,1-3-59-16</inkml:trace>
  <inkml:trace contextRef="#ctx1" brushRef="#br0" timeOffset="25644.5857">17315 12021 796 0,'3'-2'369'15,"1"-4"-156"-15,-2-3-36 16,-2-4-52-1,-2 0-17-15,-5-4-17 16,-1 1-11-16,-3 0-18 16,-3-2-10-16,-7 0-23 0,-4 0-10 15,-8 5-20 1,-1 4-13-16,4 10-12 0,2 7-3 16,13 10 6-16,4 4 6 15,11 6 6-15,3 2 2 16,12-4 1-16,14-3 3 15,8-8 8-15,6-3 7 16,-3-12 20-16,-3-5 8 16,-14-10 18-16,-8-5 2 0,-15-6-15 15,-11-6-13 1,-7 2-128-16,0 0-178 0</inkml:trace>
  <inkml:trace contextRef="#ctx1" brushRef="#br0" timeOffset="26547.6682">2009 12921 828 0,'0'-13'427'15,"0"-11"-136"-15,1 16-142 16,1 14-52-16,0 29-76 16,1 15-27-16,1 28-3 15,1 9 6-15,0 16 4 0,-2 2 4 16,-2-7 2-16,-1-8 0 16,6-25 3-1,-1-10-26-15,1-18-131 0,4-9-140 16</inkml:trace>
  <inkml:trace contextRef="#ctx1" brushRef="#br0" timeOffset="26721.4574">2077 13206 945 0,'7'-5'381'0,"12"3"-246"16,8-1-76-1,21 3-48-15,-1 2-8 0,11 0-29 16,-3 3-74-16</inkml:trace>
  <inkml:trace contextRef="#ctx1" brushRef="#br0" timeOffset="27066.0675">2632 12941 1140 0,'-18'-4'470'0,"-21"-1"-311"16,6 6-71-16,12 9-80 15,6 3-29-15,10 3-12 0,5-2-4 16,14 1 5-16,4 0 9 0,9-4 14 16,4 2 7-1,-5-6 5 1,0-2-3-16,-14-3 0 0,-6-1 2 15,-10 3-2-15,-11-4 2 16,-9 3 20-16,1 2 2 16,0 2 14-16,4-2 0 15,8 5-27-15,1 1-14 16,10-2-14-16,0 6 2 0,5 1 9 16,8-1 6-16,-1-2 7 15,5-1-1-15,6-7-33 16,-4-1-70-16</inkml:trace>
  <inkml:trace contextRef="#ctx1" brushRef="#br0" timeOffset="27217.4404">2646 12679 1221 0,'-2'-3'499'15,"-6"-4"-311"-15,4 1-108 16,7 6-109-16,4 2-18 0,8 8-84 15,5 7-107 1</inkml:trace>
  <inkml:trace contextRef="#ctx1" brushRef="#br0" timeOffset="27515.0521">2850 13003 647 0,'21'7'298'0,"24"6"-131"0,0-1-39 15,-6-6-55-15,-4-2-13 0,-8-4-14 0,-2-3-1 16,-10-4-45-16,-3-3-39 31,-14-6-116-31,-5 0-37 16,-10-3 31-16,-6 7 37 16,-3 6 124-16,0 6 32 0,8 8 23 15,3 5 8-15,6 10 16 16,8-1 9-16,1 8 0 15,7 0 3-15,6 2-14 0,-5 2-4 0,4 1-13 16,-3-2-13-16,-1-4-18 16,1-7-6-1,-2-7-34 1,4-1-89-16</inkml:trace>
  <inkml:trace contextRef="#ctx1" brushRef="#br0" timeOffset="27875.6297">3274 13190 723 0,'10'0'393'0,"6"-1"-115"16,9 1-92-16,2-1-41 15,2-5-58-15,-3-1-15 16,-3-6-23-16,-4-1-1 15,-9 1-8-15,-4-5-1 16,-9 0-7-16,1-3-9 16,-15-10-13-16,-6 3-9 0,-5 6-27 15,-5 5-15-15,5 22-13 16,0 11-5-16,5 12 17 16,0 6 13-16,9 8 18 15,6 3 9-15,8 6 7 16,6 8 4-16,4 5-2 15,2-2 1-15,-1-9 0 16,-1-9-1-16,1-13 2 16,0-9 2-16,-1-8-64 15,4-7-73-15</inkml:trace>
  <inkml:trace contextRef="#ctx1" brushRef="#br0" timeOffset="28194.6405">3811 13131 755 0,'-6'-10'372'0,"-13"-9"-117"15,-4 4-45-15,-7 8-60 16,-1 2-33-16,1 7-68 15,4 5-30-15,7 10-37 16,4 4-10 0,11 7-2-16,5 4 2 15,14 0 7-15,8-2 7 0,9-9 21 16,4-8 12-16,1-15 27 16,-3-7 15-16,-8-13 17 15,-9-3 0-15,-9-6-22 16,-6 0-59-16,-5 2-201 15</inkml:trace>
  <inkml:trace contextRef="#ctx1" brushRef="#br0" timeOffset="28794.647">4636 13049 758 0,'7'-10'386'31,"9"-10"-123"-31,3 3-51 0,6 9-80 16,1 8-58-16,3 10-64 16,0 8-13-16,-7 9-11 0,-7 4 0 15,-8 5 4 1,-5 2 4-16,0 0 7 15,3-2 4-15,5-8 1 16,4-6 2-16,7-13 6 16,2-7 5-16,-1-11 7 15,1-7 1-15,-1-10-3 16,-4 0-1-16,0-3 0 0,0-2-2 0,-9-1-2 31,2-1-2-31,-4 1-8 16,-4 4-4-16,-1 13 3 15,-2 6 1-15,-3 9-9 16,-3 6-2-16,0 3-11 16,-3 3-4-16,6 8 10 0,-2 4 3 15,5 6 6-15,2 3 4 16,11 3 1-16,3-2 0 16,11-3 20-16,3-3-60 15,-1-13-160-15,-2-6-196 16</inkml:trace>
  <inkml:trace contextRef="#ctx1" brushRef="#br0" timeOffset="30963.6807">4502 12755 577 0,'1'-2'304'15,"4"-1"-53"-15,22 0-143 16,18 2-28-16,32 1-5 16,16 0-1-16,6 2-27 15,-5 1-7-15,-21-1-17 16,-17 0-4-16,-20-3 2 16,-12-1 3-16,-20-5-42 0,-8 0-28 15,-18-3-32-15,-8-4-3 16,-6-3 13-1,3-3 9-15,14 6 18 16,4 1-4-16,13 9 21 16,5 4 27-16,7 3 33 15,6 8 10-15,7 4 24 16,-1 4 6-16,-3 2 12 0,-4-1 18 0,-11-2 40 16,-11 0-3-16,-14 3-16 15,-4 1-23-15,-2 5-58 16,5-3-16-1,10-3-77 1,2-3-109-16</inkml:trace>
  <inkml:trace contextRef="#ctx1" brushRef="#br0" timeOffset="35487.6097">5805 13059 536 0,'-6'1'262'0,"-3"0"-84"16,11-1-46-1,33 0-20-15,10 0-14 0,29 0-8 16,13 1-14-16,10 1-24 15,3 4-10-15,-18-2-19 16,-13-2-8-16,-20 1-5 16,-10-3-26-16,-9-3-188 15</inkml:trace>
  <inkml:trace contextRef="#ctx1" brushRef="#br0" timeOffset="35709.9219">5979 13163 735 0,'8'4'284'16,"26"2"-195"-16,9-1-48 16,29 0-8-16,11-3-13 15,-6-2-11-15,-3-1 0 16,-16-3-13-16,-10-4-41 15,-16-1-142-15,-8-1-114 16</inkml:trace>
  <inkml:trace contextRef="#ctx1" brushRef="#br0" timeOffset="35843.6319">6503 13104 140 0,'-9'-7'157'0,"-1"-4"13"15,-5-6 53-15,9 4-96 16,6-1-42 0,12 10 5-16,4 4-1 0,2 3 20 15,3 9 4-15,-5 4-33 16,-3 2-3-16,-12 3 8 15,-8 3-5-15,-14 2-10 16,-2-6-13-16,5 1-180 16</inkml:trace>
  <inkml:trace contextRef="#ctx1" brushRef="#br0" timeOffset="36226.46">7285 12773 738 0,'-1'-11'401'0,"0"-6"-63"0,-1 5-52 16,-2 11-122 0,10 11-67-16,-5 17-97 15,1 16-27-15,11 34 11 16,-7 5 10-16,10 14 7 15,-1-2 2-15,-6-9 3 0,0-2 1 0,-5-17-169 16,1-6-144-16</inkml:trace>
  <inkml:trace contextRef="#ctx1" brushRef="#br0" timeOffset="36623.6495">7492 13185 968 0,'5'-4'414'0,"6"-7"-249"0,1 4-40 16,-1 10-83-16,-3 4-25 16,-3 8-17-16,-3 3 0 15,-1 7 1-15,1 3 2 16,5 4 4-16,5 1 0 15,7-4 2-15,6-3 0 16,6-12-1-16,2-8 1 16,2-12-1-16,-3-7 0 0,-4-10 3 15,-5-3 1-15,-1-4 3 16,-6-5 0-16,-6 2 1 16,1 1-8-16,-8 12-2 15,2 6-2-15,-3 12-4 16,-2 4-1-16,-1 7-7 15,1 5-1-15,0 9-3 16,0 4 7-16,2 6 5 16,2-1 1-16,1-1-146 15,2-2-105-15</inkml:trace>
  <inkml:trace contextRef="#ctx1" brushRef="#br0" timeOffset="36984.578">7493 12931 1009 0,'16'2'362'16,"31"4"-307"-16,13 3-19 0,13-1-12 15,1 2-7-15,-12-3-6 16,-10-3-2 0,-20-4 2-16,-4-1-23 0,-16-9-48 15,-4 1-25-15,-8-6-31 16,-8-2 21-16,-4 1 46 16,-2-3 28-16,1 8 28 15,7 7 0-15,5 7 10 16,1 7 7-16,3 6 10 15,2 3 6-15,2 5-10 0,0-1-10 16,-1 1 6-16,0-2-70 16</inkml:trace>
  <inkml:trace contextRef="#ctx1" brushRef="#br0" timeOffset="37223.0398">8144 12676 1258 0,'-2'-7'540'0,"0"-2"-320"15,2 6-98-15,3 18-100 16,7 16-33 0,7 28-14-16,4 16 13 15,1 20 12-15,-2-3 1 16,-6 0 1-16,-7-5 1 0,-7-10 1 15,-1-2 1 1,-1-15-27-16,2-11-73 0</inkml:trace>
  <inkml:trace contextRef="#ctx1" brushRef="#br0" timeOffset="37522.9435">8636 13109 839 0,'10'0'315'15,"14"3"-210"-15,6-1-22 16,10 5 20-16,5-1-10 16,4-2-28-16,4 2-23 15,-6-1-25-15,-3-2-16 16,-10 0-140-16,-8 0-119 16</inkml:trace>
  <inkml:trace contextRef="#ctx1" brushRef="#br0" timeOffset="37671.9358">8758 13222 840 0,'11'3'394'16,"7"2"-168"-16,14-1-95 16,5 2-24-16,17-3-52 15,3 0-15-15</inkml:trace>
  <inkml:trace contextRef="#ctx1" brushRef="#br0" timeOffset="38150.4887">9385 12918 782 0,'-3'-6'419'16,"1"0"-35"-16,16 28-319 0,10 30-92 15,3 12 3-15,0 16 22 16,1 1 16-16,-6 2 32 16,-3-5 6-16,0-17 3 0,-3-14-8 15,-1-26-9-15,-1-11 13 16,-1-23 17 0,-1-10 2-16,3-29-8 15,-1-11-19-15,-4-18-36 16,-3-8-12-16,-8-15-12 15,-5-5-1-15,-5 4 7 16,-2 7 8-16,-1 28 5 16,6 17 2-16,6 19 1 15,2 11-12-15,10 12-26 0,4 3-5 16,12 6-127 0,5 2-349-16</inkml:trace>
  <inkml:trace contextRef="#ctx1" brushRef="#br0" timeOffset="38555.2822">9661 12525 895 0,'-1'0'341'0,"-1"0"-278"16,7 4-66-16,-5-4-29 16,26 8 3-16,69 16 39 15,-4-14 22-15,56 0 28 16,33-1-2-16,62-2-8 15,28 0-16-15,50-1-26 16,21-1-2-16,12-2 1 0,1 1 1 16,-22-4 52-1,-11-2 7-15,-37 4 2 0,-15-2-1 16,-45 1-52-16,-23 2-8 16,-37-3-14-16,-28 4-58 15,-42-2-140 1,-25-1-97-16</inkml:trace>
  <inkml:trace contextRef="#ctx1" brushRef="#br0" timeOffset="39019.401">14106 12614 795 0,'3'0'338'16,"2"9"-186"-16,-2 10-58 16,1 18-51-16,-2 7-3 15,-3 10-8-15,1 5-3 16,-6-6-16-16,3-7-115 0</inkml:trace>
  <inkml:trace contextRef="#ctx1" brushRef="#br0" timeOffset="39564.7622">10055 13050 768 0,'-3'-1'399'0,"-3"1"-126"15,0 1-132-15,1 12-113 0,-2 3-28 16,7 7-4-16,1 0 2 16,10-1 4-16,1-3 5 15,5-5 2-15,5-1-2 16,6-3-3 0,7 0-4-16,6-4-50 15,2-2-40-15,-1 0-115 0,-2-3-62 0,-9-1-91 31</inkml:trace>
  <inkml:trace contextRef="#ctx1" brushRef="#br0" timeOffset="39713.4927">10383 13159 655 0,'-6'-6'352'0,"-10"-8"-83"15,3 6-60-15,2 7-112 16,2 1-45-16,0 15-52 16,2 5-10-1,1 11 8-15,1 6 4 16,5 3 2-16,-1 4 2 0,1 1-6 15,5-1 0 1,2-8-246-16</inkml:trace>
  <inkml:trace contextRef="#ctx1" brushRef="#br0" timeOffset="40055.2791">10759 13278 663 0,'-8'-14'402'16,"-4"-9"-29"-16,-8-3-195 15,2-1-33-15,-7 2-52 16,-2 5-17-16,-4 5-33 0,-3 5-21 0,0 10-35 31,3 7-20-31,6 14-4 16,6 3 5-16,10 11 16 0,8 3 14 15,14 7 3 1,10-1 3-16,16-8 4 16,9-7 1-16,6-16 3 15,-2-11 5-15,-14-17 8 0,-10-9 32 16,-18-14 30-16,-10 1 6 16,-11-1-7-16,-12 0-34 15,-4 9-92-15,1 4-45 16,4 12-306-16</inkml:trace>
  <inkml:trace contextRef="#ctx1" brushRef="#br0" timeOffset="40384.6441">10708 13212 687 0,'-3'0'341'15,"-4"3"-110"-15,-5 2-79 16,-5 8-70-16,-1 4-22 16,-6 3-27-16,5 4-14 0,5 1-40 15,5-1-101 1</inkml:trace>
  <inkml:trace contextRef="#ctx1" brushRef="#br0" timeOffset="40737.7164">11105 13166 654 0,'-4'-9'384'0,"-8"-12"-41"0,-3 2-116 16,-11 10-111-16,-1 1-47 15,-3 10-61 1,1 6-12-16,1 10-15 16,6 2 3-16,7 12 6 15,8 0 3-15,17 8 7 0,7-1 1 16,16-2 3-16,9-3 2 0,7-14 1 16,2-5 2-1,-6-18 7-15,-8-7 3 0,-11-18 10 16,-8-4 4-1,-12-5 5 1,-1 0 0-16,-10 9-20 0,-6 3-14 16,-10 11-79-16,-4 7-89 0</inkml:trace>
  <inkml:trace contextRef="#ctx1" brushRef="#br0" timeOffset="40896.7104">11180 13183 1078 0,'-5'-1'452'16,"-8"1"-275"0,-6 6-62-16,-10 9-86 15,-4 5-13-15,-2 9-12 16,0 4-2-16,11 0-68 16,7-1-103-16</inkml:trace>
  <inkml:trace contextRef="#ctx1" brushRef="#br0" timeOffset="41232.136">11363 12815 1011 0,'8'-7'424'16,"14"-2"-254"-16,2 3-37 15,0 10-70-15,-2 7-18 16,-8 11-25-16,-6 4-9 16,-12 8-8-16,-9 3 0 15,-11 1-1-15,-2-3 0 0,7-8 2 16,7-4-2-16,15-5 1 15,12-3-1-15,11-6-2 16,13-3-3-16,15-2-52 16,2 0-70-16</inkml:trace>
  <inkml:trace contextRef="#ctx1" brushRef="#br0" timeOffset="41492.4476">11855 13130 712 0,'-1'-2'465'16,"-5"-3"4"-16,3 6-259 15,2-1-144-15,1 3-37 16,2 27-13-16,11 42 0 15,-3-26-5-15,-1 4-2 0,-1-6-3 16,-3-4-29 0,-4-15-134-16,-1-7-91 15</inkml:trace>
  <inkml:trace contextRef="#ctx1" brushRef="#br0" timeOffset="41644.2974">11745 13273 1102 0,'9'-3'469'0,"20"-4"-268"16,16 1-57-16,13-2-72 15,9 2-26-15,2-2-78 16,-6 2-105-16</inkml:trace>
  <inkml:trace contextRef="#ctx1" brushRef="#br0" timeOffset="42141.1805">12608 13095 721 0,'8'-1'350'16,"3"-4"-105"-16,-5 0-29 15,-6 3-68-15,-9-3-34 16,-17 5-60 0,-10 1-39-16,-16 4-14 0,1 3-1 0,8 3-7 31,9 4-3-31,13 1-5 16,8 2 1-16,13 1 4 15,6 2 2-15,19 2 6 16,5 5 0-16,10 2 2 15,0 1 1-15,-9 1 2 16,-6-2 1-16,-23-4 6 16,-9-3 3-16,-23-6 3 15,-4-4 6-15,-6-11-10 16,1-7-34-16,13-14-153 0,7-4-238 16</inkml:trace>
  <inkml:trace contextRef="#ctx1" brushRef="#br0" timeOffset="42493.8992">12859 13173 793 0,'-6'-6'376'0,"-11"-2"-162"15,-3 0-69-15,-6 7-97 16,3 1-37-16,4 10-40 15,5 6-4-15,7 12 10 16,5 4 9-16,8 5 17 16,5 1 5-16,15-1 3 15,8-5 4-15,10-9 3 16,5-9 2-16,2-14 31 16,-6-5 21-16,-6-13 29 0,-10-5 20 15,-15-8-7 1,-10-1-16-16,-22-3-38 0,-13 3-26 15,-18 1-33 1,-4 5-13-16,6 10-29 0,7 2-44 16,13 13-142-16,10 1-162 0</inkml:trace>
  <inkml:trace contextRef="#ctx1" brushRef="#br0" timeOffset="42660.3347">12942 13246 795 0,'-2'-1'397'0,"-7"2"-159"16,0 5-97-16,-11 7-111 15,-2 5-20-15,-2 8-2 16,0 0 0-16,11 1-81 16,6-3-159-16</inkml:trace>
  <inkml:trace contextRef="#ctx1" brushRef="#br0" timeOffset="43032.4922">13367 13259 503 0,'-6'-9'329'0,"-6"-12"21"16,-3 2-111 0,-5 1-85-16,-3 3-40 15,-3 7-67-15,2 5-27 0,0 7-37 16,4 8-7 0,8 10 7-16,2 3 5 15,10 4 13-15,3 3 5 16,8 2 1-16,6 0 1 0,15-3 2 15,2-4 1 1,8-16 4-16,-1-6 5 0,-11-13 22 16,-4-10 15-16,-16-10 5 15,-3-1-3-15,-10-2-43 16,-5 2-31-16,-5 3-120 16,-4 4-156-16</inkml:trace>
  <inkml:trace contextRef="#ctx1" brushRef="#br0" timeOffset="43187.8989">13424 13222 943 0,'-1'1'416'15,"-8"5"-201"1,-5 1-91-16,-10 10-79 16,-8 2-8-16,-3 10-15 15,-2 2-7-15,8 1 15 16,9-3-74-16,9-10-163 15</inkml:trace>
  <inkml:trace contextRef="#ctx1" brushRef="#br0" timeOffset="43541.2444">13573 12935 736 0,'7'-2'347'16,"2"-2"-115"-16,11 2-126 15,2-1-17-15,0 4-5 16,2 2-7-16,-10 9-23 15,-6-1-8-15,-8 8-10 0,-7-2-2 16,-5 5-2-16,-2-1-2 16,6-2-11-16,6 1-1 15,11-5 0 1,11 0 1-16,10-5 0 0,6-4-4 16,0-5-20-16,-2 0-102 0</inkml:trace>
  <inkml:trace contextRef="#ctx1" brushRef="#br0" timeOffset="44070.3059">14511 13181 718 0,'0'-6'330'16,"6"-8"-128"-1,5-4-33-15,8-2-49 0,2-2-16 16,3 4-29-16,-2 3-9 15,-2 8-18-15,-1 6-13 16,0 12-32-16,-2 8-13 16,-7 9-7-16,3 6 5 15,0 1 12-15,3-3 2 16,9-9 5-16,2-6 0 16,-3-12 2-16,-2-5 5 15,-9-13 9-15,-4-4-6 16,-9-5-58-16,-4 0-48 0,-6 6-270 15</inkml:trace>
  <inkml:trace contextRef="#ctx1" brushRef="#br0" timeOffset="44335.6776">14473 13401 476 0,'0'2'263'0,"3"3"-21"0,8-2-55 16,16 4-44-1,9-3-13-15,7-1-44 16,3-3-6-16,7-4-3 0,-1-2-4 16,0-2-8-16,-8 1-8 15,-15-1-20-15,-8 1-6 16,-13 3-18-16,-1 3-13 15,-9 6-120-15,0 1-340 0</inkml:trace>
  <inkml:trace contextRef="#ctx1" brushRef="#br0" timeOffset="47645.7558">15773 13017 972 0,'-15'-2'419'16,"-16"1"-226"-16,-5 1-35 0,-2 4-58 16,0 5-25-16,3 9-47 15,1 5-22-15,4 15-20 16,4 8-7-16,17 10-1 16,9 6 1-16,19-4-17 15,12-4-4-15,10-14-4 16,3-13 5-16,4-19 25 15,-4-10 29-15,-12-15 69 16,-7-7 18-16,-23-5 20 16,-11-1-14-16,-24 4-53 15,-6 6-17-15,-5 8-30 16,3 8-6-16,17 4-87 16,3 1-82-16</inkml:trace>
  <inkml:trace contextRef="#ctx1" brushRef="#br0" timeOffset="47944.9882">15996 13055 1213 0,'-1'-3'522'15,"-3"-5"-284"-15,-4 6-107 0,-7 8-84 0,-7 5-28 16,-4 7-21-16,6 5-1 31,7 7-6-31,12 3 0 16,19 3-6-16,10-1-3 0,13-6 3 16,3-4-1-16,-4-10 7 15,-1-5 7-15,-12-5-17 16,0-5-32-16,-7-7-95 15,1-8-90-15</inkml:trace>
  <inkml:trace contextRef="#ctx1" brushRef="#br0" timeOffset="48111.8053">16155 13039 612 0,'0'2'348'15,"0"5"-58"-15,4 13-144 16,-4 10-21-16,2 16-22 15,3 8-2-15,-3 8-16 16,4-1-13-16,0-6-34 0,-1-6-15 16,5-18-105-16,-1-7-107 15</inkml:trace>
  <inkml:trace contextRef="#ctx1" brushRef="#br0" timeOffset="48462.9595">16560 13213 959 0,'-11'-15'429'16,"-8"-7"-217"-16,-10 8-119 15,-1 7-47-15,-5 13-54 16,-1 3-17-16,7 17-12 15,4 5 3-15,12 14 11 16,8 4 7-16,17 4 3 16,13-1-1-16,19-11 3 15,8-6 3-15,2-20 13 16,-4-8 25-16,-8-15 61 16,-6-14 28-16,-8-11 21 15,-7-6-11-15,-18-6-54 0,-8 1-33 16,-18 5-42-1,-4 2-13-15,-2 11-100 0,4 8-66 16</inkml:trace>
  <inkml:trace contextRef="#ctx1" brushRef="#br0" timeOffset="48674.3877">16655 13236 900 0,'-3'1'397'0,"-7"3"-210"16,-6 5-82-16,-5 11-67 15,-5 6-10-15,-8 14 3 16,-2 2-5-16,-4-1-8 16,4-4-6-16,14-11-38 15,7-3-71-15</inkml:trace>
  <inkml:trace contextRef="#ctx1" brushRef="#br0" timeOffset="48883.2534">16792 13534 1106 0,'3'-2'550'16,"2"4"-185"0,-2-4-222-16,-3 2-47 0,0 0-87 15,0 0-40 1</inkml:trace>
  <inkml:trace contextRef="#ctx1" brushRef="#br0" timeOffset="49451.2564">17099 13196 617 0,'-6'-7'372'0,"-1"-5"-1"16,6 2-208-16,2 2-24 16,10-3-33-16,7 2-8 15,10 0-26-15,9 3-5 16,5 6-20-16,6 1-16 16,-6 6-13-16,-10 1-5 15,-13 5-2-15,-18 0 3 0,-17 3 0 16,-10 3 2-16,-6 0-3 15,2 1-4-15,13-4-14 16,9-1-15-16,13-4-13 16,15 2-3-16,11 2 10 15,6 3 13-15,3 12 11 16,-2 3 2-16,-11 5 7 16,-11-1 2-16,-19-5 7 15,-16-3 0-15,-20-4-2 16,-8-5-2-16,-5-12-12 15,6-5-54-15,11-14-203 16</inkml:trace>
  <inkml:trace contextRef="#ctx1" brushRef="#br0" timeOffset="50125.3262">17817 13068 1059 0,'4'-3'426'15,"8"0"-284"-15,1 1-29 16,3 9-53-16,2 2-17 15,-3 8-15 1,-1 3-4-16,-9-3-1 16,-3 4-1-16,-4-6-1 15,-2-1-1-15,1-6-2 0,0-4 2 0,5-7-12 16,1-6-8-16,10-6-14 16,2-5-11-16,3 2 2 15,1 3 6 1,-2 2 17-16,0 5 9 15,-4 8 11-15,0 1 5 16,-8 7-4-16,0 2-2 16,-5 3-3-16,1 0-3 15,-3-1-1-15,-3-2-1 0,2-2-3 16,2-2-1-16,3-6-7 0,2 0 0 16,-4-2 1-1,0 1 0-15,0-1 1 16,6-12 0-16,37-22 2 0,-27 33 0 15,0 6 0 1,0 8 1-16,-1 7-3 16,-2 5-1-16,-3 6 1 15,1 2-67-15</inkml:trace>
  <inkml:trace contextRef="#ctx1" brushRef="#br0" timeOffset="50354.2316">17788 13406 1132 0,'9'0'446'15,"15"-3"-293"-15,14 3-47 16,18 0-37-16,3 4-18 15,10 4-26-15,-1 0-12 16,-5 3-42-16,-1 4-82 16,-15 0-266-16</inkml:trace>
  <inkml:trace contextRef="#ctx1" brushRef="#br0" timeOffset="50848.5487">18129 13672 994 0,'-1'-5'425'15,"-7"-5"-238"-15,-4 2-49 16,-7 3-65-16,-4 2-23 16,-5 0-31-16,2 3 3 15,7 6-16-15,1-1-9 16,10 5-13-16,6 2-2 15,4 3 1-15,5 2 3 0,5 7 2 16,2 4 3-16,0 3 5 16,3 1 3-16,0-2 7 15,-4-3 5-15,-7-8 28 16,-6 0 13-16,-9-9 53 16,-6-3 11-16,-8-7-12 15,-2-5-10-15,-3-9-43 16,1-5-45-16,8-5-141 15,4 1-320-15</inkml:trace>
  <inkml:trace contextRef="#ctx1" brushRef="#br0" timeOffset="58047.6006">1831 14995 632 0,'-2'7'276'0,"3"7"-135"32,5-4 4-32,11-10-8 15,8-5-8-15,11-18-24 16,1-13-12-16,0-21-22 0,-3-5-9 0,-10-9-1 16,-7 0 6-16,-13 11 3 15,-4 7 1-15,-6 15-19 16,-1 10-14-1,2 11-15-15,-2 5-13 16,2 7-9-16,2 5-13 16,3 9-17-16,9 11-5 0,7 18 4 15,6 13 8 1,7 19 11-16,1 8 5 0,6 5 6 16,-3-5-31-16,1-16-141 15,-7-13-80-15</inkml:trace>
  <inkml:trace contextRef="#ctx1" brushRef="#br0" timeOffset="58205.6486">2112 14863 753 0,'13'3'279'16,"16"8"-218"-1,5 1-33-15,3 1-119 16</inkml:trace>
  <inkml:trace contextRef="#ctx1" brushRef="#br0" timeOffset="58381.1452">1763 14757 1247 0,'-3'-6'503'0,"-3"-4"-297"16,10 4-174-16,13 5-22 16,17 5-23-16,16 4-2 0,17 6-69 15,1 1-91 1</inkml:trace>
  <inkml:trace contextRef="#ctx1" brushRef="#br0" timeOffset="58664.4898">2455 14927 556 0,'22'10'310'16,"11"3"-70"-16,7 2-49 16,1-3-20-16,-4-6-58 15,0-6-31-15,-6-8-4 16,-8-7-3-16,-11-12 1 16,-2-2 3-16,-16-8-28 15,-8-1 4-15,-15 5-26 16,-3 4-15-16,-3 16-40 15,4 11-18-15,5 19 7 16,3 13 6-16,10 16 17 16,4 8 2-16,8 2 5 0,5 1 0 15,7-2 4-15,-1-1 2 16,4-3 1-16,-1-5 2 16,-3-12-122-16,3-8-185 15</inkml:trace>
  <inkml:trace contextRef="#ctx1" brushRef="#br0" timeOffset="58966.2599">3165 14786 582 0,'3'2'346'0,"2"7"-18"15,-5 6-111-15,-7 8-55 16,-10 1-22-16,-9 4-29 15,-5-4-29-15,-1-8-36 16,4-2-8-16,4-13-47 16,1-3-18-16,4-10-21 15,-1-4-10-15,6 0 21 16,6 1 18-16,9 5 29 16,8 3 8-16,9 7 22 15,5 5 2-15,6 15-13 0,2 8-3 16,1 5-6-16,-2 1-8 15,1-6 6-15,0-4-102 16</inkml:trace>
  <inkml:trace contextRef="#ctx1" brushRef="#br0" timeOffset="61650.9751">5510 15734 113 0,'8'0'131'0,"8"3"29"16,5-9-1-1,2-8-6-15,-1-9-31 16,-4-7 1-16,0-5 9 16,-6 2 18-16,-8 1 21 0,-8 4-10 15,-14 6-34 1,-6 0-25-16,-9 14-54 15,-1 6-16-15,-1 13-29 16,3 10-9-16,8 8-18 16,4 4-4-16,11 7 2 15,9-1 6-15,9-3 9 16,7-5 2-16,11-15 5 0,-1-7 0 16,4-15 2-16,0-6 1 0,-7-10 4 15,0-5 6-15,-7-4 16 16,-2 3 7-1,-6 5 9-15,-3 5 6 16,-5 13-13-16,-1 8-10 16,-2 15-17-16,2 9-9 15,6 11-5-15,6-2 2 0,13 1 1 16,4-6 2-16,8-12-91 16,8-5-145-16</inkml:trace>
  <inkml:trace contextRef="#ctx1" brushRef="#br0" timeOffset="61914.7382">6106 15511 990 0,'6'0'377'0,"11"-4"-272"0,11 1-44 15,18-2-27-15,9-1-12 16,4 1-14-16,-5 1 16 16,-10 1-144-16,-11 0-147 15</inkml:trace>
  <inkml:trace contextRef="#ctx1" brushRef="#br0" timeOffset="62089.0546">6220 15614 849 0,'6'3'437'15,"4"-3"-40"-15,13 4-315 16,12-1-23-16,7 1-25 15,1 0-13-15,2-4-118 16,-2-3-367-16</inkml:trace>
  <inkml:trace contextRef="#ctx1" brushRef="#br0" timeOffset="62712.4805">7223 15394 524 0,'-36'-11'297'0,"-26"-9"-26"16,23-13-167-16,10-8-33 16,26-8-34-1,14-2-8-15,23 6 30 16,11 8 9-16,18 19 13 16,0 11 3-16,-8 17-32 0,-6 12-6 15,-24 13-6-15,-13 10 3 16,-18 10-2-16,-11 4-1 0,-19 4-6 15,-5-6-6 1,-2-15-12-16,0-5-1 16,15-25-28-16,7-6-6 15,17-9-33-15,8-7-16 0,15-2 25 16,11 0 12 0,6 1 43-16,3 8 15 15,-1 9 8-15,-7 3-6 0,-5 8-10 16,-3 5-3-16,-5 0-7 15,4 1-2-15,-1-5-79 0,1-1-112 16</inkml:trace>
  <inkml:trace contextRef="#ctx1" brushRef="#br0" timeOffset="63036.3593">7667 15457 679 0,'2'3'314'16,"1"5"-76"-16,-5 6-175 16,-2 2-2-16,-8 2 8 0,0 0-9 15,1-4-15 1,2-2-5-16,4-8 4 16,2-4-2-16,1-14-15 15,3-7-10-15,3-11-28 0,7-4-4 0,8 2 13 16,6 1 11-1,7 10 15-15,-1 5 13 16,-1 13 13-16,-6 6-3 16,-5 17-4-16,-3 8-10 15,-11 13-14-15,2 4-5 16,-2 3-4-16,-5-6-1 16,8-6-102-16,-2-6-160 15</inkml:trace>
  <inkml:trace contextRef="#ctx1" brushRef="#br0" timeOffset="63232.3497">8227 15459 1143 0,'1'0'585'0,"2"-1"-145"15,-3 0-200-15,0 1-130 16,-1-2-41-16,-1 1-103 16,1 0-103-16</inkml:trace>
  <inkml:trace contextRef="#ctx1" brushRef="#br0" timeOffset="63800.3607">8817 15149 712 0,'-18'-1'414'0,"-26"-1"-47"15,-5 7-145 1,-2 11-137-16,4 8-41 16,9 13-52-16,12 8-11 15,20 13-4-15,11-1 4 16,24 1 3-16,8-8 5 15,18-18 5-15,5-9 3 0,-5-17 7 16,-3-4 8 0,-19-11 14-16,-9-4 26 15,-23-4 18-15,-6 0 1 16,-21 2 0-16,-12 3-22 16,-8 5-22-16,-3 7-6 0,12 2-62 15,11 2-75-15</inkml:trace>
  <inkml:trace contextRef="#ctx1" brushRef="#br0" timeOffset="64046.5265">8924 15239 881 0,'0'-5'438'0,"3"-3"-137"31,-1 2-119-31,-1 6-103 0,2 4-36 0,-4-4-40 31,-1 0-3-31,-1 24 2 16,-4 32 1-16,13-22-2 15,3-2 0-15,8-2 0 16,3-5-1-16,9-8 1 0,1-7-18 16,5-15-131-16,2-3-89 15,-4-13-197-15</inkml:trace>
  <inkml:trace contextRef="#ctx1" brushRef="#br0" timeOffset="64190.3354">9211 15237 526 0,'-3'-6'349'16,"1"-5"0"-16,-6 8-100 0,4 6-138 15,-1 9-43-15,0 10-53 16,4 5-9-16,-1 11-2 16,3 3 2-16,0 2-1 15,4 0-1-15,0-5-13 16,0-3-77-16</inkml:trace>
  <inkml:trace contextRef="#ctx1" brushRef="#br0" timeOffset="64533.5809">9589 15287 884 0,'-15'-11'459'0,"-15"-14"-131"0,-5 1-90 16,2 3-111 0,3 8-43-16,2 9-56 15,2 5-22-15,8 18-20 0,3 1-6 16,7 15 0-16,7 4 2 16,6 6 5-16,7-1 3 15,17-6 3-15,6-1-1 16,7-15 2-16,10-8-1 15,1-18 7-15,-4-10 7 0,-3-14 12 16,-15-6 9-16,-15-5 24 16,-5-4 12-1,-17 3-2-15,-7 3-7 0,-12 8-31 16,-5 8-18-16,-4 6-89 16,6 10-103-16</inkml:trace>
  <inkml:trace contextRef="#ctx1" brushRef="#br0" timeOffset="64704.0827">9612 15212 842 0,'1'0'430'16,"-1"2"-128"-16,-8 10-122 16,-7 5-46-16,-10 12-49 0,-4 6-25 15,0 10-35 1,0-2-8-16,13-2-19 15,8-8-68-15,14-16-241 16</inkml:trace>
  <inkml:trace contextRef="#ctx1" brushRef="#br0" timeOffset="64929.1467">9915 15484 1445 0,'-2'6'612'0,"-2"-3"-370"16,-2 2-66-16,3-4-105 16,2-1-33-16,0 0-18 0,1-1-56 15,0 0-610 1</inkml:trace>
  <inkml:trace contextRef="#ctx1" brushRef="#br0" timeOffset="65492.1201">10169 15181 626 0,'0'-3'319'0,"0"-4"-78"16,7 2-113-16,13-4-32 15,3 0-7-15,12 3-3 16,0 0-1-16,-1 7-35 15,1 10-13-15,-13 2-20 16,-9 2-4-16,-17 5 3 16,-12-3 0-16,-13 4 1 15,6 1-1-15,3-5-7 16,5-3-5-16,15-6-13 16,0-2-3-16,22-2-2 15,7 3 1-15,9 7 10 16,1 4 1-16,-10 6 4 15,-6 2 7-15,-23-2 29 0,-8 1 15 16,-24-5 2-16,-7-1-1 16,-11-10-32-16,2-5-83 15</inkml:trace>
  <inkml:trace contextRef="#ctx1" brushRef="#br0" timeOffset="66323.9822">7384 15875 384 0,'-45'0'238'16,"-32"-1"-6"-16,18 1-140 0,11-1-27 15,27 0-30-15,12-1-25 16,25 0-18-16,28 2-4 31,-22 0 2-31,1 1 27 0,125 2 21 0,30 2 5 16,67 3-1-16,-17-1-7 15,41-2 4-15,15-5-4 16,22-7 14-16,-1-3 31 16,-5-2 35-16,1 2 8 0,-24 5-16 15,-13 4-36-15,-51 3-48 16,-27 3-11-16,-50-2-34 15,-32 1-71-15</inkml:trace>
  <inkml:trace contextRef="#ctx0" brushRef="#br0" timeOffset="67426.721">10510 18520 0,'0'0'0,"0"0"0,0 0 0,0 0 0</inkml:trace>
  <inkml:trace contextRef="#ctx1" brushRef="#br0" timeOffset="66944.936">8700 16178 664 0,'1'-1'333'0,"1"0"-88"16,-1 0-96-16,-2 1-74 15,0 0-25-15,-2 16-38 16,-9 44-6-16,12-23-1 0,6-3-1 16,11 1-3-1,3-4 0-15,11-9 5 16,0-7 1-16,-1-15 3 16,2-6 0-16,-3-15-13 15,1-3-5-15,-2-6 2 0,-6-3 2 16,-8 4 13-1,-8 5 3-15,-4 6 48 0,-4 9 15 16,-1 9 0 0,-2 1 1-16,0 14-50 15,2 4-17-15,2 12-6 0,3 7 0 16,3 5 3-16,-1 6 1 16,-2-5 2-16,-2-2 0 15,0-6-1-15,1-6-1 16,0-4-35-16,1-4-76 15</inkml:trace>
  <inkml:trace contextRef="#ctx1" brushRef="#br0" timeOffset="67345.4696">9094 16328 1024 0,'-1'-5'487'16,"4"-3"-162"-16,17 10-239 16,7 4-40-16,15 14-32 15,3 9 2-15,-3 8 2 16,-4 1 2-16,-15-2-1 16,-7-8 1-16,-13-3 7 15,-5-5 1-15,-9-6 0 16,-4-1-3-16,-2-11-7 15,5 2-5-15,3-9-24 16,4-3-16-16,6-8-14 0,6-11-3 16,10-7 11-16,6-4 10 15,5-5 8 1,2 0 6-16,-3 6 30 0,-10 3 23 16,-16 7 28-16,-10 3 16 15,-19 6-17-15,-4 3-19 16,-9 5-29-16,1 5-23 0,2 6-14 15,1 6-26 1,8 10-133-16,0 6-137 0</inkml:trace>
  <inkml:trace contextRef="#ctx1" brushRef="#br0" timeOffset="68236.2168">11362 15686 564 0,'0'-9'346'16,"0"-9"-3"-16,9-2-209 15,7-2-28-15,5 2-6 16,5 7-5-16,-4 9-30 16,-1 5-11-16,1 15-52 15,-4 5-7-15,4 9 0 16,0 1 5-16,1-6 1 16,3-4 4-16,0-13 8 15,-2-8 5-15,0-10 41 16,-8-7 14-16,-7-7 8 15,-3 0-4-15,-8 5-40 16,0 4-13-16,0 12-101 16,-2 3-65-16,-3 8-257 0</inkml:trace>
  <inkml:trace contextRef="#ctx1" brushRef="#br0" timeOffset="68506.0018">11378 15928 810 0,'-3'0'416'0,"0"0"-110"0,8-2-160 16,-5 1-28-1,15-1-32-15,53-7-6 16,-13 7-30-16,4-3-8 0,-5 4-22 15,-1 2-6-15,-22 2-3 16,-5 0 0-16,-12 4 1 16,-9-4 0-16,1 1-4 15,-2-1-5-15,-4-4-197 16</inkml:trace>
  <inkml:trace contextRef="#ctx0" brushRef="#br0" timeOffset="74733.076">14308 18119 0,'0'0'0,"0"0"16</inkml:trace>
  <inkml:trace contextRef="#ctx1" brushRef="#br0" timeOffset="74365.3839">12466 15536 796 0,'-9'-8'357'0,"-12"-4"-162"0,-1 2-28 15,-3 7-48 1,4 3-24-16,5 5-50 16,5 7-25-16,11 9-27 15,7 4-6-15,23 10 3 0,12 2 6 16,22 6 5-16,2 1 4 0,-8-6 4 16,-9-1 0-16,-23-12 1 15,-14-3-2 1,-23-3-1-1,-13-1-6-15,-29-3 4 0,-7 0 0 16,-7-12-5-16,4-3-12 16,20-11-33-16,11-4-3 15,20-1 5-15,12-4 21 16,21-4 48-16,11-5 16 16,24-9 17-16,6-1-1 0,-1 0-10 15,-8 1-3-15,-28 8 25 16,-15 2 1-16,-37 10-26 15,-19 5-12-15,-23 11-43 16,-4 3-10-16,13 9-28 16,13 4-70-16,30 6-348 15</inkml:trace>
  <inkml:trace contextRef="#ctx1" brushRef="#br0" timeOffset="74873.8274">12804 15608 948 0,'-5'-9'429'0,"0"-2"-186"16,2-2-56 0,14 4-77-16,8 3-27 15,14 2-48-15,6 3-12 16,9 3-10-16,0 5-3 0,-8 3-9 16,-10-1-5-16,-23 4-13 15,-12 2 1-15,-19 3 5 16,-6 3 6-16,-7-4 12 15,5-3 2-15,11-6-2 16,11-3-10-16,17-3-11 16,9-2-3-16,16 3-2 15,7 1 9-15,4 9 3 16,-3 5-1-16,-13 8 0 16,-8-1 0-16,-15 5 9 15,-12-1 7-15,-21 1 9 16,-10-2 1-16,-15-10 0 15,4-7 0-15,8-11-48 16,9-5-60-16,18-3-88 16,7-3-29-16,9 1-18 0,4 0 9 15,7-2-77-15</inkml:trace>
  <inkml:trace contextRef="#ctx1" brushRef="#br0" timeOffset="75052.6853">13437 15902 841 0,'-1'1'507'15,"-6"3"-11"-15,-1 2-206 16,-2 1-131-16,-2 1-44 0,5-5-62 16,4 1-22-16,5-4-31 15,4-2-65-15</inkml:trace>
  <inkml:trace contextRef="#ctx1" brushRef="#br0" timeOffset="75698.2771">13747 15535 778 0,'-8'-10'422'16,"1"-7"-115"-16,-1 9-112 15,1 5-47-15,8 6-94 16,-1 5-27-16,15 12-37 15,7 4 1-15,20 8 12 16,5 5 1-16,4-1 2 16,-3 0 0-16,-12-6 1 15,0-1-1-15,-19-7 2 16,-7-4-14-16,-15-4-23 16,-19-3-9-16,-24 0-14 15,-13-1 10-15,-9-1 27 16,5-3 9-16,20-8-20 15,17-7-5-15,25-12-22 0,11-3 0 0,25-6 57 16,9-3 25 0,10 0 57-16,5-1 12 15,-7 1-10-15,-7 3-11 16,-23 1 1-16,-16 3-6 16,-26-2-9-16,-14 4-13 15,-8 5-43-15,0 2-11 0,8 15-23 16,6 5-27-1,8 15-156-15</inkml:trace>
  <inkml:trace contextRef="#ctx1" brushRef="#br0" timeOffset="76441.7997">14550 15375 753 0,'5'-5'356'0,"6"0"-141"15,0 8-82-15,3 13-77 16,-4 7-26-16,-2 12-27 16,-3-1-3-16,-5-3 3 15,0-2 5-15,-5-9 10 16,5-5 3-16,2-10 12 15,-2-6 7-15,10-13-2 16,2-4-1-16,1-11-17 16,7 1-8-16,-2 1-9 15,-1 4 20-15,-5 10 9 16,1 5-5-16,-7 11-7 16,-3 8-23-16,1 5-12 15,-6 5 5-15,1-2 10 16,-4 0 4-16,2-7 3 0,3-1 0 0,5-10 11 15,9-3 5-15,0-9 3 16,4-5 1-16,2-5-12 16,1 1-5-1,3-1-7-15,-5 7 4 16,-2 11-6-16,-2 6-2 16,-4 14-4-16,-2 4-8 0,-2 9 6 15,-1-1 3 1,1 2-76-16,2-3-120 0</inkml:trace>
  <inkml:trace contextRef="#ctx1" brushRef="#br0" timeOffset="76682.1445">14464 15749 864 0,'3'-3'429'0,"10"-3"-130"0,23-2-157 16,8 1-23-16,26 4-40 31,6 0-16-31,10 7-28 0,2 3-13 0,-8-1-7 16,-5 0-35-1,-27-3-86 1,-5-2-78-16</inkml:trace>
  <inkml:trace contextRef="#ctx1" brushRef="#br0" timeOffset="77184.102">14826 16063 642 0,'-8'-6'332'0,"-14"-8"-82"16,-3 3-16-16,-6 3-58 15,-4 5-36-15,5 6-69 0,5 0-27 16,6 9-36-16,6 0-10 15,13 8-18-15,5 4-2 16,15 4 1-16,9 4 4 16,3 0 12-16,-1 0 5 15,-9-5 10-15,-10-1 3 16,-23-8 10-16,-10-1 1 16,-7-6 5-16,-6-9 2 15,4-5-3-15,3-9-20 0,7-5-116 16,5-2-80-16</inkml:trace>
  <inkml:trace contextRef="#ctx1" brushRef="#br0" timeOffset="77610.2839">14931 16006 730 0,'-3'-8'343'16,"0"-10"-129"-16,3 2-56 16,10 3-43-16,3 3-1 15,7 5-19-15,3 3-3 16,-1 5-33-16,0 4-21 15,-8 6-21-15,-4 2-8 16,-9 2 10-16,-4 4 6 0,-13-3 4 16,-4 1 0-1,-2 0-13-15,3-2-7 0,9-5-9 16,6 0 0-16,8-8-2 16,9 0-1-16,10-3 5 15,4-1 0-15,3-2 2 16,-2-2 1-16,-1 2-1 15,-4 2 3-15,-7 2-2 16,-1 2 0-16,-7-3 3 16,1 1-50-16</inkml:trace>
  <inkml:trace contextRef="#ctx1" brushRef="#br0" timeOffset="81534.4302">15865 15767 998 0,'7'-3'356'0,"9"2"-249"16,28 1-122-16,17 4-7 15,31 1 20-15,19 1 31 0,28 3 41 16,10 2 9 0,14 0 6-16,-7 0-27 0,-24-6-36 15,-20-1-8-15,-41-5-3 16,-20 0-42-16,-30-1-107 16,-13 2-80-16</inkml:trace>
  <inkml:trace contextRef="#ctx1" brushRef="#br0" timeOffset="81819.4128">16000 15934 832 0,'0'-1'339'16,"4"1"-196"-16,8 3-89 16,19-2-25-16,9 4 17 15,34-5 42-15,18 2 5 0,31 5-13 16,8 1-12 0,5 0-36-16,2 0-11 15,-7-8-15-15,-7-7-4 16,-21 0-93-16,-19-1-74 0</inkml:trace>
  <inkml:trace contextRef="#ctx1" brushRef="#br0" timeOffset="82048.7685">16992 15725 904 0,'6'-4'398'0,"12"-3"-169"15,5 4-144-15,5 8-53 16,7 8-5-16,2 11-8 16,0 7-2-16,-1 6-4 15,-9 2 0-15,-21 0 3 0,-13-3 4 16,-29-5 3-16,-10-2 2 16,-11-4-4-16,-6-2-6 15,-2-7-106-15,0-2-144 16</inkml:trace>
  <inkml:trace contextRef="#ctx1" brushRef="#br0" timeOffset="82537.4178">16319 14904 841 0,'-7'-3'352'0,"-8"-2"-210"31,-1 1-75-31,2 8-55 0,3 5-13 16,6 8-3-16,4 0 4 15,8-1 8-15,4-1 4 0,11-5 54 16,-3-4 31 0,-3-6 54-16,-5-4 19 15,-9-2-37-15,-2 0-32 16,-10 4-71-16,0 5-10 16,0 3-195-16,0 1-259 15</inkml:trace>
  <inkml:trace contextRef="#ctx1" brushRef="#br0" timeOffset="82925.5728">16287 15231 737 0,'-1'-6'384'15,"0"-5"-120"-15,-1 4-116 16,0 1-38-16,1 2-69 16,-1 4-21-16,1 0-20 15,-1 0-4-15,1 0 4 16,-1 4 1-16,-3 7 0 0,-25 27 0 15,35-30 4-15,3-2 6 16,7-4 40-16,1-2 22 16,3-1 12-16,-4-3 25 15,-9-1-7-15,-1 0-9 0,-11 2-9 16,-5 4-30-16,-5 4-35 16,-3 0-12-16,8 3-147 15,6-2-132-15</inkml:trace>
  <inkml:trace contextRef="#ctx1" brushRef="#br0" timeOffset="83613.563">16760 15118 239 0,'15'1'190'16,"12"1"55"-16,1 1-17 16,-3-1-14-16,-3-4-3 15,-1-2-14-15,-5-7-19 16,-3-1-51-16,-1-4-24 0,-8-4-39 16,-4-2-14-16,-12-4-12 15,-10 1-9-15,-11 6-16 16,-3 3-7-16,-2 12-13 15,4 5-3-15,7 12-6 16,2 3 1-16,11 6-2 16,6 5 1-16,8-5-3 15,9 5 1-15,11-7 1 16,0-6 2-16,9-5 2 16,-1-3 2-16,0-6 10 15,-3-2 3-15,-8-3 10 16,-3-6 5-16,-8 3 2 15,-4 4-2-15,-2 4-6 16,-2 1-3-16,1-1-8 0,0 0-1 0,-3 18-2 16,1 41-1-1,10-19 0-15,-2 0 0 0,-2 8 3 16,-3 0 1 0,-8-3 5-16,-6-4 17 15,-9-10 31-15,-5-5 10 16,-7-12 23-16,-1-5-3 0,1-10-28 15,3-8-11 1,14-8-47-16,6-2-38 0,9-4-89 16,5 3-93-16</inkml:trace>
  <inkml:trace contextRef="#ctx1" brushRef="#br0" timeOffset="89880.9103">18291 16104 572 0,'4'-3'245'15,"8"-3"-103"-15,3 0-46 0,5 0-7 16,4-6 7-16,2-6 7 0,1-6 8 31,-7-10 17-31,-7-2 2 0,-11-5-11 0,-6 0-12 31,-17 4-23-31,-3 6-16 0,-11 15-37 16,-2 5-11-16,-5 14-24 16,0 10-9-16,6 12 0 15,4 11-1-15,16 7 3 16,7 6 2-16,14-7 4 15,9-4 1-15,16-10-3 16,8-13 0-16,10-11 3 16,-1-10 4-16,1-12 8 15,-7-5 5-15,-16-10 8 16,-5-2 2-16,-16-6 2 16,-3 4 8-16,-4 15 1 15,-4 7-3-15,1 18-10 16,-1 9-14-16,6 15-10 15,1 6-2-15,1 9 1 16,9-1 1-16,3-1 2 0,7-5 1 16,6-5 0-16,-1-3 49 15,-3-10-181-15,-5-5-166 0</inkml:trace>
  <inkml:trace contextRef="#ctx1" brushRef="#br0" timeOffset="90886.0117">18957 15880 753 0,'-5'-2'327'0,"1"-3"-152"16,-5-5-31-16,10-8-48 16,7-3-18-16,10-6-26 15,4-1 4-15,1 5 15 16,-4 4-4-16,-6 11-21 16,0 7-16-16,-6 10-23 15,3 5-2-15,1 8 2 0,1 2-1 16,10-2 1-16,3-2 0 15,1-10 0-15,-2-4 3 16,-5-8 6 0,-7-5 1-16,-7-2-44 15,-5-2-41-15,-9 7-107 16,-3 2-123-16</inkml:trace>
  <inkml:trace contextRef="#ctx1" brushRef="#br0" timeOffset="91079.6885">18939 16140 389 0,'-2'0'215'15,"-1"0"-15"-15,2 0-163 16,1 0-13-16,0-1-92 15,0 0-82-15</inkml:trace>
  <inkml:trace contextRef="#ctx1" brushRef="#br0" timeOffset="91302.2564">18958 16116 453 0,'-6'2'289'16,"-6"-1"-17"-16,5 3-100 15,2-3-29-15,10 0-27 16,6 3-14-16,11-4 3 0,5 0-2 16,18-4-4-16,5 2-6 15,11-4-34-15,4 3-10 0,-11-3-23 16,-9-1-3 0,-19 2-1-16,-11 0-2 15,-13 6-57-15,-2 3-118 16</inkml:trace>
  <inkml:trace contextRef="#ctx1" brushRef="#br0" timeOffset="92775.0123">20103 15752 718 0,'-9'-6'370'0,"-17"-9"-97"16,-1 1-64-16,2 7-94 16,-1 4-41-16,2 7-60 15,2 7-15-15,3 6-11 16,8 4 1-16,13 8 2 16,11 9 1-16,8 9 5 15,5 5 1-15,5-2 3 16,0-6 2-16,-4-10 2 15,-8-7 1-15,-12-7 4 16,-14-5 7-16,-17-2 10 0,-14-6 4 16,-11-7 5-1,-2-3-5-15,13-7-13 16,12 3-14-16,26-7-41 16,15-4-11-16,22-12 2 15,7-13 8-15,13-10 58 16,-2-1 24-16,-10-2 28 15,-9 6 17-15,-26 15 6 0,-13 4-14 16,-28 13-35-16,-10 5-19 16,-5 8-33-16,6 6-7 15,13 5-69-15,10 2-74 16,16 2-167-16,5-1-91 16</inkml:trace>
  <inkml:trace contextRef="#ctx1" brushRef="#br0" timeOffset="93194.5095">20348 16095 624 0,'-3'5'363'16,"-2"4"10"-16,2 3-129 15,3-2-46-15,2-1-7 16,6-2-17-16,2-3-10 16,-1-3-29-16,1-1-20 0,-6-4-46 15,-3 0-19-15,-2-3-95 16,-10-1-219-16</inkml:trace>
  <inkml:trace contextRef="#ctx1" brushRef="#br0" timeOffset="94123.8553">21002 15711 637 0,'0'-3'346'0,"1"-8"-71"0,-4 1-39 0,-9 3-89 15,1-2-42-15,-11 1-65 16,-5 3-21-1,-4 2-16-15,-2 0-3 16,2 5-6-16,2 0-3 16,5 1-3-16,-1 4-2 15,7 1-4-15,1 0 3 0,3 6 2 16,0 0 3-16,4 3 10 16,-1 5 0-16,2 0 1 15,2 2 0-15,3-2 2 16,2-2 2-16,5-7 1 15,5-5 4-15,10-8 4 16,9-4-2-16,13-3-1 16,4 0-5-16,5 7-3 15,-4 7 0-15,-8 9 0 16,-6 8 2-16,-12 4 4 0,-5 5 2 0,-14-1 4 31,-7-2 2-31,-13-1 1 16,-9-5-1-16,-13-7 4 15,-9-8 4-15,-7-9 7 16,5-3-3-16,11-11-19 16,9-1-29-16,16-1-77 15,4 0-55-15,18 2-327 16</inkml:trace>
  <inkml:trace contextRef="#ctx1" brushRef="#br0" timeOffset="95190.7792">21432 16085 377 0,'0'-2'218'15,"7"2"-28"-15,0-7-21 16,-2-1-32 0,7 1-9-16,-8-6 5 15,2-1 14-15,-8 0 11 0,-1-3-11 16,-4 0-20 0,-6-2-51-16,-4 1-43 0,-8 0-11 0,-13 9-28 31,-3 9 17-31,-1 14-8 0,-1 9-4 0,13 13-13 15,8 1 1 1,20 1 2-16,8-2-2 16,21-9-13-1,7-3-8-15,7-13-1 0,1-9 4 16,-3-10 23-16,-5-9 13 16,-11-5 16-16,-4 0 5 15,-11-5 0-15,-5 8-3 16,-1 5 2-16,-2 5-6 15,-3 9-14-15,0 3-2 16,1 1-11-16,0-4 2 16,2 0 6-16,0 0 2 15,0 0 0-15,0 0 0 0,0 1 0 16,0 1 0-16,0 5-2 16,0-1 0-16,2 5-3 15,7 35-2-15,-6-18-4 16,-4 7-1-16,0 13 1 15,-4 6 1-15,-2 18-2 16,-2 0 2-16,-10-5 1 16,-7-6 1-16,-13-19 44 15,-8-5 27-15,-12-13 48 16,2-7 13-16,9-14-24 16,8-9-22-16,17-17-42 15,6-8-16-15,13-18-28 16,5-5-19-16,8-1-95 15,3 2-140-15</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08T06:36:53.550"/>
    </inkml:context>
    <inkml:brush xml:id="br0">
      <inkml:brushProperty name="width" value="0.05292" units="cm"/>
      <inkml:brushProperty name="height" value="0.05292" units="cm"/>
      <inkml:brushProperty name="color" value="#FF0000"/>
    </inkml:brush>
    <inkml:context xml:id="ctx1">
      <inkml:inkSource xml:id="inkSrc90">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0-08T06:41:08.625"/>
    </inkml:context>
  </inkml:definitions>
  <inkml:trace contextRef="#ctx0" brushRef="#br0">20073 11175 792 0,'-6'-9'338'0,"-5"-4"-195"0,5 12-25 16,2 26-58-1,6 21-32-15,1 49-32 16,3 21-2-16,6 39 1 15,2 15-31-15,1 1-35 16,-1-5 0-16,-2-19 3 16,-3-19 34-16,0-28-83 0,0-15-150 15</inkml:trace>
  <inkml:trace contextRef="#ctx0" brushRef="#br0" timeOffset="244.0164">19923 12294 621 0,'-3'0'269'0,"-1"4"-129"16,4 6-20-16,12 11-23 15,8 6-8-15,13 11-26 16,6 2-22-16,0-1-22 16,-4-2-1-16,-11-12-5 15,-6-8 34-15,-8-12 60 16,-4-11 25-16,9-16 28 15,6-5-32-15,22-23-66 16,8-9-26-16,11-8-92 16,5-1-114-16</inkml:trace>
  <inkml:trace contextRef="#ctx0" brushRef="#br0" timeOffset="1214.8871">20790 11682 497 0,'2'-6'321'15,"2"-3"-8"1,-2 4-78-16,-4 15-109 16,-3 8-41-16,-2 24-55 15,1 12-6-15,3 17-4 16,2 4-8-16,3-6-4 16,4-8-2-16,5-16-2 0,2-10-1 0,2-13-3 31,-1-8-5-31,-1-10-51 15,0-2-63-15</inkml:trace>
  <inkml:trace contextRef="#ctx0" brushRef="#br0" timeOffset="1414.0506">20674 12013 929 0,'11'0'368'0,"19"0"-252"16,9 2-29-16,10 5-45 16,-3-2-39-16,-4-3-387 15</inkml:trace>
  <inkml:trace contextRef="#ctx0" brushRef="#br0" timeOffset="1662.0029">21054 11958 932 0,'18'0'369'16,"23"-3"-261"-16,3 3-31 15,1 4-50 1,-4-4-12-16,-9-1-66 0,-6-1-65 16</inkml:trace>
  <inkml:trace contextRef="#ctx0" brushRef="#br0" timeOffset="1827.775">21082 12030 816 0,'2'1'377'16,"10"-1"-143"-16,5-1-68 0,13 0-83 15,4 1-14-15,3 0-38 16,0 0-22-16,0 0-257 15</inkml:trace>
  <inkml:trace contextRef="#ctx0" brushRef="#br0" timeOffset="2384.3076">21596 11849 564 0,'4'-6'340'16,"2"-4"-13"-16,-6 1-85 15,-6 2-105-15,-5 1-40 16,-6 5-69-16,-3 1-17 16,0 1-17-16,2 1-22 15,-2 3-43-15,3-1-13 16,9 1-14-16,-6 5 21 0,10 3 41 16,0 5 13-16,-5 7 21 15,4 2 3-15,2-2 5 16,1 1 3-16,4-5 6 15,4-6 2-15,6-7 8 16,4-8 7-16,4-12 28 16,2-2 14-16,1 0 10 15,1 5-7-15,3 9-29 16,0 4-16-16,-2 10-18 0,-7 6-4 16,-8 5-3-1,-5 2-2-15,-11-1 1 16,-6-1 1-16,-15-3 0 15,-8-3 1-15,-8-5-2 16,-2-5 4-16,3-8 2 16,9-4-1-16,7-9-1 15,9-1-19-15,9 4-143 0</inkml:trace>
  <inkml:trace contextRef="#ctx0" brushRef="#br0" timeOffset="5525.2115">21117 13432 336 0,'-3'0'223'0,"-6"-2"13"0,2-1-12 15,7 3-57-15,2 0-24 16,-2 0-44-16,14 0-25 16,60 3-22-16,-17-3-13 15,10-6-53-15,1 0-118 16</inkml:trace>
  <inkml:trace contextRef="#ctx0" brushRef="#br0" timeOffset="5891.9586">21630 13415 468 0,'0'0'241'16,"9"0"-46"-16,9-1-22 15,20-4-24-15,12 0-13 16,10 1-42-16,-2 4-25 16,-7 1-40-16,-6 5-8 15,-9 3-130-15,1 2-174 0</inkml:trace>
  <inkml:trace contextRef="#ctx0" brushRef="#br0" timeOffset="6212.0947">22282 13410 557 0,'-1'0'278'0,"2"1"-92"16,12 3-46-16,8-2-55 15,9 2-17-15,14-4-21 0,7-2-10 16,10 1-15-16,1-2-1 15,2-2-233-15</inkml:trace>
  <inkml:trace contextRef="#ctx0" brushRef="#br0" timeOffset="6496.9042">22810 13445 661 0,'9'1'271'0,"18"-1"-161"15,5 0-21-15,15 0-23 16,6 0-22-16,0 1-28 0,-1 1-5 16,-8-2-116-16</inkml:trace>
  <inkml:trace contextRef="#ctx0" brushRef="#br0" timeOffset="6970.5041">23240 13260 513 0,'10'5'248'0,"13"9"-79"0,7 4-23 15,5 5-37 1,4 4-22-16,-4-3-43 16,-1-2-14-16,-7-5-20 15,-9-2 1-15,-5-8 18 16,-12 0 9-16,-10-1 25 16,-11 2 1-16,-9 5-18 0,-2 6-11 0,7 2-23 15,1-3-5 1,5 2-8-16,8-5-12 15,8-1-94-15,3-3-119 16</inkml:trace>
  <inkml:trace contextRef="#ctx0" brushRef="#br0" timeOffset="7242.4395">23550 13033 827 0,'13'5'325'0,"19"10"-215"15,4 2-44-15,9 12-23 16,0 2-11-16,-6-1-14 0,-3 2-6 15,-9-6-1 1,-1-1 0-16,-5-8-87 0,-1-3-90 16</inkml:trace>
  <inkml:trace contextRef="#ctx0" brushRef="#br0" timeOffset="7466.2589">23913 13067 591 0,'-1'0'328'16,"-5"0"-87"-16,-8 0-97 15,-5 1-35-15,-11 8-44 16,-5 4-10-16,-11 6-14 16,-2 3-8-16,-5 4-10 15,3-1-3-15,15-2-9 16,11-1-6-16,19-9-5 15,5-3-11-15</inkml:trace>
  <inkml:trace contextRef="#ctx0" brushRef="#br0" timeOffset="9455.7907">21318 13525 446 0,'6'-8'274'0,"-2"-2"-47"16,3-3-56-16,-2-2-25 15,-2 7-40-15,-1-2-15 16,-7 1-30-16,5 9-22 0,0 7-31 31,2 11-13-31,4 14-8 0,-5-3 8 0,4 6 5 31,-1-3 0-31,0 1 5 0,-4-1 1 0,-15-4 3 32,-14-5 2-32,-6 2-1 0,-3-3 2 15,7-6-29-15,11 1-26 16,7-11-150-16,9-3-160 15</inkml:trace>
  <inkml:trace contextRef="#ctx0" brushRef="#br0" timeOffset="9994.5301">21693 13739 333 0,'-6'2'216'16,"-7"6"7"-16,-1 4-75 15,3 6-66 1,3 3-18-16,8 1-26 0,4 3-6 16,16-5 14-16,3-4 13 15,14-8 25-15,6-8 12 16,-2-8 2-16,2-7 3 15,-13-12-1-15,-8-1-5 0,-13-8-14 16,-7-2-16-16,-13 0-28 16,-7-2-9-16,-12 6-15 15,-9-1-7-15,-1 11-8 16,-2 5-2-16,10 13-6 16,7 7-2-16,13 6-6 15,9 2 1-15,15 4 4 16,11-1 3-16,13 7 8 15,2-1 1-15,4 0 1 16,-6-3 2-16,-4-6-22 16,7 0-113-16</inkml:trace>
  <inkml:trace contextRef="#ctx0" brushRef="#br0" timeOffset="136558.4999">1858 9299 891 0,'-6'13'353'0,"-6"20"-241"15,1 16-41-15,3 20-35 16,2 7-20-16,6 6-16 16,-1-2 0-16,1-5 5 15,2-10 2-15,8-20 6 16,2-13 5-16,4-25 44 16,-4-9 19-16,-3-29 26 15,-3-6 7-15,-9-30-23 16,-4-9-7-16,-12-8-23 15,2-6-12-15,3 11-26 16,1 11-10-16,6 19-9 16,0 9-1-16,5 17-3 15,7 5-14-15,13 8-22 16,12-3-3-16,29 1-1 16,11 2 12-16,13-3-5 15,5 2-65-15,-24 3-201 16</inkml:trace>
  <inkml:trace contextRef="#ctx0" brushRef="#br0" timeOffset="136783.7842">2122 9660 644 0,'0'2'282'16,"0"4"-115"-16,0 10-115 0,7 6-26 16,-3 11-3-1,1 3-2-15,6 2-1 16,-5-2-19-16,4-7-273 16</inkml:trace>
  <inkml:trace contextRef="#ctx0" brushRef="#br0" timeOffset="137061.4195">2555 9736 697 0,'0'3'388'16,"2"9"-101"-16,-9 6-51 0,-4 2-37 16,-10 5-66-16,-3-2-36 15,-5-10-47-15,0-6-9 16,2-12-14-16,0-6-7 15,10-10-16-15,2 0-8 16,9-1-8-16,5 1-1 16,7 2 3-16,4 3-7 15,9 7-12-15,4 4 4 0,7 14 5 16,-2 9 10-16,4 15 14 16,-5 6-1-16,-3 4-49 15,6-2-148-15</inkml:trace>
  <inkml:trace contextRef="#ctx0" brushRef="#br0" timeOffset="137465.3663">3426 9433 1148 0,'1'0'441'16,"1"8"-311"-16,-1 8-61 16,-2 19-43-16,-5 10 4 0,-1 16 3 15,-1 5-3-15,6 7-10 16,2 2-6-16,13-12-12 16,3-8-1-16,4-14 0 15,6-10 4 1,-3-15 5-16,7-2 8 0,2-14-79 15,-1-2-79-15,-9-11-252 0</inkml:trace>
  <inkml:trace contextRef="#ctx0" brushRef="#br0" timeOffset="137615.5356">3221 9749 737 0,'-4'-3'437'0,"-4"-2"-66"0,19 3-165 31,9-1-38-31,32 2-80 16,17 0-21-16,0 2-45 0,6 3-10 0,-14 5-204 16</inkml:trace>
  <inkml:trace contextRef="#ctx0" brushRef="#br0" timeOffset="137784.8403">3748 9660 896 0,'8'0'371'15,"9"0"-184"-15,18 1-159 16,8 1-17-16,8 3-33 16,-5 0-80-16</inkml:trace>
  <inkml:trace contextRef="#ctx0" brushRef="#br0" timeOffset="137959.7466">3788 9749 861 0,'-11'3'429'0,"3"2"-154"16,8 2-80-16,19 1-92 15,13-4-34-15,10-1-32 16,2-2-12-16,1-1-34 0,-1 0-80 15</inkml:trace>
  <inkml:trace contextRef="#ctx0" brushRef="#br0" timeOffset="138452.8077">4499 9558 639 0,'-1'-4'390'15,"-4"-5"-28"-15,0 5-167 16,-1 2-43-16,-13-6-51 16,-3 4-18-16,-5-4-44 15,-3-1-13-15,2 8-23 16,4 1-10-16,3 4-12 15,2 9-3-15,-1 2-1 16,2-2 3-16,6 5 6 16,3-2 5-16,10-5 13 15,-2 0 5-15,1-5 10 16,0-5 2-16,6-2 1 16,7-6-1-16,7-2-2 15,5 0-8-15,4 2-15 16,3 6-8-16,3 4-5 15,3 10 1-15,-5 6 5 16,-4 8 5-16,-12 9-6 0,-7-2 6 16,-13 7 25-16,-6-1 7 15,-8-3 27-15,-9-6 2 16,-12-13-8-16,-4-8-5 16,-1-18-12-16,4-7-19 15,11-6-69-15,5 0-48 0,19 6-128 16,4 0-86-16</inkml:trace>
  <inkml:trace contextRef="#ctx0" brushRef="#br0" timeOffset="138654.5219">4804 9831 933 0,'6'2'433'15,"4"6"-187"1,1 2-78-16,-5 9-71 16,-5 1-20-16,-4 5-26 15,-8 1 0-15,-5-2-22 0,-4 2-5 0,-4-8-166 16</inkml:trace>
  <inkml:trace contextRef="#ctx0" brushRef="#br0" timeOffset="139660.7889">2007 11310 334 0,'18'-22'254'16,"11"-15"13"-16,2 8-77 0,-1 3-24 15,-6 14-56 1,-3 7-30-16,-10 10-19 16,-3 10-1-16,-8 10-11 0,-1 6-3 15,-4 11-15-15,0 2-9 16,5-3-15-1,1 0-3-15,10-13-2 0,4-2 1 16,11-9 4 0,3-4 3-16,-2-11 10 15,2-7 2-15,-1-15 6 0,-1-7 1 0,2-11-2 32,-5-8 0-32,-3-2-4 15,-7-1-3-15,-5 9 2 0,-3 10 14 16,-6 13 11-16,1 11-4 15,-2 14-9-15,-4 7-13 16,2 14-20-16,-2 5 4 16,5 14-8-16,10-1-1 15,6 4 1-15,-6-10 20 16,6-10-113-16,-2-4-74 16,-2-17-247-16</inkml:trace>
  <inkml:trace contextRef="#ctx0" brushRef="#br0" timeOffset="140046.2298">2079 10960 817 0,'0'-3'402'15,"-2"-2"-135"1,10 3-182-16,9 3-39 0,14 5-36 31,12 4 1-31,16-2 0 16,6 2 0-16,7-5-1 0,-3-2 2 15,-16 1 4-15,-12-1-24 16,-17 0-66-16,-12-3-9 16,-11-10-11-16,-4-5 25 15,-14-11 73-15,-2 2 22 16,5 3 41-16,-2 4 14 15,9 10 3-15,5 2-25 0,5 8-44 16,12 5-16 0,8 8-22-16,-4 2 7 0,-3 7 16 15,-7-1 3-15,-8-5 15 16,-1 2 5-16,-6-2-44 16,-1-3-114-16</inkml:trace>
  <inkml:trace contextRef="#ctx0" brushRef="#br0" timeOffset="140375.8363">3057 10955 852 0,'-3'-6'409'0,"-8"-1"-155"0,-2 3-53 16,-13 14-78-16,-4 8-36 16,-4 14-53-16,-2 6-14 15,11 13-20-15,5 8-5 16,15 8-4-16,8 7 2 15,16-2 2-15,7-6 4 16,10-15 1-16,5-12-1 0,-6-22-73 16,10-3-87-1</inkml:trace>
  <inkml:trace contextRef="#ctx0" brushRef="#br0" timeOffset="140873.6839">3378 11138 644 0,'6'-5'383'0,"6"-4"-68"15,-12 1-105-15,-5 2-43 16,-9 3-65-16,-8-2-25 16,-3 5-33-16,-4-2-15 15,2 2-17-15,4 3-10 0,6 1-21 16,0 4-11 0,3 1-6-16,2 1 0 15,1 4 14-15,1 0 9 16,4 2 5-16,0 2 2 0,3-8 6 15,-1-3 2-15,4-7 9 16,5-4 5-16,7-3 1 16,6 1-5-16,8 0-16 15,4 1-10-15,9 7-11 16,5 7-1-16,-1 9 5 16,-2 4 4-16,-14 9 20 15,-12 0 15-15,-20 4 32 16,-9-1 9-16,-16 1-1 15,-2-6-9-15,-4-14-14 16,-5-8-3-16,2-18-67 16,5-7-53-16,10-5-164 15</inkml:trace>
  <inkml:trace contextRef="#ctx0" brushRef="#br0" timeOffset="141124.56">3480 10972 1082 0,'8'-4'479'16,"4"-3"-230"-16,9 19-159 16,7 11-51-1,4 17-29-15,-1 8 1 0,-13 15 5 16,-13 4 0-16,-15 9 3 15,-7 4-3-15,-5-18-4 16,4-7 0-16,2-24-99 16,6-12-114-16</inkml:trace>
  <inkml:trace contextRef="#ctx0" brushRef="#br0" timeOffset="141394.4112">3989 11179 985 0,'11'-1'395'0,"15"-1"-255"15,13 2-61 1,9 0-40-16,0 0-14 16,-2 0-10-16,-7 0-11 15,-11-1-102-15,-7 1-133 16</inkml:trace>
  <inkml:trace contextRef="#ctx0" brushRef="#br0" timeOffset="141573.4503">4001 11290 914 0,'7'2'419'0,"11"3"-128"16,9-2-95-16,14-3-14 16,2-1-29-16,4-3-72 15,-1 1-21-15,-11 0-45 16,-4-2-70-16</inkml:trace>
  <inkml:trace contextRef="#ctx0" brushRef="#br0" timeOffset="142171.8132">4986 10800 600 0,'-6'-5'401'15,"-8"-1"8"1,-16 14-214-16,-7 9-45 0,-17 24-73 15,-2 17-25 1,13 20-35-16,8 9-12 0,29 11-7 16,18 2-1-1,26-6 1-15,12-11 2 16,12-25 10-16,-5-14-31 0,-1-24-103 16,-5-9-79-1</inkml:trace>
  <inkml:trace contextRef="#ctx0" brushRef="#br0" timeOffset="142565.4649">5097 10948 851 0,'-3'-3'432'0,"-3"6"-171"16,0 6-88-16,0 14-114 15,1 7-35-15,0 7-7 16,5 0-4-16,9 0-7 16,6-3-1-16,14-5-2 15,3-4 0-15,6-12 6 16,2-4 5-16,-6-12-39 0,0-3-42 16,-10-8-82-16,-6-3-28 15,-7-5 12-15,-8-2 40 16,-1-5 81-16,0 6 45 15,-2 2 81-15,-3 7 29 16,-1 13 37-16,-1 0-13 16,0 16-33-16,4 3-21 15,1 10-37-15,0 7-7 16,4 5-16-16,-3 0-6 0,1 4-5 16,-1-1-1-16,-1-5-20 15,4-1-64-15,-3-11-264 16</inkml:trace>
  <inkml:trace contextRef="#ctx0" brushRef="#br0" timeOffset="142886.9883">5679 11171 747 0,'-4'-11'390'16,"-8"-13"-99"-16,-3 2-48 15,-4 2-81-15,-3 6-33 16,-1 11-63 0,1 2-34-16,-1 9-40 0,1 7-13 15,8 11-3-15,0 9 3 16,11 6 6-16,4 5 4 16,10-3 4-16,9 1 3 15,6-11 3-15,7-5 2 0,7-17 8 16,4-11 3-16,-1-17 9 15,-4-7 5-15,-15-13 30 16,-10-2 10-16,-20-1 2 16,-11-1-10-1,-19 12-38-15,-3 9-47 0,1 16-117 16</inkml:trace>
  <inkml:trace contextRef="#ctx0" brushRef="#br0" timeOffset="143519.2727">6135 10951 936 0,'8'2'378'0,"13"9"-238"16,0 5-61 0,3 6-37-16,-5 8-9 0,-8-7 0 15,-6 0 0-15,-5-8 0 16,0-7 1-16,0-5 7 0,1-5 0 16,3-12-4-16,-1-5-3 15,4-11-20 1,1-1-6-16,10 6-8 15,-2 3-2-15,3 14-10 16,0 6-5-16,-10 6 15 16,4 5 2-16,-9 7 12 15,3 0 5-15,0 1-7 16,0-1 0-16,0-7 1 16,-5-7 3-16,1-2 9 15,-3-5 0-15,-2 4-1 16,2 0-3-16,0-6-11 0,3-9-5 15,8-27-7 1,-7 37-7-16,2 11-6 0,-4 5-1 16,6 12 4-1,-1 4 5-15,1 3-4 0,1-2-81 16</inkml:trace>
  <inkml:trace contextRef="#ctx0" brushRef="#br0" timeOffset="143744.72">6109 11245 819 0,'14'1'427'15,"9"0"-124"-15,21 1-154 16,9-2-32-16,11 0-67 15,-5-2-22-15,-3 0-13 16,-5 0-21-16,-11-2-154 16,0 3-187-16</inkml:trace>
  <inkml:trace contextRef="#ctx0" brushRef="#br0" timeOffset="144072.6686">6471 11417 514 0,'-4'-6'313'0,"-12"-5"-16"16,1 0-73-1,1 7-70-15,-7 4-26 16,-2 4-43-16,2 10-22 0,2 3-36 15,9 3-16-15,13 8-13 16,4-3-3-16,13-1 1 16,2 0 2-16,3-4 4 15,-4 1-1-15,-11-5 54 16,-1-2 33-16,-14-5 42 16,-10-4 9-16,-10-9-44 15,-10-4-32-15,-3-7-61 16,4-5-46-16,13 3-194 15</inkml:trace>
  <inkml:trace contextRef="#ctx0" brushRef="#br0" timeOffset="144491.8604">6665 10825 847 0,'6'-9'455'0,"7"-3"-134"0,7 8-114 15,18 26-136 1,8 15-39-16,3 30-22 16,-3 12-1-16,-16 20 4 15,-17 6-1-15,-17 13-1 16,-17-6-2-16,-11-14-4 15,0-12 0-15,-2-33-18 16,11-12-39-16,10-28-118 16,7-10-216-16</inkml:trace>
  <inkml:trace contextRef="#ctx0" brushRef="#br0" timeOffset="144805.5221">7346 11234 741 0,'3'-5'468'0,"1"-4"-42"0,1 10-212 16,-5 2-55-16,-1 16-68 15,-6 7-20-15,-2 17-20 16,2 5-11-16,3 5-27 16,5-4-7-16,7-15-3 15,4-5-3-15,3-17 2 16,3-4 4-16,-4-9-30 16,2-6-38-16,-7-11-151 15,-7-3-203-15</inkml:trace>
  <inkml:trace contextRef="#ctx0" brushRef="#br0" timeOffset="144953.2596">7349 11081 1174 0,'-5'-7'508'0,"0"-1"-289"15,8 4-93 1,5 4-90-16,1 3-111 15</inkml:trace>
  <inkml:trace contextRef="#ctx0" brushRef="#br0" timeOffset="145314.7201">7172 10830 879 0,'0'-6'389'16,"-3"-3"-194"-16,14 6-123 15,14 3-24-15,17 7-27 16,10 1-3-16,12 1 1 16,-2-1 0-16,-7-4-3 15,-6 1 0-15,-19-5 0 0,-11 0-14 0,-13-7-17 31,-6-2-6-31,-4-4-8 0,0 1 11 16,0 5 4 0,3 2 2-16,5 5 9 15,1 5 6-15,7 6 18 0,0 4 19 16,-4 7 31-16,-3 0 8 16,-6 1 3-16,-3-1-14 0,-6-8-59 15,3-4-98-15</inkml:trace>
  <inkml:trace contextRef="#ctx0" brushRef="#br0" timeOffset="145899.7624">8008 11144 743 0,'-3'-7'462'16,"-2"-5"-62"-16,2 12-183 15,-1 5-66-15,4 18-104 16,1 8-33-16,9 17-9 16,3 9-1-16,1 1 0 15,-2-4 12-15,-4-14-97 16,-4-10-66-16,-2-14-231 0</inkml:trace>
  <inkml:trace contextRef="#ctx0" brushRef="#br0" timeOffset="146049.2707">7838 11299 1099 0,'9'-2'477'15,"21"-1"-258"-15,11-2-52 16,25-1-73-16,10 3-33 16,5-2-31-16,-9 3-28 0</inkml:trace>
  <inkml:trace contextRef="#ctx0" brushRef="#br0" timeOffset="146561.8399">8759 10782 641 0,'-12'0'332'15,"-10"5"-93"-15,-12 15-89 16,-4 10-36-16,-2 24-44 16,4 7-23-16,16 20-32 15,13 8-4-15,16 5-4 16,11 2-1-16,9-11 3 16,2-13 2-16,6-28-3 0,1-13-41 15,2-16-244 1</inkml:trace>
  <inkml:trace contextRef="#ctx0" brushRef="#br0" timeOffset="146738.1513">8812 11206 880 0,'15'0'359'0,"15"0"-220"15,10 0-51 1,19 1-41-16,2 4-16 16,3 3-123-16</inkml:trace>
  <inkml:trace contextRef="#ctx0" brushRef="#br0" timeOffset="147006.5853">9344 11132 567 0,'-8'-16'370'0,"0"-17"37"0,-1-2-212 0,9 5-83 31,2 5-24-31,-2 7-12 16,4 9-7-16,-4 11-13 15,2 10-11-15,0 14-24 16,-2 9-6-16,0 10-3 15,0 6-1-15,4 2 0 16,-1 0-2-16,3-7-2 16,2-7-1-16,0-14-31 15,1-6-65-15</inkml:trace>
  <inkml:trace contextRef="#ctx0" brushRef="#br0" timeOffset="147440.3016">9733 10985 597 0,'4'-7'328'16,"2"-5"-44"-16,-6 2-76 0,-8 9-86 15,-7 4-33-15,-13 0-58 16,-3 1-17-16,-2 3-6 15,0-7-2-15,9 3-3 16,8 4-1-16,6-2-6 16,3 4 2-16,-1 4 15 15,-1-1 12-15,-2 7 19 16,1-2 1-16,4 2-14 0,4-3-9 16,5-4-13-1,7-1 1-15,3-8 1 16,15-3 0-16,12 0-2 15,10-2-3-15,6 7-6 16,-2 6-4-16,-11 6 0 16,-7 9 0-16,-12 1 16 0,-14 3 21 15,-20 2 33-15,-10-1 13 0,-13-4-7 16,0-1-15-16,-8-12-26 16,1-11-10-16,6-15-45 15,6-8-70 1</inkml:trace>
  <inkml:trace contextRef="#ctx0" brushRef="#br0" timeOffset="148044.2388">10124 10892 624 0,'7'-5'376'16,"4"-4"-63"-16,5 9-124 15,4 7-39-15,-4 14-56 0,-3 3-9 16,-10 5-21-16,-4-5-12 0,-4-4-17 16,0-6-11-1,1-7-4-15,4-4 3 16,0-9-3-16,6-3-2 15,4-12-10-15,2 0-5 16,4-1-3-16,-1 0-1 16,1 4-1-16,-1 6-2 15,0 11-4-15,-6 3 7 0,-2 14 19 16,-2 5 8-16,-7 4 9 16,0 1-4-16,-2-6-16 15,4-5-6-15,0-4-3 16,6-6 2-16,3-5 0 15,0-3 0-15,5-10-1 16,1-2-2-16,3 4-5 16,-3-2 1-16,0 8-3 15,-2 3-4-15,-3 8-2 16,-2 4 1-16,-2 6-19 16,-1 5-60-16,-1-2-290 15</inkml:trace>
  <inkml:trace contextRef="#ctx0" brushRef="#br0" timeOffset="148234.9563">10066 11219 924 0,'2'2'396'0,"16"4"-215"15,12-2-47 1,20-4-64-16,9-1-17 15,9-4-27-15,-2 2-7 16,-6 1-66-16,-3 2-86 16</inkml:trace>
  <inkml:trace contextRef="#ctx0" brushRef="#br0" timeOffset="148518.7537">10315 11386 1018 0,'-13'-8'487'0,"-4"-5"-190"15,2 8-164 1,2 7-51-16,12 10-64 16,1 3-16-16,6 7-10 0,8 7 0 15,9 0 7 1,3 1 2-16,1-4 3 15,-6-5 0-15,-17-3 30 0,-12-5 19 16,-14-3 20-16,-5-3 6 16,-8-7-24-16,4-7-18 15,3-11-66-15,8-5-103 0</inkml:trace>
  <inkml:trace contextRef="#ctx0" brushRef="#br0" timeOffset="148956.9375">10686 10757 817 0,'0'-15'409'15,"4"-10"-129"-15,4 14-84 16,14 27-111-16,1 22-29 16,22 40-46-16,5 17-3 0,-6 20-1 0,-3-1-1 31,-37-3-1-31,-20-2-1 16,-22-18 2-16,-5-10 0 15,4-28 6-15,8-16 0 16,8-19-61-16,8-8-42 0,10-18-382 15</inkml:trace>
  <inkml:trace contextRef="#ctx0" brushRef="#br0" timeOffset="149198.5553">11222 11058 1219 0,'2'-3'531'16,"3"-3"-294"-16,2 6-72 16,-7 0-112-16,4 1-27 15,-4-1-1-15,0 0-65 16,0 0-195-16</inkml:trace>
  <inkml:trace contextRef="#ctx0" brushRef="#br0" timeOffset="149442.8089">11249 11232 745 0,'0'12'459'16,"-2"6"-14"-16,4 18-265 15,0 7-48-15,3 9-76 16,5 9-22-16,-8-1-14 16,2-2 11-16,-9-1 18 15,-9-6 5-15,-2-7-4 16,-3-6-12-16,-7-15-16 16,1-7-4-16,-3-16-5 15,4-7-30-15,10-14-104 0,4-8-72 16</inkml:trace>
  <inkml:trace contextRef="#ctx0" brushRef="#br0" timeOffset="149941.4323">11064 10797 733 0,'0'-5'403'0,"0"-3"-91"16,13 1-135-16,8 5-47 0,17 1-48 15,6 1-22-15,10 2-22 16,0 2-7-16,0 2-14 16,-2 0-4-16,-8-4 0 15,-6-2 1-15,-13-3-31 16,-4-2-23-16,-12-3-43 16,-6-2-13-16,-8-3 21 15,-9-2 20-15,-2 2 43 16,0 2 14-16,3 4 8 15,9 4-1-15,4 3-1 16,2 0 0-16,-2 0 6 16,0 0 4-16,20 10 2 15,30 23-1-15,-35-11 25 16,-3 6 20-16,-16 2 25 0,-8 1 10 16,-14 0-25-16,-1-5-20 15,0-3-41-15,5-10-102 16</inkml:trace>
  <inkml:trace contextRef="#ctx0" brushRef="#br0" timeOffset="179930.7169">1818 12699 551 0,'-4'6'306'0,"-1"4"-44"0,3 3-73 15,2-10-58 1,4-2-12 0,13-13-18-16,2-13-5 0,10-15-6 15,3-7-5-15,-9-13-4 16,-3-11-4-16,-10-9-17 16,-5 3-15-16,-6 10-22 15,-3 13-4-15,-3 22 1 16,3 12 5-16,-1 15-4 15,2 8-9-15,4 25-19 16,6 8-7-16,14 26-2 16,9 11 4-16,16 4 7 15,2-2 2-15,11-17-47 16,0-11-57-16,-13-21-89 16,-4-8-38-16,-20-11-22 15,-10-6-89-15</inkml:trace>
  <inkml:trace contextRef="#ctx0" brushRef="#br0" timeOffset="180079.7793">1982 12504 556 0,'20'1'329'0,"10"5"-10"0,10 1-207 15,3-3-37 1,-9 3-76-16,-5-1-99 15</inkml:trace>
  <inkml:trace contextRef="#ctx0" brushRef="#br0" timeOffset="180214.7292">1814 12437 835 0,'0'0'356'16,"0"0"-142"-16,14 7-199 15,10 5-24-15,20 5-116 16</inkml:trace>
  <inkml:trace contextRef="#ctx0" brushRef="#br0" timeOffset="180512.1239">2487 12566 729 0,'13'3'430'31,"-7"-2"-20"-31,0 0-239 0,27 3-29 15,-1 0-55-15,3 2-17 16,-19-11-30-16,-2-2-4 16,-9-9 3-16,-5-6-3 15,-11-3-5-15,-7-5-6 16,-5 1-20-16,-1 8-8 0,0 14-14 16,3 10-4-16,2 21 1 15,3 5 3 1,6 6 5-16,6 6 1 0,11 1 3 15,9 1 3-15,5-1 4 16,4-6 1-16,0-8-42 0,-4-7-55 16,1-8-129-1,-1-9-158-15</inkml:trace>
  <inkml:trace contextRef="#ctx0" brushRef="#br0" timeOffset="180770.0384">3066 12450 984 0,'0'9'460'16,"-7"13"-189"-16,-3 2-46 15,-11 3-87 1,-1 0-40-16,-5-2-60 16,2-6-15-16,-2-11-39 15,3-8-26-15,6-9-20 0,4-1-4 16,7-8 22-16,7 2 27 15,10 4 28-15,5-1 7 0,11 8 9 16,0 6-4-16,2 7-12 16,1 9-1-1,-4 7-4-15,-3 0 0 0,3 4-81 16</inkml:trace>
  <inkml:trace contextRef="#ctx0" brushRef="#br0" timeOffset="181340.1539">1873 13418 865 0,'0'-8'446'16,"-3"-3"-126"-1,2 6-104-15,1 25-107 16,1 12-47-16,7 24-52 16,4 10-3-16,3 15 3 0,1 0-1 15,-2-4-2-15,1-6 4 16,-6-19-74-1,1-9-70-15,-4-18-268 16</inkml:trace>
  <inkml:trace contextRef="#ctx0" brushRef="#br0" timeOffset="181775.1093">2245 13652 781 0,'1'3'328'16,"1"3"-160"0,1 8-46-16,-3 11-23 15,0 2-12-15,-4 10-39 16,3 2-14-16,3-2-20 15,4-2-4-15,8-10-3 16,1-3 1-16,7-13 15 16,6-6 5-16,5-9 15 15,4-10 6-15,-4-10-5 16,-2-5 0-16,-7-8-8 16,-7 0-5-16,-7 1 0 15,-6 4 2-15,-4 15 3 16,-1 6-2-16,-2 16-11 15,-5 7-5-15,4 10-6 0,0 7-4 16,4 8-1-16,7 0-4 16,3 1-2-1,5-1 0-15,0-11-67 0,0-7-69 16,0-11-202-16</inkml:trace>
  <inkml:trace contextRef="#ctx0" brushRef="#br0" timeOffset="182118.6411">2185 13500 1113 0,'1'0'424'0,"11"4"-309"16,8-1-43-16,22 0-42 15,11 1-6-15,9-4-10 16,-2 1-7-16,-9-4-3 16,-10 1-5-16,-15 1-24 15,-7-6-6-15,-9-2-4 16,-8-5 9-16,-2-4 26 16,-5 1 4-16,3 3 13 15,1 6 0-15,2 8-5 0,6 7-1 16,0 8-4-1,3 3 0-15,-2 12 9 0,-3-2 1 16,-1-2-1-16,-4-6 0 16,3-6-178-16</inkml:trace>
  <inkml:trace contextRef="#ctx0" brushRef="#br0" timeOffset="182505.3157">3053 13447 746 0,'-3'-1'445'15,"-10"-4"-74"1,-4 11-164 0,-4 6-44-16,-10 12-81 15,-1 9-26-15,3 9-31 16,6 6-16-16,19 7-12 0,8 4-2 15,14 1 1-15,6-1 3 0,6-16 0 16,5-9-8-16,4-21-146 16,7-11-153-1</inkml:trace>
  <inkml:trace contextRef="#ctx0" brushRef="#br0" timeOffset="182964.9339">3371 13570 613 0,'1'-3'356'0,"2"-1"-21"15,-2 0-81-15,-2 3-73 16,0 0-38-16,-1-1-66 15,1 1-28-15,-21-4-31 16,-31-9-3-16,27 11-14 16,-2 6-4-16,5 6-13 15,0 1-3-15,5 10 5 16,3-6 2-16,7 3 8 16,4 0 1-16,5-5 0 15,4-2 3-15,-1-10 4 16,5-3 3-16,6-6 2 15,4-2-3-15,10 2-6 16,6 4-1-16,6 5-3 0,3 4 1 16,-3 12 3-16,-4 4 2 15,-14 8 11-15,-9 1 8 16,-17 0 14-16,-11-1 4 16,-16-4-2-16,-4-2-5 0,-7-10-12 15,-2-6-3-15,5-9-79 16,4-3-60-16,13-3-162 15,5 0-206-15</inkml:trace>
  <inkml:trace contextRef="#ctx0" brushRef="#br0" timeOffset="183185.2675">3526 13474 1038 0,'4'-3'498'16,"9"-2"-179"-16,8 13-206 15,4 9-58-15,7 14-37 16,-4 8-2-16,-13 11 1 16,-8 6 3-16,-21 0-1 15,-9-6-1-15,-2-7-38 16,2-10-98-16</inkml:trace>
  <inkml:trace contextRef="#ctx0" brushRef="#br0" timeOffset="183642.5503">3851 13423 876 0,'-2'-19'476'16,"-1"-12"-137"-16,1 11-111 0,0 5-63 16,2 15-93-1,0 8-32-15,1 23-31 0,5 13 4 16,7 25 2-16,1 10-1 15,0 13-1-15,-5 2-3 16,1-9 1-16,-1-8-3 16,-1-29-7-16,5-11-22 15,-3-24-64-15,3-13-87 16</inkml:trace>
  <inkml:trace contextRef="#ctx0" brushRef="#br0" timeOffset="183884.8191">4246 13644 1130 0,'14'0'442'0,"23"-2"-306"15,9 0-27-15,6-1-37 16,-2 0-21-16,-11-2-27 16,-3-1-10-16,-8 3-94 15,-1 2-75-15</inkml:trace>
  <inkml:trace contextRef="#ctx0" brushRef="#br0" timeOffset="184060.9313">4351 13758 848 0,'14'0'446'0,"13"3"-141"0,7-1-110 16,8-1-32-16,0 3-72 16,-1 0-26-1,1-3-33-15,-7 3-82 0</inkml:trace>
  <inkml:trace contextRef="#ctx0" brushRef="#br0" timeOffset="185212.9378">4879 13452 664 0,'15'3'299'16,"14"3"-123"-16,1 33-91 15,0 12-24-15,1 21-13 0,-2 9-12 16,-3-1-3-16,-2-3-3 16,-8-21 3-16,-4-18 3 15,-1-23 33-15,-1-17 9 16,2-26 1-16,-1-10-4 15,-5-26-38-15,-5-10-11 16,-11-12-12-16,-6-2-4 16,-9-8-16-16,2 4-10 15,9 13-10-15,2 6 1 0,1 24 10 16,-2 10 8-16,-1 10 7 16,2 4 2-16,6 2-2 15,6 2 0-15,2-1-3 16,-1 2-2-16,9 6-6 15,-1-2-3-15,11 5-4 16,5 4-1-16,13 4 3 16,12-2 1-16,24 4 5 15,12-6 0-15,33-3 2 16,27 1 1-16,40-2 2 0,24 3 1 16,33 6 2-1,6 1 1-15,-2 1 1 16,4-4 3-16,-17 2 2 0,-11 0 1 15,-11-4 3 1,-6 2 0-16,-6 0-1 16,-7-5-1-16,-8 4-3 0,-23 4-2 15,-31 2 0-15,-16 7-2 16,-36 2-1-16,-14 1-2 16,-26-1-8-16,-17 1-3 15,-21-5 1-15,-4 5 2 16,-4-9 14-16,2-1 6 15,5-3-1-15,3-7-4 0,2 0-7 16,5-2-3-16,0 2 1 16,-1 2 2-16,-5 4 4 15,-2-1 1-15,-3 4 5 16,0-1 2-16,-1 0 2 16,1 0-2-16,1 1-3 15,0 2 0-15,7 29 2 16,16 68 1-16,-14-20 1 15,-9-7 7-15</inkml:trace>
  <inkml:trace contextRef="#ctx0" brushRef="#br0" timeOffset="192417.7607">5466 13403 662 0,'-2'-3'333'0,"1"-4"-98"15,1 1-42-15,1 8-68 16,0 5-31-16,-3 12-46 15,0 6-10-15,-1 5-11 16,6 4-6-16,9-3-7 0,3-6-2 16,10 0-4-16,2-3-2 15,3-3-3-15,0 0 2 16,-3-8-102-16,0-7-88 16</inkml:trace>
  <inkml:trace contextRef="#ctx0" brushRef="#br0" timeOffset="192600.4557">5706 13350 468 0,'-5'-4'328'16,"-4"-1"12"-16,1 10-71 15,3 22-118-15,3 9-36 16,3 11-52-16,4 6-17 16,9-2-22-16,1 0-8 15,1-4-6-15,1-2-2 16,-5-4-2-16,-1-4-1 15,-4-9-64-15,0-4-33 16,1-10-289-16</inkml:trace>
  <inkml:trace contextRef="#ctx0" brushRef="#br0" timeOffset="192943.8708">6144 13557 682 0,'-3'-7'382'16,"-2"-11"-66"-16,-3 6-121 15,-5 0-33-15,-6 4-48 0,-2 2-30 16,-9 5-43-16,0 2-17 16,4 10-24-16,2 5-10 15,6 8-6 1,5 7 0-16,5 6 2 15,6 3 6-15,12 4 6 16,6-7 2-16,13-7 7 0,9-9 2 16,11-17 2-16,2-4 2 15,-1-19 3-15,-10-8 3 16,-17-8 8-16,-9-6 3 16,-17 1-8-16,-12-2-5 0,-11 8-34 15,-4 6-41 1,-1 11-130-16,4 5-276 0</inkml:trace>
  <inkml:trace contextRef="#ctx0" brushRef="#br0" timeOffset="193272.6521">6184 13157 917 0,'10'-14'450'15,"2"-13"-184"-15,15 16-89 16,4-2-39-16,8 13-66 16,-1 3-25-16,-11 7-26 15,-9 5-5-15,-19 8-4 16,-13 4-2-16,-14 9 2 0,-4 1-2 15,3-5-3-15,9-3-3 16,20-14-4-16,9-5-3 16,23-7 0-16,8-3 0 15,3 0 3-15,1 1-71 16,-10 8-188-16</inkml:trace>
  <inkml:trace contextRef="#ctx0" brushRef="#br0" timeOffset="193693.0589">6734 13512 602 0,'0'-8'395'0,"-1"-2"35"16,0 2-109 0,-1 4-102-16,0 5-59 15,2 9-97-15,0 5-33 16,5 14-30-16,3 6 0 0,5 5 1 16,2 3-1-1,-1-5-69-15,-2-4-86 0,-6-10-217 16</inkml:trace>
  <inkml:trace contextRef="#ctx0" brushRef="#br0" timeOffset="193852.7593">6577 13625 737 0,'-2'0'394'16,"2"-3"-117"-16,17 4-91 15,12 3-36-15,29-3-55 0,5-1-16 0,8-2-41 31,-4-3-11-31,-16 2-183 0,-7 0-337 16</inkml:trace>
  <inkml:trace contextRef="#ctx0" brushRef="#br0" timeOffset="194270.6129">7436 13211 950 0,'-12'9'399'0,"-19"23"-243"16,-1 11-42-16,1 20-67 15,5 10-20-15,15 2-12 16,11 0-3-16,18-8-3 16,6-9-2-16,9-8-2 0,2-10 1 15,9-18-99-15,0-4-54 16</inkml:trace>
  <inkml:trace contextRef="#ctx0" brushRef="#br0" timeOffset="194455.8189">7514 13574 929 0,'12'0'396'16,"11"2"-211"-16,17-2-119 15,6 1-22-15,3 3-26 16,-2-5-46-16,-8 4-252 15</inkml:trace>
  <inkml:trace contextRef="#ctx0" brushRef="#br0" timeOffset="194721.6627">7921 13501 951 0,'0'-11'423'15,"0"-19"-205"-15,-6-1-58 16,6 4-60-16,-1 5-13 0,-2 15-33 16,8 10-12-16,-5 14-22 31,1 8-11-31,4 12-2 16,-1 7 3-16,6 3 1 0,-4-2-2 15,5-4-2-15,-1-7-3 16,2-12-3-16,-1-5-1 0,0-11-114 15,-1-5-93 1</inkml:trace>
  <inkml:trace contextRef="#ctx0" brushRef="#br0" timeOffset="195131.6127">8298 13394 908 0,'1'-5'411'0,"7"-2"-183"0,-8-1-43 15,-3 4-82 1,-1-1-31-16,-13 1-50 16,0-1-12-16,-5 2-10 15,-1-1-3-15,5 6-7 16,1 5-4-16,3 7-1 15,0 5 1-15,-4 0 6 16,1 2 5-16,4 1 6 0,1-3 2 0,11-6 0 31,1-5 3-31,14-6 2 0,5-3 2 16,17 0-2-16,2-1-4 16,6 2-6-16,1 8-2 15,-9 2 0-15,-5 6 0 16,-13 4 15-16,-10 1 16 15,-15 1 24-15,-4 2 7 16,-15-4-9-16,-2-2-13 16,-5-4-19-16,-5-7-40 0,10-6-156 15,2-2-204-15</inkml:trace>
  <inkml:trace contextRef="#ctx0" brushRef="#br0" timeOffset="195409.4889">8381 13234 956 0,'10'-4'485'16,"13"2"-150"-16,8 14-180 15,3 12-46-15,-2 24-48 16,-6 5-14-16,-14 12-12 0,-9 2-9 16,-11-3-14-16,-6 1-5 15,-4-11-15-15,0-8-45 16,1-17-128-16,5-10-99 16</inkml:trace>
  <inkml:trace contextRef="#ctx0" brushRef="#br0" timeOffset="195782.3236">8633 13176 874 0,'10'-10'397'15,"17"-5"-178"-15,6 4-35 16,0 11-47-16,-1 4-34 16,-8 7-46-1,-5 6-9-15,-16 3-4 16,-3 6-3-16,-18 1-5 15,-8 3-7-15,3-1-14 0,2-4-6 16,21-5-5-16,11-7-2 16,16-9-3-16,6-5-3 0,5-9-25 15,-1 1-33 1,-2-1-144-16,0 5-283 16</inkml:trace>
  <inkml:trace contextRef="#ctx0" brushRef="#br0" timeOffset="196333.9662">9327 13447 708 0,'1'-7'339'32,"1"-4"-136"-32,1-7-33 0,7 3-55 15,4-1-20 1,10 4-25-16,4 3-6 0,0 7-24 15,0 7-8-15,-7 14-3 16,-5 6 5-16,-10 6 7 16,-1 2-4-16,2-8-9 15,4-1-7-15,9-15-4 16,4-13-2-16,0-6 3 16,-2-11-1-16,-10-2-3 15,-8 0-3-15,-7 1-34 16,-4 6-51-16,-4 9-114 15,0 8-106-15</inkml:trace>
  <inkml:trace contextRef="#ctx0" brushRef="#br0" timeOffset="196605.7076">9318 13668 653 0,'7'0'315'15,"17"3"-110"-15,12-3-11 16,16-4-43-16,5 1-27 16,2-1-40-16,-7 1-15 0,-15 3-22 15,-8 1 2 1,-17-1-15-16,-5 1-6 0,-6-2-14 15,-1 2 0-15,-1-1-130 16,0 0-105-16</inkml:trace>
  <inkml:trace contextRef="#ctx0" brushRef="#br0" timeOffset="203936.4865">10048 13275 622 0,'3'-3'339'0,"2"-3"-50"16,-3 3-50-16,-7 8-78 15,-3 7-31-15,-7 13-70 16,1 6-19-16,4 10-28 16,7 0-9-16,11-7-8 15,9-3-1-15,10-14 2 16,4-2 0-16,3-9-53 16,-3-5-52-16,-3-3-151 15,-3-8-152-15</inkml:trace>
  <inkml:trace contextRef="#ctx0" brushRef="#br0" timeOffset="204105.0639">10278 13295 582 0,'-3'3'319'15,"-8"10"-64"-15,-1 4-74 16,2 17-84-16,4 7-24 16,1 7-33-16,4 3-9 15,3 0-15-15,2-6-6 16,1-3-4-16,7-6-2 15,-8-6-38-15,3-3-35 16,0-7-247-16</inkml:trace>
  <inkml:trace contextRef="#ctx0" brushRef="#br0" timeOffset="204521.119">10436 13380 869 0,'8'-7'369'0,"15"-4"-207"0,11 2-32 16,7 0-57-1,6 6-21-15,0 5-27 0,-12 2-11 0,-12 6-6 16,-12 2 2 0,-18 1 2-1,-5 6 4-15,-14-1 4 0,0-4-2 0,7-1-8 32,2-5-10-32,18-1-9 15,9 2-6-15,15 1 1 0,5 4 4 16,4 6 4-16,-9 4 2 15,-10 4 12-15,-11 3 14 0,-18 4 30 16,-14-3 9 0,-18-3 4-16,-2-5-12 0,-1-15-35 15,15-5-54 1,16-13-215-16</inkml:trace>
  <inkml:trace contextRef="#ctx0" brushRef="#br0" timeOffset="205120.2114">11076 13223 707 0,'3'-3'370'16,"9"-1"-112"-16,3 4-60 15,5 11-85-15,-2 4-30 16,-5 8-26-16,-4 5-13 15,-11 3-12-15,-1-1-8 16,-1-6-9-16,-2-5-2 16,6-12-6-16,0-8-3 15,2-16-8-15,4-6-3 16,5-12 0-16,6 2 2 0,3 2 6 16,-2 3 4-16,-3 12 13 15,-3 3 12-15,-1 12 14 16,-1 3-3-16,0 13-5 15,-3 5-7-15,-3 5-12 16,-1 5 1-16,-3-3-7 16,-3-2-2-16,3-10-7 15,0-3-7-15,1-13-10 16,6-10-1-16,7-10 4 16,0-5 6-16,6 2 7 15,3 3 2-15,-3 9 7 16,1 8 1-16,-9 8 3 15,-4 7 1-15,-3 12-6 0,-4 2 0 16,-1 5 2 0,0 2-42-16,3-5-238 15</inkml:trace>
  <inkml:trace contextRef="#ctx0" brushRef="#br0" timeOffset="205359.105">11041 13547 555 0,'2'3'339'0,"10"0"4"16,14 1-118-16,22-1-82 15,10-2-29-15,6-1-57 16,2-1-17-16,-11 1-24 15,-1-1-19-15,-6 1-127 16,-8 0-96-16</inkml:trace>
  <inkml:trace contextRef="#ctx0" brushRef="#br0" timeOffset="205834.4989">11422 13761 1000 0,'-7'-5'450'0,"-13"-3"-221"16,-4 2-42-16,-9 7-92 15,4 5-32 1,1 2-37-16,5 4-17 0,3 0-9 16,7 2-5-16,7 5-14 15,7-1-3-15,14 4-1 16,2 1 3-16,13 0 10 15,3 1 5-15,0 1 6 16,-3-4 3-16,-15-2 16 16,-9-3 22-16,-21-2 55 15,-7-1 28-15,-13-5-5 16,-2-5-12-16,4-3-52 16,3-5-27-16,7-1-13 0,4-3-10 0,10 3-43 31,1-1-36-31,7 7-134 15,1 3-101-15</inkml:trace>
  <inkml:trace contextRef="#ctx1" brushRef="#br0">7827 19044 0</inkml:trace>
  <inkml:trace contextRef="#ctx0" brushRef="#br0" timeOffset="255727.2721">1898 15179 750 0,'-7'-4'358'0,"-7"1"-165"16,-1 5-53-16,0 20-77 15,1 9-30-15,3 18-19 16,10 7 0-16,13 4-8 16,8-1-1-16,16-20-1 15,2-8 17-15,2-26 38 16,4-9 24-16,-9-17 52 15,-7-17 3-15,-10-15-6 16,-10-15-13-16,-9-8-45 16,-9-3-14-16,-16-1-27 15,-8 6-10-15,-15 14-11 16,-1 13-7-16,3 33-15 16,3 14-5-16,10 30-3 15,6 8-1-15,18 6 2 16,11 1 2-16,32-9 1 15,18 0 1-15,28-9-26 16,11-6-79-16,12-7-256 0</inkml:trace>
  <inkml:trace contextRef="#ctx0" brushRef="#br0" timeOffset="255963.0813">2424 15183 901 0,'-4'1'382'0,"3"5"-215"16,10 1-74-16,22 2-54 0,6-2-8 16,9-2-4-1,-1-4-7-15,0-4-9 0,0-1 1 16,-7 1-95-16,-4-1-95 15</inkml:trace>
  <inkml:trace contextRef="#ctx0" brushRef="#br0" timeOffset="256114.372">2540 15331 430 0,'-8'6'291'0,"2"4"19"0,11 2-78 16,18-3-98-16,14-5-30 15,8 1-45-15,1-3-23 16,-8 2-53-16,-6 0-256 16</inkml:trace>
  <inkml:trace contextRef="#ctx0" brushRef="#br0" timeOffset="256545.1535">3107 14961 943 0,'5'-6'395'16,"1"-4"-243"-1,1 3-45-15,0 16-62 0,-6 8-16 16,-2 18-12-16,-4 10-5 15,-8 16-7-15,6 6-3 16,4 10-2-16,4-1-3 16,13-7 3-16,4-8 0 15,9-18 1-15,3-8 0 16,6-18 1-16,-3-8 4 0,0-15-69 16,-4-4-83-16</inkml:trace>
  <inkml:trace contextRef="#ctx0" brushRef="#br0" timeOffset="256697.5948">3031 15293 805 0,'1'1'360'16,"12"2"-171"0,8 3-70-16,23 1-59 0,10-2-22 15,8 0-23 1,-1 1-20-16</inkml:trace>
  <inkml:trace contextRef="#ctx0" brushRef="#br0" timeOffset="256978.9502">3691 15300 907 0,'-4'7'413'15,"-4"10"-188"-15,-8 0-46 0,-6 9-70 16,-3-1-39-16,-2-4-47 15,-2-3-8-15,2-14-31 16,3-6-22 0,-2-9-14-16,4-2-9 15,3-3 11-15,0-1 13 16,13-2-2-16,9 2 1 0,19 2 9 16,6 6 7-16,9 8 33 15,0 3 15-15,-3 14 31 16,-3 7 5-16,-6 8-12 15,-5 4-6-15,-6-2-23 0,-3 0-19 16</inkml:trace>
  <inkml:trace contextRef="#ctx0" brushRef="#br0" timeOffset="257298.8427">3886 15287 701 0,'10'-2'432'0,"6"-6"23"16,-4 10-306-16,-3 11-32 0,-9 9-58 15,-7 5-22 1,0 7-16-16,-1-4-4 16,6-13-7-16,3-2-4 15,3-16 4-15,6-7 1 0,-1-12 4 16,5-6 1-1,1-6-2-15,1-2-2 16,4 6-3-16,0 5 1 16,3 9-2-16,1 13 3 0,-8 10 4 15,1 9 0-15,-10 10 0 16,-4 8-3-16,-1 2-3 0,-2-2-19 16,6-8-238-1</inkml:trace>
  <inkml:trace contextRef="#ctx0" brushRef="#br0" timeOffset="257519.9406">4160 15092 780 0,'6'-1'440'16,"9"1"-28"0,7 0-236-16,11 6-106 0,0-3-23 15,2 1-52 1,-3 1-82-16</inkml:trace>
  <inkml:trace contextRef="#ctx0" brushRef="#br0" timeOffset="257695.9707">4506 14948 829 0,'0'-5'480'0,"-3"-5"-72"0,1 7-221 16,3 1-71-16,-1 6-77 15,0-4-21-15,0 0-13 16,1 18 3-16,5 37 8 16,2-27 5-16,-3-2 2 15,4 0-2-15,1-3-7 16,-7-7-2-16,4-2-124 15</inkml:trace>
  <inkml:trace contextRef="#ctx1" brushRef="#br0" timeOffset="5675.3978">10902 19044 0,'0'0'0</inkml:trace>
  <inkml:trace contextRef="#ctx0" brushRef="#br0" timeOffset="261191.3913">5008 14795 801 0,'-17'3'342'16,"-20"21"-186"-16,-4 21-52 16,-3 36-51-16,6 22-17 15,12 37-19-15,16 10-4 16,24 13-3-16,11-5 1 16,15-26 0-16,4-15 0 15,5-37-2-15,-1-21 4 16,6-31-191-16</inkml:trace>
  <inkml:trace contextRef="#ctx0" brushRef="#br0" timeOffset="261742.6791">5271 15508 886 0,'18'4'347'15,"29"5"-205"-15,17 3-44 16,33 3 15-1,23 1-20-15,17-2 11 0,2-6-17 16,2-8-23 0,-17-5 3-16,-16-5-176 0</inkml:trace>
  <inkml:trace contextRef="#ctx0" brushRef="#br0" timeOffset="263388.3944">5358 15128 603 0,'10'0'353'15,"10"3"-38"-15,17 1-134 16,5 0-18-16,12 0-70 16,-1-1-31-16,-8 0-84 15,0 0-160-15</inkml:trace>
  <inkml:trace contextRef="#ctx0" brushRef="#br0" timeOffset="263722.8756">5890 15095 476 0,'3'-22'315'16,"4"-19"8"-16,-7 3-65 15,0 12-72-15,-4 7-24 16,-5 18-46-16,5 8-30 16,-4 18-47-16,3 8-17 15,3 8-16-15,0 4-2 0,9 4-1 16,0-1-2-16,7-5-33 15,-5-8-65-15,4-14-337 16</inkml:trace>
  <inkml:trace contextRef="#ctx0" brushRef="#br0" timeOffset="264121.4796">6230 15029 662 0,'0'-3'358'0,"-3"-2"-80"31,-3-2-59-31,-9-1-87 16,-2 2-40-16,-4 0-50 15,-2 3-15-15,-2 0-20 0,-1 2-5 16,4 9-8-16,-1 5-3 15,8 7 0-15,3-1-1 16,4 1 3-16,5-4 0 16,3-4 3-16,4 0 1 15,6-7 5-15,5-1 2 16,9 2 1-16,4-1 0 16,4 2-1-16,6 3 0 0,-5 6 2 15,-4 0 0-15,-13 5 25 16,-13 1 6-16,-12 0 9 15,-11 0 2-15,-10-6-20 16,-3-6-4-16,-2-10-95 16,5-1-106-16</inkml:trace>
  <inkml:trace contextRef="#ctx0" brushRef="#br0" timeOffset="264482.5148">5568 15693 622 0,'0'-6'397'16,"-3"-4"-24"-1,-1 10-187-15,-1 11-49 16,-1 11-78-16,0 5-26 0,6 4-17 16,3-1-6-16,6 0-3 15,7-3 0-15,6-6 2 16,5-2 2-16,-1-12-1 0,2-3 0 15,-6-5 0-15,-4-1-31 16,-2-1-143-16,-2 1-100 16</inkml:trace>
  <inkml:trace contextRef="#ctx0" brushRef="#br0" timeOffset="264637.059">5812 15790 546 0,'-4'-3'388'0,"2"-4"-20"15,-7 12-114-15,-1 8-67 16,0 12-98-1,0 7-37-15,4 11-34 16,4 3-6-16,2-2-7 16,2-1 1-16,5-11-95 0,1-6-61 0,4-9-222 15</inkml:trace>
  <inkml:trace contextRef="#ctx0" brushRef="#br0" timeOffset="264964.7582">6055 15855 930 0,'-10'-4'426'0,"-11"-3"-202"16,-1 3-54-16,0 10-96 15,-1 7-33-15,1 13-39 16,6 4-6-16,8 6-5 15,12 2 0-15,12-7 3 16,2-3 2-16,9-11 4 16,1-9 3-16,4-8 5 15,0-9 2-15,-4-6 4 16,-3-2 1-16,-8-6 4 16,-5-3 1-16,-11 0-2 0,-6-4-4 15,-9 7-11 1,-3 7-12-16,-1 10-71 15,-1 7-53-15,5 7-262 16</inkml:trace>
  <inkml:trace contextRef="#ctx0" brushRef="#br0" timeOffset="265100.0145">6061 15892 810 0,'0'-2'447'16,"-1"1"-100"-16,0 0-66 15,0 1-137-15,-1 0-50 16,1 1-64-16,-15 20-13 15,-22 30-8-15,28-26 14 16,0-6-157-16</inkml:trace>
  <inkml:trace contextRef="#ctx0" brushRef="#br0" timeOffset="265563.1997">6523 14765 821 0,'4'1'411'0,"8"19"-108"15,9 21-119 1,13 40-93-16,2 20-17 0,-8 36-33 16,-12 13-14-16,-26 23-13 15,-13 5-2-15,-7-17-3 16,-1-11 1-16,10-38 2 16,5-22 0-16,8-37 0 15,5-19 3-15,6-31-133 16</inkml:trace>
  <inkml:trace contextRef="#ctx0" brushRef="#br0" timeOffset="266350.2178">7040 15397 633 0,'1'0'327'0,"5"1"-71"0,9 0-59 16,13-3-72-1,11-2-16-15,16-1-44 16,1 4-23-16,-8 1-19 0,-8 0 14 15,-19 0-138 1,-7-2-128-16</inkml:trace>
  <inkml:trace contextRef="#ctx0" brushRef="#br0" timeOffset="266623.4063">7095 15545 526 0,'1'1'294'16,"10"-1"-43"-16,6 0-40 15,16-2-35-15,9-2-11 0,3 1-28 16,4 1-27-16,-13-3-48 15,-6 2-21-15,-11-2-20 16,-11 3-3-16,0 0-126 16,-4-1-183-16</inkml:trace>
  <inkml:trace contextRef="#ctx0" brushRef="#br0" timeOffset="276317.2193">7041 15239 751 0,'-1'-2'372'0,"-5"-4"-126"16,0-5-36-16,6-4-69 16,-2-3-31-16,10-4-47 15,4-4-17-15,12-1-15 16,3 1-6-16,3 6-4 15,0 5-1-15,-5 10-6 16,-5 7-4-16,-1 17-3 16,-2 5 0-16,1 7 0 15,7-1 1-15,4-14 1 0,4-4 1 16,4-17 6 0,-8-9 4-16,-9-9 9 0,-7-4 2 15,-18-2-27 1,-1 0-68-16</inkml:trace>
  <inkml:trace contextRef="#ctx0" brushRef="#br0" timeOffset="276793.0393">7886 15428 948 0,'2'2'443'0,"9"3"-176"15,22-2-108-15,19-1-26 16,34 4-42-16,5-1-22 16,-4 3-37-16,-10-4-40 0</inkml:trace>
  <inkml:trace contextRef="#ctx0" brushRef="#br0" timeOffset="277301.8681">8861 15436 635 0,'-16'2'333'15,"-20"2"-60"-15,-5-4-48 16,-4-11-61-16,3-10-28 15,14-13-61-15,11-7-30 0,22-4-22 16,12 4-9-16,23 11 0 16,3 8 8-16,2 21 12 15,1 11 2 1,-12 25-2-16,-11 12 2 16,-18 21-1-16,-14 1-3 15,-15 4-4-15,0-6-6 0,0-16-9 16,3-5-3-16,5-23-30 15,-2-8-8-15,3-15-2 16,2-9-2-16,7-10 32 16,8-3 18-16,15 1 12 15,8 4 3-15,8 13-2 16,2 6-12-16,1 12-11 0,-5 1 3 16,1 2-142-1,1-4-152-15</inkml:trace>
  <inkml:trace contextRef="#ctx0" brushRef="#br0" timeOffset="277609.3193">9184 15540 473 0,'-1'-4'309'15,"0"-5"24"-15,1-3-76 16,3-2-68-16,6-3-28 15,4-10-38-15,1-2-9 16,-1-12-15-16,-3-1-11 0,-2 6-25 16,-3 3 1-1,-5 18-2-15,-3 10-10 16,-8 21-17-16,-1 12-17 0,3 19-18 16,6 11 0-16,3 6 3 15,4-4 3-15,2-5 0 16,-2-8 2-16,4-13 1 15,0-2-4-15,8-15-1 16,-1-9-42-16,7-15-305 16</inkml:trace>
  <inkml:trace contextRef="#ctx0" brushRef="#br0" timeOffset="278024.9184">9622 15174 769 0,'-2'-9'418'16,"-4"-4"-95"-16,-1 2-78 16,0 5-113-16,-1 5-54 0,-1 9-66 15,2 1-15-15,7 8-11 16,5 8 1-16,9-5 2 16,6 3 3-16,8-7 18 15,3-6 7-15,6-11 17 16,-8-8 17-16,-6-9 26 15,-7-2 7-15,-10-1 7 16,-6 0-5-16,-14 2-27 16,-9 2-11-16,-16 7-18 15,2 3-16-15,-2 7-53 0,-1 7-102 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08T06:46:39.710"/>
    </inkml:context>
    <inkml:brush xml:id="br0">
      <inkml:brushProperty name="width" value="0.05292" units="cm"/>
      <inkml:brushProperty name="height" value="0.05292" units="cm"/>
      <inkml:brushProperty name="color" value="#FF0000"/>
    </inkml:brush>
    <inkml:context xml:id="ctx1">
      <inkml:inkSource xml:id="inkSrc122">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0-08T06:49:10.650"/>
    </inkml:context>
  </inkml:definitions>
  <inkml:trace contextRef="#ctx0" brushRef="#br0">2213 9380 541 0,'-5'-4'309'0,"-8"-3"-40"0,-7 4-105 16,-11 5-64-1,-5 4-14-15,-13 0-5 16,-5-2-6-16,-10-4-19 16,5-1-10-16,6-2-23 15,11-2-8-15,19 2-13 16,2-1-5-16,20 1-13 15,8-1 0-15,19 7 6 16,7 4 6-16,22 17 14 16,2 9 6-16,-6 13 6 15,-11 8 2-15,-30 6 6 16,-12 3-3-16,-25-2-3 0,-7 0-2 16,-5-13-6-16,1-5-1 15,11-20 5-15,5-11 1 16,12-22-6-16,3-10-6 15,10-10-12-15,7-3-6 16,8 8 0-16,10 8 1 16,12 13 5-16,3 8 1 15,5 9 1-15,-3 6 1 16,-6 4-1-16,5 0-38 0,-1-3-225 16</inkml:trace>
  <inkml:trace contextRef="#ctx0" brushRef="#br0" timeOffset="318.3211">2273 9578 882 0,'8'-3'353'0,"19"-1"-230"15,10 2-45-15,4 5-44 0,1 3-9 0,-13 1-12 31,-6-5-2-31,-9-2-4 16,-4 3-2-16,-6-3-7 16,-2-3-9-16,-8 0-7 15,5 2-4-15,0-1-3 0,0 1 10 16,0 0 28-16,0 1 12 16,-9 2 26-16,1 3 3 15,-21 40-14-15,29-18-7 16,6 1-15-16,4 4-5 15,2-2-8-15,0-1 0 16,5 6-116-16,-2 0-103 16</inkml:trace>
  <inkml:trace contextRef="#ctx0" brushRef="#br0" timeOffset="763.3361">2848 9856 451 0,'5'-9'329'16,"3"-9"3"-16,-7 1-73 15,-5-1-32-15,-8-3-75 16,-6-1-37-16,-7 0-59 16,0 1-21-16,-7 6-18 15,1 3-5-15,-1 7-17 16,1 5-8-16,7 12-8 16,4 5-1-16,14 9 7 15,6 3 2-15,12 1 7 16,7 0 3-16,10-7 4 15,4-6 4-15,0-11 0 16,-5-6 3-16,-4-10 3 0,-2-6 1 16,-4-7 3-16,3-2 0 15,-7 0 17-15,-3-1 1 16,-4 5-3-16,-1 6-3 16,1 10-25-16,0 6-5 15,3 11-5-15,3 1 1 16,2 6 5-16,2 7 1 0,2-1 2 15,-1-2 2 1,4-3 1-16,-4-8 2 16,6-11 25-16,-3-5 14 0,0-16 19 15,5-3 6-15,-5-8-19 16,1-1-13-16,-9 5-14 16,-5 4-51-16,-8 13-343 15</inkml:trace>
  <inkml:trace contextRef="#ctx0" brushRef="#br0" timeOffset="1402.4068">3846 9626 965 0,'-4'0'351'16,"-3"6"-291"0,3 9-39-16,7 6-25 15,5 5 1-15,14 2 4 0,3-2 5 16,5-5 3-1,-1-3 3-15,-3-7 10 0,-6-6 15 16,-6-9 24-16,0-4 11 16,-5-10 23-1,-2-4-4-15,0-3-10 16,-3-1-9-16,-4 7-26 16,3 4-9-16,-3 13-23 15,0 6-6-15,6 16-8 16,3 10-6-16,8 13 2 15,-1 9 0-15,-7 9 0 0,-4-1 0 16,-14-8 1-16,-4-2 2 0,-9-17 3 16,-5-6 6-1,-1-10 8-15,-5-11 4 16,-2-10 2-16,-1-6-4 16,2-14-36-16,8-7-30 15,10-18-121-15,11-5-133 16</inkml:trace>
  <inkml:trace contextRef="#ctx0" brushRef="#br0" timeOffset="1553.0427">4214 9329 769 0,'-1'-5'461'0,"-3"-6"-18"15,0 18-335 1,-1 12-60-16,1 22-108 15,0 7-109-15</inkml:trace>
  <inkml:trace contextRef="#ctx0" brushRef="#br0" timeOffset="2016.3719">4348 9656 927 0,'-4'0'388'16,"-3"3"-227"-16,3 2-65 16,6 7-60-16,5 4-13 15,9 3-10-15,5 3-3 0,3-3 2 16,4-4-1-16,-4-6 3 15,-6-3 4-15,2-11 11 16,-6-1 6-16,2-9 7 16,0-6 2-16,-10-1 8 15,-1 1 0-15,-1 5-5 16,-2 6-4-16,-2 7-29 16,0 8-7-16,-2 13-10 15,0 8-3-15,2 12 2 16,0 7 1-16,2 12-2 15,-2 5 1-15,-2 0 3 16,-5-7 3-16,-8-16 22 16,1-5 9-16,-2-12 8 15,-2-7 3-15,-3-12-11 16,-5-5-6-16,1-14-15 0,3-4-33 16,12-9-100-1,7-2-93-15</inkml:trace>
  <inkml:trace contextRef="#ctx0" brushRef="#br0" timeOffset="2347.597">5069 9744 902 0,'11'0'452'0,"12"8"-141"0,1 5-116 15,-11 11-78 1,-10 7-35-16,-19 3-30 16,-8 2-16-16,-8-7-39 0,3-6-121 0</inkml:trace>
  <inkml:trace contextRef="#ctx0" brushRef="#br0" timeOffset="3072.7617">5928 9515 558 0,'-7'-5'262'0,"-13"0"-116"15,-6 3-26-15,-8 3-37 16,0 8-8-16,9 5-18 16,5 0-22-16,18 8-31 15,6-1-5-15,14-2 1 16,11 0 5-16,1-6 2 15,1-4 0-15,-7-3 1 16,-9-2 4-16,-7-4 13 16,-8-1-2-16,-15-2-1 15,-8 0-5-15,-13 3-11 16,-4 4 6-16,7 5 10 16,5 1 2-16,16 4-4 15,9 2-5-15,12 0-5 16,8-1 1-16,15-4 5 15,6-5-1-15,0-8-5 16,-3-1-14-16,-6-6-161 0,-10-4-243 16</inkml:trace>
  <inkml:trace contextRef="#ctx0" brushRef="#br0" timeOffset="3301.1834">5885 9346 934 0,'-3'-9'376'0,"-1"-7"-232"0,7 9-128 15,2 7-18 1,5 10-154-16,4 5-78 0,0 10-59 16,1 0-3-16,1 4 217 15,7 2 139-15,3 0 173 16,6 6 26-16,9 6-55 16,-3-1-58-16,5 9-89 15,-4 0-26-15,-8-4-21 16,0-2-4-16,-1-12-102 15,-2-6-128-15</inkml:trace>
  <inkml:trace contextRef="#ctx0" brushRef="#br0" timeOffset="3474.9971">6383 9610 747 0,'-7'-11'424'16,"-4"-8"-65"-16,-11 14-165 15,-8 5-46 1,-4 17-70-16,-8 6-33 15,-8 16-34 1,0 7-5-16,3 11-3 16,3 2-2-16,14-3-51 0,9-2-55 15,10-17-163-15</inkml:trace>
  <inkml:trace contextRef="#ctx0" brushRef="#br0" timeOffset="4117.1085">6614 9748 655 0,'4'-11'307'16,"0"-8"-130"-1,-2-2-25-15,-5 0-45 0,-6 3-26 16,-11 0-27-1,-3 6-9-15,-9 7-19 16,1 4-7-16,2 5-20 16,3 7-10-16,11 5-13 15,3 2 2-15,11 9 8 16,3-4 5-16,12-2 16 16,7-1 5-16,7-8 4 15,5-5 1-15,-2-8-2 16,-1-6-2-16,-1-4-1 15,-8-3-1-15,-4-5 0 0,-1-2 0 16,-9-2 3-16,1 1-5 16,-8 3 28-16,-9 3 8 15,2 6 4-15,-1 5 4 16,2 5-32-16,8 1-10 16,-3 8-10-16,2-1 0 15,10 11 0-15,1-1 1 0,13 2 5 16,0 0 5-1,4-5 12-15,0-4 5 0,-3-10 5 16,0-5 0-16,-7-8-5 16,-2-4-3-16,0-5-6 15,-1-2-3-15,-2-1-5 16,-4-5 10-16,-4 9-4 16,-6 5-2-16,-4 8-6 15,-4 8-12-15,1 13 0 16,0 3-1-16,3 18 1 15,4 10 1-15,0 8 0 16,3 10 0-16,3 4 0 16,1-6 1-16,3-9 0 15,2-10 2-15,0-16 2 0,1-7-36 16,-1-13-159-16,-1-6-101 16</inkml:trace>
  <inkml:trace contextRef="#ctx0" brushRef="#br0" timeOffset="4263.321">6930 9810 609 0,'9'-6'354'15,"5"-3"-19"1,15-2-247-16,7 6-37 0,8 1-141 16,6 4-189-16</inkml:trace>
  <inkml:trace contextRef="#ctx0" brushRef="#br0" timeOffset="4621.978">7486 9579 501 0,'-9'-7'305'0,"-6"-3"-5"16,-8-3-69-16,-7 7-70 15,2 3-34-15,4 4-58 16,2 8-24-16,13 2-33 15,3 0-7-15,6 3-5 0,3 0 0 16,8-1 2 0,0 0 2-16,7-1 1 15,-3-4-1-15,-6-3-5 16,-2-4-8-16,-10-1-8 0,-4-1 0 16,-8 0 3-1,-1 1 4-15,-1 3 4 0,1 0-1 16,6 9-3-16,-1-1 0 15,7 7 8-15,4 3 4 16,9-1 16-16,6 2 12 16,8-3 12-16,1-6 2 15,6-7-7-15,-1-6-9 16,-4-3-43-16,-1-2-97 16</inkml:trace>
  <inkml:trace contextRef="#ctx0" brushRef="#br0" timeOffset="5363.9382">3213 10881 658 0,'-1'-3'335'0,"-5"0"-119"16,-2 6-73-16,0 14-82 16,0 6-24-16,7 8-12 15,3 1-2-15,11-1-7 16,4-5 0-16,4-10 3 16,6-5 2-16,1-8 4 15,2-3 0-15,5-10-2 16,-7-6-1-16,-5-8-3 15,-4-4-3-15,-5-3-4 16,0-1-1-16,-7 4-3 16,1 5-1-16,-8 9-4 15,0 11-2-15,-2 18-1 0,-2 9 0 16,8 20-1-16,1 7 0 16,9 9-2-16,2 2 0 15,-5 2 1-15,-5 0 2 16,-13-5 16-16,-7-5 8 15,-18-13 12-15,-5-7 3 16,-6-20 0-16,-5-12-4 0,10-14-5 16,19-13-2 15,10 12-33-31,0 1-28 0,-9-53-84 0,16-3-64 0</inkml:trace>
  <inkml:trace contextRef="#ctx0" brushRef="#br0" timeOffset="5616.3829">3860 10701 916 0,'-7'-4'394'0,"-10"2"-223"0,-5 2-41 15,-6 12-65-15,-3 6-15 16,-1 16-18-1,3 11-9-15,8 12-12 16,8 8-5-16,16-3-2 16,9-11 1-16,14-12 3 0,10-6 0 15,11-8 1-15,0-2-1 16,4-8-81-16,-7-7-82 16</inkml:trace>
  <inkml:trace contextRef="#ctx0" brushRef="#br0" timeOffset="5848.3002">4010 10827 580 0,'1'-3'317'0,"3"-1"-78"16,-3 5-78-16,-1-1-87 16,0 3-26-16,0 27-23 15,-1 47-5-15,-9-29-12 16,6-1-4-16,3-4-2 15,3-5 1-15,14-8 4 16,4-3 2-16,7-10-1 16,6-6 2-16,4-6-38 15,-2-4-95-15</inkml:trace>
  <inkml:trace contextRef="#ctx0" brushRef="#br0" timeOffset="6047.4717">3927 11000 684 0,'-2'1'409'15,"2"0"-43"-15,7 1-158 16,-7-2-116-16,18 0-32 16,49 2-22-16,-23-3-15 15,2-2-25-15,-1-3-67 0,-8-2-163 16,-6-4-152-16</inkml:trace>
  <inkml:trace contextRef="#ctx0" brushRef="#br0" timeOffset="6199.3786">4296 10813 618 0,'1'-13'369'0,"3"-9"-47"0,4 8-108 16,5 7-46-16,7 12-62 16,4 10-32-16,5 21-42 15,0 9-5-15,-7 9-5 16,-6 0-2-16,-15-8-2 15,-3-7-3-15,-9-9-2 16,6-4-37-16,2-8-223 16</inkml:trace>
  <inkml:trace contextRef="#ctx0" brushRef="#br0" timeOffset="6449.3812">4824 10845 972 0,'8'0'416'0,"16"-2"-198"15,10 1-79-15,5-1-64 16,8 0-13-16,-2 0-42 15,-2 1-8 1,-4 1-46-16,-9-1-84 0</inkml:trace>
  <inkml:trace contextRef="#ctx0" brushRef="#br0" timeOffset="6631.8974">4907 11000 954 0,'13'3'442'16,"17"2"-191"-1,4 0-13-15,8-3-78 16,-1 0-48-16,-2-2-70 0,-1 0-16 16,-9-4-128-16</inkml:trace>
  <inkml:trace contextRef="#ctx0" brushRef="#br0" timeOffset="7884.3348">5580 10820 770 0,'-4'-3'374'15,"-7"1"-143"1,0 3-69-16,-3 14-87 0,6 7-33 0,5 13-34 16,3 4-4-16,14 1 1 31,4-3 2-31,14-9 4 0,5-5 2 15,8-12 2-15,-1-7 2 0,-4-10 2 32,-4-8 1-32,-10-9 1 0,-4 0 2 15,-10-9 15-15,-2 0 7 0,-9 3 3 32,-1 3 1-32,0 17-25 15,-2 7-11-15,0 20-13 0,2 11-7 16,2 16 0-16,6 7 2 15,-2 6 0-15,-5-2 0 16,-6-1-2-16,-10-3 1 16,-10-9 5-16,-9-7 1 15,-8-11 5-15,1-10-9 0,3-11-21 16,5-6-17-16,11-11-72 16,8-4-69-16</inkml:trace>
  <inkml:trace contextRef="#ctx0" brushRef="#br0" timeOffset="8146.1911">6152 11102 1050 0,'1'6'399'0,"-3"11"-290"16,-3 2-24-16,0 3-26 16,-4 2-4-16,7 1-10 0,3-1-4 15,9-4-7-15,2-3-7 16,7-4-10-16,0-5-4 16,-1-3-4-16,-2-4-58 15,-7-7-307-15</inkml:trace>
  <inkml:trace contextRef="#ctx0" brushRef="#br0" timeOffset="8306.116">6100 10884 1109 0,'6'-4'500'0,"5"-4"-239"15,4 2-93-15,-1 6-94 16,-1 3-34-16,-3 4-130 15,-2 1-224-15</inkml:trace>
  <inkml:trace contextRef="#ctx0" brushRef="#br0" timeOffset="8892.2675">6763 10798 559 0,'1'-13'392'15,"-1"-8"26"1,3 9-174-1,-1 4-51-15,1 13-90 16,4 11-38-16,2 19-52 16,4 11-4-16,0 8 2 0,-1 3-2 0,-2-8-2 15,-3-7-1 1,-5-12-1-16,1-7-11 16,-3-8-135-16,-3-1-86 15</inkml:trace>
  <inkml:trace contextRef="#ctx0" brushRef="#br0" timeOffset="9034.3671">6598 10975 681 0,'5'-2'381'16,"5"-4"-103"-16,19 3-97 16,13-1-40-16,19 1-68 15,5 3-17-15,5 1-25 16,-7-1-120-16</inkml:trace>
  <inkml:trace contextRef="#ctx0" brushRef="#br0" timeOffset="9457.2831">7391 10797 820 0,'0'7'300'16,"-5"11"-221"-16,-1 8-11 16,6 14-4-16,1 2 0 0,7-1-17 15,4-3-9-15,5-12 8 16,4-6 6-16,5-7 14 15,2-12 3-15,-2-5-14 16,-1-11-6-16,-1-8-18 16,-2-4-9-16,-5-13-9 15,-1 0 0-15,-7-3-6 16,-3 3 17-16,-7 11 14 16,-5 10 0-16,-4 12 1 15,-3 7-20-15,3 16-17 16,-1 9-2-16,10 13 0 15,5 6 1-15,5 0 0 16,7-4 0-16,4-8-47 16,-1 0-84-16</inkml:trace>
  <inkml:trace contextRef="#ctx0" brushRef="#br0" timeOffset="9950.0198">7828 10973 986 0,'6'-2'392'0,"-6"1"-272"15,7 4-49-15,-6 6-55 16,4 6-8-16,5 4-4 16,-1-3 1-16,7-2 1 15,-10-4 1-15,7-4 7 0,-3-5 5 16,-4-7 13 0,6-1 5-16,-4-4 6 0,0-2 2 15,0 0-8 1,-4 0-4-16,-4 4-13 15,2 3-9-15,-4 8-7 16,0 6-3-16,1 5-1 16,1 8 0-16,7 14-2 15,-2 3 1-15,1 9-3 16,-3 3-1-16,-9-5 1 0,-3-1 3 16,-14-6 9-16,1-6 7 15,-6-9 8-15,2-6 2 16,5-14 1-16,-1-10 0 15,8-14-15-15,9-5-16 16,10-2-128 0,8 1-103-16</inkml:trace>
  <inkml:trace contextRef="#ctx0" brushRef="#br0" timeOffset="10226.8807">8149 11199 765 0,'1'2'350'0,"-1"-1"-156"15,1 2-53-15,-1-3-68 0,0 1-11 16,2 23-18-1,5 22 1-15,-1-27 4 16,3-2 0-16,3-7-6 0,2 0-7 16,0-8-15-1,-3-6-43-15,-3-5-269 16</inkml:trace>
  <inkml:trace contextRef="#ctx0" brushRef="#br0" timeOffset="10391.06">8165 11057 1182 0,'0'-3'532'16,"0"-1"-262"-16,1 2-90 0,-1 2-114 16,0 0-25-1,0 0-168-15</inkml:trace>
  <inkml:trace contextRef="#ctx0" brushRef="#br0" timeOffset="10966.6748">8519 10507 1041 0,'0'-1'474'16,"-2"2"-262"-1,2 10-69-15,2 17-110 16,1 8-30-16,1 20-3 16,-1 8 0-16,-2 13 2 0,2 7 0 15,4-9 2 1,2-5 0-16,7-22 0 15,6-6 1-15,10-16 0 0,6-5 1 16,6-13 1 0,-2-7 7-16,-10-7-121 15,-10-6-117-15</inkml:trace>
  <inkml:trace contextRef="#ctx0" brushRef="#br0" timeOffset="11133.737">8412 10814 1162 0,'22'3'539'0,"29"3"-234"15,13-1-20-15,19-5-108 16,-7-3-53-16,-13-3-75 16,-7-3-75-16</inkml:trace>
  <inkml:trace contextRef="#ctx0" brushRef="#br0" timeOffset="17854.6913">4856 11996 469 0,'6'-3'270'0,"11"2"-24"15,9-1-114-15,7 1-15 16,19 1-35-16,2-3-22 0,7 3-32 16,-1-1-7-16,-15 2-63 15,-8 4-118-15</inkml:trace>
  <inkml:trace contextRef="#ctx0" brushRef="#br0" timeOffset="18051.2972">4935 12132 537 0,'16'3'294'16,"13"2"-103"-16,16-1-40 15,9 2-17-15,6-1-60 16,-2 2-11-16,-7-3-35 15,-7 0-51-15</inkml:trace>
  <inkml:trace contextRef="#ctx0" brushRef="#br0" timeOffset="18514.2605">5985 11913 790 0,'-12'-12'344'0,"-15"-6"-193"32,-2 8-61-32,-3 17-68 15,-3 11-17-15,5 17-7 16,8 9-1-16,17 9-2 16,12 0 2-16,18-2 3 15,8-6 1-15,10-13 4 16,14-5 4-16,15-19 5 15,-2-12 12-15,-1-13 46 16,-14-9 22-16,-30-10 27 16,-12-3-8-16,-25-3-48 15,-13 1-28-15,-24 3-37 0,-5 4-7 16,-1 8-52-16,4 4-45 16,18 11-161-16,8 3-166 15</inkml:trace>
  <inkml:trace contextRef="#ctx0" brushRef="#br0" timeOffset="18655.3314">6116 11925 476 0,'0'4'265'15,"-3"8"-27"-15,-10 6-52 0,-16 8-53 16,-6 9-26-16,-5 2-46 16,0 2-16-16,11-1-22 15,5-2-6-15,15-5-186 16</inkml:trace>
  <inkml:trace contextRef="#ctx0" brushRef="#br0" timeOffset="19266.949">6740 12089 579 0,'-5'-1'312'16,"1"0"-63"-16,8-2-72 15,24 2-70-15,12 0-26 16,16 1-40-16,8 0-9 16,4 0-17-16,-1 0 6 15,-1 1-292-15</inkml:trace>
  <inkml:trace contextRef="#ctx0" brushRef="#br0" timeOffset="19668.7619">7365 11955 524 0,'6'-11'299'15,"-6"-18"-35"-15,0 4-75 16,11 15-77-16,-12-2-23 16,1 8-44-16,6 6-18 15,-2 8-23-15,1 8-4 16,4 11 0 0,-3 4 1-16,6 9 3 15,0 1 2-15,-3-4 3 16,-1 1 0-16,-8-8 0 15,-2-7-1-15,-4-3 1 16,-5-8 1-16,-3-7 4 0,1 0 0 16,-3-11 0-16,4-1-2 15,3-2-4-15,4-3-4 0,7 5-6 16,6 1-2-16,7 0-2 16,6 4 1-1,11 1 3-15,3 2 0 16,6 2-41-16,0 0-79 15</inkml:trace>
  <inkml:trace contextRef="#ctx0" brushRef="#br0" timeOffset="20236.7442">8066 11891 657 0,'6'-6'368'16,"5"-3"-82"-16,-11 3-119 15,-3 0-45-15,-16 5-67 0,-6-2-26 16,-13 1-25 0,-4 2-2-16,4-1-3 0,5 1-9 15,13 4-10-15,1 1-8 16,6 8 2-16,3 3 7 16,-3 6 10-16,5 2 7 15,0 2 3-15,0-7 2 0,7-2 2 16,1-5 0-16,1-6 2 15,2-1 2-15,6-4 4 16,3-4 1-16,7-2-3 16,6-1-3-16,5 2-6 15,5 9-2-15,12 7-1 16,3 3-1-16,0 9 1 16,-8 0 0-16,-17 6 3 15,-10-1 3-15,-25-4 15 16,-5-3 9-16,-17-8 9 15,-6-4 0-15,-5-11-9 16,-6-4-8-16,6-8-10 16,6-3-7-16,11-4-53 0,9 3-46 15,10 4-144 1,7 6-53-16</inkml:trace>
  <inkml:trace contextRef="#ctx0" brushRef="#br0" timeOffset="20556.909">8389 11757 909 0,'0'-5'443'15,"0"-2"-169"-15,0 13-166 16,-3 7-46-16,1 18-51 16,2 7-1-16,-5 13-6 0,4 4-2 15,1 0-1-15,3 0-1 16,6-13 2-16,3-5 1 16,13-11-1-16,3-7 2 15,7-8 2 1,1-8 2-16,-9-9-60 15,-6-2-58-15,-9-6-258 16</inkml:trace>
  <inkml:trace contextRef="#ctx0" brushRef="#br0" timeOffset="20747.0804">8251 12005 905 0,'11'2'397'15,"18"3"-198"-15,8-3-20 16,17-2-34-16,2 1-23 16,-3-3-38-16,-7 1-18 15,-21-2-30-15,-8 0-11 16,-9 2-5-16,-6-1 10 0,-1-7-106 0</inkml:trace>
  <inkml:trace contextRef="#ctx0" brushRef="#br0" timeOffset="24726.2168">9041 11985 621 0,'5'0'279'0,"17"4"-115"15,11-5-47-15,25 3-42 16,6-1-17-16,2 0-31 16,-4 3-11-16,-9-6-108 15,-1 1-99-15</inkml:trace>
  <inkml:trace contextRef="#ctx0" brushRef="#br0" timeOffset="24903.8051">9163 12059 549 0,'7'1'303'15,"8"3"-80"1,15 0-86-16,7 3-20 16,9-1-56-16,4-5-10 15,3 0-65-15,0-2-104 16</inkml:trace>
  <inkml:trace contextRef="#ctx0" brushRef="#br0" timeOffset="25120.7488">9747 12072 546 0,'7'-4'315'16,"10"1"-42"-16,20-1-112 15,7 2-22-15,13 2-56 16,-1 0-27-16,-5 0-46 16,-2 0-70-16</inkml:trace>
  <inkml:trace contextRef="#ctx0" brushRef="#br0" timeOffset="25397.9321">10264 11890 601 0,'-2'-26'309'15,"-4"-14"-90"-15,4 5-75 16,1 6-21-16,0 16-22 15,-2 2-18-15,4 11-53 16,-1 6-16-16,6 14-28 0,2 7-7 16,3 23 15-1,-1 5 0-15,0 7 2 16,0-3 3-16,-7-8 1 0,1-5 4 0,-1-9 6 31,-1-4-4-31,9-11-143 16</inkml:trace>
  <inkml:trace contextRef="#ctx0" brushRef="#br0" timeOffset="25889.34">10702 11798 437 0,'0'-1'251'16,"-4"-3"-53"-16,-9 1-62 15,-5 3-87-15,-7 0-20 0,0-2-13 16,-3 2-5-16,2 0 11 16,2-1 4-1,3 4 1-15,3 1 3 0,9 3-9 31,5-4 0-31,0 1 8 0,-12 11 0 0,6 2-1 16,2 0 2-16,7-8 2 16,1 0 0-16,0-3 3 15,4 0-2-15,7-1-9 16,6 2-5-16,11 0-8 16,5 1-4-16,10 2-4 15,4 4-1-15,0 4 0 16,-4 2-1-16,-3 4-1 15,-6 2 0-15,-11-3-3 16,-5 1-3-16,-21-6 1 16,-11-3 10-16,-20 0 25 15,-6-3 9-15,-7-8 16 0,-4-2-6 16,8-6-12-16,10-4-1 16,20 0-89-16,13-1-90 15</inkml:trace>
  <inkml:trace contextRef="#ctx0" brushRef="#br0" timeOffset="26250.1123">11001 11703 514 0,'5'-7'293'15,"7"-7"-29"1,3 6-53-16,1 9-80 16,1 7-32-16,-4 14-61 15,0 3-13-15,-9 16-11 16,-4 7-5-16,-5 12-2 0,3 5-2 15,6-10 1 1,5-7 1-16,10-12 0 16,1-9 3-16,-1-10 3 0,0-2 3 15,-6-9 5 1,0-4-22-16,0-2-96 0,-3-5-92 16</inkml:trace>
  <inkml:trace contextRef="#ctx0" brushRef="#br0" timeOffset="26451.0448">10904 11918 521 0,'9'2'325'16,"6"0"-24"-16,18 0-69 15,9 0-6-15,15 1-46 16,3-1-32-16,-6 0-67 15,-13-1-26-15,-18-2-31 16,-10-1 7-16,-6-4-162 16</inkml:trace>
  <inkml:trace contextRef="#ctx0" brushRef="#br0" timeOffset="86000.3079">2207 13080 543 0,'-4'2'329'0,"-7"-2"-33"0,-6 1-39 15,-11 5-104-15,-8-1-44 16,-8 0-64-16,-6-4-14 16,-10-6-12-16,1-3-2 15,9 0-8-15,13-1-5 16,20 2-13-16,9 4-14 0,14 3-13 15,11 0-5-15,20 10-4 16,13 4 8 0,12 11 7-16,1 12 5 0,-19 4 16 15,-12 8 11-15,-26 6 27 16,-19 2 5-16,-14 1 3 16,-11-7-7-16,-9-13-15 15,2-8 0-15,3-15 2 16,4-10 1-16,18-10 0 15,7-4-6-15,17-5-19 16,10-1-7-16,16 6-11 16,8 1 3-16,13 7 10 15,3 3 3-15,1 5 9 16,-1 4 0-16,-5-1 17 16,0 0-130-16</inkml:trace>
  <inkml:trace contextRef="#ctx0" brushRef="#br0" timeOffset="86310.3799">2357 13332 840 0,'15'-4'307'15,"21"1"-254"-15,3 1-15 0,0 2-18 16,-1 1-5-16,-13 0 4 15,-4-1-46-15,-16 2-99 16,-5-2-28-16,-5 1-21 16,4-1 53-16,0 0 142 15,0 0 54-15,-1 0 79 16,1 0 12-16,0 0-15 16,-7 12-10-16,-10 35-43 15,20-26-12-15,1 3-22 16,1-1-16-16,-6 0-22 15,0-1-9-15,2-1 2 0,0-2-62 0,14-2-205 16</inkml:trace>
  <inkml:trace contextRef="#ctx0" brushRef="#br0" timeOffset="86737.7502">2954 13523 598 0,'1'-3'351'0,"5"-9"-28"31,-11-5-62-31,-2-2-79 16,-5-4-24-16,-8 3-50 0,0 0-22 0,-9 4-29 16,-1 5-26-1,-3 10-30-15,4 4-6 16,10 14-9-16,4 4-2 16,10 3-2-16,6 2 2 15,11-3 1-15,3-3 3 16,8-6 7-16,5-1 2 15,4-12 8-15,1-1 3 0,-3-9 0 16,-4-8 2-16,-10 0-3 16,0-5 1-16,-3 5 1 15,-6 2-2-15,-2 6-7 16,0 6-5-16,-2 8-7 16,9 4-1-16,-1 10 5 15,3 0 2-15,-1 2 6 16,0 0 0-16,6-4 1 15,1-5 1-15,3-10 34 16,2-4 11-16,-5-25 20 16,2 10 7-16,-1-7-15 15,-5-6-6-15,-2 11-18 16,-9-10-21-16,-5 7-169 0</inkml:trace>
  <inkml:trace contextRef="#ctx0" brushRef="#br0" timeOffset="87186.1993">3751 13275 895 0,'19'4'355'16,"31"10"-235"-16,9 12-43 15,-2 16-34-15,0 6-12 16,-16 3-10-16,-13-5 0 15,-6-12-44-15,-5-5-94 0</inkml:trace>
  <inkml:trace contextRef="#ctx0" brushRef="#br0" timeOffset="87348.4121">4186 13279 920 0,'-7'-1'451'15,"-12"-2"-171"1,-6 8-76-16,-9 20-104 15,-5 5-36-15,-3 16-38 16,0 2-7-16,-1-2-10 16,4-4 17-16,10-10-216 0,7-8-223 15</inkml:trace>
  <inkml:trace contextRef="#ctx0" brushRef="#br0" timeOffset="87522.7374">4378 12923 1114 0,'-3'-5'454'0,"-6"-5"-291"0,6 7-78 16,3 7-73-16,1 5 26 15,7 10-353-15</inkml:trace>
  <inkml:trace contextRef="#ctx0" brushRef="#br0" timeOffset="87699.6528">4403 13219 1022 0,'4'9'419'0,"6"13"-269"15,3 3-28-15,4 12-51 16,5 7-29-16,0 3-29 15,2 2-1-15,-1-10-13 16,-2-6-51-16,3-11-209 16</inkml:trace>
  <inkml:trace contextRef="#ctx0" brushRef="#br0" timeOffset="87864.925">4767 13341 800 0,'-17'-2'435'15,"-22"2"-88"-15,-5 9-116 16,-5 16-116-16,0 5-39 16,0 4-46-1,7 0-14-15,6-6-8 16,3-3-41-16,10-4-216 0</inkml:trace>
  <inkml:trace contextRef="#ctx0" brushRef="#br0" timeOffset="88029.9541">4997 13497 822 0,'3'9'459'16,"2"2"-82"-16,-5 10-167 16,-4 1-44-16,-8-1-73 15,3 2-12-15,-6-6-570 16</inkml:trace>
  <inkml:trace contextRef="#ctx0" brushRef="#br0" timeOffset="88717.9593">2666 14379 739 0,'1'-4'390'31,"2"-2"-103"-31,3 6-71 16,9 7-99-16,7 11-38 15,20 14-45-15,9 7-11 16,11 5-8-16,0-1-2 0,-10-7 25 16,-12-7-64-16,-9-3-306 15</inkml:trace>
  <inkml:trace contextRef="#ctx0" brushRef="#br0" timeOffset="88909.1872">3161 14383 625 0,'-11'-6'405'0,"-14"-3"46"15,3 6-217-15,3 11-104 16,-1 7-34-16,-6 10-50 16,1 7-19-16,-11 8-17 15,-2 2-2-15,0-3-20 16,-5-3-98-16</inkml:trace>
  <inkml:trace contextRef="#ctx0" brushRef="#br0" timeOffset="89372.1332">3457 14179 670 0,'-3'-3'359'16,"-5"-3"-74"-16,-6 5-84 15,-9 11-83-15,-3 6-43 16,-9 13-51-16,1 6-11 15,6 10-8-15,5 4-3 16,16 3-2-16,7 0-3 16,15-4-2-16,9-4 0 15,19-13 0-15,3-2 4 16,8-9-1-16,0-6-74 16</inkml:trace>
  <inkml:trace contextRef="#ctx0" brushRef="#br0" timeOffset="89611.3474">3709 14229 956 0,'0'0'419'0,"-3"0"-194"16,3 11-135 0,0 10-36-16,0 12-20 15,1 10-10-15,-1 11-9 16,0 3-4-16,-1 0-2 15,1-4-3-15,4-13-3 16,7-8-1-16,6-12-2 16,6-4 1-16,7-8 4 15,2-4 3-15,3-7-77 16,-4-8-98-16</inkml:trace>
  <inkml:trace contextRef="#ctx0" brushRef="#br0" timeOffset="89780.1404">3607 14473 1011 0,'6'0'412'31,"15"1"-255"-31,9 3-43 0,8 1-42 16,5 0-22-16,0-5-12 15,-3 1-78-15,-4-10-292 16</inkml:trace>
  <inkml:trace contextRef="#ctx0" brushRef="#br0" timeOffset="89923.2966">3983 14285 804 0,'6'-12'427'0,"3"-12"-86"15,3 8-53-15,4 16-103 16,0 10-40-16,19 22-79 0,-3 14-21 0,-5 14-5 31,-7 7 2-31,-28-4 0 16,-3-4-2-16,-6-14-17 15,5-10-87-15</inkml:trace>
  <inkml:trace contextRef="#ctx0" brushRef="#br0" timeOffset="90306.1894">4484 14382 690 0,'9'0'345'0,"6"0"-113"16,22-1-112-16,15-3-18 15,7 2-51-15,3-1-18 16,-10 3-12-16,-8 2-58 0,-19-1-296 15</inkml:trace>
  <inkml:trace contextRef="#ctx0" brushRef="#br0" timeOffset="90470.775">4529 14522 821 0,'11'1'417'15,"14"3"-152"-15,21 1-82 16,8-4-18 0,9 3-73-16,-3-4-7 0,-8-3-159 15</inkml:trace>
  <inkml:trace contextRef="#ctx0" brushRef="#br0" timeOffset="90854.9244">5195 14327 792 0,'7'5'334'15,"18"17"-165"-15,12 9-77 16,18 16-25-16,0 2-16 0,2 0-21 16,-9-6-6-16,-17-7-22 15,1-5-88-15</inkml:trace>
  <inkml:trace contextRef="#ctx0" brushRef="#br0" timeOffset="91031.1946">5584 14345 1282 0,'-14'11'505'0,"-18"12"-343"0,-2 3-54 16,6 6-56 0,-3 3-18-16,0-4-24 15,6 1-6-15,-3-1-85 0,7-2-121 16</inkml:trace>
  <inkml:trace contextRef="#ctx0" brushRef="#br0" timeOffset="91308.0377">5783 14609 1038 0,'-1'-6'467'0,"-2"4"-213"15,-1-1-96-15,3 3-83 16,0 0-29-16,-2 3-35 16,-7 19-4-16,-10 32-4 15,17-26-2-15,4-2-2 16,6-1-1-16,6-7 2 15,3-2 0-15,5-8-25 16,-3-5-65-16</inkml:trace>
  <inkml:trace contextRef="#ctx0" brushRef="#br0" timeOffset="91483.7841">5823 14462 858 0,'0'-7'517'16,"2"2"-12"-16,-2 3-255 0,1 1-150 15,-1 1-43 1,0 0-202-16</inkml:trace>
  <inkml:trace contextRef="#ctx0" brushRef="#br0" timeOffset="92022.8624">6416 14260 1057 0,'0'-5'496'0,"0"-2"-216"16,-3 7-78-16,3 13-103 0,-4 13-40 16,5 22-41-1,0 8-2-15,5 11-3 16,1-5-2-16,5-6-4 0,-2-11 10 16,2-15-110-1,1-5-108-15</inkml:trace>
  <inkml:trace contextRef="#ctx0" brushRef="#br0" timeOffset="92188.6149">6250 14452 775 0,'15'2'414'31,"9"-2"-94"-31,21 4-103 0,5 0-25 0,11 1-64 31,0 3-40-31,-10-2-50 0,-5 1-67 16</inkml:trace>
  <inkml:trace contextRef="#ctx0" brushRef="#br0" timeOffset="93556.9241">6973 14441 332 0,'6'-15'226'0,"-1"-9"9"0,9-4-94 16,2-1 1-16,4 4-7 15,3 4-5-15,-6 9-40 16,-2 7-28-16,-7 15-47 15,-1 11-14-15,-8 15-1 16,-3 7 4-16,-1 8 2 16,-1 0 1-16,6-8-1 15,5-5-1-15,7-12-1 16,8-6 0-16,8-13 44 16,6-7 6-16,7-10 10 15,-4-3 3-15,-5-9-37 16,-6-3-1-16,-8-5-4 15,-5-4-5-15,-2-2-6 16,-3 4-3-16,-6 6 18 16,1 9 8-16,-5 10 10 15,-5 3 1-15,1 4-26 16,1 4-7-16,1 11-12 16,4 5-2-16,6 8 5 0,3 5 5 15,4 3 5-15,2-3 2 16,0-4-2-16,1-4-4 15,2-6-75-15,-2-2-112 16</inkml:trace>
  <inkml:trace contextRef="#ctx0" brushRef="#br0" timeOffset="94243.7735">7562 14593 972 0,'3'-2'421'0,"10"5"-234"16,6 6-43-16,16 9-85 0,7 7-10 16,5 6-16-16,-3 0-9 15,-7-1 15-15,-12-3-60 16,-8-12-414-16</inkml:trace>
  <inkml:trace contextRef="#ctx0" brushRef="#br0" timeOffset="94416.6918">7839 14601 1071 0,'-11'4'496'15,"-11"0"-228"1,5 7-141-16,-5-1-43 16,-1 7-58-16,-1 4-12 15,-3 5-9-15,1 4 2 0,-4 3-87 16,3 1-86-16</inkml:trace>
  <inkml:trace contextRef="#ctx0" brushRef="#br0" timeOffset="94662.997">7944 14863 982 0,'0'3'431'16,"-4"9"-239"-1,4 0-43-15,-3 8-72 0,3 0-33 16,9 0-27 0,1 2-6-16,3-2-4 15,0-4 0-15,-3-9-23 0,2-6-39 16,-3-8-283-16</inkml:trace>
  <inkml:trace contextRef="#ctx0" brushRef="#br0" timeOffset="94810.5437">7994 14668 912 0,'-1'-2'496'0,"-1"-4"-84"0,1 6-282 15,0 0-53-15,1 0-123 16</inkml:trace>
  <inkml:trace contextRef="#ctx0" brushRef="#br0" timeOffset="95307.281">8332 14128 789 0,'2'-9'401'0,"1"-4"-116"16,-2 3-74-16,-1 12-104 16,2 9-36-16,3 16-51 15,-5 8 3-15,-1 16 7 16,-4 11-4-16,-1 8-8 16,6 5-6-16,5-9-8 15,6-8-1-15,7-19 0 0,2-5 1 16,5-12 8-16,1-8 1 15,4-10-25-15,-7-9-64 16,-4-10-313-16</inkml:trace>
  <inkml:trace contextRef="#ctx0" brushRef="#br0" timeOffset="95500.7876">8215 14352 864 0,'-2'-1'405'16,"5"2"-133"-16,11 1-50 0,19 1-49 16,7-1-8-16,14-2-57 0,1-1-26 15,-7-1-41-15,1-1-8 16,-16 3-133 0</inkml:trace>
  <inkml:trace contextRef="#ctx0" brushRef="#br0" timeOffset="96992.3495">9164 14273 941 0,'0'-7'430'0,"-1"-6"-187"16,1 6-59-16,0 13-88 15,-2 11-41-15,1 25-56 16,2 8-2-16,5 11 4 16,4 3 0-16,7-13 2 0,0-7 3 15,7-12-163-15,1-9-197 16</inkml:trace>
  <inkml:trace contextRef="#ctx0" brushRef="#br0" timeOffset="97146.9813">8992 14414 1020 0,'6'3'435'0,"15"2"-205"15,14 1-41 1,26 1-21 0,6-1-38-16,2-5-70 15,-1-1-16-15,-10-2-164 0</inkml:trace>
  <inkml:trace contextRef="#ctx0" brushRef="#br0" timeOffset="97522.2049">9856 14088 570 0,'1'-21'317'0,"3"-19"-27"0,2 3-67 15,-2 20-29 1,1 2-19-16,-6 15-66 16,0 8-31-16,-3 16-55 15,-1 15-18-15,7 13-2 16,0 6 0-16,7 5 0 0,7-4 0 16,6-4 1-16,2-6-2 15,3-14-200-15</inkml:trace>
  <inkml:trace contextRef="#ctx0" brushRef="#br0" timeOffset="97671.9794">9778 14460 734 0,'14'-3'344'0,"24"-6"-115"15,12 3-97-15,20 5-52 0,1 1-21 16,-3 9-28-1,-7 1-75-15</inkml:trace>
  <inkml:trace contextRef="#ctx0" brushRef="#br0" timeOffset="97996.5124">9852 14721 1178 0,'-3'-5'467'0,"-2"-7"-307"0,14 0-55 0,20-1-39 32,9 0-6-32,19 8-16 0,2 5-4 15,-1 13-17 1,-11 10-4-16,-29 8 0 0,-18 7 2 16,-39 10 0-16,-14 8-3 0,-15 1-10 15,32-26-3 1,19-16-4-1,0 2-3-15,-25 25-14 0,20-14 0 16,47-17-1-16,25-12 6 16,23-9 11-16,2 5 0 15,-7-2 3-15,-9 4 0 16,-18 5-7-16,-11-2-79 0</inkml:trace>
  <inkml:trace contextRef="#ctx0" brushRef="#br0" timeOffset="99093.2847">10734 14538 458 0,'10'-5'314'15,"10"-4"-35"1,1-6-41 0,-7-5-26-16,-3-6-64 15,-3-1-22-15,-13-2-29 16,3-2-10-16,-12 1-20 16,-3 3-12-16,-9 4-25 15,-3 4-15-15,-7 15-16 16,-2 4-8-16,1 17-6 0,0 5-2 15,13 16-2 1,7 3 2-16,17 4 4 0,11 2 1 16,15-12 3-16,5-7 5 15,6-13 4-15,0-13 6 16,-3-8 8-16,-10-4-1 0,-9-10 2 16,0 2-3-16,-8-2-3 15,-1-1-2 1,-5 11-6-16,-2 1-4 0,-5 12-4 15,5 9-2 1,3 6-1-16,4 3 2 0,13 0 4 16,7-4 10-16,14-1-189 15</inkml:trace>
  <inkml:trace contextRef="#ctx0" brushRef="#br0" timeOffset="99301.0177">11048 14583 1173 0,'1'0'467'16,"7"4"-294"0,6 5-53-16,8 9-61 15,1 3-8-15,5 0-27 0,-3 2-8 16,0-3-24-16,1-6-67 15,-3-8-253-15</inkml:trace>
  <inkml:trace contextRef="#ctx0" brushRef="#br0" timeOffset="99437.1569">11322 14553 693 0,'-10'2'473'16,"-8"-2"-13"-1,-8 11-203-15,-4 6-69 0,-8 2-110 16,-1 7-36-16,5 2-30 15,4 0-20-15,11-4-176 16</inkml:trace>
  <inkml:trace contextRef="#ctx0" brushRef="#br0" timeOffset="99871.4861">11553 14433 510 0,'4'2'332'0,"0"-2"-4"16,0 0-82 0,-4-1-17-16,0 0-42 15,0 1-36-15,0 0-75 16,0 0-25-16,0-1-248 16</inkml:trace>
  <inkml:trace contextRef="#ctx0" brushRef="#br0" timeOffset="102171.2053">12115 14075 757 0,'2'-10'370'15,"1"-8"-128"1,-1 7-31-16,0 11-81 15,-2 4-38-15,0 15-52 16,-2 4-22-16,-4 14 4 16,1 12 0-16,-4 9-5 0,4 10-4 0,8 3-10 31,5-6-2-31,16-9 0 16,6-8 0-16,0-20 5 0,-1-9 3 15,-3-10 11 1,-10-12 4-16,-1-6-15 15,-1-1-64-15</inkml:trace>
  <inkml:trace contextRef="#ctx0" brushRef="#br0" timeOffset="102338.2027">11945 14343 1217 0,'0'3'494'0,"11"7"-268"15,12 2-90-15,25 2-50 16,7-1-14-16,5-6-53 16,3-4-76-16</inkml:trace>
  <inkml:trace contextRef="#ctx0" brushRef="#br0" timeOffset="102655.2524">12378 14007 812 0,'2'-17'375'0,"4"-11"-152"16,14 9-48-16,6 6-26 15,9 14-22-15,-1 4-25 16,-4 10-65-16,-1 6-11 0,-21 3-8 15,-11 0 4 1,-20 3 2-16,-11-1-1 16,0-2-10-16,10-1-8 15,23-5-4-15,15-7 3 0,29-4 9 16,7-2-1 0,12-5 1-16,-2 1-1 0,-19-1-9 15,-4 1 7-15,-18 4-168 16</inkml:trace>
  <inkml:trace contextRef="#ctx0" brushRef="#br0" timeOffset="119079.6215">4415 15500 1011 0,'11'3'397'15,"18"1"-256"-15,13 2-27 16,20-4-30-16,2-1-20 0,6-1-39 0,-8-3-11 15,-17 2-38 1,-6-1-63-16,-16 0-224 16</inkml:trace>
  <inkml:trace contextRef="#ctx0" brushRef="#br0" timeOffset="119243.4299">4453 15648 884 0,'5'0'382'0,"16"3"-181"16,18 2-46-16,18 1-39 15,11 1-27-15,3 1-51 16,-8-1-9-16,-14 1-99 16</inkml:trace>
  <inkml:trace contextRef="#ctx0" brushRef="#br0" timeOffset="119728.7624">5610 15490 860 0,'-21'-9'417'0,"-14"-10"-180"16,-4 11-111-1,5 8-47-15,1 12-73 16,4 13-20-16,10 12-26 0,4 4 3 16,21 13 10-16,9-3 6 15,16 0 18-15,3-4 2 0,12-17 2 16,8-5 4-16,12-21 8 16,3-13 7-16,-8-14 49 15,-8-7 24 1,-28-13 44-16,-13 1 6 15,-22-8-40-15,-14 2-25 0,-8 0-55 16,-1 9-18 0,-3 13-29-16,0 5-43 15,6 17-121-15,3 7-196 16</inkml:trace>
  <inkml:trace contextRef="#ctx0" brushRef="#br0" timeOffset="119888.2401">5840 15558 1067 0,'-13'6'455'15,"-21"9"-265"1,-8 4-45-16,-12 18-65 16,-3 4-36-16,5 6-50 15,10 0-86-15</inkml:trace>
  <inkml:trace contextRef="#ctx0" brushRef="#br0" timeOffset="120442.8608">6609 15375 881 0,'-2'10'353'16,"1"19"-204"-16,0 15-66 15,0 16-26-15,-1 3-9 16,2 4-22-16,3-7-10 0,3-5-3 15,3-5-45 1,3-16-149-16</inkml:trace>
  <inkml:trace contextRef="#ctx0" brushRef="#br0" timeOffset="120600.2624">6388 15686 868 0,'10'2'393'15,"16"4"-149"1,16 0-71-16,15-4-54 16,21 0-34-16,13-4-48 15,-3-3-68-15</inkml:trace>
  <inkml:trace contextRef="#ctx0" brushRef="#br0" timeOffset="121184.0292">7497 15635 558 0,'-4'5'298'0,"-12"4"-79"16,-6 3-54-16,-13-8-74 16,-1-4-28-16,-2-9-22 15,2-13 3-15,8-9-13 16,11-1-6-16,17-6-16 16,11 6 3-16,16 6 21 15,4 6 13-15,4 20 28 16,2 6-3-16,9 23-19 15,-3 3-6-15,-13 11-12 0,-14 2-7 16,-31 2-2-16,-14 4-3 16,-5 0-10-16,2-6-3 15,6-11-4-15,12-10 0 16,3-14 4-16,5-8-3 16,10-7-5-16,5-1 0 15,12-2-6-15,13 3 0 16,20 1 2-16,5 2 4 15,14 1-149-15,-4 0-171 16</inkml:trace>
  <inkml:trace contextRef="#ctx0" brushRef="#br0" timeOffset="121429.0992">8078 15657 557 0,'-11'-7'378'0,"-17"-5"42"16,-5-2-144-16,-6 6-113 15,-2 1-49-15,4 11-69 16,3 7-27-16,5 7-22 16,4 5-2-16,10 4-3 15,11 3 1-15,12 1 4 0,11 0 4 16,8-9 22 0,-2-5 8-16,7-10 11 15,1-6-1-15,0-8-12 16,-1-3-5-16,-9-7 2 0,-8-3-52 15,-9-3-461 1</inkml:trace>
  <inkml:trace contextRef="#ctx0" brushRef="#br0" timeOffset="121663.1392">8205 15453 1153 0,'18'12'455'0,"14"7"-314"15,1 3-35 1,-5 9-46-16,-10-3-23 0,-8 5-23 16,-8 4-7-16,-7 4-2 15,4-2 1-15,1-1 2 16,0-2-1-16,1-8-3 16,6-1 0-16,2-10-2 15,10-3 0-15,-1-14-24 0,8-6-65 16</inkml:trace>
  <inkml:trace contextRef="#ctx0" brushRef="#br0" timeOffset="121815.5003">8217 15627 773 0,'11'5'447'31,"5"-3"9"-31,21 5-305 15,3-4-28-15,10-3-51 0,3 0 6 0,-8-2-582 16</inkml:trace>
  <inkml:trace contextRef="#ctx0" brushRef="#br0" timeOffset="122593.8904">9242 15551 999 0,'-1'7'378'16,"3"17"-277"-16,-2 7-49 0,10 19-18 15,-4 3-10-15,2-1-9 16,0-4-4-16,-4-14 8 16,4-9-44-16,-7-17-209 15</inkml:trace>
  <inkml:trace contextRef="#ctx0" brushRef="#br0" timeOffset="122752.4553">9031 15689 969 0,'18'-3'462'16,"14"-4"-181"-16,34 0-93 15,6 0-26-15,4 3-61 16,-1 4-32-16,-26 0-32 16,-4 0-73-16</inkml:trace>
  <inkml:trace contextRef="#ctx0" brushRef="#br0" timeOffset="123562.6213">10065 15625 903 0,'-9'-11'372'0,"-4"-13"-233"16,12-2-48-16,24-4-44 16,13 3-9-16,14 11-8 15,8 10-1-15,1 21-6 16,-3 10-7-16,-10 10-3 0,-13 2 0 15,-33 7 5-15,-19 2 1 16,-19 7-1-16,-10 1-3 16,-2-8-5-16,5-3-2 15,4-18 0 1,11-7 3-16,15-15 12 0,11-5 10 0,17-8 38 31,15-1 14-31,13 0 13 16,8 1-2-16,1 12-34 15,1 1-13-15,-6 7-25 16,-7 0 13-16,-3-1-131 0</inkml:trace>
  <inkml:trace contextRef="#ctx0" brushRef="#br0" timeOffset="123969.0599">10701 15469 997 0,'4'-9'464'16,"-1"-6"-197"-16,-1 14-133 15,0 10-40-15,-2 19-48 16,-3 6-15-16,-2 10-15 0,-1 6-5 16,3 6-4-16,2 3-6 15,5 2-1-15,2 0 0 16,5-7 0-1,4-6 3-15,7-15-2 16,3-9 1-16,6-18-4 0,4-7-40 16,3-15-150-16,-2-11-206 15</inkml:trace>
  <inkml:trace contextRef="#ctx0" brushRef="#br0" timeOffset="124118.5892">10561 15711 698 0,'-2'0'420'16,"-1"0"-60"-16,19 5-142 16,13 1-48-16,19-2-69 15,11 2-23-15,0-1-43 16,3-2-27-16,-2 3-527 16</inkml:trace>
  <inkml:trace contextRef="#ctx0" brushRef="#br0" timeOffset="124407.9067">10998 15266 930 0,'10'-4'416'15,"12"-9"-212"1,14 11-25-16,-1 1-75 15,5 4-32-15,-11 6-45 0,-8 4-11 16,-16 5-4-16,-12 3 0 16,-23 9 2-16,-6 5 1 0,-6 4-9 15,5-5-2 1,22-6-3-16,15-4-1 16,30-8 4-16,12-3 2 0,15-2 3 15,-1-6 3-15,-2-2 15 16,-6-1-56-1</inkml:trace>
  <inkml:trace contextRef="#ctx0" brushRef="#br0" timeOffset="138140.6233">11739 11989 661 0,'-9'1'333'16,"-8"3"-111"-1,16 0-33-15,20-2-57 0,17 2-27 16,28-4-31 0,16-1-21-16,19-1-28 15,-1 0-6-15,-14-1-6 16,-13 1 3-16,-24 2-75 16,-12-1-56-16,-19 7-142 15,-8 1-127-15</inkml:trace>
  <inkml:trace contextRef="#ctx0" brushRef="#br0" timeOffset="138490.2307">11822 12087 558 0,'-8'5'267'16,"-7"2"-100"-16,8 0-28 15,23-2-21-15,13-3-12 16,25-2-20-16,13 0-16 15,12-6-35-15,2 3-11 16,-6-4-11-16,-9 2-25 16,-19 3-75-16,-11-8-37 15,-15 3-109-15,-10-6-31 0,-14-2 56 16,-4 0 50-16,-8-10 161 16,1-4 90-16,3-1 70 15,8 4 9-15,6 7-13 16,9 10-19-16,13 13-29 15,3 8-12-15,4 16-16 16,-2 3-4-16,-15 1 3 16,-9 1 2-16,-14-5-8 15,-8-5-12-15,-1-8-16 16,4-6-79-16</inkml:trace>
  <inkml:trace contextRef="#ctx0" brushRef="#br0" timeOffset="139722.9026">13072 11952 769 0,'6'-3'321'0,"14"1"-171"0,10 1-49 15,14 0-51-15,4 1-4 16,10 0-26 0,1 0-6-16,-6 0-4 0,-6-5-1 15,-19-1-16-15,-11 0-12 16,-16-6-9-16,-4-1-1 0,-12-4 17 16,0-3 12-1,2 2 24-15,3 1 9 16,8 5 20-16,2 4 3 15,6 12-11-15,2 5-6 16,4 8-16-16,-3 7-7 16,-3 1-4-16,-2-1 3 15,1-4-285-15</inkml:trace>
  <inkml:trace contextRef="#ctx0" brushRef="#br0" timeOffset="140007.9063">13962 11938 818 0,'-15'0'394'15,"-19"5"-149"1,-3 5-71-16,-4 12-90 0,3 3-29 15,5 10-38-15,7 7-8 0,11 6-9 32,6 7-1-32,10 5-2 15,9-5 2-15,17-3 1 16,4-8 0-16,13-13 4 0,-1-7-22 16,1-17-172-1</inkml:trace>
  <inkml:trace contextRef="#ctx0" brushRef="#br0" timeOffset="140246.8844">14090 11970 1166 0,'0'0'455'0,"-2"11"-305"16,1 4-46-1,-1 13-48-15,0 8-5 16,-3 5-17-16,2 3-8 0,3 4-10 15,0-3-3-15,11-3-4 16,5-6-1-16,10-14 3 16,0-4 1-16,1-11 0 15,-2-7 3-15,-5-4-86 16,-2-5-62-16,-4-5-259 16</inkml:trace>
  <inkml:trace contextRef="#ctx0" brushRef="#br0" timeOffset="140422.6079">13958 12209 796 0,'0'0'431'0,"0"-1"-90"16,17 2-176-16,5 1-58 16,11 2-56-16,-1-2-18 15,-2-2-74-15,-2 0-70 16,-8-1-172-16,-4-6-119 15</inkml:trace>
  <inkml:trace contextRef="#ctx0" brushRef="#br0" timeOffset="140570.7322">14208 12107 518 0,'5'-10'334'15,"5"-3"16"-15,3 3-39 0,2 5-84 16,5 9-40-16,7 6-79 16,4 11-33-16,11 18-32 15,-4 5-7-15,-10 10-7 16,-10 0-5-16,-20-6-3 15,-12-8-2-15,-5-14-13 16,0-5-75-16</inkml:trace>
  <inkml:trace contextRef="#ctx0" brushRef="#br0" timeOffset="140980.916">14799 12149 713 0,'9'-1'355'0,"17"-4"-90"16,13 3-113-16,17 2-68 16,3 3-26-16,-4 5-33 15,-7 2-44-15,-22-5-161 0</inkml:trace>
  <inkml:trace contextRef="#ctx0" brushRef="#br0" timeOffset="141144.7061">14822 12246 950 0,'7'4'439'15,"17"6"-169"-15,11-2-35 16,17 1-59-16,5-2-41 16,-10-6-73-16,-2-1-30 15,-15-5-601-15</inkml:trace>
  <inkml:trace contextRef="#ctx0" brushRef="#br0" timeOffset="146152.4607">14852 12927 695 0,'10'0'348'15,"11"0"-82"-15,18 2-160 16,10-3-18-16,8 1-38 16,-5-3-13-16,-9-3-57 15,-4 5-77-15</inkml:trace>
  <inkml:trace contextRef="#ctx0" brushRef="#br0" timeOffset="146300.9062">14914 13014 908 0,'6'-2'392'16,"20"-1"-189"-16,11 1-68 15,11 2-56 1,8 0-22-16,-6-1-73 15,2 1-98-15</inkml:trace>
  <inkml:trace contextRef="#ctx0" brushRef="#br0" timeOffset="146531.3493">15498 12924 877 0,'25'-3'387'16,"15"-1"-202"-16,12 4-86 16,4 1-28-16,0 1-37 0,-1 3-15 15,-8-2-161-15</inkml:trace>
  <inkml:trace contextRef="#ctx0" brushRef="#br0" timeOffset="146913.1417">15655 12541 664 0,'-18'14'306'0,"-26"24"-127"0,-6 10-63 15,3 24-54 1,7 14-16-16,25 17-21 16,18-2-11-16,32-7-2 15,14-15 3-15,17-20 5 16,4-11 45-16</inkml:trace>
  <inkml:trace contextRef="#ctx0" brushRef="#br0" timeOffset="147386.3315">16032 12889 686 0,'2'-17'350'0,"3"-25"-98"15,-2-6-55-15,-1 3-72 16,-1 6-31-16,1 17-32 15,-2 9-13-15,-1 21-20 16,-1 11-5-16,-1 20-23 0,0 15 2 16,7 16-3-1,1 5 1-15,1-9 1 16,7-7-1-16,-9-19 1 0,4-10 5 16,-4-8-152-16,-1-4-325 15</inkml:trace>
  <inkml:trace contextRef="#ctx0" brushRef="#br0" timeOffset="147856.7622">16375 12776 835 0,'3'-2'352'16,"0"-3"-193"0,1 4-42-16,-5 0-57 15,0 0-19-15,-1 0-31 16,-17-4-6-16,-36-8-4 16,26 9-3-16,4 0-13 15,2 4-8-15,8 3-4 16,2 3-1-16,-4 7 9 0,5 4 8 15,-3 5 9 1,2 1 3-16,8 3 17 0,-1-6 3 16,6-3 2-1,5-5 0-15,8-8-8 16,10-2-2-16,8-2-2 16,7 0-4-16,10 7-7 15,5 7-1-15,1 8 2 16,-4 3 1-16,-13 5 8 15,-11-5 4-15,-24 1 45 0,-9-4 16 16,-22-7 13-16,-5 0 0 16,-11-7-43-16,0-7-15 15,9-6-95-15,6-5-76 0</inkml:trace>
  <inkml:trace contextRef="#ctx0" brushRef="#br0" timeOffset="148158.4253">16690 12700 912 0,'-3'1'402'0,"-3"8"-186"15,2 8-82-15,-2 17-65 16,2 9-4-16,1 16-20 16,-2 2-15-16,4-3-16 15,3-3-4-15,7-20-3 0,5-3 0 16,8-15 1-16,5-6 1 16,1-7-1-16,-3-4-8 15,-7-9-106-15,-4 0-121 16</inkml:trace>
  <inkml:trace contextRef="#ctx0" brushRef="#br0" timeOffset="148307.5564">16573 12948 1049 0,'25'3'485'15,"20"3"-227"-15,15-6-120 16,-1 2-48-16,-8-4-55 15,-11-5-149-15</inkml:trace>
  <inkml:trace contextRef="#ctx1" brushRef="#br0">23184 18142 0,'0'0'0</inkml:trace>
  <inkml:trace contextRef="#ctx0" brushRef="#br0" timeOffset="151513.4229">17143 12978 626 0,'-1'-2'295'0,"5"4"-94"16,3 6-59-16,7 9-53 16,-1 4-5-1,-3-1-30-15,-3 0-19 16,-6-1-10-16,-1-1-2 0,-3-6-6 16,1-4-1-16,2-8-1 15,0-7-1-15,6-5 1 16,0-7-2-16,4-5-7 15,1-1-2-15,6 3-5 16,2 9 1-16,1 10 6 16,2 3 1-16,-4 12 9 15,-1 0-3-15,-7 3 5 16,-7 2 0-16,-4 1-4 16,-4-3-1-16,-2-7-5 15,6-1-1-15,1-14-1 16,6-2 3-16,8-8-6 15,1-10 2-15,10 6-4 16,2-5-2-16,-4 6-1 0,1 11-1 16,-7 9 1-16,-1 12 2 15,-2 12 3-15,-2 1-1 16,-8 3 1-16,-4-2-1 16,0-3-35-16,0-2-65 15</inkml:trace>
  <inkml:trace contextRef="#ctx0" brushRef="#br0" timeOffset="151765.9913">17564 12569 967 0,'11'6'419'31,"7"11"-198"-31,22 18-130 16,10 16-18-16,11 22-15 16,-3 4-5-16,-22 9-28 15,-11-1-7-15,-30-13-4 16,-14-3-1-16,-9-17-1 16,-4-9 0-16,3-18-63 15,7-7-44-15,7-20-243 16</inkml:trace>
  <inkml:trace contextRef="#ctx0" brushRef="#br0" timeOffset="152252.9842">18114 12841 888 0,'-2'-2'487'16,"-7"-2"-101"-16,5 2-187 15,12 2-134-15,6 0-40 0,14 1-136 16,5-1-108 0</inkml:trace>
  <inkml:trace contextRef="#ctx0" brushRef="#br0" timeOffset="152622.0078">17967 12661 671 0,'2'0'313'16,"12"-5"-76"-16,9 5-84 15,19 4-45 1,10-2-7-16,11 3-50 16,5-5-19-16,-8 0-17 0,-6-2-3 15,-17 1-2 1,-15-1 2-16,-19-5-2 16,-6 1-7-16,-14-1-3 0,1-2-5 0,1 2-1 15,4 1 4 1,7 1-7-16,5 4-5 15,11 3 4-15,5 4 4 16,2 6 14-16,0 3 8 0,-4 5 27 16,-10-1 17-16,-12 0 14 15,-9-2 4 1,-9-5-28-16,1-3-17 16</inkml:trace>
  <inkml:trace contextRef="#ctx0" brushRef="#br0" timeOffset="153670.7154">11710 15661 724 0,'6'0'338'15,"16"0"-109"1,11 0-93-16,20-3-35 16,7 2-30-16,6-1-43 15,-4 2-13-15,-14-1-21 16,0 1-52-16,-22 1-313 15</inkml:trace>
  <inkml:trace contextRef="#ctx0" brushRef="#br0" timeOffset="153906.6293">11800 15727 357 0,'2'0'256'0,"16"2"34"15,3-2-45-15,16 0-70 0,11-2-31 16,10-3-63-16,8-1-24 16,-5-4-33-16,0 1-22 15,-13 1-157-15,-7-2-189 16</inkml:trace>
  <inkml:trace contextRef="#ctx0" brushRef="#br0" timeOffset="154150.9594">12115 15467 935 0,'1'2'365'0,"12"12"-235"16,6 2-64-16,17 12-34 16,4 2-4-16,10-4-13 15,-4 4-4-15,-14-5-3 16,-11-2-2-16,-25 2 0 16,-9-4-1-16,-14 2 6 15,1-1 0-15,-9-3 8 0,6 2-39 16</inkml:trace>
  <inkml:trace contextRef="#ctx0" brushRef="#br0" timeOffset="155036.0599">12885 15308 728 0,'17'1'362'0,"18"1"-118"0,19 2-118 15,10 0-24 1,8 2-51-16,-9-2-20 16,-9-1-20-16,-11-1-3 0,-13-1-8 15,-7-1-37-15,-17 0-86 16,-5 0-84-16</inkml:trace>
  <inkml:trace contextRef="#ctx0" brushRef="#br0" timeOffset="155162.6452">13250 15272 361 0,'-3'-3'271'0,"-3"-1"17"15,6 4-40-15,5 9-71 16,8 9-33-16,6 6-22 16,-1 2-13-16,-6 6-40 15,-9-5-15-15,-10 1-45 16,-6-4-77-16</inkml:trace>
  <inkml:trace contextRef="#ctx0" brushRef="#br0" timeOffset="155551.1097">13779 15269 808 0,'-16'0'398'16,"-14"3"-135"-16,-1 15-139 15,-1 8-38-15,4 19-50 16,9 11-16-16,12 9-12 0,10 3 2 16,17-5 4-1,10-4 1-15,19-12 1 16,4-10 0-16,7-13 10 15,-1-10-81-15,-14-14-270 16</inkml:trace>
  <inkml:trace contextRef="#ctx0" brushRef="#br0" timeOffset="155789.2219">13951 15294 1002 0,'0'0'424'15,"4"8"-227"-15,0 9-84 16,5 19-53-16,2 6 0 16,-3 8-4-16,1 6-11 15,-3-6-20-15,1 0-5 16,3-10-6-16,6-4-5 16,7-9-1-16,0-8-1 0,1-8-1 15,-3-8-19-15,0-3-109 16,-1-6-72-16</inkml:trace>
  <inkml:trace contextRef="#ctx0" brushRef="#br0" timeOffset="155970.8345">13857 15568 587 0,'2'0'356'0,"12"4"47"0,8-2-230 15,18 5-57-15,3-1-22 16,2-4-47-16,-2 4-18 16,-9-4-83-16,-6-2-92 15</inkml:trace>
  <inkml:trace contextRef="#ctx0" brushRef="#br0" timeOffset="156151.486">14239 15331 1006 0,'4'0'452'16,"9"7"-199"-16,2 10-97 16,10 21-80-16,-1 7 1 0,-3 8 2 15,-3-1-4-15,-15-2-14 16,-3 1-13-16,-11-3-25 16,-3-2-9-16,1-13-19 15,-1-5-85-15</inkml:trace>
  <inkml:trace contextRef="#ctx1" brushRef="#br0">20069 19044 0,'0'0'0</inkml:trace>
  <inkml:trace contextRef="#ctx1" brushRef="#br0" timeOffset="12506.8494">20271 19044 0</inkml:trace>
  <inkml:trace contextRef="#ctx0" brushRef="#br0" timeOffset="163968.4162">13219 12145 627 0,'-1'-1'300'0,"-1"-1"-116"16,-3 3-46-16,4-1-71 16,0 0-25-16,0 6-29 15,-1 15-2-15,4 33 2 16,8-29-1-16,10-4 0 16,3-6 2-16,8-10 4 15,-4-4 2-15,2-9 3 16,1-5 0-16,-9-5 1 15,-3-7 0-15,-8 2-2 16,-5 3-2-16,-5 6-1 16,-1 3-7-16,-2 15-12 15,-3 5-7-15,3 16-11 0,1 10-1 16,8 16 5-16,2 4 3 16,5 8-2-16,-2 2 22 15,-11-10 29-15,-4-4 10 16,-19-14 34-16,-5-6-11 15,-13-16-4-15,-2-8-3 16,7-16-9-16,4-12-8 16,19-10-19-16,9-4-40 15,6 1-89-15</inkml:trace>
  <inkml:trace contextRef="#ctx0" brushRef="#br0" timeOffset="164702.4546">12934 15558 854 0,'-2'3'381'0,"4"11"-158"0,12 2-83 31,16 16-70-31,12 2-2 16,10 3-22-16,-1 3-16 15,-4-7-9-15,-7-3 0 0,-11-12-70 16,-4-6-81 0</inkml:trace>
  <inkml:trace contextRef="#ctx0" brushRef="#br0" timeOffset="164867.6322">13285 15586 1280 0,'-13'3'509'0,"-16"6"-346"16,-2 6-60-16,-8 11-62 16,-5 5-20-16,-1 7-17 15,0 3-2-15,10-3-20 16,9-6-72-16</inkml:trace>
  <inkml:trace contextRef="#ctx0" brushRef="#br0" timeOffset="165485.7843">14755 15576 890 0,'4'0'384'0,"15"-1"-190"16,12 0-38-16,19 1-57 16,8 1-23-16,7 4-47 15,-9-3-11-15,-11 3-71 0,-12-2-65 0</inkml:trace>
  <inkml:trace contextRef="#ctx0" brushRef="#br0" timeOffset="165670.9211">14772 15697 764 0,'6'2'384'0,"6"-1"-86"16,20 2-150-16,10 0-8 15,16-2-48-15,1 0-31 16,-4-1-51-16,-4 0-67 15</inkml:trace>
  <inkml:trace contextRef="#ctx0" brushRef="#br0" timeOffset="166112.6182">15781 15204 810 0,'-20'8'359'16,"-22"15"-169"-16,-5 9-55 15,12 25-62-15,-1 6-20 16,13 12-29-16,17 1-4 0,13-5-4 16,11-3 1-1,17-8-3-15,3-6-4 0,21-14-20 16,4-10-84-16</inkml:trace>
  <inkml:trace contextRef="#ctx0" brushRef="#br0" timeOffset="166449.2662">16107 15478 950 0,'-3'-17'401'0,"3"-17"-227"16,0 2-41-16,20 12-46 15,9 8-18-15,10 14-27 16,5 11-14-16,-7 15-20 0,-8 3-7 16,-22 6 4-1,-14 0 1-15,-24 0 5 0,-8 1 3 16,-6-8-3-16,5 0 1 16,13-9-3-16,5-9 0 15,18-4-12-15,4-8-4 16,22-1-2-16,7-1-3 15,17 0 8-15,6 4 0 16,7 3-49-16,2 5-82 16</inkml:trace>
  <inkml:trace contextRef="#ctx0" brushRef="#br0" timeOffset="166736.9826">16700 15497 653 0,'-7'-14'362'16,"-7"-15"-91"-16,-2 10-86 16,-3 1-34-16,-8 9-62 15,2 6-21-15,-11 6-47 16,-1 5-13-16,9 15-18 16,-1 7-8-16,20 9-6 15,3-1 0-15,19-2 13 16,12-1 7-16,11-14 18 15,7-1 10-15,5-15 9 0,2-5 4 16,-5-9 3-16,-9-9 1 16,-18-4 4-16,-17-6-3 15,-28-3-25-15,-15 1-15 16,-12 2-71-16,1 7-43 16</inkml:trace>
  <inkml:trace contextRef="#ctx0" brushRef="#br0" timeOffset="167040.9738">17020 15281 990 0,'1'-1'384'0,"3"2"-263"15,0 11-32-15,3 15-34 16,1 8-3-16,-4 13-17 0,-4 2-5 16,-1 4-15-1,-5-1-5-15,0-4-3 16,6 0-2-16,7-6 1 0,6-6 3 16,9-14 9-16,-2-13-15 15,1-18-125 1,-7-8-315-16</inkml:trace>
  <inkml:trace contextRef="#ctx0" brushRef="#br0" timeOffset="167184.771">16890 15531 1178 0,'15'2'495'15,"19"1"-285"-15,9 5-35 0,4 0-83 16,-1-1-30-1,-10-2-133-15,0-2 124 16</inkml:trace>
  <inkml:trace contextRef="#ctx0" brushRef="#br0" timeOffset="167573.3059">17601 15418 651 0,'1'-4'417'16,"-1"2"-24"-16,-3 3-189 15,3-1-126-15,2 30-40 16,7 39-11-16,9-18-10 15,-4-5-10-15,1 0 2 16,-4-6-13-16,-5-6-61 0,-2-10-232 16</inkml:trace>
  <inkml:trace contextRef="#ctx0" brushRef="#br0" timeOffset="167728.032">17454 15599 975 0,'7'-1'448'0,"8"-1"-173"16,10 0-101-16,15-2-83 16,12 3-21-16,16 1-44 0,8 1-26 15,3-1-473-15</inkml:trace>
  <inkml:trace contextRef="#ctx0" brushRef="#br0" timeOffset="168380.4199">18298 15515 852 0,'-4'-1'399'15,"-1"-6"-167"-15,1-1-59 0,0 0-73 16,6-2-35 0,1-4-42-16,3 2-10 15,2 4-10 1,0-1 0-16,-4 4 11 16,0 1 11-16,-3 4 7 0,-2-1 0 0,0 0-11 15,0 1-8 1,-1 0-7-16,-1 0 1 15,-2 0 2-15,1 0-1 16,3-2-3-16,0 1-4 16,2-3-6-16,14-13-4 15,57-18-9-15,-29 36 1 16,-4 18 2-16,-4 9-1 0,-15 10 8 16,-5 5-3-16,-21 1 2 15,-14 1 1-15,-22-4 6 16,-3-3 4-16,1-10 5 15,5-5 0-15,23-13-5 16,11-3-2-16,16-6-1 0,12-1 2 16,13-1 10-1,4 0 1-15,5 2-1 16,-8 3-5-16,-7 1-51 16,1-1-91-16</inkml:trace>
  <inkml:trace contextRef="#ctx0" brushRef="#br0" timeOffset="168637.2731">18764 15433 832 0,'6'-2'411'15,"2"0"-101"-15,3 3-137 0,1 14-68 16,-5 6-27-1,-1 6-44-15,-3 3-12 16,-1-2-8-16,1 1-5 16,4-1-2-16,2-3-2 15,7 0-2-15,4-4 0 16,1-8-10-16,-2-3-28 16,-4-8-116-16,3-4-67 15</inkml:trace>
  <inkml:trace contextRef="#ctx0" brushRef="#br0" timeOffset="168785.6853">18692 15610 905 0,'6'-2'444'0,"13"0"-132"16,9 1-118-16,20 1-77 15,6 0-36-15,1 5-58 16,-10-5-141-16</inkml:trace>
  <inkml:trace contextRef="#ctx0" brushRef="#br0" timeOffset="169294.0494">18928 15220 467 0,'0'-10'295'0,"6"-9"18"16,8 3-103-16,8 5-49 15,5 5-13-15,3 5-40 16,3 5-20-16,1 8-47 0,-3 4-15 15,-11 2-15-15,-10 2 3 0,-14 1 6 32,-11-2 2-32,-8 0 2 0,-3-1-3 15,12-4-1 1,-2-2 2-16,16-3 6 0,3-4 15 16,9-5 5-16,14 0-3 0,12-3-8 15,11 0-17 1,3-2-44-16,7 3-65 15</inkml:trace>
  <inkml:trace contextRef="#ctx0" brushRef="#br0" timeOffset="170117.4493">19669 15583 639 0,'5'0'327'0,"8"4"-99"0,-1 3-79 16,1 3-61 0,0 7-18-16,-6 4-15 15,-2 1-13-15,-7-1-21 16,-2-3-4-16,-1-5 0 16,0-6 6-16,5-8 6 15,0-6 0-15,5-11-4 0,2-2-8 16,6-8-9-16,4-1-5 15,7 6-5-15,3 6 14 16,3 8 9-16,-4 7 5 16,-9 8 9-16,-1 7-13 15,-7 8-7-15,-7-2-4 16,-2 0-2-16,-7-5-1 16,-1-9-1-16,8-2-1 15,7-5-6-15,5-7-1 16,9-2-4-16,-5-8-1 15,4 1 2-15,2 3 1 0,-5 4 3 16,5 9 2-16,-10 8 3 16,-6 4 1-16,-1 10-1 15,-4 3-1-15,0 0-38 16,3-1-81-16</inkml:trace>
  <inkml:trace contextRef="#ctx0" brushRef="#br0" timeOffset="170386.1005">20112 15146 846 0,'24'6'431'0,"14"5"-99"15,22 23-163-15,4 12-8 16,-2 25-11-16,-7 6-13 16,-21-2-35-16,-16-6-22 15,-24-18-41-15,-9-6-15 16,-10-11-9-16,-3-4 12 0,8-11-134 16,0-4-174-16</inkml:trace>
  <inkml:trace contextRef="#ctx0" brushRef="#br0" timeOffset="171199.0757">20886 15427 895 0,'-3'3'433'16,"0"3"-145"-16,3 12-141 15,1 6-25 1,11 8-29-16,3 3-19 0,0 1-23 16,1-5-12-16,4-2-14 15,0-7-3-15,3-8-2 16,-2-9 2-16,-10-8-11 15,-5-5-35-15,-6-7-191 0,-9-7-169 16</inkml:trace>
  <inkml:trace contextRef="#ctx0" brushRef="#br0" timeOffset="171349.7833">20812 15220 1150 0,'0'0'518'16,"1"0"-259"0,6 2-110-16,-7-2-104 15,7 0-45-15,19 3-158 16</inkml:trace>
  <inkml:trace contextRef="#ctx0" brushRef="#br0" timeOffset="171964.2348">20631 14998 550 0,'1'0'289'0,"3"-4"-71"16,11 3-100-16,8 0-13 16,19 1 0-16,11 0 1 15,10-1-9-15,1 2-13 0,-3 0-39 16,-2 4-18-1,-16-3-11-15,-8 1 1 0,-22-5 18 16,-11-1 3-16,-10-2-2 16,-6-3-1-16,-1 8 1 15,-2-1 4-15,7 5 1 16,7 9-2-16,12 1-18 16,10 4-10-16,11 2 0 15,-3-7-2-15,-7-4-3 16,-6-2 2-16,-14-6 8 15,-2-3 3-15,-10-5 3 16,0-1-1-16,-6-2-12 16,1 2-17-16,-5 8 186 15</inkml:trace>
  <inkml:trace contextRef="#ctx0" brushRef="#br0" timeOffset="175629.1163">18170 13082 642 0,'-4'-2'325'0,"2"1"-87"0,-1 1-42 0,2 0-81 16,0 0-31-16,0 7-56 31,1 23-6-31,17 64 13 15,-3-28 2-15,-3 11 8 0,-7-4-2 16,-8-2-8-16,-15-15 2 0,-12-19-6 0,-1-7 4 31,-5-28 8-31,9-6-2 16,9-22-8-16,7-11-8 16,15-4-135-16,4 2-240 0</inkml:trace>
  <inkml:trace contextRef="#ctx0" brushRef="#br0" timeOffset="1.29429E6">1782 16718 554 0,'-5'10'278'15,"-4"7"-94"-15,3 0-29 16,4-9-50-16,2-4-13 0,2-7-9 16,4-10-5-16,5-17-15 15,2-11-11-15,5-18-15 16,3-3 3-16,-2-9 8 16,0 0 2-16,-6 5 9 15,-3 5 2-15,-5 17-2 16,-3 13 0-16,-3 16-9 15,1 8-17-15,-1 12-28 16,3 9-9-16,4 9-18 16,3 7 2-16,11 12 9 15,3 4 1-15,1 12 1 16,6 5-1-16,-8 1 4 16,-1 0 2-16,-2-5 4 15,0-8 2-15,-1-14-30 16,1-8-49-16,2-22-156 0</inkml:trace>
  <inkml:trace contextRef="#ctx0" brushRef="#br0" timeOffset="1.29449E6">1855 16572 773 0,'16'0'285'16,"11"3"-212"-16,10 5-61 15,0-5 2-15,1 7-49 0,-6-2-117 0</inkml:trace>
  <inkml:trace contextRef="#ctx0" brushRef="#br0" timeOffset="1.29466E6">1636 16451 709 0,'-4'-1'385'16,"-9"-6"8"-16,10 6-353 16,4 5-31-16,15 1-27 15,9 6-14-15,19 3-62 16,9-1-114-16</inkml:trace>
  <inkml:trace contextRef="#ctx0" brushRef="#br0" timeOffset="1.29498E6">2372 16626 978 0,'8'3'377'0,"11"3"-274"15,3 3-2-15,0-7-20 16,-1-2-22-16,-4-4-21 15,-3-4-4-15,2-2 1 16,-5-3 0-16,-6-4-2 16,-5-2-3-16,-13-2-3 15,-5 0-4-15,-4 9-8 16,4 4-6-16,-4 8-10 16,2 6-6-16,4 8-10 15,-1 5-4-15,9 7 4 16,3 4 3-16,5 9 10 15,4 4 5-15,0 4 2 0,2-1 0 16,1-3 2-16,1-3-2 16,4-10-42-1,-1-7-81-15,3-13-260 0</inkml:trace>
  <inkml:trace contextRef="#ctx0" brushRef="#br0" timeOffset="1.29532E6">3021 16474 574 0,'-2'7'339'0,"-4"10"26"16,0 3-178-16,-8 10-52 16,-3 0-27-16,-8-1-54 15,-4 0-17-15,-1-8-14 16,-1-5-1-16,3-14-29 15,0-5-16-15,5-8-23 16,1-1-7-16,6-3 11 0,7 2 5 16,7-2 4-16,4-1 4 15,9 4 25-15,6 4 11 16,8 8 20-16,5 4 5 16,6 6 2-1,2 4 3-15,-1 3 4 16,-3 0-2-16,-6 2-13 15,-5-6-8-15,-6-4-52 16,-4-5-89-16</inkml:trace>
  <inkml:trace contextRef="#ctx0" brushRef="#br0" timeOffset="1.29642E6">5490 16666 574 0,'3'0'260'15,"-1"6"-60"-15,4 14-148 16,6 10-2-16,1 21 16 16,0 6-3-16,-3-1-15 15,-2 1-8-15,-2-18-13 16,0-8-5-16,-2-16-4 0,-1-5 9 15,2-16 5-15,-3-9 3 16,0-19 0-16,0-13-8 16,3-6-2-16,6-3 11 15,12 11 19-15,5 7-2 16,11 16-12-16,0 7-15 16,8 17-26-16,0 7-3 15,-11 10 0-15,-4 3 3 16,-14-2-74-16,-6 1-78 15</inkml:trace>
  <inkml:trace contextRef="#ctx0" brushRef="#br0" timeOffset="1.29688E6">5535 16481 611 0,'0'2'263'0,"3"-1"-103"16,7 1-110-16,7 5-6 15,18-4 12 1,7 4-6-16,14 0-16 0,1-4-8 16,3 6-12-16,-11-8-1 15,-11 0-5-15,-8 5-23 16,-16-11-38-16,-4 4-14 16,-12-9 2-16,-2-5 27 15,-10 0 53-15,2 1 29 16,-4 2 32-16,-2 2 14 0,7 5 8 15,-1 1-19-15,12 6-35 16,4 6-18-16,13 6-26 16,1 3 1-16,1 4 4 15,-4-1 3-15,-9-2 2 16,-4-3 8-16,-2-3-107 16,-5-2-189-16</inkml:trace>
  <inkml:trace contextRef="#ctx0" brushRef="#br0" timeOffset="1.29725E6">6358 16568 508 0,'-4'-4'354'32,"-9"-1"44"-32,-6-2-145 15,-5 10-90-15,-4 2-40 16,-2 10-53-16,0 8-20 0,4 14-25 15,3 3-8-15,14 11-11 16,9 2-2-16,14 2-3 16,10 3 0-16,4-10 1 15,5-2 1-15,-4-13-42 16,0-7-52-16,5-5-117 16,-2-8-67-16</inkml:trace>
  <inkml:trace contextRef="#ctx0" brushRef="#br0" timeOffset="1.29751E6">6529 16606 912 0,'-1'-2'408'16,"-4"-8"-183"-16,3 8-69 15,2 7-68-15,1 5-29 16,4 11-44-16,-3 3 5 15,-2 11 1-15,0 4 0 16,0 7-7-16,5 2-2 16,6-2-6-16,2-3-2 15,4-8 0-15,-1-9-1 16,3-8 0-16,-2-6-1 0,-1-7-43 16,0-5-41-16,-1-6-146 15</inkml:trace>
  <inkml:trace contextRef="#ctx0" brushRef="#br0" timeOffset="1.29771E6">6433 16807 801 0,'-1'-4'355'15,"8"-1"-143"-15,3-1-89 16,15 2-61-16,5 2-9 15,4 1-33-15,4 1-9 16,3 0-46-16,-4-3-115 16</inkml:trace>
  <inkml:trace contextRef="#ctx0" brushRef="#br0" timeOffset="1.29787E6">6802 16578 1063 0,'4'0'440'15,"6"9"-260"-15,0 3-52 16,8 21-70-16,0 7-9 0,-6 13-19 16,-1 9-5-1,-7 6-8-15,-4-2-2 16,-7-6-8-16,1-7-59 0,-1-19-176 16</inkml:trace>
  <inkml:trace contextRef="#ctx0" brushRef="#br0" timeOffset="1.29823E6">7175 16790 908 0,'9'2'387'0,"10"0"-197"16,18 0-130-16,12-2-3 16,-4 1-34-16,2 0-10 15,-14 1-38-15,-4 0-56 16</inkml:trace>
  <inkml:trace contextRef="#ctx0" brushRef="#br0" timeOffset="1.29847E6">7217 16983 831 0,'11'0'346'16,"15"0"-188"-1,11 1-43-15,6 1-2 16,-2-4-20-16,-8 2-31 16,-8 1-16-16,-6-1-21 15,-4 3-74-15</inkml:trace>
  <inkml:trace contextRef="#ctx0" brushRef="#br0" timeOffset="1.2992E6">7888 16715 542 0,'-2'-1'337'15,"-2"-3"16"-15,0 1-117 0,3 3-99 32,1 0-33-32,7 14-54 15,38 48-5-15,2-19 0 16,0 4-8-16,6 2-18 0,-8-5-4 15,-8-9-31-15,-5-5-60 16,-10-7-178 0</inkml:trace>
  <inkml:trace contextRef="#ctx0" brushRef="#br0" timeOffset="1.29943E6">8189 16725 647 0,'-8'3'361'16,"-10"4"-21"-16,-4 14-223 15,-4 6-25-15,-4 14-16 16,-3 4-15-16,-2 1-17 16,0-2-7-16,4-9-24 15,4-7-3-15,11-11-4 16,8-3-3-16,3-9-53 15,6 2-30-15,7-7-163 16</inkml:trace>
  <inkml:trace contextRef="#ctx0" brushRef="#br0" timeOffset="1.29982E6">7819 16534 456 0,'-2'-2'264'0,"12"1"18"15,3 0-161-15,16 4-53 16,8 3 5-1,6-4-22-15,7 0-16 0,4-4-21 16,0-2-2-16,-5 1-2 16,-8 0 2-16,-14-4-45 15,-8 0-26-15,-13-6-18 16,-4 0-2-16,-2 1 44 16,-4-1 32-16,-2 7 60 15,4 3 22-15,-4 6 13 16,4 3-8-16,2 11-49 15,0 1-19-15,1 2-89 16,0 3-128-16</inkml:trace>
  <inkml:trace contextRef="#ctx0" brushRef="#br0" timeOffset="1.30012E6">8655 16602 631 0,'-6'-1'359'16,"-9"-4"-19"0,-3 3-128-16,-5 9-74 15,-3 0-27 1,-1 12-48-16,-3 3-19 0,3 8-25 15,3 5-11-15,10 11-14 16,4 7-8-16,10 2-1 16,9 2 2-16,11-3 5 15,5-10 3-15,9-5 7 16,0-7-61-16,3-11-175 16</inkml:trace>
  <inkml:trace contextRef="#ctx0" brushRef="#br0" timeOffset="1.30037E6">8816 16620 877 0,'-1'2'423'0,"-8"-3"-146"16,2 7-125-16,6 12-81 15,-5-1-17-15,6 15-18 0,0 3-9 16,-2 6-14-16,-2 2-3 15,7 7-6-15,4-4-1 16,4-6 0-16,5-3-1 16,0-11 1-16,3-1-1 15,-2-11 2-15,-3-1-26 16,0-12-85-16,-2-4-44 16</inkml:trace>
  <inkml:trace contextRef="#ctx0" brushRef="#br0" timeOffset="1.30055E6">8596 16884 607 0,'-1'0'334'0,"8"0"10"16,9 3-201-16,15-3-81 15,11 0 1-15,1 0-40 16,1-2-12-16,-5 0-23 15,-5-4-87-15</inkml:trace>
  <inkml:trace contextRef="#ctx0" brushRef="#br0" timeOffset="1.30072E6">9031 16619 1116 0,'4'3'447'15,"8"6"-260"-15,7 11-81 16,11 10-53-16,0 7 9 15,-7 10-9-15,-9 0-7 16,-15 4-1-16,-7-3-14 16,-3-8-61-16,-2-2-57 15,3-19-431-15</inkml:trace>
  <inkml:trace contextRef="#ctx0" brushRef="#br0" timeOffset="1.30111E6">9618 16667 638 0,'-5'-7'412'15,"1"0"30"-15,2 7-204 0,2 12-130 16,2 8-37-16,5 14-56 15,4 7-2 1,5 14-4-16,0 0-1 16,-3-3 0-16,-4-7-14 0,-7-18-89 15,-3-5-47-15</inkml:trace>
  <inkml:trace contextRef="#ctx0" brushRef="#br0" timeOffset="1.30127E6">9477 16881 977 0,'1'2'414'16,"7"-1"-192"-16,7 1-109 15,19-3-62-15,8-3 0 16,12-2-23 0,9-4-14-16,-5-2-55 15,-2-3-93-15</inkml:trace>
  <inkml:trace contextRef="#ctx0" brushRef="#br0" timeOffset="1.30187E6">10240 16718 745 0,'-3'-1'342'0,"-5"2"-157"16,-3 6-66-16,1 10-70 15,-2 7-22-15,8 10-17 16,3 1-5-16,6 0 1 16,11-3 0-16,4-9 1 15,2-8 2-15,6-15 6 0,-2-6 2 16,-1-7 4-16,-1-5-1 15,-9-2 0-15,-2 0 0 16,-3 0 0-16,-2 4-1 16,-4 6 5-16,1 5-3 15,-4 6-1-15,0 9 2 16,3 14-9-16,-4 8-1 16,4 12-3-16,2 7-6 15,-3 3-1-15,-3 1 0 0,-9 2 3 16,-6-5 2-16,-7-6 6 15,-1-5 3-15,1-12 5 16,-1-9 1-16,0-23-6 16,-2-6-12-16,3-16-36 15,4-8-26-15,10-5-65 16,5-4-51-16</inkml:trace>
  <inkml:trace contextRef="#ctx0" brushRef="#br0" timeOffset="1.30242E6">10210 16557 631 0,'5'0'242'0,"11"2"-165"15,6 0-35-15,10 3-10 16,6-1 0-16,7 1-4 16,0-3-4-1,-2-2-4 1,-4 0-1-16,-11-1 2 15,-8-3-21-15,-8-2-35 16,-8-1-6-16,-4-7-6 16,-2 0 18-16,-2 2 48 15,-1 4 19-15,0 8 27 16,2 3 10-16,3 8 2 0,0 3-9 0,0 2-13 31,0 1-6-31,-8 0-15 16,2-1-1-16,-2-5-120 15,3-3-221-15</inkml:trace>
  <inkml:trace contextRef="#ctx0" brushRef="#br0" timeOffset="1.30274E6">10930 16528 572 0,'-14'-6'330'0,"-14"3"-32"16,-3 5-98-16,3 13-86 15,-1 4-25-15,-3 3-35 16,8 8-11-16,4 8-20 15,6 7-4-15,16 14-9 16,2 3-2-16,12 3 0 16,6-5-1-16,5-8-1 15,2-9-2-15,-3-10-45 16,2-7-34-16,3-11-217 16</inkml:trace>
  <inkml:trace contextRef="#ctx0" brushRef="#br0" timeOffset="1.303E6">11136 16647 936 0,'-1'-2'422'0,"0"1"-180"0,1 3-149 16,0-2-28 0,0 0-17-16,3 13 1 0,15 43-3 15,-13-26-1-15,-5 10-11 16,-2 2-9-16,-4 4-13 15,5 5-3-15,7-8-5 16,3-7-2-16,9-12-3 16,1-5-5-16,5-8-30 15,0 0-31-15,2-5-96 16,-1-9-54-16,-7-6-202 16</inkml:trace>
  <inkml:trace contextRef="#ctx0" brushRef="#br0" timeOffset="1.30337E6">10972 16898 648 0,'2'-3'322'16,"9"0"-91"-16,7 2-67 15,17-2-60-15,8 1-29 16,-11-1-45-1,-16 1-10-15,1 1-10 0,46-6-1 16,-9-3-76-16,-8-2-68 16,-28-3-128-16,-4-3-15 15,-6-2 76-15,0-1 78 16,-5-4 210-16,-3 2 54 0,-2-2 66 16,2 5 24-16,6 8-25 15,2 1-19-15,5 10-55 16,2 2-33-16,4 13-48 15,7 7-19-15,-2 9 19 16,-4 6 7-16,-10 9 8 16,-6 3 1-16,-14 2-30 15,-5-2-11-15,-4-8-52 16,-2-7-58-16,8-12-459 16</inkml:trace>
  <inkml:trace contextRef="#ctx0" brushRef="#br0" timeOffset="1.30372E6">11965 16832 849 0,'0'0'420'16,"4"-5"-120"-16,16 5-201 0,9-1-37 15,20 1-42 1,4 2-9-16,-1-2-6 16,-1 2-38-16,-18-2-160 15,0 1-238-15</inkml:trace>
  <inkml:trace contextRef="#ctx0" brushRef="#br0" timeOffset="1.30397E6">12019 16993 897 0,'8'-1'369'15,"20"1"-204"-15,5 1-39 16,9-1-24-16,1 5-15 15,-9-5-34-15,0 0-13 0,-10-1-18 16,0-4-7 0,-5 1-78-16,-9-5-110 0</inkml:trace>
  <inkml:trace contextRef="#ctx0" brushRef="#br0" timeOffset="1.30543E6">12897 16410 413 0,'-4'0'228'15,"-15"-4"-11"-15,-6 6-21 16,-14 5 16-16,-3 2-19 16,2 16-50-16,-2 4-16 0,2 15-76 15,4 10-14-15,9 13-20 16,8 9-10 0,24 13-1-16,13-2 1 15,19-7-3-15,5-13 0 0,12-25-5 16,1-11-25-16,5-19-154 15,12-11-256-15</inkml:trace>
  <inkml:trace contextRef="#ctx0" brushRef="#br0" timeOffset="1.30585E6">13212 16765 651 0,'-10'-17'348'0,"-1"-13"-63"16,-1-3-143-16,11 5-26 15,9 3-40-15,2 4-9 16,12 8-15-16,-1 4-6 15,6 13-9-15,3 8-16 16,1 10-12-16,-5 3 2 0,-18 7 17 16,-8 9 5-1,-22 6 2-15,-4 3-2 16,-11-4-12-16,2-6-4 0,-1-10-1 16,5-8 0-16,6-14-13 15,2-6-3-15,10-8-15 16,8-2-9-16,14-1 5 15,6 2 3-15,13 7 8 16,1 0 8-16,3 13 2 16,6 3 0-16,-2 1 0 15,-1 6 40-15,-1-5-217 16</inkml:trace>
  <inkml:trace contextRef="#ctx0" brushRef="#br0" timeOffset="1.30623E6">13678 16747 651 0,'-3'-9'357'15,"-11"-7"-84"1,-2 3-98-16,-1 2-24 15,-11 5-57-15,2 4-28 0,-1 9-42 16,-1 7-17-16,7 10-19 16,4 6-7-16,6 8-7 15,8 7 2-15,13 6 6 16,7-2 3-16,12-14 10 16,5-7 2-16,5-17 3 15,0-6 4-15,-2-11 8 16,-6-10 5-16,-8-15 11 15,-6-7 7-15,-14-4 13 16,-1-2 5-16,-17 2-2 0,0 4-9 16,-7 6-27-16,2 7-44 15,7 12-174 1</inkml:trace>
  <inkml:trace contextRef="#ctx0" brushRef="#br0" timeOffset="1.30667E6">13919 16594 925 0,'1'0'406'16,"0"3"-188"-16,6 4-131 15,1 6-32-15,1 4-10 16,-2 3-4-16,-5 9-2 16,-5 3-3-16,-6 11-9 15,-3 0-6-15,4-1-10 16,7 0-3-16,8-10-3 16,6-3-1-16,5-13-3 0,4-2 0 15,0-8-33-15,0-5-26 16,0-5-104-16,-5-11-142 15</inkml:trace>
  <inkml:trace contextRef="#ctx0" brushRef="#br0" timeOffset="1.30687E6">13816 16792 885 0,'13'1'415'16,"9"1"-182"-16,17-2-111 16,5 0-29-16,2 0-52 15,-1-5-13-15,-8 2-28 16,-5-5-56-16</inkml:trace>
  <inkml:trace contextRef="#ctx1" brushRef="#br0" timeOffset="1.15628E6">16830 19044 0</inkml:trace>
  <inkml:trace contextRef="#ctx0" brushRef="#br0" timeOffset="1.30747E6">14612 16623 760 0,'1'0'389'0,"0"0"-138"15,-1 13-105 1,-6 8-41-16,5 19-44 0,2 10-3 15,0 15-13-15,4 7-4 16,1-10-11-16,1-8-8 16,-1-20-51-16,-1-12-68 15,3-14-235-15</inkml:trace>
  <inkml:trace contextRef="#ctx0" brushRef="#br0" timeOffset="1.30764E6">14419 16886 971 0,'12'-3'396'0,"24"-2"-231"15,8-1-53-15,10-1-50 16,1 5-16-16,-4-1-31 16,0 3 13-16,-1 1-247 15</inkml:trace>
  <inkml:trace contextRef="#ctx0" brushRef="#br0" timeOffset="1.30822E6">15193 16850 395 0,'-13'-5'215'16,"-1"-8"-27"-16,-2-6-8 16,6-6-34-1,7-4-32-15,6-5-68 16,14 4-21-16,12 3 23 15,3 2 16-15,11 14 10 16,1 8-1-16,2 10-42 16,-1 12-25-16,-12 13-9 15,-14 0 1-15,-26 9 9 0,-19 6 6 16,-22-1 0-16,-3-1-16 16,2-5-80-16,4-10-57 15,14-7-69-15,4-5 10 16,15-7 63-16,6-2 62 15,12 1 105-15,7-2 18 16,11 3 19-16,11 0-7 16,6-5-33-16,7 0-9 15,4-6-135-15</inkml:trace>
  <inkml:trace contextRef="#ctx0" brushRef="#br0" timeOffset="1.3085E6">15640 16607 1061 0,'0'0'442'0,"-1"0"-276"15,-1 7-60-15,2-7-64 0,0 10-20 16,4 56-7-1,0-26 2-15,0 10 3 0,0 4-1 16,3 6-7-16,-3-7-1 16,2-9-6-1,7-3-1-15,-1-15-24 16,5-3-32-16,1-12-104 0,-2-5-120 16</inkml:trace>
  <inkml:trace contextRef="#ctx0" brushRef="#br0" timeOffset="1.30871E6">15581 16836 973 0,'13'2'394'0,"18"1"-252"15,5 1-17-15,4-2-36 0,2-1-25 16,-4-1-34 0,-5-2-10-16,-9-6-113 15</inkml:trace>
  <inkml:trace contextRef="#ctx0" brushRef="#br0" timeOffset="1.30922E6">15775 16543 616 0,'8'-9'269'15,"4"-7"-85"-15,11-3-67 16,8 4 23-16,7 3 12 16,0 4-22-16,2 13-63 15,-4 4-32-15,-14 5-19 16,-11 2 8-16,-15 6 7 16,-12 0 4-16,-14 1-1 15,-4-1-12-15,4-6-12 16,6 0-3-16,16-6-7 15,11 0 0-15,18-7 0 0,9-3 2 16,14-1 0-16,0 1-2 16,-3 0-32-16,1 4-83 15</inkml:trace>
  <inkml:trace contextRef="#ctx1" brushRef="#br0" timeOffset="1.16309E6">19040 19044 0,'0'0'0,"0"0"0,0 0 0</inkml:trace>
  <inkml:trace contextRef="#ctx0" brushRef="#br0" timeOffset="1.31446E6">16253 16895 497 0,'-1'-10'306'16,"0"-5"5"-16,9 3-158 15,6 7-22-15,8 9-42 16,3 5-29-16,1 16-21 15,-3 6-2-15,-9 0-1 16,-9 4-1-16,-7-7-6 16,-5-6-5-16,0-4-5 0,3-6 4 15,4-11 1 1,0-3-1-16,5-15-7 0,6-7-9 16,7 1-8-1,4-1-4-15,1 7 2 0,1 4 1 16,-1 4-1-16,0 3 0 15,-3 8-1 1,-1 0-1-16,-7 6 3 0,0 2 0 16,-6 4 2-16,-4 4 0 15,-3-3 2-15,-5-1 2 16,4 1 1-16,0 0 1 16,1-5-3-16,6-1 0 15,1-13 0-15,4-6-1 16,5-7 1-16,0-3 1 15,-2 6-3-15,2 6-1 16,-6 9-3-16,-4 4-2 16,1 12-57-16,-6-3-86 0</inkml:trace>
  <inkml:trace contextRef="#ctx0" brushRef="#br0" timeOffset="1.31495E6">16807 16358 959 0,'16'12'353'0,"24"20"-272"15,12 16-16-15,7 19 9 16,-6 7 3-16,-20 9 0 31,-12 8-8-31,-21 6-24 16,-8-1-11-16,-8-13-11 0,-9-15-5 0,-1-23-9 31,4-9-47-31,-1-18-160 16</inkml:trace>
  <inkml:trace contextRef="#ctx0" brushRef="#br0" timeOffset="1.31539E6">17444 16817 710 0,'2'0'339'16,"-4"5"-125"-16,2 6-97 15,-2 10-79-15,-3 4-6 16,4 10 1 0,1 3-4-16,3 0-6 15,0-2-1-15,6-10-14 16,6-1-3-16,4-8-3 16,0-8 4-16,1-7-76 0,-7-5-99 15</inkml:trace>
  <inkml:trace contextRef="#ctx0" brushRef="#br0" timeOffset="1.31556E6">17386 16699 1114 0,'1'-1'419'16,"2"1"-276"-16,6 1-114 0,5 5-99 15</inkml:trace>
  <inkml:trace contextRef="#ctx0" brushRef="#br0" timeOffset="1.31594E6">17199 16470 574 0,'10'-2'302'16,"19"-3"-16"-16,10 5-190 15,20 6-48-15,8 2-6 16,0 0-23-16,-5 0-7 0,-11-3-3 15,-11-2 0 1,-12-5-35-16,-7-4-22 16,-13-6-18-16,-6-3-2 15,-7 3 37-15,-5-6 21 16,-2 1 20-16,3 3 12 0,8 7 33 16,0 5 9-16,3 4 15 15,-2-2 2 1,0 0-8-16,9 25 2 0,6 36 1 15,-20-29-7-15,-5-3-25 16,-1-3-2-16,7-6-160 16</inkml:trace>
  <inkml:trace contextRef="#ctx0" brushRef="#br0" timeOffset="1.31643E6">18180 16705 1001 0,'0'1'398'15,"2"7"-255"1,1 6-42-16,3 16-34 16,5 7-14-16,-2 14-19 15,3 3-7-15,-2-2-7 0,-2-6-5 16,0-14-55-16,-1-2-61 0,-2-17-214 15</inkml:trace>
  <inkml:trace contextRef="#ctx0" brushRef="#br0" timeOffset="1.3166E6">18016 16934 888 0,'8'-1'438'16,"11"-1"-133"-1,11-1-144-15,5-1-20 16,22-1-48-16,2-1-26 16,9 2-40-16,-5 3-9 0,-13-4-156 0</inkml:trace>
  <inkml:trace contextRef="#ctx0" brushRef="#br0" timeOffset="1.31707E6">19005 16372 835 0,'-8'2'326'0,"-14"12"-215"15,-6 9-27-15,-9 20-21 16,-4 7-10-16,2 12-18 16,8 4 0-16,21 9-3 15,10 6-3-15,27 4-9 16,17-2-2-16,9-18-3 15,4-9-4-15,-2-19-44 16,-5-10-78-16</inkml:trace>
  <inkml:trace contextRef="#ctx0" brushRef="#br0" timeOffset="1.31728E6">19046 16869 863 0,'0'0'371'15,"4"0"-172"-15,7 2-84 16,24 2-60-16,14-2-5 16,18 0-28-16,5 0-9 15,-4-2-70-15,-2 0-174 16</inkml:trace>
  <inkml:trace contextRef="#ctx0" brushRef="#br0" timeOffset="1.31771E6">19634 16758 588 0,'4'-11'288'0,"7"-16"-90"0,-2 2-33 16,-4-1-38-16,-4 2-9 16,-2 5-25-16,-2 5-10 15,0 4-33-15,0 7-22 0,2 3-39 16,1 2-14 0,0-2-1-16,0 0 8 15,0 11 22 1,0-7 7-16,11 60 5 0,-4-3 2 15,2 11 4-15,0 6 2 0,-3-33-2 16,-3-8-3-16,3-12-7 16,-3-12-26-16,3-8-243 15</inkml:trace>
  <inkml:trace contextRef="#ctx0" brushRef="#br0" timeOffset="1.31822E6">20197 16649 518 0,'2'1'320'0,"-2"-2"-13"16,-6-2-176-16,5 3-28 16,0-1-54-16,-21-1-19 15,-38-3-13-15,31 1-3 0,3-6-5 16,2 1-6 0,4-1-8-16,-1 4-5 0,3 6-11 15,5 1 2-15,-2 10 2 16,-1 1 3-16,-2 4 14 15,1 5 7-15,5 1 11 16,4 1 3-16,9-2-2 16,5-5-1-16,10-3 1 15,7-6 0-15,10-4-2 16,4 0-2-16,6 2-6 0,2 3-3 16,-1 9 6-1,-6 4 5-15,-14 7 12 16,-9 2 6-16,-18 3 7 0,-11 1-1 15,-12-2-6-15,-5-1-4 16,-8-9-5 0,3-7-2-16,2-13-36 0,2-5-61 15</inkml:trace>
  <inkml:trace contextRef="#ctx0" brushRef="#br0" timeOffset="1.31861E6">20406 16501 596 0,'4'-3'364'15,"8"0"-73"-15,-8 4-107 0,-1 7-35 0,2 13-67 32,-3 5-12-32,-2 8-15 15,-1 3-10-15,0 6-15 16,1 3-10-16,-3 5-10 15,8 0-2-15,2 0-4 16,1-2 1-16,2-14 0 16,-1-2-2-16,1-13-44 15,3-10-45-15,2-5-124 16,3-4-101-16</inkml:trace>
  <inkml:trace contextRef="#ctx0" brushRef="#br0" timeOffset="1.31882E6">20322 16794 887 0,'2'0'387'0,"12"2"-179"15,7-1-40-15,11 4-50 16,4 0-18-16,5-5-49 15,-1-2-17-15,-1-2-34 16,-5-2-85-16</inkml:trace>
  <inkml:trace contextRef="#ctx0" brushRef="#br0" timeOffset="1.31948E6">20957 16789 664 0,'5'-1'324'0,"4"2"-76"0,1 7-119 16,2 13-56-1,-4 4-6-15,2 9-18 16,-5-2-6-16,-8-2-6 16,1-3-4-16,-2-14-9 0,1-2-4 15,2-12 2-15,2-7-2 16,3-7-6-16,2-7-4 16,9-6-11-1,0 0-6-15,8 2 1 16,0 9 1-16,-1 7 3 0,0 8 2 15,-7 10 7-15,-4 4 2 16,-1 8 5-16,-5 3 0 16,-5 0-2-16,0-4-2 15,-3-3-3-15,-1-4 0 16,3-9 0-16,3 1-2 0,11-15 0 16,3-7-2-1,7-7-1-15,1-2-2 16,1 5 0-16,1 3 0 15,-2 9 0-15,-3 3 0 16,-4 9 1-16,-3 9 2 0,-9 8 3 16,1 9 2-16,-5 4-1 15,-1 1 2-15,-3-7-116 0,0-6-219 16</inkml:trace>
  <inkml:trace contextRef="#ctx0" brushRef="#br0" timeOffset="1.31988E6">21453 16320 782 0,'16'16'332'16,"12"13"-143"-16,11 29-123 15,8 8 13-15,2 12 22 16,-3-1 3-16,-16-3-22 16,-14-3-18-16,-22 0-29 15,-12-6-8-15,-9-13-10 16,-2-9 5-16,4-18-95 16,1-10-76-16</inkml:trace>
  <inkml:trace contextRef="#ctx0" brushRef="#br0" timeOffset="1.32024E6">22184 16643 959 0,'-2'-1'456'16,"-2"-3"-174"0,2 1-131-16,2 3-104 15,0 0-25-15,0 0-42 0,0 0-75 16</inkml:trace>
  <inkml:trace contextRef="#ctx0" brushRef="#br0" timeOffset="1.32059E6">22222 16825 492 0,'-2'6'271'0,"-3"13"-39"0,-1 9-67 16,0 16-36-16,2 8-19 16,2 3-19-16,-1 4-41 15,0 4-18-15,-4-2 15 0,-8 10 52 16,-6-2 14 0,-5-14 1-16,-2-4-19 0,3-26-49 15,0-12-7-15,5-18-2 16,2-5-2-16,3-18-16 15,6-2-16-15,3-8-44 16,6 0-34-16,6-2-93 16,7-3-82-16</inkml:trace>
  <inkml:trace contextRef="#ctx0" brushRef="#br0" timeOffset="1.3212E6">21971 16303 439 0,'0'1'244'16,"-9"0"-61"-16,12-1-31 0,6 2-18 16,16 2-41-16,16-1-19 15,19 2-46 1,10-4-9-16,4-1-9 0,-6-5-1 16,-15 2 1-16,-11-1 4 15,-23 1 7 1,-8 0 2-16,-15-1-29 15,-7-1-21-15,1-1-22 0,0 3-6 16,5-1 22 0,-1-2 13-16,3 0 0 15,4-1-6-15,5 1 0 16,3 2 6-16,3-1 53 0,-7 3 24 16,1 2 17-16,4 6 7 15,0 8-8-15,0 3 8 16,-5 6 39-16,-8 6 7 15,-9 0-10-15,-3-1-21 16,-4-7-46-16,1-8-20 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08T07:07:22.578"/>
    </inkml:context>
    <inkml:brush xml:id="br0">
      <inkml:brushProperty name="width" value="0.05292" units="cm"/>
      <inkml:brushProperty name="height" value="0.05292" units="cm"/>
      <inkml:brushProperty name="color" value="#FF0000"/>
    </inkml:brush>
    <inkml:context xml:id="ctx1">
      <inkml:inkSource xml:id="inkSrc12">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0-08T07:16:05.523"/>
    </inkml:context>
  </inkml:definitions>
  <inkml:trace contextRef="#ctx0" brushRef="#br0">18830 14489 486 0,'2'-9'317'15,"2"-8"-5"-15,-4-2-86 16,-6 0-9-16,-7 0-31 16,-4 3-23-16,-7 5-49 15,-3 4-22-15,-6 11-47 16,1 9-17-16,3 10-24 0,6 7-6 16,10 6-4-16,9-1-1 15,12 1 2-15,5-5 2 16,15-4 5-16,4-5 3 15,5-8 1-15,-10-11 2 16,-13-1-2 0,-1 1 1-16,34-4 3 0,-9-5 1 0,-13-9 5 15,-25 1 0 1,-9-5-1-16,-5 4-3 0,-7 3-9 16,2 4-3-16,1 11-5 15,3 9 1-15,4 13 3 16,4 5 1-16,7 12 0 15,3 3 0-15,5 3 3 16,0 3 1-16,-2-5 5 16,1-6 0-16,0-9-2 15,-2-5-2-15,-1-16-17 16,0-2-77-16,0-8-200 16</inkml:trace>
  <inkml:trace contextRef="#ctx0" brushRef="#br0" timeOffset="490.9726">19055 14623 797 0,'1'1'437'0,"-1"-1"-90"16,1 2-217-1,-1-2-43-15,0 0-101 0,0 0-122 16</inkml:trace>
  <inkml:trace contextRef="#ctx0" brushRef="#br0" timeOffset="776.3484">19223 14538 746 0,'1'-1'385'0,"9"-2"-93"32,6 2-88-32,14 1-91 15,7 2-34-15,5 0-55 16,-1-2-13-16,-4 4-6 16,-5-3-26-16,-3 3-161 15,-1 0-150-15</inkml:trace>
  <inkml:trace contextRef="#ctx0" brushRef="#br0" timeOffset="972.152">19296 14638 519 0,'0'3'357'0,"1"3"4"16,9 0-130-16,4 1-19 15,7 0-34-15,2-3-17 16,4 1-41-16,-2-3-30 0,-3-2-49 16,-5 0-16-16,-2-1-188 15</inkml:trace>
  <inkml:trace contextRef="#ctx0" brushRef="#br0" timeOffset="1405.7203">19757 14624 865 0,'2'-1'413'0,"9"-1"-156"15,7 2-46-15,18-1-91 16,7-1-31-16,6 5-48 16,0 0-19-16,-10 4-82 15,-5 1-105-15</inkml:trace>
  <inkml:trace contextRef="#ctx0" brushRef="#br0" timeOffset="1855.9953">20242 14595 634 0,'-4'0'338'0,"-7"3"-63"0,3 5-148 15,5 4-28-15,4 7-28 16,7 0-8 0,13 3-20-16,2-4-1 0,10-7 1 15,5-2-2-15,-2-12-2 16,2-4-1-16,-6-10 13 15,-7-8 4-15,-3-4 10 16,-12-5 2-16,-11-9-12 16,-7-7-3-16,-13-15-10 15,-3-9-7-15,-17 5-17 16,0 5-6-16,-14 20-2 0,-3 14-2 16,27 26-2 15,15 2-2-31,1 1-16 0,-42 6-5 0,25 19 0 15,17 5 2-15,45 2 11 16,15 1 3-16,27-2 1 16,3-2 1-16,5-1-95 15,-5-3-142-15</inkml:trace>
  <inkml:trace contextRef="#ctx0" brushRef="#br0" timeOffset="2227.6045">20606 14620 828 0,'0'2'379'0,"-3"4"-165"16,-1 1-41-16,-2 6-52 16,0 2-24-16,0 6-34 15,-1 3-13-15,4-1-18 16,2-1-5-16,4-4-8 0,8-5-2 15,4-5-5-15,2-1-2 16,3-7-4-16,1-2-22 16,1-6-100-1,1-5-82-15</inkml:trace>
  <inkml:trace contextRef="#ctx0" brushRef="#br0" timeOffset="2472.0509">20646 14522 754 0,'-1'-2'410'0,"-2"0"-66"0,2 3-48 16,0-1-75-1,0 0-39-15,0 0-77 16,1-1-29-16,0 0-40 16,0 0 2-16,0 1-80 0</inkml:trace>
  <inkml:trace contextRef="#ctx0" brushRef="#br0" timeOffset="381366.8066">19046 14708 434 0,'0'-1'251'16,"-3"-3"-26"-16,2 4-57 0,0 0-74 16,0 0-29-16,0 0-41 15,0 17-5-15,1 36 5 16,4-23 6-16,-3 3 24 15,-2 3 0-15,2-1-2 16,1-2-6 0,2-13-28-16,3-7-7 15,-6-8-26-15,2-8-33 0,1-10-161 0</inkml:trace>
  <inkml:trace contextRef="#ctx0" brushRef="#br0" timeOffset="381707.947">19022 14654 198 0,'-4'-4'186'0,"1"-5"27"16,1 5-17-16,1 0-14 16,2 4-28-16,-1 0-4 15,0 0-2-15,0 0-6 16,11 3-27-16,12 2-20 15,31 12-49-15,-30-12-18 16,-3 0-4-16,-3 0-76 0</inkml:trace>
  <inkml:trace contextRef="#ctx0" brushRef="#br0" timeOffset="382171.8287">19053 14954 345 0,'0'1'260'16,"-3"2"24"0,3 1-78-16,-1-4-26 0,0 0-39 15,1 0-24-15,0 0-22 16,6 1-7-16,17 3-27 16,29 6-10-16,-30-7-30 15,0 4-7-15,-9-6-66 16,4-4-94-16</inkml:trace>
  <inkml:trace contextRef="#ctx0" brushRef="#br0" timeOffset="382527.701">19057 14790 561 0,'-3'0'290'16,"-1"1"-74"-16,3 2-20 0,1-3-26 16,0 0 0-16,0 0-8 15,13 4-18 1,31 19-41-16,-29-16-20 0,1-2-40 16,2-3-11-16,1-1-53 15,-3-4-133-15</inkml:trace>
  <inkml:trace contextRef="#ctx1" brushRef="#br0">25271 17044 0</inkml:trace>
  <inkml:trace contextRef="#ctx0" brushRef="#br0" timeOffset="523567.2056">17614 14789 383 0,'-8'1'230'0,"-3"0"-13"0,7-1-43 0,3-1-51 32,1 0-24-32,0 0-19 0,0 0 5 15,0 0 14-15,-2 1 5 16,2 0-13-16,0 0-16 15,0 0-14-15,0 0-1 16,10-2 11-16,20-6-2 16,58-37 9-16,-9 2-3 15,18-17-5-15,4-4 5 16,-4 2-25-16,-12 4-7 16,-21 18-18-16,-14 7-2 0,-20 14 1 15,-8 8-1-15,-14 5 3 16,-3 5 0-16,-6-1-6 15,-4 1-25-15,4 1-281 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09T11:39:15.858"/>
    </inkml:context>
    <inkml:brush xml:id="br0">
      <inkml:brushProperty name="width" value="0.05292" units="cm"/>
      <inkml:brushProperty name="height" value="0.05292" units="cm"/>
    </inkml:brush>
  </inkml:definitions>
  <inkml:trace contextRef="#ctx0" brushRef="#br0">10312 10926 94 0,'0'-4'43'16,"0"-1"-1"-16</inkml:trace>
  <inkml:trace contextRef="#ctx0" brushRef="#br0" timeOffset="163.56">10269 10997 139 0</inkml:trace>
  <inkml:trace contextRef="#ctx0" brushRef="#br0" timeOffset="719.05">8035 8505 10 0,'9'-3'2'0</inkml:trace>
  <inkml:trace contextRef="#ctx0" brushRef="#br0" timeOffset="1152.08">10355 11020 349 0,'-1'-1'145'0</inkml:trace>
  <inkml:trace contextRef="#ctx0" brushRef="#br0" timeOffset="1567.75">8027 8308 627 0,'-2'-4'234'16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09T11:42:42.361"/>
    </inkml:context>
    <inkml:brush xml:id="br0">
      <inkml:brushProperty name="width" value="0.05292" units="cm"/>
      <inkml:brushProperty name="height" value="0.05292" units="cm"/>
    </inkml:brush>
  </inkml:definitions>
  <inkml:trace contextRef="#ctx0" brushRef="#br0">8715 8568 358 0,'0'-4'196'0,"1"-7"-61"16,5 4-55-16</inkml:trace>
  <inkml:trace contextRef="#ctx0" brushRef="#br0" timeOffset="1404.6">10808 12201 572 0,'0'-1'218'0,"-1"1"-135"16</inkml:trace>
  <inkml:trace contextRef="#ctx0" brushRef="#br0" timeOffset="2050.52">8368 13527 568 0,'0'-2'207'0,"11"1"-140"15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0-03T09:27:22.871"/>
    </inkml:context>
    <inkml:brush xml:id="br0">
      <inkml:brushProperty name="width" value="0.05292" units="cm"/>
      <inkml:brushProperty name="height" value="0.05292" units="cm"/>
      <inkml:brushProperty name="color" value="#FF0000"/>
    </inkml:brush>
  </inkml:definitions>
  <inkml:trace contextRef="#ctx0" brushRef="#br0">18431 1039 86 0,'0'0'32'16,"0"0"-4"-16,0 0-7 16,0 0-6-16,0 0-3 15,0 0-3-15,0 0-4 16,-6 44 2-16,6-8-4 0,0 22 2 16,3 9-2-16,1 25 1 15,0 3-3-15,1-8 0 16,-2 5 1-16,0 0-3 15,-3-21 0-15,4-9-1 0,-4-13 1 16,0-28-1-16,3-9-5 31,-3-12-8-31,0-16-27 16,0-8 1-16,0 2 0 0,5-22 1 16</inkml:trace>
  <inkml:trace contextRef="#ctx0" brushRef="#br0" timeOffset="585.79">18433 1053 67 0,'0'0'33'16,"0"0"-7"-16,0 0-5 15,0 0-3-15,-14-41-6 16,14 41-3-16,0 0-2 0,0 0-1 15,-44 50-2-15,44-50-1 16,0 0 2-16,-55 67-2 16,55-67-2-16,-36 44 1 15,36-44-1-15,0 0-1 16,0 0 2 0,0 0 0-16,0 0-2 15,0 0 1-15,0 0 0 16,0 0-1-16,14-60 0 15,-14 60 0-15,43-40 0 16,-43 40-2-16,44-45 1 16,-44 45 0-16,31-45 0 15,-31 45 2-15,0 0 0 0,0 0-2 16,0 0 0-16,0 0 2 16,45 38 0-16,-45-38 1 15,30 70-1-15,-30-70 0 16,43 54-3-16,-43-54-9 15,38 44-29-15,-38-44-1 0,0 0 1 16,40 20-2-16</inkml:trace>
  <inkml:trace contextRef="#ctx0" brushRef="#br0" timeOffset="1034.58">18982 805 59 0,'0'0'35'0,"0"0"-2"15,-41-10-6-15,41 10-9 16,-42 39-5-16,42-39-6 15,-45 41-1-15,45-41-1 16,-35 51-1-16,35-51-1 16,-11 77-1-16,11-77 1 15,20 68 0-15,-20-68-2 0,45 34-3 16,-45-34-3-16,64 28-20 16,-64-28-16-16,63-21 0 15,-63 21-1-15,56-32-2 16</inkml:trace>
  <inkml:trace contextRef="#ctx0" brushRef="#br0" timeOffset="1420.1">19182 815 60 0,'0'0'40'0,"0"0"0"15,0 0 0-15,0 0-24 0,0 0-8 16,6 57-1-16,-6-57-2 15,4 54-1-15,-4-54-1 16,8 65-1-16,-8-65 1 16,7 55 0-16,-7-55-1 15,9 44-1-15,-9-44-2 16,0 0-3 0,0 0-3-16,0 0-16 15,0 0-21-15,0 0 0 16,0 0 0-16,0 0 2 15</inkml:trace>
  <inkml:trace contextRef="#ctx0" brushRef="#br0" timeOffset="1674.95">19081 955 42 0,'0'0'38'0,"-45"-10"2"16,45 10-1 0,0 0-14-16,0 0-10 15,0 0-6-15,56 7-6 16,-56-7 2-16,62 8-2 16,-62-8-5-16,71 0-9 15,-71 0-29-15,55-10-4 16,-55 10 3-16,43 12 0 15</inkml:trace>
  <inkml:trace contextRef="#ctx0" brushRef="#br0" timeOffset="2175.6">19409 865 74 0,'0'0'39'0,"0"0"1"16,42-22-12-1,-42 22-10-15,0 0-8 0,41 32-5 16,-41-32 1-16,0 0-1 15,48 60 0-15,-48-60-2 32,11 55-2-32,-11-55 3 0,-19 54-1 15,19-54-1-15,-43 49-2 16,43-49 0-16,-46 37-4 16,46-37-2-16,0 0-11 15,-50 12-27-15,50-12-1 16,0 0 0-16,0 0-1 15</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08T07:32:25.574"/>
    </inkml:context>
    <inkml:brush xml:id="br0">
      <inkml:brushProperty name="width" value="0.05292" units="cm"/>
      <inkml:brushProperty name="height" value="0.05292" units="cm"/>
      <inkml:brushProperty name="color" value="#FF0000"/>
    </inkml:brush>
  </inkml:definitions>
  <inkml:trace contextRef="#ctx0" brushRef="#br0">9189 11487 509 0,'-43'16'246'0,"-43"15"-63"16,14-2-29-16,28-13-3 15,15-5-3-15,31-12-41 16,17-11-28-16,38-17-40 0,29-15-11 16,36-34 17-1,25-14 8-15,31-13 0 16,1-2-6-16,6 6-20 0,-12 9-12 16,-40 9-7-1,-20 8 3-15,-41 26 3 16,-23 8 3-16,-26 19 8 0,-10 6 10 15,-21 7 7-15,-9 2-1 16,-16 0-10-16,-2-2-12 0,-5 0-13 16,5-4-1-16,14 4-5 15,5-2-6 1,18 1-9-16,4-3-3 16,16 3 1-1,10 3 2-15,7 0 10 16,6 10 1-16,-14 2 4 0,-8 8 4 15,-20 11 14-15,-10 3 10 16,-14 8 10-16,-3-2-5 0,5-4-14 0,7-9-15 16,19-14-40-16,11-8-66 31,20-13-347-31</inkml:trace>
  <inkml:trace contextRef="#ctx0" brushRef="#br0" timeOffset="407.7512">10857 10088 836 0,'-10'-7'372'0,"-15"-4"-180"16,0 4-52-16,0 14-64 16,-1 7-27-16,8 13-35 15,2 5-10-15,16 13-5 16,2 4 1-16,13 2 3 0,11 1 3 16,9-9 6-16,13-10 3 15,15-19 12-15,4-11 7 16,9-22 28-1,-5-11 20-15,-17-13 32 0,-12-6 17 16,-34-6 2-16,-13 4-16 16,-30 6-38-16,-15 3-25 15,-12 17-34-15,-6 5-13 0,5 16-15 16,10 5-21-16,12 8-85 16,4 5-69-16,14 0-182 15,3 4-163-15</inkml:trace>
  <inkml:trace contextRef="#ctx0" brushRef="#br0" timeOffset="696.1431">11044 10108 845 0,'-6'-5'439'0,"-3"-6"-133"15,3 2-115-15,1 3-41 16,5 2-57-16,-5 2-26 16,-7 9-41-16,-4 7-10 15,-13 16-15-15,3 8-2 16,-9 4 5 0,13 12-2-16,-1-1 2 0,3-3 2 15,12-7-4-15,-7-16 3 0,10-16-1 16,1-5-9-1,-2-7-100-15,-1-5-121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6D950-8120-4B8D-87B0-6F559A0FBD3A}" type="datetimeFigureOut">
              <a:rPr lang="en-US" smtClean="0"/>
              <a:t>10/13/2025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E00CC-227B-477F-B3ED-7521F37964E3}" type="slidenum">
              <a:rPr lang="en-US" smtClean="0"/>
              <a:t>‹#›</a:t>
            </a:fld>
            <a:endParaRPr lang="en-US"/>
          </a:p>
        </p:txBody>
      </p:sp>
    </p:spTree>
    <p:extLst>
      <p:ext uri="{BB962C8B-B14F-4D97-AF65-F5344CB8AC3E}">
        <p14:creationId xmlns:p14="http://schemas.microsoft.com/office/powerpoint/2010/main" val="1934505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r>
              <a:rPr lang="en-US" dirty="0"/>
              <a:t>|</a:t>
            </a:r>
            <a:r>
              <a:rPr lang="el-GR" dirty="0"/>
              <a:t>Δ</a:t>
            </a:r>
            <a:r>
              <a:rPr lang="en-US" dirty="0"/>
              <a:t>r|</a:t>
            </a:r>
            <a:r>
              <a:rPr lang="en-US" baseline="0" dirty="0"/>
              <a:t> != </a:t>
            </a:r>
            <a:r>
              <a:rPr lang="el-GR" baseline="0" dirty="0"/>
              <a:t>απόσταση που διανύει το σωματίδιο μεταξύ Α και Β</a:t>
            </a:r>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7320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5940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7832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3394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aseline="0" dirty="0">
                <a:sym typeface="Wingdings" panose="05000000000000000000" pitchFamily="2" charset="2"/>
              </a:rPr>
              <a:t/>
            </a:r>
            <a:br>
              <a:rPr lang="en-US" baseline="0" dirty="0">
                <a:sym typeface="Wingdings" panose="05000000000000000000" pitchFamily="2" charset="2"/>
              </a:rPr>
            </a:br>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6776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aseline="0" dirty="0">
                <a:sym typeface="Wingdings" panose="05000000000000000000" pitchFamily="2" charset="2"/>
              </a:rPr>
              <a:t/>
            </a:r>
            <a:br>
              <a:rPr lang="en-US" baseline="0" dirty="0">
                <a:sym typeface="Wingdings" panose="05000000000000000000" pitchFamily="2" charset="2"/>
              </a:rPr>
            </a:br>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5588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aseline="0" dirty="0">
                <a:sym typeface="Wingdings" panose="05000000000000000000" pitchFamily="2" charset="2"/>
              </a:rPr>
              <a:t/>
            </a:r>
            <a:br>
              <a:rPr lang="en-US" baseline="0" dirty="0">
                <a:sym typeface="Wingdings" panose="05000000000000000000" pitchFamily="2" charset="2"/>
              </a:rPr>
            </a:br>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3563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0882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3404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4255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2348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r>
              <a:rPr lang="el-GR" dirty="0"/>
              <a:t>Πάλι</a:t>
            </a:r>
            <a:r>
              <a:rPr lang="el-GR" baseline="0" dirty="0"/>
              <a:t> το παράδειγμα με τους παίκτες του μπάσκετ, αλλά τώρα κινούνται σε όλο το παρκέ. </a:t>
            </a:r>
            <a:r>
              <a:rPr lang="el-GR" baseline="0" dirty="0">
                <a:sym typeface="Wingdings" panose="05000000000000000000" pitchFamily="2" charset="2"/>
              </a:rPr>
              <a:t> Διανυσματική μέση ταχύτητα ~ 0, αλλά όχι και απόσταση που διανύουν.</a:t>
            </a:r>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2406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47</a:t>
            </a:fld>
            <a:endParaRPr lang="el-GR"/>
          </a:p>
        </p:txBody>
      </p:sp>
    </p:spTree>
    <p:extLst>
      <p:ext uri="{BB962C8B-B14F-4D97-AF65-F5344CB8AC3E}">
        <p14:creationId xmlns:p14="http://schemas.microsoft.com/office/powerpoint/2010/main" val="398998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a:t>
            </a:r>
            <a:r>
              <a:rPr lang="el-GR" baseline="0" dirty="0"/>
              <a:t> εκφώνηση μας λέει ότι το σωματίδιο κινείται προς τα κάτω και δεξιά. Ενώ το σωματίδιο έχει επιτάχυνση στο </a:t>
            </a:r>
            <a:r>
              <a:rPr lang="en-US" baseline="0" dirty="0"/>
              <a:t>x-</a:t>
            </a:r>
            <a:r>
              <a:rPr lang="el-GR" baseline="0" dirty="0"/>
              <a:t>άξονα, στον </a:t>
            </a:r>
            <a:r>
              <a:rPr lang="en-US" baseline="0" dirty="0"/>
              <a:t>y-</a:t>
            </a:r>
            <a:r>
              <a:rPr lang="el-GR" baseline="0" dirty="0"/>
              <a:t>άξονα έχει σταθερή ταχύτητα (μηδενική επιτάχυνση). </a:t>
            </a:r>
            <a:br>
              <a:rPr lang="el-GR" baseline="0" dirty="0"/>
            </a:br>
            <a:r>
              <a:rPr lang="el-GR" baseline="0" dirty="0"/>
              <a:t>Το πρόβλημα έχει κίνηση και στις δυο διαστάσεις. Όμως, στον </a:t>
            </a:r>
            <a:r>
              <a:rPr lang="en-US" baseline="0" dirty="0"/>
              <a:t>x-</a:t>
            </a:r>
            <a:r>
              <a:rPr lang="el-GR" baseline="0" dirty="0"/>
              <a:t>άξονα είναι πρόβλημα σωματιδίου υπό σταθερή επιτάχυνση ενώ στον </a:t>
            </a:r>
            <a:r>
              <a:rPr lang="en-US" baseline="0" dirty="0"/>
              <a:t>y-</a:t>
            </a:r>
            <a:r>
              <a:rPr lang="el-GR" baseline="0" dirty="0"/>
              <a:t>άξονα είναι πρόβλημα σωματιδίου υπό σταθερή ταχύτητα.</a:t>
            </a:r>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9904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a:t>
            </a:r>
            <a:r>
              <a:rPr lang="el-GR" baseline="0" dirty="0"/>
              <a:t> εκφώνηση μας λέει ότι το σωματίδιο κινείται προς τα κάτω και δεξιά. Ενώ το σωματίδιο έχει επιτάχυνση στο </a:t>
            </a:r>
            <a:r>
              <a:rPr lang="en-US" baseline="0" dirty="0"/>
              <a:t>x-</a:t>
            </a:r>
            <a:r>
              <a:rPr lang="el-GR" baseline="0" dirty="0"/>
              <a:t>άξονα, στον </a:t>
            </a:r>
            <a:r>
              <a:rPr lang="en-US" baseline="0" dirty="0"/>
              <a:t>y-</a:t>
            </a:r>
            <a:r>
              <a:rPr lang="el-GR" baseline="0" dirty="0"/>
              <a:t>άξονα έχει σταθερή ταχύτητα (μηδενική επιτάχυνση). </a:t>
            </a:r>
            <a:br>
              <a:rPr lang="el-GR" baseline="0" dirty="0"/>
            </a:br>
            <a:r>
              <a:rPr lang="el-GR" baseline="0" dirty="0"/>
              <a:t>Το πρόβλημα έχει κίνηση και στις δυο διαστάσεις. Όμως, στον </a:t>
            </a:r>
            <a:r>
              <a:rPr lang="en-US" baseline="0" dirty="0"/>
              <a:t>x-</a:t>
            </a:r>
            <a:r>
              <a:rPr lang="el-GR" baseline="0" dirty="0"/>
              <a:t>άξονα είναι πρόβλημα σωματιδίου υπό σταθερή επιτάχυνση ενώ στον </a:t>
            </a:r>
            <a:r>
              <a:rPr lang="en-US" baseline="0" dirty="0"/>
              <a:t>y-</a:t>
            </a:r>
            <a:r>
              <a:rPr lang="el-GR" baseline="0" dirty="0"/>
              <a:t>άξονα είναι πρόβλημα σωματιδίου υπό σταθερή ταχύτητα.</a:t>
            </a:r>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1316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aseline="0" dirty="0"/>
              <a:t> </a:t>
            </a:r>
            <a:r>
              <a:rPr lang="en-US" baseline="0" dirty="0" err="1"/>
              <a:t>vf</a:t>
            </a:r>
            <a:r>
              <a:rPr lang="en-US" baseline="0" dirty="0"/>
              <a:t> = [(20 + 4)</a:t>
            </a:r>
            <a:r>
              <a:rPr lang="en-US" baseline="0" dirty="0" err="1"/>
              <a:t>i</a:t>
            </a:r>
            <a:r>
              <a:rPr lang="en-US" baseline="0" dirty="0"/>
              <a:t> – 15j]</a:t>
            </a:r>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8346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aseline="0" dirty="0"/>
              <a:t> </a:t>
            </a:r>
            <a:r>
              <a:rPr lang="en-US" baseline="0" dirty="0" err="1"/>
              <a:t>vf</a:t>
            </a:r>
            <a:r>
              <a:rPr lang="en-US" baseline="0" dirty="0"/>
              <a:t> = (40i – 15j) m/s</a:t>
            </a:r>
          </a:p>
          <a:p>
            <a:r>
              <a:rPr lang="en-US" baseline="0" dirty="0"/>
              <a:t> </a:t>
            </a:r>
            <a:r>
              <a:rPr lang="el-GR" baseline="0" dirty="0"/>
              <a:t>θ = </a:t>
            </a:r>
            <a:r>
              <a:rPr lang="en-US" baseline="0" dirty="0" err="1"/>
              <a:t>arctan</a:t>
            </a:r>
            <a:r>
              <a:rPr lang="en-US" baseline="0" dirty="0"/>
              <a:t>(</a:t>
            </a:r>
            <a:r>
              <a:rPr lang="en-US" baseline="0" dirty="0" err="1"/>
              <a:t>uyf</a:t>
            </a:r>
            <a:r>
              <a:rPr lang="en-US" baseline="0" dirty="0"/>
              <a:t>/</a:t>
            </a:r>
            <a:r>
              <a:rPr lang="en-US" baseline="0" dirty="0" err="1"/>
              <a:t>uxf</a:t>
            </a:r>
            <a:r>
              <a:rPr lang="en-US" baseline="0" dirty="0"/>
              <a:t>) = -21^o</a:t>
            </a:r>
          </a:p>
          <a:p>
            <a:r>
              <a:rPr lang="en-US" baseline="0" dirty="0"/>
              <a:t> </a:t>
            </a:r>
            <a:r>
              <a:rPr lang="en-US" baseline="0" dirty="0" err="1"/>
              <a:t>uf</a:t>
            </a:r>
            <a:r>
              <a:rPr lang="en-US" baseline="0" dirty="0"/>
              <a:t> = |</a:t>
            </a:r>
            <a:r>
              <a:rPr lang="en-US" baseline="0" dirty="0" err="1"/>
              <a:t>vf</a:t>
            </a:r>
            <a:r>
              <a:rPr lang="en-US" baseline="0" dirty="0"/>
              <a:t>| = 43 m/s</a:t>
            </a:r>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3051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aseline="0" dirty="0"/>
              <a:t> </a:t>
            </a:r>
            <a:r>
              <a:rPr lang="en-US" baseline="0" dirty="0" err="1"/>
              <a:t>xf</a:t>
            </a:r>
            <a:r>
              <a:rPr lang="en-US" baseline="0" dirty="0"/>
              <a:t> = 20t + 2t^2</a:t>
            </a:r>
          </a:p>
          <a:p>
            <a:r>
              <a:rPr lang="en-US" baseline="0" dirty="0"/>
              <a:t> </a:t>
            </a:r>
            <a:r>
              <a:rPr lang="en-US" baseline="0" dirty="0" err="1"/>
              <a:t>yf</a:t>
            </a:r>
            <a:r>
              <a:rPr lang="en-US" baseline="0" dirty="0"/>
              <a:t> = -15t</a:t>
            </a:r>
          </a:p>
          <a:p>
            <a:r>
              <a:rPr lang="en-US" baseline="0" dirty="0"/>
              <a:t> </a:t>
            </a:r>
            <a:r>
              <a:rPr lang="en-US" baseline="0" dirty="0" err="1"/>
              <a:t>rf</a:t>
            </a:r>
            <a:r>
              <a:rPr lang="en-US" baseline="0" dirty="0"/>
              <a:t> = (20t + 2t^2)</a:t>
            </a:r>
            <a:r>
              <a:rPr lang="en-US" baseline="0" dirty="0" err="1"/>
              <a:t>i</a:t>
            </a:r>
            <a:r>
              <a:rPr lang="en-US" baseline="0" dirty="0"/>
              <a:t> – 15j</a:t>
            </a:r>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152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1229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268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01F68-C23C-4354-8B88-60C2E4521CAB}"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EA415-368B-447D-AEF2-A0C584D9E4C6}" type="slidenum">
              <a:rPr lang="en-US" smtClean="0"/>
              <a:t>‹#›</a:t>
            </a:fld>
            <a:endParaRPr lang="en-US"/>
          </a:p>
        </p:txBody>
      </p:sp>
    </p:spTree>
    <p:extLst>
      <p:ext uri="{BB962C8B-B14F-4D97-AF65-F5344CB8AC3E}">
        <p14:creationId xmlns:p14="http://schemas.microsoft.com/office/powerpoint/2010/main" val="108786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01F68-C23C-4354-8B88-60C2E4521CAB}"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EA415-368B-447D-AEF2-A0C584D9E4C6}" type="slidenum">
              <a:rPr lang="en-US" smtClean="0"/>
              <a:t>‹#›</a:t>
            </a:fld>
            <a:endParaRPr lang="en-US"/>
          </a:p>
        </p:txBody>
      </p:sp>
    </p:spTree>
    <p:extLst>
      <p:ext uri="{BB962C8B-B14F-4D97-AF65-F5344CB8AC3E}">
        <p14:creationId xmlns:p14="http://schemas.microsoft.com/office/powerpoint/2010/main" val="59329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01F68-C23C-4354-8B88-60C2E4521CAB}"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EA415-368B-447D-AEF2-A0C584D9E4C6}" type="slidenum">
              <a:rPr lang="en-US" smtClean="0"/>
              <a:t>‹#›</a:t>
            </a:fld>
            <a:endParaRPr lang="en-US"/>
          </a:p>
        </p:txBody>
      </p:sp>
    </p:spTree>
    <p:extLst>
      <p:ext uri="{BB962C8B-B14F-4D97-AF65-F5344CB8AC3E}">
        <p14:creationId xmlns:p14="http://schemas.microsoft.com/office/powerpoint/2010/main" val="2852326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733367"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7" y="4421084"/>
            <a:ext cx="3309803" cy="1260629"/>
          </a:xfrm>
        </p:spPr>
        <p:txBody>
          <a:bodyPr>
            <a:normAutofit/>
          </a:bodyPr>
          <a:lstStyle>
            <a:lvl1pPr marL="0" indent="0" algn="l">
              <a:buNone/>
              <a:defRPr sz="1800">
                <a:solidFill>
                  <a:srgbClr val="42424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1D8BD707-D9CF-40AE-B4C6-C98DA3205C09}" type="datetimeFigureOut">
              <a:rPr lang="en-US" smtClean="0"/>
              <a:pPr/>
              <a:t>10/13/2025</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5303520" y="5719970"/>
            <a:ext cx="2831592" cy="365125"/>
          </a:xfrm>
        </p:spPr>
        <p:txBody>
          <a:bodyPr>
            <a:normAutofit/>
          </a:bodyPr>
          <a:lstStyle>
            <a:lvl1pPr>
              <a:defRPr>
                <a:solidFill>
                  <a:schemeClr val="accent1"/>
                </a:solidFill>
              </a:defRPr>
            </a:lvl1pPr>
          </a:lstStyle>
          <a:p>
            <a:endParaRPr lang="en-US" dirty="0">
              <a:solidFill>
                <a:srgbClr val="0F6FC6"/>
              </a:solidFill>
            </a:endParaRPr>
          </a:p>
        </p:txBody>
      </p:sp>
      <p:sp>
        <p:nvSpPr>
          <p:cNvPr id="6" name="Slide Number Placeholder 5"/>
          <p:cNvSpPr>
            <a:spLocks noGrp="1"/>
          </p:cNvSpPr>
          <p:nvPr>
            <p:ph type="sldNum" sz="quarter" idx="12"/>
          </p:nvPr>
        </p:nvSpPr>
        <p:spPr>
          <a:xfrm>
            <a:off x="4649097" y="5719970"/>
            <a:ext cx="643666" cy="365125"/>
          </a:xfrm>
        </p:spPr>
        <p:txBody>
          <a:bodyPr/>
          <a:lstStyle>
            <a:lvl1pPr>
              <a:defRPr>
                <a:solidFill>
                  <a:schemeClr val="accent1"/>
                </a:solidFill>
              </a:defRPr>
            </a:lvl1pPr>
          </a:lstStyle>
          <a:p>
            <a:fld id="{B6F15528-21DE-4FAA-801E-634DDDAF4B2B}" type="slidenum">
              <a:rPr lang="en-US" smtClean="0">
                <a:solidFill>
                  <a:srgbClr val="0F6FC6"/>
                </a:solidFill>
              </a:rPr>
              <a:pPr/>
              <a:t>‹#›</a:t>
            </a:fld>
            <a:endParaRPr lang="en-US" dirty="0">
              <a:solidFill>
                <a:srgbClr val="0F6FC6"/>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187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dirty="0"/>
          </a:p>
        </p:txBody>
      </p:sp>
      <p:sp>
        <p:nvSpPr>
          <p:cNvPr id="5" name="Footer Placeholder 4"/>
          <p:cNvSpPr>
            <a:spLocks noGrp="1"/>
          </p:cNvSpPr>
          <p:nvPr>
            <p:ph type="ftr" sz="quarter" idx="11"/>
          </p:nvPr>
        </p:nvSpPr>
        <p:spPr/>
        <p:txBody>
          <a:bodyPr/>
          <a:lstStyle/>
          <a:p>
            <a:endParaRPr lang="en-US" dirty="0">
              <a:solidFill>
                <a:srgbClr val="0F6FC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74113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7" y="2900831"/>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6" y="4267204"/>
            <a:ext cx="6637467" cy="1520413"/>
          </a:xfrm>
        </p:spPr>
        <p:txBody>
          <a:bodyPr anchor="t"/>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dirty="0"/>
          </a:p>
        </p:txBody>
      </p:sp>
      <p:sp>
        <p:nvSpPr>
          <p:cNvPr id="5" name="Footer Placeholder 4"/>
          <p:cNvSpPr>
            <a:spLocks noGrp="1"/>
          </p:cNvSpPr>
          <p:nvPr>
            <p:ph type="ftr" sz="quarter" idx="11"/>
          </p:nvPr>
        </p:nvSpPr>
        <p:spPr/>
        <p:txBody>
          <a:bodyPr/>
          <a:lstStyle/>
          <a:p>
            <a:endParaRPr lang="en-US" dirty="0">
              <a:solidFill>
                <a:srgbClr val="0F6FC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66886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10/13/2025</a:t>
            </a:fld>
            <a:endParaRPr lang="en-US" dirty="0"/>
          </a:p>
        </p:txBody>
      </p:sp>
      <p:sp>
        <p:nvSpPr>
          <p:cNvPr id="6" name="Footer Placeholder 5"/>
          <p:cNvSpPr>
            <a:spLocks noGrp="1"/>
          </p:cNvSpPr>
          <p:nvPr>
            <p:ph type="ftr" sz="quarter" idx="11"/>
          </p:nvPr>
        </p:nvSpPr>
        <p:spPr/>
        <p:txBody>
          <a:bodyPr/>
          <a:lstStyle/>
          <a:p>
            <a:endParaRPr lang="en-US" dirty="0">
              <a:solidFill>
                <a:srgbClr val="0F6FC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9235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2" y="2316009"/>
            <a:ext cx="3057148" cy="639762"/>
          </a:xfrm>
        </p:spPr>
        <p:txBody>
          <a:bodyPr anchor="b"/>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8"/>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9" y="2316010"/>
            <a:ext cx="3055717" cy="639762"/>
          </a:xfrm>
        </p:spPr>
        <p:txBody>
          <a:bodyPr anchor="b"/>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8"/>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10/13/2025</a:t>
            </a:fld>
            <a:endParaRPr lang="en-US" dirty="0"/>
          </a:p>
        </p:txBody>
      </p:sp>
      <p:sp>
        <p:nvSpPr>
          <p:cNvPr id="8" name="Footer Placeholder 7"/>
          <p:cNvSpPr>
            <a:spLocks noGrp="1"/>
          </p:cNvSpPr>
          <p:nvPr>
            <p:ph type="ftr" sz="quarter" idx="11"/>
          </p:nvPr>
        </p:nvSpPr>
        <p:spPr/>
        <p:txBody>
          <a:bodyPr/>
          <a:lstStyle/>
          <a:p>
            <a:endParaRPr lang="en-US" dirty="0">
              <a:solidFill>
                <a:srgbClr val="0F6FC6"/>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93937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10/13/2025</a:t>
            </a:fld>
            <a:endParaRPr lang="en-US" dirty="0"/>
          </a:p>
        </p:txBody>
      </p:sp>
      <p:sp>
        <p:nvSpPr>
          <p:cNvPr id="4" name="Footer Placeholder 3"/>
          <p:cNvSpPr>
            <a:spLocks noGrp="1"/>
          </p:cNvSpPr>
          <p:nvPr>
            <p:ph type="ftr" sz="quarter" idx="11"/>
          </p:nvPr>
        </p:nvSpPr>
        <p:spPr/>
        <p:txBody>
          <a:bodyPr/>
          <a:lstStyle/>
          <a:p>
            <a:endParaRPr lang="en-US" dirty="0">
              <a:solidFill>
                <a:srgbClr val="0F6FC6"/>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12160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10/13/2025</a:t>
            </a:fld>
            <a:endParaRPr lang="en-US" dirty="0"/>
          </a:p>
        </p:txBody>
      </p:sp>
      <p:sp>
        <p:nvSpPr>
          <p:cNvPr id="3" name="Footer Placeholder 2"/>
          <p:cNvSpPr>
            <a:spLocks noGrp="1"/>
          </p:cNvSpPr>
          <p:nvPr>
            <p:ph type="ftr" sz="quarter" idx="11"/>
          </p:nvPr>
        </p:nvSpPr>
        <p:spPr/>
        <p:txBody>
          <a:bodyPr/>
          <a:lstStyle/>
          <a:p>
            <a:endParaRPr lang="en-US" dirty="0">
              <a:solidFill>
                <a:srgbClr val="0F6FC6"/>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56729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Date Placeholder 4"/>
          <p:cNvSpPr>
            <a:spLocks noGrp="1"/>
          </p:cNvSpPr>
          <p:nvPr>
            <p:ph type="dt" sz="half" idx="10"/>
          </p:nvPr>
        </p:nvSpPr>
        <p:spPr/>
        <p:txBody>
          <a:bodyPr/>
          <a:lstStyle/>
          <a:p>
            <a:fld id="{1D8BD707-D9CF-40AE-B4C6-C98DA3205C09}" type="datetimeFigureOut">
              <a:rPr lang="en-US" smtClean="0"/>
              <a:pPr/>
              <a:t>10/13/2025</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3" y="601887"/>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45896"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641448" y="5724839"/>
            <a:ext cx="3493664" cy="365125"/>
          </a:xfrm>
        </p:spPr>
        <p:txBody>
          <a:bodyPr>
            <a:normAutofit/>
          </a:bodyPr>
          <a:lstStyle/>
          <a:p>
            <a:endParaRPr lang="en-US" dirty="0">
              <a:solidFill>
                <a:srgbClr val="0F6FC6"/>
              </a:solidFill>
            </a:endParaRPr>
          </a:p>
        </p:txBody>
      </p:sp>
      <p:sp>
        <p:nvSpPr>
          <p:cNvPr id="2" name="Title 1"/>
          <p:cNvSpPr>
            <a:spLocks noGrp="1"/>
          </p:cNvSpPr>
          <p:nvPr>
            <p:ph type="title"/>
          </p:nvPr>
        </p:nvSpPr>
        <p:spPr>
          <a:xfrm>
            <a:off x="4739833" y="2657438"/>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3" y="4136994"/>
            <a:ext cx="3298784" cy="1517904"/>
          </a:xfrm>
        </p:spPr>
        <p:txBody>
          <a:bodyPr>
            <a:normAutofit/>
          </a:bodyPr>
          <a:lstStyle>
            <a:lvl1pPr marL="0" indent="0">
              <a:buNone/>
              <a:defRPr sz="1600">
                <a:solidFill>
                  <a:srgbClr val="42424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415062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01F68-C23C-4354-8B88-60C2E4521CAB}"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EA415-368B-447D-AEF2-A0C584D9E4C6}" type="slidenum">
              <a:rPr lang="en-US" smtClean="0"/>
              <a:t>‹#›</a:t>
            </a:fld>
            <a:endParaRPr lang="en-US"/>
          </a:p>
        </p:txBody>
      </p:sp>
    </p:spTree>
    <p:extLst>
      <p:ext uri="{BB962C8B-B14F-4D97-AF65-F5344CB8AC3E}">
        <p14:creationId xmlns:p14="http://schemas.microsoft.com/office/powerpoint/2010/main" val="1666600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p:cNvSpPr/>
          <p:nvPr/>
        </p:nvSpPr>
        <p:spPr>
          <a:xfrm>
            <a:off x="905573" y="601887"/>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10" y="693795"/>
            <a:ext cx="3359623" cy="5468112"/>
          </a:xfrm>
        </p:spPr>
        <p:txBody>
          <a:bodyPr/>
          <a:lstStyle>
            <a:lvl1pPr marL="0" indent="0">
              <a:buNone/>
              <a:defRPr sz="3200">
                <a:solidFill>
                  <a:schemeClr val="accent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2" y="4133092"/>
            <a:ext cx="3300573" cy="1519561"/>
          </a:xfrm>
        </p:spPr>
        <p:txBody>
          <a:bodyPr>
            <a:normAutofit/>
          </a:bodyPr>
          <a:lstStyle>
            <a:lvl1pPr marL="0" indent="0">
              <a:buNone/>
              <a:defRPr sz="1600">
                <a:solidFill>
                  <a:srgbClr val="42424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10/13/2025</a:t>
            </a:fld>
            <a:endParaRPr lang="en-US" dirty="0"/>
          </a:p>
        </p:txBody>
      </p:sp>
      <p:sp>
        <p:nvSpPr>
          <p:cNvPr id="6" name="Footer Placeholder 5"/>
          <p:cNvSpPr>
            <a:spLocks noGrp="1"/>
          </p:cNvSpPr>
          <p:nvPr>
            <p:ph type="ftr" sz="quarter" idx="11"/>
          </p:nvPr>
        </p:nvSpPr>
        <p:spPr>
          <a:xfrm>
            <a:off x="4641448" y="5724839"/>
            <a:ext cx="3493664" cy="365125"/>
          </a:xfrm>
        </p:spPr>
        <p:txBody>
          <a:bodyPr>
            <a:normAutofit/>
          </a:bodyPr>
          <a:lstStyle/>
          <a:p>
            <a:endParaRPr lang="en-US" dirty="0">
              <a:solidFill>
                <a:srgbClr val="0F6FC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19893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dirty="0"/>
          </a:p>
        </p:txBody>
      </p:sp>
      <p:sp>
        <p:nvSpPr>
          <p:cNvPr id="5" name="Footer Placeholder 4"/>
          <p:cNvSpPr>
            <a:spLocks noGrp="1"/>
          </p:cNvSpPr>
          <p:nvPr>
            <p:ph type="ftr" sz="quarter" idx="11"/>
          </p:nvPr>
        </p:nvSpPr>
        <p:spPr/>
        <p:txBody>
          <a:bodyPr/>
          <a:lstStyle/>
          <a:p>
            <a:endParaRPr lang="en-US" dirty="0">
              <a:solidFill>
                <a:srgbClr val="0F6FC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42010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7"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dirty="0"/>
          </a:p>
        </p:txBody>
      </p:sp>
      <p:sp>
        <p:nvSpPr>
          <p:cNvPr id="5" name="Footer Placeholder 4"/>
          <p:cNvSpPr>
            <a:spLocks noGrp="1"/>
          </p:cNvSpPr>
          <p:nvPr>
            <p:ph type="ftr" sz="quarter" idx="11"/>
          </p:nvPr>
        </p:nvSpPr>
        <p:spPr/>
        <p:txBody>
          <a:bodyPr/>
          <a:lstStyle/>
          <a:p>
            <a:endParaRPr lang="en-US" dirty="0">
              <a:solidFill>
                <a:srgbClr val="0F6FC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0527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24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10/13/2025</a:t>
            </a:fld>
            <a:endParaRPr kumimoji="0" lang="en-US" sz="24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0F6FC6"/>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626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625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72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9678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40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297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39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F01F68-C23C-4354-8B88-60C2E4521CAB}"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EA415-368B-447D-AEF2-A0C584D9E4C6}" type="slidenum">
              <a:rPr lang="en-US" smtClean="0"/>
              <a:t>‹#›</a:t>
            </a:fld>
            <a:endParaRPr lang="en-US"/>
          </a:p>
        </p:txBody>
      </p:sp>
    </p:spTree>
    <p:extLst>
      <p:ext uri="{BB962C8B-B14F-4D97-AF65-F5344CB8AC3E}">
        <p14:creationId xmlns:p14="http://schemas.microsoft.com/office/powerpoint/2010/main" val="3180983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0426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162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208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981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24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10/13/2025</a:t>
            </a:fld>
            <a:endParaRPr kumimoji="0" lang="en-US" sz="24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0F6FC6"/>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140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461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637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237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266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31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01F68-C23C-4354-8B88-60C2E4521CAB}"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EA415-368B-447D-AEF2-A0C584D9E4C6}" type="slidenum">
              <a:rPr lang="en-US" smtClean="0"/>
              <a:t>‹#›</a:t>
            </a:fld>
            <a:endParaRPr lang="en-US"/>
          </a:p>
        </p:txBody>
      </p:sp>
    </p:spTree>
    <p:extLst>
      <p:ext uri="{BB962C8B-B14F-4D97-AF65-F5344CB8AC3E}">
        <p14:creationId xmlns:p14="http://schemas.microsoft.com/office/powerpoint/2010/main" val="2671138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9139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963958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4360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6272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9347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24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10/13/2025</a:t>
            </a:fld>
            <a:endParaRPr kumimoji="0" lang="en-US" sz="24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0F6FC6"/>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6700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3839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0391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51032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01F68-C23C-4354-8B88-60C2E4521CAB}" type="datetimeFigureOut">
              <a:rPr lang="en-US" smtClean="0"/>
              <a:t>10/13/2025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3EA415-368B-447D-AEF2-A0C584D9E4C6}" type="slidenum">
              <a:rPr lang="en-US" smtClean="0"/>
              <a:t>‹#›</a:t>
            </a:fld>
            <a:endParaRPr lang="en-US"/>
          </a:p>
        </p:txBody>
      </p:sp>
    </p:spTree>
    <p:extLst>
      <p:ext uri="{BB962C8B-B14F-4D97-AF65-F5344CB8AC3E}">
        <p14:creationId xmlns:p14="http://schemas.microsoft.com/office/powerpoint/2010/main" val="15786750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5509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2844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339935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7650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1782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2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01F68-C23C-4354-8B88-60C2E4521CAB}" type="datetimeFigureOut">
              <a:rPr lang="en-US" smtClean="0"/>
              <a:t>10/13/2025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3EA415-368B-447D-AEF2-A0C584D9E4C6}" type="slidenum">
              <a:rPr lang="en-US" smtClean="0"/>
              <a:t>‹#›</a:t>
            </a:fld>
            <a:endParaRPr lang="en-US"/>
          </a:p>
        </p:txBody>
      </p:sp>
    </p:spTree>
    <p:extLst>
      <p:ext uri="{BB962C8B-B14F-4D97-AF65-F5344CB8AC3E}">
        <p14:creationId xmlns:p14="http://schemas.microsoft.com/office/powerpoint/2010/main" val="238945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01F68-C23C-4354-8B88-60C2E4521CAB}" type="datetimeFigureOut">
              <a:rPr lang="en-US" smtClean="0"/>
              <a:t>10/13/2025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3EA415-368B-447D-AEF2-A0C584D9E4C6}" type="slidenum">
              <a:rPr lang="en-US" smtClean="0"/>
              <a:t>‹#›</a:t>
            </a:fld>
            <a:endParaRPr lang="en-US"/>
          </a:p>
        </p:txBody>
      </p:sp>
    </p:spTree>
    <p:extLst>
      <p:ext uri="{BB962C8B-B14F-4D97-AF65-F5344CB8AC3E}">
        <p14:creationId xmlns:p14="http://schemas.microsoft.com/office/powerpoint/2010/main" val="154070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F01F68-C23C-4354-8B88-60C2E4521CAB}"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EA415-368B-447D-AEF2-A0C584D9E4C6}" type="slidenum">
              <a:rPr lang="en-US" smtClean="0"/>
              <a:t>‹#›</a:t>
            </a:fld>
            <a:endParaRPr lang="en-US"/>
          </a:p>
        </p:txBody>
      </p:sp>
    </p:spTree>
    <p:extLst>
      <p:ext uri="{BB962C8B-B14F-4D97-AF65-F5344CB8AC3E}">
        <p14:creationId xmlns:p14="http://schemas.microsoft.com/office/powerpoint/2010/main" val="2551534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F01F68-C23C-4354-8B88-60C2E4521CAB}"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EA415-368B-447D-AEF2-A0C584D9E4C6}" type="slidenum">
              <a:rPr lang="en-US" smtClean="0"/>
              <a:t>‹#›</a:t>
            </a:fld>
            <a:endParaRPr lang="en-US"/>
          </a:p>
        </p:txBody>
      </p:sp>
    </p:spTree>
    <p:extLst>
      <p:ext uri="{BB962C8B-B14F-4D97-AF65-F5344CB8AC3E}">
        <p14:creationId xmlns:p14="http://schemas.microsoft.com/office/powerpoint/2010/main" val="15521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01F68-C23C-4354-8B88-60C2E4521CAB}" type="datetimeFigureOut">
              <a:rPr lang="en-US" smtClean="0"/>
              <a:t>10/13/2025</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EA415-368B-447D-AEF2-A0C584D9E4C6}" type="slidenum">
              <a:rPr lang="en-US" smtClean="0"/>
              <a:t>‹#›</a:t>
            </a:fld>
            <a:endParaRPr lang="en-US"/>
          </a:p>
        </p:txBody>
      </p:sp>
    </p:spTree>
    <p:extLst>
      <p:ext uri="{BB962C8B-B14F-4D97-AF65-F5344CB8AC3E}">
        <p14:creationId xmlns:p14="http://schemas.microsoft.com/office/powerpoint/2010/main" val="1481729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6" name="Rectangle 65"/>
          <p:cNvSpPr/>
          <p:nvPr/>
        </p:nvSpPr>
        <p:spPr>
          <a:xfrm>
            <a:off x="457200" y="333491"/>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738351" y="710292"/>
            <a:ext cx="7415050" cy="5806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38351" y="1425591"/>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6"/>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10/13/2025</a:t>
            </a:fld>
            <a:endParaRPr lang="en-US" dirty="0"/>
          </a:p>
        </p:txBody>
      </p:sp>
      <p:sp>
        <p:nvSpPr>
          <p:cNvPr id="5" name="Footer Placeholder 4"/>
          <p:cNvSpPr>
            <a:spLocks noGrp="1"/>
          </p:cNvSpPr>
          <p:nvPr>
            <p:ph type="ftr" sz="quarter" idx="3"/>
          </p:nvPr>
        </p:nvSpPr>
        <p:spPr>
          <a:xfrm>
            <a:off x="4641448" y="5852164"/>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0F6FC6"/>
              </a:solidFill>
            </a:endParaRPr>
          </a:p>
        </p:txBody>
      </p:sp>
      <p:sp>
        <p:nvSpPr>
          <p:cNvPr id="6" name="Slide Number Placeholder 5"/>
          <p:cNvSpPr>
            <a:spLocks noGrp="1"/>
          </p:cNvSpPr>
          <p:nvPr>
            <p:ph type="sldNum" sz="quarter" idx="4"/>
          </p:nvPr>
        </p:nvSpPr>
        <p:spPr>
          <a:xfrm>
            <a:off x="4649096" y="224495"/>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32883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274313" algn="l" defTabSz="914377"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64" indent="-274313" algn="l" defTabSz="914377"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377" indent="-228594" algn="l" defTabSz="914377"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684" indent="-228594" algn="l" defTabSz="914377"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47" indent="-228594" algn="l" defTabSz="914377"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866" indent="-228594" algn="l" defTabSz="914377"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29" indent="-228594" algn="l" defTabSz="914377"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192" indent="-228594" algn="l" defTabSz="914377"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355" indent="-228594" algn="l" defTabSz="914377"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738350" y="710292"/>
            <a:ext cx="7415050" cy="5806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38350" y="1425591"/>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424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738350" y="710292"/>
            <a:ext cx="7415050" cy="5806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38350" y="1425591"/>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7826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738350" y="710292"/>
            <a:ext cx="7415050" cy="5806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38350" y="1425591"/>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0157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34.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33.png"/><Relationship Id="rId5" Type="http://schemas.openxmlformats.org/officeDocument/2006/relationships/image" Target="../media/image21.png"/><Relationship Id="rId10" Type="http://schemas.openxmlformats.org/officeDocument/2006/relationships/image" Target="../media/image32.png"/><Relationship Id="rId4" Type="http://schemas.openxmlformats.org/officeDocument/2006/relationships/image" Target="../media/image20.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35.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8" Type="http://schemas.openxmlformats.org/officeDocument/2006/relationships/image" Target="NULL"/><Relationship Id="rId13" Type="http://schemas.microsoft.com/office/2007/relationships/hdphoto" Target="../media/hdphoto1.wdp"/><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media/image7.jp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1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7.jpg"/><Relationship Id="rId9" Type="http://schemas.openxmlformats.org/officeDocument/2006/relationships/image" Target="NUL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67.emf"/><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customXml" Target="../ink/ink2.xml"/><Relationship Id="rId5" Type="http://schemas.openxmlformats.org/officeDocument/2006/relationships/image" Target="NUL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68.emf"/><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customXml" Target="../ink/ink3.xml"/><Relationship Id="rId5" Type="http://schemas.openxmlformats.org/officeDocument/2006/relationships/image" Target="NUL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69.emf"/><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customXml" Target="../ink/ink4.xml"/><Relationship Id="rId5" Type="http://schemas.openxmlformats.org/officeDocument/2006/relationships/image" Target="NUL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9.jpg"/><Relationship Id="rId1" Type="http://schemas.openxmlformats.org/officeDocument/2006/relationships/slideLayout" Target="../slideLayouts/slideLayout24.xml"/><Relationship Id="rId4" Type="http://schemas.openxmlformats.org/officeDocument/2006/relationships/image" Target="../media/image71.emf"/></Relationships>
</file>

<file path=ppt/slides/_rels/slide24.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97.png"/><Relationship Id="rId1" Type="http://schemas.openxmlformats.org/officeDocument/2006/relationships/slideLayout" Target="../slideLayouts/slideLayout24.xml"/><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NULL"/><Relationship Id="rId2" Type="http://schemas.openxmlformats.org/officeDocument/2006/relationships/image" Target="../media/image74.png"/><Relationship Id="rId1" Type="http://schemas.openxmlformats.org/officeDocument/2006/relationships/slideLayout" Target="../slideLayouts/slideLayout24.xml"/><Relationship Id="rId6" Type="http://schemas.openxmlformats.org/officeDocument/2006/relationships/customXml" Target="../ink/ink7.xml"/><Relationship Id="rId5" Type="http://schemas.openxmlformats.org/officeDocument/2006/relationships/image" Target="NULL"/><Relationship Id="rId4" Type="http://schemas.openxmlformats.org/officeDocument/2006/relationships/image" Target="NULL"/></Relationships>
</file>

<file path=ppt/slides/_rels/slide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NULL"/><Relationship Id="rId5" Type="http://schemas.openxmlformats.org/officeDocument/2006/relationships/customXml" Target="../ink/ink8.xml"/><Relationship Id="rId4" Type="http://schemas.openxmlformats.org/officeDocument/2006/relationships/image" Target="../media/image11.jpg"/><Relationship Id="rId9" Type="http://schemas.openxmlformats.org/officeDocument/2006/relationships/image" Target="../media/image76.emf"/></Relationships>
</file>

<file path=ppt/slides/_rels/slide29.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NULL"/><Relationship Id="rId5" Type="http://schemas.openxmlformats.org/officeDocument/2006/relationships/customXml" Target="../ink/ink10.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NUL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80.emf"/><Relationship Id="rId5" Type="http://schemas.openxmlformats.org/officeDocument/2006/relationships/customXml" Target="../ink/ink11.xml"/><Relationship Id="rId4" Type="http://schemas.openxmlformats.org/officeDocument/2006/relationships/image" Target="../media/image105.png"/></Relationships>
</file>

<file path=ppt/slides/_rels/slide33.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36.jpg"/><Relationship Id="rId7" Type="http://schemas.openxmlformats.org/officeDocument/2006/relationships/image" Target="NULL"/><Relationship Id="rId2" Type="http://schemas.openxmlformats.org/officeDocument/2006/relationships/notesSlide" Target="../notesSlides/notesSlide13.xml"/><Relationship Id="rId1" Type="http://schemas.openxmlformats.org/officeDocument/2006/relationships/slideLayout" Target="../slideLayouts/slideLayout24.xml"/><Relationship Id="rId10" Type="http://schemas.openxmlformats.org/officeDocument/2006/relationships/image" Target="../media/image94.png"/><Relationship Id="rId4" Type="http://schemas.openxmlformats.org/officeDocument/2006/relationships/customXml" Target="../ink/ink12.xml"/><Relationship Id="rId9" Type="http://schemas.openxmlformats.org/officeDocument/2006/relationships/image" Target="../media/image108.png"/></Relationships>
</file>

<file path=ppt/slides/_rels/slide34.xml.rels><?xml version="1.0" encoding="UTF-8" standalone="yes"?>
<Relationships xmlns="http://schemas.openxmlformats.org/package/2006/relationships"><Relationship Id="rId8" Type="http://schemas.openxmlformats.org/officeDocument/2006/relationships/image" Target="../media/image96.emf"/><Relationship Id="rId7" Type="http://schemas.openxmlformats.org/officeDocument/2006/relationships/customXml" Target="../ink/ink13.xm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94.png"/><Relationship Id="rId5" Type="http://schemas.openxmlformats.org/officeDocument/2006/relationships/image" Target="../media/image37.png"/><Relationship Id="rId10" Type="http://schemas.openxmlformats.org/officeDocument/2006/relationships/image" Target="../media/image38.emf"/><Relationship Id="rId4" Type="http://schemas.openxmlformats.org/officeDocument/2006/relationships/image" Target="NULL"/><Relationship Id="rId9" Type="http://schemas.openxmlformats.org/officeDocument/2006/relationships/customXml" Target="../ink/ink14.xml"/></Relationships>
</file>

<file path=ppt/slides/_rels/slide35.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image" Target="NULL"/><Relationship Id="rId7" Type="http://schemas.openxmlformats.org/officeDocument/2006/relationships/image" Target="../media/image97.emf"/><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customXml" Target="../ink/ink15.xml"/><Relationship Id="rId11" Type="http://schemas.openxmlformats.org/officeDocument/2006/relationships/image" Target="../media/image40.emf"/><Relationship Id="rId5" Type="http://schemas.openxmlformats.org/officeDocument/2006/relationships/image" Target="../media/image94.png"/><Relationship Id="rId10" Type="http://schemas.openxmlformats.org/officeDocument/2006/relationships/customXml" Target="../ink/ink17.xml"/><Relationship Id="rId4" Type="http://schemas.openxmlformats.org/officeDocument/2006/relationships/image" Target="../media/image37.png"/><Relationship Id="rId9" Type="http://schemas.openxmlformats.org/officeDocument/2006/relationships/image" Target="../media/image39.emf"/></Relationships>
</file>

<file path=ppt/slides/_rels/slide3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38.gif"/><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9.png"/><Relationship Id="rId1" Type="http://schemas.openxmlformats.org/officeDocument/2006/relationships/slideLayout" Target="../slideLayouts/slideLayout46.xml"/><Relationship Id="rId5" Type="http://schemas.openxmlformats.org/officeDocument/2006/relationships/image" Target="NULL"/><Relationship Id="rId4" Type="http://schemas.openxmlformats.org/officeDocument/2006/relationships/image" Target="NUL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0.png"/><Relationship Id="rId1" Type="http://schemas.openxmlformats.org/officeDocument/2006/relationships/slideLayout" Target="../slideLayouts/slideLayout46.xml"/><Relationship Id="rId6" Type="http://schemas.openxmlformats.org/officeDocument/2006/relationships/image" Target="../media/image41.emf"/><Relationship Id="rId5" Type="http://schemas.openxmlformats.org/officeDocument/2006/relationships/customXml" Target="../ink/ink18.xm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NULL"/><Relationship Id="rId1" Type="http://schemas.openxmlformats.org/officeDocument/2006/relationships/slideLayout" Target="../slideLayouts/slideLayout46.xml"/><Relationship Id="rId6" Type="http://schemas.openxmlformats.org/officeDocument/2006/relationships/image" Target="../media/image38.gif"/><Relationship Id="rId5" Type="http://schemas.openxmlformats.org/officeDocument/2006/relationships/image" Target="NULL"/><Relationship Id="rId4" Type="http://schemas.openxmlformats.org/officeDocument/2006/relationships/image" Target="NUL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gif"/><Relationship Id="rId1" Type="http://schemas.openxmlformats.org/officeDocument/2006/relationships/slideLayout" Target="../slideLayouts/slideLayout46.xml"/><Relationship Id="rId4" Type="http://schemas.openxmlformats.org/officeDocument/2006/relationships/image" Target="NULL"/></Relationships>
</file>

<file path=ppt/slides/_rels/slide4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4.pn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46.emf"/><Relationship Id="rId2" Type="http://schemas.openxmlformats.org/officeDocument/2006/relationships/notesSlide" Target="../notesSlides/notesSlide16.xml"/><Relationship Id="rId1" Type="http://schemas.openxmlformats.org/officeDocument/2006/relationships/slideLayout" Target="../slideLayouts/slideLayout46.xml"/><Relationship Id="rId6" Type="http://schemas.openxmlformats.org/officeDocument/2006/relationships/customXml" Target="../ink/ink19.xml"/><Relationship Id="rId5" Type="http://schemas.openxmlformats.org/officeDocument/2006/relationships/image" Target="NUL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46.xml"/><Relationship Id="rId5" Type="http://schemas.microsoft.com/office/2007/relationships/hdphoto" Target="../media/hdphoto2.wdp"/><Relationship Id="rId10" Type="http://schemas.openxmlformats.org/officeDocument/2006/relationships/image" Target="NULL"/><Relationship Id="rId4" Type="http://schemas.openxmlformats.org/officeDocument/2006/relationships/image" Target="../media/image47.png"/><Relationship Id="rId9" Type="http://schemas.openxmlformats.org/officeDocument/2006/relationships/image" Target="NULL"/></Relationships>
</file>

<file path=ppt/slides/_rels/slide4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48.jpeg"/><Relationship Id="rId7" Type="http://schemas.openxmlformats.org/officeDocument/2006/relationships/customXml" Target="../ink/ink20.xml"/><Relationship Id="rId2" Type="http://schemas.openxmlformats.org/officeDocument/2006/relationships/notesSlide" Target="../notesSlides/notesSlide18.xml"/><Relationship Id="rId1" Type="http://schemas.openxmlformats.org/officeDocument/2006/relationships/slideLayout" Target="../slideLayouts/slideLayout46.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46.xml.rels><?xml version="1.0" encoding="UTF-8" standalone="yes"?>
<Relationships xmlns="http://schemas.openxmlformats.org/package/2006/relationships"><Relationship Id="rId13" Type="http://schemas.openxmlformats.org/officeDocument/2006/relationships/image" Target="../media/image49.emf"/><Relationship Id="rId3" Type="http://schemas.openxmlformats.org/officeDocument/2006/relationships/image" Target="NULL"/><Relationship Id="rId7" Type="http://schemas.openxmlformats.org/officeDocument/2006/relationships/customXml" Target="../ink/ink21.xml"/><Relationship Id="rId12" Type="http://schemas.openxmlformats.org/officeDocument/2006/relationships/customXml" Target="../ink/ink22.xml"/><Relationship Id="rId2" Type="http://schemas.openxmlformats.org/officeDocument/2006/relationships/notesSlide" Target="../notesSlides/notesSlide19.xml"/><Relationship Id="rId1" Type="http://schemas.openxmlformats.org/officeDocument/2006/relationships/slideLayout" Target="../slideLayouts/slideLayout46.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hyperlink" Target="https://www.youtube.com/watch?v=XqckN5OchAI"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9816" y="2708043"/>
            <a:ext cx="3313355" cy="1702160"/>
          </a:xfrm>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Μηχανική</a:t>
            </a:r>
            <a:endParaRPr lang="en-US" dirty="0"/>
          </a:p>
          <a:p>
            <a:endParaRPr lang="el-GR" dirty="0"/>
          </a:p>
          <a:p>
            <a:r>
              <a:rPr lang="el-GR" dirty="0"/>
              <a:t>Κίνηση σε Δυο Διαστάσεις</a:t>
            </a:r>
          </a:p>
          <a:p>
            <a:endParaRPr lang="el-GR" dirty="0"/>
          </a:p>
        </p:txBody>
      </p:sp>
      <p:sp>
        <p:nvSpPr>
          <p:cNvPr id="5" name="TextBox 4"/>
          <p:cNvSpPr txBox="1"/>
          <p:nvPr/>
        </p:nvSpPr>
        <p:spPr>
          <a:xfrm>
            <a:off x="152401" y="4863406"/>
            <a:ext cx="4285172" cy="739177"/>
          </a:xfrm>
          <a:prstGeom prst="rect">
            <a:avLst/>
          </a:prstGeom>
          <a:noFill/>
        </p:spPr>
        <p:txBody>
          <a:bodyPr wrap="square" rtlCol="0">
            <a:spAutoFit/>
          </a:bodyPr>
          <a:lstStyle/>
          <a:p>
            <a:pPr algn="just">
              <a:defRPr/>
            </a:pPr>
            <a:r>
              <a:rPr lang="el-GR" sz="1051" dirty="0">
                <a:solidFill>
                  <a:prstClr val="black"/>
                </a:solidFill>
                <a:latin typeface="Cambria" panose="02040503050406030204" pitchFamily="18" charset="0"/>
              </a:rPr>
              <a:t>Εικόνα: Στην εκτέλεση πέναλτι, ο ποδοσφαιριστής </a:t>
            </a:r>
            <a:r>
              <a:rPr lang="en-US" sz="1051" dirty="0">
                <a:solidFill>
                  <a:prstClr val="black"/>
                </a:solidFill>
                <a:latin typeface="Cambria" panose="02040503050406030204" pitchFamily="18" charset="0"/>
              </a:rPr>
              <a:t> </a:t>
            </a:r>
            <a:r>
              <a:rPr lang="el-GR" sz="1051" dirty="0">
                <a:solidFill>
                  <a:prstClr val="black"/>
                </a:solidFill>
                <a:latin typeface="Cambria" panose="02040503050406030204" pitchFamily="18" charset="0"/>
              </a:rPr>
              <a:t>κτυπά ακίνητη μπάλα, με σκοπό να της δώσει ταχύτητα</a:t>
            </a:r>
            <a:r>
              <a:rPr lang="en-US" sz="1051" dirty="0">
                <a:solidFill>
                  <a:prstClr val="black"/>
                </a:solidFill>
                <a:latin typeface="Cambria" panose="02040503050406030204" pitchFamily="18" charset="0"/>
              </a:rPr>
              <a:t> </a:t>
            </a:r>
            <a:r>
              <a:rPr lang="el-GR" sz="1051" dirty="0">
                <a:solidFill>
                  <a:prstClr val="black"/>
                </a:solidFill>
                <a:latin typeface="Cambria" panose="02040503050406030204" pitchFamily="18" charset="0"/>
              </a:rPr>
              <a:t>και κατεύθυνση ώστε να σκοράρει. Υπό προϋποθέσεις, η εκτέλεση μπορεί να ιδωθεί ως κίνηση σε δυο (αντί τρείς) διαστάσεις.</a:t>
            </a:r>
            <a:endParaRPr lang="en-US" sz="1051" dirty="0">
              <a:solidFill>
                <a:prstClr val="black"/>
              </a:solidFill>
              <a:latin typeface="Cambria" panose="02040503050406030204" pitchFamily="18"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71" y="1905002"/>
            <a:ext cx="4124463" cy="2955983"/>
          </a:xfrm>
          <a:prstGeom prst="rect">
            <a:avLst/>
          </a:prstGeom>
          <a:ln>
            <a:noFill/>
          </a:ln>
          <a:effectLst>
            <a:softEdge rad="112500"/>
          </a:effectLst>
        </p:spPr>
      </p:pic>
    </p:spTree>
    <p:extLst>
      <p:ext uri="{BB962C8B-B14F-4D97-AF65-F5344CB8AC3E}">
        <p14:creationId xmlns:p14="http://schemas.microsoft.com/office/powerpoint/2010/main" val="2310256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1" y="1371600"/>
                <a:ext cx="7490908" cy="5105400"/>
              </a:xfrm>
            </p:spPr>
            <p:txBody>
              <a:bodyPr>
                <a:normAutofit/>
              </a:bodyPr>
              <a:lstStyle/>
              <a:p>
                <a:endParaRPr lang="en-US" b="1" dirty="0">
                  <a:effectLst>
                    <a:outerShdw blurRad="38100" dist="38100" dir="2700000" algn="tl">
                      <a:srgbClr val="000000">
                        <a:alpha val="43137"/>
                      </a:srgbClr>
                    </a:outerShdw>
                  </a:effectLst>
                </a:endParaRPr>
              </a:p>
              <a:p>
                <a:r>
                  <a:rPr lang="el-GR" b="1" dirty="0">
                    <a:effectLst>
                      <a:outerShdw blurRad="38100" dist="38100" dir="2700000" algn="tl">
                        <a:srgbClr val="000000">
                          <a:alpha val="43137"/>
                        </a:srgbClr>
                      </a:outerShdw>
                    </a:effectLst>
                  </a:rPr>
                  <a:t>Στιγμιαία Επιτάχυνση </a:t>
                </a:r>
                <a14:m>
                  <m:oMath xmlns:m="http://schemas.openxmlformats.org/officeDocument/2006/math">
                    <m:acc>
                      <m:accPr>
                        <m:chr m:val="⃗"/>
                        <m:ctrlPr>
                          <a:rPr lang="el-GR" b="1" i="1" smtClean="0">
                            <a:effectLst>
                              <a:outerShdw blurRad="38100" dist="38100" dir="2700000" algn="tl">
                                <a:srgbClr val="000000">
                                  <a:alpha val="43137"/>
                                </a:srgbClr>
                              </a:outerShdw>
                            </a:effectLst>
                            <a:latin typeface="Cambria Math" panose="02040503050406030204" pitchFamily="18" charset="0"/>
                          </a:rPr>
                        </m:ctrlPr>
                      </m:accPr>
                      <m:e>
                        <m:r>
                          <a:rPr lang="en-US" b="1" i="1" smtClean="0">
                            <a:effectLst>
                              <a:outerShdw blurRad="38100" dist="38100" dir="2700000" algn="tl">
                                <a:srgbClr val="000000">
                                  <a:alpha val="43137"/>
                                </a:srgbClr>
                              </a:outerShdw>
                            </a:effectLst>
                            <a:latin typeface="Cambria Math" panose="02040503050406030204" pitchFamily="18" charset="0"/>
                          </a:rPr>
                          <m:t>𝒂</m:t>
                        </m:r>
                      </m:e>
                    </m:acc>
                  </m:oMath>
                </a14:m>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a:t/>
                </a:r>
                <a:br>
                  <a:rPr lang="en-US" b="1" dirty="0"/>
                </a:br>
                <a:r>
                  <a:rPr lang="en-US" b="1" dirty="0"/>
                  <a:t>		</a:t>
                </a:r>
                <a14:m>
                  <m:oMath xmlns:m="http://schemas.openxmlformats.org/officeDocument/2006/math">
                    <m:acc>
                      <m:accPr>
                        <m:chr m:val="⃗"/>
                        <m:ctrlPr>
                          <a:rPr lang="en-US" sz="2800" b="1" i="1">
                            <a:latin typeface="Cambria Math" panose="02040503050406030204" pitchFamily="18" charset="0"/>
                          </a:rPr>
                        </m:ctrlPr>
                      </m:accPr>
                      <m:e>
                        <m:r>
                          <a:rPr lang="en-US" sz="2800" b="1" i="1">
                            <a:latin typeface="Cambria Math" panose="02040503050406030204" pitchFamily="18" charset="0"/>
                          </a:rPr>
                          <m:t>𝒂</m:t>
                        </m:r>
                      </m:e>
                    </m:acc>
                    <m:r>
                      <a:rPr lang="en-US" sz="2800" b="1">
                        <a:latin typeface="Cambria Math" panose="02040503050406030204" pitchFamily="18" charset="0"/>
                        <a:ea typeface="Cambria Math" panose="02040503050406030204" pitchFamily="18" charset="0"/>
                      </a:rPr>
                      <m:t>≡</m:t>
                    </m:r>
                    <m:func>
                      <m:funcPr>
                        <m:ctrlPr>
                          <a:rPr lang="en-US" sz="2800" b="1" i="1">
                            <a:latin typeface="Cambria Math" panose="02040503050406030204" pitchFamily="18" charset="0"/>
                          </a:rPr>
                        </m:ctrlPr>
                      </m:funcPr>
                      <m:fName>
                        <m:limLow>
                          <m:limLowPr>
                            <m:ctrlPr>
                              <a:rPr lang="en-US" sz="2800" b="1" i="1">
                                <a:latin typeface="Cambria Math" panose="02040503050406030204" pitchFamily="18" charset="0"/>
                              </a:rPr>
                            </m:ctrlPr>
                          </m:limLowPr>
                          <m:e>
                            <m:r>
                              <m:rPr>
                                <m:sty m:val="p"/>
                              </m:rPr>
                              <a:rPr lang="en-US" sz="2800">
                                <a:latin typeface="Cambria Math" panose="02040503050406030204" pitchFamily="18" charset="0"/>
                              </a:rPr>
                              <m:t>lim</m:t>
                            </m:r>
                          </m:e>
                          <m:lim>
                            <m:r>
                              <a:rPr lang="el-GR" sz="2800" b="1">
                                <a:latin typeface="Cambria Math" panose="02040503050406030204" pitchFamily="18" charset="0"/>
                              </a:rPr>
                              <m:t>𝚫</m:t>
                            </m:r>
                            <m:r>
                              <a:rPr lang="en-US" sz="2800" b="1">
                                <a:latin typeface="Cambria Math" panose="02040503050406030204" pitchFamily="18" charset="0"/>
                              </a:rPr>
                              <m:t>𝐭</m:t>
                            </m:r>
                            <m:r>
                              <a:rPr lang="en-US" sz="2800" b="1" i="1">
                                <a:latin typeface="Cambria Math" panose="02040503050406030204" pitchFamily="18" charset="0"/>
                              </a:rPr>
                              <m:t>→</m:t>
                            </m:r>
                            <m:r>
                              <a:rPr lang="en-US" sz="2800" b="1" i="1">
                                <a:latin typeface="Cambria Math" panose="02040503050406030204" pitchFamily="18" charset="0"/>
                              </a:rPr>
                              <m:t>𝟎</m:t>
                            </m:r>
                          </m:lim>
                        </m:limLow>
                      </m:fName>
                      <m:e>
                        <m:f>
                          <m:fPr>
                            <m:ctrlPr>
                              <a:rPr lang="en-US" sz="2800" b="1" i="1">
                                <a:latin typeface="Cambria Math" panose="02040503050406030204" pitchFamily="18" charset="0"/>
                              </a:rPr>
                            </m:ctrlPr>
                          </m:fPr>
                          <m:num>
                            <m:r>
                              <a:rPr lang="el-GR" sz="2800" b="1">
                                <a:latin typeface="Cambria Math" panose="02040503050406030204" pitchFamily="18" charset="0"/>
                              </a:rPr>
                              <m:t>𝚫</m:t>
                            </m:r>
                            <m:acc>
                              <m:accPr>
                                <m:chr m:val="⃗"/>
                                <m:ctrlPr>
                                  <a:rPr lang="el-GR" sz="2800" b="1" i="1">
                                    <a:latin typeface="Cambria Math" panose="02040503050406030204" pitchFamily="18" charset="0"/>
                                  </a:rPr>
                                </m:ctrlPr>
                              </m:accPr>
                              <m:e>
                                <m:r>
                                  <a:rPr lang="en-US" sz="2800" b="1" i="1">
                                    <a:latin typeface="Cambria Math" panose="02040503050406030204" pitchFamily="18" charset="0"/>
                                  </a:rPr>
                                  <m:t>𝒗</m:t>
                                </m:r>
                              </m:e>
                            </m:acc>
                          </m:num>
                          <m:den>
                            <m:r>
                              <a:rPr lang="el-GR" sz="2800" b="1">
                                <a:latin typeface="Cambria Math" panose="02040503050406030204" pitchFamily="18" charset="0"/>
                              </a:rPr>
                              <m:t>𝚫</m:t>
                            </m:r>
                            <m:r>
                              <a:rPr lang="en-US" sz="2800" b="1">
                                <a:latin typeface="Cambria Math" panose="02040503050406030204" pitchFamily="18" charset="0"/>
                              </a:rPr>
                              <m:t>𝐭</m:t>
                            </m:r>
                          </m:den>
                        </m:f>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𝒅</m:t>
                            </m:r>
                            <m:acc>
                              <m:accPr>
                                <m:chr m:val="⃗"/>
                                <m:ctrlPr>
                                  <a:rPr lang="en-US" sz="2800" b="1" i="1">
                                    <a:latin typeface="Cambria Math" panose="02040503050406030204" pitchFamily="18" charset="0"/>
                                  </a:rPr>
                                </m:ctrlPr>
                              </m:accPr>
                              <m:e>
                                <m:r>
                                  <a:rPr lang="en-US" sz="2800" b="1" i="1">
                                    <a:latin typeface="Cambria Math" panose="02040503050406030204" pitchFamily="18" charset="0"/>
                                  </a:rPr>
                                  <m:t>𝒗</m:t>
                                </m:r>
                              </m:e>
                            </m:acc>
                          </m:num>
                          <m:den>
                            <m:r>
                              <a:rPr lang="en-US" sz="2800" b="1" i="1">
                                <a:latin typeface="Cambria Math" panose="02040503050406030204" pitchFamily="18" charset="0"/>
                              </a:rPr>
                              <m:t>𝒅𝒕</m:t>
                            </m:r>
                          </m:den>
                        </m:f>
                      </m:e>
                    </m:func>
                    <m:r>
                      <a:rPr lang="el-GR" sz="2800" b="1" i="1">
                        <a:latin typeface="Cambria Math" panose="02040503050406030204" pitchFamily="18" charset="0"/>
                      </a:rPr>
                      <m:t>=</m:t>
                    </m:r>
                    <m:acc>
                      <m:accPr>
                        <m:chr m:val="⃗"/>
                        <m:ctrlPr>
                          <a:rPr lang="el-GR" sz="2800" b="1" i="1">
                            <a:latin typeface="Cambria Math" panose="02040503050406030204" pitchFamily="18" charset="0"/>
                          </a:rPr>
                        </m:ctrlPr>
                      </m:accPr>
                      <m:e>
                        <m:r>
                          <a:rPr lang="en-US" sz="2800" b="1" i="1">
                            <a:latin typeface="Cambria Math" panose="02040503050406030204" pitchFamily="18" charset="0"/>
                          </a:rPr>
                          <m:t>𝒗</m:t>
                        </m:r>
                      </m:e>
                    </m:acc>
                    <m:r>
                      <a:rPr lang="en-US" sz="2800" b="1" i="1">
                        <a:latin typeface="Cambria Math" panose="02040503050406030204" pitchFamily="18" charset="0"/>
                      </a:rPr>
                      <m:t>′</m:t>
                    </m:r>
                    <m:d>
                      <m:dPr>
                        <m:ctrlPr>
                          <a:rPr lang="en-US" sz="2800" b="1" i="1">
                            <a:latin typeface="Cambria Math" panose="02040503050406030204" pitchFamily="18" charset="0"/>
                          </a:rPr>
                        </m:ctrlPr>
                      </m:dPr>
                      <m:e>
                        <m:r>
                          <a:rPr lang="en-US" sz="2800" b="1" i="1">
                            <a:latin typeface="Cambria Math" panose="02040503050406030204" pitchFamily="18" charset="0"/>
                          </a:rPr>
                          <m:t>𝒕</m:t>
                        </m:r>
                      </m:e>
                    </m:d>
                  </m:oMath>
                </a14:m>
                <a:endParaRPr lang="en-US" dirty="0"/>
              </a:p>
              <a:p>
                <a:endParaRPr lang="en-US" dirty="0"/>
              </a:p>
              <a:p>
                <a:r>
                  <a:rPr lang="el-GR" dirty="0"/>
                  <a:t>Θυμηθείτε:</a:t>
                </a:r>
                <a:endParaRPr lang="en-US" dirty="0"/>
              </a:p>
              <a:p>
                <a:pPr marL="68578" indent="0">
                  <a:buNone/>
                </a:pPr>
                <a:r>
                  <a:rPr lang="el-GR" dirty="0"/>
                  <a:t/>
                </a:r>
                <a:br>
                  <a:rPr lang="el-GR" dirty="0"/>
                </a:br>
                <a:r>
                  <a:rPr lang="el-GR" dirty="0"/>
                  <a:t>	</a:t>
                </a:r>
                <a:r>
                  <a:rPr lang="en-US" dirty="0"/>
                  <a:t>	</a:t>
                </a:r>
                <a:r>
                  <a:rPr lang="en-US" sz="2800" dirty="0"/>
                  <a:t>	</a:t>
                </a:r>
                <a14:m>
                  <m:oMath xmlns:m="http://schemas.openxmlformats.org/officeDocument/2006/math">
                    <m:sSub>
                      <m:sSubPr>
                        <m:ctrlPr>
                          <a:rPr lang="el-GR" sz="2800" b="1" i="1">
                            <a:latin typeface="Cambria Math" panose="02040503050406030204" pitchFamily="18" charset="0"/>
                            <a:ea typeface="Cambria Math" panose="02040503050406030204" pitchFamily="18" charset="0"/>
                          </a:rPr>
                        </m:ctrlPr>
                      </m:sSubPr>
                      <m:e>
                        <m:acc>
                          <m:accPr>
                            <m:chr m:val="⃗"/>
                            <m:ctrlPr>
                              <a:rPr lang="en-US" sz="2800" b="1" i="1">
                                <a:latin typeface="Cambria Math" panose="02040503050406030204" pitchFamily="18" charset="0"/>
                                <a:ea typeface="Cambria Math" panose="02040503050406030204" pitchFamily="18" charset="0"/>
                              </a:rPr>
                            </m:ctrlPr>
                          </m:accPr>
                          <m:e>
                            <m:r>
                              <a:rPr lang="en-US" sz="2800" b="1" i="1">
                                <a:latin typeface="Cambria Math" panose="02040503050406030204" pitchFamily="18" charset="0"/>
                                <a:ea typeface="Cambria Math" panose="02040503050406030204" pitchFamily="18" charset="0"/>
                              </a:rPr>
                              <m:t>𝒂</m:t>
                            </m:r>
                          </m:e>
                        </m:acc>
                      </m:e>
                      <m:sub>
                        <m:r>
                          <a:rPr lang="en-US" sz="2800" b="1">
                            <a:latin typeface="Cambria Math" panose="02040503050406030204" pitchFamily="18" charset="0"/>
                            <a:ea typeface="Cambria Math" panose="02040503050406030204" pitchFamily="18" charset="0"/>
                          </a:rPr>
                          <m:t>𝒙</m:t>
                        </m:r>
                      </m:sub>
                    </m:sSub>
                    <m:r>
                      <a:rPr lang="en-US" sz="2800" b="1">
                        <a:latin typeface="Cambria Math" panose="02040503050406030204" pitchFamily="18" charset="0"/>
                        <a:ea typeface="Cambria Math" panose="02040503050406030204" pitchFamily="18" charset="0"/>
                      </a:rPr>
                      <m:t>≡</m:t>
                    </m:r>
                    <m:func>
                      <m:funcPr>
                        <m:ctrlPr>
                          <a:rPr lang="en-US" sz="2800" b="1" i="1">
                            <a:latin typeface="Cambria Math" panose="02040503050406030204" pitchFamily="18" charset="0"/>
                          </a:rPr>
                        </m:ctrlPr>
                      </m:funcPr>
                      <m:fName>
                        <m:limLow>
                          <m:limLowPr>
                            <m:ctrlPr>
                              <a:rPr lang="en-US" sz="2800" b="1" i="1">
                                <a:latin typeface="Cambria Math" panose="02040503050406030204" pitchFamily="18" charset="0"/>
                              </a:rPr>
                            </m:ctrlPr>
                          </m:limLowPr>
                          <m:e>
                            <m:r>
                              <m:rPr>
                                <m:sty m:val="p"/>
                              </m:rPr>
                              <a:rPr lang="en-US" sz="2800">
                                <a:latin typeface="Cambria Math" panose="02040503050406030204" pitchFamily="18" charset="0"/>
                              </a:rPr>
                              <m:t>lim</m:t>
                            </m:r>
                          </m:e>
                          <m:lim>
                            <m:r>
                              <a:rPr lang="el-GR" sz="2800" b="1">
                                <a:latin typeface="Cambria Math" panose="02040503050406030204" pitchFamily="18" charset="0"/>
                              </a:rPr>
                              <m:t>𝚫</m:t>
                            </m:r>
                            <m:r>
                              <a:rPr lang="en-US" sz="2800" b="1">
                                <a:latin typeface="Cambria Math" panose="02040503050406030204" pitchFamily="18" charset="0"/>
                              </a:rPr>
                              <m:t>𝐭</m:t>
                            </m:r>
                            <m:r>
                              <a:rPr lang="en-US" sz="2800" b="1" i="1">
                                <a:latin typeface="Cambria Math" panose="02040503050406030204" pitchFamily="18" charset="0"/>
                              </a:rPr>
                              <m:t>→</m:t>
                            </m:r>
                            <m:r>
                              <a:rPr lang="en-US" sz="2800" b="1" i="1">
                                <a:latin typeface="Cambria Math" panose="02040503050406030204" pitchFamily="18" charset="0"/>
                              </a:rPr>
                              <m:t>𝟎</m:t>
                            </m:r>
                          </m:lim>
                        </m:limLow>
                      </m:fName>
                      <m:e>
                        <m:f>
                          <m:fPr>
                            <m:ctrlPr>
                              <a:rPr lang="en-US" sz="2800" b="1" i="1">
                                <a:latin typeface="Cambria Math" panose="02040503050406030204" pitchFamily="18" charset="0"/>
                              </a:rPr>
                            </m:ctrlPr>
                          </m:fPr>
                          <m:num>
                            <m:r>
                              <a:rPr lang="el-GR" sz="2800" b="1">
                                <a:latin typeface="Cambria Math" panose="02040503050406030204" pitchFamily="18" charset="0"/>
                              </a:rPr>
                              <m:t>𝚫</m:t>
                            </m:r>
                            <m:acc>
                              <m:accPr>
                                <m:chr m:val="⃗"/>
                                <m:ctrlPr>
                                  <a:rPr lang="el-GR" sz="2800" b="1" i="1">
                                    <a:latin typeface="Cambria Math" panose="02040503050406030204" pitchFamily="18" charset="0"/>
                                  </a:rPr>
                                </m:ctrlPr>
                              </m:accPr>
                              <m:e>
                                <m:r>
                                  <a:rPr lang="en-US" sz="2800" b="1" i="1">
                                    <a:latin typeface="Cambria Math" panose="02040503050406030204" pitchFamily="18" charset="0"/>
                                  </a:rPr>
                                  <m:t>𝒖</m:t>
                                </m:r>
                              </m:e>
                            </m:acc>
                          </m:num>
                          <m:den>
                            <m:r>
                              <a:rPr lang="el-GR" sz="2800" b="1">
                                <a:latin typeface="Cambria Math" panose="02040503050406030204" pitchFamily="18" charset="0"/>
                              </a:rPr>
                              <m:t>𝚫</m:t>
                            </m:r>
                            <m:r>
                              <a:rPr lang="en-US" sz="2800" b="1">
                                <a:latin typeface="Cambria Math" panose="02040503050406030204" pitchFamily="18" charset="0"/>
                              </a:rPr>
                              <m:t>𝐭</m:t>
                            </m:r>
                          </m:den>
                        </m:f>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𝒅</m:t>
                            </m:r>
                            <m:acc>
                              <m:accPr>
                                <m:chr m:val="⃗"/>
                                <m:ctrlPr>
                                  <a:rPr lang="en-US" sz="2800" b="1" i="1">
                                    <a:latin typeface="Cambria Math" panose="02040503050406030204" pitchFamily="18" charset="0"/>
                                  </a:rPr>
                                </m:ctrlPr>
                              </m:accPr>
                              <m:e>
                                <m:r>
                                  <a:rPr lang="en-US" sz="2800" b="1" i="1">
                                    <a:latin typeface="Cambria Math" panose="02040503050406030204" pitchFamily="18" charset="0"/>
                                  </a:rPr>
                                  <m:t>𝒖</m:t>
                                </m:r>
                              </m:e>
                            </m:acc>
                          </m:num>
                          <m:den>
                            <m:r>
                              <a:rPr lang="en-US" sz="2800" b="1" i="1">
                                <a:latin typeface="Cambria Math" panose="02040503050406030204" pitchFamily="18" charset="0"/>
                              </a:rPr>
                              <m:t>𝒅𝒕</m:t>
                            </m:r>
                          </m:den>
                        </m:f>
                      </m:e>
                    </m:func>
                  </m:oMath>
                </a14:m>
                <a:endParaRPr lang="en-US"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1" y="1371600"/>
                <a:ext cx="7490908" cy="5105400"/>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802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43000" y="3124200"/>
            <a:ext cx="7239000" cy="1828800"/>
          </a:xfrm>
          <a:prstGeom prst="roundRect">
            <a:avLst>
              <a:gd name="adj" fmla="val 926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a:solidFill>
                <a:prstClr val="white"/>
              </a:solidFill>
              <a:latin typeface="Calibri" panose="020F0502020204030204"/>
            </a:endParaRPr>
          </a:p>
        </p:txBody>
      </p:sp>
      <p:sp>
        <p:nvSpPr>
          <p:cNvPr id="2" name="Τίτλος 1"/>
          <p:cNvSpPr>
            <a:spLocks noGrp="1"/>
          </p:cNvSpPr>
          <p:nvPr>
            <p:ph type="title"/>
          </p:nvPr>
        </p:nvSpPr>
        <p:spPr/>
        <p:txBody>
          <a:bodyPr>
            <a:normAutofit fontScale="90000"/>
          </a:bodyPr>
          <a:lstStyle/>
          <a:p>
            <a:r>
              <a:rPr lang="el-GR" dirty="0"/>
              <a:t>Κίνηση σε Δυο Διαστάσεις</a:t>
            </a:r>
          </a:p>
        </p:txBody>
      </p:sp>
      <p:sp>
        <p:nvSpPr>
          <p:cNvPr id="3" name="Θέση περιεχομένου 2"/>
          <p:cNvSpPr>
            <a:spLocks noGrp="1"/>
          </p:cNvSpPr>
          <p:nvPr>
            <p:ph idx="1"/>
          </p:nvPr>
        </p:nvSpPr>
        <p:spPr>
          <a:xfrm>
            <a:off x="738350" y="1371600"/>
            <a:ext cx="7872251" cy="5105400"/>
          </a:xfrm>
        </p:spPr>
        <p:txBody>
          <a:bodyPr>
            <a:normAutofit/>
          </a:bodyPr>
          <a:lstStyle/>
          <a:p>
            <a:r>
              <a:rPr lang="el-GR" b="1" dirty="0"/>
              <a:t>Μοντέλο κίνησης</a:t>
            </a:r>
            <a:r>
              <a:rPr lang="el-GR" dirty="0"/>
              <a:t>: με </a:t>
            </a:r>
            <a:r>
              <a:rPr lang="el-GR" b="1" u="sng" dirty="0"/>
              <a:t>σταθερή</a:t>
            </a:r>
            <a:r>
              <a:rPr lang="el-GR" dirty="0"/>
              <a:t> επιτάχυνση</a:t>
            </a:r>
          </a:p>
          <a:p>
            <a:pPr lvl="1"/>
            <a:r>
              <a:rPr lang="el-GR" dirty="0"/>
              <a:t>…όμοια με την κίνηση στη μια διάσταση</a:t>
            </a:r>
          </a:p>
          <a:p>
            <a:endParaRPr lang="en-US" dirty="0"/>
          </a:p>
          <a:p>
            <a:r>
              <a:rPr lang="el-GR" dirty="0"/>
              <a:t>Θα σκεφτόμαστε με βάση την παρακάτω «αρχή»:</a:t>
            </a:r>
          </a:p>
          <a:p>
            <a:pPr lvl="1"/>
            <a:r>
              <a:rPr lang="el-GR" b="1" dirty="0"/>
              <a:t>Η κίνηση σε δυο διαστάσεις μπορεί να μοντελοποιηθεί ως δυο ανεξάρτητες ευθύγραμμες κινήσεις σε δυο κάθετους άξονες:</a:t>
            </a:r>
          </a:p>
          <a:p>
            <a:pPr lvl="2"/>
            <a:r>
              <a:rPr lang="el-GR" b="1" dirty="0"/>
              <a:t>Τον άξονα </a:t>
            </a:r>
            <a:r>
              <a:rPr lang="en-US" b="1" dirty="0"/>
              <a:t>x</a:t>
            </a:r>
            <a:r>
              <a:rPr lang="el-GR" b="1" dirty="0"/>
              <a:t>’</a:t>
            </a:r>
            <a:r>
              <a:rPr lang="en-US" b="1" dirty="0"/>
              <a:t>x</a:t>
            </a:r>
          </a:p>
          <a:p>
            <a:pPr lvl="2"/>
            <a:r>
              <a:rPr lang="el-GR" b="1" dirty="0"/>
              <a:t>Τον άξονα </a:t>
            </a:r>
            <a:r>
              <a:rPr lang="en-US" b="1" dirty="0" err="1"/>
              <a:t>y’y</a:t>
            </a:r>
            <a:endParaRPr lang="en-US" b="1" dirty="0"/>
          </a:p>
          <a:p>
            <a:endParaRPr lang="en-US" dirty="0"/>
          </a:p>
          <a:p>
            <a:r>
              <a:rPr lang="el-GR" dirty="0"/>
              <a:t>Έτσι, η κίνηση στον έναν άξονα δεν επηρεάζει την κίνηση στον άλλο (και αντίστροφα)</a:t>
            </a:r>
          </a:p>
        </p:txBody>
      </p:sp>
    </p:spTree>
    <p:extLst>
      <p:ext uri="{BB962C8B-B14F-4D97-AF65-F5344CB8AC3E}">
        <p14:creationId xmlns:p14="http://schemas.microsoft.com/office/powerpoint/2010/main" val="130802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948451" cy="5257800"/>
              </a:xfrm>
            </p:spPr>
            <p:txBody>
              <a:bodyPr>
                <a:normAutofit/>
              </a:bodyPr>
              <a:lstStyle/>
              <a:p>
                <a:r>
                  <a:rPr lang="el-GR" sz="2000" b="1" dirty="0"/>
                  <a:t>Διάνυσμα θέσης</a:t>
                </a:r>
                <a:r>
                  <a:rPr lang="el-GR" sz="2000" dirty="0"/>
                  <a:t/>
                </a:r>
                <a:br>
                  <a:rPr lang="el-GR" sz="2000" dirty="0"/>
                </a:br>
                <a14:m>
                  <m:oMath xmlns:m="http://schemas.openxmlformats.org/officeDocument/2006/math">
                    <m:acc>
                      <m:accPr>
                        <m:chr m:val="⃗"/>
                        <m:ctrlPr>
                          <a:rPr lang="el-GR" sz="2000" b="1" i="1">
                            <a:latin typeface="Cambria Math" panose="02040503050406030204" pitchFamily="18" charset="0"/>
                          </a:rPr>
                        </m:ctrlPr>
                      </m:accPr>
                      <m:e>
                        <m:r>
                          <a:rPr lang="en-US" sz="2000" b="1" i="1">
                            <a:latin typeface="Cambria Math" panose="02040503050406030204" pitchFamily="18" charset="0"/>
                          </a:rPr>
                          <m:t>𝒓</m:t>
                        </m:r>
                      </m:e>
                    </m:acc>
                    <m:r>
                      <a:rPr lang="en-US" sz="2000" b="1" i="1">
                        <a:latin typeface="Cambria Math" panose="02040503050406030204" pitchFamily="18" charset="0"/>
                      </a:rPr>
                      <m:t>=</m:t>
                    </m:r>
                    <m:r>
                      <a:rPr lang="en-US" sz="2000" i="1">
                        <a:latin typeface="Cambria Math" panose="02040503050406030204" pitchFamily="18" charset="0"/>
                      </a:rPr>
                      <m:t>𝑥</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n-US" sz="2000" b="1" i="1">
                        <a:latin typeface="Cambria Math" panose="02040503050406030204" pitchFamily="18" charset="0"/>
                      </a:rPr>
                      <m:t>+</m:t>
                    </m:r>
                    <m:r>
                      <a:rPr lang="en-US" sz="2000" i="1">
                        <a:latin typeface="Cambria Math" panose="02040503050406030204" pitchFamily="18" charset="0"/>
                      </a:rPr>
                      <m:t>𝑦</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oMath>
                </a14:m>
                <a:endParaRPr lang="en-US" sz="2000" b="1" dirty="0"/>
              </a:p>
              <a:p>
                <a:pPr marL="68578" indent="0">
                  <a:buNone/>
                </a:pPr>
                <a:r>
                  <a:rPr lang="en-US" sz="1600" dirty="0"/>
                  <a:t>     </a:t>
                </a:r>
                <a:r>
                  <a:rPr lang="el-GR" sz="2000" dirty="0"/>
                  <a:t>με </a:t>
                </a:r>
                <a14:m>
                  <m:oMath xmlns:m="http://schemas.openxmlformats.org/officeDocument/2006/math">
                    <m:acc>
                      <m:accPr>
                        <m:chr m:val="⃗"/>
                        <m:ctrlPr>
                          <a:rPr lang="el-GR" sz="2000" b="1" i="1">
                            <a:latin typeface="Cambria Math" panose="02040503050406030204" pitchFamily="18" charset="0"/>
                          </a:rPr>
                        </m:ctrlPr>
                      </m:accPr>
                      <m:e>
                        <m:r>
                          <a:rPr lang="en-US" sz="2000" b="1" i="1">
                            <a:latin typeface="Cambria Math" panose="02040503050406030204" pitchFamily="18" charset="0"/>
                          </a:rPr>
                          <m:t>𝒊</m:t>
                        </m:r>
                      </m:e>
                    </m:acc>
                    <m:r>
                      <a:rPr lang="en-US" sz="2000" b="1" i="1">
                        <a:latin typeface="Cambria Math" panose="02040503050406030204" pitchFamily="18" charset="0"/>
                      </a:rPr>
                      <m:t>,</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oMath>
                </a14:m>
                <a:r>
                  <a:rPr lang="el-GR" sz="2000" dirty="0"/>
                  <a:t> τα μοναδιαία διανύσματα του επιπέδου</a:t>
                </a:r>
              </a:p>
              <a:p>
                <a:endParaRPr lang="en-US" sz="1051" dirty="0"/>
              </a:p>
              <a:p>
                <a:r>
                  <a:rPr lang="el-GR" sz="2000" dirty="0"/>
                  <a:t>Αν ξέρουμε το </a:t>
                </a:r>
                <a14:m>
                  <m:oMath xmlns:m="http://schemas.openxmlformats.org/officeDocument/2006/math">
                    <m:acc>
                      <m:accPr>
                        <m:chr m:val="⃗"/>
                        <m:ctrlPr>
                          <a:rPr lang="el-GR" sz="2000" i="1">
                            <a:latin typeface="Cambria Math" panose="02040503050406030204" pitchFamily="18" charset="0"/>
                          </a:rPr>
                        </m:ctrlPr>
                      </m:accPr>
                      <m:e>
                        <m:r>
                          <a:rPr lang="en-US" sz="2000" b="1" i="1">
                            <a:latin typeface="Cambria Math" panose="02040503050406030204" pitchFamily="18" charset="0"/>
                          </a:rPr>
                          <m:t>𝒓</m:t>
                        </m:r>
                      </m:e>
                    </m:acc>
                  </m:oMath>
                </a14:m>
                <a:r>
                  <a:rPr lang="el-GR" sz="2000" dirty="0"/>
                  <a:t>, μπορούμε να βρούμε τη στιγμιαία ταχύτητα </a:t>
                </a:r>
                <a14:m>
                  <m:oMath xmlns:m="http://schemas.openxmlformats.org/officeDocument/2006/math">
                    <m:acc>
                      <m:accPr>
                        <m:chr m:val="⃗"/>
                        <m:ctrlPr>
                          <a:rPr lang="el-GR" sz="2000" i="1">
                            <a:latin typeface="Cambria Math" panose="02040503050406030204" pitchFamily="18" charset="0"/>
                          </a:rPr>
                        </m:ctrlPr>
                      </m:accPr>
                      <m:e>
                        <m:r>
                          <a:rPr lang="en-US" sz="2000" b="1" i="1">
                            <a:latin typeface="Cambria Math" panose="02040503050406030204" pitchFamily="18" charset="0"/>
                          </a:rPr>
                          <m:t>𝒗</m:t>
                        </m:r>
                      </m:e>
                    </m:acc>
                  </m:oMath>
                </a14:m>
                <a:r>
                  <a:rPr lang="en-US" sz="2000" dirty="0"/>
                  <a:t>, </a:t>
                </a:r>
                <a:r>
                  <a:rPr lang="el-GR" sz="2000" dirty="0"/>
                  <a:t>ως</a:t>
                </a:r>
                <a:endParaRPr lang="en-US" sz="2000" dirty="0"/>
              </a:p>
              <a:p>
                <a:pPr marL="68578" indent="0">
                  <a:buNone/>
                </a:pPr>
                <a:endParaRPr lang="en-US" sz="1051" dirty="0"/>
              </a:p>
              <a:p>
                <a:pPr marL="68578" indent="0">
                  <a:buNone/>
                </a:pPr>
                <a14:m>
                  <m:oMathPara xmlns:m="http://schemas.openxmlformats.org/officeDocument/2006/math">
                    <m:oMathParaPr>
                      <m:jc m:val="centerGroup"/>
                    </m:oMathParaPr>
                    <m:oMath xmlns:m="http://schemas.openxmlformats.org/officeDocument/2006/math">
                      <m:acc>
                        <m:accPr>
                          <m:chr m:val="⃗"/>
                          <m:ctrlPr>
                            <a:rPr lang="el-GR" sz="2000" b="1" i="1">
                              <a:latin typeface="Cambria Math" panose="02040503050406030204" pitchFamily="18" charset="0"/>
                            </a:rPr>
                          </m:ctrlPr>
                        </m:accPr>
                        <m:e>
                          <m:r>
                            <a:rPr lang="en-US" sz="2000" b="1" i="1">
                              <a:latin typeface="Cambria Math" panose="02040503050406030204" pitchFamily="18" charset="0"/>
                            </a:rPr>
                            <m:t>𝒗</m:t>
                          </m:r>
                        </m:e>
                      </m:acc>
                      <m:r>
                        <a:rPr lang="en-US" sz="2000" b="1" i="1">
                          <a:latin typeface="Cambria Math" panose="02040503050406030204" pitchFamily="18" charset="0"/>
                        </a:rPr>
                        <m:t>=</m:t>
                      </m:r>
                      <m:f>
                        <m:fPr>
                          <m:ctrlPr>
                            <a:rPr lang="en-US" sz="2000" b="1" i="1">
                              <a:latin typeface="Cambria Math" panose="02040503050406030204" pitchFamily="18" charset="0"/>
                            </a:rPr>
                          </m:ctrlPr>
                        </m:fPr>
                        <m:num>
                          <m:r>
                            <a:rPr lang="en-US" sz="2000" i="1">
                              <a:latin typeface="Cambria Math" panose="02040503050406030204" pitchFamily="18" charset="0"/>
                            </a:rPr>
                            <m:t>𝑑</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𝒓</m:t>
                              </m:r>
                            </m:e>
                          </m:acc>
                        </m:num>
                        <m:den>
                          <m:r>
                            <a:rPr lang="en-US" sz="2000" i="1">
                              <a:latin typeface="Cambria Math" panose="02040503050406030204" pitchFamily="18" charset="0"/>
                            </a:rPr>
                            <m:t>𝑑𝑡</m:t>
                          </m:r>
                        </m:den>
                      </m:f>
                      <m:r>
                        <a:rPr lang="en-US" sz="2000" b="1"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𝑑</m:t>
                          </m:r>
                        </m:num>
                        <m:den>
                          <m:r>
                            <a:rPr lang="en-US" sz="2000" i="1">
                              <a:latin typeface="Cambria Math" panose="02040503050406030204" pitchFamily="18" charset="0"/>
                            </a:rPr>
                            <m:t>𝑑𝑡</m:t>
                          </m:r>
                        </m:den>
                      </m:f>
                      <m:d>
                        <m:dPr>
                          <m:ctrlPr>
                            <a:rPr lang="en-US" sz="2000" b="1" i="1">
                              <a:latin typeface="Cambria Math" panose="02040503050406030204" pitchFamily="18" charset="0"/>
                            </a:rPr>
                          </m:ctrlPr>
                        </m:dPr>
                        <m:e>
                          <m:r>
                            <a:rPr lang="en-US" sz="2000" i="1">
                              <a:latin typeface="Cambria Math" panose="02040503050406030204" pitchFamily="18" charset="0"/>
                            </a:rPr>
                            <m:t>𝑥</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n-US" sz="2000" b="1" i="1">
                              <a:latin typeface="Cambria Math" panose="02040503050406030204" pitchFamily="18" charset="0"/>
                            </a:rPr>
                            <m:t>+</m:t>
                          </m:r>
                          <m:r>
                            <a:rPr lang="en-US" sz="2000" i="1">
                              <a:latin typeface="Cambria Math" panose="02040503050406030204" pitchFamily="18" charset="0"/>
                            </a:rPr>
                            <m:t>𝑦</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e>
                      </m:d>
                      <m:r>
                        <a:rPr lang="en-US" sz="2000" b="1"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𝑥</m:t>
                          </m:r>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n-US" sz="2000" b="1"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𝑦</m:t>
                          </m:r>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oMath>
                  </m:oMathPara>
                </a14:m>
                <a:r>
                  <a:rPr lang="el-GR" sz="2000" dirty="0"/>
                  <a:t/>
                </a:r>
                <a:br>
                  <a:rPr lang="el-GR" sz="2000" dirty="0"/>
                </a:br>
                <a:endParaRPr lang="en-US" sz="2000" dirty="0"/>
              </a:p>
              <a:p>
                <a:r>
                  <a:rPr lang="el-GR" sz="2000" dirty="0"/>
                  <a:t>Επίσης,</a:t>
                </a:r>
              </a:p>
              <a:p>
                <a:pPr marL="68578"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𝑥</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𝑥</m:t>
                          </m:r>
                        </m:sub>
                      </m:sSub>
                      <m:r>
                        <a:rPr lang="en-US" sz="2000" i="1">
                          <a:latin typeface="Cambria Math" panose="02040503050406030204" pitchFamily="18" charset="0"/>
                        </a:rPr>
                        <m:t>𝑡</m:t>
                      </m:r>
                      <m:r>
                        <a:rPr lang="en-US" sz="2000" i="1">
                          <a:latin typeface="Cambria Math" panose="02040503050406030204" pitchFamily="18" charset="0"/>
                        </a:rPr>
                        <m:t>  ,   </m:t>
                      </m:r>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𝑦</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𝑦</m:t>
                          </m:r>
                        </m:sub>
                      </m:sSub>
                      <m:r>
                        <a:rPr lang="en-US" sz="2000" i="1">
                          <a:latin typeface="Cambria Math" panose="02040503050406030204" pitchFamily="18" charset="0"/>
                        </a:rPr>
                        <m:t>𝑡</m:t>
                      </m:r>
                    </m:oMath>
                  </m:oMathPara>
                </a14:m>
                <a:endParaRPr lang="en-US" sz="2000" dirty="0"/>
              </a:p>
              <a:p>
                <a:r>
                  <a:rPr lang="el-GR" sz="2000" dirty="0"/>
                  <a:t>Αντικαθιστώντας </a:t>
                </a:r>
              </a:p>
              <a:p>
                <a:pPr marL="68578"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𝑥</m:t>
                          </m:r>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n-US" sz="2000" b="1"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𝑦</m:t>
                          </m:r>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r>
                        <a:rPr lang="el-GR" sz="2000" b="1" i="1">
                          <a:latin typeface="Cambria Math" panose="02040503050406030204" pitchFamily="18" charset="0"/>
                        </a:rPr>
                        <m:t>=</m:t>
                      </m:r>
                      <m:d>
                        <m:dPr>
                          <m:ctrlPr>
                            <a:rPr lang="el-GR" sz="2000" b="1"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𝑥</m:t>
                              </m:r>
                            </m:sub>
                          </m:sSub>
                          <m:r>
                            <a:rPr lang="en-US" sz="2000" i="1">
                              <a:latin typeface="Cambria Math" panose="02040503050406030204" pitchFamily="18" charset="0"/>
                            </a:rPr>
                            <m:t>𝑡</m:t>
                          </m:r>
                        </m:e>
                      </m:d>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l-GR" sz="2000" b="1" i="1">
                          <a:latin typeface="Cambria Math" panose="02040503050406030204" pitchFamily="18" charset="0"/>
                        </a:rPr>
                        <m:t>+</m:t>
                      </m:r>
                      <m:d>
                        <m:dPr>
                          <m:ctrlPr>
                            <a:rPr lang="el-GR" sz="2000" b="1"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𝑦</m:t>
                              </m:r>
                            </m:sub>
                          </m:sSub>
                          <m:r>
                            <a:rPr lang="en-US" sz="2000" i="1">
                              <a:latin typeface="Cambria Math" panose="02040503050406030204" pitchFamily="18" charset="0"/>
                            </a:rPr>
                            <m:t>𝑡</m:t>
                          </m:r>
                        </m:e>
                      </m:d>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r>
                        <a:rPr lang="el-GR" sz="2000" b="1" i="1">
                          <a:latin typeface="Cambria Math" panose="02040503050406030204" pitchFamily="18" charset="0"/>
                        </a:rPr>
                        <m:t>     </m:t>
                      </m:r>
                    </m:oMath>
                    <m:oMath xmlns:m="http://schemas.openxmlformats.org/officeDocument/2006/math">
                      <m:r>
                        <a:rPr lang="el-GR" sz="2000" b="1" i="1">
                          <a:latin typeface="Cambria Math" panose="02040503050406030204" pitchFamily="18" charset="0"/>
                        </a:rPr>
                        <m:t>                    =</m:t>
                      </m:r>
                      <m:d>
                        <m:dPr>
                          <m:ctrlPr>
                            <a:rPr lang="el-GR" sz="2000" b="1"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e>
                      </m:d>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𝑥</m:t>
                              </m:r>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𝑦</m:t>
                              </m:r>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e>
                      </m:d>
                      <m:r>
                        <a:rPr lang="en-US" sz="2000" i="1">
                          <a:latin typeface="Cambria Math" panose="02040503050406030204" pitchFamily="18" charset="0"/>
                        </a:rPr>
                        <m:t>𝑡</m:t>
                      </m:r>
                    </m:oMath>
                  </m:oMathPara>
                </a14:m>
                <a:endParaRPr lang="en-US" sz="2000" dirty="0"/>
              </a:p>
              <a:p>
                <a:r>
                  <a:rPr lang="el-GR" sz="2000" dirty="0"/>
                  <a:t>Δηλ.</a:t>
                </a:r>
                <a:endParaRPr lang="en-US" sz="2000" i="1" dirty="0">
                  <a:latin typeface="Cambria Math" panose="02040503050406030204" pitchFamily="18" charset="0"/>
                </a:endParaRPr>
              </a:p>
              <a:p>
                <a:pPr marL="68578" indent="0">
                  <a:buNone/>
                </a:pPr>
                <a14:m>
                  <m:oMathPara xmlns:m="http://schemas.openxmlformats.org/officeDocument/2006/math">
                    <m:oMathParaPr>
                      <m:jc m:val="centerGroup"/>
                    </m:oMathParaPr>
                    <m:oMath xmlns:m="http://schemas.openxmlformats.org/officeDocument/2006/math">
                      <m:acc>
                        <m:accPr>
                          <m:chr m:val="⃗"/>
                          <m:ctrlPr>
                            <a:rPr lang="en-US" sz="2000" b="1" i="1">
                              <a:latin typeface="Cambria Math" panose="02040503050406030204" pitchFamily="18" charset="0"/>
                            </a:rPr>
                          </m:ctrlPr>
                        </m:accPr>
                        <m:e>
                          <m:r>
                            <a:rPr lang="en-US" sz="2000" b="1" i="1">
                              <a:latin typeface="Cambria Math" panose="02040503050406030204" pitchFamily="18" charset="0"/>
                            </a:rPr>
                            <m:t>𝒗</m:t>
                          </m:r>
                        </m:e>
                      </m:acc>
                      <m:r>
                        <a:rPr lang="en-US" sz="2000" b="1" i="1">
                          <a:latin typeface="Cambria Math" panose="02040503050406030204" pitchFamily="18" charset="0"/>
                        </a:rPr>
                        <m:t>=</m:t>
                      </m:r>
                      <m:sSub>
                        <m:sSubPr>
                          <m:ctrlPr>
                            <a:rPr lang="en-US" sz="2000" b="1" i="1">
                              <a:latin typeface="Cambria Math" panose="02040503050406030204" pitchFamily="18" charset="0"/>
                            </a:rPr>
                          </m:ctrlPr>
                        </m:sSubPr>
                        <m:e>
                          <m:acc>
                            <m:accPr>
                              <m:chr m:val="⃗"/>
                              <m:ctrlPr>
                                <a:rPr lang="en-US" sz="2000" b="1" i="1">
                                  <a:latin typeface="Cambria Math" panose="02040503050406030204" pitchFamily="18" charset="0"/>
                                </a:rPr>
                              </m:ctrlPr>
                            </m:accPr>
                            <m:e>
                              <m:r>
                                <a:rPr lang="en-US" sz="2000" b="1" i="1">
                                  <a:latin typeface="Cambria Math" panose="02040503050406030204" pitchFamily="18" charset="0"/>
                                </a:rPr>
                                <m:t>𝒗</m:t>
                              </m:r>
                            </m:e>
                          </m:acc>
                        </m:e>
                        <m:sub>
                          <m:r>
                            <a:rPr lang="en-US" sz="2000" b="1" i="1">
                              <a:latin typeface="Cambria Math" panose="02040503050406030204" pitchFamily="18" charset="0"/>
                            </a:rPr>
                            <m:t>𝒊</m:t>
                          </m:r>
                        </m:sub>
                      </m:sSub>
                      <m:r>
                        <a:rPr lang="en-US" sz="2000" b="1" i="1">
                          <a:latin typeface="Cambria Math" panose="02040503050406030204" pitchFamily="18" charset="0"/>
                        </a:rPr>
                        <m:t>+</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𝒂</m:t>
                          </m:r>
                        </m:e>
                      </m:acc>
                      <m:r>
                        <a:rPr lang="en-US" sz="2000" i="1">
                          <a:latin typeface="Cambria Math" panose="02040503050406030204" pitchFamily="18" charset="0"/>
                        </a:rPr>
                        <m:t>𝑡</m:t>
                      </m:r>
                    </m:oMath>
                  </m:oMathPara>
                </a14:m>
                <a:r>
                  <a:rPr lang="el-GR" b="1" dirty="0"/>
                  <a:t/>
                </a:r>
                <a:br>
                  <a:rPr lang="el-GR" b="1" dirty="0"/>
                </a:br>
                <a:endParaRPr lang="en-US"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948451" cy="5257800"/>
              </a:xfrm>
              <a:blipFill>
                <a:blip r:embed="rId2"/>
                <a:stretch>
                  <a:fillRect t="-579"/>
                </a:stretch>
              </a:blipFill>
            </p:spPr>
            <p:txBody>
              <a:bodyPr/>
              <a:lstStyle/>
              <a:p>
                <a:r>
                  <a:rPr lang="en-US">
                    <a:noFill/>
                  </a:rPr>
                  <a:t> </a:t>
                </a:r>
              </a:p>
            </p:txBody>
          </p:sp>
        </mc:Fallback>
      </mc:AlternateContent>
    </p:spTree>
    <p:extLst>
      <p:ext uri="{BB962C8B-B14F-4D97-AF65-F5344CB8AC3E}">
        <p14:creationId xmlns:p14="http://schemas.microsoft.com/office/powerpoint/2010/main" val="173517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948451" cy="5257800"/>
              </a:xfrm>
            </p:spPr>
            <p:txBody>
              <a:bodyPr>
                <a:normAutofit/>
              </a:bodyPr>
              <a:lstStyle/>
              <a:p>
                <a:r>
                  <a:rPr lang="el-GR" sz="2000" b="1" dirty="0"/>
                  <a:t>Διάνυσμα θέσης</a:t>
                </a:r>
                <a:r>
                  <a:rPr lang="el-GR" sz="2000" dirty="0"/>
                  <a:t/>
                </a:r>
                <a:br>
                  <a:rPr lang="el-GR" sz="2000" dirty="0"/>
                </a:br>
                <a14:m>
                  <m:oMath xmlns:m="http://schemas.openxmlformats.org/officeDocument/2006/math">
                    <m:acc>
                      <m:accPr>
                        <m:chr m:val="⃗"/>
                        <m:ctrlPr>
                          <a:rPr lang="el-GR" sz="2000" b="1" i="1">
                            <a:latin typeface="Cambria Math" panose="02040503050406030204" pitchFamily="18" charset="0"/>
                          </a:rPr>
                        </m:ctrlPr>
                      </m:accPr>
                      <m:e>
                        <m:r>
                          <a:rPr lang="en-US" sz="2000" b="1" i="1">
                            <a:latin typeface="Cambria Math" panose="02040503050406030204" pitchFamily="18" charset="0"/>
                          </a:rPr>
                          <m:t>𝒓</m:t>
                        </m:r>
                      </m:e>
                    </m:acc>
                    <m:r>
                      <a:rPr lang="en-US" sz="2000" b="1" i="1">
                        <a:latin typeface="Cambria Math" panose="02040503050406030204" pitchFamily="18" charset="0"/>
                      </a:rPr>
                      <m:t>=</m:t>
                    </m:r>
                    <m:r>
                      <a:rPr lang="en-US" sz="2000" i="1">
                        <a:latin typeface="Cambria Math" panose="02040503050406030204" pitchFamily="18" charset="0"/>
                      </a:rPr>
                      <m:t>𝑥</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n-US" sz="2000" b="1" i="1">
                        <a:latin typeface="Cambria Math" panose="02040503050406030204" pitchFamily="18" charset="0"/>
                      </a:rPr>
                      <m:t>+</m:t>
                    </m:r>
                    <m:r>
                      <a:rPr lang="en-US" sz="2000" i="1">
                        <a:latin typeface="Cambria Math" panose="02040503050406030204" pitchFamily="18" charset="0"/>
                      </a:rPr>
                      <m:t>𝑦</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oMath>
                </a14:m>
                <a:endParaRPr lang="en-US" sz="2000" b="1" dirty="0"/>
              </a:p>
              <a:p>
                <a:pPr marL="68578" indent="0">
                  <a:buNone/>
                </a:pPr>
                <a:r>
                  <a:rPr lang="en-US" sz="1600" dirty="0"/>
                  <a:t>     </a:t>
                </a:r>
                <a:r>
                  <a:rPr lang="el-GR" sz="2000" dirty="0"/>
                  <a:t>με </a:t>
                </a:r>
                <a14:m>
                  <m:oMath xmlns:m="http://schemas.openxmlformats.org/officeDocument/2006/math">
                    <m:acc>
                      <m:accPr>
                        <m:chr m:val="⃗"/>
                        <m:ctrlPr>
                          <a:rPr lang="el-GR" sz="2000" b="1" i="1">
                            <a:latin typeface="Cambria Math" panose="02040503050406030204" pitchFamily="18" charset="0"/>
                          </a:rPr>
                        </m:ctrlPr>
                      </m:accPr>
                      <m:e>
                        <m:r>
                          <a:rPr lang="en-US" sz="2000" b="1" i="1">
                            <a:latin typeface="Cambria Math" panose="02040503050406030204" pitchFamily="18" charset="0"/>
                          </a:rPr>
                          <m:t>𝒊</m:t>
                        </m:r>
                      </m:e>
                    </m:acc>
                    <m:r>
                      <a:rPr lang="en-US" sz="2000" b="1" i="1">
                        <a:latin typeface="Cambria Math" panose="02040503050406030204" pitchFamily="18" charset="0"/>
                      </a:rPr>
                      <m:t>,</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oMath>
                </a14:m>
                <a:r>
                  <a:rPr lang="el-GR" sz="2000" dirty="0"/>
                  <a:t> τα μοναδιαία διανύσματα του επιπέδου</a:t>
                </a:r>
              </a:p>
              <a:p>
                <a:endParaRPr lang="el-GR" sz="2000" dirty="0"/>
              </a:p>
              <a:p>
                <a:r>
                  <a:rPr lang="el-GR" sz="2000" dirty="0"/>
                  <a:t>Αναλύοντας</a:t>
                </a:r>
              </a:p>
              <a:p>
                <a:pPr marL="68578" indent="0">
                  <a:buNone/>
                </a:pPr>
                <a14:m>
                  <m:oMathPara xmlns:m="http://schemas.openxmlformats.org/officeDocument/2006/math">
                    <m:oMathParaPr>
                      <m:jc m:val="centerGroup"/>
                    </m:oMathParaPr>
                    <m:oMath xmlns:m="http://schemas.openxmlformats.org/officeDocument/2006/math">
                      <m:acc>
                        <m:accPr>
                          <m:chr m:val="⃗"/>
                          <m:ctrlPr>
                            <a:rPr lang="el-GR" sz="2000" b="1" i="1">
                              <a:latin typeface="Cambria Math" panose="02040503050406030204" pitchFamily="18" charset="0"/>
                            </a:rPr>
                          </m:ctrlPr>
                        </m:accPr>
                        <m:e>
                          <m:r>
                            <a:rPr lang="en-US" sz="2000" b="1" i="1">
                              <a:latin typeface="Cambria Math" panose="02040503050406030204" pitchFamily="18" charset="0"/>
                            </a:rPr>
                            <m:t>𝒓</m:t>
                          </m:r>
                        </m:e>
                      </m:acc>
                      <m:r>
                        <a:rPr lang="en-US" sz="2000" b="1" i="1">
                          <a:latin typeface="Cambria Math" panose="02040503050406030204" pitchFamily="18" charset="0"/>
                        </a:rPr>
                        <m:t>=</m:t>
                      </m:r>
                      <m:r>
                        <a:rPr lang="en-US" sz="2000" i="1">
                          <a:latin typeface="Cambria Math" panose="02040503050406030204" pitchFamily="18" charset="0"/>
                        </a:rPr>
                        <m:t>𝑥</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n-US" sz="2000" b="1" i="1">
                          <a:latin typeface="Cambria Math" panose="02040503050406030204" pitchFamily="18" charset="0"/>
                        </a:rPr>
                        <m:t>+</m:t>
                      </m:r>
                      <m:r>
                        <a:rPr lang="en-US" sz="2000" i="1">
                          <a:latin typeface="Cambria Math" panose="02040503050406030204" pitchFamily="18" charset="0"/>
                        </a:rPr>
                        <m:t>𝑦</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r>
                        <a:rPr lang="el-GR" sz="2000" b="1" i="1">
                          <a:latin typeface="Cambria Math" panose="02040503050406030204" pitchFamily="18" charset="0"/>
                        </a:rPr>
                        <m:t>=</m:t>
                      </m:r>
                      <m:d>
                        <m:dPr>
                          <m:ctrlPr>
                            <a:rPr lang="el-GR" sz="2000" b="1"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sub>
                          </m:sSub>
                          <m:r>
                            <a:rPr lang="en-US" sz="2000" i="1">
                              <a:latin typeface="Cambria Math" panose="02040503050406030204" pitchFamily="18" charset="0"/>
                            </a:rPr>
                            <m:t>𝑡</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𝑥</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𝑡</m:t>
                              </m:r>
                            </m:e>
                            <m:sup>
                              <m:r>
                                <a:rPr lang="en-US" sz="2000" i="1">
                                  <a:latin typeface="Cambria Math" panose="02040503050406030204" pitchFamily="18" charset="0"/>
                                </a:rPr>
                                <m:t>2</m:t>
                              </m:r>
                            </m:sup>
                          </m:sSup>
                        </m:e>
                      </m:d>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n-US" sz="2000" b="1" i="1">
                          <a:latin typeface="Cambria Math" panose="02040503050406030204" pitchFamily="18" charset="0"/>
                        </a:rPr>
                        <m:t>+</m:t>
                      </m:r>
                      <m:d>
                        <m:dPr>
                          <m:ctrlPr>
                            <a:rPr lang="en-US" sz="2000" b="1"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sub>
                          </m:sSub>
                          <m:r>
                            <a:rPr lang="en-US" sz="2000" i="1">
                              <a:latin typeface="Cambria Math" panose="02040503050406030204" pitchFamily="18" charset="0"/>
                            </a:rPr>
                            <m:t>𝑡</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𝑦</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𝑡</m:t>
                              </m:r>
                            </m:e>
                            <m:sup>
                              <m:r>
                                <a:rPr lang="en-US" sz="2000" i="1">
                                  <a:latin typeface="Cambria Math" panose="02040503050406030204" pitchFamily="18" charset="0"/>
                                </a:rPr>
                                <m:t>2</m:t>
                              </m:r>
                            </m:sup>
                          </m:sSup>
                        </m:e>
                      </m:d>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oMath>
                    <m:oMath xmlns:m="http://schemas.openxmlformats.org/officeDocument/2006/math">
                      <m:r>
                        <a:rPr lang="en-US" sz="2000" b="1" i="1">
                          <a:latin typeface="Cambria Math" panose="02040503050406030204" pitchFamily="18" charset="0"/>
                        </a:rPr>
                        <m:t>    =</m:t>
                      </m:r>
                      <m:d>
                        <m:dPr>
                          <m:ctrlPr>
                            <a:rPr lang="en-US" sz="2000" b="1"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i="1">
                                  <a:latin typeface="Cambria Math" panose="02040503050406030204" pitchFamily="18" charset="0"/>
                                </a:rPr>
                                <m:t>𝑦</m:t>
                              </m:r>
                            </m:e>
                            <m:sub>
                              <m:r>
                                <a:rPr lang="en-US" sz="2000" b="1" i="1">
                                  <a:latin typeface="Cambria Math" panose="02040503050406030204" pitchFamily="18" charset="0"/>
                                </a:rPr>
                                <m:t>𝒊</m:t>
                              </m:r>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e>
                      </m:d>
                      <m:r>
                        <a:rPr lang="en-US" sz="2000" b="1" i="1">
                          <a:latin typeface="Cambria Math" panose="02040503050406030204" pitchFamily="18" charset="0"/>
                        </a:rPr>
                        <m:t>+</m:t>
                      </m:r>
                      <m:d>
                        <m:dPr>
                          <m:ctrlPr>
                            <a:rPr lang="en-US" sz="2000" b="1"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n-US" sz="2000" b="1"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e>
                      </m:d>
                      <m:r>
                        <a:rPr lang="en-US" sz="2000" i="1">
                          <a:latin typeface="Cambria Math" panose="02040503050406030204" pitchFamily="18" charset="0"/>
                        </a:rPr>
                        <m:t>𝑡</m:t>
                      </m:r>
                      <m:r>
                        <a:rPr lang="en-US" sz="2000" b="1"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d>
                        <m:dPr>
                          <m:ctrlPr>
                            <a:rPr lang="en-US" sz="2000" b="1"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𝑥</m:t>
                              </m:r>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a:rPr lang="en-US" sz="2000" b="1"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𝑦</m:t>
                              </m:r>
                            </m:sub>
                          </m:sSub>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e>
                      </m:d>
                      <m:sSup>
                        <m:sSupPr>
                          <m:ctrlPr>
                            <a:rPr lang="en-US" sz="2000" i="1">
                              <a:latin typeface="Cambria Math" panose="02040503050406030204" pitchFamily="18" charset="0"/>
                            </a:rPr>
                          </m:ctrlPr>
                        </m:sSupPr>
                        <m:e>
                          <m:r>
                            <a:rPr lang="en-US" sz="2000" i="1">
                              <a:latin typeface="Cambria Math" panose="02040503050406030204" pitchFamily="18" charset="0"/>
                            </a:rPr>
                            <m:t>𝑡</m:t>
                          </m:r>
                        </m:e>
                        <m:sup>
                          <m:r>
                            <a:rPr lang="en-US" sz="2000" i="1">
                              <a:latin typeface="Cambria Math" panose="02040503050406030204" pitchFamily="18" charset="0"/>
                            </a:rPr>
                            <m:t>2</m:t>
                          </m:r>
                        </m:sup>
                      </m:sSup>
                    </m:oMath>
                  </m:oMathPara>
                </a14:m>
                <a:endParaRPr lang="en-US" sz="2000" dirty="0"/>
              </a:p>
              <a:p>
                <a:endParaRPr lang="el-GR" sz="2000" dirty="0"/>
              </a:p>
              <a:p>
                <a:r>
                  <a:rPr lang="el-GR" sz="2000" dirty="0"/>
                  <a:t>Έτσι,</a:t>
                </a:r>
              </a:p>
              <a:p>
                <a:pPr marL="68578" indent="0">
                  <a:buNone/>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acc>
                            <m:accPr>
                              <m:chr m:val="⃗"/>
                              <m:ctrlPr>
                                <a:rPr lang="en-US" sz="2000" b="1" i="1">
                                  <a:latin typeface="Cambria Math" panose="02040503050406030204" pitchFamily="18" charset="0"/>
                                </a:rPr>
                              </m:ctrlPr>
                            </m:accPr>
                            <m:e>
                              <m:r>
                                <a:rPr lang="en-US" sz="2000" b="1" i="1">
                                  <a:latin typeface="Cambria Math" panose="02040503050406030204" pitchFamily="18" charset="0"/>
                                </a:rPr>
                                <m:t>𝒓</m:t>
                              </m:r>
                            </m:e>
                          </m:acc>
                        </m:e>
                        <m:sub>
                          <m:r>
                            <a:rPr lang="en-US" sz="2000" b="1" i="1">
                              <a:latin typeface="Cambria Math" panose="02040503050406030204" pitchFamily="18" charset="0"/>
                            </a:rPr>
                            <m:t>𝒇</m:t>
                          </m:r>
                        </m:sub>
                      </m:sSub>
                      <m:r>
                        <a:rPr lang="en-US" sz="2000" b="1" i="1">
                          <a:latin typeface="Cambria Math" panose="02040503050406030204" pitchFamily="18" charset="0"/>
                        </a:rPr>
                        <m:t>=</m:t>
                      </m:r>
                      <m:sSub>
                        <m:sSubPr>
                          <m:ctrlPr>
                            <a:rPr lang="en-US" sz="2000" b="1" i="1">
                              <a:latin typeface="Cambria Math" panose="02040503050406030204" pitchFamily="18" charset="0"/>
                            </a:rPr>
                          </m:ctrlPr>
                        </m:sSubPr>
                        <m:e>
                          <m:acc>
                            <m:accPr>
                              <m:chr m:val="⃗"/>
                              <m:ctrlPr>
                                <a:rPr lang="en-US" sz="2000" b="1" i="1">
                                  <a:latin typeface="Cambria Math" panose="02040503050406030204" pitchFamily="18" charset="0"/>
                                </a:rPr>
                              </m:ctrlPr>
                            </m:accPr>
                            <m:e>
                              <m:r>
                                <a:rPr lang="en-US" sz="2000" b="1" i="1">
                                  <a:latin typeface="Cambria Math" panose="02040503050406030204" pitchFamily="18" charset="0"/>
                                </a:rPr>
                                <m:t>𝒓</m:t>
                              </m:r>
                            </m:e>
                          </m:acc>
                        </m:e>
                        <m:sub>
                          <m:r>
                            <a:rPr lang="en-US" sz="2000" b="1" i="1">
                              <a:latin typeface="Cambria Math" panose="02040503050406030204" pitchFamily="18" charset="0"/>
                            </a:rPr>
                            <m:t>𝒊</m:t>
                          </m:r>
                        </m:sub>
                      </m:sSub>
                      <m:r>
                        <a:rPr lang="en-US" sz="2000" b="1" i="1">
                          <a:latin typeface="Cambria Math" panose="02040503050406030204" pitchFamily="18" charset="0"/>
                        </a:rPr>
                        <m:t>+</m:t>
                      </m:r>
                      <m:sSub>
                        <m:sSubPr>
                          <m:ctrlPr>
                            <a:rPr lang="en-US" sz="2000" b="1" i="1">
                              <a:latin typeface="Cambria Math" panose="02040503050406030204" pitchFamily="18" charset="0"/>
                            </a:rPr>
                          </m:ctrlPr>
                        </m:sSubPr>
                        <m:e>
                          <m:acc>
                            <m:accPr>
                              <m:chr m:val="⃗"/>
                              <m:ctrlPr>
                                <a:rPr lang="en-US" sz="2000" b="1" i="1">
                                  <a:latin typeface="Cambria Math" panose="02040503050406030204" pitchFamily="18" charset="0"/>
                                </a:rPr>
                              </m:ctrlPr>
                            </m:accPr>
                            <m:e>
                              <m:r>
                                <a:rPr lang="en-US" sz="2000" b="1" i="1">
                                  <a:latin typeface="Cambria Math" panose="02040503050406030204" pitchFamily="18" charset="0"/>
                                </a:rPr>
                                <m:t>𝒗</m:t>
                              </m:r>
                            </m:e>
                          </m:acc>
                        </m:e>
                        <m:sub>
                          <m:r>
                            <a:rPr lang="en-US" sz="2000" b="1" i="1">
                              <a:latin typeface="Cambria Math" panose="02040503050406030204" pitchFamily="18" charset="0"/>
                            </a:rPr>
                            <m:t>𝒊</m:t>
                          </m:r>
                        </m:sub>
                      </m:sSub>
                      <m:r>
                        <a:rPr lang="en-US" sz="2000" i="1">
                          <a:latin typeface="Cambria Math" panose="02040503050406030204" pitchFamily="18" charset="0"/>
                        </a:rPr>
                        <m:t>𝑡</m:t>
                      </m:r>
                      <m:r>
                        <a:rPr lang="en-US" sz="2000" b="1"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acc>
                        <m:accPr>
                          <m:chr m:val="⃗"/>
                          <m:ctrlPr>
                            <a:rPr lang="en-US" sz="2000" b="1" i="1">
                              <a:latin typeface="Cambria Math" panose="02040503050406030204" pitchFamily="18" charset="0"/>
                            </a:rPr>
                          </m:ctrlPr>
                        </m:accPr>
                        <m:e>
                          <m:r>
                            <a:rPr lang="en-US" sz="2000" b="1" i="1">
                              <a:latin typeface="Cambria Math" panose="02040503050406030204" pitchFamily="18" charset="0"/>
                            </a:rPr>
                            <m:t>𝒂</m:t>
                          </m:r>
                        </m:e>
                      </m:acc>
                      <m:sSup>
                        <m:sSupPr>
                          <m:ctrlPr>
                            <a:rPr lang="en-US" sz="2000" i="1">
                              <a:latin typeface="Cambria Math" panose="02040503050406030204" pitchFamily="18" charset="0"/>
                            </a:rPr>
                          </m:ctrlPr>
                        </m:sSupPr>
                        <m:e>
                          <m:r>
                            <a:rPr lang="en-US" sz="2000" i="1">
                              <a:latin typeface="Cambria Math" panose="02040503050406030204" pitchFamily="18" charset="0"/>
                            </a:rPr>
                            <m:t>𝑡</m:t>
                          </m:r>
                        </m:e>
                        <m:sup>
                          <m:r>
                            <a:rPr lang="en-US" sz="2000" i="1">
                              <a:latin typeface="Cambria Math" panose="02040503050406030204" pitchFamily="18" charset="0"/>
                            </a:rPr>
                            <m:t>2</m:t>
                          </m:r>
                        </m:sup>
                      </m:sSup>
                    </m:oMath>
                  </m:oMathPara>
                </a14:m>
                <a:endParaRPr lang="el-GR" sz="20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948451" cy="5257800"/>
              </a:xfrm>
              <a:blipFill>
                <a:blip r:embed="rId2"/>
                <a:stretch>
                  <a:fillRect t="-579"/>
                </a:stretch>
              </a:blipFill>
            </p:spPr>
            <p:txBody>
              <a:bodyPr/>
              <a:lstStyle/>
              <a:p>
                <a:r>
                  <a:rPr lang="en-US">
                    <a:noFill/>
                  </a:rPr>
                  <a:t> </a:t>
                </a:r>
              </a:p>
            </p:txBody>
          </p:sp>
        </mc:Fallback>
      </mc:AlternateContent>
      <p:grpSp>
        <p:nvGrpSpPr>
          <p:cNvPr id="17" name="Group 16"/>
          <p:cNvGrpSpPr/>
          <p:nvPr/>
        </p:nvGrpSpPr>
        <p:grpSpPr>
          <a:xfrm>
            <a:off x="1905000" y="4343400"/>
            <a:ext cx="4495800" cy="914400"/>
            <a:chOff x="1905000" y="4343400"/>
            <a:chExt cx="4495800" cy="914400"/>
          </a:xfrm>
        </p:grpSpPr>
        <p:cxnSp>
          <p:nvCxnSpPr>
            <p:cNvPr id="6" name="Straight Arrow Connector 5"/>
            <p:cNvCxnSpPr/>
            <p:nvPr/>
          </p:nvCxnSpPr>
          <p:spPr>
            <a:xfrm>
              <a:off x="2362200" y="4343400"/>
              <a:ext cx="1676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14800" y="4343400"/>
              <a:ext cx="533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562600" y="4343400"/>
              <a:ext cx="3048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05000" y="43434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343400"/>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10200" y="4343400"/>
              <a:ext cx="9906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377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1" y="1371600"/>
                <a:ext cx="7490908" cy="5105400"/>
              </a:xfrm>
            </p:spPr>
            <p:txBody>
              <a:bodyPr>
                <a:normAutofit/>
              </a:bodyPr>
              <a:lstStyle/>
              <a:p>
                <a:r>
                  <a:rPr lang="en-US" sz="2000" b="1" u="sng" dirty="0"/>
                  <a:t>Quiz:</a:t>
                </a:r>
              </a:p>
              <a:p>
                <a:r>
                  <a:rPr lang="el-GR" sz="2000" dirty="0"/>
                  <a:t>Προβλέψτε τη θέση και την ταχύτητα του σώματος</a:t>
                </a:r>
                <a:r>
                  <a:rPr lang="en-US" sz="2000" dirty="0"/>
                  <a:t> </a:t>
                </a:r>
                <a:r>
                  <a:rPr lang="el-GR" sz="2000" dirty="0"/>
                  <a:t>όταν</a:t>
                </a:r>
                <a:r>
                  <a:rPr lang="el-GR" sz="1600" dirty="0"/>
                  <a:t> </a:t>
                </a:r>
                <a14:m>
                  <m:oMath xmlns:m="http://schemas.openxmlformats.org/officeDocument/2006/math">
                    <m:r>
                      <a:rPr lang="en-US" sz="1800" i="1">
                        <a:latin typeface="Cambria Math" panose="02040503050406030204" pitchFamily="18" charset="0"/>
                      </a:rPr>
                      <m:t>𝑡</m:t>
                    </m:r>
                    <m:r>
                      <a:rPr lang="en-US" sz="1800" i="1">
                        <a:latin typeface="Cambria Math" panose="02040503050406030204" pitchFamily="18" charset="0"/>
                      </a:rPr>
                      <m:t>=2</m:t>
                    </m:r>
                  </m:oMath>
                </a14:m>
                <a:r>
                  <a:rPr lang="el-GR" u="sng" dirty="0"/>
                  <a:t/>
                </a:r>
                <a:br>
                  <a:rPr lang="el-GR" u="sng" dirty="0"/>
                </a:br>
                <a:r>
                  <a:rPr lang="en-US" sz="1400" u="sng" dirty="0"/>
                  <a:t/>
                </a:r>
                <a:br>
                  <a:rPr lang="en-US" sz="1400" u="sng" dirty="0"/>
                </a:br>
                <a:endParaRPr lang="el-GR" u="sng" dirty="0"/>
              </a:p>
              <a:p>
                <a:pPr marL="365751" lvl="1" indent="0">
                  <a:buNone/>
                </a:pPr>
                <a:endParaRPr lang="en-US" sz="2800" b="1" dirty="0"/>
              </a:p>
              <a:p>
                <a:pPr lvl="1"/>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1" y="1371600"/>
                <a:ext cx="7490908" cy="5105400"/>
              </a:xfrm>
              <a:blipFill>
                <a:blip r:embed="rId2"/>
                <a:stretch>
                  <a:fillRect t="-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Horizontal Scroll 16"/>
              <p:cNvSpPr/>
              <p:nvPr/>
            </p:nvSpPr>
            <p:spPr>
              <a:xfrm>
                <a:off x="5780920" y="676239"/>
                <a:ext cx="2829680" cy="1076361"/>
              </a:xfrm>
              <a:prstGeom prst="horizontalScroll">
                <a:avLst>
                  <a:gd name="adj" fmla="val 73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51" lvl="1">
                  <a:defRPr/>
                </a:pPr>
                <a14:m>
                  <m:oMathPara xmlns:m="http://schemas.openxmlformats.org/officeDocument/2006/math">
                    <m:oMathParaPr>
                      <m:jc m:val="centerGroup"/>
                    </m:oMathParaPr>
                    <m:oMath xmlns:m="http://schemas.openxmlformats.org/officeDocument/2006/math">
                      <m:sSub>
                        <m:sSubPr>
                          <m:ctrlPr>
                            <a:rPr lang="en-US" b="1" i="1">
                              <a:solidFill>
                                <a:prstClr val="white"/>
                              </a:solidFill>
                              <a:latin typeface="Cambria Math" panose="02040503050406030204" pitchFamily="18" charset="0"/>
                            </a:rPr>
                          </m:ctrlPr>
                        </m:sSubPr>
                        <m:e>
                          <m:acc>
                            <m:accPr>
                              <m:chr m:val="⃗"/>
                              <m:ctrlPr>
                                <a:rPr lang="en-US" b="1" i="1">
                                  <a:solidFill>
                                    <a:prstClr val="white"/>
                                  </a:solidFill>
                                  <a:latin typeface="Cambria Math" panose="02040503050406030204" pitchFamily="18" charset="0"/>
                                </a:rPr>
                              </m:ctrlPr>
                            </m:accPr>
                            <m:e>
                              <m:r>
                                <a:rPr lang="en-US" b="1" i="1">
                                  <a:solidFill>
                                    <a:prstClr val="white"/>
                                  </a:solidFill>
                                  <a:latin typeface="Cambria Math" panose="02040503050406030204" pitchFamily="18" charset="0"/>
                                </a:rPr>
                                <m:t>𝒗</m:t>
                              </m:r>
                            </m:e>
                          </m:acc>
                        </m:e>
                        <m:sub>
                          <m:r>
                            <a:rPr lang="en-US" b="1" i="1">
                              <a:solidFill>
                                <a:prstClr val="white"/>
                              </a:solidFill>
                              <a:latin typeface="Cambria Math" panose="02040503050406030204" pitchFamily="18" charset="0"/>
                            </a:rPr>
                            <m:t>𝒇</m:t>
                          </m:r>
                        </m:sub>
                      </m:sSub>
                      <m:r>
                        <a:rPr lang="en-US" b="1" i="1">
                          <a:solidFill>
                            <a:prstClr val="white"/>
                          </a:solidFill>
                          <a:latin typeface="Cambria Math" panose="02040503050406030204" pitchFamily="18" charset="0"/>
                        </a:rPr>
                        <m:t>=</m:t>
                      </m:r>
                      <m:sSub>
                        <m:sSubPr>
                          <m:ctrlPr>
                            <a:rPr lang="en-US" b="1" i="1">
                              <a:solidFill>
                                <a:prstClr val="white"/>
                              </a:solidFill>
                              <a:latin typeface="Cambria Math" panose="02040503050406030204" pitchFamily="18" charset="0"/>
                            </a:rPr>
                          </m:ctrlPr>
                        </m:sSubPr>
                        <m:e>
                          <m:acc>
                            <m:accPr>
                              <m:chr m:val="⃗"/>
                              <m:ctrlPr>
                                <a:rPr lang="en-US" b="1" i="1">
                                  <a:solidFill>
                                    <a:prstClr val="white"/>
                                  </a:solidFill>
                                  <a:latin typeface="Cambria Math" panose="02040503050406030204" pitchFamily="18" charset="0"/>
                                </a:rPr>
                              </m:ctrlPr>
                            </m:accPr>
                            <m:e>
                              <m:r>
                                <a:rPr lang="en-US" b="1" i="1">
                                  <a:solidFill>
                                    <a:prstClr val="white"/>
                                  </a:solidFill>
                                  <a:latin typeface="Cambria Math" panose="02040503050406030204" pitchFamily="18" charset="0"/>
                                </a:rPr>
                                <m:t>𝒗</m:t>
                              </m:r>
                            </m:e>
                          </m:acc>
                        </m:e>
                        <m:sub>
                          <m:r>
                            <a:rPr lang="en-US" b="1" i="1">
                              <a:solidFill>
                                <a:prstClr val="white"/>
                              </a:solidFill>
                              <a:latin typeface="Cambria Math" panose="02040503050406030204" pitchFamily="18" charset="0"/>
                            </a:rPr>
                            <m:t>𝒊</m:t>
                          </m:r>
                        </m:sub>
                      </m:sSub>
                      <m:r>
                        <a:rPr lang="en-US" b="1" i="1">
                          <a:solidFill>
                            <a:prstClr val="white"/>
                          </a:solidFill>
                          <a:latin typeface="Cambria Math" panose="02040503050406030204" pitchFamily="18" charset="0"/>
                        </a:rPr>
                        <m:t>+</m:t>
                      </m:r>
                      <m:acc>
                        <m:accPr>
                          <m:chr m:val="⃗"/>
                          <m:ctrlPr>
                            <a:rPr lang="en-US" b="1" i="1">
                              <a:solidFill>
                                <a:prstClr val="white"/>
                              </a:solidFill>
                              <a:latin typeface="Cambria Math" panose="02040503050406030204" pitchFamily="18" charset="0"/>
                            </a:rPr>
                          </m:ctrlPr>
                        </m:accPr>
                        <m:e>
                          <m:r>
                            <a:rPr lang="en-US" b="1" i="1">
                              <a:solidFill>
                                <a:prstClr val="white"/>
                              </a:solidFill>
                              <a:latin typeface="Cambria Math" panose="02040503050406030204" pitchFamily="18" charset="0"/>
                            </a:rPr>
                            <m:t>𝒂</m:t>
                          </m:r>
                        </m:e>
                      </m:acc>
                      <m:r>
                        <a:rPr lang="en-US" b="1" i="1">
                          <a:solidFill>
                            <a:prstClr val="white"/>
                          </a:solidFill>
                          <a:latin typeface="Cambria Math" panose="02040503050406030204" pitchFamily="18" charset="0"/>
                        </a:rPr>
                        <m:t>𝒕</m:t>
                      </m:r>
                    </m:oMath>
                  </m:oMathPara>
                </a14:m>
                <a:endParaRPr lang="en-US" b="1" dirty="0">
                  <a:solidFill>
                    <a:prstClr val="white"/>
                  </a:solidFill>
                  <a:latin typeface="Calibri" panose="020F0502020204030204"/>
                </a:endParaRPr>
              </a:p>
              <a:p>
                <a:pPr marL="365751" lvl="1">
                  <a:defRPr/>
                </a:pPr>
                <a14:m>
                  <m:oMathPara xmlns:m="http://schemas.openxmlformats.org/officeDocument/2006/math">
                    <m:oMathParaPr>
                      <m:jc m:val="centerGroup"/>
                    </m:oMathParaPr>
                    <m:oMath xmlns:m="http://schemas.openxmlformats.org/officeDocument/2006/math">
                      <m:sSub>
                        <m:sSubPr>
                          <m:ctrlPr>
                            <a:rPr lang="en-US" b="1" i="1">
                              <a:solidFill>
                                <a:prstClr val="white"/>
                              </a:solidFill>
                              <a:latin typeface="Cambria Math" panose="02040503050406030204" pitchFamily="18" charset="0"/>
                            </a:rPr>
                          </m:ctrlPr>
                        </m:sSubPr>
                        <m:e>
                          <m:acc>
                            <m:accPr>
                              <m:chr m:val="⃗"/>
                              <m:ctrlPr>
                                <a:rPr lang="en-US" b="1" i="1">
                                  <a:solidFill>
                                    <a:prstClr val="white"/>
                                  </a:solidFill>
                                  <a:latin typeface="Cambria Math" panose="02040503050406030204" pitchFamily="18" charset="0"/>
                                </a:rPr>
                              </m:ctrlPr>
                            </m:accPr>
                            <m:e>
                              <m:r>
                                <a:rPr lang="en-US" b="1" i="1">
                                  <a:solidFill>
                                    <a:prstClr val="white"/>
                                  </a:solidFill>
                                  <a:latin typeface="Cambria Math" panose="02040503050406030204" pitchFamily="18" charset="0"/>
                                </a:rPr>
                                <m:t>𝒓</m:t>
                              </m:r>
                            </m:e>
                          </m:acc>
                        </m:e>
                        <m:sub>
                          <m:r>
                            <a:rPr lang="en-US" b="1" i="1">
                              <a:solidFill>
                                <a:prstClr val="white"/>
                              </a:solidFill>
                              <a:latin typeface="Cambria Math" panose="02040503050406030204" pitchFamily="18" charset="0"/>
                            </a:rPr>
                            <m:t>𝒇</m:t>
                          </m:r>
                        </m:sub>
                      </m:sSub>
                      <m:r>
                        <a:rPr lang="en-US" b="1" i="1">
                          <a:solidFill>
                            <a:prstClr val="white"/>
                          </a:solidFill>
                          <a:latin typeface="Cambria Math" panose="02040503050406030204" pitchFamily="18" charset="0"/>
                        </a:rPr>
                        <m:t>=</m:t>
                      </m:r>
                      <m:sSub>
                        <m:sSubPr>
                          <m:ctrlPr>
                            <a:rPr lang="en-US" b="1" i="1">
                              <a:solidFill>
                                <a:prstClr val="white"/>
                              </a:solidFill>
                              <a:latin typeface="Cambria Math" panose="02040503050406030204" pitchFamily="18" charset="0"/>
                            </a:rPr>
                          </m:ctrlPr>
                        </m:sSubPr>
                        <m:e>
                          <m:acc>
                            <m:accPr>
                              <m:chr m:val="⃗"/>
                              <m:ctrlPr>
                                <a:rPr lang="en-US" b="1" i="1">
                                  <a:solidFill>
                                    <a:prstClr val="white"/>
                                  </a:solidFill>
                                  <a:latin typeface="Cambria Math" panose="02040503050406030204" pitchFamily="18" charset="0"/>
                                </a:rPr>
                              </m:ctrlPr>
                            </m:accPr>
                            <m:e>
                              <m:r>
                                <a:rPr lang="en-US" b="1" i="1">
                                  <a:solidFill>
                                    <a:prstClr val="white"/>
                                  </a:solidFill>
                                  <a:latin typeface="Cambria Math" panose="02040503050406030204" pitchFamily="18" charset="0"/>
                                </a:rPr>
                                <m:t>𝒓</m:t>
                              </m:r>
                            </m:e>
                          </m:acc>
                        </m:e>
                        <m:sub>
                          <m:r>
                            <a:rPr lang="en-US" b="1" i="1">
                              <a:solidFill>
                                <a:prstClr val="white"/>
                              </a:solidFill>
                              <a:latin typeface="Cambria Math" panose="02040503050406030204" pitchFamily="18" charset="0"/>
                            </a:rPr>
                            <m:t>𝒊</m:t>
                          </m:r>
                        </m:sub>
                      </m:sSub>
                      <m:r>
                        <a:rPr lang="en-US" b="1" i="1">
                          <a:solidFill>
                            <a:prstClr val="white"/>
                          </a:solidFill>
                          <a:latin typeface="Cambria Math" panose="02040503050406030204" pitchFamily="18" charset="0"/>
                        </a:rPr>
                        <m:t>+</m:t>
                      </m:r>
                      <m:sSub>
                        <m:sSubPr>
                          <m:ctrlPr>
                            <a:rPr lang="en-US" b="1" i="1">
                              <a:solidFill>
                                <a:prstClr val="white"/>
                              </a:solidFill>
                              <a:latin typeface="Cambria Math" panose="02040503050406030204" pitchFamily="18" charset="0"/>
                            </a:rPr>
                          </m:ctrlPr>
                        </m:sSubPr>
                        <m:e>
                          <m:acc>
                            <m:accPr>
                              <m:chr m:val="⃗"/>
                              <m:ctrlPr>
                                <a:rPr lang="en-US" b="1" i="1">
                                  <a:solidFill>
                                    <a:prstClr val="white"/>
                                  </a:solidFill>
                                  <a:latin typeface="Cambria Math" panose="02040503050406030204" pitchFamily="18" charset="0"/>
                                </a:rPr>
                              </m:ctrlPr>
                            </m:accPr>
                            <m:e>
                              <m:r>
                                <a:rPr lang="en-US" b="1" i="1">
                                  <a:solidFill>
                                    <a:prstClr val="white"/>
                                  </a:solidFill>
                                  <a:latin typeface="Cambria Math" panose="02040503050406030204" pitchFamily="18" charset="0"/>
                                </a:rPr>
                                <m:t>𝒗</m:t>
                              </m:r>
                            </m:e>
                          </m:acc>
                        </m:e>
                        <m:sub>
                          <m:r>
                            <a:rPr lang="en-US" b="1" i="1">
                              <a:solidFill>
                                <a:prstClr val="white"/>
                              </a:solidFill>
                              <a:latin typeface="Cambria Math" panose="02040503050406030204" pitchFamily="18" charset="0"/>
                            </a:rPr>
                            <m:t>𝒊</m:t>
                          </m:r>
                        </m:sub>
                      </m:sSub>
                      <m:r>
                        <a:rPr lang="en-US" b="1" i="1">
                          <a:solidFill>
                            <a:prstClr val="white"/>
                          </a:solidFill>
                          <a:latin typeface="Cambria Math" panose="02040503050406030204" pitchFamily="18" charset="0"/>
                        </a:rPr>
                        <m:t>𝒕</m:t>
                      </m:r>
                      <m:r>
                        <a:rPr lang="en-US" b="1" i="1">
                          <a:solidFill>
                            <a:prstClr val="white"/>
                          </a:solidFill>
                          <a:latin typeface="Cambria Math" panose="02040503050406030204" pitchFamily="18" charset="0"/>
                        </a:rPr>
                        <m:t>+</m:t>
                      </m:r>
                      <m:f>
                        <m:fPr>
                          <m:ctrlPr>
                            <a:rPr lang="en-US" b="1" i="1">
                              <a:solidFill>
                                <a:prstClr val="white"/>
                              </a:solidFill>
                              <a:latin typeface="Cambria Math" panose="02040503050406030204" pitchFamily="18" charset="0"/>
                            </a:rPr>
                          </m:ctrlPr>
                        </m:fPr>
                        <m:num>
                          <m:r>
                            <a:rPr lang="en-US" b="1" i="1">
                              <a:solidFill>
                                <a:prstClr val="white"/>
                              </a:solidFill>
                              <a:latin typeface="Cambria Math" panose="02040503050406030204" pitchFamily="18" charset="0"/>
                            </a:rPr>
                            <m:t>𝟏</m:t>
                          </m:r>
                        </m:num>
                        <m:den>
                          <m:r>
                            <a:rPr lang="en-US" b="1" i="1">
                              <a:solidFill>
                                <a:prstClr val="white"/>
                              </a:solidFill>
                              <a:latin typeface="Cambria Math" panose="02040503050406030204" pitchFamily="18" charset="0"/>
                            </a:rPr>
                            <m:t>𝟐</m:t>
                          </m:r>
                        </m:den>
                      </m:f>
                      <m:acc>
                        <m:accPr>
                          <m:chr m:val="⃗"/>
                          <m:ctrlPr>
                            <a:rPr lang="en-US" b="1" i="1">
                              <a:solidFill>
                                <a:prstClr val="white"/>
                              </a:solidFill>
                              <a:latin typeface="Cambria Math" panose="02040503050406030204" pitchFamily="18" charset="0"/>
                            </a:rPr>
                          </m:ctrlPr>
                        </m:accPr>
                        <m:e>
                          <m:r>
                            <a:rPr lang="en-US" b="1" i="1">
                              <a:solidFill>
                                <a:prstClr val="white"/>
                              </a:solidFill>
                              <a:latin typeface="Cambria Math" panose="02040503050406030204" pitchFamily="18" charset="0"/>
                            </a:rPr>
                            <m:t>𝒂</m:t>
                          </m:r>
                        </m:e>
                      </m:acc>
                      <m:sSup>
                        <m:sSupPr>
                          <m:ctrlPr>
                            <a:rPr lang="en-US" b="1" i="1">
                              <a:solidFill>
                                <a:prstClr val="white"/>
                              </a:solidFill>
                              <a:latin typeface="Cambria Math" panose="02040503050406030204" pitchFamily="18" charset="0"/>
                            </a:rPr>
                          </m:ctrlPr>
                        </m:sSupPr>
                        <m:e>
                          <m:r>
                            <a:rPr lang="en-US" b="1" i="1">
                              <a:solidFill>
                                <a:prstClr val="white"/>
                              </a:solidFill>
                              <a:latin typeface="Cambria Math" panose="02040503050406030204" pitchFamily="18" charset="0"/>
                            </a:rPr>
                            <m:t>𝒕</m:t>
                          </m:r>
                        </m:e>
                        <m:sup>
                          <m:r>
                            <a:rPr lang="en-US" b="1" i="1">
                              <a:solidFill>
                                <a:prstClr val="white"/>
                              </a:solidFill>
                              <a:latin typeface="Cambria Math" panose="02040503050406030204" pitchFamily="18" charset="0"/>
                            </a:rPr>
                            <m:t>𝟐</m:t>
                          </m:r>
                        </m:sup>
                      </m:sSup>
                    </m:oMath>
                  </m:oMathPara>
                </a14:m>
                <a:endParaRPr lang="el-GR" sz="1200">
                  <a:solidFill>
                    <a:prstClr val="white"/>
                  </a:solidFill>
                  <a:latin typeface="Calibri" panose="020F0502020204030204"/>
                </a:endParaRPr>
              </a:p>
            </p:txBody>
          </p:sp>
        </mc:Choice>
        <mc:Fallback xmlns="">
          <p:sp>
            <p:nvSpPr>
              <p:cNvPr id="17" name="Horizontal Scroll 16"/>
              <p:cNvSpPr>
                <a:spLocks noRot="1" noChangeAspect="1" noMove="1" noResize="1" noEditPoints="1" noAdjustHandles="1" noChangeArrowheads="1" noChangeShapeType="1" noTextEdit="1"/>
              </p:cNvSpPr>
              <p:nvPr/>
            </p:nvSpPr>
            <p:spPr>
              <a:xfrm>
                <a:off x="5780920" y="676239"/>
                <a:ext cx="2829680" cy="1076361"/>
              </a:xfrm>
              <a:prstGeom prst="horizontalScroll">
                <a:avLst>
                  <a:gd name="adj" fmla="val 7345"/>
                </a:avLst>
              </a:prstGeom>
              <a:blipFill>
                <a:blip r:embed="rId3"/>
                <a:stretch>
                  <a:fillRect/>
                </a:stretch>
              </a:blipFill>
            </p:spPr>
            <p:txBody>
              <a:bodyPr/>
              <a:lstStyle/>
              <a:p>
                <a:r>
                  <a:rPr lang="en-US">
                    <a:noFill/>
                  </a:rPr>
                  <a:t> </a:t>
                </a:r>
              </a:p>
            </p:txBody>
          </p:sp>
        </mc:Fallback>
      </mc:AlternateContent>
      <p:grpSp>
        <p:nvGrpSpPr>
          <p:cNvPr id="55" name="Group 54"/>
          <p:cNvGrpSpPr/>
          <p:nvPr/>
        </p:nvGrpSpPr>
        <p:grpSpPr>
          <a:xfrm>
            <a:off x="946946" y="2425859"/>
            <a:ext cx="6825457" cy="3441543"/>
            <a:chOff x="914400" y="2425858"/>
            <a:chExt cx="6825457" cy="3441542"/>
          </a:xfrm>
        </p:grpSpPr>
        <p:grpSp>
          <p:nvGrpSpPr>
            <p:cNvPr id="43" name="Group 42"/>
            <p:cNvGrpSpPr/>
            <p:nvPr/>
          </p:nvGrpSpPr>
          <p:grpSpPr>
            <a:xfrm>
              <a:off x="914400" y="2425858"/>
              <a:ext cx="6825457" cy="3441542"/>
              <a:chOff x="914400" y="2425858"/>
              <a:chExt cx="6825457" cy="3441542"/>
            </a:xfrm>
          </p:grpSpPr>
          <p:cxnSp>
            <p:nvCxnSpPr>
              <p:cNvPr id="19" name="Straight Connector 18"/>
              <p:cNvCxnSpPr/>
              <p:nvPr/>
            </p:nvCxnSpPr>
            <p:spPr>
              <a:xfrm flipV="1">
                <a:off x="1295400" y="2667000"/>
                <a:ext cx="0" cy="320040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914400" y="2425858"/>
                <a:ext cx="6825457" cy="2984342"/>
                <a:chOff x="914400" y="2425858"/>
                <a:chExt cx="6825457" cy="2984342"/>
              </a:xfrm>
            </p:grpSpPr>
            <p:cxnSp>
              <p:nvCxnSpPr>
                <p:cNvPr id="21" name="Straight Connector 20"/>
                <p:cNvCxnSpPr/>
                <p:nvPr/>
              </p:nvCxnSpPr>
              <p:spPr>
                <a:xfrm>
                  <a:off x="914400" y="5410200"/>
                  <a:ext cx="6825457"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1336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a:solidFill>
                      <a:prstClr val="white"/>
                    </a:solidFill>
                    <a:latin typeface="Calibri" panose="020F0502020204030204"/>
                  </a:endParaRPr>
                </a:p>
              </p:txBody>
            </p:sp>
            <p:cxnSp>
              <p:nvCxnSpPr>
                <p:cNvPr id="24" name="Straight Arrow Connector 23"/>
                <p:cNvCxnSpPr/>
                <p:nvPr/>
              </p:nvCxnSpPr>
              <p:spPr>
                <a:xfrm>
                  <a:off x="2630763" y="2718097"/>
                  <a:ext cx="61331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171700" y="3543300"/>
                  <a:ext cx="952500" cy="34290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2937419" y="2425858"/>
                      <a:ext cx="186782" cy="276999"/>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acc>
                              <m:accPr>
                                <m:chr m:val="⃗"/>
                                <m:ctrlPr>
                                  <a:rPr lang="el-GR"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𝑎</m:t>
                                </m:r>
                              </m:e>
                            </m:acc>
                          </m:oMath>
                        </m:oMathPara>
                      </a14:m>
                      <a:endParaRPr lang="el-GR" dirty="0">
                        <a:solidFill>
                          <a:prstClr val="black"/>
                        </a:solidFill>
                        <a:latin typeface="Calibri" panose="020F0502020204030204"/>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2937419" y="2425858"/>
                      <a:ext cx="186782" cy="276999"/>
                    </a:xfrm>
                    <a:prstGeom prst="rect">
                      <a:avLst/>
                    </a:prstGeom>
                    <a:blipFill>
                      <a:blip r:embed="rId4"/>
                      <a:stretch>
                        <a:fillRect l="-32258" t="-48889" r="-96774"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698328" y="3431740"/>
                      <a:ext cx="260584" cy="276999"/>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acc>
                                  <m:accPr>
                                    <m:chr m:val="⃗"/>
                                    <m:ctrlPr>
                                      <a:rPr lang="el-GR"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𝑢</m:t>
                                    </m:r>
                                  </m:e>
                                </m:acc>
                              </m:e>
                              <m:sub>
                                <m:r>
                                  <a:rPr lang="en-US" i="1">
                                    <a:solidFill>
                                      <a:prstClr val="black"/>
                                    </a:solidFill>
                                    <a:latin typeface="Cambria Math" panose="02040503050406030204" pitchFamily="18" charset="0"/>
                                  </a:rPr>
                                  <m:t>𝑖</m:t>
                                </m:r>
                              </m:sub>
                            </m:sSub>
                          </m:oMath>
                        </m:oMathPara>
                      </a14:m>
                      <a:endParaRPr lang="el-GR" dirty="0">
                        <a:solidFill>
                          <a:prstClr val="black"/>
                        </a:solidFill>
                        <a:latin typeface="Calibri" panose="020F0502020204030204"/>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698328" y="3431740"/>
                      <a:ext cx="260584" cy="276999"/>
                    </a:xfrm>
                    <a:prstGeom prst="rect">
                      <a:avLst/>
                    </a:prstGeom>
                    <a:blipFill>
                      <a:blip r:embed="rId5"/>
                      <a:stretch>
                        <a:fillRect l="-13953" r="-6977" b="-17778"/>
                      </a:stretch>
                    </a:blipFill>
                  </p:spPr>
                  <p:txBody>
                    <a:bodyPr/>
                    <a:lstStyle/>
                    <a:p>
                      <a:r>
                        <a:rPr lang="en-US">
                          <a:noFill/>
                        </a:rPr>
                        <a:t> </a:t>
                      </a:r>
                    </a:p>
                  </p:txBody>
                </p:sp>
              </mc:Fallback>
            </mc:AlternateContent>
            <p:cxnSp>
              <p:nvCxnSpPr>
                <p:cNvPr id="30" name="Straight Arrow Connector 29"/>
                <p:cNvCxnSpPr>
                  <a:endCxn id="22" idx="3"/>
                </p:cNvCxnSpPr>
                <p:nvPr/>
              </p:nvCxnSpPr>
              <p:spPr>
                <a:xfrm flipV="1">
                  <a:off x="1295400" y="3570241"/>
                  <a:ext cx="849359" cy="183995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1499120" y="4199751"/>
                      <a:ext cx="211148" cy="276999"/>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acc>
                                  <m:accPr>
                                    <m:chr m:val="⃗"/>
                                    <m:ctrlPr>
                                      <a:rPr lang="el-GR"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𝑟</m:t>
                                    </m:r>
                                  </m:e>
                                </m:acc>
                              </m:e>
                              <m:sub>
                                <m:r>
                                  <a:rPr lang="en-US" i="1">
                                    <a:solidFill>
                                      <a:prstClr val="black"/>
                                    </a:solidFill>
                                    <a:latin typeface="Cambria Math" panose="02040503050406030204" pitchFamily="18" charset="0"/>
                                  </a:rPr>
                                  <m:t>𝑖</m:t>
                                </m:r>
                              </m:sub>
                            </m:sSub>
                          </m:oMath>
                        </m:oMathPara>
                      </a14:m>
                      <a:endParaRPr lang="el-GR" dirty="0">
                        <a:solidFill>
                          <a:prstClr val="black"/>
                        </a:solidFill>
                        <a:latin typeface="Calibri" panose="020F0502020204030204"/>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499120" y="4199751"/>
                      <a:ext cx="211148" cy="276999"/>
                    </a:xfrm>
                    <a:prstGeom prst="rect">
                      <a:avLst/>
                    </a:prstGeom>
                    <a:blipFill>
                      <a:blip r:embed="rId6"/>
                      <a:stretch>
                        <a:fillRect l="-31429" t="-48889" r="-85714"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703684" y="3081635"/>
                      <a:ext cx="956544" cy="369332"/>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𝑡</m:t>
                            </m:r>
                            <m:r>
                              <a:rPr lang="en-US" i="1">
                                <a:solidFill>
                                  <a:prstClr val="black"/>
                                </a:solidFill>
                                <a:latin typeface="Cambria Math" panose="02040503050406030204" pitchFamily="18" charset="0"/>
                              </a:rPr>
                              <m:t>=0)</m:t>
                            </m:r>
                          </m:oMath>
                        </m:oMathPara>
                      </a14:m>
                      <a:endParaRPr lang="el-GR" dirty="0">
                        <a:solidFill>
                          <a:prstClr val="black"/>
                        </a:solidFill>
                        <a:latin typeface="Calibri" panose="020F0502020204030204"/>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703684" y="3081635"/>
                      <a:ext cx="956544" cy="369332"/>
                    </a:xfrm>
                    <a:prstGeom prst="rect">
                      <a:avLst/>
                    </a:prstGeom>
                    <a:blipFill>
                      <a:blip r:embed="rId7"/>
                      <a:stretch>
                        <a:fillRect b="-13333"/>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33" name="TextBox 32"/>
                <p:cNvSpPr txBox="1"/>
                <p:nvPr/>
              </p:nvSpPr>
              <p:spPr>
                <a:xfrm>
                  <a:off x="5562600" y="3081635"/>
                  <a:ext cx="956544" cy="369332"/>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𝑡</m:t>
                        </m:r>
                        <m:r>
                          <a:rPr lang="en-US" i="1">
                            <a:solidFill>
                              <a:prstClr val="black"/>
                            </a:solidFill>
                            <a:latin typeface="Cambria Math" panose="02040503050406030204" pitchFamily="18" charset="0"/>
                          </a:rPr>
                          <m:t>=2)</m:t>
                        </m:r>
                      </m:oMath>
                    </m:oMathPara>
                  </a14:m>
                  <a:endParaRPr lang="el-GR" dirty="0">
                    <a:solidFill>
                      <a:prstClr val="black"/>
                    </a:solidFill>
                    <a:latin typeface="Calibri" panose="020F0502020204030204"/>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562600" y="3081635"/>
                  <a:ext cx="956544" cy="369332"/>
                </a:xfrm>
                <a:prstGeom prst="rect">
                  <a:avLst/>
                </a:prstGeom>
                <a:blipFill>
                  <a:blip r:embed="rId8"/>
                  <a:stretch>
                    <a:fillRect b="-13333"/>
                  </a:stretch>
                </a:blipFill>
              </p:spPr>
              <p:txBody>
                <a:bodyPr/>
                <a:lstStyle/>
                <a:p>
                  <a:r>
                    <a:rPr lang="en-US">
                      <a:noFill/>
                    </a:rPr>
                    <a:t> </a:t>
                  </a:r>
                </a:p>
              </p:txBody>
            </p:sp>
          </mc:Fallback>
        </mc:AlternateContent>
      </p:grpSp>
      <p:cxnSp>
        <p:nvCxnSpPr>
          <p:cNvPr id="34" name="Straight Arrow Connector 33"/>
          <p:cNvCxnSpPr/>
          <p:nvPr/>
        </p:nvCxnSpPr>
        <p:spPr>
          <a:xfrm>
            <a:off x="3135577" y="3881682"/>
            <a:ext cx="952500" cy="34290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073742" y="4218801"/>
            <a:ext cx="113211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3561287" y="3725052"/>
                <a:ext cx="260584" cy="276999"/>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acc>
                            <m:accPr>
                              <m:chr m:val="⃗"/>
                              <m:ctrlPr>
                                <a:rPr lang="el-GR"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𝑢</m:t>
                              </m:r>
                            </m:e>
                          </m:acc>
                        </m:e>
                        <m:sub>
                          <m:r>
                            <a:rPr lang="en-US" i="1">
                              <a:solidFill>
                                <a:prstClr val="black"/>
                              </a:solidFill>
                              <a:latin typeface="Cambria Math" panose="02040503050406030204" pitchFamily="18" charset="0"/>
                            </a:rPr>
                            <m:t>𝑖</m:t>
                          </m:r>
                        </m:sub>
                      </m:sSub>
                    </m:oMath>
                  </m:oMathPara>
                </a14:m>
                <a:endParaRPr lang="el-GR" dirty="0">
                  <a:solidFill>
                    <a:prstClr val="black"/>
                  </a:solidFill>
                  <a:latin typeface="Calibri" panose="020F0502020204030204"/>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3561287" y="3725052"/>
                <a:ext cx="260584" cy="276999"/>
              </a:xfrm>
              <a:prstGeom prst="rect">
                <a:avLst/>
              </a:prstGeom>
              <a:blipFill>
                <a:blip r:embed="rId9"/>
                <a:stretch>
                  <a:fillRect l="-13953" r="-9302"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513788" y="3916683"/>
                <a:ext cx="315023" cy="276999"/>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2</m:t>
                      </m:r>
                      <m:acc>
                        <m:accPr>
                          <m:chr m:val="⃗"/>
                          <m:ctrlPr>
                            <a:rPr lang="en-US"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𝑎</m:t>
                          </m:r>
                        </m:e>
                      </m:acc>
                    </m:oMath>
                  </m:oMathPara>
                </a14:m>
                <a:endParaRPr lang="el-GR" dirty="0">
                  <a:solidFill>
                    <a:prstClr val="black"/>
                  </a:solidFill>
                  <a:latin typeface="Calibri" panose="020F0502020204030204"/>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513788" y="3916683"/>
                <a:ext cx="315023" cy="276999"/>
              </a:xfrm>
              <a:prstGeom prst="rect">
                <a:avLst/>
              </a:prstGeom>
              <a:blipFill>
                <a:blip r:embed="rId10"/>
                <a:stretch>
                  <a:fillRect l="-17308" t="-48889" r="-100000"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395766" y="5494951"/>
                <a:ext cx="1826141" cy="358303"/>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1600" i="1">
                              <a:solidFill>
                                <a:prstClr val="black"/>
                              </a:solidFill>
                              <a:latin typeface="Cambria Math" panose="02040503050406030204" pitchFamily="18" charset="0"/>
                            </a:rPr>
                          </m:ctrlPr>
                        </m:sSubPr>
                        <m:e>
                          <m:acc>
                            <m:accPr>
                              <m:chr m:val="⃗"/>
                              <m:ctrlPr>
                                <a:rPr lang="en-US" sz="1600" i="1">
                                  <a:solidFill>
                                    <a:prstClr val="black"/>
                                  </a:solidFill>
                                  <a:latin typeface="Cambria Math" panose="02040503050406030204" pitchFamily="18" charset="0"/>
                                </a:rPr>
                              </m:ctrlPr>
                            </m:accPr>
                            <m:e>
                              <m:r>
                                <a:rPr lang="en-US" sz="1600" i="1">
                                  <a:solidFill>
                                    <a:prstClr val="black"/>
                                  </a:solidFill>
                                  <a:latin typeface="Cambria Math" panose="02040503050406030204" pitchFamily="18" charset="0"/>
                                </a:rPr>
                                <m:t>𝑟</m:t>
                              </m:r>
                            </m:e>
                          </m:acc>
                        </m:e>
                        <m:sub>
                          <m:r>
                            <a:rPr lang="en-US" sz="1600" i="1">
                              <a:solidFill>
                                <a:prstClr val="black"/>
                              </a:solidFill>
                              <a:latin typeface="Cambria Math" panose="02040503050406030204" pitchFamily="18" charset="0"/>
                            </a:rPr>
                            <m:t>𝑓</m:t>
                          </m:r>
                        </m:sub>
                      </m:sSub>
                      <m:r>
                        <a:rPr lang="en-US" sz="1600" i="1">
                          <a:solidFill>
                            <a:prstClr val="black"/>
                          </a:solidFill>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acc>
                            <m:accPr>
                              <m:chr m:val="⃗"/>
                              <m:ctrlPr>
                                <a:rPr lang="en-US" sz="1600" i="1">
                                  <a:solidFill>
                                    <a:prstClr val="black"/>
                                  </a:solidFill>
                                  <a:latin typeface="Cambria Math" panose="02040503050406030204" pitchFamily="18" charset="0"/>
                                </a:rPr>
                              </m:ctrlPr>
                            </m:accPr>
                            <m:e>
                              <m:r>
                                <a:rPr lang="en-US" sz="1600" i="1">
                                  <a:solidFill>
                                    <a:prstClr val="black"/>
                                  </a:solidFill>
                                  <a:latin typeface="Cambria Math" panose="02040503050406030204" pitchFamily="18" charset="0"/>
                                </a:rPr>
                                <m:t>𝑟</m:t>
                              </m:r>
                            </m:e>
                          </m:acc>
                        </m:e>
                        <m:sub>
                          <m:r>
                            <a:rPr lang="en-US" sz="1600" i="1">
                              <a:solidFill>
                                <a:prstClr val="black"/>
                              </a:solidFill>
                              <a:latin typeface="Cambria Math" panose="02040503050406030204" pitchFamily="18" charset="0"/>
                            </a:rPr>
                            <m:t>𝑖</m:t>
                          </m:r>
                        </m:sub>
                      </m:sSub>
                      <m:r>
                        <a:rPr lang="en-US" sz="1600" i="1">
                          <a:solidFill>
                            <a:prstClr val="black"/>
                          </a:solidFill>
                          <a:latin typeface="Cambria Math" panose="02040503050406030204" pitchFamily="18" charset="0"/>
                        </a:rPr>
                        <m:t>+2</m:t>
                      </m:r>
                      <m:sSub>
                        <m:sSubPr>
                          <m:ctrlPr>
                            <a:rPr lang="en-US" sz="1600" i="1">
                              <a:solidFill>
                                <a:prstClr val="black"/>
                              </a:solidFill>
                              <a:latin typeface="Cambria Math" panose="02040503050406030204" pitchFamily="18" charset="0"/>
                            </a:rPr>
                          </m:ctrlPr>
                        </m:sSubPr>
                        <m:e>
                          <m:acc>
                            <m:accPr>
                              <m:chr m:val="⃗"/>
                              <m:ctrlPr>
                                <a:rPr lang="en-US" sz="1600" i="1">
                                  <a:solidFill>
                                    <a:prstClr val="black"/>
                                  </a:solidFill>
                                  <a:latin typeface="Cambria Math" panose="02040503050406030204" pitchFamily="18" charset="0"/>
                                </a:rPr>
                              </m:ctrlPr>
                            </m:accPr>
                            <m:e>
                              <m:r>
                                <a:rPr lang="en-US" sz="1600" i="1">
                                  <a:solidFill>
                                    <a:prstClr val="black"/>
                                  </a:solidFill>
                                  <a:latin typeface="Cambria Math" panose="02040503050406030204" pitchFamily="18" charset="0"/>
                                </a:rPr>
                                <m:t>𝑢</m:t>
                              </m:r>
                            </m:e>
                          </m:acc>
                        </m:e>
                        <m:sub>
                          <m:r>
                            <a:rPr lang="en-US" sz="1600" i="1">
                              <a:solidFill>
                                <a:prstClr val="black"/>
                              </a:solidFill>
                              <a:latin typeface="Cambria Math" panose="02040503050406030204" pitchFamily="18" charset="0"/>
                            </a:rPr>
                            <m:t>𝑖</m:t>
                          </m:r>
                        </m:sub>
                      </m:sSub>
                      <m:r>
                        <a:rPr lang="en-US" sz="1600" i="1">
                          <a:solidFill>
                            <a:prstClr val="black"/>
                          </a:solidFill>
                          <a:latin typeface="Cambria Math" panose="02040503050406030204" pitchFamily="18" charset="0"/>
                        </a:rPr>
                        <m:t>+2</m:t>
                      </m:r>
                      <m:acc>
                        <m:accPr>
                          <m:chr m:val="⃗"/>
                          <m:ctrlPr>
                            <a:rPr lang="en-US" sz="1600" i="1">
                              <a:solidFill>
                                <a:prstClr val="black"/>
                              </a:solidFill>
                              <a:latin typeface="Cambria Math" panose="02040503050406030204" pitchFamily="18" charset="0"/>
                            </a:rPr>
                          </m:ctrlPr>
                        </m:accPr>
                        <m:e>
                          <m:r>
                            <a:rPr lang="en-US" sz="1600" i="1">
                              <a:solidFill>
                                <a:prstClr val="black"/>
                              </a:solidFill>
                              <a:latin typeface="Cambria Math" panose="02040503050406030204" pitchFamily="18" charset="0"/>
                            </a:rPr>
                            <m:t>𝑎</m:t>
                          </m:r>
                        </m:e>
                      </m:acc>
                    </m:oMath>
                  </m:oMathPara>
                </a14:m>
                <a:endParaRPr lang="el-GR" sz="1600" dirty="0">
                  <a:solidFill>
                    <a:prstClr val="black"/>
                  </a:solidFill>
                  <a:latin typeface="Calibri" panose="020F0502020204030204"/>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395766" y="5494951"/>
                <a:ext cx="1826141" cy="358303"/>
              </a:xfrm>
              <a:prstGeom prst="rect">
                <a:avLst/>
              </a:prstGeom>
              <a:blipFill>
                <a:blip r:embed="rId11"/>
                <a:stretch>
                  <a:fillRect t="-11864" r="-10333" b="-6780"/>
                </a:stretch>
              </a:blipFill>
            </p:spPr>
            <p:txBody>
              <a:bodyPr/>
              <a:lstStyle/>
              <a:p>
                <a:r>
                  <a:rPr lang="en-US">
                    <a:noFill/>
                  </a:rPr>
                  <a:t> </a:t>
                </a:r>
              </a:p>
            </p:txBody>
          </p:sp>
        </mc:Fallback>
      </mc:AlternateContent>
      <p:sp>
        <p:nvSpPr>
          <p:cNvPr id="50" name="Oval 49"/>
          <p:cNvSpPr/>
          <p:nvPr/>
        </p:nvSpPr>
        <p:spPr>
          <a:xfrm>
            <a:off x="5185575"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a:solidFill>
                <a:prstClr val="white"/>
              </a:solidFill>
              <a:latin typeface="Calibri" panose="020F0502020204030204"/>
            </a:endParaRPr>
          </a:p>
        </p:txBody>
      </p:sp>
      <p:cxnSp>
        <p:nvCxnSpPr>
          <p:cNvPr id="51" name="Straight Arrow Connector 50"/>
          <p:cNvCxnSpPr>
            <a:endCxn id="50" idx="4"/>
          </p:cNvCxnSpPr>
          <p:nvPr/>
        </p:nvCxnSpPr>
        <p:spPr>
          <a:xfrm flipV="1">
            <a:off x="1338738" y="4267200"/>
            <a:ext cx="3884939" cy="11430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p:cNvSpPr txBox="1"/>
              <p:nvPr/>
            </p:nvSpPr>
            <p:spPr>
              <a:xfrm>
                <a:off x="3642310" y="4738236"/>
                <a:ext cx="237629" cy="299249"/>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acc>
                            <m:accPr>
                              <m:chr m:val="⃗"/>
                              <m:ctrlPr>
                                <a:rPr lang="en-US"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𝑟</m:t>
                              </m:r>
                            </m:e>
                          </m:acc>
                        </m:e>
                        <m:sub>
                          <m:r>
                            <a:rPr lang="en-US" i="1">
                              <a:solidFill>
                                <a:prstClr val="black"/>
                              </a:solidFill>
                              <a:latin typeface="Cambria Math" panose="02040503050406030204" pitchFamily="18" charset="0"/>
                            </a:rPr>
                            <m:t>𝑓</m:t>
                          </m:r>
                        </m:sub>
                      </m:sSub>
                    </m:oMath>
                  </m:oMathPara>
                </a14:m>
                <a:endParaRPr lang="el-GR" dirty="0">
                  <a:solidFill>
                    <a:prstClr val="black"/>
                  </a:solidFill>
                  <a:latin typeface="Calibri" panose="020F0502020204030204"/>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3642310" y="4738236"/>
                <a:ext cx="237629" cy="299249"/>
              </a:xfrm>
              <a:prstGeom prst="rect">
                <a:avLst/>
              </a:prstGeom>
              <a:blipFill>
                <a:blip r:embed="rId12"/>
                <a:stretch>
                  <a:fillRect l="-28205" t="-40816" r="-76923"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395766" y="5823463"/>
                <a:ext cx="1367297" cy="358303"/>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1600" i="1">
                              <a:solidFill>
                                <a:prstClr val="black"/>
                              </a:solidFill>
                              <a:latin typeface="Cambria Math" panose="02040503050406030204" pitchFamily="18" charset="0"/>
                            </a:rPr>
                          </m:ctrlPr>
                        </m:sSubPr>
                        <m:e>
                          <m:acc>
                            <m:accPr>
                              <m:chr m:val="⃗"/>
                              <m:ctrlPr>
                                <a:rPr lang="en-US" sz="1600" i="1">
                                  <a:solidFill>
                                    <a:prstClr val="black"/>
                                  </a:solidFill>
                                  <a:latin typeface="Cambria Math" panose="02040503050406030204" pitchFamily="18" charset="0"/>
                                </a:rPr>
                              </m:ctrlPr>
                            </m:accPr>
                            <m:e>
                              <m:r>
                                <a:rPr lang="en-US" sz="1600" i="1">
                                  <a:solidFill>
                                    <a:prstClr val="black"/>
                                  </a:solidFill>
                                  <a:latin typeface="Cambria Math" panose="02040503050406030204" pitchFamily="18" charset="0"/>
                                </a:rPr>
                                <m:t>𝑢</m:t>
                              </m:r>
                            </m:e>
                          </m:acc>
                        </m:e>
                        <m:sub>
                          <m:r>
                            <a:rPr lang="en-US" sz="1600" i="1">
                              <a:solidFill>
                                <a:prstClr val="black"/>
                              </a:solidFill>
                              <a:latin typeface="Cambria Math" panose="02040503050406030204" pitchFamily="18" charset="0"/>
                            </a:rPr>
                            <m:t>𝑓</m:t>
                          </m:r>
                        </m:sub>
                      </m:sSub>
                      <m:r>
                        <a:rPr lang="en-US" sz="1600" i="1">
                          <a:solidFill>
                            <a:prstClr val="black"/>
                          </a:solidFill>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acc>
                            <m:accPr>
                              <m:chr m:val="⃗"/>
                              <m:ctrlPr>
                                <a:rPr lang="en-US" sz="1600" i="1">
                                  <a:solidFill>
                                    <a:prstClr val="black"/>
                                  </a:solidFill>
                                  <a:latin typeface="Cambria Math" panose="02040503050406030204" pitchFamily="18" charset="0"/>
                                </a:rPr>
                              </m:ctrlPr>
                            </m:accPr>
                            <m:e>
                              <m:r>
                                <a:rPr lang="en-US" sz="1600" i="1">
                                  <a:solidFill>
                                    <a:prstClr val="black"/>
                                  </a:solidFill>
                                  <a:latin typeface="Cambria Math" panose="02040503050406030204" pitchFamily="18" charset="0"/>
                                </a:rPr>
                                <m:t>𝑢</m:t>
                              </m:r>
                            </m:e>
                          </m:acc>
                        </m:e>
                        <m:sub>
                          <m:r>
                            <a:rPr lang="en-US" sz="1600" i="1">
                              <a:solidFill>
                                <a:prstClr val="black"/>
                              </a:solidFill>
                              <a:latin typeface="Cambria Math" panose="02040503050406030204" pitchFamily="18" charset="0"/>
                            </a:rPr>
                            <m:t>𝑖</m:t>
                          </m:r>
                        </m:sub>
                      </m:sSub>
                      <m:r>
                        <a:rPr lang="en-US" sz="1600" i="1">
                          <a:solidFill>
                            <a:prstClr val="black"/>
                          </a:solidFill>
                          <a:latin typeface="Cambria Math" panose="02040503050406030204" pitchFamily="18" charset="0"/>
                        </a:rPr>
                        <m:t>+2</m:t>
                      </m:r>
                      <m:acc>
                        <m:accPr>
                          <m:chr m:val="⃗"/>
                          <m:ctrlPr>
                            <a:rPr lang="en-US" sz="1600" i="1">
                              <a:solidFill>
                                <a:prstClr val="black"/>
                              </a:solidFill>
                              <a:latin typeface="Cambria Math" panose="02040503050406030204" pitchFamily="18" charset="0"/>
                            </a:rPr>
                          </m:ctrlPr>
                        </m:accPr>
                        <m:e>
                          <m:r>
                            <a:rPr lang="en-US" sz="1600" i="1">
                              <a:solidFill>
                                <a:prstClr val="black"/>
                              </a:solidFill>
                              <a:latin typeface="Cambria Math" panose="02040503050406030204" pitchFamily="18" charset="0"/>
                            </a:rPr>
                            <m:t>𝑎</m:t>
                          </m:r>
                        </m:e>
                      </m:acc>
                    </m:oMath>
                  </m:oMathPara>
                </a14:m>
                <a:endParaRPr lang="el-GR" sz="1600" dirty="0">
                  <a:solidFill>
                    <a:prstClr val="black"/>
                  </a:solidFill>
                  <a:latin typeface="Calibri" panose="020F0502020204030204"/>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5395766" y="5823463"/>
                <a:ext cx="1367297" cy="358303"/>
              </a:xfrm>
              <a:prstGeom prst="rect">
                <a:avLst/>
              </a:prstGeom>
              <a:blipFill>
                <a:blip r:embed="rId13"/>
                <a:stretch>
                  <a:fillRect t="-11864" r="-14286" b="-6780"/>
                </a:stretch>
              </a:blipFill>
            </p:spPr>
            <p:txBody>
              <a:bodyPr/>
              <a:lstStyle/>
              <a:p>
                <a:r>
                  <a:rPr lang="en-US">
                    <a:noFill/>
                  </a:rPr>
                  <a:t> </a:t>
                </a:r>
              </a:p>
            </p:txBody>
          </p:sp>
        </mc:Fallback>
      </mc:AlternateContent>
      <p:cxnSp>
        <p:nvCxnSpPr>
          <p:cNvPr id="61" name="Straight Arrow Connector 60"/>
          <p:cNvCxnSpPr/>
          <p:nvPr/>
        </p:nvCxnSpPr>
        <p:spPr>
          <a:xfrm>
            <a:off x="5261511" y="4240455"/>
            <a:ext cx="952500" cy="34290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p:cNvSpPr txBox="1"/>
              <p:nvPr/>
            </p:nvSpPr>
            <p:spPr>
              <a:xfrm>
                <a:off x="5520338" y="4396384"/>
                <a:ext cx="260584" cy="276999"/>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acc>
                            <m:accPr>
                              <m:chr m:val="⃗"/>
                              <m:ctrlPr>
                                <a:rPr lang="el-GR"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𝑢</m:t>
                              </m:r>
                            </m:e>
                          </m:acc>
                        </m:e>
                        <m:sub>
                          <m:r>
                            <a:rPr lang="en-US" i="1">
                              <a:solidFill>
                                <a:prstClr val="black"/>
                              </a:solidFill>
                              <a:latin typeface="Cambria Math" panose="02040503050406030204" pitchFamily="18" charset="0"/>
                            </a:rPr>
                            <m:t>𝑖</m:t>
                          </m:r>
                        </m:sub>
                      </m:sSub>
                    </m:oMath>
                  </m:oMathPara>
                </a14:m>
                <a:endParaRPr lang="el-GR" dirty="0">
                  <a:solidFill>
                    <a:prstClr val="black"/>
                  </a:solidFill>
                  <a:latin typeface="Calibri" panose="020F0502020204030204"/>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520338" y="4396384"/>
                <a:ext cx="260584" cy="276999"/>
              </a:xfrm>
              <a:prstGeom prst="rect">
                <a:avLst/>
              </a:prstGeom>
              <a:blipFill>
                <a:blip r:embed="rId14"/>
                <a:stretch>
                  <a:fillRect l="-14286" r="-9524" b="-17391"/>
                </a:stretch>
              </a:blipFill>
            </p:spPr>
            <p:txBody>
              <a:bodyPr/>
              <a:lstStyle/>
              <a:p>
                <a:r>
                  <a:rPr lang="en-US">
                    <a:noFill/>
                  </a:rPr>
                  <a:t> </a:t>
                </a:r>
              </a:p>
            </p:txBody>
          </p:sp>
        </mc:Fallback>
      </mc:AlternateContent>
      <p:cxnSp>
        <p:nvCxnSpPr>
          <p:cNvPr id="65" name="Straight Arrow Connector 64"/>
          <p:cNvCxnSpPr/>
          <p:nvPr/>
        </p:nvCxnSpPr>
        <p:spPr>
          <a:xfrm>
            <a:off x="6210301" y="4583355"/>
            <a:ext cx="113211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p:cNvSpPr txBox="1"/>
              <p:nvPr/>
            </p:nvSpPr>
            <p:spPr>
              <a:xfrm>
                <a:off x="6643392" y="4568722"/>
                <a:ext cx="315023" cy="276999"/>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2</m:t>
                      </m:r>
                      <m:acc>
                        <m:accPr>
                          <m:chr m:val="⃗"/>
                          <m:ctrlPr>
                            <a:rPr lang="en-US"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𝑎</m:t>
                          </m:r>
                        </m:e>
                      </m:acc>
                    </m:oMath>
                  </m:oMathPara>
                </a14:m>
                <a:endParaRPr lang="el-GR" dirty="0">
                  <a:solidFill>
                    <a:prstClr val="black"/>
                  </a:solidFill>
                  <a:latin typeface="Calibri" panose="020F0502020204030204"/>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6643392" y="4568722"/>
                <a:ext cx="315023" cy="276999"/>
              </a:xfrm>
              <a:prstGeom prst="rect">
                <a:avLst/>
              </a:prstGeom>
              <a:blipFill>
                <a:blip r:embed="rId15"/>
                <a:stretch>
                  <a:fillRect l="-19608" t="-45652" r="-101961" b="-8696"/>
                </a:stretch>
              </a:blipFill>
            </p:spPr>
            <p:txBody>
              <a:bodyPr/>
              <a:lstStyle/>
              <a:p>
                <a:r>
                  <a:rPr lang="en-US">
                    <a:noFill/>
                  </a:rPr>
                  <a:t> </a:t>
                </a:r>
              </a:p>
            </p:txBody>
          </p:sp>
        </mc:Fallback>
      </mc:AlternateContent>
      <p:cxnSp>
        <p:nvCxnSpPr>
          <p:cNvPr id="68" name="Straight Arrow Connector 67"/>
          <p:cNvCxnSpPr/>
          <p:nvPr/>
        </p:nvCxnSpPr>
        <p:spPr>
          <a:xfrm>
            <a:off x="5257802" y="4231745"/>
            <a:ext cx="2084615" cy="32648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Rectangle 69"/>
              <p:cNvSpPr/>
              <p:nvPr/>
            </p:nvSpPr>
            <p:spPr>
              <a:xfrm>
                <a:off x="6141540" y="4027155"/>
                <a:ext cx="471732" cy="391582"/>
              </a:xfrm>
              <a:prstGeom prst="rect">
                <a:avLst/>
              </a:prstGeom>
            </p:spPr>
            <p:txBody>
              <a:bodyPr wrap="none">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acc>
                            <m:accPr>
                              <m:chr m:val="⃗"/>
                              <m:ctrlPr>
                                <a:rPr lang="en-US"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𝑢</m:t>
                              </m:r>
                            </m:e>
                          </m:acc>
                        </m:e>
                        <m:sub>
                          <m:r>
                            <a:rPr lang="en-US" i="1">
                              <a:solidFill>
                                <a:prstClr val="black"/>
                              </a:solidFill>
                              <a:latin typeface="Cambria Math" panose="02040503050406030204" pitchFamily="18" charset="0"/>
                            </a:rPr>
                            <m:t>𝑓</m:t>
                          </m:r>
                        </m:sub>
                      </m:sSub>
                    </m:oMath>
                  </m:oMathPara>
                </a14:m>
                <a:endParaRPr lang="el-GR" dirty="0">
                  <a:solidFill>
                    <a:prstClr val="black"/>
                  </a:solidFill>
                  <a:latin typeface="Calibri" panose="020F0502020204030204"/>
                </a:endParaRPr>
              </a:p>
            </p:txBody>
          </p:sp>
        </mc:Choice>
        <mc:Fallback xmlns="">
          <p:sp>
            <p:nvSpPr>
              <p:cNvPr id="70" name="Rectangle 69"/>
              <p:cNvSpPr>
                <a:spLocks noRot="1" noChangeAspect="1" noMove="1" noResize="1" noEditPoints="1" noAdjustHandles="1" noChangeArrowheads="1" noChangeShapeType="1" noTextEdit="1"/>
              </p:cNvSpPr>
              <p:nvPr/>
            </p:nvSpPr>
            <p:spPr>
              <a:xfrm>
                <a:off x="6141540" y="4027155"/>
                <a:ext cx="471732" cy="391582"/>
              </a:xfrm>
              <a:prstGeom prst="rect">
                <a:avLst/>
              </a:prstGeom>
              <a:blipFill>
                <a:blip r:embed="rId16"/>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a:xfrm>
                <a:off x="7702880" y="5310281"/>
                <a:ext cx="367985" cy="369332"/>
              </a:xfrm>
              <a:prstGeom prst="rect">
                <a:avLst/>
              </a:prstGeom>
            </p:spPr>
            <p:txBody>
              <a:bodyPr wrap="none">
                <a:spAutoFit/>
              </a:bodyPr>
              <a:lstStyle/>
              <a:p>
                <a:pPr>
                  <a:defRPr/>
                </a:pP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𝑥</m:t>
                      </m:r>
                    </m:oMath>
                  </m:oMathPara>
                </a14:m>
                <a:endParaRPr lang="el-GR" dirty="0">
                  <a:solidFill>
                    <a:prstClr val="black"/>
                  </a:solidFill>
                  <a:latin typeface="Calibri" panose="020F0502020204030204"/>
                </a:endParaRPr>
              </a:p>
            </p:txBody>
          </p:sp>
        </mc:Choice>
        <mc:Fallback xmlns="">
          <p:sp>
            <p:nvSpPr>
              <p:cNvPr id="73" name="Rectangle 72"/>
              <p:cNvSpPr>
                <a:spLocks noRot="1" noChangeAspect="1" noMove="1" noResize="1" noEditPoints="1" noAdjustHandles="1" noChangeArrowheads="1" noChangeShapeType="1" noTextEdit="1"/>
              </p:cNvSpPr>
              <p:nvPr/>
            </p:nvSpPr>
            <p:spPr>
              <a:xfrm>
                <a:off x="7702880" y="5310281"/>
                <a:ext cx="367985" cy="36933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p:cNvSpPr/>
              <p:nvPr/>
            </p:nvSpPr>
            <p:spPr>
              <a:xfrm>
                <a:off x="995521" y="2379691"/>
                <a:ext cx="371384" cy="369332"/>
              </a:xfrm>
              <a:prstGeom prst="rect">
                <a:avLst/>
              </a:prstGeom>
            </p:spPr>
            <p:txBody>
              <a:bodyPr wrap="none">
                <a:spAutoFit/>
              </a:bodyPr>
              <a:lstStyle/>
              <a:p>
                <a:pPr>
                  <a:defRPr/>
                </a:pP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𝑦</m:t>
                      </m:r>
                    </m:oMath>
                  </m:oMathPara>
                </a14:m>
                <a:endParaRPr lang="el-GR" dirty="0">
                  <a:solidFill>
                    <a:prstClr val="black"/>
                  </a:solidFill>
                  <a:latin typeface="Calibri" panose="020F0502020204030204"/>
                </a:endParaRPr>
              </a:p>
            </p:txBody>
          </p:sp>
        </mc:Choice>
        <mc:Fallback xmlns="">
          <p:sp>
            <p:nvSpPr>
              <p:cNvPr id="74" name="Rectangle 73"/>
              <p:cNvSpPr>
                <a:spLocks noRot="1" noChangeAspect="1" noMove="1" noResize="1" noEditPoints="1" noAdjustHandles="1" noChangeArrowheads="1" noChangeShapeType="1" noTextEdit="1"/>
              </p:cNvSpPr>
              <p:nvPr/>
            </p:nvSpPr>
            <p:spPr>
              <a:xfrm>
                <a:off x="995521" y="2379691"/>
                <a:ext cx="371384" cy="369332"/>
              </a:xfrm>
              <a:prstGeom prst="rect">
                <a:avLst/>
              </a:prstGeom>
              <a:blipFill>
                <a:blip r:embed="rId18"/>
                <a:stretch>
                  <a:fillRect b="-6557"/>
                </a:stretch>
              </a:blipFill>
            </p:spPr>
            <p:txBody>
              <a:bodyPr/>
              <a:lstStyle/>
              <a:p>
                <a:r>
                  <a:rPr lang="en-US">
                    <a:noFill/>
                  </a:rPr>
                  <a:t> </a:t>
                </a:r>
              </a:p>
            </p:txBody>
          </p:sp>
        </mc:Fallback>
      </mc:AlternateContent>
      <p:sp>
        <p:nvSpPr>
          <p:cNvPr id="4" name="Down Arrow 3"/>
          <p:cNvSpPr/>
          <p:nvPr/>
        </p:nvSpPr>
        <p:spPr>
          <a:xfrm rot="10800000">
            <a:off x="3671339" y="5099121"/>
            <a:ext cx="179564" cy="4980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7" name="Down Arrow 36"/>
          <p:cNvSpPr/>
          <p:nvPr/>
        </p:nvSpPr>
        <p:spPr>
          <a:xfrm rot="5400000">
            <a:off x="6732978" y="3975157"/>
            <a:ext cx="179564" cy="4980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cxnSp>
        <p:nvCxnSpPr>
          <p:cNvPr id="6" name="Straight Connector 5"/>
          <p:cNvCxnSpPr/>
          <p:nvPr/>
        </p:nvCxnSpPr>
        <p:spPr>
          <a:xfrm>
            <a:off x="2730874" y="2057400"/>
            <a:ext cx="4695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073531" y="2076455"/>
            <a:ext cx="941124"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36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par>
                                <p:cTn id="34" presetID="10" presetClass="entr" presetSubtype="0"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500"/>
                                        <p:tgtEl>
                                          <p:spTgt spid="6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fade">
                                      <p:cBhvr>
                                        <p:cTn id="65" dur="500"/>
                                        <p:tgtEl>
                                          <p:spTgt spid="7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500"/>
                                        <p:tgtEl>
                                          <p:spTgt spid="4"/>
                                        </p:tgtEl>
                                      </p:cBhvr>
                                    </p:animEffect>
                                  </p:childTnLst>
                                </p:cTn>
                              </p:par>
                              <p:par>
                                <p:cTn id="74" presetID="10" presetClass="entr" presetSubtype="0"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500"/>
                                        <p:tgtEl>
                                          <p:spTgt spid="6"/>
                                        </p:tgtEl>
                                      </p:cBhvr>
                                    </p:animEffect>
                                  </p:childTnLst>
                                </p:cTn>
                              </p:par>
                              <p:par>
                                <p:cTn id="77" presetID="10" presetClass="entr" presetSubtype="0" fill="hold"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9" grpId="0"/>
      <p:bldP spid="50" grpId="0" animBg="1"/>
      <p:bldP spid="54" grpId="0"/>
      <p:bldP spid="60" grpId="0"/>
      <p:bldP spid="62" grpId="0"/>
      <p:bldP spid="66" grpId="0"/>
      <p:bldP spid="70" grpId="0"/>
      <p:bldP spid="4"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A5743-2F8C-F506-EEBB-1603163915E6}"/>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76B6D83-18C8-B96A-F6EC-40E8EB2A4EC1}"/>
              </a:ext>
            </a:extLst>
          </p:cNvPr>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2BA517FE-93F0-7218-2FD4-55344D232B87}"/>
                  </a:ext>
                </a:extLst>
              </p:cNvPr>
              <p:cNvSpPr>
                <a:spLocks noGrp="1"/>
              </p:cNvSpPr>
              <p:nvPr>
                <p:ph idx="1"/>
              </p:nvPr>
            </p:nvSpPr>
            <p:spPr>
              <a:xfrm>
                <a:off x="738351" y="1371600"/>
                <a:ext cx="7490908" cy="5105400"/>
              </a:xfrm>
            </p:spPr>
            <p:txBody>
              <a:bodyPr>
                <a:normAutofit/>
              </a:bodyPr>
              <a:lstStyle/>
              <a:p>
                <a:r>
                  <a:rPr lang="en-US" sz="2000" b="1" u="sng" dirty="0"/>
                  <a:t>Quiz:</a:t>
                </a:r>
              </a:p>
              <a:p>
                <a:r>
                  <a:rPr lang="el-GR" sz="2000" dirty="0"/>
                  <a:t>Προβλέψτε τη θέση και την ταχύτητα του σώματος</a:t>
                </a:r>
                <a:r>
                  <a:rPr lang="en-US" sz="2000" dirty="0"/>
                  <a:t> </a:t>
                </a:r>
                <a:r>
                  <a:rPr lang="el-GR" sz="2000" dirty="0"/>
                  <a:t>όταν</a:t>
                </a:r>
                <a:r>
                  <a:rPr lang="el-GR" sz="1600" dirty="0"/>
                  <a:t> </a:t>
                </a:r>
                <a14:m>
                  <m:oMath xmlns:m="http://schemas.openxmlformats.org/officeDocument/2006/math">
                    <m:r>
                      <a:rPr lang="en-US" sz="1800" i="1">
                        <a:latin typeface="Cambria Math" panose="02040503050406030204" pitchFamily="18" charset="0"/>
                      </a:rPr>
                      <m:t>𝑡</m:t>
                    </m:r>
                    <m:r>
                      <a:rPr lang="en-US" sz="1800" i="1">
                        <a:latin typeface="Cambria Math" panose="02040503050406030204" pitchFamily="18" charset="0"/>
                      </a:rPr>
                      <m:t>=2</m:t>
                    </m:r>
                  </m:oMath>
                </a14:m>
                <a:r>
                  <a:rPr lang="el-GR" u="sng" dirty="0"/>
                  <a:t/>
                </a:r>
                <a:br>
                  <a:rPr lang="el-GR" u="sng" dirty="0"/>
                </a:br>
                <a:r>
                  <a:rPr lang="en-US" sz="1400" u="sng" dirty="0"/>
                  <a:t/>
                </a:r>
                <a:br>
                  <a:rPr lang="en-US" sz="1400" u="sng" dirty="0"/>
                </a:br>
                <a:endParaRPr lang="el-GR" u="sng" dirty="0"/>
              </a:p>
              <a:p>
                <a:pPr marL="365751" lvl="1" indent="0">
                  <a:buNone/>
                </a:pPr>
                <a:endParaRPr lang="en-US" sz="2800" b="1" dirty="0"/>
              </a:p>
              <a:p>
                <a:pPr lvl="1"/>
                <a:endParaRPr lang="en-US" dirty="0"/>
              </a:p>
            </p:txBody>
          </p:sp>
        </mc:Choice>
        <mc:Fallback xmlns="">
          <p:sp>
            <p:nvSpPr>
              <p:cNvPr id="3" name="Θέση περιεχομένου 2">
                <a:extLst>
                  <a:ext uri="{FF2B5EF4-FFF2-40B4-BE49-F238E27FC236}">
                    <a16:creationId xmlns:a16="http://schemas.microsoft.com/office/drawing/2014/main" id="{2BA517FE-93F0-7218-2FD4-55344D232B87}"/>
                  </a:ext>
                </a:extLst>
              </p:cNvPr>
              <p:cNvSpPr>
                <a:spLocks noGrp="1" noRot="1" noChangeAspect="1" noMove="1" noResize="1" noEditPoints="1" noAdjustHandles="1" noChangeArrowheads="1" noChangeShapeType="1" noTextEdit="1"/>
              </p:cNvSpPr>
              <p:nvPr>
                <p:ph idx="1"/>
              </p:nvPr>
            </p:nvSpPr>
            <p:spPr>
              <a:xfrm>
                <a:off x="738351" y="1371600"/>
                <a:ext cx="7490908" cy="5105400"/>
              </a:xfrm>
              <a:blipFill>
                <a:blip r:embed="rId2"/>
                <a:stretch>
                  <a:fillRect t="-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Horizontal Scroll 16">
                <a:extLst>
                  <a:ext uri="{FF2B5EF4-FFF2-40B4-BE49-F238E27FC236}">
                    <a16:creationId xmlns:a16="http://schemas.microsoft.com/office/drawing/2014/main" id="{C3627C7B-5B10-6384-3CA9-0440EC7AE290}"/>
                  </a:ext>
                </a:extLst>
              </p:cNvPr>
              <p:cNvSpPr/>
              <p:nvPr/>
            </p:nvSpPr>
            <p:spPr>
              <a:xfrm>
                <a:off x="5780920" y="676239"/>
                <a:ext cx="2829680" cy="1076361"/>
              </a:xfrm>
              <a:prstGeom prst="horizontalScroll">
                <a:avLst>
                  <a:gd name="adj" fmla="val 73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51" lvl="1">
                  <a:defRPr/>
                </a:pPr>
                <a14:m>
                  <m:oMathPara xmlns:m="http://schemas.openxmlformats.org/officeDocument/2006/math">
                    <m:oMathParaPr>
                      <m:jc m:val="centerGroup"/>
                    </m:oMathParaPr>
                    <m:oMath xmlns:m="http://schemas.openxmlformats.org/officeDocument/2006/math">
                      <m:sSub>
                        <m:sSubPr>
                          <m:ctrlPr>
                            <a:rPr lang="en-US" b="1" i="1">
                              <a:solidFill>
                                <a:prstClr val="white"/>
                              </a:solidFill>
                              <a:latin typeface="Cambria Math" panose="02040503050406030204" pitchFamily="18" charset="0"/>
                            </a:rPr>
                          </m:ctrlPr>
                        </m:sSubPr>
                        <m:e>
                          <m:acc>
                            <m:accPr>
                              <m:chr m:val="⃗"/>
                              <m:ctrlPr>
                                <a:rPr lang="en-US" b="1" i="1">
                                  <a:solidFill>
                                    <a:prstClr val="white"/>
                                  </a:solidFill>
                                  <a:latin typeface="Cambria Math" panose="02040503050406030204" pitchFamily="18" charset="0"/>
                                </a:rPr>
                              </m:ctrlPr>
                            </m:accPr>
                            <m:e>
                              <m:r>
                                <a:rPr lang="en-US" b="1" i="1">
                                  <a:solidFill>
                                    <a:prstClr val="white"/>
                                  </a:solidFill>
                                  <a:latin typeface="Cambria Math" panose="02040503050406030204" pitchFamily="18" charset="0"/>
                                </a:rPr>
                                <m:t>𝒗</m:t>
                              </m:r>
                            </m:e>
                          </m:acc>
                        </m:e>
                        <m:sub>
                          <m:r>
                            <a:rPr lang="en-US" b="1" i="1">
                              <a:solidFill>
                                <a:prstClr val="white"/>
                              </a:solidFill>
                              <a:latin typeface="Cambria Math" panose="02040503050406030204" pitchFamily="18" charset="0"/>
                            </a:rPr>
                            <m:t>𝒇</m:t>
                          </m:r>
                        </m:sub>
                      </m:sSub>
                      <m:r>
                        <a:rPr lang="en-US" b="1" i="1">
                          <a:solidFill>
                            <a:prstClr val="white"/>
                          </a:solidFill>
                          <a:latin typeface="Cambria Math" panose="02040503050406030204" pitchFamily="18" charset="0"/>
                        </a:rPr>
                        <m:t>=</m:t>
                      </m:r>
                      <m:sSub>
                        <m:sSubPr>
                          <m:ctrlPr>
                            <a:rPr lang="en-US" b="1" i="1">
                              <a:solidFill>
                                <a:prstClr val="white"/>
                              </a:solidFill>
                              <a:latin typeface="Cambria Math" panose="02040503050406030204" pitchFamily="18" charset="0"/>
                            </a:rPr>
                          </m:ctrlPr>
                        </m:sSubPr>
                        <m:e>
                          <m:acc>
                            <m:accPr>
                              <m:chr m:val="⃗"/>
                              <m:ctrlPr>
                                <a:rPr lang="en-US" b="1" i="1">
                                  <a:solidFill>
                                    <a:prstClr val="white"/>
                                  </a:solidFill>
                                  <a:latin typeface="Cambria Math" panose="02040503050406030204" pitchFamily="18" charset="0"/>
                                </a:rPr>
                              </m:ctrlPr>
                            </m:accPr>
                            <m:e>
                              <m:r>
                                <a:rPr lang="en-US" b="1" i="1">
                                  <a:solidFill>
                                    <a:prstClr val="white"/>
                                  </a:solidFill>
                                  <a:latin typeface="Cambria Math" panose="02040503050406030204" pitchFamily="18" charset="0"/>
                                </a:rPr>
                                <m:t>𝒗</m:t>
                              </m:r>
                            </m:e>
                          </m:acc>
                        </m:e>
                        <m:sub>
                          <m:r>
                            <a:rPr lang="en-US" b="1" i="1">
                              <a:solidFill>
                                <a:prstClr val="white"/>
                              </a:solidFill>
                              <a:latin typeface="Cambria Math" panose="02040503050406030204" pitchFamily="18" charset="0"/>
                            </a:rPr>
                            <m:t>𝒊</m:t>
                          </m:r>
                        </m:sub>
                      </m:sSub>
                      <m:r>
                        <a:rPr lang="en-US" b="1" i="1">
                          <a:solidFill>
                            <a:prstClr val="white"/>
                          </a:solidFill>
                          <a:latin typeface="Cambria Math" panose="02040503050406030204" pitchFamily="18" charset="0"/>
                        </a:rPr>
                        <m:t>+</m:t>
                      </m:r>
                      <m:acc>
                        <m:accPr>
                          <m:chr m:val="⃗"/>
                          <m:ctrlPr>
                            <a:rPr lang="en-US" b="1" i="1">
                              <a:solidFill>
                                <a:prstClr val="white"/>
                              </a:solidFill>
                              <a:latin typeface="Cambria Math" panose="02040503050406030204" pitchFamily="18" charset="0"/>
                            </a:rPr>
                          </m:ctrlPr>
                        </m:accPr>
                        <m:e>
                          <m:r>
                            <a:rPr lang="en-US" b="1" i="1">
                              <a:solidFill>
                                <a:prstClr val="white"/>
                              </a:solidFill>
                              <a:latin typeface="Cambria Math" panose="02040503050406030204" pitchFamily="18" charset="0"/>
                            </a:rPr>
                            <m:t>𝒂</m:t>
                          </m:r>
                        </m:e>
                      </m:acc>
                      <m:r>
                        <a:rPr lang="en-US" b="1" i="1">
                          <a:solidFill>
                            <a:prstClr val="white"/>
                          </a:solidFill>
                          <a:latin typeface="Cambria Math" panose="02040503050406030204" pitchFamily="18" charset="0"/>
                        </a:rPr>
                        <m:t>𝒕</m:t>
                      </m:r>
                    </m:oMath>
                  </m:oMathPara>
                </a14:m>
                <a:endParaRPr lang="en-US" b="1" dirty="0">
                  <a:solidFill>
                    <a:prstClr val="white"/>
                  </a:solidFill>
                  <a:latin typeface="Calibri" panose="020F0502020204030204"/>
                </a:endParaRPr>
              </a:p>
              <a:p>
                <a:pPr marL="365751" lvl="1">
                  <a:defRPr/>
                </a:pPr>
                <a14:m>
                  <m:oMathPara xmlns:m="http://schemas.openxmlformats.org/officeDocument/2006/math">
                    <m:oMathParaPr>
                      <m:jc m:val="centerGroup"/>
                    </m:oMathParaPr>
                    <m:oMath xmlns:m="http://schemas.openxmlformats.org/officeDocument/2006/math">
                      <m:sSub>
                        <m:sSubPr>
                          <m:ctrlPr>
                            <a:rPr lang="en-US" b="1" i="1">
                              <a:solidFill>
                                <a:prstClr val="white"/>
                              </a:solidFill>
                              <a:latin typeface="Cambria Math" panose="02040503050406030204" pitchFamily="18" charset="0"/>
                            </a:rPr>
                          </m:ctrlPr>
                        </m:sSubPr>
                        <m:e>
                          <m:acc>
                            <m:accPr>
                              <m:chr m:val="⃗"/>
                              <m:ctrlPr>
                                <a:rPr lang="en-US" b="1" i="1">
                                  <a:solidFill>
                                    <a:prstClr val="white"/>
                                  </a:solidFill>
                                  <a:latin typeface="Cambria Math" panose="02040503050406030204" pitchFamily="18" charset="0"/>
                                </a:rPr>
                              </m:ctrlPr>
                            </m:accPr>
                            <m:e>
                              <m:r>
                                <a:rPr lang="en-US" b="1" i="1">
                                  <a:solidFill>
                                    <a:prstClr val="white"/>
                                  </a:solidFill>
                                  <a:latin typeface="Cambria Math" panose="02040503050406030204" pitchFamily="18" charset="0"/>
                                </a:rPr>
                                <m:t>𝒓</m:t>
                              </m:r>
                            </m:e>
                          </m:acc>
                        </m:e>
                        <m:sub>
                          <m:r>
                            <a:rPr lang="en-US" b="1" i="1">
                              <a:solidFill>
                                <a:prstClr val="white"/>
                              </a:solidFill>
                              <a:latin typeface="Cambria Math" panose="02040503050406030204" pitchFamily="18" charset="0"/>
                            </a:rPr>
                            <m:t>𝒇</m:t>
                          </m:r>
                        </m:sub>
                      </m:sSub>
                      <m:r>
                        <a:rPr lang="en-US" b="1" i="1">
                          <a:solidFill>
                            <a:prstClr val="white"/>
                          </a:solidFill>
                          <a:latin typeface="Cambria Math" panose="02040503050406030204" pitchFamily="18" charset="0"/>
                        </a:rPr>
                        <m:t>=</m:t>
                      </m:r>
                      <m:sSub>
                        <m:sSubPr>
                          <m:ctrlPr>
                            <a:rPr lang="en-US" b="1" i="1">
                              <a:solidFill>
                                <a:prstClr val="white"/>
                              </a:solidFill>
                              <a:latin typeface="Cambria Math" panose="02040503050406030204" pitchFamily="18" charset="0"/>
                            </a:rPr>
                          </m:ctrlPr>
                        </m:sSubPr>
                        <m:e>
                          <m:acc>
                            <m:accPr>
                              <m:chr m:val="⃗"/>
                              <m:ctrlPr>
                                <a:rPr lang="en-US" b="1" i="1">
                                  <a:solidFill>
                                    <a:prstClr val="white"/>
                                  </a:solidFill>
                                  <a:latin typeface="Cambria Math" panose="02040503050406030204" pitchFamily="18" charset="0"/>
                                </a:rPr>
                              </m:ctrlPr>
                            </m:accPr>
                            <m:e>
                              <m:r>
                                <a:rPr lang="en-US" b="1" i="1">
                                  <a:solidFill>
                                    <a:prstClr val="white"/>
                                  </a:solidFill>
                                  <a:latin typeface="Cambria Math" panose="02040503050406030204" pitchFamily="18" charset="0"/>
                                </a:rPr>
                                <m:t>𝒓</m:t>
                              </m:r>
                            </m:e>
                          </m:acc>
                        </m:e>
                        <m:sub>
                          <m:r>
                            <a:rPr lang="en-US" b="1" i="1">
                              <a:solidFill>
                                <a:prstClr val="white"/>
                              </a:solidFill>
                              <a:latin typeface="Cambria Math" panose="02040503050406030204" pitchFamily="18" charset="0"/>
                            </a:rPr>
                            <m:t>𝒊</m:t>
                          </m:r>
                        </m:sub>
                      </m:sSub>
                      <m:r>
                        <a:rPr lang="en-US" b="1" i="1">
                          <a:solidFill>
                            <a:prstClr val="white"/>
                          </a:solidFill>
                          <a:latin typeface="Cambria Math" panose="02040503050406030204" pitchFamily="18" charset="0"/>
                        </a:rPr>
                        <m:t>+</m:t>
                      </m:r>
                      <m:sSub>
                        <m:sSubPr>
                          <m:ctrlPr>
                            <a:rPr lang="en-US" b="1" i="1">
                              <a:solidFill>
                                <a:prstClr val="white"/>
                              </a:solidFill>
                              <a:latin typeface="Cambria Math" panose="02040503050406030204" pitchFamily="18" charset="0"/>
                            </a:rPr>
                          </m:ctrlPr>
                        </m:sSubPr>
                        <m:e>
                          <m:acc>
                            <m:accPr>
                              <m:chr m:val="⃗"/>
                              <m:ctrlPr>
                                <a:rPr lang="en-US" b="1" i="1">
                                  <a:solidFill>
                                    <a:prstClr val="white"/>
                                  </a:solidFill>
                                  <a:latin typeface="Cambria Math" panose="02040503050406030204" pitchFamily="18" charset="0"/>
                                </a:rPr>
                              </m:ctrlPr>
                            </m:accPr>
                            <m:e>
                              <m:r>
                                <a:rPr lang="en-US" b="1" i="1">
                                  <a:solidFill>
                                    <a:prstClr val="white"/>
                                  </a:solidFill>
                                  <a:latin typeface="Cambria Math" panose="02040503050406030204" pitchFamily="18" charset="0"/>
                                </a:rPr>
                                <m:t>𝒗</m:t>
                              </m:r>
                            </m:e>
                          </m:acc>
                        </m:e>
                        <m:sub>
                          <m:r>
                            <a:rPr lang="en-US" b="1" i="1">
                              <a:solidFill>
                                <a:prstClr val="white"/>
                              </a:solidFill>
                              <a:latin typeface="Cambria Math" panose="02040503050406030204" pitchFamily="18" charset="0"/>
                            </a:rPr>
                            <m:t>𝒊</m:t>
                          </m:r>
                        </m:sub>
                      </m:sSub>
                      <m:r>
                        <a:rPr lang="en-US" b="1" i="1">
                          <a:solidFill>
                            <a:prstClr val="white"/>
                          </a:solidFill>
                          <a:latin typeface="Cambria Math" panose="02040503050406030204" pitchFamily="18" charset="0"/>
                        </a:rPr>
                        <m:t>𝒕</m:t>
                      </m:r>
                      <m:r>
                        <a:rPr lang="en-US" b="1" i="1">
                          <a:solidFill>
                            <a:prstClr val="white"/>
                          </a:solidFill>
                          <a:latin typeface="Cambria Math" panose="02040503050406030204" pitchFamily="18" charset="0"/>
                        </a:rPr>
                        <m:t>+</m:t>
                      </m:r>
                      <m:f>
                        <m:fPr>
                          <m:ctrlPr>
                            <a:rPr lang="en-US" b="1" i="1">
                              <a:solidFill>
                                <a:prstClr val="white"/>
                              </a:solidFill>
                              <a:latin typeface="Cambria Math" panose="02040503050406030204" pitchFamily="18" charset="0"/>
                            </a:rPr>
                          </m:ctrlPr>
                        </m:fPr>
                        <m:num>
                          <m:r>
                            <a:rPr lang="en-US" b="1" i="1">
                              <a:solidFill>
                                <a:prstClr val="white"/>
                              </a:solidFill>
                              <a:latin typeface="Cambria Math" panose="02040503050406030204" pitchFamily="18" charset="0"/>
                            </a:rPr>
                            <m:t>𝟏</m:t>
                          </m:r>
                        </m:num>
                        <m:den>
                          <m:r>
                            <a:rPr lang="en-US" b="1" i="1">
                              <a:solidFill>
                                <a:prstClr val="white"/>
                              </a:solidFill>
                              <a:latin typeface="Cambria Math" panose="02040503050406030204" pitchFamily="18" charset="0"/>
                            </a:rPr>
                            <m:t>𝟐</m:t>
                          </m:r>
                        </m:den>
                      </m:f>
                      <m:acc>
                        <m:accPr>
                          <m:chr m:val="⃗"/>
                          <m:ctrlPr>
                            <a:rPr lang="en-US" b="1" i="1">
                              <a:solidFill>
                                <a:prstClr val="white"/>
                              </a:solidFill>
                              <a:latin typeface="Cambria Math" panose="02040503050406030204" pitchFamily="18" charset="0"/>
                            </a:rPr>
                          </m:ctrlPr>
                        </m:accPr>
                        <m:e>
                          <m:r>
                            <a:rPr lang="en-US" b="1" i="1">
                              <a:solidFill>
                                <a:prstClr val="white"/>
                              </a:solidFill>
                              <a:latin typeface="Cambria Math" panose="02040503050406030204" pitchFamily="18" charset="0"/>
                            </a:rPr>
                            <m:t>𝒂</m:t>
                          </m:r>
                        </m:e>
                      </m:acc>
                      <m:sSup>
                        <m:sSupPr>
                          <m:ctrlPr>
                            <a:rPr lang="en-US" b="1" i="1">
                              <a:solidFill>
                                <a:prstClr val="white"/>
                              </a:solidFill>
                              <a:latin typeface="Cambria Math" panose="02040503050406030204" pitchFamily="18" charset="0"/>
                            </a:rPr>
                          </m:ctrlPr>
                        </m:sSupPr>
                        <m:e>
                          <m:r>
                            <a:rPr lang="en-US" b="1" i="1">
                              <a:solidFill>
                                <a:prstClr val="white"/>
                              </a:solidFill>
                              <a:latin typeface="Cambria Math" panose="02040503050406030204" pitchFamily="18" charset="0"/>
                            </a:rPr>
                            <m:t>𝒕</m:t>
                          </m:r>
                        </m:e>
                        <m:sup>
                          <m:r>
                            <a:rPr lang="en-US" b="1" i="1">
                              <a:solidFill>
                                <a:prstClr val="white"/>
                              </a:solidFill>
                              <a:latin typeface="Cambria Math" panose="02040503050406030204" pitchFamily="18" charset="0"/>
                            </a:rPr>
                            <m:t>𝟐</m:t>
                          </m:r>
                        </m:sup>
                      </m:sSup>
                    </m:oMath>
                  </m:oMathPara>
                </a14:m>
                <a:endParaRPr lang="el-GR" sz="1200">
                  <a:solidFill>
                    <a:prstClr val="white"/>
                  </a:solidFill>
                  <a:latin typeface="Calibri" panose="020F0502020204030204"/>
                </a:endParaRPr>
              </a:p>
            </p:txBody>
          </p:sp>
        </mc:Choice>
        <mc:Fallback xmlns="">
          <p:sp>
            <p:nvSpPr>
              <p:cNvPr id="17" name="Horizontal Scroll 16">
                <a:extLst>
                  <a:ext uri="{FF2B5EF4-FFF2-40B4-BE49-F238E27FC236}">
                    <a16:creationId xmlns:a16="http://schemas.microsoft.com/office/drawing/2014/main" id="{C3627C7B-5B10-6384-3CA9-0440EC7AE290}"/>
                  </a:ext>
                </a:extLst>
              </p:cNvPr>
              <p:cNvSpPr>
                <a:spLocks noRot="1" noChangeAspect="1" noMove="1" noResize="1" noEditPoints="1" noAdjustHandles="1" noChangeArrowheads="1" noChangeShapeType="1" noTextEdit="1"/>
              </p:cNvSpPr>
              <p:nvPr/>
            </p:nvSpPr>
            <p:spPr>
              <a:xfrm>
                <a:off x="5780920" y="676239"/>
                <a:ext cx="2829680" cy="1076361"/>
              </a:xfrm>
              <a:prstGeom prst="horizontalScroll">
                <a:avLst>
                  <a:gd name="adj" fmla="val 7345"/>
                </a:avLst>
              </a:prstGeom>
              <a:blipFill>
                <a:blip r:embed="rId3"/>
                <a:stretch>
                  <a:fillRect/>
                </a:stretch>
              </a:blipFill>
            </p:spPr>
            <p:txBody>
              <a:bodyPr/>
              <a:lstStyle/>
              <a:p>
                <a:r>
                  <a:rPr lang="en-US">
                    <a:noFill/>
                  </a:rPr>
                  <a:t> </a:t>
                </a:r>
              </a:p>
            </p:txBody>
          </p:sp>
        </mc:Fallback>
      </mc:AlternateContent>
      <p:grpSp>
        <p:nvGrpSpPr>
          <p:cNvPr id="55" name="Group 54">
            <a:extLst>
              <a:ext uri="{FF2B5EF4-FFF2-40B4-BE49-F238E27FC236}">
                <a16:creationId xmlns:a16="http://schemas.microsoft.com/office/drawing/2014/main" id="{6E5CC723-0C05-346F-EF42-03D5C4EF62C9}"/>
              </a:ext>
            </a:extLst>
          </p:cNvPr>
          <p:cNvGrpSpPr/>
          <p:nvPr/>
        </p:nvGrpSpPr>
        <p:grpSpPr>
          <a:xfrm>
            <a:off x="946946" y="2425859"/>
            <a:ext cx="6825457" cy="3441543"/>
            <a:chOff x="914400" y="2425858"/>
            <a:chExt cx="6825457" cy="3441542"/>
          </a:xfrm>
        </p:grpSpPr>
        <p:grpSp>
          <p:nvGrpSpPr>
            <p:cNvPr id="43" name="Group 42">
              <a:extLst>
                <a:ext uri="{FF2B5EF4-FFF2-40B4-BE49-F238E27FC236}">
                  <a16:creationId xmlns:a16="http://schemas.microsoft.com/office/drawing/2014/main" id="{E15D83FF-73F1-3C36-0CA9-FD27DDC21D62}"/>
                </a:ext>
              </a:extLst>
            </p:cNvPr>
            <p:cNvGrpSpPr/>
            <p:nvPr/>
          </p:nvGrpSpPr>
          <p:grpSpPr>
            <a:xfrm>
              <a:off x="914400" y="2425858"/>
              <a:ext cx="6825457" cy="3441542"/>
              <a:chOff x="914400" y="2425858"/>
              <a:chExt cx="6825457" cy="3441542"/>
            </a:xfrm>
          </p:grpSpPr>
          <p:cxnSp>
            <p:nvCxnSpPr>
              <p:cNvPr id="19" name="Straight Connector 18">
                <a:extLst>
                  <a:ext uri="{FF2B5EF4-FFF2-40B4-BE49-F238E27FC236}">
                    <a16:creationId xmlns:a16="http://schemas.microsoft.com/office/drawing/2014/main" id="{2ACA57C8-C5FC-6E4F-AB58-AFA86D7BFB9F}"/>
                  </a:ext>
                </a:extLst>
              </p:cNvPr>
              <p:cNvCxnSpPr/>
              <p:nvPr/>
            </p:nvCxnSpPr>
            <p:spPr>
              <a:xfrm flipV="1">
                <a:off x="1295400" y="2667000"/>
                <a:ext cx="0" cy="320040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7A4C5C68-816A-7BD9-46BC-A6D3C81D1866}"/>
                  </a:ext>
                </a:extLst>
              </p:cNvPr>
              <p:cNvGrpSpPr/>
              <p:nvPr/>
            </p:nvGrpSpPr>
            <p:grpSpPr>
              <a:xfrm>
                <a:off x="914400" y="2425858"/>
                <a:ext cx="6825457" cy="2984342"/>
                <a:chOff x="914400" y="2425858"/>
                <a:chExt cx="6825457" cy="2984342"/>
              </a:xfrm>
            </p:grpSpPr>
            <p:cxnSp>
              <p:nvCxnSpPr>
                <p:cNvPr id="21" name="Straight Connector 20">
                  <a:extLst>
                    <a:ext uri="{FF2B5EF4-FFF2-40B4-BE49-F238E27FC236}">
                      <a16:creationId xmlns:a16="http://schemas.microsoft.com/office/drawing/2014/main" id="{9ED12A50-DAC8-EF39-AA54-F83D1867D011}"/>
                    </a:ext>
                  </a:extLst>
                </p:cNvPr>
                <p:cNvCxnSpPr/>
                <p:nvPr/>
              </p:nvCxnSpPr>
              <p:spPr>
                <a:xfrm>
                  <a:off x="914400" y="5410200"/>
                  <a:ext cx="6825457"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AD2CA5B6-98F6-2E25-DEF2-328528DF80DD}"/>
                    </a:ext>
                  </a:extLst>
                </p:cNvPr>
                <p:cNvSpPr/>
                <p:nvPr/>
              </p:nvSpPr>
              <p:spPr>
                <a:xfrm>
                  <a:off x="21336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a:solidFill>
                      <a:prstClr val="white"/>
                    </a:solidFill>
                    <a:latin typeface="Calibri" panose="020F0502020204030204"/>
                  </a:endParaRPr>
                </a:p>
              </p:txBody>
            </p:sp>
            <p:cxnSp>
              <p:nvCxnSpPr>
                <p:cNvPr id="24" name="Straight Arrow Connector 23">
                  <a:extLst>
                    <a:ext uri="{FF2B5EF4-FFF2-40B4-BE49-F238E27FC236}">
                      <a16:creationId xmlns:a16="http://schemas.microsoft.com/office/drawing/2014/main" id="{BA061AA3-0EE8-F4E3-A8B1-1227123C5A2D}"/>
                    </a:ext>
                  </a:extLst>
                </p:cNvPr>
                <p:cNvCxnSpPr/>
                <p:nvPr/>
              </p:nvCxnSpPr>
              <p:spPr>
                <a:xfrm>
                  <a:off x="2630763" y="2718097"/>
                  <a:ext cx="61331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377082C-93F9-83BD-AB85-187EBEEF88BD}"/>
                    </a:ext>
                  </a:extLst>
                </p:cNvPr>
                <p:cNvCxnSpPr/>
                <p:nvPr/>
              </p:nvCxnSpPr>
              <p:spPr>
                <a:xfrm>
                  <a:off x="2171700" y="3543300"/>
                  <a:ext cx="952500" cy="34290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3F14686-FF11-6557-7B52-C5A8F92FF5B3}"/>
                        </a:ext>
                      </a:extLst>
                    </p:cNvPr>
                    <p:cNvSpPr txBox="1"/>
                    <p:nvPr/>
                  </p:nvSpPr>
                  <p:spPr>
                    <a:xfrm>
                      <a:off x="2937419" y="2425858"/>
                      <a:ext cx="186782" cy="276999"/>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acc>
                              <m:accPr>
                                <m:chr m:val="⃗"/>
                                <m:ctrlPr>
                                  <a:rPr lang="el-GR"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𝑎</m:t>
                                </m:r>
                              </m:e>
                            </m:acc>
                          </m:oMath>
                        </m:oMathPara>
                      </a14:m>
                      <a:endParaRPr lang="el-GR" dirty="0">
                        <a:solidFill>
                          <a:prstClr val="black"/>
                        </a:solidFill>
                        <a:latin typeface="Calibri" panose="020F0502020204030204"/>
                      </a:endParaRPr>
                    </a:p>
                  </p:txBody>
                </p:sp>
              </mc:Choice>
              <mc:Fallback xmlns="">
                <p:sp>
                  <p:nvSpPr>
                    <p:cNvPr id="27" name="TextBox 26">
                      <a:extLst>
                        <a:ext uri="{FF2B5EF4-FFF2-40B4-BE49-F238E27FC236}">
                          <a16:creationId xmlns:a16="http://schemas.microsoft.com/office/drawing/2014/main" id="{C3F14686-FF11-6557-7B52-C5A8F92FF5B3}"/>
                        </a:ext>
                      </a:extLst>
                    </p:cNvPr>
                    <p:cNvSpPr txBox="1">
                      <a:spLocks noRot="1" noChangeAspect="1" noMove="1" noResize="1" noEditPoints="1" noAdjustHandles="1" noChangeArrowheads="1" noChangeShapeType="1" noTextEdit="1"/>
                    </p:cNvSpPr>
                    <p:nvPr/>
                  </p:nvSpPr>
                  <p:spPr>
                    <a:xfrm>
                      <a:off x="2937419" y="2425858"/>
                      <a:ext cx="186782" cy="276999"/>
                    </a:xfrm>
                    <a:prstGeom prst="rect">
                      <a:avLst/>
                    </a:prstGeom>
                    <a:blipFill>
                      <a:blip r:embed="rId4"/>
                      <a:stretch>
                        <a:fillRect l="-32258" t="-48889" r="-96774"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60F5FBD-ACAF-AC68-363C-931D2740AD90}"/>
                        </a:ext>
                      </a:extLst>
                    </p:cNvPr>
                    <p:cNvSpPr txBox="1"/>
                    <p:nvPr/>
                  </p:nvSpPr>
                  <p:spPr>
                    <a:xfrm>
                      <a:off x="2698328" y="3431740"/>
                      <a:ext cx="260584" cy="276999"/>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acc>
                                  <m:accPr>
                                    <m:chr m:val="⃗"/>
                                    <m:ctrlPr>
                                      <a:rPr lang="el-GR"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𝑢</m:t>
                                    </m:r>
                                  </m:e>
                                </m:acc>
                              </m:e>
                              <m:sub>
                                <m:r>
                                  <a:rPr lang="en-US" i="1">
                                    <a:solidFill>
                                      <a:prstClr val="black"/>
                                    </a:solidFill>
                                    <a:latin typeface="Cambria Math" panose="02040503050406030204" pitchFamily="18" charset="0"/>
                                  </a:rPr>
                                  <m:t>𝑖</m:t>
                                </m:r>
                              </m:sub>
                            </m:sSub>
                          </m:oMath>
                        </m:oMathPara>
                      </a14:m>
                      <a:endParaRPr lang="el-GR" dirty="0">
                        <a:solidFill>
                          <a:prstClr val="black"/>
                        </a:solidFill>
                        <a:latin typeface="Calibri" panose="020F0502020204030204"/>
                      </a:endParaRPr>
                    </a:p>
                  </p:txBody>
                </p:sp>
              </mc:Choice>
              <mc:Fallback xmlns="">
                <p:sp>
                  <p:nvSpPr>
                    <p:cNvPr id="28" name="TextBox 27">
                      <a:extLst>
                        <a:ext uri="{FF2B5EF4-FFF2-40B4-BE49-F238E27FC236}">
                          <a16:creationId xmlns:a16="http://schemas.microsoft.com/office/drawing/2014/main" id="{260F5FBD-ACAF-AC68-363C-931D2740AD90}"/>
                        </a:ext>
                      </a:extLst>
                    </p:cNvPr>
                    <p:cNvSpPr txBox="1">
                      <a:spLocks noRot="1" noChangeAspect="1" noMove="1" noResize="1" noEditPoints="1" noAdjustHandles="1" noChangeArrowheads="1" noChangeShapeType="1" noTextEdit="1"/>
                    </p:cNvSpPr>
                    <p:nvPr/>
                  </p:nvSpPr>
                  <p:spPr>
                    <a:xfrm>
                      <a:off x="2698328" y="3431740"/>
                      <a:ext cx="260584" cy="276999"/>
                    </a:xfrm>
                    <a:prstGeom prst="rect">
                      <a:avLst/>
                    </a:prstGeom>
                    <a:blipFill>
                      <a:blip r:embed="rId5"/>
                      <a:stretch>
                        <a:fillRect l="-13953" r="-6977" b="-17778"/>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ADA7254E-307B-1FDF-32D2-879B86C95E41}"/>
                    </a:ext>
                  </a:extLst>
                </p:cNvPr>
                <p:cNvCxnSpPr>
                  <a:endCxn id="22" idx="3"/>
                </p:cNvCxnSpPr>
                <p:nvPr/>
              </p:nvCxnSpPr>
              <p:spPr>
                <a:xfrm flipV="1">
                  <a:off x="1295400" y="3570241"/>
                  <a:ext cx="849359" cy="183995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2946FA6-F709-CE8C-915B-394617E78220}"/>
                        </a:ext>
                      </a:extLst>
                    </p:cNvPr>
                    <p:cNvSpPr txBox="1"/>
                    <p:nvPr/>
                  </p:nvSpPr>
                  <p:spPr>
                    <a:xfrm>
                      <a:off x="1499120" y="4199751"/>
                      <a:ext cx="211148" cy="276999"/>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acc>
                                  <m:accPr>
                                    <m:chr m:val="⃗"/>
                                    <m:ctrlPr>
                                      <a:rPr lang="el-GR"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𝑟</m:t>
                                    </m:r>
                                  </m:e>
                                </m:acc>
                              </m:e>
                              <m:sub>
                                <m:r>
                                  <a:rPr lang="en-US" i="1">
                                    <a:solidFill>
                                      <a:prstClr val="black"/>
                                    </a:solidFill>
                                    <a:latin typeface="Cambria Math" panose="02040503050406030204" pitchFamily="18" charset="0"/>
                                  </a:rPr>
                                  <m:t>𝑖</m:t>
                                </m:r>
                              </m:sub>
                            </m:sSub>
                          </m:oMath>
                        </m:oMathPara>
                      </a14:m>
                      <a:endParaRPr lang="el-GR" dirty="0">
                        <a:solidFill>
                          <a:prstClr val="black"/>
                        </a:solidFill>
                        <a:latin typeface="Calibri" panose="020F0502020204030204"/>
                      </a:endParaRPr>
                    </a:p>
                  </p:txBody>
                </p:sp>
              </mc:Choice>
              <mc:Fallback xmlns="">
                <p:sp>
                  <p:nvSpPr>
                    <p:cNvPr id="31" name="TextBox 30">
                      <a:extLst>
                        <a:ext uri="{FF2B5EF4-FFF2-40B4-BE49-F238E27FC236}">
                          <a16:creationId xmlns:a16="http://schemas.microsoft.com/office/drawing/2014/main" id="{D2946FA6-F709-CE8C-915B-394617E78220}"/>
                        </a:ext>
                      </a:extLst>
                    </p:cNvPr>
                    <p:cNvSpPr txBox="1">
                      <a:spLocks noRot="1" noChangeAspect="1" noMove="1" noResize="1" noEditPoints="1" noAdjustHandles="1" noChangeArrowheads="1" noChangeShapeType="1" noTextEdit="1"/>
                    </p:cNvSpPr>
                    <p:nvPr/>
                  </p:nvSpPr>
                  <p:spPr>
                    <a:xfrm>
                      <a:off x="1499120" y="4199751"/>
                      <a:ext cx="211148" cy="276999"/>
                    </a:xfrm>
                    <a:prstGeom prst="rect">
                      <a:avLst/>
                    </a:prstGeom>
                    <a:blipFill>
                      <a:blip r:embed="rId6"/>
                      <a:stretch>
                        <a:fillRect l="-31429" t="-48889" r="-85714"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6DFB5AD-F7BB-9268-FE24-CD97B54BF3E6}"/>
                        </a:ext>
                      </a:extLst>
                    </p:cNvPr>
                    <p:cNvSpPr txBox="1"/>
                    <p:nvPr/>
                  </p:nvSpPr>
                  <p:spPr>
                    <a:xfrm>
                      <a:off x="1703684" y="3081635"/>
                      <a:ext cx="956544" cy="369332"/>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𝑡</m:t>
                            </m:r>
                            <m:r>
                              <a:rPr lang="en-US" i="1">
                                <a:solidFill>
                                  <a:prstClr val="black"/>
                                </a:solidFill>
                                <a:latin typeface="Cambria Math" panose="02040503050406030204" pitchFamily="18" charset="0"/>
                              </a:rPr>
                              <m:t>=0)</m:t>
                            </m:r>
                          </m:oMath>
                        </m:oMathPara>
                      </a14:m>
                      <a:endParaRPr lang="el-GR" dirty="0">
                        <a:solidFill>
                          <a:prstClr val="black"/>
                        </a:solidFill>
                        <a:latin typeface="Calibri" panose="020F0502020204030204"/>
                      </a:endParaRPr>
                    </a:p>
                  </p:txBody>
                </p:sp>
              </mc:Choice>
              <mc:Fallback xmlns="">
                <p:sp>
                  <p:nvSpPr>
                    <p:cNvPr id="32" name="TextBox 31">
                      <a:extLst>
                        <a:ext uri="{FF2B5EF4-FFF2-40B4-BE49-F238E27FC236}">
                          <a16:creationId xmlns:a16="http://schemas.microsoft.com/office/drawing/2014/main" id="{06DFB5AD-F7BB-9268-FE24-CD97B54BF3E6}"/>
                        </a:ext>
                      </a:extLst>
                    </p:cNvPr>
                    <p:cNvSpPr txBox="1">
                      <a:spLocks noRot="1" noChangeAspect="1" noMove="1" noResize="1" noEditPoints="1" noAdjustHandles="1" noChangeArrowheads="1" noChangeShapeType="1" noTextEdit="1"/>
                    </p:cNvSpPr>
                    <p:nvPr/>
                  </p:nvSpPr>
                  <p:spPr>
                    <a:xfrm>
                      <a:off x="1703684" y="3081635"/>
                      <a:ext cx="956544" cy="369332"/>
                    </a:xfrm>
                    <a:prstGeom prst="rect">
                      <a:avLst/>
                    </a:prstGeom>
                    <a:blipFill>
                      <a:blip r:embed="rId7"/>
                      <a:stretch>
                        <a:fillRect b="-13333"/>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41D3835-18DE-A6EF-7BFD-A4F052D783B3}"/>
                    </a:ext>
                  </a:extLst>
                </p:cNvPr>
                <p:cNvSpPr txBox="1"/>
                <p:nvPr/>
              </p:nvSpPr>
              <p:spPr>
                <a:xfrm>
                  <a:off x="5562600" y="3081635"/>
                  <a:ext cx="956544" cy="369332"/>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𝑡</m:t>
                        </m:r>
                        <m:r>
                          <a:rPr lang="en-US" i="1">
                            <a:solidFill>
                              <a:prstClr val="black"/>
                            </a:solidFill>
                            <a:latin typeface="Cambria Math" panose="02040503050406030204" pitchFamily="18" charset="0"/>
                          </a:rPr>
                          <m:t>=2)</m:t>
                        </m:r>
                      </m:oMath>
                    </m:oMathPara>
                  </a14:m>
                  <a:endParaRPr lang="el-GR" dirty="0">
                    <a:solidFill>
                      <a:prstClr val="black"/>
                    </a:solidFill>
                    <a:latin typeface="Calibri" panose="020F0502020204030204"/>
                  </a:endParaRPr>
                </a:p>
              </p:txBody>
            </p:sp>
          </mc:Choice>
          <mc:Fallback xmlns="">
            <p:sp>
              <p:nvSpPr>
                <p:cNvPr id="33" name="TextBox 32">
                  <a:extLst>
                    <a:ext uri="{FF2B5EF4-FFF2-40B4-BE49-F238E27FC236}">
                      <a16:creationId xmlns:a16="http://schemas.microsoft.com/office/drawing/2014/main" id="{941D3835-18DE-A6EF-7BFD-A4F052D783B3}"/>
                    </a:ext>
                  </a:extLst>
                </p:cNvPr>
                <p:cNvSpPr txBox="1">
                  <a:spLocks noRot="1" noChangeAspect="1" noMove="1" noResize="1" noEditPoints="1" noAdjustHandles="1" noChangeArrowheads="1" noChangeShapeType="1" noTextEdit="1"/>
                </p:cNvSpPr>
                <p:nvPr/>
              </p:nvSpPr>
              <p:spPr>
                <a:xfrm>
                  <a:off x="5562600" y="3081635"/>
                  <a:ext cx="956544" cy="369332"/>
                </a:xfrm>
                <a:prstGeom prst="rect">
                  <a:avLst/>
                </a:prstGeom>
                <a:blipFill>
                  <a:blip r:embed="rId8"/>
                  <a:stretch>
                    <a:fillRect b="-13333"/>
                  </a:stretch>
                </a:blipFill>
              </p:spPr>
              <p:txBody>
                <a:bodyPr/>
                <a:lstStyle/>
                <a:p>
                  <a:r>
                    <a:rPr lang="en-US">
                      <a:noFill/>
                    </a:rPr>
                    <a:t> </a:t>
                  </a:r>
                </a:p>
              </p:txBody>
            </p:sp>
          </mc:Fallback>
        </mc:AlternateContent>
      </p:grpSp>
      <p:sp>
        <p:nvSpPr>
          <p:cNvPr id="50" name="Oval 49">
            <a:extLst>
              <a:ext uri="{FF2B5EF4-FFF2-40B4-BE49-F238E27FC236}">
                <a16:creationId xmlns:a16="http://schemas.microsoft.com/office/drawing/2014/main" id="{455BB04D-DB2C-EB66-43BA-002145235704}"/>
              </a:ext>
            </a:extLst>
          </p:cNvPr>
          <p:cNvSpPr/>
          <p:nvPr/>
        </p:nvSpPr>
        <p:spPr>
          <a:xfrm>
            <a:off x="5185575"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a:solidFill>
                <a:prstClr val="white"/>
              </a:solidFill>
              <a:latin typeface="Calibri" panose="020F0502020204030204"/>
            </a:endParaRPr>
          </a:p>
        </p:txBody>
      </p:sp>
      <p:cxnSp>
        <p:nvCxnSpPr>
          <p:cNvPr id="51" name="Straight Arrow Connector 50">
            <a:extLst>
              <a:ext uri="{FF2B5EF4-FFF2-40B4-BE49-F238E27FC236}">
                <a16:creationId xmlns:a16="http://schemas.microsoft.com/office/drawing/2014/main" id="{51D3C740-792F-5C87-A4CE-D8B05C4D4154}"/>
              </a:ext>
            </a:extLst>
          </p:cNvPr>
          <p:cNvCxnSpPr>
            <a:endCxn id="50" idx="4"/>
          </p:cNvCxnSpPr>
          <p:nvPr/>
        </p:nvCxnSpPr>
        <p:spPr>
          <a:xfrm flipV="1">
            <a:off x="1338738" y="4267200"/>
            <a:ext cx="3884939" cy="11430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0693B46-1BAA-8B16-14BB-5FD1AD748118}"/>
                  </a:ext>
                </a:extLst>
              </p:cNvPr>
              <p:cNvSpPr txBox="1"/>
              <p:nvPr/>
            </p:nvSpPr>
            <p:spPr>
              <a:xfrm>
                <a:off x="3642310" y="4738236"/>
                <a:ext cx="237629" cy="299249"/>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acc>
                            <m:accPr>
                              <m:chr m:val="⃗"/>
                              <m:ctrlPr>
                                <a:rPr lang="en-US"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𝑟</m:t>
                              </m:r>
                            </m:e>
                          </m:acc>
                        </m:e>
                        <m:sub>
                          <m:r>
                            <a:rPr lang="en-US" i="1">
                              <a:solidFill>
                                <a:prstClr val="black"/>
                              </a:solidFill>
                              <a:latin typeface="Cambria Math" panose="02040503050406030204" pitchFamily="18" charset="0"/>
                            </a:rPr>
                            <m:t>𝑓</m:t>
                          </m:r>
                        </m:sub>
                      </m:sSub>
                    </m:oMath>
                  </m:oMathPara>
                </a14:m>
                <a:endParaRPr lang="el-GR" dirty="0">
                  <a:solidFill>
                    <a:prstClr val="black"/>
                  </a:solidFill>
                  <a:latin typeface="Calibri" panose="020F0502020204030204"/>
                </a:endParaRPr>
              </a:p>
            </p:txBody>
          </p:sp>
        </mc:Choice>
        <mc:Fallback xmlns="">
          <p:sp>
            <p:nvSpPr>
              <p:cNvPr id="54" name="TextBox 53">
                <a:extLst>
                  <a:ext uri="{FF2B5EF4-FFF2-40B4-BE49-F238E27FC236}">
                    <a16:creationId xmlns:a16="http://schemas.microsoft.com/office/drawing/2014/main" id="{F0693B46-1BAA-8B16-14BB-5FD1AD748118}"/>
                  </a:ext>
                </a:extLst>
              </p:cNvPr>
              <p:cNvSpPr txBox="1">
                <a:spLocks noRot="1" noChangeAspect="1" noMove="1" noResize="1" noEditPoints="1" noAdjustHandles="1" noChangeArrowheads="1" noChangeShapeType="1" noTextEdit="1"/>
              </p:cNvSpPr>
              <p:nvPr/>
            </p:nvSpPr>
            <p:spPr>
              <a:xfrm>
                <a:off x="3642310" y="4738236"/>
                <a:ext cx="237629" cy="299249"/>
              </a:xfrm>
              <a:prstGeom prst="rect">
                <a:avLst/>
              </a:prstGeom>
              <a:blipFill>
                <a:blip r:embed="rId9"/>
                <a:stretch>
                  <a:fillRect l="-28205" t="-40816" r="-76923" b="-28571"/>
                </a:stretch>
              </a:blipFill>
            </p:spPr>
            <p:txBody>
              <a:bodyPr/>
              <a:lstStyle/>
              <a:p>
                <a:r>
                  <a:rPr lang="en-US">
                    <a:noFill/>
                  </a:rPr>
                  <a:t> </a:t>
                </a:r>
              </a:p>
            </p:txBody>
          </p:sp>
        </mc:Fallback>
      </mc:AlternateContent>
      <p:cxnSp>
        <p:nvCxnSpPr>
          <p:cNvPr id="68" name="Straight Arrow Connector 67">
            <a:extLst>
              <a:ext uri="{FF2B5EF4-FFF2-40B4-BE49-F238E27FC236}">
                <a16:creationId xmlns:a16="http://schemas.microsoft.com/office/drawing/2014/main" id="{F08F40F6-90A5-D504-435C-7FAC1B746CAF}"/>
              </a:ext>
            </a:extLst>
          </p:cNvPr>
          <p:cNvCxnSpPr/>
          <p:nvPr/>
        </p:nvCxnSpPr>
        <p:spPr>
          <a:xfrm>
            <a:off x="5257802" y="4231745"/>
            <a:ext cx="2084615" cy="32648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7D73CA7D-43BF-6B29-3334-9137435F0F40}"/>
                  </a:ext>
                </a:extLst>
              </p:cNvPr>
              <p:cNvSpPr/>
              <p:nvPr/>
            </p:nvSpPr>
            <p:spPr>
              <a:xfrm>
                <a:off x="6141540" y="4027155"/>
                <a:ext cx="471732" cy="391582"/>
              </a:xfrm>
              <a:prstGeom prst="rect">
                <a:avLst/>
              </a:prstGeom>
            </p:spPr>
            <p:txBody>
              <a:bodyPr wrap="none">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acc>
                            <m:accPr>
                              <m:chr m:val="⃗"/>
                              <m:ctrlPr>
                                <a:rPr lang="en-US"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𝑢</m:t>
                              </m:r>
                            </m:e>
                          </m:acc>
                        </m:e>
                        <m:sub>
                          <m:r>
                            <a:rPr lang="en-US" i="1">
                              <a:solidFill>
                                <a:prstClr val="black"/>
                              </a:solidFill>
                              <a:latin typeface="Cambria Math" panose="02040503050406030204" pitchFamily="18" charset="0"/>
                            </a:rPr>
                            <m:t>𝑓</m:t>
                          </m:r>
                        </m:sub>
                      </m:sSub>
                    </m:oMath>
                  </m:oMathPara>
                </a14:m>
                <a:endParaRPr lang="el-GR" dirty="0">
                  <a:solidFill>
                    <a:prstClr val="black"/>
                  </a:solidFill>
                  <a:latin typeface="Calibri" panose="020F0502020204030204"/>
                </a:endParaRPr>
              </a:p>
            </p:txBody>
          </p:sp>
        </mc:Choice>
        <mc:Fallback xmlns="">
          <p:sp>
            <p:nvSpPr>
              <p:cNvPr id="70" name="Rectangle 69">
                <a:extLst>
                  <a:ext uri="{FF2B5EF4-FFF2-40B4-BE49-F238E27FC236}">
                    <a16:creationId xmlns:a16="http://schemas.microsoft.com/office/drawing/2014/main" id="{7D73CA7D-43BF-6B29-3334-9137435F0F40}"/>
                  </a:ext>
                </a:extLst>
              </p:cNvPr>
              <p:cNvSpPr>
                <a:spLocks noRot="1" noChangeAspect="1" noMove="1" noResize="1" noEditPoints="1" noAdjustHandles="1" noChangeArrowheads="1" noChangeShapeType="1" noTextEdit="1"/>
              </p:cNvSpPr>
              <p:nvPr/>
            </p:nvSpPr>
            <p:spPr>
              <a:xfrm>
                <a:off x="6141540" y="4027155"/>
                <a:ext cx="471732" cy="391582"/>
              </a:xfrm>
              <a:prstGeom prst="rect">
                <a:avLst/>
              </a:prstGeom>
              <a:blipFill>
                <a:blip r:embed="rId10"/>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AEADC7BB-8498-7063-5B64-5F1D39812240}"/>
                  </a:ext>
                </a:extLst>
              </p:cNvPr>
              <p:cNvSpPr/>
              <p:nvPr/>
            </p:nvSpPr>
            <p:spPr>
              <a:xfrm>
                <a:off x="7702880" y="5310281"/>
                <a:ext cx="367985" cy="369332"/>
              </a:xfrm>
              <a:prstGeom prst="rect">
                <a:avLst/>
              </a:prstGeom>
            </p:spPr>
            <p:txBody>
              <a:bodyPr wrap="none">
                <a:spAutoFit/>
              </a:bodyPr>
              <a:lstStyle/>
              <a:p>
                <a:pPr>
                  <a:defRPr/>
                </a:pP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𝑥</m:t>
                      </m:r>
                    </m:oMath>
                  </m:oMathPara>
                </a14:m>
                <a:endParaRPr lang="el-GR" dirty="0">
                  <a:solidFill>
                    <a:prstClr val="black"/>
                  </a:solidFill>
                  <a:latin typeface="Calibri" panose="020F0502020204030204"/>
                </a:endParaRPr>
              </a:p>
            </p:txBody>
          </p:sp>
        </mc:Choice>
        <mc:Fallback xmlns="">
          <p:sp>
            <p:nvSpPr>
              <p:cNvPr id="73" name="Rectangle 72">
                <a:extLst>
                  <a:ext uri="{FF2B5EF4-FFF2-40B4-BE49-F238E27FC236}">
                    <a16:creationId xmlns:a16="http://schemas.microsoft.com/office/drawing/2014/main" id="{AEADC7BB-8498-7063-5B64-5F1D39812240}"/>
                  </a:ext>
                </a:extLst>
              </p:cNvPr>
              <p:cNvSpPr>
                <a:spLocks noRot="1" noChangeAspect="1" noMove="1" noResize="1" noEditPoints="1" noAdjustHandles="1" noChangeArrowheads="1" noChangeShapeType="1" noTextEdit="1"/>
              </p:cNvSpPr>
              <p:nvPr/>
            </p:nvSpPr>
            <p:spPr>
              <a:xfrm>
                <a:off x="7702880" y="5310281"/>
                <a:ext cx="367985"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9A3D1D6C-3BBD-A4FA-26E4-C0D227E2A6EC}"/>
                  </a:ext>
                </a:extLst>
              </p:cNvPr>
              <p:cNvSpPr/>
              <p:nvPr/>
            </p:nvSpPr>
            <p:spPr>
              <a:xfrm>
                <a:off x="995521" y="2379691"/>
                <a:ext cx="371384" cy="369332"/>
              </a:xfrm>
              <a:prstGeom prst="rect">
                <a:avLst/>
              </a:prstGeom>
            </p:spPr>
            <p:txBody>
              <a:bodyPr wrap="none">
                <a:spAutoFit/>
              </a:bodyPr>
              <a:lstStyle/>
              <a:p>
                <a:pPr>
                  <a:defRPr/>
                </a:pP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𝑦</m:t>
                      </m:r>
                    </m:oMath>
                  </m:oMathPara>
                </a14:m>
                <a:endParaRPr lang="el-GR" dirty="0">
                  <a:solidFill>
                    <a:prstClr val="black"/>
                  </a:solidFill>
                  <a:latin typeface="Calibri" panose="020F0502020204030204"/>
                </a:endParaRPr>
              </a:p>
            </p:txBody>
          </p:sp>
        </mc:Choice>
        <mc:Fallback xmlns="">
          <p:sp>
            <p:nvSpPr>
              <p:cNvPr id="74" name="Rectangle 73">
                <a:extLst>
                  <a:ext uri="{FF2B5EF4-FFF2-40B4-BE49-F238E27FC236}">
                    <a16:creationId xmlns:a16="http://schemas.microsoft.com/office/drawing/2014/main" id="{9A3D1D6C-3BBD-A4FA-26E4-C0D227E2A6EC}"/>
                  </a:ext>
                </a:extLst>
              </p:cNvPr>
              <p:cNvSpPr>
                <a:spLocks noRot="1" noChangeAspect="1" noMove="1" noResize="1" noEditPoints="1" noAdjustHandles="1" noChangeArrowheads="1" noChangeShapeType="1" noTextEdit="1"/>
              </p:cNvSpPr>
              <p:nvPr/>
            </p:nvSpPr>
            <p:spPr>
              <a:xfrm>
                <a:off x="995521" y="2379691"/>
                <a:ext cx="371384" cy="369332"/>
              </a:xfrm>
              <a:prstGeom prst="rect">
                <a:avLst/>
              </a:prstGeom>
              <a:blipFill>
                <a:blip r:embed="rId12"/>
                <a:stretch>
                  <a:fillRect b="-6557"/>
                </a:stretch>
              </a:blipFill>
            </p:spPr>
            <p:txBody>
              <a:bodyPr/>
              <a:lstStyle/>
              <a:p>
                <a:r>
                  <a:rPr lang="en-US">
                    <a:noFill/>
                  </a:rPr>
                  <a:t> </a:t>
                </a:r>
              </a:p>
            </p:txBody>
          </p:sp>
        </mc:Fallback>
      </mc:AlternateContent>
    </p:spTree>
    <p:extLst>
      <p:ext uri="{BB962C8B-B14F-4D97-AF65-F5344CB8AC3E}">
        <p14:creationId xmlns:p14="http://schemas.microsoft.com/office/powerpoint/2010/main" val="1025854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853292"/>
                <a:ext cx="7490908" cy="4623708"/>
              </a:xfrm>
            </p:spPr>
            <p:txBody>
              <a:bodyPr>
                <a:normAutofit/>
              </a:bodyPr>
              <a:lstStyle/>
              <a:p>
                <a:r>
                  <a:rPr lang="el-GR" dirty="0"/>
                  <a:t>Ας γράψουμε τις δυο </a:t>
                </a:r>
                <a:r>
                  <a:rPr lang="el-GR" i="1" dirty="0"/>
                  <a:t>διανυσματικές</a:t>
                </a:r>
                <a:r>
                  <a:rPr lang="el-GR" dirty="0"/>
                  <a:t> εξισώσεις κίνησης σε δυο διαστάσεις με </a:t>
                </a:r>
                <a:r>
                  <a:rPr lang="el-GR" u="sng" dirty="0"/>
                  <a:t>σταθερή επιτάχυνση</a:t>
                </a:r>
                <a:br>
                  <a:rPr lang="el-GR" u="sng" dirty="0"/>
                </a:br>
                <a:r>
                  <a:rPr lang="en-US" sz="1400" u="sng" dirty="0"/>
                  <a:t/>
                </a:r>
                <a:br>
                  <a:rPr lang="en-US" sz="1400" u="sng" dirty="0"/>
                </a:br>
                <a:endParaRPr lang="el-GR" u="sng" dirty="0"/>
              </a:p>
              <a:p>
                <a:pPr lvl="1"/>
                <a14:m>
                  <m:oMath xmlns:m="http://schemas.openxmlformats.org/officeDocument/2006/math">
                    <m:sSub>
                      <m:sSubPr>
                        <m:ctrlPr>
                          <a:rPr lang="en-US" sz="2800" b="1" i="1" smtClean="0">
                            <a:latin typeface="Cambria Math" panose="02040503050406030204" pitchFamily="18" charset="0"/>
                          </a:rPr>
                        </m:ctrlPr>
                      </m:sSubPr>
                      <m:e>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𝒗</m:t>
                            </m:r>
                          </m:e>
                        </m:acc>
                      </m:e>
                      <m:sub>
                        <m:r>
                          <a:rPr lang="en-US" sz="2800" b="1" i="1" smtClean="0">
                            <a:latin typeface="Cambria Math" panose="02040503050406030204" pitchFamily="18" charset="0"/>
                          </a:rPr>
                          <m:t>𝒇</m:t>
                        </m:r>
                      </m:sub>
                    </m:sSub>
                    <m:r>
                      <a:rPr lang="en-US" sz="2800" b="1" i="1" smtClean="0">
                        <a:latin typeface="Cambria Math" panose="02040503050406030204" pitchFamily="18" charset="0"/>
                      </a:rPr>
                      <m:t>=</m:t>
                    </m:r>
                    <m:sSub>
                      <m:sSubPr>
                        <m:ctrlPr>
                          <a:rPr lang="en-US" sz="2800" b="1" i="1" smtClean="0">
                            <a:latin typeface="Cambria Math" panose="02040503050406030204" pitchFamily="18" charset="0"/>
                          </a:rPr>
                        </m:ctrlPr>
                      </m:sSubPr>
                      <m:e>
                        <m:acc>
                          <m:accPr>
                            <m:chr m:val="⃗"/>
                            <m:ctrlPr>
                              <a:rPr lang="en-US" sz="2800" b="1" i="1">
                                <a:latin typeface="Cambria Math" panose="02040503050406030204" pitchFamily="18" charset="0"/>
                              </a:rPr>
                            </m:ctrlPr>
                          </m:accPr>
                          <m:e>
                            <m:r>
                              <a:rPr lang="en-US" sz="2800" b="1" i="1">
                                <a:latin typeface="Cambria Math" panose="02040503050406030204" pitchFamily="18" charset="0"/>
                              </a:rPr>
                              <m:t>𝒗</m:t>
                            </m:r>
                          </m:e>
                        </m:acc>
                      </m:e>
                      <m:sub>
                        <m:r>
                          <a:rPr lang="en-US" sz="2800" b="1" i="1" smtClean="0">
                            <a:latin typeface="Cambria Math" panose="02040503050406030204" pitchFamily="18" charset="0"/>
                          </a:rPr>
                          <m:t>𝒊</m:t>
                        </m:r>
                      </m:sub>
                    </m:sSub>
                    <m:r>
                      <a:rPr lang="en-US" sz="2800" b="1" i="1" smtClean="0">
                        <a:latin typeface="Cambria Math" panose="02040503050406030204" pitchFamily="18" charset="0"/>
                      </a:rPr>
                      <m:t>+</m:t>
                    </m:r>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𝒂</m:t>
                        </m:r>
                      </m:e>
                    </m:acc>
                    <m:r>
                      <a:rPr lang="en-US" sz="2800" b="1" i="1" smtClean="0">
                        <a:latin typeface="Cambria Math" panose="02040503050406030204" pitchFamily="18" charset="0"/>
                      </a:rPr>
                      <m:t>𝒕</m:t>
                    </m:r>
                  </m:oMath>
                </a14:m>
                <a:r>
                  <a:rPr lang="el-GR" sz="2800" b="1" dirty="0"/>
                  <a:t/>
                </a:r>
                <a:br>
                  <a:rPr lang="el-GR" sz="2800" b="1" dirty="0"/>
                </a:br>
                <a:endParaRPr lang="en-US" sz="2800" b="1" dirty="0"/>
              </a:p>
              <a:p>
                <a:pPr lvl="1"/>
                <a:endParaRPr lang="en-US" sz="2800" b="1" dirty="0"/>
              </a:p>
              <a:p>
                <a:pPr lvl="1"/>
                <a14:m>
                  <m:oMath xmlns:m="http://schemas.openxmlformats.org/officeDocument/2006/math">
                    <m:sSub>
                      <m:sSubPr>
                        <m:ctrlPr>
                          <a:rPr lang="en-US" sz="2800" b="1" i="1" smtClean="0">
                            <a:latin typeface="Cambria Math" panose="02040503050406030204" pitchFamily="18" charset="0"/>
                          </a:rPr>
                        </m:ctrlPr>
                      </m:sSubPr>
                      <m:e>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𝒓</m:t>
                            </m:r>
                          </m:e>
                        </m:acc>
                      </m:e>
                      <m:sub>
                        <m:r>
                          <a:rPr lang="en-US" sz="2800" b="1" i="1" smtClean="0">
                            <a:latin typeface="Cambria Math" panose="02040503050406030204" pitchFamily="18" charset="0"/>
                          </a:rPr>
                          <m:t>𝒇</m:t>
                        </m:r>
                      </m:sub>
                    </m:sSub>
                    <m:r>
                      <a:rPr lang="en-US" sz="2800" b="1" i="1" smtClean="0">
                        <a:latin typeface="Cambria Math" panose="02040503050406030204" pitchFamily="18" charset="0"/>
                      </a:rPr>
                      <m:t>=</m:t>
                    </m:r>
                    <m:sSub>
                      <m:sSubPr>
                        <m:ctrlPr>
                          <a:rPr lang="en-US" sz="2800" b="1" i="1" smtClean="0">
                            <a:latin typeface="Cambria Math" panose="02040503050406030204" pitchFamily="18" charset="0"/>
                          </a:rPr>
                        </m:ctrlPr>
                      </m:sSubPr>
                      <m:e>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𝒓</m:t>
                            </m:r>
                          </m:e>
                        </m:acc>
                      </m:e>
                      <m:sub>
                        <m:r>
                          <a:rPr lang="en-US" sz="2800" b="1" i="1" smtClean="0">
                            <a:latin typeface="Cambria Math" panose="02040503050406030204" pitchFamily="18" charset="0"/>
                          </a:rPr>
                          <m:t>𝒊</m:t>
                        </m:r>
                      </m:sub>
                    </m:sSub>
                    <m:r>
                      <a:rPr lang="en-US" sz="2800" b="1" i="1" smtClean="0">
                        <a:latin typeface="Cambria Math" panose="02040503050406030204" pitchFamily="18" charset="0"/>
                      </a:rPr>
                      <m:t>+</m:t>
                    </m:r>
                    <m:sSub>
                      <m:sSubPr>
                        <m:ctrlPr>
                          <a:rPr lang="en-US" sz="2800" b="1" i="1" smtClean="0">
                            <a:latin typeface="Cambria Math" panose="02040503050406030204" pitchFamily="18" charset="0"/>
                          </a:rPr>
                        </m:ctrlPr>
                      </m:sSubPr>
                      <m:e>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𝒗</m:t>
                            </m:r>
                          </m:e>
                        </m:acc>
                      </m:e>
                      <m:sub>
                        <m:r>
                          <a:rPr lang="en-US" sz="2800" b="1" i="1" smtClean="0">
                            <a:latin typeface="Cambria Math" panose="02040503050406030204" pitchFamily="18" charset="0"/>
                          </a:rPr>
                          <m:t>𝒊</m:t>
                        </m:r>
                      </m:sub>
                    </m:sSub>
                    <m:r>
                      <a:rPr lang="en-US" sz="2800" b="1" i="1" smtClean="0">
                        <a:latin typeface="Cambria Math" panose="02040503050406030204" pitchFamily="18" charset="0"/>
                      </a:rPr>
                      <m:t>𝒕</m:t>
                    </m:r>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𝟐</m:t>
                        </m:r>
                      </m:den>
                    </m:f>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𝒂</m:t>
                        </m:r>
                      </m:e>
                    </m:acc>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𝒕</m:t>
                        </m:r>
                      </m:e>
                      <m:sup>
                        <m:r>
                          <a:rPr lang="en-US" sz="2800" b="1" i="1" smtClean="0">
                            <a:latin typeface="Cambria Math" panose="02040503050406030204" pitchFamily="18" charset="0"/>
                          </a:rPr>
                          <m:t>𝟐</m:t>
                        </m:r>
                      </m:sup>
                    </m:sSup>
                  </m:oMath>
                </a14:m>
                <a:endParaRPr lang="en-US" sz="2800" b="1" dirty="0"/>
              </a:p>
              <a:p>
                <a:pPr lvl="1"/>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853292"/>
                <a:ext cx="7490908" cy="4623708"/>
              </a:xfrm>
              <a:blipFill rotWithShape="0">
                <a:blip r:embed="rId2"/>
                <a:stretch>
                  <a:fillRect t="-1054" r="-407"/>
                </a:stretch>
              </a:blipFill>
            </p:spPr>
            <p:txBody>
              <a:bodyPr/>
              <a:lstStyle/>
              <a:p>
                <a:r>
                  <a:rPr lang="el-GR">
                    <a:noFill/>
                  </a:rPr>
                  <a:t> </a:t>
                </a:r>
              </a:p>
            </p:txBody>
          </p:sp>
        </mc:Fallback>
      </mc:AlternateContent>
      <p:sp>
        <p:nvSpPr>
          <p:cNvPr id="4" name="Horizontal Scroll 3"/>
          <p:cNvSpPr/>
          <p:nvPr/>
        </p:nvSpPr>
        <p:spPr>
          <a:xfrm>
            <a:off x="6324600" y="631230"/>
            <a:ext cx="2286000" cy="1228299"/>
          </a:xfrm>
          <a:prstGeom prst="horizontalScroll">
            <a:avLst>
              <a:gd name="adj" fmla="val 72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white"/>
                </a:solidFill>
                <a:effectLst/>
                <a:uLnTx/>
                <a:uFillTx/>
                <a:latin typeface="Calibri" panose="020F0502020204030204"/>
                <a:ea typeface="+mn-ea"/>
                <a:cs typeface="+mn-cs"/>
              </a:rPr>
              <a:t>Αυτές οι εξισώσεις κατασκευάστηκαν από ξεχωριστή μελέτη της κίνησης ΑΝΑ ΑΞΟΝΑ! </a:t>
            </a:r>
          </a:p>
        </p:txBody>
      </p:sp>
      <p:grpSp>
        <p:nvGrpSpPr>
          <p:cNvPr id="5" name="Group 4"/>
          <p:cNvGrpSpPr/>
          <p:nvPr/>
        </p:nvGrpSpPr>
        <p:grpSpPr>
          <a:xfrm>
            <a:off x="3562923" y="2711783"/>
            <a:ext cx="2967689" cy="1551022"/>
            <a:chOff x="3733800" y="2424889"/>
            <a:chExt cx="2967689" cy="1551022"/>
          </a:xfrm>
        </p:grpSpPr>
        <p:cxnSp>
          <p:nvCxnSpPr>
            <p:cNvPr id="6" name="Elbow Connector 5"/>
            <p:cNvCxnSpPr/>
            <p:nvPr/>
          </p:nvCxnSpPr>
          <p:spPr>
            <a:xfrm flipV="1">
              <a:off x="3733800" y="2590800"/>
              <a:ext cx="1219200" cy="685800"/>
            </a:xfrm>
            <a:prstGeom prst="bentConnector3">
              <a:avLst>
                <a:gd name="adj1" fmla="val 5303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a:off x="3733800" y="3276600"/>
              <a:ext cx="1295400" cy="533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5059218" y="2424889"/>
                  <a:ext cx="1606081" cy="33182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b>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b>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59218" y="2424889"/>
                  <a:ext cx="1606081" cy="331822"/>
                </a:xfrm>
                <a:prstGeom prst="rect">
                  <a:avLst/>
                </a:prstGeom>
                <a:blipFill>
                  <a:blip r:embed="rId3"/>
                  <a:stretch>
                    <a:fillRect l="-1901" r="-2662"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71747" y="3644089"/>
                  <a:ext cx="1629742" cy="33182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b>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b>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71747" y="3644089"/>
                  <a:ext cx="1629742" cy="331822"/>
                </a:xfrm>
                <a:prstGeom prst="rect">
                  <a:avLst/>
                </a:prstGeom>
                <a:blipFill>
                  <a:blip r:embed="rId4"/>
                  <a:stretch>
                    <a:fillRect l="-1498" r="-2622" b="-20000"/>
                  </a:stretch>
                </a:blipFill>
              </p:spPr>
              <p:txBody>
                <a:bodyPr/>
                <a:lstStyle/>
                <a:p>
                  <a:r>
                    <a:rPr lang="en-US">
                      <a:noFill/>
                    </a:rPr>
                    <a:t> </a:t>
                  </a:r>
                </a:p>
              </p:txBody>
            </p:sp>
          </mc:Fallback>
        </mc:AlternateContent>
      </p:grpSp>
      <p:grpSp>
        <p:nvGrpSpPr>
          <p:cNvPr id="10" name="Group 9"/>
          <p:cNvGrpSpPr/>
          <p:nvPr/>
        </p:nvGrpSpPr>
        <p:grpSpPr>
          <a:xfrm>
            <a:off x="4787881" y="4197274"/>
            <a:ext cx="3694262" cy="1773820"/>
            <a:chOff x="4800600" y="4490862"/>
            <a:chExt cx="3694262" cy="1773820"/>
          </a:xfrm>
        </p:grpSpPr>
        <p:grpSp>
          <p:nvGrpSpPr>
            <p:cNvPr id="11" name="Group 10"/>
            <p:cNvGrpSpPr/>
            <p:nvPr/>
          </p:nvGrpSpPr>
          <p:grpSpPr>
            <a:xfrm>
              <a:off x="4800600" y="4803596"/>
              <a:ext cx="1295400" cy="1219200"/>
              <a:chOff x="4572000" y="4481602"/>
              <a:chExt cx="1295400" cy="1219200"/>
            </a:xfrm>
          </p:grpSpPr>
          <p:cxnSp>
            <p:nvCxnSpPr>
              <p:cNvPr id="14" name="Elbow Connector 13"/>
              <p:cNvCxnSpPr/>
              <p:nvPr/>
            </p:nvCxnSpPr>
            <p:spPr>
              <a:xfrm flipV="1">
                <a:off x="4572000" y="4481602"/>
                <a:ext cx="1219200" cy="685800"/>
              </a:xfrm>
              <a:prstGeom prst="bentConnector3">
                <a:avLst>
                  <a:gd name="adj1" fmla="val 5303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a:off x="4572000" y="5167402"/>
                <a:ext cx="1295400" cy="533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 name="TextBox 11"/>
                <p:cNvSpPr txBox="1"/>
                <p:nvPr/>
              </p:nvSpPr>
              <p:spPr>
                <a:xfrm>
                  <a:off x="6096000" y="4490862"/>
                  <a:ext cx="2398862" cy="51860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b>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096000" y="4490862"/>
                  <a:ext cx="2398862" cy="5186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121400" y="5746078"/>
                  <a:ext cx="2360774" cy="51860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b>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sub>
                        </m:sSub>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121400" y="5746078"/>
                  <a:ext cx="2360774" cy="518604"/>
                </a:xfrm>
                <a:prstGeom prst="rect">
                  <a:avLst/>
                </a:prstGeom>
                <a:blipFill>
                  <a:blip r:embed="rId6"/>
                  <a:stretch>
                    <a:fillRect/>
                  </a:stretch>
                </a:blipFill>
              </p:spPr>
              <p:txBody>
                <a:bodyPr/>
                <a:lstStyle/>
                <a:p>
                  <a:r>
                    <a:rPr lang="en-US">
                      <a:noFill/>
                    </a:rPr>
                    <a:t> </a:t>
                  </a:r>
                </a:p>
              </p:txBody>
            </p:sp>
          </mc:Fallback>
        </mc:AlternateContent>
      </p:grpSp>
      <p:sp>
        <p:nvSpPr>
          <p:cNvPr id="16" name="Horizontal Scroll 15"/>
          <p:cNvSpPr/>
          <p:nvPr/>
        </p:nvSpPr>
        <p:spPr>
          <a:xfrm>
            <a:off x="914400" y="5470048"/>
            <a:ext cx="4113628" cy="1037606"/>
          </a:xfrm>
          <a:prstGeom prst="horizontalScroll">
            <a:avLst>
              <a:gd name="adj" fmla="val 76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white"/>
                </a:solidFill>
                <a:effectLst/>
                <a:uLnTx/>
                <a:uFillTx/>
                <a:latin typeface="Calibri" panose="020F0502020204030204"/>
                <a:ea typeface="+mn-ea"/>
                <a:cs typeface="+mn-cs"/>
              </a:rPr>
              <a:t>Ισχύουν και όλες οι υπόλοιπες εξισώσεις που περιγράφουν την μονοδιάστατη κίνηση υπό σταθερή ή μηδενική επιτάχυνση!</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40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691" y="1371600"/>
                <a:ext cx="7643309" cy="4876800"/>
              </a:xfrm>
            </p:spPr>
            <p:txBody>
              <a:bodyPr>
                <a:normAutofit lnSpcReduction="10000"/>
              </a:bodyPr>
              <a:lstStyle/>
              <a:p>
                <a:r>
                  <a:rPr lang="el-GR" b="1" u="sng" dirty="0"/>
                  <a:t>Παράδειγμα</a:t>
                </a:r>
                <a:r>
                  <a:rPr lang="en-US" b="1" u="sng" dirty="0"/>
                  <a:t>:</a:t>
                </a:r>
                <a:endParaRPr lang="el-GR" b="1" u="sng" dirty="0"/>
              </a:p>
              <a:p>
                <a:r>
                  <a:rPr lang="el-GR" sz="1800" dirty="0"/>
                  <a:t>Ένα σωματίδιο κινείται στο </a:t>
                </a:r>
                <a14:m>
                  <m:oMath xmlns:m="http://schemas.openxmlformats.org/officeDocument/2006/math">
                    <m:r>
                      <a:rPr lang="en-US" sz="1800" i="1" dirty="0" smtClean="0">
                        <a:latin typeface="Cambria Math" panose="02040503050406030204" pitchFamily="18" charset="0"/>
                      </a:rPr>
                      <m:t>𝑥𝑦</m:t>
                    </m:r>
                  </m:oMath>
                </a14:m>
                <a:r>
                  <a:rPr lang="en-US" sz="1800" dirty="0"/>
                  <a:t> </a:t>
                </a:r>
                <a:r>
                  <a:rPr lang="el-GR" sz="1800" dirty="0"/>
                  <a:t>επίπεδο, ξεκινώντας από το (0,0) και με αρχική ταχύτητα </a:t>
                </a:r>
                <a14:m>
                  <m:oMath xmlns:m="http://schemas.openxmlformats.org/officeDocument/2006/math">
                    <m:r>
                      <a:rPr lang="en-US" sz="1800" i="1" dirty="0" smtClean="0">
                        <a:latin typeface="Cambria Math" panose="02040503050406030204" pitchFamily="18" charset="0"/>
                      </a:rPr>
                      <m:t>2</m:t>
                    </m:r>
                    <m:r>
                      <a:rPr lang="en-US" sz="1800" b="0" i="1" dirty="0" smtClean="0">
                        <a:latin typeface="Cambria Math" panose="02040503050406030204" pitchFamily="18" charset="0"/>
                      </a:rPr>
                      <m:t>0</m:t>
                    </m:r>
                    <m:r>
                      <a:rPr lang="en-US" sz="1800" b="0" i="0" dirty="0" smtClean="0">
                        <a:latin typeface="Cambria Math" panose="02040503050406030204" pitchFamily="18" charset="0"/>
                      </a:rPr>
                      <m:t> </m:t>
                    </m:r>
                    <m:r>
                      <m:rPr>
                        <m:sty m:val="p"/>
                      </m:rPr>
                      <a:rPr lang="en-US" sz="1800">
                        <a:latin typeface="Cambria Math" panose="02040503050406030204" pitchFamily="18" charset="0"/>
                      </a:rPr>
                      <m:t>m</m:t>
                    </m:r>
                    <m:r>
                      <a:rPr lang="en-US" sz="1800">
                        <a:latin typeface="Cambria Math" panose="02040503050406030204" pitchFamily="18" charset="0"/>
                      </a:rPr>
                      <m:t>/</m:t>
                    </m:r>
                    <m:r>
                      <m:rPr>
                        <m:sty m:val="p"/>
                      </m:rPr>
                      <a:rPr lang="en-US" sz="1800" b="0" i="0" smtClean="0">
                        <a:latin typeface="Cambria Math" panose="02040503050406030204" pitchFamily="18" charset="0"/>
                      </a:rPr>
                      <m:t>s</m:t>
                    </m:r>
                  </m:oMath>
                </a14:m>
                <a:r>
                  <a:rPr lang="en-US" sz="1800" dirty="0"/>
                  <a:t> </a:t>
                </a:r>
                <a:r>
                  <a:rPr lang="el-GR" sz="1800" dirty="0"/>
                  <a:t>στον </a:t>
                </a:r>
                <a:r>
                  <a:rPr lang="en-US" sz="1800" dirty="0"/>
                  <a:t>x-</a:t>
                </a:r>
                <a:r>
                  <a:rPr lang="el-GR" sz="1800" dirty="0"/>
                  <a:t>άξονα, και </a:t>
                </a:r>
                <a14:m>
                  <m:oMath xmlns:m="http://schemas.openxmlformats.org/officeDocument/2006/math">
                    <m:r>
                      <a:rPr lang="en-US" sz="1800" i="1" dirty="0" smtClean="0">
                        <a:latin typeface="Cambria Math" panose="02040503050406030204" pitchFamily="18" charset="0"/>
                      </a:rPr>
                      <m:t>−</m:t>
                    </m:r>
                    <m:r>
                      <a:rPr lang="en-US" sz="1800" b="0" i="1" dirty="0" smtClean="0">
                        <a:latin typeface="Cambria Math" panose="02040503050406030204" pitchFamily="18" charset="0"/>
                      </a:rPr>
                      <m:t>15</m:t>
                    </m:r>
                    <m:r>
                      <a:rPr lang="en-US" sz="1800" b="0" i="0" dirty="0" smtClean="0">
                        <a:latin typeface="Cambria Math" panose="02040503050406030204" pitchFamily="18" charset="0"/>
                      </a:rPr>
                      <m:t> </m:t>
                    </m:r>
                    <m:r>
                      <m:rPr>
                        <m:sty m:val="p"/>
                      </m:rPr>
                      <a:rPr lang="en-US" sz="1800">
                        <a:latin typeface="Cambria Math" panose="02040503050406030204" pitchFamily="18" charset="0"/>
                      </a:rPr>
                      <m:t>m</m:t>
                    </m:r>
                    <m:r>
                      <a:rPr lang="en-US" sz="1800">
                        <a:latin typeface="Cambria Math" panose="02040503050406030204" pitchFamily="18" charset="0"/>
                      </a:rPr>
                      <m:t>/</m:t>
                    </m:r>
                    <m:r>
                      <m:rPr>
                        <m:sty m:val="p"/>
                      </m:rPr>
                      <a:rPr lang="en-US" sz="1800" b="0" i="0" smtClean="0">
                        <a:latin typeface="Cambria Math" panose="02040503050406030204" pitchFamily="18" charset="0"/>
                      </a:rPr>
                      <m:t>s</m:t>
                    </m:r>
                  </m:oMath>
                </a14:m>
                <a:r>
                  <a:rPr lang="en-US" sz="1800" dirty="0"/>
                  <a:t> </a:t>
                </a:r>
                <a:r>
                  <a:rPr lang="el-GR" sz="1800" dirty="0"/>
                  <a:t>στον </a:t>
                </a:r>
                <a14:m>
                  <m:oMath xmlns:m="http://schemas.openxmlformats.org/officeDocument/2006/math">
                    <m:r>
                      <a:rPr lang="en-US" sz="1800" i="1" dirty="0" smtClean="0">
                        <a:latin typeface="Cambria Math" panose="02040503050406030204" pitchFamily="18" charset="0"/>
                      </a:rPr>
                      <m:t>𝑦</m:t>
                    </m:r>
                  </m:oMath>
                </a14:m>
                <a:r>
                  <a:rPr lang="en-US" sz="1800" dirty="0"/>
                  <a:t>-</a:t>
                </a:r>
                <a:r>
                  <a:rPr lang="el-GR" sz="1800" dirty="0"/>
                  <a:t>άξονα.</a:t>
                </a:r>
                <a:r>
                  <a:rPr lang="en-US" sz="1800" dirty="0"/>
                  <a:t> </a:t>
                </a:r>
                <a:r>
                  <a:rPr lang="el-GR" sz="1800" dirty="0"/>
                  <a:t>Το σωματίδιο υφίσταται επιτάχυνση μόνο στον </a:t>
                </a:r>
                <a:r>
                  <a:rPr lang="en-US" sz="1800" dirty="0"/>
                  <a:t>x-</a:t>
                </a:r>
                <a:r>
                  <a:rPr lang="el-GR" sz="1800" dirty="0"/>
                  <a:t>άξονα ως</a:t>
                </a:r>
                <a:r>
                  <a:rPr lang="en-US" sz="1800" dirty="0"/>
                  <a:t> </a:t>
                </a:r>
                <a14:m>
                  <m:oMath xmlns:m="http://schemas.openxmlformats.org/officeDocument/2006/math">
                    <m:sSub>
                      <m:sSubPr>
                        <m:ctrlPr>
                          <a:rPr lang="en-US" sz="1800" i="1" dirty="0">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b="1" i="1">
                                <a:latin typeface="Cambria Math" panose="02040503050406030204" pitchFamily="18" charset="0"/>
                              </a:rPr>
                              <m:t>𝒂</m:t>
                            </m:r>
                          </m:e>
                        </m:acc>
                      </m:e>
                      <m:sub>
                        <m:r>
                          <a:rPr lang="en-US" sz="1800" i="1" dirty="0">
                            <a:latin typeface="Cambria Math" panose="02040503050406030204" pitchFamily="18" charset="0"/>
                          </a:rPr>
                          <m:t>𝑥</m:t>
                        </m:r>
                      </m:sub>
                    </m:sSub>
                    <m:r>
                      <a:rPr lang="en-US" sz="1800" i="1">
                        <a:latin typeface="Cambria Math" panose="02040503050406030204" pitchFamily="18" charset="0"/>
                      </a:rPr>
                      <m:t>=</m:t>
                    </m:r>
                    <m:r>
                      <a:rPr lang="en-US" sz="1800" b="0" i="1" smtClean="0">
                        <a:latin typeface="Cambria Math" panose="02040503050406030204" pitchFamily="18" charset="0"/>
                      </a:rPr>
                      <m:t>(</m:t>
                    </m:r>
                    <m:r>
                      <a:rPr lang="en-US" sz="1800" i="1">
                        <a:latin typeface="Cambria Math" panose="02040503050406030204" pitchFamily="18" charset="0"/>
                      </a:rPr>
                      <m:t>4</m:t>
                    </m:r>
                    <m:r>
                      <a:rPr lang="en-US" sz="1800" b="0" i="1" smtClean="0">
                        <a:latin typeface="Cambria Math" panose="02040503050406030204" pitchFamily="18" charset="0"/>
                      </a:rPr>
                      <m:t> </m:t>
                    </m:r>
                    <m:r>
                      <m:rPr>
                        <m:sty m:val="p"/>
                      </m:rPr>
                      <a:rPr lang="en-US" sz="1800">
                        <a:latin typeface="Cambria Math" panose="02040503050406030204" pitchFamily="18" charset="0"/>
                      </a:rPr>
                      <m:t>m</m:t>
                    </m:r>
                    <m:r>
                      <a:rPr lang="en-US" sz="180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𝑠</m:t>
                        </m:r>
                      </m:e>
                      <m:sup>
                        <m:r>
                          <a:rPr lang="en-US" sz="1800" i="1">
                            <a:latin typeface="Cambria Math" panose="02040503050406030204" pitchFamily="18" charset="0"/>
                          </a:rPr>
                          <m:t>2</m:t>
                        </m:r>
                      </m:sup>
                    </m:sSup>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𝑖</m:t>
                        </m:r>
                      </m:e>
                    </m:acc>
                  </m:oMath>
                </a14:m>
                <a:r>
                  <a:rPr lang="en-US" sz="1800" dirty="0"/>
                  <a:t>.</a:t>
                </a:r>
                <a:br>
                  <a:rPr lang="en-US" sz="1800" dirty="0"/>
                </a:br>
                <a:r>
                  <a:rPr lang="el-GR" sz="1800" b="1" dirty="0"/>
                  <a:t>Με ποια μοντέλα κίνησης μπορείτε να περιγράψετε την κίνηση του σωματιδίου;</a:t>
                </a:r>
                <a:endParaRPr lang="en-US" sz="1800" b="1" dirty="0"/>
              </a:p>
              <a:p>
                <a:pPr marL="68580" indent="0">
                  <a:buNone/>
                </a:pPr>
                <a:r>
                  <a:rPr lang="en-US" sz="1800" dirty="0"/>
                  <a:t>A) </a:t>
                </a:r>
                <a:r>
                  <a:rPr lang="el-GR" sz="1800" dirty="0"/>
                  <a:t>Βρείτε το διάνυσμα της ταχύτητας κάθε χρονική στιγμή.</a:t>
                </a:r>
                <a:br>
                  <a:rPr lang="el-GR" sz="1800" dirty="0"/>
                </a:br>
                <a:r>
                  <a:rPr lang="el-GR" sz="1800" dirty="0"/>
                  <a:t>Β) Βρείτε την ταχύτητα</a:t>
                </a:r>
                <a:br>
                  <a:rPr lang="el-GR" sz="1800" dirty="0"/>
                </a:br>
                <a:r>
                  <a:rPr lang="el-GR" sz="1800" dirty="0"/>
                  <a:t>σε μέτρο και κατεύθυνση</a:t>
                </a:r>
                <a:br>
                  <a:rPr lang="el-GR" sz="1800" dirty="0"/>
                </a:br>
                <a:r>
                  <a:rPr lang="el-GR" sz="1800" dirty="0"/>
                  <a:t>όταν </a:t>
                </a:r>
                <a14:m>
                  <m:oMath xmlns:m="http://schemas.openxmlformats.org/officeDocument/2006/math">
                    <m:r>
                      <a:rPr lang="en-US" sz="1800" b="0" i="1" smtClean="0">
                        <a:latin typeface="Cambria Math" panose="02040503050406030204" pitchFamily="18" charset="0"/>
                      </a:rPr>
                      <m:t>𝑡</m:t>
                    </m:r>
                    <m:r>
                      <a:rPr lang="en-US" sz="1800" b="0" i="1" smtClean="0">
                        <a:latin typeface="Cambria Math" panose="02040503050406030204" pitchFamily="18" charset="0"/>
                      </a:rPr>
                      <m:t>=5</m:t>
                    </m:r>
                    <m:r>
                      <a:rPr lang="en-US" sz="1800" b="0" i="1" smtClean="0">
                        <a:latin typeface="Cambria Math" panose="02040503050406030204" pitchFamily="18" charset="0"/>
                      </a:rPr>
                      <m:t>𝑠</m:t>
                    </m:r>
                  </m:oMath>
                </a14:m>
                <a:r>
                  <a:rPr lang="en-US" sz="1800" dirty="0"/>
                  <a:t>, </a:t>
                </a:r>
                <a:r>
                  <a:rPr lang="el-GR" sz="1800" dirty="0"/>
                  <a:t>δηλ. τη γωνία</a:t>
                </a:r>
                <a:br>
                  <a:rPr lang="el-GR" sz="1800" dirty="0"/>
                </a:br>
                <a:r>
                  <a:rPr lang="el-GR" sz="1800" dirty="0"/>
                  <a:t>του διανύσματος της</a:t>
                </a:r>
                <a:br>
                  <a:rPr lang="el-GR" sz="1800" dirty="0"/>
                </a:br>
                <a:r>
                  <a:rPr lang="el-GR" sz="1800" dirty="0"/>
                  <a:t>ταχύτητας με τον άξονα</a:t>
                </a:r>
                <a:br>
                  <a:rPr lang="el-GR" sz="1800" dirty="0"/>
                </a:br>
                <a:r>
                  <a:rPr lang="el-GR" sz="1800" dirty="0"/>
                  <a:t>των </a:t>
                </a:r>
                <a14:m>
                  <m:oMath xmlns:m="http://schemas.openxmlformats.org/officeDocument/2006/math">
                    <m:r>
                      <a:rPr lang="en-US" sz="1800" i="1" dirty="0" smtClean="0">
                        <a:latin typeface="Cambria Math" panose="02040503050406030204" pitchFamily="18" charset="0"/>
                      </a:rPr>
                      <m:t>𝑥</m:t>
                    </m:r>
                  </m:oMath>
                </a14:m>
                <a:r>
                  <a:rPr lang="en-US" sz="1800" dirty="0"/>
                  <a:t>.</a:t>
                </a:r>
                <a:br>
                  <a:rPr lang="en-US" sz="1800" dirty="0"/>
                </a:br>
                <a:r>
                  <a:rPr lang="el-GR" sz="1800" dirty="0"/>
                  <a:t>Γ) Βρείτε τις </a:t>
                </a:r>
                <a14:m>
                  <m:oMath xmlns:m="http://schemas.openxmlformats.org/officeDocument/2006/math">
                    <m:r>
                      <a:rPr lang="en-US" sz="1800" i="1" dirty="0" smtClean="0">
                        <a:latin typeface="Cambria Math" panose="02040503050406030204" pitchFamily="18" charset="0"/>
                      </a:rPr>
                      <m:t>𝑥</m:t>
                    </m:r>
                    <m:r>
                      <a:rPr lang="en-US" sz="1800" i="1" dirty="0" smtClean="0">
                        <a:latin typeface="Cambria Math" panose="02040503050406030204" pitchFamily="18" charset="0"/>
                      </a:rPr>
                      <m:t>,</m:t>
                    </m:r>
                    <m:r>
                      <a:rPr lang="en-US" sz="1800" i="1" dirty="0" smtClean="0">
                        <a:latin typeface="Cambria Math" panose="02040503050406030204" pitchFamily="18" charset="0"/>
                      </a:rPr>
                      <m:t>𝑦</m:t>
                    </m:r>
                  </m:oMath>
                </a14:m>
                <a:r>
                  <a:rPr lang="en-US" sz="1800" dirty="0"/>
                  <a:t> </a:t>
                </a:r>
                <a:r>
                  <a:rPr lang="el-GR" sz="1800" dirty="0" err="1"/>
                  <a:t>συντεταγ</a:t>
                </a:r>
                <a:r>
                  <a:rPr lang="el-GR" sz="1800" dirty="0"/>
                  <a:t>-</a:t>
                </a:r>
                <a:br>
                  <a:rPr lang="el-GR" sz="1800" dirty="0"/>
                </a:br>
                <a:r>
                  <a:rPr lang="el-GR" sz="1800" dirty="0" err="1"/>
                  <a:t>μένες</a:t>
                </a:r>
                <a:r>
                  <a:rPr lang="el-GR" sz="1800" dirty="0"/>
                  <a:t> του σωματιδίου για</a:t>
                </a:r>
                <a:br>
                  <a:rPr lang="el-GR" sz="1800" dirty="0"/>
                </a:br>
                <a:r>
                  <a:rPr lang="el-GR" sz="1800" dirty="0"/>
                  <a:t>κάθε χρονική στιγμή </a:t>
                </a:r>
                <a14:m>
                  <m:oMath xmlns:m="http://schemas.openxmlformats.org/officeDocument/2006/math">
                    <m:r>
                      <a:rPr lang="en-US" sz="1800" i="1">
                        <a:latin typeface="Cambria Math" panose="02040503050406030204" pitchFamily="18" charset="0"/>
                      </a:rPr>
                      <m:t>𝑡</m:t>
                    </m:r>
                  </m:oMath>
                </a14:m>
                <a:r>
                  <a:rPr lang="el-GR" sz="1800" dirty="0"/>
                  <a:t>, και</a:t>
                </a:r>
                <a:br>
                  <a:rPr lang="el-GR" sz="1800" dirty="0"/>
                </a:br>
                <a:r>
                  <a:rPr lang="el-GR" sz="1800" dirty="0"/>
                  <a:t>το διάνυσμα θέσης </a:t>
                </a:r>
                <a14:m>
                  <m:oMath xmlns:m="http://schemas.openxmlformats.org/officeDocument/2006/math">
                    <m:acc>
                      <m:accPr>
                        <m:chr m:val="⃗"/>
                        <m:ctrlPr>
                          <a:rPr lang="en-US" sz="1800" b="1" i="1" dirty="0" smtClean="0">
                            <a:latin typeface="Cambria Math" panose="02040503050406030204" pitchFamily="18" charset="0"/>
                          </a:rPr>
                        </m:ctrlPr>
                      </m:accPr>
                      <m:e>
                        <m:r>
                          <a:rPr lang="en-US" sz="1800" b="0" i="1" dirty="0" smtClean="0">
                            <a:latin typeface="Cambria Math" panose="02040503050406030204" pitchFamily="18" charset="0"/>
                          </a:rPr>
                          <m:t>𝑟</m:t>
                        </m:r>
                      </m:e>
                    </m:acc>
                  </m:oMath>
                </a14:m>
                <a:r>
                  <a:rPr lang="en-US" sz="1800" dirty="0"/>
                  <a:t>.</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691" y="1371600"/>
                <a:ext cx="7643309" cy="4876800"/>
              </a:xfrm>
              <a:blipFill>
                <a:blip r:embed="rId3"/>
                <a:stretch>
                  <a:fillRect t="-1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ular Callout 23"/>
              <p:cNvSpPr/>
              <p:nvPr/>
            </p:nvSpPr>
            <p:spPr>
              <a:xfrm>
                <a:off x="5992394" y="-27856"/>
                <a:ext cx="2819400" cy="1586653"/>
              </a:xfrm>
              <a:prstGeom prst="wedgeRectCallout">
                <a:avLst/>
              </a:prstGeom>
              <a:solidFill>
                <a:srgbClr val="FFE5E5"/>
              </a:solidFill>
              <a:ln>
                <a:solidFill>
                  <a:srgbClr val="FF0000"/>
                </a:solidFill>
              </a:ln>
            </p:spPr>
            <p:txBody>
              <a:bodyPr wrap="square">
                <a:spAutoFit/>
              </a:bodyPr>
              <a:lstStyle/>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l-GR"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𝑎𝑣𝑔</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Sub>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oMath>
                </a14:m>
                <a:endParaRPr kumimoji="0" lang="en-US"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d>
                      <m:d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sub>
                        </m:sSub>
                      </m:e>
                    </m:d>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oMath>
                </a14:m>
                <a:endParaRPr kumimoji="0" lang="el-GR"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sSup>
                      <m:s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e>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4" name="Rectangular Callout 23"/>
              <p:cNvSpPr>
                <a:spLocks noRot="1" noChangeAspect="1" noMove="1" noResize="1" noEditPoints="1" noAdjustHandles="1" noChangeArrowheads="1" noChangeShapeType="1" noTextEdit="1"/>
              </p:cNvSpPr>
              <p:nvPr/>
            </p:nvSpPr>
            <p:spPr>
              <a:xfrm>
                <a:off x="5992394" y="-27856"/>
                <a:ext cx="2819400" cy="1586653"/>
              </a:xfrm>
              <a:prstGeom prst="wedgeRectCallout">
                <a:avLst/>
              </a:prstGeom>
              <a:blipFill rotWithShape="0">
                <a:blip r:embed="rId4"/>
                <a:stretch>
                  <a:fillRect/>
                </a:stretch>
              </a:blipFill>
              <a:ln>
                <a:solidFill>
                  <a:srgbClr val="FF0000"/>
                </a:solidFill>
              </a:ln>
            </p:spPr>
            <p:txBody>
              <a:bodyPr/>
              <a:lstStyle/>
              <a:p>
                <a:r>
                  <a:rPr lang="el-GR">
                    <a:noFill/>
                  </a:rPr>
                  <a:t> </a:t>
                </a:r>
              </a:p>
            </p:txBody>
          </p:sp>
        </mc:Fallback>
      </mc:AlternateContent>
      <p:pic>
        <p:nvPicPr>
          <p:cNvPr id="4" name="Εικόνα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1581" y="3450643"/>
            <a:ext cx="4733681" cy="2438400"/>
          </a:xfrm>
          <a:prstGeom prst="rect">
            <a:avLst/>
          </a:prstGeom>
        </p:spPr>
      </p:pic>
      <p:grpSp>
        <p:nvGrpSpPr>
          <p:cNvPr id="5" name="Group 4"/>
          <p:cNvGrpSpPr/>
          <p:nvPr/>
        </p:nvGrpSpPr>
        <p:grpSpPr>
          <a:xfrm>
            <a:off x="3692374" y="3055620"/>
            <a:ext cx="4924456" cy="1836542"/>
            <a:chOff x="3762344" y="3048000"/>
            <a:chExt cx="4924456" cy="1836542"/>
          </a:xfrm>
        </p:grpSpPr>
        <p:grpSp>
          <p:nvGrpSpPr>
            <p:cNvPr id="40" name="Group 39"/>
            <p:cNvGrpSpPr/>
            <p:nvPr/>
          </p:nvGrpSpPr>
          <p:grpSpPr>
            <a:xfrm>
              <a:off x="3762344" y="3048000"/>
              <a:ext cx="4924456" cy="1836542"/>
              <a:chOff x="3657600" y="2873957"/>
              <a:chExt cx="4924456" cy="1836542"/>
            </a:xfrm>
          </p:grpSpPr>
          <p:grpSp>
            <p:nvGrpSpPr>
              <p:cNvPr id="35" name="Group 34"/>
              <p:cNvGrpSpPr/>
              <p:nvPr/>
            </p:nvGrpSpPr>
            <p:grpSpPr>
              <a:xfrm>
                <a:off x="6254163" y="2873957"/>
                <a:ext cx="2327893" cy="1836542"/>
                <a:chOff x="8862812" y="1959557"/>
                <a:chExt cx="2327893" cy="1836542"/>
              </a:xfrm>
              <a:solidFill>
                <a:schemeClr val="bg1"/>
              </a:solidFill>
            </p:grpSpPr>
            <p:cxnSp>
              <p:nvCxnSpPr>
                <p:cNvPr id="12" name="Straight Arrow Connector 11"/>
                <p:cNvCxnSpPr/>
                <p:nvPr/>
              </p:nvCxnSpPr>
              <p:spPr>
                <a:xfrm>
                  <a:off x="9372600" y="2743200"/>
                  <a:ext cx="1010964" cy="612069"/>
                </a:xfrm>
                <a:prstGeom prst="straightConnector1">
                  <a:avLst/>
                </a:prstGeom>
                <a:grpFill/>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369771" y="2743198"/>
                  <a:ext cx="2827" cy="612071"/>
                </a:xfrm>
                <a:prstGeom prst="straightConnector1">
                  <a:avLst/>
                </a:prstGeom>
                <a:grpFill/>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9365153" y="2133600"/>
                  <a:ext cx="7445" cy="1662499"/>
                </a:xfrm>
                <a:prstGeom prst="straightConnector1">
                  <a:avLst/>
                </a:prstGeom>
                <a:grpFill/>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9220200" y="2743198"/>
                  <a:ext cx="1828800" cy="2"/>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0383564" y="2750536"/>
                  <a:ext cx="0" cy="604733"/>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372598" y="3355269"/>
                  <a:ext cx="990600" cy="0"/>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10403930" y="3247547"/>
                      <a:ext cx="260584" cy="276999"/>
                    </a:xfrm>
                    <a:prstGeom prst="rect">
                      <a:avLst/>
                    </a:prstGeom>
                    <a:grp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0403930" y="3247547"/>
                      <a:ext cx="260584" cy="276999"/>
                    </a:xfrm>
                    <a:prstGeom prst="rect">
                      <a:avLst/>
                    </a:prstGeom>
                    <a:blipFill rotWithShape="0">
                      <a:blip r:embed="rId6"/>
                      <a:stretch>
                        <a:fillRect l="-13953" r="-9302" b="-17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862812" y="3247547"/>
                      <a:ext cx="439351" cy="215444"/>
                    </a:xfrm>
                    <a:prstGeom prst="rect">
                      <a:avLst/>
                    </a:prstGeom>
                    <a:grp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−15</m:t>
                            </m:r>
                            <m:acc>
                              <m:accPr>
                                <m:chr m:val="⃗"/>
                                <m:ctrlP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𝑗</m:t>
                                </m:r>
                              </m:e>
                            </m:acc>
                          </m:oMath>
                        </m:oMathPara>
                      </a14:m>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8862812" y="3247547"/>
                      <a:ext cx="439351" cy="215444"/>
                    </a:xfrm>
                    <a:prstGeom prst="rect">
                      <a:avLst/>
                    </a:prstGeom>
                    <a:blipFill rotWithShape="0">
                      <a:blip r:embed="rId7"/>
                      <a:stretch>
                        <a:fillRect l="-1389" t="-40000" r="-63889" b="-22857"/>
                      </a:stretch>
                    </a:blipFill>
                  </p:spPr>
                  <p:txBody>
                    <a:bodyPr/>
                    <a:lstStyle/>
                    <a:p>
                      <a:r>
                        <a:rPr lang="el-GR">
                          <a:noFill/>
                        </a:rPr>
                        <a:t> </a:t>
                      </a:r>
                    </a:p>
                  </p:txBody>
                </p:sp>
              </mc:Fallback>
            </mc:AlternateContent>
            <p:cxnSp>
              <p:nvCxnSpPr>
                <p:cNvPr id="22" name="Straight Arrow Connector 21"/>
                <p:cNvCxnSpPr/>
                <p:nvPr/>
              </p:nvCxnSpPr>
              <p:spPr>
                <a:xfrm>
                  <a:off x="9372599" y="2743199"/>
                  <a:ext cx="1066801" cy="1"/>
                </a:xfrm>
                <a:prstGeom prst="straightConnector1">
                  <a:avLst/>
                </a:prstGeom>
                <a:grpFill/>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10178592" y="2475726"/>
                      <a:ext cx="295850" cy="215444"/>
                    </a:xfrm>
                    <a:prstGeom prst="rect">
                      <a:avLst/>
                    </a:prstGeom>
                    <a:grp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20</m:t>
                            </m:r>
                            <m:acc>
                              <m:accPr>
                                <m:chr m:val="⃗"/>
                                <m:ctrlP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𝑖</m:t>
                                </m:r>
                              </m:e>
                            </m:acc>
                          </m:oMath>
                        </m:oMathPara>
                      </a14:m>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0178592" y="2475726"/>
                      <a:ext cx="295850" cy="215444"/>
                    </a:xfrm>
                    <a:prstGeom prst="rect">
                      <a:avLst/>
                    </a:prstGeom>
                    <a:blipFill rotWithShape="0">
                      <a:blip r:embed="rId8"/>
                      <a:stretch>
                        <a:fillRect l="-14286" t="-37143" r="-93878"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9210211" y="2527754"/>
                      <a:ext cx="139461" cy="215444"/>
                    </a:xfrm>
                    <a:prstGeom prst="rect">
                      <a:avLst/>
                    </a:prstGeom>
                    <a:grp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9210211" y="2527754"/>
                      <a:ext cx="139461" cy="215444"/>
                    </a:xfrm>
                    <a:prstGeom prst="rect">
                      <a:avLst/>
                    </a:prstGeom>
                    <a:blipFill rotWithShape="0">
                      <a:blip r:embed="rId9"/>
                      <a:stretch>
                        <a:fillRect l="-31818" r="-31818"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1049000" y="2705098"/>
                      <a:ext cx="141705" cy="215444"/>
                    </a:xfrm>
                    <a:prstGeom prst="rect">
                      <a:avLst/>
                    </a:prstGeom>
                    <a:grp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𝑥</m:t>
                            </m:r>
                          </m:oMath>
                        </m:oMathPara>
                      </a14:m>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1049000" y="2705098"/>
                      <a:ext cx="141705" cy="215444"/>
                    </a:xfrm>
                    <a:prstGeom prst="rect">
                      <a:avLst/>
                    </a:prstGeom>
                    <a:blipFill rotWithShape="0">
                      <a:blip r:embed="rId10"/>
                      <a:stretch>
                        <a:fillRect l="-16667" r="-8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9417395" y="1959557"/>
                      <a:ext cx="144142" cy="215444"/>
                    </a:xfrm>
                    <a:prstGeom prst="rect">
                      <a:avLst/>
                    </a:prstGeom>
                    <a:grp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𝑦</m:t>
                            </m:r>
                          </m:oMath>
                        </m:oMathPara>
                      </a14:m>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9417395" y="1959557"/>
                      <a:ext cx="144142" cy="215444"/>
                    </a:xfrm>
                    <a:prstGeom prst="rect">
                      <a:avLst/>
                    </a:prstGeom>
                    <a:blipFill rotWithShape="0">
                      <a:blip r:embed="rId11"/>
                      <a:stretch>
                        <a:fillRect l="-34783" r="-26087" b="-22222"/>
                      </a:stretch>
                    </a:blipFill>
                  </p:spPr>
                  <p:txBody>
                    <a:bodyPr/>
                    <a:lstStyle/>
                    <a:p>
                      <a:r>
                        <a:rPr lang="el-GR">
                          <a:noFill/>
                        </a:rPr>
                        <a:t> </a:t>
                      </a:r>
                    </a:p>
                  </p:txBody>
                </p:sp>
              </mc:Fallback>
            </mc:AlternateContent>
          </p:grpSp>
          <p:sp>
            <p:nvSpPr>
              <p:cNvPr id="36" name="Oval 35"/>
              <p:cNvSpPr/>
              <p:nvPr/>
            </p:nvSpPr>
            <p:spPr>
              <a:xfrm>
                <a:off x="3657600" y="3407356"/>
                <a:ext cx="640494" cy="555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8" name="Straight Arrow Connector 37"/>
              <p:cNvCxnSpPr/>
              <p:nvPr/>
            </p:nvCxnSpPr>
            <p:spPr>
              <a:xfrm>
                <a:off x="4298094" y="3657598"/>
                <a:ext cx="2308839" cy="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026" name="Picture 2" descr="Magnifying Glass Clipart Magnifying Glass Clip Art - Vinyl Transparent  Background Transparent PNG - 900x740 - Free Download on Nice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6863" b="97899" l="10000" r="90000">
                          <a14:foregroundMark x1="53902" y1="68768" x2="53902" y2="68768"/>
                          <a14:foregroundMark x1="50854" y1="58543" x2="50854" y2="58543"/>
                          <a14:foregroundMark x1="47317" y1="50840" x2="47317" y2="50840"/>
                        </a14:backgroundRemoval>
                      </a14:imgEffect>
                    </a14:imgLayer>
                  </a14:imgProps>
                </a:ext>
                <a:ext uri="{28A0092B-C50C-407E-A947-70E740481C1C}">
                  <a14:useLocalDpi xmlns:a14="http://schemas.microsoft.com/office/drawing/2010/main" val="0"/>
                </a:ext>
              </a:extLst>
            </a:blip>
            <a:srcRect/>
            <a:stretch>
              <a:fillRect/>
            </a:stretch>
          </p:blipFill>
          <p:spPr bwMode="auto">
            <a:xfrm>
              <a:off x="4088047" y="3293821"/>
              <a:ext cx="660543" cy="57515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Oval 10"/>
          <p:cNvSpPr/>
          <p:nvPr/>
        </p:nvSpPr>
        <p:spPr>
          <a:xfrm>
            <a:off x="6699417" y="3740411"/>
            <a:ext cx="187303" cy="177344"/>
          </a:xfrm>
          <a:prstGeom prst="ellipse">
            <a:avLst/>
          </a:prstGeom>
          <a:solidFill>
            <a:srgbClr val="DBB98B"/>
          </a:solidFill>
          <a:ln>
            <a:solidFill>
              <a:srgbClr val="D6B4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93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691" y="1371600"/>
                <a:ext cx="7643309" cy="4876800"/>
              </a:xfrm>
            </p:spPr>
            <p:txBody>
              <a:bodyPr>
                <a:normAutofit/>
              </a:bodyPr>
              <a:lstStyle/>
              <a:p>
                <a:r>
                  <a:rPr lang="el-GR" b="1" u="sng" dirty="0"/>
                  <a:t>Παράδειγμα – Λύση</a:t>
                </a:r>
                <a:r>
                  <a:rPr lang="el-GR" dirty="0"/>
                  <a:t>:</a:t>
                </a:r>
                <a:endParaRPr lang="el-GR" b="1" u="sng" dirty="0"/>
              </a:p>
              <a:p>
                <a:r>
                  <a:rPr lang="el-GR" sz="1800" dirty="0"/>
                  <a:t>Ένα σωματίδιο κινείται στο </a:t>
                </a:r>
                <a14:m>
                  <m:oMath xmlns:m="http://schemas.openxmlformats.org/officeDocument/2006/math">
                    <m:r>
                      <a:rPr lang="en-US" sz="1800" i="1" dirty="0" smtClean="0">
                        <a:latin typeface="Cambria Math" panose="02040503050406030204" pitchFamily="18" charset="0"/>
                      </a:rPr>
                      <m:t>𝑥𝑦</m:t>
                    </m:r>
                  </m:oMath>
                </a14:m>
                <a:r>
                  <a:rPr lang="en-US" sz="1800" dirty="0"/>
                  <a:t> </a:t>
                </a:r>
                <a:r>
                  <a:rPr lang="el-GR" sz="1800" dirty="0"/>
                  <a:t>επίπεδο, ξεκινώντας από το (0,0) και με αρχική ταχύτητα </a:t>
                </a:r>
                <a14:m>
                  <m:oMath xmlns:m="http://schemas.openxmlformats.org/officeDocument/2006/math">
                    <m:r>
                      <a:rPr lang="en-US" sz="1800" i="1" dirty="0" smtClean="0">
                        <a:latin typeface="Cambria Math" panose="02040503050406030204" pitchFamily="18" charset="0"/>
                      </a:rPr>
                      <m:t>2</m:t>
                    </m:r>
                    <m:r>
                      <a:rPr lang="en-US" sz="1800" b="0" i="1" dirty="0" smtClean="0">
                        <a:latin typeface="Cambria Math" panose="02040503050406030204" pitchFamily="18" charset="0"/>
                      </a:rPr>
                      <m:t>0</m:t>
                    </m:r>
                    <m:r>
                      <m:rPr>
                        <m:sty m:val="p"/>
                      </m:rPr>
                      <a:rPr lang="en-US" sz="1800">
                        <a:latin typeface="Cambria Math" panose="02040503050406030204" pitchFamily="18" charset="0"/>
                      </a:rPr>
                      <m:t>m</m:t>
                    </m:r>
                    <m:r>
                      <a:rPr lang="en-US" sz="1800">
                        <a:latin typeface="Cambria Math" panose="02040503050406030204" pitchFamily="18" charset="0"/>
                      </a:rPr>
                      <m:t>/</m:t>
                    </m:r>
                    <m:r>
                      <m:rPr>
                        <m:sty m:val="p"/>
                      </m:rPr>
                      <a:rPr lang="en-US" sz="1800" b="0" i="0" smtClean="0">
                        <a:latin typeface="Cambria Math" panose="02040503050406030204" pitchFamily="18" charset="0"/>
                      </a:rPr>
                      <m:t>s</m:t>
                    </m:r>
                  </m:oMath>
                </a14:m>
                <a:r>
                  <a:rPr lang="en-US" sz="1800" dirty="0"/>
                  <a:t> </a:t>
                </a:r>
                <a:r>
                  <a:rPr lang="el-GR" sz="1800" dirty="0"/>
                  <a:t>στον </a:t>
                </a:r>
                <a:r>
                  <a:rPr lang="en-US" sz="1800" dirty="0"/>
                  <a:t>x-</a:t>
                </a:r>
                <a:r>
                  <a:rPr lang="el-GR" sz="1800" dirty="0"/>
                  <a:t>άξονα, και </a:t>
                </a:r>
                <a14:m>
                  <m:oMath xmlns:m="http://schemas.openxmlformats.org/officeDocument/2006/math">
                    <m:r>
                      <a:rPr lang="en-US" sz="1800" i="1" dirty="0" smtClean="0">
                        <a:latin typeface="Cambria Math" panose="02040503050406030204" pitchFamily="18" charset="0"/>
                      </a:rPr>
                      <m:t>−</m:t>
                    </m:r>
                    <m:r>
                      <a:rPr lang="en-US" sz="1800" b="0" i="1" dirty="0" smtClean="0">
                        <a:latin typeface="Cambria Math" panose="02040503050406030204" pitchFamily="18" charset="0"/>
                      </a:rPr>
                      <m:t>15</m:t>
                    </m:r>
                    <m:r>
                      <m:rPr>
                        <m:sty m:val="p"/>
                      </m:rPr>
                      <a:rPr lang="en-US" sz="1800">
                        <a:latin typeface="Cambria Math" panose="02040503050406030204" pitchFamily="18" charset="0"/>
                      </a:rPr>
                      <m:t>m</m:t>
                    </m:r>
                    <m:r>
                      <a:rPr lang="en-US" sz="1800">
                        <a:latin typeface="Cambria Math" panose="02040503050406030204" pitchFamily="18" charset="0"/>
                      </a:rPr>
                      <m:t>/</m:t>
                    </m:r>
                    <m:r>
                      <m:rPr>
                        <m:sty m:val="p"/>
                      </m:rPr>
                      <a:rPr lang="en-US" sz="1800" b="0" i="0" smtClean="0">
                        <a:latin typeface="Cambria Math" panose="02040503050406030204" pitchFamily="18" charset="0"/>
                      </a:rPr>
                      <m:t>s</m:t>
                    </m:r>
                  </m:oMath>
                </a14:m>
                <a:r>
                  <a:rPr lang="en-US" sz="1800" dirty="0"/>
                  <a:t> </a:t>
                </a:r>
                <a:r>
                  <a:rPr lang="el-GR" sz="1800" dirty="0"/>
                  <a:t>στον </a:t>
                </a:r>
                <a14:m>
                  <m:oMath xmlns:m="http://schemas.openxmlformats.org/officeDocument/2006/math">
                    <m:r>
                      <a:rPr lang="en-US" sz="1800" i="1" dirty="0" smtClean="0">
                        <a:latin typeface="Cambria Math" panose="02040503050406030204" pitchFamily="18" charset="0"/>
                      </a:rPr>
                      <m:t>𝑦</m:t>
                    </m:r>
                  </m:oMath>
                </a14:m>
                <a:r>
                  <a:rPr lang="en-US" sz="1800" dirty="0"/>
                  <a:t>-</a:t>
                </a:r>
                <a:r>
                  <a:rPr lang="el-GR" sz="1800" dirty="0"/>
                  <a:t>άξονα.</a:t>
                </a:r>
                <a:r>
                  <a:rPr lang="en-US" sz="1800" dirty="0"/>
                  <a:t> </a:t>
                </a:r>
                <a:r>
                  <a:rPr lang="el-GR" sz="1800" dirty="0"/>
                  <a:t>Το σωματίδιο υφίσταται επιτάχυνση μόνο στον </a:t>
                </a:r>
                <a:r>
                  <a:rPr lang="en-US" sz="1800" dirty="0"/>
                  <a:t>x-</a:t>
                </a:r>
                <a:r>
                  <a:rPr lang="el-GR" sz="1800" dirty="0"/>
                  <a:t>άξονα ως</a:t>
                </a:r>
                <a:r>
                  <a:rPr lang="en-US" sz="1800" dirty="0"/>
                  <a:t> </a:t>
                </a:r>
                <a14:m>
                  <m:oMath xmlns:m="http://schemas.openxmlformats.org/officeDocument/2006/math">
                    <m:sSub>
                      <m:sSubPr>
                        <m:ctrlPr>
                          <a:rPr lang="en-US" sz="1800" i="1" dirty="0">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b="1" i="1">
                                <a:latin typeface="Cambria Math" panose="02040503050406030204" pitchFamily="18" charset="0"/>
                              </a:rPr>
                              <m:t>𝒂</m:t>
                            </m:r>
                          </m:e>
                        </m:acc>
                      </m:e>
                      <m:sub>
                        <m:r>
                          <a:rPr lang="en-US" sz="1800" i="1" dirty="0">
                            <a:latin typeface="Cambria Math" panose="02040503050406030204" pitchFamily="18" charset="0"/>
                          </a:rPr>
                          <m:t>𝑥</m:t>
                        </m:r>
                      </m:sub>
                    </m:sSub>
                    <m:r>
                      <a:rPr lang="en-US" sz="1800" i="1">
                        <a:latin typeface="Cambria Math" panose="02040503050406030204" pitchFamily="18" charset="0"/>
                      </a:rPr>
                      <m:t>=(4 </m:t>
                    </m:r>
                    <m:r>
                      <m:rPr>
                        <m:sty m:val="p"/>
                      </m:rPr>
                      <a:rPr lang="en-US" sz="1800">
                        <a:latin typeface="Cambria Math" panose="02040503050406030204" pitchFamily="18" charset="0"/>
                      </a:rPr>
                      <m:t>m</m:t>
                    </m:r>
                    <m:r>
                      <a:rPr lang="en-US" sz="180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𝑠</m:t>
                        </m:r>
                      </m:e>
                      <m:sup>
                        <m:r>
                          <a:rPr lang="en-US" sz="1800" i="1">
                            <a:latin typeface="Cambria Math" panose="02040503050406030204" pitchFamily="18" charset="0"/>
                          </a:rPr>
                          <m:t>2</m:t>
                        </m:r>
                      </m:sup>
                    </m:sSup>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𝑖</m:t>
                        </m:r>
                      </m:e>
                    </m:acc>
                  </m:oMath>
                </a14:m>
                <a:r>
                  <a:rPr lang="en-US" sz="1800" dirty="0"/>
                  <a:t>.</a:t>
                </a:r>
                <a:br>
                  <a:rPr lang="en-US" sz="1800" dirty="0"/>
                </a:br>
                <a:r>
                  <a:rPr lang="el-GR" sz="1800" b="1" dirty="0"/>
                  <a:t>Με ποια μοντέλα κίνησης μπορείτε να περιγράψετε την κίνηση του σωματιδίου;</a:t>
                </a:r>
                <a:r>
                  <a:rPr lang="en-US" sz="1800" dirty="0"/>
                  <a:t/>
                </a:r>
                <a:br>
                  <a:rPr lang="en-US" sz="1800" dirty="0"/>
                </a:br>
                <a:endParaRPr lang="en-US" sz="1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691" y="1371600"/>
                <a:ext cx="7643309" cy="4876800"/>
              </a:xfrm>
              <a:blipFill>
                <a:blip r:embed="rId3"/>
                <a:stretch>
                  <a:fillRect t="-1000"/>
                </a:stretch>
              </a:blipFill>
            </p:spPr>
            <p:txBody>
              <a:bodyPr/>
              <a:lstStyle/>
              <a:p>
                <a:r>
                  <a:rPr lang="en-US">
                    <a:noFill/>
                  </a:rPr>
                  <a:t> </a:t>
                </a:r>
              </a:p>
            </p:txBody>
          </p:sp>
        </mc:Fallback>
      </mc:AlternateContent>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1581" y="3450643"/>
            <a:ext cx="4733681" cy="2438400"/>
          </a:xfrm>
          <a:prstGeom prst="rect">
            <a:avLst/>
          </a:prstGeom>
        </p:spPr>
      </p:pic>
      <p:grpSp>
        <p:nvGrpSpPr>
          <p:cNvPr id="40" name="Group 39"/>
          <p:cNvGrpSpPr/>
          <p:nvPr/>
        </p:nvGrpSpPr>
        <p:grpSpPr>
          <a:xfrm>
            <a:off x="3762344" y="3048000"/>
            <a:ext cx="4924456" cy="1836542"/>
            <a:chOff x="3657600" y="2873957"/>
            <a:chExt cx="4924456" cy="1836542"/>
          </a:xfrm>
        </p:grpSpPr>
        <p:grpSp>
          <p:nvGrpSpPr>
            <p:cNvPr id="35" name="Group 34"/>
            <p:cNvGrpSpPr/>
            <p:nvPr/>
          </p:nvGrpSpPr>
          <p:grpSpPr>
            <a:xfrm>
              <a:off x="6248400" y="2873957"/>
              <a:ext cx="2333656" cy="1836542"/>
              <a:chOff x="8857049" y="1959557"/>
              <a:chExt cx="2333656" cy="1836542"/>
            </a:xfrm>
            <a:solidFill>
              <a:schemeClr val="bg1"/>
            </a:solidFill>
          </p:grpSpPr>
          <p:cxnSp>
            <p:nvCxnSpPr>
              <p:cNvPr id="7" name="Straight Arrow Connector 6"/>
              <p:cNvCxnSpPr/>
              <p:nvPr/>
            </p:nvCxnSpPr>
            <p:spPr>
              <a:xfrm flipH="1">
                <a:off x="9365153" y="2133600"/>
                <a:ext cx="7445" cy="1662499"/>
              </a:xfrm>
              <a:prstGeom prst="straightConnector1">
                <a:avLst/>
              </a:prstGeom>
              <a:grpFill/>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9220200" y="2743198"/>
                <a:ext cx="1828800" cy="2"/>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372600" y="2743200"/>
                <a:ext cx="990600" cy="730478"/>
              </a:xfrm>
              <a:prstGeom prst="straightConnector1">
                <a:avLst/>
              </a:prstGeom>
              <a:grpFill/>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0383564" y="2750536"/>
                <a:ext cx="0" cy="730478"/>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372600" y="3473678"/>
                <a:ext cx="990600" cy="0"/>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10406697" y="3355269"/>
                    <a:ext cx="260584" cy="276999"/>
                  </a:xfrm>
                  <a:prstGeom prst="rect">
                    <a:avLst/>
                  </a:prstGeom>
                  <a:grp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0406697" y="3355269"/>
                    <a:ext cx="260584" cy="276999"/>
                  </a:xfrm>
                  <a:prstGeom prst="rect">
                    <a:avLst/>
                  </a:prstGeom>
                  <a:blipFill rotWithShape="0">
                    <a:blip r:embed="rId5"/>
                    <a:stretch>
                      <a:fillRect l="-13953" r="-6977" b="-1739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857049" y="3365956"/>
                    <a:ext cx="439351" cy="215444"/>
                  </a:xfrm>
                  <a:prstGeom prst="rect">
                    <a:avLst/>
                  </a:prstGeom>
                  <a:grp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−15</m:t>
                          </m:r>
                          <m:acc>
                            <m:accPr>
                              <m:chr m:val="⃗"/>
                              <m:ctrlP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𝑗</m:t>
                              </m:r>
                            </m:e>
                          </m:acc>
                        </m:oMath>
                      </m:oMathPara>
                    </a14:m>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8857049" y="3365956"/>
                    <a:ext cx="439351" cy="215444"/>
                  </a:xfrm>
                  <a:prstGeom prst="rect">
                    <a:avLst/>
                  </a:prstGeom>
                  <a:blipFill rotWithShape="0">
                    <a:blip r:embed="rId6"/>
                    <a:stretch>
                      <a:fillRect l="-1389" t="-36111" r="-63889" b="-22222"/>
                    </a:stretch>
                  </a:blipFill>
                </p:spPr>
                <p:txBody>
                  <a:bodyPr/>
                  <a:lstStyle/>
                  <a:p>
                    <a:r>
                      <a:rPr lang="el-GR">
                        <a:noFill/>
                      </a:rPr>
                      <a:t> </a:t>
                    </a:r>
                  </a:p>
                </p:txBody>
              </p:sp>
            </mc:Fallback>
          </mc:AlternateContent>
          <p:cxnSp>
            <p:nvCxnSpPr>
              <p:cNvPr id="22" name="Straight Arrow Connector 21"/>
              <p:cNvCxnSpPr/>
              <p:nvPr/>
            </p:nvCxnSpPr>
            <p:spPr>
              <a:xfrm>
                <a:off x="9372599" y="2743199"/>
                <a:ext cx="1066801" cy="1"/>
              </a:xfrm>
              <a:prstGeom prst="straightConnector1">
                <a:avLst/>
              </a:prstGeom>
              <a:grpFill/>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369771" y="2743198"/>
                <a:ext cx="7445" cy="734200"/>
              </a:xfrm>
              <a:prstGeom prst="straightConnector1">
                <a:avLst/>
              </a:prstGeom>
              <a:grpFill/>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10178592" y="2475726"/>
                    <a:ext cx="295850" cy="215444"/>
                  </a:xfrm>
                  <a:prstGeom prst="rect">
                    <a:avLst/>
                  </a:prstGeom>
                  <a:grp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20</m:t>
                          </m:r>
                          <m:acc>
                            <m:accPr>
                              <m:chr m:val="⃗"/>
                              <m:ctrlP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𝑖</m:t>
                              </m:r>
                            </m:e>
                          </m:acc>
                        </m:oMath>
                      </m:oMathPara>
                    </a14:m>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0178592" y="2475726"/>
                    <a:ext cx="295850" cy="215444"/>
                  </a:xfrm>
                  <a:prstGeom prst="rect">
                    <a:avLst/>
                  </a:prstGeom>
                  <a:blipFill rotWithShape="0">
                    <a:blip r:embed="rId7"/>
                    <a:stretch>
                      <a:fillRect l="-14286" t="-37143" r="-93878"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9210211" y="2527754"/>
                    <a:ext cx="139461" cy="215444"/>
                  </a:xfrm>
                  <a:prstGeom prst="rect">
                    <a:avLst/>
                  </a:prstGeom>
                  <a:grp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9210211" y="2527754"/>
                    <a:ext cx="139461" cy="215444"/>
                  </a:xfrm>
                  <a:prstGeom prst="rect">
                    <a:avLst/>
                  </a:prstGeom>
                  <a:blipFill rotWithShape="0">
                    <a:blip r:embed="rId8"/>
                    <a:stretch>
                      <a:fillRect l="-31818" r="-31818"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1049000" y="2705098"/>
                    <a:ext cx="141705" cy="215444"/>
                  </a:xfrm>
                  <a:prstGeom prst="rect">
                    <a:avLst/>
                  </a:prstGeom>
                  <a:grp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𝑥</m:t>
                          </m:r>
                        </m:oMath>
                      </m:oMathPara>
                    </a14:m>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1049000" y="2705098"/>
                    <a:ext cx="141705" cy="215444"/>
                  </a:xfrm>
                  <a:prstGeom prst="rect">
                    <a:avLst/>
                  </a:prstGeom>
                  <a:blipFill rotWithShape="0">
                    <a:blip r:embed="rId9"/>
                    <a:stretch>
                      <a:fillRect l="-16667" r="-8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9417395" y="1959557"/>
                    <a:ext cx="144142" cy="215444"/>
                  </a:xfrm>
                  <a:prstGeom prst="rect">
                    <a:avLst/>
                  </a:prstGeom>
                  <a:grp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𝑦</m:t>
                          </m:r>
                        </m:oMath>
                      </m:oMathPara>
                    </a14:m>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9417395" y="1959557"/>
                    <a:ext cx="144142" cy="215444"/>
                  </a:xfrm>
                  <a:prstGeom prst="rect">
                    <a:avLst/>
                  </a:prstGeom>
                  <a:blipFill rotWithShape="0">
                    <a:blip r:embed="rId10"/>
                    <a:stretch>
                      <a:fillRect l="-34783" r="-26087" b="-22222"/>
                    </a:stretch>
                  </a:blipFill>
                </p:spPr>
                <p:txBody>
                  <a:bodyPr/>
                  <a:lstStyle/>
                  <a:p>
                    <a:r>
                      <a:rPr lang="el-GR">
                        <a:noFill/>
                      </a:rPr>
                      <a:t> </a:t>
                    </a:r>
                  </a:p>
                </p:txBody>
              </p:sp>
            </mc:Fallback>
          </mc:AlternateContent>
        </p:grpSp>
        <p:sp>
          <p:nvSpPr>
            <p:cNvPr id="36" name="Oval 35"/>
            <p:cNvSpPr/>
            <p:nvPr/>
          </p:nvSpPr>
          <p:spPr>
            <a:xfrm>
              <a:off x="3657600" y="3407356"/>
              <a:ext cx="640494" cy="555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8" name="Straight Arrow Connector 37"/>
            <p:cNvCxnSpPr/>
            <p:nvPr/>
          </p:nvCxnSpPr>
          <p:spPr>
            <a:xfrm>
              <a:off x="4298094" y="3657598"/>
              <a:ext cx="2308839" cy="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3" name="Rectangular Callout 22"/>
              <p:cNvSpPr/>
              <p:nvPr/>
            </p:nvSpPr>
            <p:spPr>
              <a:xfrm>
                <a:off x="5992394" y="-27856"/>
                <a:ext cx="2819400" cy="1586653"/>
              </a:xfrm>
              <a:prstGeom prst="wedgeRectCallout">
                <a:avLst/>
              </a:prstGeom>
              <a:solidFill>
                <a:srgbClr val="FFE5E5"/>
              </a:solidFill>
              <a:ln>
                <a:solidFill>
                  <a:srgbClr val="FF0000"/>
                </a:solidFill>
              </a:ln>
            </p:spPr>
            <p:txBody>
              <a:bodyPr wrap="square">
                <a:spAutoFit/>
              </a:bodyPr>
              <a:lstStyle/>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l-GR"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𝑎𝑣𝑔</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Sub>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oMath>
                </a14:m>
                <a:endParaRPr kumimoji="0" lang="en-US"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d>
                      <m:d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sub>
                        </m:sSub>
                      </m:e>
                    </m:d>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oMath>
                </a14:m>
                <a:endParaRPr kumimoji="0" lang="el-GR"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sSup>
                      <m:s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e>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3" name="Rectangular Callout 22"/>
              <p:cNvSpPr>
                <a:spLocks noRot="1" noChangeAspect="1" noMove="1" noResize="1" noEditPoints="1" noAdjustHandles="1" noChangeArrowheads="1" noChangeShapeType="1" noTextEdit="1"/>
              </p:cNvSpPr>
              <p:nvPr/>
            </p:nvSpPr>
            <p:spPr>
              <a:xfrm>
                <a:off x="5992394" y="-27856"/>
                <a:ext cx="2819400" cy="1586653"/>
              </a:xfrm>
              <a:prstGeom prst="wedgeRectCallout">
                <a:avLst/>
              </a:prstGeom>
              <a:blipFill rotWithShape="0">
                <a:blip r:embed="rId11"/>
                <a:stretch>
                  <a:fillRect/>
                </a:stretch>
              </a:blipFill>
              <a:ln>
                <a:solidFill>
                  <a:srgbClr val="FF0000"/>
                </a:solidFill>
              </a:ln>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12">
            <p14:nvContentPartPr>
              <p14:cNvPr id="5" name="Ink 4"/>
              <p14:cNvContentPartPr/>
              <p14:nvPr/>
            </p14:nvContentPartPr>
            <p14:xfrm>
              <a:off x="517320" y="3336120"/>
              <a:ext cx="5491080" cy="3169800"/>
            </p14:xfrm>
          </p:contentPart>
        </mc:Choice>
        <mc:Fallback xmlns="">
          <p:pic>
            <p:nvPicPr>
              <p:cNvPr id="5" name="Ink 4"/>
              <p:cNvPicPr/>
              <p:nvPr/>
            </p:nvPicPr>
            <p:blipFill>
              <a:blip r:embed="rId13"/>
              <a:stretch>
                <a:fillRect/>
              </a:stretch>
            </p:blipFill>
            <p:spPr>
              <a:xfrm>
                <a:off x="512640" y="3327480"/>
                <a:ext cx="5508720" cy="3186360"/>
              </a:xfrm>
              <a:prstGeom prst="rect">
                <a:avLst/>
              </a:prstGeom>
            </p:spPr>
          </p:pic>
        </mc:Fallback>
      </mc:AlternateContent>
    </p:spTree>
    <p:extLst>
      <p:ext uri="{BB962C8B-B14F-4D97-AF65-F5344CB8AC3E}">
        <p14:creationId xmlns:p14="http://schemas.microsoft.com/office/powerpoint/2010/main" val="773264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414708" cy="4178749"/>
              </a:xfrm>
            </p:spPr>
            <p:txBody>
              <a:bodyPr>
                <a:normAutofit/>
              </a:bodyPr>
              <a:lstStyle/>
              <a:p>
                <a:r>
                  <a:rPr lang="el-GR" b="1" u="sng" dirty="0"/>
                  <a:t>Παράδειγμα – Λύση</a:t>
                </a:r>
                <a:r>
                  <a:rPr lang="el-GR" dirty="0"/>
                  <a:t>:</a:t>
                </a:r>
              </a:p>
              <a:p>
                <a:r>
                  <a:rPr lang="el-GR" sz="1800" dirty="0"/>
                  <a:t>Ένα σωματίδιο κινείται στο </a:t>
                </a:r>
                <a14:m>
                  <m:oMath xmlns:m="http://schemas.openxmlformats.org/officeDocument/2006/math">
                    <m:r>
                      <a:rPr lang="en-US" sz="1800" i="1" dirty="0" smtClean="0">
                        <a:latin typeface="Cambria Math" panose="02040503050406030204" pitchFamily="18" charset="0"/>
                      </a:rPr>
                      <m:t>𝑥𝑦</m:t>
                    </m:r>
                  </m:oMath>
                </a14:m>
                <a:r>
                  <a:rPr lang="en-US" sz="1800" dirty="0"/>
                  <a:t> </a:t>
                </a:r>
                <a:r>
                  <a:rPr lang="el-GR" sz="1800" dirty="0"/>
                  <a:t>επίπεδο, ξεκινώντας από το (0,0) και με αρχική ταχύτητα </a:t>
                </a:r>
                <a14:m>
                  <m:oMath xmlns:m="http://schemas.openxmlformats.org/officeDocument/2006/math">
                    <m:r>
                      <a:rPr lang="en-US" sz="1800" i="1" dirty="0" smtClean="0">
                        <a:latin typeface="Cambria Math" panose="02040503050406030204" pitchFamily="18" charset="0"/>
                      </a:rPr>
                      <m:t>2</m:t>
                    </m:r>
                    <m:r>
                      <a:rPr lang="en-US" sz="1800" b="0" i="1" dirty="0" smtClean="0">
                        <a:latin typeface="Cambria Math" panose="02040503050406030204" pitchFamily="18" charset="0"/>
                      </a:rPr>
                      <m:t>0</m:t>
                    </m:r>
                    <m:r>
                      <m:rPr>
                        <m:sty m:val="p"/>
                      </m:rPr>
                      <a:rPr lang="en-US" sz="1800">
                        <a:latin typeface="Cambria Math" panose="02040503050406030204" pitchFamily="18" charset="0"/>
                      </a:rPr>
                      <m:t>m</m:t>
                    </m:r>
                    <m:r>
                      <a:rPr lang="en-US" sz="1800">
                        <a:latin typeface="Cambria Math" panose="02040503050406030204" pitchFamily="18" charset="0"/>
                      </a:rPr>
                      <m:t>/</m:t>
                    </m:r>
                    <m:r>
                      <m:rPr>
                        <m:sty m:val="p"/>
                      </m:rPr>
                      <a:rPr lang="en-US" sz="1800" b="0" i="0" smtClean="0">
                        <a:latin typeface="Cambria Math" panose="02040503050406030204" pitchFamily="18" charset="0"/>
                      </a:rPr>
                      <m:t>s</m:t>
                    </m:r>
                  </m:oMath>
                </a14:m>
                <a:r>
                  <a:rPr lang="en-US" sz="1800" dirty="0"/>
                  <a:t> </a:t>
                </a:r>
                <a:r>
                  <a:rPr lang="el-GR" sz="1800" dirty="0"/>
                  <a:t>στον </a:t>
                </a:r>
                <a:r>
                  <a:rPr lang="en-US" sz="1800" dirty="0"/>
                  <a:t>x-</a:t>
                </a:r>
                <a:r>
                  <a:rPr lang="el-GR" sz="1800" dirty="0"/>
                  <a:t>άξονα, και </a:t>
                </a:r>
                <a14:m>
                  <m:oMath xmlns:m="http://schemas.openxmlformats.org/officeDocument/2006/math">
                    <m:r>
                      <a:rPr lang="en-US" sz="1800" i="1" dirty="0" smtClean="0">
                        <a:latin typeface="Cambria Math" panose="02040503050406030204" pitchFamily="18" charset="0"/>
                      </a:rPr>
                      <m:t>−</m:t>
                    </m:r>
                    <m:r>
                      <a:rPr lang="en-US" sz="1800" b="0" i="1" dirty="0" smtClean="0">
                        <a:latin typeface="Cambria Math" panose="02040503050406030204" pitchFamily="18" charset="0"/>
                      </a:rPr>
                      <m:t>15</m:t>
                    </m:r>
                    <m:r>
                      <m:rPr>
                        <m:sty m:val="p"/>
                      </m:rPr>
                      <a:rPr lang="en-US" sz="1800">
                        <a:latin typeface="Cambria Math" panose="02040503050406030204" pitchFamily="18" charset="0"/>
                      </a:rPr>
                      <m:t>m</m:t>
                    </m:r>
                    <m:r>
                      <a:rPr lang="en-US" sz="1800">
                        <a:latin typeface="Cambria Math" panose="02040503050406030204" pitchFamily="18" charset="0"/>
                      </a:rPr>
                      <m:t>/</m:t>
                    </m:r>
                    <m:r>
                      <m:rPr>
                        <m:sty m:val="p"/>
                      </m:rPr>
                      <a:rPr lang="en-US" sz="1800" b="0" i="0" smtClean="0">
                        <a:latin typeface="Cambria Math" panose="02040503050406030204" pitchFamily="18" charset="0"/>
                      </a:rPr>
                      <m:t>s</m:t>
                    </m:r>
                  </m:oMath>
                </a14:m>
                <a:r>
                  <a:rPr lang="en-US" sz="1800" dirty="0"/>
                  <a:t> </a:t>
                </a:r>
                <a:r>
                  <a:rPr lang="el-GR" sz="1800" dirty="0"/>
                  <a:t>στον </a:t>
                </a:r>
                <a:r>
                  <a:rPr lang="en-US" sz="1800" dirty="0"/>
                  <a:t>y-</a:t>
                </a:r>
                <a:r>
                  <a:rPr lang="el-GR" sz="1800" dirty="0"/>
                  <a:t>άξονα.</a:t>
                </a:r>
                <a:r>
                  <a:rPr lang="en-US" sz="1800" dirty="0"/>
                  <a:t> </a:t>
                </a:r>
                <a:r>
                  <a:rPr lang="el-GR" sz="1800" dirty="0"/>
                  <a:t>Το σωματίδιο υφίσταται επιτάχυνση μόνο στον </a:t>
                </a:r>
                <a:r>
                  <a:rPr lang="en-US" sz="1800" dirty="0"/>
                  <a:t>x-</a:t>
                </a:r>
                <a:r>
                  <a:rPr lang="el-GR" sz="1800" dirty="0"/>
                  <a:t>άξονα ως</a:t>
                </a:r>
                <a:r>
                  <a:rPr lang="en-US" sz="1800" dirty="0"/>
                  <a:t> </a:t>
                </a:r>
                <a14:m>
                  <m:oMath xmlns:m="http://schemas.openxmlformats.org/officeDocument/2006/math">
                    <m:sSub>
                      <m:sSubPr>
                        <m:ctrlPr>
                          <a:rPr lang="en-US" sz="1800" i="1" dirty="0">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b="1" i="1">
                                <a:latin typeface="Cambria Math" panose="02040503050406030204" pitchFamily="18" charset="0"/>
                              </a:rPr>
                              <m:t>𝒂</m:t>
                            </m:r>
                          </m:e>
                        </m:acc>
                      </m:e>
                      <m:sub>
                        <m:r>
                          <a:rPr lang="en-US" sz="1800" i="1" dirty="0">
                            <a:latin typeface="Cambria Math" panose="02040503050406030204" pitchFamily="18" charset="0"/>
                          </a:rPr>
                          <m:t>𝑥</m:t>
                        </m:r>
                      </m:sub>
                    </m:sSub>
                    <m:r>
                      <a:rPr lang="en-US" sz="1800" i="1">
                        <a:latin typeface="Cambria Math" panose="02040503050406030204" pitchFamily="18" charset="0"/>
                      </a:rPr>
                      <m:t>=(4 </m:t>
                    </m:r>
                    <m:r>
                      <m:rPr>
                        <m:sty m:val="p"/>
                      </m:rPr>
                      <a:rPr lang="en-US" sz="1800">
                        <a:latin typeface="Cambria Math" panose="02040503050406030204" pitchFamily="18" charset="0"/>
                      </a:rPr>
                      <m:t>m</m:t>
                    </m:r>
                    <m:r>
                      <a:rPr lang="en-US" sz="180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𝑠</m:t>
                        </m:r>
                      </m:e>
                      <m:sup>
                        <m:r>
                          <a:rPr lang="en-US" sz="1800" i="1">
                            <a:latin typeface="Cambria Math" panose="02040503050406030204" pitchFamily="18" charset="0"/>
                          </a:rPr>
                          <m:t>2</m:t>
                        </m:r>
                      </m:sup>
                    </m:sSup>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𝑖</m:t>
                        </m:r>
                      </m:e>
                    </m:acc>
                  </m:oMath>
                </a14:m>
                <a:r>
                  <a:rPr lang="en-US" sz="1800" dirty="0"/>
                  <a:t>.</a:t>
                </a:r>
                <a:br>
                  <a:rPr lang="en-US" sz="1800" dirty="0"/>
                </a:br>
                <a:r>
                  <a:rPr lang="en-US" sz="1800" dirty="0"/>
                  <a:t>A) </a:t>
                </a:r>
                <a:r>
                  <a:rPr lang="el-GR" sz="1800" dirty="0"/>
                  <a:t>Βρείτε το διάνυσμα της ταχύτητας κάθε χρονική στιγμή.</a:t>
                </a:r>
                <a:br>
                  <a:rPr lang="el-GR" sz="1800" dirty="0"/>
                </a:br>
                <a:endParaRPr lang="en-US" sz="1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414708" cy="4178749"/>
              </a:xfrm>
              <a:blipFill>
                <a:blip r:embed="rId3"/>
                <a:stretch>
                  <a:fillRect t="-1168" r="-3125"/>
                </a:stretch>
              </a:blipFill>
            </p:spPr>
            <p:txBody>
              <a:bodyPr/>
              <a:lstStyle/>
              <a:p>
                <a:r>
                  <a:rPr lang="en-US">
                    <a:noFill/>
                  </a:rPr>
                  <a:t> </a:t>
                </a:r>
              </a:p>
            </p:txBody>
          </p:sp>
        </mc:Fallback>
      </mc:AlternateContent>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2971800"/>
            <a:ext cx="4444395" cy="2289384"/>
          </a:xfrm>
          <a:prstGeom prst="rect">
            <a:avLst/>
          </a:prstGeom>
        </p:spPr>
      </p:pic>
      <mc:AlternateContent xmlns:mc="http://schemas.openxmlformats.org/markup-compatibility/2006" xmlns:a14="http://schemas.microsoft.com/office/drawing/2010/main">
        <mc:Choice Requires="a14">
          <p:sp>
            <p:nvSpPr>
              <p:cNvPr id="5" name="Rectangular Callout 4"/>
              <p:cNvSpPr/>
              <p:nvPr/>
            </p:nvSpPr>
            <p:spPr>
              <a:xfrm>
                <a:off x="5992394" y="-27856"/>
                <a:ext cx="2819400" cy="1586653"/>
              </a:xfrm>
              <a:prstGeom prst="wedgeRectCallout">
                <a:avLst/>
              </a:prstGeom>
              <a:solidFill>
                <a:srgbClr val="FFE5E5"/>
              </a:solidFill>
              <a:ln>
                <a:solidFill>
                  <a:srgbClr val="FF0000"/>
                </a:solidFill>
              </a:ln>
            </p:spPr>
            <p:txBody>
              <a:bodyPr wrap="square">
                <a:spAutoFit/>
              </a:bodyPr>
              <a:lstStyle/>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l-GR"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𝑎𝑣𝑔</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Sub>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oMath>
                </a14:m>
                <a:endParaRPr kumimoji="0" lang="en-US"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d>
                      <m:d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sub>
                        </m:sSub>
                      </m:e>
                    </m:d>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oMath>
                </a14:m>
                <a:endParaRPr kumimoji="0" lang="el-GR"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sSup>
                      <m:s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e>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Rectangular Callout 4"/>
              <p:cNvSpPr>
                <a:spLocks noRot="1" noChangeAspect="1" noMove="1" noResize="1" noEditPoints="1" noAdjustHandles="1" noChangeArrowheads="1" noChangeShapeType="1" noTextEdit="1"/>
              </p:cNvSpPr>
              <p:nvPr/>
            </p:nvSpPr>
            <p:spPr>
              <a:xfrm>
                <a:off x="5992394" y="-27856"/>
                <a:ext cx="2819400" cy="1586653"/>
              </a:xfrm>
              <a:prstGeom prst="wedgeRectCallout">
                <a:avLst/>
              </a:prstGeom>
              <a:blipFill rotWithShape="0">
                <a:blip r:embed="rId5"/>
                <a:stretch>
                  <a:fillRect/>
                </a:stretch>
              </a:blipFill>
              <a:ln>
                <a:solidFill>
                  <a:srgbClr val="FF0000"/>
                </a:solidFill>
              </a:ln>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525960" y="52200"/>
              <a:ext cx="7868880" cy="6804000"/>
            </p14:xfrm>
          </p:contentPart>
        </mc:Choice>
        <mc:Fallback xmlns="">
          <p:pic>
            <p:nvPicPr>
              <p:cNvPr id="6" name="Ink 5"/>
              <p:cNvPicPr/>
              <p:nvPr/>
            </p:nvPicPr>
            <p:blipFill>
              <a:blip r:embed="rId7"/>
              <a:stretch>
                <a:fillRect/>
              </a:stretch>
            </p:blipFill>
            <p:spPr>
              <a:xfrm>
                <a:off x="518040" y="42840"/>
                <a:ext cx="7886160" cy="6822720"/>
              </a:xfrm>
              <a:prstGeom prst="rect">
                <a:avLst/>
              </a:prstGeom>
            </p:spPr>
          </p:pic>
        </mc:Fallback>
      </mc:AlternateContent>
    </p:spTree>
    <p:extLst>
      <p:ext uri="{BB962C8B-B14F-4D97-AF65-F5344CB8AC3E}">
        <p14:creationId xmlns:p14="http://schemas.microsoft.com/office/powerpoint/2010/main" val="4288152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Μηχανική</a:t>
            </a:r>
            <a:endParaRPr lang="en-US" dirty="0"/>
          </a:p>
          <a:p>
            <a:endParaRPr lang="el-GR" dirty="0"/>
          </a:p>
          <a:p>
            <a:r>
              <a:rPr lang="el-GR" b="1" dirty="0">
                <a:effectLst>
                  <a:outerShdw blurRad="38100" dist="38100" dir="2700000" algn="tl">
                    <a:srgbClr val="000000">
                      <a:alpha val="43137"/>
                    </a:srgbClr>
                  </a:outerShdw>
                </a:effectLst>
              </a:rPr>
              <a:t>Κίνηση σε Δυο Διαστάσεις</a:t>
            </a:r>
          </a:p>
          <a:p>
            <a:endParaRPr lang="el-GR" dirty="0"/>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71" y="1905002"/>
            <a:ext cx="4124463" cy="2955983"/>
          </a:xfrm>
          <a:prstGeom prst="rect">
            <a:avLst/>
          </a:prstGeom>
          <a:ln>
            <a:noFill/>
          </a:ln>
          <a:effectLst>
            <a:softEdge rad="112500"/>
          </a:effectLst>
        </p:spPr>
      </p:pic>
      <p:sp>
        <p:nvSpPr>
          <p:cNvPr id="8" name="TextBox 7"/>
          <p:cNvSpPr txBox="1"/>
          <p:nvPr/>
        </p:nvSpPr>
        <p:spPr>
          <a:xfrm>
            <a:off x="152401" y="4863406"/>
            <a:ext cx="4285172" cy="739177"/>
          </a:xfrm>
          <a:prstGeom prst="rect">
            <a:avLst/>
          </a:prstGeom>
          <a:noFill/>
        </p:spPr>
        <p:txBody>
          <a:bodyPr wrap="square" rtlCol="0">
            <a:spAutoFit/>
          </a:bodyPr>
          <a:lstStyle/>
          <a:p>
            <a:pPr algn="just">
              <a:defRPr/>
            </a:pPr>
            <a:r>
              <a:rPr lang="el-GR" sz="1051" dirty="0">
                <a:solidFill>
                  <a:prstClr val="black"/>
                </a:solidFill>
                <a:latin typeface="Cambria" panose="02040503050406030204" pitchFamily="18" charset="0"/>
              </a:rPr>
              <a:t>Εικόνα: Στην εκτέλεση πέναλτι, ο ποδοσφαιριστής </a:t>
            </a:r>
            <a:r>
              <a:rPr lang="en-US" sz="1051" dirty="0">
                <a:solidFill>
                  <a:prstClr val="black"/>
                </a:solidFill>
                <a:latin typeface="Cambria" panose="02040503050406030204" pitchFamily="18" charset="0"/>
              </a:rPr>
              <a:t> </a:t>
            </a:r>
            <a:r>
              <a:rPr lang="el-GR" sz="1051" dirty="0">
                <a:solidFill>
                  <a:prstClr val="black"/>
                </a:solidFill>
                <a:latin typeface="Cambria" panose="02040503050406030204" pitchFamily="18" charset="0"/>
              </a:rPr>
              <a:t>κτυπά ακίνητη μπάλα, με σκοπό να της δώσει ταχύτητα</a:t>
            </a:r>
            <a:r>
              <a:rPr lang="en-US" sz="1051" dirty="0">
                <a:solidFill>
                  <a:prstClr val="black"/>
                </a:solidFill>
                <a:latin typeface="Cambria" panose="02040503050406030204" pitchFamily="18" charset="0"/>
              </a:rPr>
              <a:t> </a:t>
            </a:r>
            <a:r>
              <a:rPr lang="el-GR" sz="1051" dirty="0">
                <a:solidFill>
                  <a:prstClr val="black"/>
                </a:solidFill>
                <a:latin typeface="Cambria" panose="02040503050406030204" pitchFamily="18" charset="0"/>
              </a:rPr>
              <a:t>και κατεύθυνση ώστε να σκοράρει. Υπό προϋποθέσεις, η εκτέλεση μπορεί να ιδωθεί ως κίνηση σε δυο (αντί τρείς) διαστάσεις.</a:t>
            </a:r>
            <a:endParaRPr lang="en-US" sz="1051" dirty="0">
              <a:solidFill>
                <a:prstClr val="black"/>
              </a:solidFill>
              <a:latin typeface="Cambria" panose="02040503050406030204" pitchFamily="18" charset="0"/>
            </a:endParaRPr>
          </a:p>
        </p:txBody>
      </p:sp>
    </p:spTree>
    <p:extLst>
      <p:ext uri="{BB962C8B-B14F-4D97-AF65-F5344CB8AC3E}">
        <p14:creationId xmlns:p14="http://schemas.microsoft.com/office/powerpoint/2010/main" val="1276055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692" y="1371600"/>
                <a:ext cx="7719508" cy="4178749"/>
              </a:xfrm>
            </p:spPr>
            <p:txBody>
              <a:bodyPr>
                <a:normAutofit/>
              </a:bodyPr>
              <a:lstStyle/>
              <a:p>
                <a:r>
                  <a:rPr lang="el-GR" b="1" u="sng" dirty="0"/>
                  <a:t>Παράδειγμα - Λύση</a:t>
                </a:r>
                <a:r>
                  <a:rPr lang="el-GR" dirty="0"/>
                  <a:t>:</a:t>
                </a:r>
              </a:p>
              <a:p>
                <a:r>
                  <a:rPr lang="el-GR" sz="1800" dirty="0"/>
                  <a:t>Ένα σωματίδιο κινείται στο </a:t>
                </a:r>
                <a14:m>
                  <m:oMath xmlns:m="http://schemas.openxmlformats.org/officeDocument/2006/math">
                    <m:r>
                      <a:rPr lang="en-US" sz="1800" i="1" dirty="0" smtClean="0">
                        <a:latin typeface="Cambria Math" panose="02040503050406030204" pitchFamily="18" charset="0"/>
                      </a:rPr>
                      <m:t>𝑥𝑦</m:t>
                    </m:r>
                  </m:oMath>
                </a14:m>
                <a:r>
                  <a:rPr lang="en-US" sz="1800" dirty="0"/>
                  <a:t> </a:t>
                </a:r>
                <a:r>
                  <a:rPr lang="el-GR" sz="1800" dirty="0"/>
                  <a:t>επίπεδο, ξεκινώντας από το (0,0) και με αρχική ταχύτητα </a:t>
                </a:r>
                <a14:m>
                  <m:oMath xmlns:m="http://schemas.openxmlformats.org/officeDocument/2006/math">
                    <m:r>
                      <a:rPr lang="en-US" sz="1800" i="1" dirty="0" smtClean="0">
                        <a:latin typeface="Cambria Math" panose="02040503050406030204" pitchFamily="18" charset="0"/>
                      </a:rPr>
                      <m:t>2</m:t>
                    </m:r>
                    <m:r>
                      <a:rPr lang="en-US" sz="1800" b="0" i="1" dirty="0" smtClean="0">
                        <a:latin typeface="Cambria Math" panose="02040503050406030204" pitchFamily="18" charset="0"/>
                      </a:rPr>
                      <m:t>0</m:t>
                    </m:r>
                    <m:r>
                      <m:rPr>
                        <m:sty m:val="p"/>
                      </m:rPr>
                      <a:rPr lang="en-US" sz="1800">
                        <a:latin typeface="Cambria Math" panose="02040503050406030204" pitchFamily="18" charset="0"/>
                      </a:rPr>
                      <m:t>m</m:t>
                    </m:r>
                    <m:r>
                      <a:rPr lang="en-US" sz="1800">
                        <a:latin typeface="Cambria Math" panose="02040503050406030204" pitchFamily="18" charset="0"/>
                      </a:rPr>
                      <m:t>/</m:t>
                    </m:r>
                    <m:r>
                      <m:rPr>
                        <m:sty m:val="p"/>
                      </m:rPr>
                      <a:rPr lang="en-US" sz="1800" b="0" i="0" smtClean="0">
                        <a:latin typeface="Cambria Math" panose="02040503050406030204" pitchFamily="18" charset="0"/>
                      </a:rPr>
                      <m:t>s</m:t>
                    </m:r>
                  </m:oMath>
                </a14:m>
                <a:r>
                  <a:rPr lang="en-US" sz="1800" dirty="0"/>
                  <a:t> </a:t>
                </a:r>
                <a:r>
                  <a:rPr lang="el-GR" sz="1800" dirty="0"/>
                  <a:t>στον </a:t>
                </a:r>
                <a:r>
                  <a:rPr lang="en-US" sz="1800" dirty="0"/>
                  <a:t>x-</a:t>
                </a:r>
                <a:r>
                  <a:rPr lang="el-GR" sz="1800" dirty="0"/>
                  <a:t>άξονα, και </a:t>
                </a:r>
                <a14:m>
                  <m:oMath xmlns:m="http://schemas.openxmlformats.org/officeDocument/2006/math">
                    <m:r>
                      <a:rPr lang="en-US" sz="1800" i="1" dirty="0" smtClean="0">
                        <a:latin typeface="Cambria Math" panose="02040503050406030204" pitchFamily="18" charset="0"/>
                      </a:rPr>
                      <m:t>−</m:t>
                    </m:r>
                    <m:r>
                      <a:rPr lang="en-US" sz="1800" b="0" i="1" dirty="0" smtClean="0">
                        <a:latin typeface="Cambria Math" panose="02040503050406030204" pitchFamily="18" charset="0"/>
                      </a:rPr>
                      <m:t>15</m:t>
                    </m:r>
                    <m:r>
                      <m:rPr>
                        <m:sty m:val="p"/>
                      </m:rPr>
                      <a:rPr lang="en-US" sz="1800">
                        <a:latin typeface="Cambria Math" panose="02040503050406030204" pitchFamily="18" charset="0"/>
                      </a:rPr>
                      <m:t>m</m:t>
                    </m:r>
                    <m:r>
                      <a:rPr lang="en-US" sz="1800">
                        <a:latin typeface="Cambria Math" panose="02040503050406030204" pitchFamily="18" charset="0"/>
                      </a:rPr>
                      <m:t>/</m:t>
                    </m:r>
                    <m:r>
                      <m:rPr>
                        <m:sty m:val="p"/>
                      </m:rPr>
                      <a:rPr lang="en-US" sz="1800" b="0" i="0" smtClean="0">
                        <a:latin typeface="Cambria Math" panose="02040503050406030204" pitchFamily="18" charset="0"/>
                      </a:rPr>
                      <m:t>s</m:t>
                    </m:r>
                  </m:oMath>
                </a14:m>
                <a:r>
                  <a:rPr lang="en-US" sz="1800" dirty="0"/>
                  <a:t> </a:t>
                </a:r>
                <a:r>
                  <a:rPr lang="el-GR" sz="1800" dirty="0"/>
                  <a:t>στον </a:t>
                </a:r>
                <a:r>
                  <a:rPr lang="en-US" sz="1800" dirty="0"/>
                  <a:t>y-</a:t>
                </a:r>
                <a:r>
                  <a:rPr lang="el-GR" sz="1800" dirty="0"/>
                  <a:t>άξονα.</a:t>
                </a:r>
                <a:r>
                  <a:rPr lang="en-US" sz="1800" dirty="0"/>
                  <a:t> </a:t>
                </a:r>
                <a:r>
                  <a:rPr lang="el-GR" sz="1800" dirty="0"/>
                  <a:t>Το σωματίδιο υφίσταται επιτάχυνση μόνο στον </a:t>
                </a:r>
                <a:r>
                  <a:rPr lang="en-US" sz="1800" dirty="0"/>
                  <a:t>x-</a:t>
                </a:r>
                <a:r>
                  <a:rPr lang="el-GR" sz="1800" dirty="0"/>
                  <a:t>άξονα ως</a:t>
                </a:r>
                <a:r>
                  <a:rPr lang="en-US" sz="1800" dirty="0"/>
                  <a:t> </a:t>
                </a:r>
                <a14:m>
                  <m:oMath xmlns:m="http://schemas.openxmlformats.org/officeDocument/2006/math">
                    <m:sSub>
                      <m:sSubPr>
                        <m:ctrlPr>
                          <a:rPr lang="en-US" sz="1800" b="0" i="1" dirty="0"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1" i="1" smtClean="0">
                                <a:latin typeface="Cambria Math" panose="02040503050406030204" pitchFamily="18" charset="0"/>
                              </a:rPr>
                              <m:t>𝒂</m:t>
                            </m:r>
                          </m:e>
                        </m:acc>
                      </m:e>
                      <m:sub>
                        <m:r>
                          <a:rPr lang="en-US" b="0" i="1" dirty="0" smtClean="0">
                            <a:latin typeface="Cambria Math" panose="02040503050406030204" pitchFamily="18" charset="0"/>
                          </a:rPr>
                          <m:t>𝑥</m:t>
                        </m:r>
                      </m:sub>
                    </m:sSub>
                    <m:r>
                      <a:rPr lang="en-US" sz="1800" b="0" i="1" smtClean="0">
                        <a:latin typeface="Cambria Math" panose="02040503050406030204" pitchFamily="18" charset="0"/>
                      </a:rPr>
                      <m:t>=</m:t>
                    </m:r>
                    <m:r>
                      <a:rPr lang="en-US" sz="1800" i="1">
                        <a:latin typeface="Cambria Math" panose="02040503050406030204" pitchFamily="18" charset="0"/>
                      </a:rPr>
                      <m:t>(4 </m:t>
                    </m:r>
                    <m:r>
                      <m:rPr>
                        <m:sty m:val="p"/>
                      </m:rPr>
                      <a:rPr lang="en-US" sz="1800">
                        <a:latin typeface="Cambria Math" panose="02040503050406030204" pitchFamily="18" charset="0"/>
                      </a:rPr>
                      <m:t>m</m:t>
                    </m:r>
                    <m:r>
                      <a:rPr lang="en-US" sz="180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𝑠</m:t>
                        </m:r>
                      </m:e>
                      <m:sup>
                        <m:r>
                          <a:rPr lang="en-US" sz="1800" i="1">
                            <a:latin typeface="Cambria Math" panose="02040503050406030204" pitchFamily="18" charset="0"/>
                          </a:rPr>
                          <m:t>2</m:t>
                        </m:r>
                      </m:sup>
                    </m:sSup>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𝑖</m:t>
                        </m:r>
                      </m:e>
                    </m:acc>
                  </m:oMath>
                </a14:m>
                <a:r>
                  <a:rPr lang="en-US" sz="1800" dirty="0"/>
                  <a:t>.</a:t>
                </a:r>
                <a:r>
                  <a:rPr lang="el-GR" sz="1800" dirty="0"/>
                  <a:t/>
                </a:r>
                <a:br>
                  <a:rPr lang="el-GR" sz="1800" dirty="0"/>
                </a:br>
                <a:r>
                  <a:rPr lang="el-GR" sz="1800" dirty="0"/>
                  <a:t>Β) Βρείτε την ταχύτητα</a:t>
                </a:r>
                <a:r>
                  <a:rPr lang="en-US" sz="1800" dirty="0"/>
                  <a:t> </a:t>
                </a:r>
                <a:r>
                  <a:rPr lang="el-GR" sz="1800" dirty="0"/>
                  <a:t>σε μέτρο και κατεύθυνση</a:t>
                </a:r>
                <a:r>
                  <a:rPr lang="en-US" sz="1800" dirty="0"/>
                  <a:t> </a:t>
                </a:r>
                <a:r>
                  <a:rPr lang="el-GR" sz="1800" dirty="0"/>
                  <a:t>όταν </a:t>
                </a:r>
                <a14:m>
                  <m:oMath xmlns:m="http://schemas.openxmlformats.org/officeDocument/2006/math">
                    <m:r>
                      <a:rPr lang="en-US" sz="1800" b="0" i="1" smtClean="0">
                        <a:latin typeface="Cambria Math" panose="02040503050406030204" pitchFamily="18" charset="0"/>
                      </a:rPr>
                      <m:t>𝑡</m:t>
                    </m:r>
                    <m:r>
                      <a:rPr lang="en-US" sz="1800" b="0" i="1" smtClean="0">
                        <a:latin typeface="Cambria Math" panose="02040503050406030204" pitchFamily="18" charset="0"/>
                      </a:rPr>
                      <m:t>=5</m:t>
                    </m:r>
                    <m:r>
                      <a:rPr lang="en-US" sz="1800" b="0" i="1" smtClean="0">
                        <a:latin typeface="Cambria Math" panose="02040503050406030204" pitchFamily="18" charset="0"/>
                      </a:rPr>
                      <m:t>𝑠</m:t>
                    </m:r>
                  </m:oMath>
                </a14:m>
                <a:r>
                  <a:rPr lang="el-GR" sz="1800" dirty="0"/>
                  <a:t>, δηλ. τη γωνία</a:t>
                </a:r>
                <a:r>
                  <a:rPr lang="en-US" sz="1800" dirty="0"/>
                  <a:t> </a:t>
                </a:r>
                <a:r>
                  <a:rPr lang="el-GR" sz="1800" dirty="0"/>
                  <a:t>του διανύσματος της</a:t>
                </a:r>
                <a:r>
                  <a:rPr lang="en-US" sz="1800" dirty="0"/>
                  <a:t> </a:t>
                </a:r>
                <a:r>
                  <a:rPr lang="el-GR" sz="1800" dirty="0"/>
                  <a:t>ταχύτητας με τον άξονα</a:t>
                </a:r>
                <a:r>
                  <a:rPr lang="en-US" sz="1800" dirty="0"/>
                  <a:t> </a:t>
                </a:r>
                <a:r>
                  <a:rPr lang="el-GR" sz="1800" dirty="0"/>
                  <a:t>των </a:t>
                </a:r>
                <a:r>
                  <a:rPr lang="en-US" sz="1800" dirty="0"/>
                  <a:t>x.</a:t>
                </a:r>
                <a:br>
                  <a:rPr lang="en-US" sz="1800" dirty="0"/>
                </a:br>
                <a:endParaRPr lang="en-US" sz="1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692" y="1371600"/>
                <a:ext cx="7719508" cy="4178749"/>
              </a:xfrm>
              <a:blipFill>
                <a:blip r:embed="rId3"/>
                <a:stretch>
                  <a:fillRect t="-1168"/>
                </a:stretch>
              </a:blipFill>
            </p:spPr>
            <p:txBody>
              <a:bodyPr/>
              <a:lstStyle/>
              <a:p>
                <a:r>
                  <a:rPr lang="en-US">
                    <a:noFill/>
                  </a:rPr>
                  <a:t> </a:t>
                </a:r>
              </a:p>
            </p:txBody>
          </p:sp>
        </mc:Fallback>
      </mc:AlternateContent>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3200400"/>
            <a:ext cx="4168920" cy="2147482"/>
          </a:xfrm>
          <a:prstGeom prst="rect">
            <a:avLst/>
          </a:prstGeom>
        </p:spPr>
      </p:pic>
      <mc:AlternateContent xmlns:mc="http://schemas.openxmlformats.org/markup-compatibility/2006" xmlns:a14="http://schemas.microsoft.com/office/drawing/2010/main">
        <mc:Choice Requires="a14">
          <p:sp>
            <p:nvSpPr>
              <p:cNvPr id="5" name="Rectangular Callout 4"/>
              <p:cNvSpPr/>
              <p:nvPr/>
            </p:nvSpPr>
            <p:spPr>
              <a:xfrm>
                <a:off x="5992394" y="-27856"/>
                <a:ext cx="2819400" cy="1586653"/>
              </a:xfrm>
              <a:prstGeom prst="wedgeRectCallout">
                <a:avLst/>
              </a:prstGeom>
              <a:solidFill>
                <a:srgbClr val="FFE5E5"/>
              </a:solidFill>
              <a:ln>
                <a:solidFill>
                  <a:srgbClr val="FF0000"/>
                </a:solidFill>
              </a:ln>
            </p:spPr>
            <p:txBody>
              <a:bodyPr wrap="square">
                <a:spAutoFit/>
              </a:bodyPr>
              <a:lstStyle/>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l-GR"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𝑎𝑣𝑔</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Sub>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oMath>
                </a14:m>
                <a:endParaRPr kumimoji="0" lang="en-US"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d>
                      <m:d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sub>
                        </m:sSub>
                      </m:e>
                    </m:d>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oMath>
                </a14:m>
                <a:endParaRPr kumimoji="0" lang="el-GR"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sSup>
                      <m:s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e>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Rectangular Callout 4"/>
              <p:cNvSpPr>
                <a:spLocks noRot="1" noChangeAspect="1" noMove="1" noResize="1" noEditPoints="1" noAdjustHandles="1" noChangeArrowheads="1" noChangeShapeType="1" noTextEdit="1"/>
              </p:cNvSpPr>
              <p:nvPr/>
            </p:nvSpPr>
            <p:spPr>
              <a:xfrm>
                <a:off x="5992394" y="-27856"/>
                <a:ext cx="2819400" cy="1586653"/>
              </a:xfrm>
              <a:prstGeom prst="wedgeRectCallout">
                <a:avLst/>
              </a:prstGeom>
              <a:blipFill rotWithShape="0">
                <a:blip r:embed="rId5"/>
                <a:stretch>
                  <a:fillRect/>
                </a:stretch>
              </a:blipFill>
              <a:ln>
                <a:solidFill>
                  <a:srgbClr val="FF0000"/>
                </a:solidFill>
              </a:ln>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636120" y="3306240"/>
              <a:ext cx="7972920" cy="3549960"/>
            </p14:xfrm>
          </p:contentPart>
        </mc:Choice>
        <mc:Fallback xmlns="">
          <p:pic>
            <p:nvPicPr>
              <p:cNvPr id="6" name="Ink 5"/>
              <p:cNvPicPr/>
              <p:nvPr/>
            </p:nvPicPr>
            <p:blipFill>
              <a:blip r:embed="rId7"/>
              <a:stretch>
                <a:fillRect/>
              </a:stretch>
            </p:blipFill>
            <p:spPr>
              <a:xfrm>
                <a:off x="625320" y="3297960"/>
                <a:ext cx="7989120" cy="3567600"/>
              </a:xfrm>
              <a:prstGeom prst="rect">
                <a:avLst/>
              </a:prstGeom>
            </p:spPr>
          </p:pic>
        </mc:Fallback>
      </mc:AlternateContent>
    </p:spTree>
    <p:extLst>
      <p:ext uri="{BB962C8B-B14F-4D97-AF65-F5344CB8AC3E}">
        <p14:creationId xmlns:p14="http://schemas.microsoft.com/office/powerpoint/2010/main" val="4292977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692" y="1371600"/>
                <a:ext cx="7414708" cy="4178749"/>
              </a:xfrm>
            </p:spPr>
            <p:txBody>
              <a:bodyPr>
                <a:normAutofit/>
              </a:bodyPr>
              <a:lstStyle/>
              <a:p>
                <a:r>
                  <a:rPr lang="el-GR" b="1" u="sng" dirty="0"/>
                  <a:t>Παράδειγμα - Λύση</a:t>
                </a:r>
                <a:r>
                  <a:rPr lang="el-GR" dirty="0"/>
                  <a:t>:</a:t>
                </a:r>
              </a:p>
              <a:p>
                <a:r>
                  <a:rPr lang="el-GR" sz="1800" dirty="0"/>
                  <a:t>Ένα σωματίδιο κινείται στο </a:t>
                </a:r>
                <a14:m>
                  <m:oMath xmlns:m="http://schemas.openxmlformats.org/officeDocument/2006/math">
                    <m:r>
                      <a:rPr lang="en-US" sz="1800" i="1" dirty="0" smtClean="0">
                        <a:latin typeface="Cambria Math" panose="02040503050406030204" pitchFamily="18" charset="0"/>
                      </a:rPr>
                      <m:t>𝑥𝑦</m:t>
                    </m:r>
                  </m:oMath>
                </a14:m>
                <a:r>
                  <a:rPr lang="en-US" sz="1800" dirty="0"/>
                  <a:t> </a:t>
                </a:r>
                <a:r>
                  <a:rPr lang="el-GR" sz="1800" dirty="0"/>
                  <a:t>επίπεδο, ξεκινώντας από το (0,0) και με αρχική ταχύτητα </a:t>
                </a:r>
                <a14:m>
                  <m:oMath xmlns:m="http://schemas.openxmlformats.org/officeDocument/2006/math">
                    <m:r>
                      <a:rPr lang="en-US" sz="1800" i="1" dirty="0" smtClean="0">
                        <a:latin typeface="Cambria Math" panose="02040503050406030204" pitchFamily="18" charset="0"/>
                      </a:rPr>
                      <m:t>2</m:t>
                    </m:r>
                    <m:r>
                      <a:rPr lang="en-US" sz="1800" b="0" i="1" dirty="0" smtClean="0">
                        <a:latin typeface="Cambria Math" panose="02040503050406030204" pitchFamily="18" charset="0"/>
                      </a:rPr>
                      <m:t>0</m:t>
                    </m:r>
                    <m:r>
                      <m:rPr>
                        <m:sty m:val="p"/>
                      </m:rPr>
                      <a:rPr lang="en-US" sz="1800">
                        <a:latin typeface="Cambria Math" panose="02040503050406030204" pitchFamily="18" charset="0"/>
                      </a:rPr>
                      <m:t>m</m:t>
                    </m:r>
                    <m:r>
                      <a:rPr lang="en-US" sz="1800">
                        <a:latin typeface="Cambria Math" panose="02040503050406030204" pitchFamily="18" charset="0"/>
                      </a:rPr>
                      <m:t>/</m:t>
                    </m:r>
                    <m:r>
                      <m:rPr>
                        <m:sty m:val="p"/>
                      </m:rPr>
                      <a:rPr lang="en-US" sz="1800" b="0" i="0" smtClean="0">
                        <a:latin typeface="Cambria Math" panose="02040503050406030204" pitchFamily="18" charset="0"/>
                      </a:rPr>
                      <m:t>s</m:t>
                    </m:r>
                  </m:oMath>
                </a14:m>
                <a:r>
                  <a:rPr lang="en-US" sz="1800" dirty="0"/>
                  <a:t> </a:t>
                </a:r>
                <a:r>
                  <a:rPr lang="el-GR" sz="1800" dirty="0"/>
                  <a:t>στον </a:t>
                </a:r>
                <a:r>
                  <a:rPr lang="en-US" sz="1800" dirty="0"/>
                  <a:t>x-</a:t>
                </a:r>
                <a:r>
                  <a:rPr lang="el-GR" sz="1800" dirty="0"/>
                  <a:t>άξονα, και </a:t>
                </a:r>
                <a14:m>
                  <m:oMath xmlns:m="http://schemas.openxmlformats.org/officeDocument/2006/math">
                    <m:r>
                      <a:rPr lang="en-US" sz="1800" i="1" dirty="0" smtClean="0">
                        <a:latin typeface="Cambria Math" panose="02040503050406030204" pitchFamily="18" charset="0"/>
                      </a:rPr>
                      <m:t>−</m:t>
                    </m:r>
                    <m:r>
                      <a:rPr lang="en-US" sz="1800" b="0" i="1" dirty="0" smtClean="0">
                        <a:latin typeface="Cambria Math" panose="02040503050406030204" pitchFamily="18" charset="0"/>
                      </a:rPr>
                      <m:t>15</m:t>
                    </m:r>
                    <m:r>
                      <m:rPr>
                        <m:sty m:val="p"/>
                      </m:rPr>
                      <a:rPr lang="en-US" sz="1800">
                        <a:latin typeface="Cambria Math" panose="02040503050406030204" pitchFamily="18" charset="0"/>
                      </a:rPr>
                      <m:t>m</m:t>
                    </m:r>
                    <m:r>
                      <a:rPr lang="en-US" sz="1800">
                        <a:latin typeface="Cambria Math" panose="02040503050406030204" pitchFamily="18" charset="0"/>
                      </a:rPr>
                      <m:t>/</m:t>
                    </m:r>
                    <m:r>
                      <m:rPr>
                        <m:sty m:val="p"/>
                      </m:rPr>
                      <a:rPr lang="en-US" sz="1800" b="0" i="0" smtClean="0">
                        <a:latin typeface="Cambria Math" panose="02040503050406030204" pitchFamily="18" charset="0"/>
                      </a:rPr>
                      <m:t>s</m:t>
                    </m:r>
                  </m:oMath>
                </a14:m>
                <a:r>
                  <a:rPr lang="en-US" sz="1800" dirty="0"/>
                  <a:t> </a:t>
                </a:r>
                <a:r>
                  <a:rPr lang="el-GR" sz="1800" dirty="0"/>
                  <a:t>στον </a:t>
                </a:r>
                <a:r>
                  <a:rPr lang="en-US" sz="1800" dirty="0"/>
                  <a:t>y-</a:t>
                </a:r>
                <a:r>
                  <a:rPr lang="el-GR" sz="1800" dirty="0"/>
                  <a:t>άξονα.</a:t>
                </a:r>
                <a:r>
                  <a:rPr lang="en-US" sz="1800" dirty="0"/>
                  <a:t> </a:t>
                </a:r>
                <a:r>
                  <a:rPr lang="el-GR" sz="1800" dirty="0"/>
                  <a:t>Το σωματίδιο υφίσταται επιτάχυνση μόνο στον </a:t>
                </a:r>
                <a:r>
                  <a:rPr lang="en-US" sz="1800" dirty="0"/>
                  <a:t>x-</a:t>
                </a:r>
                <a:r>
                  <a:rPr lang="el-GR" sz="1800" dirty="0"/>
                  <a:t>άξονα ως</a:t>
                </a:r>
                <a:r>
                  <a:rPr lang="en-US" sz="1800" dirty="0"/>
                  <a:t> </a:t>
                </a:r>
                <a14:m>
                  <m:oMath xmlns:m="http://schemas.openxmlformats.org/officeDocument/2006/math">
                    <m:sSub>
                      <m:sSubPr>
                        <m:ctrlPr>
                          <a:rPr lang="en-US" sz="1800" i="1" dirty="0">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b="1" i="1">
                                <a:latin typeface="Cambria Math" panose="02040503050406030204" pitchFamily="18" charset="0"/>
                              </a:rPr>
                              <m:t>𝒂</m:t>
                            </m:r>
                          </m:e>
                        </m:acc>
                      </m:e>
                      <m:sub>
                        <m:r>
                          <a:rPr lang="en-US" sz="1800" i="1" dirty="0">
                            <a:latin typeface="Cambria Math" panose="02040503050406030204" pitchFamily="18" charset="0"/>
                          </a:rPr>
                          <m:t>𝑥</m:t>
                        </m:r>
                      </m:sub>
                    </m:sSub>
                    <m:r>
                      <a:rPr lang="en-US" sz="1800" i="1">
                        <a:latin typeface="Cambria Math" panose="02040503050406030204" pitchFamily="18" charset="0"/>
                      </a:rPr>
                      <m:t>=(4 </m:t>
                    </m:r>
                    <m:r>
                      <m:rPr>
                        <m:sty m:val="p"/>
                      </m:rPr>
                      <a:rPr lang="en-US" sz="1800">
                        <a:latin typeface="Cambria Math" panose="02040503050406030204" pitchFamily="18" charset="0"/>
                      </a:rPr>
                      <m:t>m</m:t>
                    </m:r>
                    <m:r>
                      <a:rPr lang="en-US" sz="180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𝑠</m:t>
                        </m:r>
                      </m:e>
                      <m:sup>
                        <m:r>
                          <a:rPr lang="en-US" sz="1800" i="1">
                            <a:latin typeface="Cambria Math" panose="02040503050406030204" pitchFamily="18" charset="0"/>
                          </a:rPr>
                          <m:t>2</m:t>
                        </m:r>
                      </m:sup>
                    </m:sSup>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𝑖</m:t>
                        </m:r>
                      </m:e>
                    </m:acc>
                  </m:oMath>
                </a14:m>
                <a:r>
                  <a:rPr lang="en-US" sz="1800" dirty="0"/>
                  <a:t>.</a:t>
                </a:r>
                <a:br>
                  <a:rPr lang="en-US" sz="1800" dirty="0"/>
                </a:br>
                <a:r>
                  <a:rPr lang="el-GR" sz="1800" dirty="0"/>
                  <a:t>Γ) Βρείτε τις </a:t>
                </a:r>
                <a14:m>
                  <m:oMath xmlns:m="http://schemas.openxmlformats.org/officeDocument/2006/math">
                    <m:r>
                      <a:rPr lang="en-US" sz="1800" i="1" dirty="0" smtClean="0">
                        <a:latin typeface="Cambria Math" panose="02040503050406030204" pitchFamily="18" charset="0"/>
                      </a:rPr>
                      <m:t>𝑥</m:t>
                    </m:r>
                    <m:r>
                      <a:rPr lang="en-US" sz="1800" i="1" dirty="0" smtClean="0">
                        <a:latin typeface="Cambria Math" panose="02040503050406030204" pitchFamily="18" charset="0"/>
                      </a:rPr>
                      <m:t>,</m:t>
                    </m:r>
                    <m:r>
                      <a:rPr lang="en-US" sz="1800" i="1" dirty="0" smtClean="0">
                        <a:latin typeface="Cambria Math" panose="02040503050406030204" pitchFamily="18" charset="0"/>
                      </a:rPr>
                      <m:t>𝑦</m:t>
                    </m:r>
                  </m:oMath>
                </a14:m>
                <a:r>
                  <a:rPr lang="en-US" sz="1800" dirty="0"/>
                  <a:t> </a:t>
                </a:r>
                <a:r>
                  <a:rPr lang="el-GR" sz="1800" dirty="0"/>
                  <a:t>συντεταγμένες του σωματιδίου για</a:t>
                </a:r>
                <a:r>
                  <a:rPr lang="en-US" sz="1800" dirty="0"/>
                  <a:t> </a:t>
                </a:r>
                <a:r>
                  <a:rPr lang="el-GR" sz="1800" dirty="0"/>
                  <a:t>κάθε χρονική στιγμή </a:t>
                </a:r>
                <a14:m>
                  <m:oMath xmlns:m="http://schemas.openxmlformats.org/officeDocument/2006/math">
                    <m:r>
                      <a:rPr lang="en-US" sz="1800" i="1">
                        <a:latin typeface="Cambria Math" panose="02040503050406030204" pitchFamily="18" charset="0"/>
                      </a:rPr>
                      <m:t>𝑡</m:t>
                    </m:r>
                  </m:oMath>
                </a14:m>
                <a:r>
                  <a:rPr lang="el-GR" sz="1800" dirty="0"/>
                  <a:t>, και</a:t>
                </a:r>
                <a:r>
                  <a:rPr lang="en-US" sz="1800" dirty="0"/>
                  <a:t> </a:t>
                </a:r>
                <a:r>
                  <a:rPr lang="el-GR" sz="1800" dirty="0"/>
                  <a:t>το διάνυσμα θέσης </a:t>
                </a:r>
                <a14:m>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𝑟</m:t>
                        </m:r>
                      </m:e>
                    </m:acc>
                  </m:oMath>
                </a14:m>
                <a:r>
                  <a:rPr lang="en-US" sz="1800" dirty="0"/>
                  <a:t>.</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692" y="1371600"/>
                <a:ext cx="7414708" cy="4178749"/>
              </a:xfrm>
              <a:blipFill>
                <a:blip r:embed="rId3"/>
                <a:stretch>
                  <a:fillRect t="-1168" r="-3040"/>
                </a:stretch>
              </a:blipFill>
            </p:spPr>
            <p:txBody>
              <a:bodyPr/>
              <a:lstStyle/>
              <a:p>
                <a:r>
                  <a:rPr lang="en-US">
                    <a:noFill/>
                  </a:rPr>
                  <a:t> </a:t>
                </a:r>
              </a:p>
            </p:txBody>
          </p:sp>
        </mc:Fallback>
      </mc:AlternateContent>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961" y="2895600"/>
            <a:ext cx="4585753" cy="2362200"/>
          </a:xfrm>
          <a:prstGeom prst="rect">
            <a:avLst/>
          </a:prstGeom>
        </p:spPr>
      </p:pic>
      <mc:AlternateContent xmlns:mc="http://schemas.openxmlformats.org/markup-compatibility/2006" xmlns:a14="http://schemas.microsoft.com/office/drawing/2010/main">
        <mc:Choice Requires="a14">
          <p:sp>
            <p:nvSpPr>
              <p:cNvPr id="5" name="Rectangular Callout 4"/>
              <p:cNvSpPr/>
              <p:nvPr/>
            </p:nvSpPr>
            <p:spPr>
              <a:xfrm>
                <a:off x="5992394" y="-27856"/>
                <a:ext cx="2819400" cy="1586653"/>
              </a:xfrm>
              <a:prstGeom prst="wedgeRectCallout">
                <a:avLst/>
              </a:prstGeom>
              <a:solidFill>
                <a:srgbClr val="FFE5E5"/>
              </a:solidFill>
              <a:ln>
                <a:solidFill>
                  <a:srgbClr val="FF0000"/>
                </a:solidFill>
              </a:ln>
            </p:spPr>
            <p:txBody>
              <a:bodyPr wrap="square">
                <a:spAutoFit/>
              </a:bodyPr>
              <a:lstStyle/>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l-GR"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𝑎𝑣𝑔</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Sub>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oMath>
                </a14:m>
                <a:endParaRPr kumimoji="0" lang="en-US"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d>
                      <m:d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sub>
                        </m:sSub>
                      </m:e>
                    </m:d>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oMath>
                </a14:m>
                <a:endParaRPr kumimoji="0" lang="el-GR"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sSup>
                      <m:s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e>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Rectangular Callout 4"/>
              <p:cNvSpPr>
                <a:spLocks noRot="1" noChangeAspect="1" noMove="1" noResize="1" noEditPoints="1" noAdjustHandles="1" noChangeArrowheads="1" noChangeShapeType="1" noTextEdit="1"/>
              </p:cNvSpPr>
              <p:nvPr/>
            </p:nvSpPr>
            <p:spPr>
              <a:xfrm>
                <a:off x="5992394" y="-27856"/>
                <a:ext cx="2819400" cy="1586653"/>
              </a:xfrm>
              <a:prstGeom prst="wedgeRectCallout">
                <a:avLst/>
              </a:prstGeom>
              <a:blipFill rotWithShape="0">
                <a:blip r:embed="rId5"/>
                <a:stretch>
                  <a:fillRect/>
                </a:stretch>
              </a:blipFill>
              <a:ln>
                <a:solidFill>
                  <a:srgbClr val="FF0000"/>
                </a:solidFill>
              </a:ln>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581760" y="3352680"/>
              <a:ext cx="7764840" cy="3503520"/>
            </p14:xfrm>
          </p:contentPart>
        </mc:Choice>
        <mc:Fallback xmlns="">
          <p:pic>
            <p:nvPicPr>
              <p:cNvPr id="6" name="Ink 5"/>
              <p:cNvPicPr/>
              <p:nvPr/>
            </p:nvPicPr>
            <p:blipFill>
              <a:blip r:embed="rId7"/>
              <a:stretch>
                <a:fillRect/>
              </a:stretch>
            </p:blipFill>
            <p:spPr>
              <a:xfrm>
                <a:off x="574200" y="3344400"/>
                <a:ext cx="7781760" cy="3521160"/>
              </a:xfrm>
              <a:prstGeom prst="rect">
                <a:avLst/>
              </a:prstGeom>
            </p:spPr>
          </p:pic>
        </mc:Fallback>
      </mc:AlternateContent>
    </p:spTree>
    <p:extLst>
      <p:ext uri="{BB962C8B-B14F-4D97-AF65-F5344CB8AC3E}">
        <p14:creationId xmlns:p14="http://schemas.microsoft.com/office/powerpoint/2010/main" val="803507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853292"/>
                <a:ext cx="7948450" cy="4623708"/>
              </a:xfrm>
            </p:spPr>
            <p:txBody>
              <a:bodyPr>
                <a:normAutofit/>
              </a:bodyPr>
              <a:lstStyle/>
              <a:p>
                <a:r>
                  <a:rPr lang="el-GR" dirty="0"/>
                  <a:t>Μια κλασική κίνηση σε δυο διαστάσεις είναι η </a:t>
                </a:r>
                <a:r>
                  <a:rPr lang="el-GR" b="1" dirty="0">
                    <a:effectLst>
                      <a:outerShdw blurRad="38100" dist="38100" dir="2700000" algn="tl">
                        <a:srgbClr val="000000">
                          <a:alpha val="43137"/>
                        </a:srgbClr>
                      </a:outerShdw>
                    </a:effectLst>
                  </a:rPr>
                  <a:t>βολή</a:t>
                </a:r>
                <a:r>
                  <a:rPr lang="en-US" b="1" dirty="0">
                    <a:effectLst>
                      <a:outerShdw blurRad="38100" dist="38100" dir="2700000" algn="tl">
                        <a:srgbClr val="000000">
                          <a:alpha val="43137"/>
                        </a:srgbClr>
                      </a:outerShdw>
                    </a:effectLst>
                  </a:rPr>
                  <a:t>.</a:t>
                </a:r>
                <a:endParaRPr lang="en-US" dirty="0"/>
              </a:p>
              <a:p>
                <a:endParaRPr lang="en-US" dirty="0"/>
              </a:p>
              <a:p>
                <a:r>
                  <a:rPr lang="el-GR" dirty="0"/>
                  <a:t>Το μόνο που αλλάζει είναι </a:t>
                </a:r>
              </a:p>
              <a:p>
                <a:pPr marL="822960" lvl="1" indent="-457200">
                  <a:buFont typeface="+mj-lt"/>
                  <a:buAutoNum type="alphaUcPeriod"/>
                </a:pPr>
                <a:r>
                  <a:rPr lang="el-GR" dirty="0"/>
                  <a:t>Η </a:t>
                </a:r>
                <a:r>
                  <a:rPr lang="el-GR" b="1" dirty="0"/>
                  <a:t>επιτάχυνση της βαρύτητας </a:t>
                </a:r>
                <a14:m>
                  <m:oMath xmlns:m="http://schemas.openxmlformats.org/officeDocument/2006/math">
                    <m:acc>
                      <m:accPr>
                        <m:chr m:val="⃗"/>
                        <m:ctrlPr>
                          <a:rPr lang="en-US" b="1" i="1" dirty="0" smtClean="0">
                            <a:latin typeface="Cambria Math" panose="02040503050406030204" pitchFamily="18" charset="0"/>
                          </a:rPr>
                        </m:ctrlPr>
                      </m:accPr>
                      <m:e>
                        <m:r>
                          <a:rPr lang="en-US" b="1" i="1" dirty="0" smtClean="0">
                            <a:latin typeface="Cambria Math" panose="02040503050406030204" pitchFamily="18" charset="0"/>
                          </a:rPr>
                          <m:t>𝒈</m:t>
                        </m:r>
                      </m:e>
                    </m:acc>
                  </m:oMath>
                </a14:m>
                <a:r>
                  <a:rPr lang="en-US" dirty="0"/>
                  <a:t>, </a:t>
                </a:r>
                <a:r>
                  <a:rPr lang="el-GR" dirty="0"/>
                  <a:t>που θεωρείται σταθερή και κάθετη </a:t>
                </a:r>
                <a:r>
                  <a:rPr lang="en-US" dirty="0"/>
                  <a:t>(</a:t>
                </a:r>
                <a:r>
                  <a:rPr lang="el-GR" dirty="0"/>
                  <a:t>με φορά προς τα κάτω</a:t>
                </a:r>
                <a:r>
                  <a:rPr lang="en-US" dirty="0"/>
                  <a:t>)</a:t>
                </a:r>
                <a:r>
                  <a:rPr lang="el-GR" dirty="0"/>
                  <a:t> στον άξονα </a:t>
                </a:r>
                <a14:m>
                  <m:oMath xmlns:m="http://schemas.openxmlformats.org/officeDocument/2006/math">
                    <m:r>
                      <a:rPr lang="en-US" i="1" dirty="0" smtClean="0">
                        <a:latin typeface="Cambria Math" panose="02040503050406030204" pitchFamily="18" charset="0"/>
                      </a:rPr>
                      <m:t>𝑥</m:t>
                    </m:r>
                  </m:oMath>
                </a14:m>
                <a:r>
                  <a:rPr lang="en-US" dirty="0"/>
                  <a:t>.</a:t>
                </a:r>
              </a:p>
              <a:p>
                <a:pPr marL="822960" lvl="1" indent="-457200">
                  <a:buFont typeface="+mj-lt"/>
                  <a:buAutoNum type="alphaUcPeriod"/>
                </a:pPr>
                <a:r>
                  <a:rPr lang="el-GR" dirty="0"/>
                  <a:t>Επίσης, η </a:t>
                </a:r>
                <a:r>
                  <a:rPr lang="el-GR" b="1" dirty="0"/>
                  <a:t>αντίσταση του αέρα</a:t>
                </a:r>
                <a:r>
                  <a:rPr lang="el-GR" dirty="0"/>
                  <a:t> θεωρείται αμελητέα.</a:t>
                </a:r>
              </a:p>
              <a:p>
                <a:endParaRPr lang="en-US" dirty="0"/>
              </a:p>
              <a:p>
                <a:r>
                  <a:rPr lang="el-GR" dirty="0"/>
                  <a:t>Υπό αυτές τις συνθήκες, η ανάλυση τέτοιων προβλημάτων είναι απλή…</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853292"/>
                <a:ext cx="7948450" cy="4623708"/>
              </a:xfrm>
              <a:blipFill>
                <a:blip r:embed="rId2"/>
                <a:stretch>
                  <a:fillRect t="-1186" r="-997"/>
                </a:stretch>
              </a:blipFill>
            </p:spPr>
            <p:txBody>
              <a:bodyPr/>
              <a:lstStyle/>
              <a:p>
                <a:r>
                  <a:rPr lang="en-US">
                    <a:noFill/>
                  </a:rPr>
                  <a:t> </a:t>
                </a:r>
              </a:p>
            </p:txBody>
          </p:sp>
        </mc:Fallback>
      </mc:AlternateContent>
    </p:spTree>
    <p:extLst>
      <p:ext uri="{BB962C8B-B14F-4D97-AF65-F5344CB8AC3E}">
        <p14:creationId xmlns:p14="http://schemas.microsoft.com/office/powerpoint/2010/main" val="376976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295400"/>
            <a:ext cx="7420305" cy="5089449"/>
          </a:xfr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6331680" y="5095800"/>
              <a:ext cx="2766240" cy="1040400"/>
            </p14:xfrm>
          </p:contentPart>
        </mc:Choice>
        <mc:Fallback xmlns="">
          <p:pic>
            <p:nvPicPr>
              <p:cNvPr id="3" name="Ink 2"/>
              <p:cNvPicPr/>
              <p:nvPr/>
            </p:nvPicPr>
            <p:blipFill>
              <a:blip r:embed="rId4"/>
              <a:stretch>
                <a:fillRect/>
              </a:stretch>
            </p:blipFill>
            <p:spPr>
              <a:xfrm>
                <a:off x="6322680" y="5085360"/>
                <a:ext cx="2784600" cy="1060200"/>
              </a:xfrm>
              <a:prstGeom prst="rect">
                <a:avLst/>
              </a:prstGeom>
            </p:spPr>
          </p:pic>
        </mc:Fallback>
      </mc:AlternateContent>
    </p:spTree>
    <p:extLst>
      <p:ext uri="{BB962C8B-B14F-4D97-AF65-F5344CB8AC3E}">
        <p14:creationId xmlns:p14="http://schemas.microsoft.com/office/powerpoint/2010/main" val="2645314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853292"/>
                <a:ext cx="7643650" cy="4547508"/>
              </a:xfrm>
            </p:spPr>
            <p:txBody>
              <a:bodyPr>
                <a:normAutofit/>
              </a:bodyPr>
              <a:lstStyle/>
              <a:p>
                <a:r>
                  <a:rPr lang="el-GR" dirty="0"/>
                  <a:t>Ας γράψουμε τις δυο </a:t>
                </a:r>
                <a:r>
                  <a:rPr lang="el-GR" i="1" dirty="0"/>
                  <a:t>διανυσματικές</a:t>
                </a:r>
                <a:r>
                  <a:rPr lang="el-GR" dirty="0"/>
                  <a:t> εξισώσεις</a:t>
                </a:r>
                <a:r>
                  <a:rPr lang="en-US" dirty="0"/>
                  <a:t> </a:t>
                </a:r>
                <a:r>
                  <a:rPr lang="el-GR" b="1" dirty="0"/>
                  <a:t>βολής</a:t>
                </a:r>
                <a:r>
                  <a:rPr lang="el-GR" dirty="0"/>
                  <a:t/>
                </a:r>
                <a:br>
                  <a:rPr lang="el-GR" dirty="0"/>
                </a:br>
                <a:endParaRPr lang="el-GR" dirty="0"/>
              </a:p>
              <a:p>
                <a:pPr lvl="1"/>
                <a14:m>
                  <m:oMath xmlns:m="http://schemas.openxmlformats.org/officeDocument/2006/math">
                    <m:sSub>
                      <m:sSubPr>
                        <m:ctrlPr>
                          <a:rPr lang="en-US" b="1" i="1" smtClean="0">
                            <a:ln>
                              <a:noFill/>
                            </a:ln>
                            <a:latin typeface="Cambria Math" panose="02040503050406030204" pitchFamily="18" charset="0"/>
                          </a:rPr>
                        </m:ctrlPr>
                      </m:sSubPr>
                      <m:e>
                        <m:acc>
                          <m:accPr>
                            <m:chr m:val="⃗"/>
                            <m:ctrlPr>
                              <a:rPr lang="en-US" b="1" i="1">
                                <a:ln>
                                  <a:noFill/>
                                </a:ln>
                                <a:latin typeface="Cambria Math" panose="02040503050406030204" pitchFamily="18" charset="0"/>
                              </a:rPr>
                            </m:ctrlPr>
                          </m:accPr>
                          <m:e>
                            <m:r>
                              <a:rPr lang="en-US" b="1" i="1">
                                <a:ln>
                                  <a:noFill/>
                                </a:ln>
                                <a:latin typeface="Cambria Math" panose="02040503050406030204" pitchFamily="18" charset="0"/>
                              </a:rPr>
                              <m:t>𝒗</m:t>
                            </m:r>
                          </m:e>
                        </m:acc>
                      </m:e>
                      <m:sub>
                        <m:r>
                          <a:rPr lang="en-US" b="1" i="1">
                            <a:ln>
                              <a:noFill/>
                            </a:ln>
                            <a:latin typeface="Cambria Math" panose="02040503050406030204" pitchFamily="18" charset="0"/>
                          </a:rPr>
                          <m:t>𝒇</m:t>
                        </m:r>
                      </m:sub>
                    </m:sSub>
                    <m:r>
                      <a:rPr lang="en-US" b="1" i="1">
                        <a:ln>
                          <a:noFill/>
                        </a:ln>
                        <a:latin typeface="Cambria Math" panose="02040503050406030204" pitchFamily="18" charset="0"/>
                      </a:rPr>
                      <m:t>=</m:t>
                    </m:r>
                    <m:sSub>
                      <m:sSubPr>
                        <m:ctrlPr>
                          <a:rPr lang="en-US" b="1" i="1">
                            <a:ln>
                              <a:noFill/>
                            </a:ln>
                            <a:latin typeface="Cambria Math" panose="02040503050406030204" pitchFamily="18" charset="0"/>
                          </a:rPr>
                        </m:ctrlPr>
                      </m:sSubPr>
                      <m:e>
                        <m:acc>
                          <m:accPr>
                            <m:chr m:val="⃗"/>
                            <m:ctrlPr>
                              <a:rPr lang="en-US" b="1" i="1">
                                <a:ln>
                                  <a:noFill/>
                                </a:ln>
                                <a:latin typeface="Cambria Math" panose="02040503050406030204" pitchFamily="18" charset="0"/>
                              </a:rPr>
                            </m:ctrlPr>
                          </m:accPr>
                          <m:e>
                            <m:r>
                              <a:rPr lang="en-US" b="1" i="1">
                                <a:ln>
                                  <a:noFill/>
                                </a:ln>
                                <a:latin typeface="Cambria Math" panose="02040503050406030204" pitchFamily="18" charset="0"/>
                              </a:rPr>
                              <m:t>𝒗</m:t>
                            </m:r>
                          </m:e>
                        </m:acc>
                      </m:e>
                      <m:sub>
                        <m:r>
                          <a:rPr lang="en-US" b="1" i="1">
                            <a:ln>
                              <a:noFill/>
                            </a:ln>
                            <a:latin typeface="Cambria Math" panose="02040503050406030204" pitchFamily="18" charset="0"/>
                          </a:rPr>
                          <m:t>𝒊</m:t>
                        </m:r>
                      </m:sub>
                    </m:sSub>
                    <m:r>
                      <a:rPr lang="en-US" b="1" i="1">
                        <a:ln>
                          <a:noFill/>
                        </a:ln>
                        <a:latin typeface="Cambria Math" panose="02040503050406030204" pitchFamily="18" charset="0"/>
                      </a:rPr>
                      <m:t>+</m:t>
                    </m:r>
                    <m:acc>
                      <m:accPr>
                        <m:chr m:val="⃗"/>
                        <m:ctrlPr>
                          <a:rPr lang="en-US" b="1" i="1">
                            <a:ln>
                              <a:noFill/>
                            </a:ln>
                            <a:latin typeface="Cambria Math" panose="02040503050406030204" pitchFamily="18" charset="0"/>
                          </a:rPr>
                        </m:ctrlPr>
                      </m:accPr>
                      <m:e>
                        <m:r>
                          <a:rPr lang="en-US" b="1" i="1" smtClean="0">
                            <a:ln>
                              <a:noFill/>
                            </a:ln>
                            <a:latin typeface="Cambria Math" panose="02040503050406030204" pitchFamily="18" charset="0"/>
                          </a:rPr>
                          <m:t>𝒈</m:t>
                        </m:r>
                      </m:e>
                    </m:acc>
                    <m:r>
                      <a:rPr lang="en-US" b="1" i="1">
                        <a:ln>
                          <a:noFill/>
                        </a:ln>
                        <a:latin typeface="Cambria Math" panose="02040503050406030204" pitchFamily="18" charset="0"/>
                      </a:rPr>
                      <m:t>𝒕</m:t>
                    </m:r>
                  </m:oMath>
                </a14:m>
                <a:r>
                  <a:rPr lang="el-GR" b="1" dirty="0"/>
                  <a:t/>
                </a:r>
                <a:br>
                  <a:rPr lang="el-GR" b="1" dirty="0"/>
                </a:br>
                <a:endParaRPr lang="en-US" b="1" dirty="0"/>
              </a:p>
              <a:p>
                <a:pPr lvl="1"/>
                <a14:m>
                  <m:oMath xmlns:m="http://schemas.openxmlformats.org/officeDocument/2006/math">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𝒓</m:t>
                            </m:r>
                          </m:e>
                        </m:acc>
                      </m:e>
                      <m:sub>
                        <m:r>
                          <a:rPr lang="en-US" b="1" i="1">
                            <a:latin typeface="Cambria Math" panose="02040503050406030204" pitchFamily="18" charset="0"/>
                          </a:rPr>
                          <m:t>𝒇</m:t>
                        </m:r>
                      </m:sub>
                    </m:sSub>
                    <m:r>
                      <a:rPr lang="en-US" b="1" i="1">
                        <a:latin typeface="Cambria Math" panose="02040503050406030204" pitchFamily="18" charset="0"/>
                      </a:rPr>
                      <m:t>=</m:t>
                    </m:r>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𝒓</m:t>
                            </m:r>
                          </m:e>
                        </m:acc>
                      </m:e>
                      <m:sub>
                        <m:r>
                          <a:rPr lang="en-US" b="1" i="1">
                            <a:latin typeface="Cambria Math" panose="02040503050406030204" pitchFamily="18" charset="0"/>
                          </a:rPr>
                          <m:t>𝒊</m:t>
                        </m:r>
                      </m:sub>
                    </m:sSub>
                    <m:r>
                      <a:rPr lang="en-US" b="1" i="1">
                        <a:latin typeface="Cambria Math" panose="02040503050406030204" pitchFamily="18" charset="0"/>
                      </a:rPr>
                      <m:t>+</m:t>
                    </m:r>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𝒗</m:t>
                            </m:r>
                          </m:e>
                        </m:acc>
                      </m:e>
                      <m:sub>
                        <m:r>
                          <a:rPr lang="en-US" b="1" i="1">
                            <a:latin typeface="Cambria Math" panose="02040503050406030204" pitchFamily="18" charset="0"/>
                          </a:rPr>
                          <m:t>𝒊</m:t>
                        </m:r>
                      </m:sub>
                    </m:sSub>
                    <m:r>
                      <a:rPr lang="en-US" b="1" i="1">
                        <a:latin typeface="Cambria Math" panose="02040503050406030204" pitchFamily="18" charset="0"/>
                      </a:rPr>
                      <m:t>𝒕</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acc>
                      <m:accPr>
                        <m:chr m:val="⃗"/>
                        <m:ctrlPr>
                          <a:rPr lang="en-US" b="1" i="1">
                            <a:latin typeface="Cambria Math" panose="02040503050406030204" pitchFamily="18" charset="0"/>
                          </a:rPr>
                        </m:ctrlPr>
                      </m:accPr>
                      <m:e>
                        <m:r>
                          <a:rPr lang="en-US" b="1" i="1" smtClean="0">
                            <a:latin typeface="Cambria Math" panose="02040503050406030204" pitchFamily="18" charset="0"/>
                          </a:rPr>
                          <m:t>𝒈</m:t>
                        </m:r>
                      </m:e>
                    </m:acc>
                    <m:sSup>
                      <m:sSupPr>
                        <m:ctrlPr>
                          <a:rPr lang="en-US" b="1" i="1">
                            <a:latin typeface="Cambria Math" panose="02040503050406030204" pitchFamily="18" charset="0"/>
                          </a:rPr>
                        </m:ctrlPr>
                      </m:sSupPr>
                      <m:e>
                        <m:r>
                          <a:rPr lang="en-US" b="1" i="1">
                            <a:latin typeface="Cambria Math" panose="02040503050406030204" pitchFamily="18" charset="0"/>
                          </a:rPr>
                          <m:t>𝒕</m:t>
                        </m:r>
                      </m:e>
                      <m:sup>
                        <m:r>
                          <a:rPr lang="en-US" b="1" i="1">
                            <a:latin typeface="Cambria Math" panose="02040503050406030204" pitchFamily="18" charset="0"/>
                          </a:rPr>
                          <m:t>𝟐</m:t>
                        </m:r>
                      </m:sup>
                    </m:sSup>
                  </m:oMath>
                </a14:m>
                <a:endParaRPr lang="en-US" b="1" dirty="0"/>
              </a:p>
              <a:p>
                <a:pPr lvl="1"/>
                <a:endParaRPr lang="en-US" dirty="0"/>
              </a:p>
              <a:p>
                <a:r>
                  <a:rPr lang="el-GR" dirty="0"/>
                  <a:t>Ίδιες με αυτές </a:t>
                </a:r>
                <a:r>
                  <a:rPr lang="en-US" dirty="0"/>
                  <a:t>8 slides </a:t>
                </a:r>
                <a:r>
                  <a:rPr lang="el-GR" dirty="0"/>
                  <a:t>πριν!</a:t>
                </a:r>
              </a:p>
              <a:p>
                <a:endParaRPr lang="el-GR" dirty="0"/>
              </a:p>
              <a:p>
                <a:r>
                  <a:rPr lang="el-GR" dirty="0"/>
                  <a:t>Προσοχή! Είναι διανυσματικές εξισώσεις!</a:t>
                </a:r>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853292"/>
                <a:ext cx="7643650" cy="4547508"/>
              </a:xfrm>
              <a:blipFill>
                <a:blip r:embed="rId2"/>
                <a:stretch>
                  <a:fillRect t="-1072"/>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889000" y="2989440"/>
              <a:ext cx="839160" cy="978120"/>
            </p14:xfrm>
          </p:contentPart>
        </mc:Choice>
        <mc:Fallback xmlns="">
          <p:pic>
            <p:nvPicPr>
              <p:cNvPr id="4" name="Ink 3"/>
              <p:cNvPicPr/>
              <p:nvPr/>
            </p:nvPicPr>
            <p:blipFill>
              <a:blip r:embed="rId4"/>
              <a:stretch>
                <a:fillRect/>
              </a:stretch>
            </p:blipFill>
            <p:spPr>
              <a:xfrm>
                <a:off x="2883600" y="2984040"/>
                <a:ext cx="848160" cy="987120"/>
              </a:xfrm>
              <a:prstGeom prst="rect">
                <a:avLst/>
              </a:prstGeom>
            </p:spPr>
          </p:pic>
        </mc:Fallback>
      </mc:AlternateContent>
    </p:spTree>
    <p:extLst>
      <p:ext uri="{BB962C8B-B14F-4D97-AF65-F5344CB8AC3E}">
        <p14:creationId xmlns:p14="http://schemas.microsoft.com/office/powerpoint/2010/main" val="250639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2229" y="1447800"/>
            <a:ext cx="4265518" cy="2895600"/>
          </a:xfrm>
          <a:prstGeom prst="rect">
            <a:avLst/>
          </a:prstGeom>
        </p:spPr>
      </p:pic>
      <mc:AlternateContent xmlns:mc="http://schemas.openxmlformats.org/markup-compatibility/2006" xmlns:a14="http://schemas.microsoft.com/office/drawing/2010/main">
        <mc:Choice Requires="a14">
          <p:sp>
            <p:nvSpPr>
              <p:cNvPr id="6" name="Θέση περιεχομένου 5"/>
              <p:cNvSpPr>
                <a:spLocks noGrp="1"/>
              </p:cNvSpPr>
              <p:nvPr>
                <p:ph idx="1"/>
              </p:nvPr>
            </p:nvSpPr>
            <p:spPr>
              <a:xfrm>
                <a:off x="738350" y="1447800"/>
                <a:ext cx="7621972" cy="5105400"/>
              </a:xfrm>
            </p:spPr>
            <p:txBody>
              <a:bodyPr>
                <a:normAutofit lnSpcReduction="10000"/>
              </a:bodyPr>
              <a:lstStyle/>
              <a:p>
                <a:r>
                  <a:rPr lang="el-GR" dirty="0"/>
                  <a:t>Ας αναλύσουμε την κίνηση</a:t>
                </a:r>
              </a:p>
              <a:p>
                <a:endParaRPr lang="en-US" dirty="0"/>
              </a:p>
              <a:p>
                <a:r>
                  <a:rPr lang="el-GR" dirty="0"/>
                  <a:t>Αρχική θέση</a:t>
                </a:r>
                <a:br>
                  <a:rPr lang="el-GR" dirty="0"/>
                </a:br>
                <a:r>
                  <a:rPr lang="el-GR" dirty="0"/>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𝑥𝑖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l-GR" b="0" i="1" smtClean="0">
                                    <a:latin typeface="Cambria Math" panose="02040503050406030204" pitchFamily="18" charset="0"/>
                                  </a:rPr>
                                  <m:t>𝜃</m:t>
                                </m:r>
                              </m:e>
                              <m:sub>
                                <m:r>
                                  <a:rPr lang="en-US" b="0" i="1" smtClean="0">
                                    <a:latin typeface="Cambria Math" panose="02040503050406030204" pitchFamily="18" charset="0"/>
                                  </a:rPr>
                                  <m:t>𝑖</m:t>
                                </m:r>
                              </m:sub>
                            </m:sSub>
                          </m:e>
                        </m:d>
                      </m:e>
                    </m:func>
                    <m:r>
                      <a:rPr lang="en-US" b="0" i="1" smtClean="0">
                        <a:latin typeface="Cambria Math" panose="02040503050406030204" pitchFamily="18" charset="0"/>
                      </a:rPr>
                      <m:t> </m:t>
                    </m:r>
                  </m:oMath>
                </a14:m>
                <a:r>
                  <a:rPr lang="el-GR" b="0" i="1" dirty="0">
                    <a:latin typeface="Cambria Math" panose="02040503050406030204" pitchFamily="18" charset="0"/>
                  </a:rPr>
                  <a:t/>
                </a:r>
                <a:br>
                  <a:rPr lang="el-GR" b="0" i="1" dirty="0">
                    <a:latin typeface="Cambria Math" panose="02040503050406030204" pitchFamily="18" charset="0"/>
                  </a:rPr>
                </a:br>
                <a:r>
                  <a:rPr lang="el-GR" b="0" i="1" dirty="0">
                    <a:latin typeface="Cambria Math" panose="02040503050406030204" pitchFamily="18" charset="0"/>
                  </a:rPr>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𝑦𝑖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l-GR" b="0" i="1" smtClean="0">
                        <a:latin typeface="Cambria Math" panose="02040503050406030204" pitchFamily="18" charset="0"/>
                      </a:rPr>
                      <m:t> </m:t>
                    </m:r>
                    <m:r>
                      <m:rPr>
                        <m:sty m:val="p"/>
                      </m:rPr>
                      <a:rPr lang="en-US" b="0" i="0" smtClean="0">
                        <a:latin typeface="Cambria Math" panose="02040503050406030204" pitchFamily="18" charset="0"/>
                      </a:rPr>
                      <m:t>sin</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𝜃</m:t>
                        </m:r>
                      </m:e>
                      <m:sub>
                        <m:r>
                          <a:rPr lang="en-US" b="0" i="1" smtClean="0">
                            <a:latin typeface="Cambria Math" panose="02040503050406030204" pitchFamily="18" charset="0"/>
                          </a:rPr>
                          <m:t>𝑖</m:t>
                        </m:r>
                      </m:sub>
                    </m:sSub>
                    <m:r>
                      <a:rPr lang="el-GR" b="0" i="1" smtClean="0">
                        <a:latin typeface="Cambria Math" panose="02040503050406030204" pitchFamily="18" charset="0"/>
                      </a:rPr>
                      <m:t>)</m:t>
                    </m:r>
                  </m:oMath>
                </a14:m>
                <a:endParaRPr lang="el-GR" dirty="0"/>
              </a:p>
              <a:p>
                <a:pPr marL="68580" indent="0">
                  <a:buNone/>
                </a:pPr>
                <a:endParaRPr lang="en-US" sz="1000" dirty="0"/>
              </a:p>
              <a:p>
                <a:r>
                  <a:rPr lang="el-GR" dirty="0"/>
                  <a:t>Δυο συνιστώσες:</a:t>
                </a:r>
                <a:endParaRPr lang="en-US" dirty="0"/>
              </a:p>
              <a:p>
                <a:pPr marL="68580" indent="0">
                  <a:buNone/>
                </a:pPr>
                <a:endParaRPr lang="en-US" sz="1000" dirty="0"/>
              </a:p>
              <a:p>
                <a:pPr lvl="1"/>
                <a:r>
                  <a:rPr lang="en-US" dirty="0"/>
                  <a:t>A) </a:t>
                </a:r>
                <a:r>
                  <a:rPr lang="el-GR" u="sng" dirty="0"/>
                  <a:t>Μηδενική επιτάχυνση</a:t>
                </a:r>
                <a:r>
                  <a:rPr lang="el-GR" dirty="0"/>
                  <a:t> στον </a:t>
                </a:r>
                <a14:m>
                  <m:oMath xmlns:m="http://schemas.openxmlformats.org/officeDocument/2006/math">
                    <m:r>
                      <a:rPr lang="en-US" i="1" dirty="0" smtClean="0">
                        <a:latin typeface="Cambria Math" panose="02040503050406030204" pitchFamily="18" charset="0"/>
                      </a:rPr>
                      <m:t>𝑥</m:t>
                    </m:r>
                  </m:oMath>
                </a14:m>
                <a:r>
                  <a:rPr lang="en-US" dirty="0"/>
                  <a:t>-</a:t>
                </a:r>
                <a:r>
                  <a:rPr lang="el-GR" dirty="0"/>
                  <a:t>άξονα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𝑢</m:t>
                        </m:r>
                      </m:e>
                    </m:acc>
                  </m:oMath>
                </a14:m>
                <a:r>
                  <a:rPr lang="en-US" dirty="0"/>
                  <a:t> </a:t>
                </a:r>
                <a:r>
                  <a:rPr lang="el-GR" u="sng" dirty="0"/>
                  <a:t>σταθερή</a:t>
                </a:r>
                <a:r>
                  <a:rPr lang="el-GR" dirty="0"/>
                  <a:t>)</a:t>
                </a:r>
              </a:p>
              <a:p>
                <a:pPr lvl="1"/>
                <a:r>
                  <a:rPr lang="en-US" dirty="0"/>
                  <a:t>B) </a:t>
                </a:r>
                <a:r>
                  <a:rPr lang="el-GR" u="sng" dirty="0"/>
                  <a:t>Σταθερή επιτάχυνση</a:t>
                </a:r>
                <a:r>
                  <a:rPr lang="el-GR" dirty="0"/>
                  <a:t> στον </a:t>
                </a:r>
                <a14:m>
                  <m:oMath xmlns:m="http://schemas.openxmlformats.org/officeDocument/2006/math">
                    <m:r>
                      <a:rPr lang="en-US" i="1" dirty="0" smtClean="0">
                        <a:latin typeface="Cambria Math" panose="02040503050406030204" pitchFamily="18" charset="0"/>
                      </a:rPr>
                      <m:t>𝑦</m:t>
                    </m:r>
                  </m:oMath>
                </a14:m>
                <a:r>
                  <a:rPr lang="en-US" dirty="0"/>
                  <a:t>-</a:t>
                </a:r>
                <a:r>
                  <a:rPr lang="el-GR" dirty="0"/>
                  <a:t>άξονα </a:t>
                </a:r>
                <a:r>
                  <a:rPr lang="en-US" dirty="0"/>
                  <a:t/>
                </a:r>
                <a:br>
                  <a:rPr lang="en-US" dirty="0"/>
                </a:br>
                <a:r>
                  <a:rPr lang="el-GR" dirty="0"/>
                  <a:t>(</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𝑔</m:t>
                        </m:r>
                      </m:e>
                    </m:acc>
                  </m:oMath>
                </a14:m>
                <a:r>
                  <a:rPr lang="en-US" dirty="0"/>
                  <a:t> – </a:t>
                </a:r>
                <a:r>
                  <a:rPr lang="el-GR" dirty="0"/>
                  <a:t>βαρυτική επιτάχυνση)</a:t>
                </a:r>
                <a:endParaRPr lang="en-US" dirty="0"/>
              </a:p>
              <a:p>
                <a:pPr marL="365760" lvl="1" indent="0">
                  <a:buNone/>
                </a:pPr>
                <a:endParaRPr lang="el-GR" sz="1400" dirty="0"/>
              </a:p>
              <a:p>
                <a:r>
                  <a:rPr lang="el-GR" dirty="0"/>
                  <a:t>Γράφουμε τις εξισώσεις κίνησης όπως τις ξέρουμε</a:t>
                </a:r>
                <a:r>
                  <a:rPr lang="en-US" dirty="0"/>
                  <a:t>, </a:t>
                </a:r>
                <a:r>
                  <a:rPr lang="el-GR" dirty="0"/>
                  <a:t>θεωρώντας μια βολική θετική φορά σε κάθε άξονα (πάνω και δεξιά)</a:t>
                </a:r>
              </a:p>
            </p:txBody>
          </p:sp>
        </mc:Choice>
        <mc:Fallback xmlns="">
          <p:sp>
            <p:nvSpPr>
              <p:cNvPr id="6" name="Θέση περιεχομένου 5"/>
              <p:cNvSpPr>
                <a:spLocks noGrp="1" noRot="1" noChangeAspect="1" noMove="1" noResize="1" noEditPoints="1" noAdjustHandles="1" noChangeArrowheads="1" noChangeShapeType="1" noTextEdit="1"/>
              </p:cNvSpPr>
              <p:nvPr>
                <p:ph idx="1"/>
              </p:nvPr>
            </p:nvSpPr>
            <p:spPr>
              <a:xfrm>
                <a:off x="738350" y="1447800"/>
                <a:ext cx="7621972" cy="5105400"/>
              </a:xfrm>
              <a:blipFill>
                <a:blip r:embed="rId3"/>
                <a:stretch>
                  <a:fillRect t="-1673" b="-239"/>
                </a:stretch>
              </a:blipFill>
            </p:spPr>
            <p:txBody>
              <a:bodyPr/>
              <a:lstStyle/>
              <a:p>
                <a:r>
                  <a:rPr lang="en-US">
                    <a:noFill/>
                  </a:rPr>
                  <a:t> </a:t>
                </a:r>
              </a:p>
            </p:txBody>
          </p:sp>
        </mc:Fallback>
      </mc:AlternateContent>
    </p:spTree>
    <p:extLst>
      <p:ext uri="{BB962C8B-B14F-4D97-AF65-F5344CB8AC3E}">
        <p14:creationId xmlns:p14="http://schemas.microsoft.com/office/powerpoint/2010/main" val="1930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fade">
                                      <p:cBhvr>
                                        <p:cTn id="3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6" name="Θέση περιεχομένου 5"/>
              <p:cNvSpPr>
                <a:spLocks noGrp="1"/>
              </p:cNvSpPr>
              <p:nvPr>
                <p:ph idx="1"/>
              </p:nvPr>
            </p:nvSpPr>
            <p:spPr>
              <a:xfrm>
                <a:off x="738350" y="1367114"/>
                <a:ext cx="7621972" cy="5338486"/>
              </a:xfrm>
            </p:spPr>
            <p:txBody>
              <a:bodyPr>
                <a:normAutofit/>
              </a:bodyPr>
              <a:lstStyle/>
              <a:p>
                <a:r>
                  <a:rPr lang="el-GR" b="1" dirty="0" smtClean="0"/>
                  <a:t>Αλγεβρικές εξισώσεις</a:t>
                </a:r>
              </a:p>
              <a:p>
                <a:r>
                  <a:rPr lang="en-US" b="1" dirty="0"/>
                  <a:t>1</a:t>
                </a:r>
                <a:r>
                  <a:rPr lang="el-GR" b="1" dirty="0"/>
                  <a:t>) </a:t>
                </a:r>
                <a14:m>
                  <m:oMath xmlns:m="http://schemas.openxmlformats.org/officeDocument/2006/math">
                    <m:r>
                      <a:rPr lang="en-US" sz="2000" b="1" i="0" smtClean="0">
                        <a:latin typeface="Cambria Math" panose="02040503050406030204" pitchFamily="18" charset="0"/>
                      </a:rPr>
                      <m:t>   </m:t>
                    </m:r>
                    <m:sSub>
                      <m:sSubPr>
                        <m:ctrlPr>
                          <a:rPr lang="el-GR" sz="2000" b="1"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1" i="1" smtClean="0">
                            <a:latin typeface="Cambria Math" panose="02040503050406030204" pitchFamily="18" charset="0"/>
                          </a:rPr>
                          <m:t>𝒇</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1" i="1" smtClean="0">
                            <a:latin typeface="Cambria Math" panose="02040503050406030204" pitchFamily="18" charset="0"/>
                          </a:rPr>
                          <m:t>𝒊</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𝒖</m:t>
                        </m:r>
                      </m:e>
                      <m:sub>
                        <m:r>
                          <a:rPr lang="en-US" sz="2000" b="1" i="1" smtClean="0">
                            <a:latin typeface="Cambria Math" panose="02040503050406030204" pitchFamily="18" charset="0"/>
                          </a:rPr>
                          <m:t>𝒙𝒊</m:t>
                        </m:r>
                      </m:sub>
                    </m:sSub>
                    <m:r>
                      <a:rPr lang="en-US" sz="2000" b="1" i="1" smtClean="0">
                        <a:latin typeface="Cambria Math" panose="02040503050406030204" pitchFamily="18" charset="0"/>
                      </a:rPr>
                      <m:t>𝒕</m:t>
                    </m:r>
                  </m:oMath>
                </a14:m>
                <a:endParaRPr lang="en-US" sz="2000" b="1" dirty="0"/>
              </a:p>
              <a:p>
                <a:endParaRPr lang="el-GR" b="1" dirty="0"/>
              </a:p>
              <a:p>
                <a:r>
                  <a:rPr lang="en-US" b="1" dirty="0"/>
                  <a:t>2) </a:t>
                </a:r>
                <a14:m>
                  <m:oMath xmlns:m="http://schemas.openxmlformats.org/officeDocument/2006/math">
                    <m:r>
                      <a:rPr lang="en-US" sz="2000" b="1" i="0" smtClean="0">
                        <a:latin typeface="Cambria Math" panose="02040503050406030204" pitchFamily="18" charset="0"/>
                      </a:rPr>
                      <m:t>   </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𝒖</m:t>
                        </m:r>
                      </m:e>
                      <m:sub>
                        <m:r>
                          <a:rPr lang="en-US" sz="2000" b="1" i="1" smtClean="0">
                            <a:latin typeface="Cambria Math" panose="02040503050406030204" pitchFamily="18" charset="0"/>
                          </a:rPr>
                          <m:t>𝒚𝒇</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𝒖</m:t>
                        </m:r>
                      </m:e>
                      <m:sub>
                        <m:r>
                          <a:rPr lang="en-US" sz="2000" b="1" i="1" smtClean="0">
                            <a:latin typeface="Cambria Math" panose="02040503050406030204" pitchFamily="18" charset="0"/>
                          </a:rPr>
                          <m:t>𝒚𝒊</m:t>
                        </m:r>
                      </m:sub>
                    </m:sSub>
                    <m:r>
                      <a:rPr lang="en-US" sz="2000" b="1" i="1" smtClean="0">
                        <a:latin typeface="Cambria Math" panose="02040503050406030204" pitchFamily="18" charset="0"/>
                      </a:rPr>
                      <m:t>−</m:t>
                    </m:r>
                    <m:r>
                      <a:rPr lang="en-US" sz="2000" b="1" i="1" smtClean="0">
                        <a:latin typeface="Cambria Math" panose="02040503050406030204" pitchFamily="18" charset="0"/>
                      </a:rPr>
                      <m:t>𝒈𝒕</m:t>
                    </m:r>
                  </m:oMath>
                </a14:m>
                <a:r>
                  <a:rPr lang="en-US" sz="2000" b="1" dirty="0"/>
                  <a:t/>
                </a:r>
                <a:br>
                  <a:rPr lang="en-US" sz="2000" b="1" dirty="0"/>
                </a:br>
                <a:r>
                  <a:rPr lang="en-US" sz="2000" b="1" dirty="0"/>
                  <a:t>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𝒖</m:t>
                        </m:r>
                      </m:e>
                      <m:sub>
                        <m:r>
                          <a:rPr lang="en-US" sz="2000" b="1" i="1" smtClean="0">
                            <a:latin typeface="Cambria Math" panose="02040503050406030204" pitchFamily="18" charset="0"/>
                          </a:rPr>
                          <m:t>𝒚</m:t>
                        </m:r>
                        <m:r>
                          <a:rPr lang="en-US" sz="2000" b="1" i="1" smtClean="0">
                            <a:latin typeface="Cambria Math" panose="02040503050406030204" pitchFamily="18" charset="0"/>
                          </a:rPr>
                          <m:t>,</m:t>
                        </m:r>
                        <m:r>
                          <a:rPr lang="en-US" sz="2000" b="1" i="1" smtClean="0">
                            <a:latin typeface="Cambria Math" panose="02040503050406030204" pitchFamily="18" charset="0"/>
                          </a:rPr>
                          <m:t>𝒂𝒗𝒈</m:t>
                        </m:r>
                      </m:sub>
                    </m:sSub>
                    <m:r>
                      <a:rPr lang="en-US" sz="2000" b="1" i="1" smtClean="0">
                        <a:latin typeface="Cambria Math" panose="02040503050406030204" pitchFamily="18" charset="0"/>
                      </a:rPr>
                      <m:t>=</m:t>
                    </m:r>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𝟏</m:t>
                        </m:r>
                      </m:num>
                      <m:den>
                        <m:r>
                          <a:rPr lang="en-US" sz="2000" b="1" i="1" smtClean="0">
                            <a:latin typeface="Cambria Math" panose="02040503050406030204" pitchFamily="18" charset="0"/>
                          </a:rPr>
                          <m:t>𝟐</m:t>
                        </m:r>
                      </m:den>
                    </m:f>
                    <m:sSub>
                      <m:sSubPr>
                        <m:ctrlPr>
                          <a:rPr lang="en-US" sz="2000" b="1" i="1">
                            <a:latin typeface="Cambria Math" panose="02040503050406030204" pitchFamily="18" charset="0"/>
                          </a:rPr>
                        </m:ctrlPr>
                      </m:sSubPr>
                      <m:e>
                        <m:r>
                          <a:rPr lang="en-US" sz="2000" b="1" i="1" smtClean="0">
                            <a:latin typeface="Cambria Math" panose="02040503050406030204" pitchFamily="18" charset="0"/>
                          </a:rPr>
                          <m:t>(</m:t>
                        </m:r>
                        <m:r>
                          <a:rPr lang="en-US" sz="2000" b="1" i="1">
                            <a:latin typeface="Cambria Math" panose="02040503050406030204" pitchFamily="18" charset="0"/>
                          </a:rPr>
                          <m:t>𝒖</m:t>
                        </m:r>
                      </m:e>
                      <m:sub>
                        <m:r>
                          <a:rPr lang="en-US" sz="2000" b="1" i="1">
                            <a:latin typeface="Cambria Math" panose="02040503050406030204" pitchFamily="18" charset="0"/>
                          </a:rPr>
                          <m:t>𝒚𝒊</m:t>
                        </m:r>
                      </m:sub>
                    </m:sSub>
                    <m:r>
                      <a:rPr lang="en-US" sz="2000" b="1" i="1">
                        <a:latin typeface="Cambria Math" panose="02040503050406030204" pitchFamily="18" charset="0"/>
                      </a:rPr>
                      <m:t> +</m:t>
                    </m:r>
                    <m:sSub>
                      <m:sSubPr>
                        <m:ctrlPr>
                          <a:rPr lang="en-US" sz="2000" b="1" i="1">
                            <a:latin typeface="Cambria Math" panose="02040503050406030204" pitchFamily="18" charset="0"/>
                          </a:rPr>
                        </m:ctrlPr>
                      </m:sSubPr>
                      <m:e>
                        <m:r>
                          <a:rPr lang="en-US" sz="2000" b="1" i="1">
                            <a:latin typeface="Cambria Math" panose="02040503050406030204" pitchFamily="18" charset="0"/>
                          </a:rPr>
                          <m:t> </m:t>
                        </m:r>
                        <m:r>
                          <a:rPr lang="en-US" sz="2000" b="1" i="1">
                            <a:latin typeface="Cambria Math" panose="02040503050406030204" pitchFamily="18" charset="0"/>
                          </a:rPr>
                          <m:t>𝒖</m:t>
                        </m:r>
                      </m:e>
                      <m:sub>
                        <m:r>
                          <a:rPr lang="en-US" sz="2000" b="1" i="1">
                            <a:latin typeface="Cambria Math" panose="02040503050406030204" pitchFamily="18" charset="0"/>
                          </a:rPr>
                          <m:t>𝒚𝒇</m:t>
                        </m:r>
                      </m:sub>
                    </m:sSub>
                    <m:r>
                      <a:rPr lang="en-US" sz="2000" b="1" i="1" smtClean="0">
                        <a:latin typeface="Cambria Math" panose="02040503050406030204" pitchFamily="18" charset="0"/>
                      </a:rPr>
                      <m:t>)</m:t>
                    </m:r>
                  </m:oMath>
                </a14:m>
                <a:r>
                  <a:rPr lang="en-US" sz="2000" b="1" dirty="0"/>
                  <a:t/>
                </a:r>
                <a:br>
                  <a:rPr lang="en-US" sz="2000" b="1" dirty="0"/>
                </a:br>
                <a:r>
                  <a:rPr lang="en-US" sz="2000" b="1" dirty="0"/>
                  <a:t>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𝒚</m:t>
                        </m:r>
                      </m:e>
                      <m:sub>
                        <m:r>
                          <a:rPr lang="en-US" sz="2000" b="1" i="1" smtClean="0">
                            <a:latin typeface="Cambria Math" panose="02040503050406030204" pitchFamily="18" charset="0"/>
                          </a:rPr>
                          <m:t>𝒇</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𝒚</m:t>
                        </m:r>
                      </m:e>
                      <m:sub>
                        <m:r>
                          <a:rPr lang="en-US" sz="2000" b="1" i="1" smtClean="0">
                            <a:latin typeface="Cambria Math" panose="02040503050406030204" pitchFamily="18" charset="0"/>
                          </a:rPr>
                          <m:t>𝒊</m:t>
                        </m:r>
                      </m:sub>
                    </m:sSub>
                    <m:r>
                      <a:rPr lang="en-US" sz="2000" b="1" i="1" smtClean="0">
                        <a:latin typeface="Cambria Math" panose="02040503050406030204" pitchFamily="18" charset="0"/>
                      </a:rPr>
                      <m:t>+</m:t>
                    </m:r>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𝟏</m:t>
                        </m:r>
                      </m:num>
                      <m:den>
                        <m:r>
                          <a:rPr lang="en-US" sz="2000" b="1" i="1" smtClean="0">
                            <a:latin typeface="Cambria Math" panose="02040503050406030204" pitchFamily="18" charset="0"/>
                          </a:rPr>
                          <m:t>𝟐</m:t>
                        </m:r>
                      </m:den>
                    </m:f>
                    <m:d>
                      <m:dPr>
                        <m:ctrlPr>
                          <a:rPr lang="en-US" sz="2000" b="1" i="1" smtClean="0">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𝒖</m:t>
                            </m:r>
                          </m:e>
                          <m:sub>
                            <m:r>
                              <a:rPr lang="en-US" sz="2000" b="1" i="1" smtClean="0">
                                <a:latin typeface="Cambria Math" panose="02040503050406030204" pitchFamily="18" charset="0"/>
                              </a:rPr>
                              <m:t>𝒚𝒊</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𝒖</m:t>
                            </m:r>
                          </m:e>
                          <m:sub>
                            <m:r>
                              <a:rPr lang="en-US" sz="2000" b="1" i="1" smtClean="0">
                                <a:latin typeface="Cambria Math" panose="02040503050406030204" pitchFamily="18" charset="0"/>
                              </a:rPr>
                              <m:t>𝒚𝒇</m:t>
                            </m:r>
                          </m:sub>
                        </m:sSub>
                      </m:e>
                    </m:d>
                    <m:r>
                      <a:rPr lang="en-US" sz="2000" b="1" i="1" smtClean="0">
                        <a:latin typeface="Cambria Math" panose="02040503050406030204" pitchFamily="18" charset="0"/>
                      </a:rPr>
                      <m:t>𝒕</m:t>
                    </m:r>
                  </m:oMath>
                </a14:m>
                <a:endParaRPr lang="en-US" sz="2000" b="1" dirty="0"/>
              </a:p>
              <a:p>
                <a:pPr marL="68580" indent="0">
                  <a:buNone/>
                </a:pPr>
                <a:r>
                  <a:rPr lang="en-US" sz="2000" b="1" dirty="0"/>
                  <a:t>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𝒚</m:t>
                        </m:r>
                      </m:e>
                      <m:sub>
                        <m:r>
                          <a:rPr lang="en-US" sz="2000" b="1" i="1" smtClean="0">
                            <a:latin typeface="Cambria Math" panose="02040503050406030204" pitchFamily="18" charset="0"/>
                          </a:rPr>
                          <m:t>𝒇</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𝒚</m:t>
                        </m:r>
                      </m:e>
                      <m:sub>
                        <m:r>
                          <a:rPr lang="en-US" sz="2000" b="1" i="1" smtClean="0">
                            <a:latin typeface="Cambria Math" panose="02040503050406030204" pitchFamily="18" charset="0"/>
                          </a:rPr>
                          <m:t>𝒊</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𝒖</m:t>
                        </m:r>
                      </m:e>
                      <m:sub>
                        <m:r>
                          <a:rPr lang="en-US" sz="2000" b="1" i="1" smtClean="0">
                            <a:latin typeface="Cambria Math" panose="02040503050406030204" pitchFamily="18" charset="0"/>
                          </a:rPr>
                          <m:t>𝒚𝒊</m:t>
                        </m:r>
                      </m:sub>
                    </m:sSub>
                    <m:r>
                      <a:rPr lang="en-US" sz="2000" b="1" i="1" smtClean="0">
                        <a:latin typeface="Cambria Math" panose="02040503050406030204" pitchFamily="18" charset="0"/>
                      </a:rPr>
                      <m:t>𝒕</m:t>
                    </m:r>
                    <m:r>
                      <a:rPr lang="en-US" sz="2000" b="1" i="1" smtClean="0">
                        <a:latin typeface="Cambria Math" panose="02040503050406030204" pitchFamily="18" charset="0"/>
                      </a:rPr>
                      <m:t>−</m:t>
                    </m:r>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𝟏</m:t>
                        </m:r>
                      </m:num>
                      <m:den>
                        <m:r>
                          <a:rPr lang="en-US" sz="2000" b="1" i="1" smtClean="0">
                            <a:latin typeface="Cambria Math" panose="02040503050406030204" pitchFamily="18" charset="0"/>
                          </a:rPr>
                          <m:t>𝟐</m:t>
                        </m:r>
                      </m:den>
                    </m:f>
                    <m:r>
                      <a:rPr lang="en-US" sz="2000" b="1" i="1" smtClean="0">
                        <a:latin typeface="Cambria Math" panose="02040503050406030204" pitchFamily="18" charset="0"/>
                      </a:rPr>
                      <m:t>𝒈</m:t>
                    </m:r>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𝒕</m:t>
                        </m:r>
                      </m:e>
                      <m:sup>
                        <m:r>
                          <a:rPr lang="en-US" sz="2000" b="1" i="1" smtClean="0">
                            <a:latin typeface="Cambria Math" panose="02040503050406030204" pitchFamily="18" charset="0"/>
                          </a:rPr>
                          <m:t>𝟐</m:t>
                        </m:r>
                      </m:sup>
                    </m:sSup>
                  </m:oMath>
                </a14:m>
                <a:endParaRPr lang="en-US" sz="2000" b="1" dirty="0"/>
              </a:p>
              <a:p>
                <a:pPr marL="68580" indent="0">
                  <a:buNone/>
                </a:pPr>
                <a:r>
                  <a:rPr lang="en-US" sz="2000" b="1" dirty="0"/>
                  <a:t>	</a:t>
                </a:r>
                <a14:m>
                  <m:oMath xmlns:m="http://schemas.openxmlformats.org/officeDocument/2006/math">
                    <m:sSubSup>
                      <m:sSubSupPr>
                        <m:ctrlPr>
                          <a:rPr lang="en-US" sz="2000" b="1" i="1" smtClean="0">
                            <a:latin typeface="Cambria Math" panose="02040503050406030204" pitchFamily="18" charset="0"/>
                          </a:rPr>
                        </m:ctrlPr>
                      </m:sSubSupPr>
                      <m:e>
                        <m:r>
                          <a:rPr lang="en-US" sz="2000" b="1" i="1" smtClean="0">
                            <a:latin typeface="Cambria Math" panose="02040503050406030204" pitchFamily="18" charset="0"/>
                          </a:rPr>
                          <m:t>𝒖</m:t>
                        </m:r>
                      </m:e>
                      <m:sub>
                        <m:r>
                          <a:rPr lang="en-US" sz="2000" b="1" i="1" smtClean="0">
                            <a:latin typeface="Cambria Math" panose="02040503050406030204" pitchFamily="18" charset="0"/>
                          </a:rPr>
                          <m:t>𝒚𝒇</m:t>
                        </m:r>
                      </m:sub>
                      <m:sup>
                        <m:r>
                          <a:rPr lang="en-US" sz="2000" b="1" i="1" smtClean="0">
                            <a:latin typeface="Cambria Math" panose="02040503050406030204" pitchFamily="18" charset="0"/>
                          </a:rPr>
                          <m:t>𝟐</m:t>
                        </m:r>
                      </m:sup>
                    </m:sSubSup>
                    <m:r>
                      <a:rPr lang="en-US" sz="2000" b="1" i="1" smtClean="0">
                        <a:latin typeface="Cambria Math" panose="02040503050406030204" pitchFamily="18" charset="0"/>
                      </a:rPr>
                      <m:t>=</m:t>
                    </m:r>
                    <m:sSubSup>
                      <m:sSubSupPr>
                        <m:ctrlPr>
                          <a:rPr lang="en-US" sz="2000" b="1" i="1" smtClean="0">
                            <a:latin typeface="Cambria Math" panose="02040503050406030204" pitchFamily="18" charset="0"/>
                          </a:rPr>
                        </m:ctrlPr>
                      </m:sSubSupPr>
                      <m:e>
                        <m:r>
                          <a:rPr lang="en-US" sz="2000" b="1" i="1" smtClean="0">
                            <a:latin typeface="Cambria Math" panose="02040503050406030204" pitchFamily="18" charset="0"/>
                          </a:rPr>
                          <m:t>𝒖</m:t>
                        </m:r>
                      </m:e>
                      <m:sub>
                        <m:r>
                          <a:rPr lang="en-US" sz="2000" b="1" i="1" smtClean="0">
                            <a:latin typeface="Cambria Math" panose="02040503050406030204" pitchFamily="18" charset="0"/>
                          </a:rPr>
                          <m:t>𝒚𝒊</m:t>
                        </m:r>
                      </m:sub>
                      <m:sup>
                        <m:r>
                          <a:rPr lang="en-US" sz="2000" b="1" i="1" smtClean="0">
                            <a:latin typeface="Cambria Math" panose="02040503050406030204" pitchFamily="18" charset="0"/>
                          </a:rPr>
                          <m:t>𝟐</m:t>
                        </m:r>
                      </m:sup>
                    </m:sSubSup>
                    <m:r>
                      <a:rPr lang="en-US" sz="2000" b="1" i="1" smtClean="0">
                        <a:latin typeface="Cambria Math" panose="02040503050406030204" pitchFamily="18" charset="0"/>
                      </a:rPr>
                      <m:t>−</m:t>
                    </m:r>
                    <m:r>
                      <a:rPr lang="en-US" sz="2000" b="1" i="1" smtClean="0">
                        <a:latin typeface="Cambria Math" panose="02040503050406030204" pitchFamily="18" charset="0"/>
                      </a:rPr>
                      <m:t>𝟐</m:t>
                    </m:r>
                    <m:r>
                      <a:rPr lang="en-US" sz="2000" b="1" i="1" smtClean="0">
                        <a:latin typeface="Cambria Math" panose="02040503050406030204" pitchFamily="18" charset="0"/>
                      </a:rPr>
                      <m:t>𝒈</m:t>
                    </m:r>
                    <m:d>
                      <m:dPr>
                        <m:ctrlPr>
                          <a:rPr lang="en-US" sz="2000" b="1" i="1" smtClean="0">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𝒚</m:t>
                            </m:r>
                          </m:e>
                          <m:sub>
                            <m:r>
                              <a:rPr lang="en-US" sz="2000" b="1" i="1" smtClean="0">
                                <a:latin typeface="Cambria Math" panose="02040503050406030204" pitchFamily="18" charset="0"/>
                              </a:rPr>
                              <m:t>𝒇</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𝒚</m:t>
                            </m:r>
                          </m:e>
                          <m:sub>
                            <m:r>
                              <a:rPr lang="en-US" sz="2000" b="1" i="1" smtClean="0">
                                <a:latin typeface="Cambria Math" panose="02040503050406030204" pitchFamily="18" charset="0"/>
                              </a:rPr>
                              <m:t>𝒊</m:t>
                            </m:r>
                          </m:sub>
                        </m:sSub>
                      </m:e>
                    </m:d>
                  </m:oMath>
                </a14:m>
                <a:endParaRPr lang="el-GR" b="1" dirty="0"/>
              </a:p>
              <a:p>
                <a:pPr marL="68580" indent="0">
                  <a:buNone/>
                </a:pPr>
                <a:r>
                  <a:rPr lang="el-GR" sz="2000" b="0" dirty="0"/>
                  <a:t/>
                </a:r>
                <a:br>
                  <a:rPr lang="el-GR" sz="2000" b="0" dirty="0"/>
                </a:br>
                <a:r>
                  <a:rPr lang="el-GR" sz="2000" b="0" dirty="0"/>
                  <a:t>με</a:t>
                </a:r>
                <a:r>
                  <a:rPr lang="el-GR" b="0" dirty="0"/>
                  <a:t> </a:t>
                </a:r>
                <a14:m>
                  <m:oMath xmlns:m="http://schemas.openxmlformats.org/officeDocument/2006/math">
                    <m:r>
                      <a:rPr lang="en-US" b="1" i="1">
                        <a:latin typeface="Cambria Math" panose="02040503050406030204" pitchFamily="18" charset="0"/>
                      </a:rPr>
                      <m:t>𝒈</m:t>
                    </m:r>
                    <m:r>
                      <a:rPr lang="el-GR" b="1" i="1" smtClean="0">
                        <a:latin typeface="Cambria Math" panose="02040503050406030204" pitchFamily="18" charset="0"/>
                      </a:rPr>
                      <m:t>=</m:t>
                    </m:r>
                    <m:r>
                      <a:rPr lang="el-GR" b="1" i="1" smtClean="0">
                        <a:latin typeface="Cambria Math" panose="02040503050406030204" pitchFamily="18" charset="0"/>
                      </a:rPr>
                      <m:t>𝟗</m:t>
                    </m:r>
                    <m:r>
                      <a:rPr lang="el-GR" b="1" i="1" smtClean="0">
                        <a:latin typeface="Cambria Math" panose="02040503050406030204" pitchFamily="18" charset="0"/>
                      </a:rPr>
                      <m:t>.</m:t>
                    </m:r>
                    <m:r>
                      <a:rPr lang="el-GR" b="1" i="1" smtClean="0">
                        <a:latin typeface="Cambria Math" panose="02040503050406030204" pitchFamily="18" charset="0"/>
                      </a:rPr>
                      <m:t>𝟖</m:t>
                    </m:r>
                    <m:r>
                      <a:rPr lang="el-GR" b="1" i="1" smtClean="0">
                        <a:latin typeface="Cambria Math" panose="02040503050406030204" pitchFamily="18" charset="0"/>
                      </a:rPr>
                      <m:t> </m:t>
                    </m:r>
                    <m:r>
                      <a:rPr lang="en-US" b="1" i="0" smtClean="0">
                        <a:latin typeface="Cambria Math" panose="02040503050406030204" pitchFamily="18" charset="0"/>
                      </a:rPr>
                      <m:t>𝐦</m:t>
                    </m:r>
                    <m:r>
                      <a:rPr lang="en-US" b="1" i="0" smtClean="0">
                        <a:latin typeface="Cambria Math" panose="02040503050406030204" pitchFamily="18" charset="0"/>
                      </a:rPr>
                      <m:t>/</m:t>
                    </m:r>
                    <m:sSup>
                      <m:sSupPr>
                        <m:ctrlPr>
                          <a:rPr lang="en-US" b="1" i="1" smtClean="0">
                            <a:latin typeface="Cambria Math" panose="02040503050406030204" pitchFamily="18" charset="0"/>
                          </a:rPr>
                        </m:ctrlPr>
                      </m:sSupPr>
                      <m:e>
                        <m:r>
                          <a:rPr lang="en-US" b="1" i="0" smtClean="0">
                            <a:latin typeface="Cambria Math" panose="02040503050406030204" pitchFamily="18" charset="0"/>
                          </a:rPr>
                          <m:t>𝐬</m:t>
                        </m:r>
                      </m:e>
                      <m:sup>
                        <m:r>
                          <a:rPr lang="en-US" b="1" i="0" smtClean="0">
                            <a:latin typeface="Cambria Math" panose="02040503050406030204" pitchFamily="18" charset="0"/>
                          </a:rPr>
                          <m:t>𝟐</m:t>
                        </m:r>
                      </m:sup>
                    </m:sSup>
                  </m:oMath>
                </a14:m>
                <a:endParaRPr lang="en-US" b="0" dirty="0"/>
              </a:p>
              <a:p>
                <a:endParaRPr lang="en-US" sz="1400" b="0" dirty="0"/>
              </a:p>
              <a:p>
                <a:r>
                  <a:rPr lang="el-GR" b="1" dirty="0"/>
                  <a:t>Εντελώς</a:t>
                </a:r>
                <a:r>
                  <a:rPr lang="el-GR" b="0" dirty="0"/>
                  <a:t> ανεξάρτητες μεταξύ τους κινήσεις!</a:t>
                </a:r>
                <a:endParaRPr lang="en-US" b="0" dirty="0"/>
              </a:p>
            </p:txBody>
          </p:sp>
        </mc:Choice>
        <mc:Fallback xmlns="">
          <p:sp>
            <p:nvSpPr>
              <p:cNvPr id="6" name="Θέση περιεχομένου 5"/>
              <p:cNvSpPr>
                <a:spLocks noGrp="1" noRot="1" noChangeAspect="1" noMove="1" noResize="1" noEditPoints="1" noAdjustHandles="1" noChangeArrowheads="1" noChangeShapeType="1" noTextEdit="1"/>
              </p:cNvSpPr>
              <p:nvPr>
                <p:ph idx="1"/>
              </p:nvPr>
            </p:nvSpPr>
            <p:spPr>
              <a:xfrm>
                <a:off x="738350" y="1367114"/>
                <a:ext cx="7621972" cy="5338486"/>
              </a:xfrm>
              <a:blipFill>
                <a:blip r:embed="rId2"/>
                <a:stretch>
                  <a:fillRect t="-913"/>
                </a:stretch>
              </a:blipFill>
            </p:spPr>
            <p:txBody>
              <a:bodyPr/>
              <a:lstStyle/>
              <a:p>
                <a:r>
                  <a:rPr lang="en-US">
                    <a:noFill/>
                  </a:rPr>
                  <a:t> </a:t>
                </a:r>
              </a:p>
            </p:txBody>
          </p:sp>
        </mc:Fallback>
      </mc:AlternateContent>
      <p:grpSp>
        <p:nvGrpSpPr>
          <p:cNvPr id="12" name="Group 11"/>
          <p:cNvGrpSpPr/>
          <p:nvPr/>
        </p:nvGrpSpPr>
        <p:grpSpPr>
          <a:xfrm>
            <a:off x="4418166" y="1000603"/>
            <a:ext cx="4265518" cy="3110300"/>
            <a:chOff x="4418166" y="1000603"/>
            <a:chExt cx="4265518" cy="3110300"/>
          </a:xfrm>
        </p:grpSpPr>
        <p:grpSp>
          <p:nvGrpSpPr>
            <p:cNvPr id="10" name="Group 9"/>
            <p:cNvGrpSpPr/>
            <p:nvPr/>
          </p:nvGrpSpPr>
          <p:grpSpPr>
            <a:xfrm>
              <a:off x="4418166" y="1000603"/>
              <a:ext cx="4265518" cy="3110300"/>
              <a:chOff x="4412229" y="1233100"/>
              <a:chExt cx="4265518" cy="3110300"/>
            </a:xfrm>
          </p:grpSpPr>
          <p:grpSp>
            <p:nvGrpSpPr>
              <p:cNvPr id="8" name="Group 7"/>
              <p:cNvGrpSpPr/>
              <p:nvPr/>
            </p:nvGrpSpPr>
            <p:grpSpPr>
              <a:xfrm>
                <a:off x="4412229" y="1233100"/>
                <a:ext cx="4265518" cy="3110300"/>
                <a:chOff x="4412229" y="1233100"/>
                <a:chExt cx="4265518" cy="3110300"/>
              </a:xfrm>
            </p:grpSpPr>
            <p:pic>
              <p:nvPicPr>
                <p:cNvPr id="5"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2229" y="1447800"/>
                  <a:ext cx="4265518" cy="2895600"/>
                </a:xfrm>
                <a:prstGeom prst="rect">
                  <a:avLst/>
                </a:prstGeom>
              </p:spPr>
            </p:pic>
            <p:cxnSp>
              <p:nvCxnSpPr>
                <p:cNvPr id="4" name="Straight Arrow Connector 3"/>
                <p:cNvCxnSpPr/>
                <p:nvPr/>
              </p:nvCxnSpPr>
              <p:spPr>
                <a:xfrm flipV="1">
                  <a:off x="7866310" y="1371600"/>
                  <a:ext cx="0" cy="1066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7894446" y="1233100"/>
                      <a:ext cx="226023"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894446" y="1233100"/>
                      <a:ext cx="226023" cy="276999"/>
                    </a:xfrm>
                    <a:prstGeom prst="rect">
                      <a:avLst/>
                    </a:prstGeom>
                    <a:blipFill>
                      <a:blip r:embed="rId4"/>
                      <a:stretch>
                        <a:fillRect l="-24324" r="-18919" b="-6522"/>
                      </a:stretch>
                    </a:blipFill>
                  </p:spPr>
                  <p:txBody>
                    <a:bodyPr/>
                    <a:lstStyle/>
                    <a:p>
                      <a:r>
                        <a:rPr lang="en-US">
                          <a:noFill/>
                        </a:rPr>
                        <a:t> </a:t>
                      </a:r>
                    </a:p>
                  </p:txBody>
                </p:sp>
              </mc:Fallback>
            </mc:AlternateContent>
          </p:grpSp>
          <p:cxnSp>
            <p:nvCxnSpPr>
              <p:cNvPr id="9" name="Straight Arrow Connector 8"/>
              <p:cNvCxnSpPr/>
              <p:nvPr/>
            </p:nvCxnSpPr>
            <p:spPr>
              <a:xfrm>
                <a:off x="7866310" y="2438400"/>
                <a:ext cx="762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 name="TextBox 10"/>
                <p:cNvSpPr txBox="1"/>
                <p:nvPr/>
              </p:nvSpPr>
              <p:spPr>
                <a:xfrm>
                  <a:off x="8427005" y="1893043"/>
                  <a:ext cx="226023"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8427005" y="1893043"/>
                  <a:ext cx="226023" cy="276999"/>
                </a:xfrm>
                <a:prstGeom prst="rect">
                  <a:avLst/>
                </a:prstGeom>
                <a:blipFill>
                  <a:blip r:embed="rId5"/>
                  <a:stretch>
                    <a:fillRect l="-21622" r="-21622" b="-6667"/>
                  </a:stretch>
                </a:blipFill>
              </p:spPr>
              <p:txBody>
                <a:bodyPr/>
                <a:lstStyle/>
                <a:p>
                  <a:r>
                    <a:rPr lang="en-US">
                      <a:noFill/>
                    </a:rPr>
                    <a:t> </a:t>
                  </a:r>
                </a:p>
              </p:txBody>
            </p:sp>
          </mc:Fallback>
        </mc:AlternateContent>
      </p:grpSp>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3012480" y="3076560"/>
              <a:ext cx="878760" cy="1793520"/>
            </p14:xfrm>
          </p:contentPart>
        </mc:Choice>
        <mc:Fallback xmlns="">
          <p:pic>
            <p:nvPicPr>
              <p:cNvPr id="3" name="Ink 2"/>
              <p:cNvPicPr/>
              <p:nvPr/>
            </p:nvPicPr>
            <p:blipFill>
              <a:blip r:embed="rId7"/>
              <a:stretch>
                <a:fillRect/>
              </a:stretch>
            </p:blipFill>
            <p:spPr>
              <a:xfrm>
                <a:off x="3007440" y="3071520"/>
                <a:ext cx="888840" cy="1802880"/>
              </a:xfrm>
              <a:prstGeom prst="rect">
                <a:avLst/>
              </a:prstGeom>
            </p:spPr>
          </p:pic>
        </mc:Fallback>
      </mc:AlternateContent>
    </p:spTree>
    <p:extLst>
      <p:ext uri="{BB962C8B-B14F-4D97-AF65-F5344CB8AC3E}">
        <p14:creationId xmlns:p14="http://schemas.microsoft.com/office/powerpoint/2010/main" val="310304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828800"/>
            <a:ext cx="6400800" cy="4677619"/>
          </a:xfrm>
          <a:prstGeom prst="rect">
            <a:avLst/>
          </a:prstGeom>
        </p:spPr>
      </p:pic>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b="1" dirty="0"/>
                  <a:t>Εύρος</a:t>
                </a:r>
                <a:r>
                  <a:rPr lang="aa-ET" b="1" dirty="0"/>
                  <a:t> (</a:t>
                </a:r>
                <a:r>
                  <a:rPr lang="el-GR" b="1" dirty="0"/>
                  <a:t>ή Βεληνεκές) </a:t>
                </a:r>
                <a14:m>
                  <m:oMath xmlns:m="http://schemas.openxmlformats.org/officeDocument/2006/math">
                    <m:r>
                      <a:rPr lang="en-US" b="1" i="1" dirty="0" smtClean="0">
                        <a:latin typeface="Cambria Math" panose="02040503050406030204" pitchFamily="18" charset="0"/>
                      </a:rPr>
                      <m:t>𝑹</m:t>
                    </m:r>
                  </m:oMath>
                </a14:m>
                <a:r>
                  <a:rPr lang="el-GR" dirty="0"/>
                  <a:t> και </a:t>
                </a:r>
                <a:r>
                  <a:rPr lang="el-GR" b="1" dirty="0"/>
                  <a:t>Μέγιστο Ύψος</a:t>
                </a:r>
                <a:r>
                  <a:rPr lang="en-US" b="1" dirty="0"/>
                  <a:t> </a:t>
                </a:r>
                <a14:m>
                  <m:oMath xmlns:m="http://schemas.openxmlformats.org/officeDocument/2006/math">
                    <m:r>
                      <a:rPr lang="en-US" b="1" i="1" dirty="0" smtClean="0">
                        <a:latin typeface="Cambria Math" panose="02040503050406030204" pitchFamily="18" charset="0"/>
                      </a:rPr>
                      <m:t>𝒉</m:t>
                    </m:r>
                  </m:oMath>
                </a14:m>
                <a:r>
                  <a:rPr lang="en-US" dirty="0"/>
                  <a:t> </a:t>
                </a:r>
                <a:r>
                  <a:rPr lang="el-GR" dirty="0"/>
                  <a:t>βολής</a:t>
                </a:r>
              </a:p>
              <a:p>
                <a:endParaRPr lang="el-GR" dirty="0"/>
              </a:p>
              <a:p>
                <a:pPr lvl="1"/>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a:blip r:embed="rId3"/>
                <a:stretch>
                  <a:fillRect t="-1240"/>
                </a:stretch>
              </a:blipFill>
            </p:spPr>
            <p:txBody>
              <a:bodyPr/>
              <a:lstStyle/>
              <a:p>
                <a:r>
                  <a:rPr lang="en-US">
                    <a:noFill/>
                  </a:rPr>
                  <a:t> </a:t>
                </a:r>
              </a:p>
            </p:txBody>
          </p:sp>
        </mc:Fallback>
      </mc:AlternateContent>
    </p:spTree>
    <p:extLst>
      <p:ext uri="{BB962C8B-B14F-4D97-AF65-F5344CB8AC3E}">
        <p14:creationId xmlns:p14="http://schemas.microsoft.com/office/powerpoint/2010/main" val="335134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948450" cy="5029200"/>
              </a:xfrm>
            </p:spPr>
            <p:txBody>
              <a:bodyPr>
                <a:normAutofit fontScale="92500"/>
              </a:bodyPr>
              <a:lstStyle/>
              <a:p>
                <a:r>
                  <a:rPr lang="el-GR" sz="2200" dirty="0" smtClean="0"/>
                  <a:t>Ας βρούμε τα </a:t>
                </a:r>
                <a14:m>
                  <m:oMath xmlns:m="http://schemas.openxmlformats.org/officeDocument/2006/math">
                    <m:r>
                      <a:rPr lang="en-US" sz="2200" i="1" dirty="0" smtClean="0">
                        <a:latin typeface="Cambria Math" panose="02040503050406030204" pitchFamily="18" charset="0"/>
                      </a:rPr>
                      <m:t>h</m:t>
                    </m:r>
                    <m:r>
                      <a:rPr lang="en-US" sz="2200" i="1" dirty="0" smtClean="0">
                        <a:latin typeface="Cambria Math" panose="02040503050406030204" pitchFamily="18" charset="0"/>
                      </a:rPr>
                      <m:t>, </m:t>
                    </m:r>
                    <m:r>
                      <a:rPr lang="en-US" sz="2200" i="1" dirty="0" smtClean="0">
                        <a:latin typeface="Cambria Math" panose="02040503050406030204" pitchFamily="18" charset="0"/>
                      </a:rPr>
                      <m:t>𝑅</m:t>
                    </m:r>
                  </m:oMath>
                </a14:m>
                <a:r>
                  <a:rPr lang="en-US" sz="2200" dirty="0"/>
                  <a:t> </a:t>
                </a:r>
                <a:r>
                  <a:rPr lang="el-GR" sz="2200" dirty="0"/>
                  <a:t>συναρτήσει των δεδομένων:</a:t>
                </a:r>
                <a:endParaRPr lang="en-US" sz="2200" dirty="0"/>
              </a:p>
              <a:p>
                <a:pPr marL="6858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𝑓</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h</m:t>
                      </m:r>
                    </m:oMath>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h</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oMath>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        =0+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d>
                          <m:r>
                            <a:rPr lang="en-US" sz="2000" b="0" i="1" smtClean="0">
                              <a:solidFill>
                                <a:srgbClr val="FF0000"/>
                              </a:solidFill>
                              <a:latin typeface="Cambria Math" panose="02040503050406030204" pitchFamily="18" charset="0"/>
                            </a:rPr>
                            <m:t>𝑡</m:t>
                          </m:r>
                        </m:e>
                      </m:func>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r>
                            <a:rPr lang="en-US" sz="2000" b="0" i="1" smtClean="0">
                              <a:solidFill>
                                <a:srgbClr val="FF0000"/>
                              </a:solidFill>
                              <a:latin typeface="Cambria Math" panose="02040503050406030204" pitchFamily="18" charset="0"/>
                            </a:rPr>
                            <m:t>𝑡</m:t>
                          </m:r>
                        </m:e>
                        <m:sup>
                          <m:r>
                            <a:rPr lang="en-US" sz="2000" b="0" i="1" smtClean="0">
                              <a:latin typeface="Cambria Math" panose="02040503050406030204" pitchFamily="18" charset="0"/>
                            </a:rPr>
                            <m:t>2</m:t>
                          </m:r>
                        </m:sup>
                      </m:sSup>
                    </m:oMath>
                  </m:oMathPara>
                </a14:m>
                <a:endParaRPr lang="en-US" sz="2000" dirty="0"/>
              </a:p>
              <a:p>
                <a:pPr marL="68580" indent="0">
                  <a:buNone/>
                </a:pPr>
                <a:r>
                  <a:rPr lang="el-GR" sz="2000" dirty="0"/>
                  <a:t>Επίσης, </a:t>
                </a:r>
              </a:p>
              <a:p>
                <a:pPr marL="6858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𝑓</m:t>
                              </m:r>
                            </m:sub>
                          </m:sSub>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m:t>
                      </m:r>
                      <m:r>
                        <a:rPr lang="en-US" sz="2000" b="0" i="1" smtClean="0">
                          <a:latin typeface="Cambria Math" panose="02040503050406030204" pitchFamily="18" charset="0"/>
                        </a:rPr>
                        <m:t>𝑔𝑡</m:t>
                      </m:r>
                      <m:r>
                        <a:rPr lang="en-US" sz="2000" b="0" i="1" smtClean="0">
                          <a:latin typeface="Cambria Math" panose="02040503050406030204" pitchFamily="18" charset="0"/>
                        </a:rPr>
                        <m:t>  </m:t>
                      </m:r>
                      <m:groupChr>
                        <m:groupChrPr>
                          <m:chr m:val="⇔"/>
                          <m:vertJc m:val="bot"/>
                          <m:ctrlPr>
                            <a:rPr lang="en-US" sz="2000" b="0" i="1" smtClean="0">
                              <a:latin typeface="Cambria Math" panose="02040503050406030204" pitchFamily="18" charset="0"/>
                            </a:rPr>
                          </m:ctrlPr>
                        </m:groupChrPr>
                        <m:e>
                          <m:r>
                            <m:rPr>
                              <m:brk m:alnAt="2"/>
                            </m:rPr>
                            <a:rPr lang="en-US" sz="2000" b="0" i="1" smtClean="0">
                              <a:latin typeface="Cambria Math" panose="02040503050406030204" pitchFamily="18" charset="0"/>
                            </a:rPr>
                            <m:t> </m:t>
                          </m:r>
                        </m:e>
                      </m:groupChr>
                      <m:r>
                        <a:rPr lang="en-US" sz="2000" b="0" i="1" smtClean="0">
                          <a:latin typeface="Cambria Math" panose="02040503050406030204" pitchFamily="18" charset="0"/>
                        </a:rPr>
                        <m:t>  </m:t>
                      </m:r>
                      <m:r>
                        <a:rPr lang="en-US" sz="2000" b="0" i="1" smtClean="0">
                          <a:solidFill>
                            <a:srgbClr val="FF0000"/>
                          </a:solidFill>
                          <a:latin typeface="Cambria Math" panose="02040503050406030204" pitchFamily="18" charset="0"/>
                        </a:rPr>
                        <m:t>𝑡</m:t>
                      </m:r>
                      <m:r>
                        <a:rPr lang="en-US" sz="2000" b="0" i="1" smtClean="0">
                          <a:solidFill>
                            <a:srgbClr val="FF0000"/>
                          </a:solidFill>
                          <a:latin typeface="Cambria Math" panose="02040503050406030204" pitchFamily="18" charset="0"/>
                        </a:rPr>
                        <m:t>=</m:t>
                      </m:r>
                      <m:f>
                        <m:fPr>
                          <m:ctrlPr>
                            <a:rPr lang="en-US" sz="2000" b="0" i="1" smtClean="0">
                              <a:solidFill>
                                <a:srgbClr val="FF0000"/>
                              </a:solidFill>
                              <a:latin typeface="Cambria Math" panose="02040503050406030204" pitchFamily="18" charset="0"/>
                            </a:rPr>
                          </m:ctrlPr>
                        </m:fPr>
                        <m:num>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𝑢</m:t>
                              </m:r>
                            </m:e>
                            <m:sub>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𝑦</m:t>
                                  </m:r>
                                </m:e>
                                <m:sub>
                                  <m:r>
                                    <a:rPr lang="en-US" sz="2000" b="0" i="1" smtClean="0">
                                      <a:solidFill>
                                        <a:srgbClr val="FF0000"/>
                                      </a:solidFill>
                                      <a:latin typeface="Cambria Math" panose="02040503050406030204" pitchFamily="18" charset="0"/>
                                    </a:rPr>
                                    <m:t>𝑖</m:t>
                                  </m:r>
                                </m:sub>
                              </m:sSub>
                            </m:sub>
                          </m:sSub>
                        </m:num>
                        <m:den>
                          <m:r>
                            <a:rPr lang="en-US" sz="2000" b="0" i="1" smtClean="0">
                              <a:solidFill>
                                <a:srgbClr val="FF0000"/>
                              </a:solidFill>
                              <a:latin typeface="Cambria Math" panose="02040503050406030204" pitchFamily="18" charset="0"/>
                            </a:rPr>
                            <m:t>𝑔</m:t>
                          </m:r>
                        </m:den>
                      </m:f>
                    </m:oMath>
                  </m:oMathPara>
                </a14:m>
                <a:endParaRPr lang="en-US" sz="2000" dirty="0"/>
              </a:p>
              <a:p>
                <a:pPr marL="68580" indent="0">
                  <a:buNone/>
                </a:pPr>
                <a:r>
                  <a:rPr lang="el-GR" sz="2000" dirty="0"/>
                  <a:t>Από τις παραπάνω σχέσεις </a:t>
                </a:r>
              </a:p>
              <a:p>
                <a:pPr marL="6858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d>
                        </m:e>
                      </m:func>
                      <m:d>
                        <m:dPr>
                          <m:ctrlPr>
                            <a:rPr lang="en-US" sz="2000" b="0" i="1" smtClean="0">
                              <a:latin typeface="Cambria Math" panose="02040503050406030204" pitchFamily="18" charset="0"/>
                            </a:rPr>
                          </m:ctrlPr>
                        </m:dPr>
                        <m:e>
                          <m:f>
                            <m:fPr>
                              <m:ctrlPr>
                                <a:rPr lang="en-US" sz="2000" b="0" i="1" smtClean="0">
                                  <a:solidFill>
                                    <a:srgbClr val="FF0000"/>
                                  </a:solidFill>
                                  <a:latin typeface="Cambria Math" panose="02040503050406030204" pitchFamily="18" charset="0"/>
                                </a:rPr>
                              </m:ctrlPr>
                            </m:fPr>
                            <m:num>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𝑢</m:t>
                                  </m:r>
                                </m:e>
                                <m:sub>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𝑦</m:t>
                                      </m:r>
                                    </m:e>
                                    <m:sub>
                                      <m:r>
                                        <a:rPr lang="en-US" sz="2000" b="0" i="1" smtClean="0">
                                          <a:solidFill>
                                            <a:srgbClr val="FF0000"/>
                                          </a:solidFill>
                                          <a:latin typeface="Cambria Math" panose="02040503050406030204" pitchFamily="18" charset="0"/>
                                        </a:rPr>
                                        <m:t>𝑖</m:t>
                                      </m:r>
                                    </m:sub>
                                  </m:sSub>
                                </m:sub>
                              </m:sSub>
                            </m:num>
                            <m:den>
                              <m:r>
                                <a:rPr lang="en-US" sz="2000" b="0" i="1" smtClean="0">
                                  <a:solidFill>
                                    <a:srgbClr val="FF0000"/>
                                  </a:solidFill>
                                  <a:latin typeface="Cambria Math" panose="02040503050406030204" pitchFamily="18" charset="0"/>
                                </a:rPr>
                                <m:t>𝑔</m:t>
                              </m:r>
                            </m:den>
                          </m:f>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solidFill>
                                        <a:srgbClr val="FF0000"/>
                                      </a:solidFill>
                                      <a:latin typeface="Cambria Math" panose="02040503050406030204" pitchFamily="18" charset="0"/>
                                    </a:rPr>
                                  </m:ctrlPr>
                                </m:fPr>
                                <m:num>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𝑢</m:t>
                                      </m:r>
                                    </m:e>
                                    <m:sub>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𝑦</m:t>
                                          </m:r>
                                        </m:e>
                                        <m:sub>
                                          <m:r>
                                            <a:rPr lang="en-US" sz="2000" b="0" i="1" smtClean="0">
                                              <a:solidFill>
                                                <a:srgbClr val="FF0000"/>
                                              </a:solidFill>
                                              <a:latin typeface="Cambria Math" panose="02040503050406030204" pitchFamily="18" charset="0"/>
                                            </a:rPr>
                                            <m:t>𝑖</m:t>
                                          </m:r>
                                        </m:sub>
                                      </m:sSub>
                                    </m:sub>
                                  </m:sSub>
                                </m:num>
                                <m:den>
                                  <m:r>
                                    <a:rPr lang="en-US" sz="2000" b="0" i="1" smtClean="0">
                                      <a:solidFill>
                                        <a:srgbClr val="FF0000"/>
                                      </a:solidFill>
                                      <a:latin typeface="Cambria Math" panose="02040503050406030204" pitchFamily="18" charset="0"/>
                                    </a:rPr>
                                    <m:t>𝑔</m:t>
                                  </m:r>
                                </m:den>
                              </m:f>
                            </m:e>
                          </m:d>
                        </m:e>
                        <m:sup>
                          <m:r>
                            <a:rPr lang="en-US" sz="2000" b="0" i="1" smtClean="0">
                              <a:latin typeface="Cambria Math" panose="02040503050406030204" pitchFamily="18" charset="0"/>
                            </a:rPr>
                            <m:t>2</m:t>
                          </m:r>
                        </m:sup>
                      </m:sSup>
                    </m:oMath>
                  </m:oMathPara>
                </a14:m>
                <a:endParaRPr lang="en-US" sz="2000" dirty="0"/>
              </a:p>
              <a:p>
                <a:pPr marL="68580" indent="0">
                  <a:buNone/>
                </a:pPr>
                <a:r>
                  <a:rPr lang="el-GR" sz="2000" dirty="0"/>
                  <a:t>κι αφού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d>
                      </m:e>
                    </m:func>
                  </m:oMath>
                </a14:m>
                <a:r>
                  <a:rPr lang="en-US" sz="2000" dirty="0"/>
                  <a:t> </a:t>
                </a:r>
                <a:r>
                  <a:rPr lang="el-GR" sz="2000" dirty="0"/>
                  <a:t>έχουμε </a:t>
                </a:r>
                <a:endParaRPr lang="en-US" sz="2000" b="0" i="1" dirty="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up>
                              <m:r>
                                <a:rPr lang="en-US" sz="2000" b="0" i="1" smtClean="0">
                                  <a:latin typeface="Cambria Math" panose="02040503050406030204" pitchFamily="18" charset="0"/>
                                </a:rPr>
                                <m:t>2</m:t>
                              </m:r>
                            </m:sup>
                          </m:sSubSup>
                          <m:func>
                            <m:funcPr>
                              <m:ctrlPr>
                                <a:rPr lang="en-US" sz="2000" b="0" i="1" smtClean="0">
                                  <a:latin typeface="Cambria Math" panose="02040503050406030204" pitchFamily="18" charset="0"/>
                                </a:rPr>
                              </m:ctrlPr>
                            </m:funcPr>
                            <m:fName>
                              <m:sSup>
                                <m:sSupPr>
                                  <m:ctrlPr>
                                    <a:rPr lang="en-US" sz="2000" b="0" i="1" smtClean="0">
                                      <a:latin typeface="Cambria Math" panose="02040503050406030204" pitchFamily="18" charset="0"/>
                                    </a:rPr>
                                  </m:ctrlPr>
                                </m:sSupPr>
                                <m:e>
                                  <m:r>
                                    <m:rPr>
                                      <m:sty m:val="p"/>
                                    </m:rPr>
                                    <a:rPr lang="en-US" sz="2000" b="0" i="0" smtClean="0">
                                      <a:latin typeface="Cambria Math" panose="02040503050406030204" pitchFamily="18" charset="0"/>
                                    </a:rPr>
                                    <m:t>sin</m:t>
                                  </m:r>
                                </m:e>
                                <m:sup>
                                  <m:r>
                                    <a:rPr lang="en-US" sz="2000" b="0" i="1" smtClean="0">
                                      <a:latin typeface="Cambria Math" panose="02040503050406030204" pitchFamily="18" charset="0"/>
                                    </a:rPr>
                                    <m:t>2</m:t>
                                  </m:r>
                                </m:sup>
                              </m:sSup>
                            </m:fNa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func>
                        </m:num>
                        <m:den>
                          <m:r>
                            <a:rPr lang="en-US" sz="2000" b="0" i="1" smtClean="0">
                              <a:latin typeface="Cambria Math" panose="02040503050406030204" pitchFamily="18" charset="0"/>
                            </a:rPr>
                            <m:t>2</m:t>
                          </m:r>
                          <m:r>
                            <a:rPr lang="en-US" sz="2000" b="0" i="1" smtClean="0">
                              <a:latin typeface="Cambria Math" panose="02040503050406030204" pitchFamily="18" charset="0"/>
                            </a:rPr>
                            <m:t>𝑔</m:t>
                          </m:r>
                        </m:den>
                      </m:f>
                    </m:oMath>
                  </m:oMathPara>
                </a14:m>
                <a:endParaRPr lang="el-GR" sz="20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948450" cy="5029200"/>
              </a:xfrm>
              <a:blipFill>
                <a:blip r:embed="rId3"/>
                <a:stretch>
                  <a:fillRect t="-606"/>
                </a:stretch>
              </a:blipFill>
            </p:spPr>
            <p:txBody>
              <a:bodyPr/>
              <a:lstStyle/>
              <a:p>
                <a:r>
                  <a:rPr lang="en-US">
                    <a:noFill/>
                  </a:rPr>
                  <a:t> </a:t>
                </a:r>
              </a:p>
            </p:txBody>
          </p:sp>
        </mc:Fallback>
      </mc:AlternateContent>
      <p:sp>
        <p:nvSpPr>
          <p:cNvPr id="4" name="Rounded Rectangle 3"/>
          <p:cNvSpPr/>
          <p:nvPr/>
        </p:nvSpPr>
        <p:spPr>
          <a:xfrm>
            <a:off x="3733800" y="5681748"/>
            <a:ext cx="1905000" cy="68580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Εικόνα 3"/>
          <p:cNvPicPr>
            <a:picLocks noChangeAspect="1"/>
          </p:cNvPicPr>
          <p:nvPr/>
        </p:nvPicPr>
        <p:blipFill rotWithShape="1">
          <a:blip r:embed="rId4">
            <a:extLst>
              <a:ext uri="{28A0092B-C50C-407E-A947-70E740481C1C}">
                <a14:useLocalDpi xmlns:a14="http://schemas.microsoft.com/office/drawing/2010/main" val="0"/>
              </a:ext>
            </a:extLst>
          </a:blip>
          <a:srcRect l="3571" t="3258" r="2382" b="3887"/>
          <a:stretch/>
        </p:blipFill>
        <p:spPr>
          <a:xfrm>
            <a:off x="6194149" y="76201"/>
            <a:ext cx="2851485" cy="2057400"/>
          </a:xfrm>
          <a:prstGeom prst="rect">
            <a:avLst/>
          </a:prstGeom>
          <a:ln>
            <a:noFill/>
          </a:ln>
          <a:effectLst>
            <a:outerShdw blurRad="190500" algn="tl" rotWithShape="0">
              <a:srgbClr val="000000">
                <a:alpha val="70000"/>
              </a:srgbClr>
            </a:outerShdw>
          </a:effectLst>
        </p:spPr>
      </p:pic>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6582240" y="286200"/>
              <a:ext cx="456480" cy="404280"/>
            </p14:xfrm>
          </p:contentPart>
        </mc:Choice>
        <mc:Fallback xmlns="">
          <p:pic>
            <p:nvPicPr>
              <p:cNvPr id="6" name="Ink 5"/>
              <p:cNvPicPr/>
              <p:nvPr/>
            </p:nvPicPr>
            <p:blipFill>
              <a:blip r:embed="rId6"/>
              <a:stretch>
                <a:fillRect/>
              </a:stretch>
            </p:blipFill>
            <p:spPr>
              <a:xfrm>
                <a:off x="6567480" y="274320"/>
                <a:ext cx="487080" cy="430920"/>
              </a:xfrm>
              <a:prstGeom prst="rect">
                <a:avLst/>
              </a:prstGeom>
            </p:spPr>
          </p:pic>
        </mc:Fallback>
      </mc:AlternateContent>
      <p:sp>
        <p:nvSpPr>
          <p:cNvPr id="7" name="Horizontal Scroll 6"/>
          <p:cNvSpPr/>
          <p:nvPr/>
        </p:nvSpPr>
        <p:spPr>
          <a:xfrm>
            <a:off x="738350" y="1828800"/>
            <a:ext cx="2157250" cy="457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Διαδρομή ΟΑ:</a:t>
            </a:r>
          </a:p>
        </p:txBody>
      </p:sp>
      <mc:AlternateContent xmlns:mc="http://schemas.openxmlformats.org/markup-compatibility/2006" xmlns:a14="http://schemas.microsoft.com/office/drawing/2010/main">
        <mc:Choice Requires="a14">
          <p:sp>
            <p:nvSpPr>
              <p:cNvPr id="8" name="Cloud Callout 7"/>
              <p:cNvSpPr/>
              <p:nvPr/>
            </p:nvSpPr>
            <p:spPr>
              <a:xfrm>
                <a:off x="6194149" y="2356169"/>
                <a:ext cx="2721251" cy="615631"/>
              </a:xfrm>
              <a:prstGeom prst="cloudCallout">
                <a:avLst>
                  <a:gd name="adj1" fmla="val -23607"/>
                  <a:gd name="adj2" fmla="val -1258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sub>
                      </m:sSub>
                    </m:oMath>
                  </m:oMathPara>
                </a14:m>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8" name="Cloud Callout 7"/>
              <p:cNvSpPr>
                <a:spLocks noRot="1" noChangeAspect="1" noMove="1" noResize="1" noEditPoints="1" noAdjustHandles="1" noChangeArrowheads="1" noChangeShapeType="1" noTextEdit="1"/>
              </p:cNvSpPr>
              <p:nvPr/>
            </p:nvSpPr>
            <p:spPr>
              <a:xfrm>
                <a:off x="6194149" y="2356169"/>
                <a:ext cx="2721251" cy="615631"/>
              </a:xfrm>
              <a:prstGeom prst="cloudCallout">
                <a:avLst>
                  <a:gd name="adj1" fmla="val -23607"/>
                  <a:gd name="adj2" fmla="val -125843"/>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3209400" y="3618000"/>
              <a:ext cx="829800" cy="554760"/>
            </p14:xfrm>
          </p:contentPart>
        </mc:Choice>
        <mc:Fallback xmlns="">
          <p:pic>
            <p:nvPicPr>
              <p:cNvPr id="9" name="Ink 8"/>
              <p:cNvPicPr/>
              <p:nvPr/>
            </p:nvPicPr>
            <p:blipFill>
              <a:blip r:embed="rId9"/>
              <a:stretch>
                <a:fillRect/>
              </a:stretch>
            </p:blipFill>
            <p:spPr>
              <a:xfrm>
                <a:off x="3202200" y="3606480"/>
                <a:ext cx="847440" cy="573480"/>
              </a:xfrm>
              <a:prstGeom prst="rect">
                <a:avLst/>
              </a:prstGeom>
            </p:spPr>
          </p:pic>
        </mc:Fallback>
      </mc:AlternateContent>
    </p:spTree>
    <p:extLst>
      <p:ext uri="{BB962C8B-B14F-4D97-AF65-F5344CB8AC3E}">
        <p14:creationId xmlns:p14="http://schemas.microsoft.com/office/powerpoint/2010/main" val="369566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034050" cy="5257800"/>
              </a:xfrm>
            </p:spPr>
            <p:txBody>
              <a:bodyPr>
                <a:normAutofit/>
              </a:bodyPr>
              <a:lstStyle/>
              <a:p>
                <a:r>
                  <a:rPr lang="el-GR" sz="2000" dirty="0"/>
                  <a:t>Ας βρούμε τα </a:t>
                </a:r>
                <a14:m>
                  <m:oMath xmlns:m="http://schemas.openxmlformats.org/officeDocument/2006/math">
                    <m:r>
                      <a:rPr lang="en-US" sz="2000" i="1" dirty="0" smtClean="0">
                        <a:latin typeface="Cambria Math" panose="02040503050406030204" pitchFamily="18" charset="0"/>
                      </a:rPr>
                      <m:t>h</m:t>
                    </m:r>
                    <m:r>
                      <a:rPr lang="en-US" sz="2000" i="1" dirty="0" smtClean="0">
                        <a:latin typeface="Cambria Math" panose="02040503050406030204" pitchFamily="18" charset="0"/>
                      </a:rPr>
                      <m:t>, </m:t>
                    </m:r>
                    <m:r>
                      <a:rPr lang="en-US" sz="2000" i="1" dirty="0" smtClean="0">
                        <a:latin typeface="Cambria Math" panose="02040503050406030204" pitchFamily="18" charset="0"/>
                      </a:rPr>
                      <m:t>𝑅</m:t>
                    </m:r>
                    <m:r>
                      <a:rPr lang="en-US" sz="2000" i="1" dirty="0" smtClean="0">
                        <a:latin typeface="Cambria Math" panose="02040503050406030204" pitchFamily="18" charset="0"/>
                      </a:rPr>
                      <m:t> </m:t>
                    </m:r>
                  </m:oMath>
                </a14:m>
                <a:r>
                  <a:rPr lang="el-GR" sz="2000" dirty="0"/>
                  <a:t>συναρτήσει των δεδομένων:</a:t>
                </a:r>
                <a:endParaRPr lang="en-US" sz="2000" dirty="0"/>
              </a:p>
              <a:p>
                <a:pPr marL="68580" indent="0">
                  <a:buNone/>
                </a:pPr>
                <a:endParaRPr lang="en-US" sz="2000" dirty="0"/>
              </a:p>
              <a:p>
                <a:pPr marL="68580" indent="0">
                  <a:buNone/>
                </a:pPr>
                <a:endParaRPr lang="el-GR" sz="2000" dirty="0"/>
              </a:p>
              <a:p>
                <a:pPr marL="68580" indent="0">
                  <a:buNone/>
                </a:pPr>
                <a:r>
                  <a:rPr lang="el-GR" sz="2000" dirty="0"/>
                  <a:t>Στον </a:t>
                </a:r>
                <a:r>
                  <a:rPr lang="en-US" sz="2000" dirty="0"/>
                  <a:t>x-</a:t>
                </a:r>
                <a:r>
                  <a:rPr lang="el-GR" sz="2000" dirty="0"/>
                  <a:t>άξονα: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𝑓</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𝑅</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𝑡</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𝑡</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func>
                    <m:r>
                      <a:rPr lang="en-US" sz="2000" b="0" i="1" smtClean="0">
                        <a:solidFill>
                          <a:srgbClr val="FF0000"/>
                        </a:solidFill>
                        <a:latin typeface="Cambria Math" panose="02040503050406030204" pitchFamily="18" charset="0"/>
                      </a:rPr>
                      <m:t>𝑡</m:t>
                    </m:r>
                  </m:oMath>
                </a14:m>
                <a:endParaRPr lang="en-US" sz="2000" dirty="0"/>
              </a:p>
              <a:p>
                <a:pPr marL="68580" indent="0">
                  <a:buNone/>
                </a:pPr>
                <a:r>
                  <a:rPr lang="el-GR" sz="2000" dirty="0"/>
                  <a:t>Στον </a:t>
                </a:r>
                <a:r>
                  <a:rPr lang="en-US" sz="2000" dirty="0"/>
                  <a:t>y-</a:t>
                </a:r>
                <a:r>
                  <a:rPr lang="el-GR" sz="2000" dirty="0"/>
                  <a:t>άξονα: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𝑓</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⇒0=0+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oMath>
                </a14:m>
                <a:r>
                  <a:rPr lang="en-US" sz="2000" b="0" dirty="0"/>
                  <a:t/>
                </a:r>
                <a:br>
                  <a:rPr lang="en-US" sz="2000" b="0" dirty="0"/>
                </a:b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𝑔𝑡</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func>
                      <m:r>
                        <a:rPr lang="en-US" sz="2000" b="0" i="1" smtClean="0">
                          <a:latin typeface="Cambria Math" panose="02040503050406030204" pitchFamily="18" charset="0"/>
                        </a:rPr>
                        <m:t>⇒</m:t>
                      </m:r>
                      <m:r>
                        <a:rPr lang="en-US" sz="2000" b="0" i="1" smtClean="0">
                          <a:solidFill>
                            <a:srgbClr val="FF0000"/>
                          </a:solidFill>
                          <a:latin typeface="Cambria Math" panose="02040503050406030204" pitchFamily="18" charset="0"/>
                        </a:rPr>
                        <m:t>𝑡</m:t>
                      </m:r>
                      <m:r>
                        <a:rPr lang="en-US" sz="2000" b="0" i="1" smtClean="0">
                          <a:solidFill>
                            <a:srgbClr val="FF0000"/>
                          </a:solidFill>
                          <a:latin typeface="Cambria Math" panose="02040503050406030204" pitchFamily="18" charset="0"/>
                        </a:rPr>
                        <m:t>=</m:t>
                      </m:r>
                      <m:f>
                        <m:fPr>
                          <m:ctrlPr>
                            <a:rPr lang="en-US" sz="2000" b="0" i="1" smtClean="0">
                              <a:solidFill>
                                <a:srgbClr val="FF0000"/>
                              </a:solidFill>
                              <a:latin typeface="Cambria Math" panose="02040503050406030204" pitchFamily="18" charset="0"/>
                            </a:rPr>
                          </m:ctrlPr>
                        </m:fPr>
                        <m:num>
                          <m:r>
                            <a:rPr lang="en-US" sz="2000" b="0" i="1" smtClean="0">
                              <a:solidFill>
                                <a:srgbClr val="FF0000"/>
                              </a:solidFill>
                              <a:latin typeface="Cambria Math" panose="02040503050406030204" pitchFamily="18" charset="0"/>
                            </a:rPr>
                            <m:t>2</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𝑢</m:t>
                              </m:r>
                            </m:e>
                            <m:sub>
                              <m:r>
                                <a:rPr lang="en-US" sz="2000" b="0" i="1" smtClean="0">
                                  <a:solidFill>
                                    <a:srgbClr val="FF0000"/>
                                  </a:solidFill>
                                  <a:latin typeface="Cambria Math" panose="02040503050406030204" pitchFamily="18" charset="0"/>
                                </a:rPr>
                                <m:t>𝑖</m:t>
                              </m:r>
                            </m:sub>
                          </m:sSub>
                          <m:func>
                            <m:funcPr>
                              <m:ctrlPr>
                                <a:rPr lang="en-US" sz="2000" b="0" i="1" smtClean="0">
                                  <a:solidFill>
                                    <a:srgbClr val="FF0000"/>
                                  </a:solidFill>
                                  <a:latin typeface="Cambria Math" panose="02040503050406030204" pitchFamily="18" charset="0"/>
                                </a:rPr>
                              </m:ctrlPr>
                            </m:funcPr>
                            <m:fName>
                              <m:r>
                                <m:rPr>
                                  <m:sty m:val="p"/>
                                </m:rPr>
                                <a:rPr lang="en-US" sz="2000" b="0" i="0" smtClean="0">
                                  <a:solidFill>
                                    <a:srgbClr val="FF0000"/>
                                  </a:solidFill>
                                  <a:latin typeface="Cambria Math" panose="02040503050406030204" pitchFamily="18" charset="0"/>
                                </a:rPr>
                                <m:t>sin</m:t>
                              </m:r>
                            </m:fName>
                            <m:e>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𝜃</m:t>
                                  </m:r>
                                </m:e>
                                <m:sub>
                                  <m:r>
                                    <a:rPr lang="en-US" sz="2000" b="0" i="1" smtClean="0">
                                      <a:solidFill>
                                        <a:srgbClr val="FF0000"/>
                                      </a:solidFill>
                                      <a:latin typeface="Cambria Math" panose="02040503050406030204" pitchFamily="18" charset="0"/>
                                    </a:rPr>
                                    <m:t>𝑖</m:t>
                                  </m:r>
                                </m:sub>
                              </m:sSub>
                            </m:e>
                          </m:func>
                        </m:num>
                        <m:den>
                          <m:r>
                            <a:rPr lang="en-US" sz="2000" b="0" i="1" smtClean="0">
                              <a:solidFill>
                                <a:srgbClr val="FF0000"/>
                              </a:solidFill>
                              <a:latin typeface="Cambria Math" panose="02040503050406030204" pitchFamily="18" charset="0"/>
                            </a:rPr>
                            <m:t>𝑔</m:t>
                          </m:r>
                        </m:den>
                      </m:f>
                    </m:oMath>
                  </m:oMathPara>
                </a14:m>
                <a:endParaRPr lang="en-US" sz="2000" dirty="0"/>
              </a:p>
              <a:p>
                <a:pPr marL="68580" indent="0">
                  <a:buNone/>
                </a:pPr>
                <a:endParaRPr lang="en-US" sz="2000" dirty="0"/>
              </a:p>
              <a:p>
                <a:pPr marL="68580" indent="0">
                  <a:buNone/>
                </a:pPr>
                <a:r>
                  <a:rPr lang="el-GR" sz="2000" dirty="0"/>
                  <a:t>Από τις παραπάνω σχέσεις,</a:t>
                </a:r>
              </a:p>
              <a:p>
                <a:pPr marL="6858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d>
                        </m:e>
                      </m:func>
                      <m:f>
                        <m:fPr>
                          <m:ctrlPr>
                            <a:rPr lang="en-US" sz="2000" i="1" smtClean="0">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2</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𝑢</m:t>
                              </m:r>
                            </m:e>
                            <m:sub>
                              <m:r>
                                <a:rPr lang="en-US" sz="2000" i="1">
                                  <a:solidFill>
                                    <a:srgbClr val="FF0000"/>
                                  </a:solidFill>
                                  <a:latin typeface="Cambria Math" panose="02040503050406030204" pitchFamily="18" charset="0"/>
                                </a:rPr>
                                <m:t>𝑖</m:t>
                              </m:r>
                            </m:sub>
                          </m:sSub>
                          <m:func>
                            <m:funcPr>
                              <m:ctrlPr>
                                <a:rPr lang="en-US" sz="2000" i="1">
                                  <a:solidFill>
                                    <a:srgbClr val="FF0000"/>
                                  </a:solidFill>
                                  <a:latin typeface="Cambria Math" panose="02040503050406030204" pitchFamily="18" charset="0"/>
                                </a:rPr>
                              </m:ctrlPr>
                            </m:funcPr>
                            <m:fName>
                              <m:r>
                                <m:rPr>
                                  <m:sty m:val="p"/>
                                </m:rPr>
                                <a:rPr lang="en-US" sz="2000">
                                  <a:solidFill>
                                    <a:srgbClr val="FF0000"/>
                                  </a:solidFill>
                                  <a:latin typeface="Cambria Math" panose="02040503050406030204" pitchFamily="18" charset="0"/>
                                </a:rPr>
                                <m:t>sin</m:t>
                              </m:r>
                            </m:fName>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𝜃</m:t>
                                  </m:r>
                                </m:e>
                                <m:sub>
                                  <m:r>
                                    <a:rPr lang="en-US" sz="2000" i="1">
                                      <a:solidFill>
                                        <a:srgbClr val="FF0000"/>
                                      </a:solidFill>
                                      <a:latin typeface="Cambria Math" panose="02040503050406030204" pitchFamily="18" charset="0"/>
                                    </a:rPr>
                                    <m:t>𝑖</m:t>
                                  </m:r>
                                </m:sub>
                              </m:sSub>
                            </m:e>
                          </m:func>
                        </m:num>
                        <m:den>
                          <m:r>
                            <a:rPr lang="en-US" sz="2000" i="1">
                              <a:solidFill>
                                <a:srgbClr val="FF0000"/>
                              </a:solidFill>
                              <a:latin typeface="Cambria Math" panose="02040503050406030204" pitchFamily="18" charset="0"/>
                            </a:rPr>
                            <m:t>𝑔</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sSubSup>
                            <m:sSubSupPr>
                              <m:ctrlPr>
                                <a:rPr lang="en-US" sz="2000" b="0" i="1" smtClean="0">
                                  <a:latin typeface="Cambria Math" panose="02040503050406030204" pitchFamily="18" charset="0"/>
                                </a:rPr>
                              </m:ctrlPr>
                            </m:sSubSupPr>
                            <m:e>
                              <m:r>
                                <a:rPr lang="en-US" sz="2000" i="1">
                                  <a:latin typeface="Cambria Math" panose="02040503050406030204" pitchFamily="18" charset="0"/>
                                </a:rPr>
                                <m:t>𝑢</m:t>
                              </m:r>
                            </m:e>
                            <m:sub>
                              <m:r>
                                <a:rPr lang="en-US" sz="2000" i="1">
                                  <a:latin typeface="Cambria Math" panose="02040503050406030204" pitchFamily="18" charset="0"/>
                                </a:rPr>
                                <m:t>𝑖</m:t>
                              </m:r>
                            </m:sub>
                            <m:sup>
                              <m:r>
                                <a:rPr lang="en-US" sz="2000" b="0" i="1" smtClean="0">
                                  <a:latin typeface="Cambria Math" panose="02040503050406030204" pitchFamily="18" charset="0"/>
                                </a:rPr>
                                <m:t>2</m:t>
                              </m:r>
                            </m:sup>
                          </m:sSubSup>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2</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d>
                            </m:e>
                          </m:func>
                        </m:num>
                        <m:den>
                          <m:r>
                            <a:rPr lang="en-US" sz="2000" i="1">
                              <a:latin typeface="Cambria Math" panose="02040503050406030204" pitchFamily="18" charset="0"/>
                            </a:rPr>
                            <m:t>𝑔</m:t>
                          </m:r>
                        </m:den>
                      </m:f>
                    </m:oMath>
                  </m:oMathPara>
                </a14:m>
                <a:endParaRPr lang="en-US" sz="2000" dirty="0"/>
              </a:p>
              <a:p>
                <a:pPr marL="68580" indent="0">
                  <a:buNone/>
                </a:pPr>
                <a:r>
                  <a:rPr lang="el-GR" sz="2000" dirty="0"/>
                  <a:t>Έτσι </a:t>
                </a:r>
                <a:endParaRPr lang="el-GR" sz="2000" i="1" dirty="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𝑅</m:t>
                      </m:r>
                      <m:r>
                        <a:rPr lang="en-US" sz="2000" i="1">
                          <a:latin typeface="Cambria Math" panose="02040503050406030204" pitchFamily="18" charset="0"/>
                        </a:rPr>
                        <m:t>=</m:t>
                      </m:r>
                      <m:f>
                        <m:fPr>
                          <m:ctrlPr>
                            <a:rPr lang="en-US" sz="2000" i="1">
                              <a:latin typeface="Cambria Math" panose="02040503050406030204" pitchFamily="18" charset="0"/>
                            </a:rPr>
                          </m:ctrlPr>
                        </m:fPr>
                        <m:num>
                          <m:sSubSup>
                            <m:sSubSupPr>
                              <m:ctrlPr>
                                <a:rPr lang="en-US" sz="2000" i="1">
                                  <a:latin typeface="Cambria Math" panose="02040503050406030204" pitchFamily="18" charset="0"/>
                                </a:rPr>
                              </m:ctrlPr>
                            </m:sSubSupPr>
                            <m:e>
                              <m:r>
                                <a:rPr lang="en-US" sz="2000" i="1">
                                  <a:latin typeface="Cambria Math" panose="02040503050406030204" pitchFamily="18" charset="0"/>
                                </a:rPr>
                                <m:t>𝑢</m:t>
                              </m:r>
                            </m:e>
                            <m:sub>
                              <m:r>
                                <a:rPr lang="en-US" sz="2000" i="1">
                                  <a:latin typeface="Cambria Math" panose="02040503050406030204" pitchFamily="18" charset="0"/>
                                </a:rPr>
                                <m:t>𝑖</m:t>
                              </m:r>
                            </m:sub>
                            <m:sup>
                              <m:r>
                                <a:rPr lang="en-US" sz="2000" i="1">
                                  <a:latin typeface="Cambria Math" panose="02040503050406030204" pitchFamily="18" charset="0"/>
                                </a:rPr>
                                <m:t>2</m:t>
                              </m:r>
                            </m:sup>
                          </m:sSubSup>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a:rPr lang="en-US" sz="2000" i="1">
                                          <a:latin typeface="Cambria Math" panose="02040503050406030204" pitchFamily="18" charset="0"/>
                                        </a:rPr>
                                        <m:t>𝑖</m:t>
                                      </m:r>
                                    </m:sub>
                                  </m:sSub>
                                </m:e>
                              </m:d>
                            </m:e>
                          </m:func>
                        </m:num>
                        <m:den>
                          <m:r>
                            <a:rPr lang="en-US" sz="2000" i="1">
                              <a:latin typeface="Cambria Math" panose="02040503050406030204" pitchFamily="18" charset="0"/>
                            </a:rPr>
                            <m:t>𝑔</m:t>
                          </m:r>
                        </m:den>
                      </m:f>
                    </m:oMath>
                  </m:oMathPara>
                </a14:m>
                <a:endParaRPr lang="el-GR" sz="20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034050" cy="5257800"/>
              </a:xfrm>
              <a:blipFill>
                <a:blip r:embed="rId3"/>
                <a:stretch>
                  <a:fillRect t="-579"/>
                </a:stretch>
              </a:blipFill>
            </p:spPr>
            <p:txBody>
              <a:bodyPr/>
              <a:lstStyle/>
              <a:p>
                <a:r>
                  <a:rPr lang="en-US">
                    <a:noFill/>
                  </a:rPr>
                  <a:t> </a:t>
                </a:r>
              </a:p>
            </p:txBody>
          </p:sp>
        </mc:Fallback>
      </mc:AlternateContent>
      <p:sp>
        <p:nvSpPr>
          <p:cNvPr id="5" name="Rounded Rectangle 4"/>
          <p:cNvSpPr/>
          <p:nvPr/>
        </p:nvSpPr>
        <p:spPr>
          <a:xfrm>
            <a:off x="3302875" y="5766708"/>
            <a:ext cx="1905000" cy="762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3"/>
          <p:cNvPicPr>
            <a:picLocks noChangeAspect="1"/>
          </p:cNvPicPr>
          <p:nvPr/>
        </p:nvPicPr>
        <p:blipFill rotWithShape="1">
          <a:blip r:embed="rId4">
            <a:extLst>
              <a:ext uri="{28A0092B-C50C-407E-A947-70E740481C1C}">
                <a14:useLocalDpi xmlns:a14="http://schemas.microsoft.com/office/drawing/2010/main" val="0"/>
              </a:ext>
            </a:extLst>
          </a:blip>
          <a:srcRect l="3571" t="3258" r="2382" b="3887"/>
          <a:stretch/>
        </p:blipFill>
        <p:spPr>
          <a:xfrm>
            <a:off x="6248400" y="92602"/>
            <a:ext cx="2811257" cy="2028375"/>
          </a:xfrm>
          <a:prstGeom prst="rect">
            <a:avLst/>
          </a:prstGeom>
          <a:ln>
            <a:noFill/>
          </a:ln>
          <a:effectLst>
            <a:outerShdw blurRad="190500" algn="tl" rotWithShape="0">
              <a:srgbClr val="000000">
                <a:alpha val="70000"/>
              </a:srgbClr>
            </a:outerShdw>
          </a:effectLst>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681240" y="255600"/>
              <a:ext cx="376200" cy="376920"/>
            </p14:xfrm>
          </p:contentPart>
        </mc:Choice>
        <mc:Fallback xmlns="">
          <p:pic>
            <p:nvPicPr>
              <p:cNvPr id="4" name="Ink 3"/>
              <p:cNvPicPr/>
              <p:nvPr/>
            </p:nvPicPr>
            <p:blipFill>
              <a:blip r:embed="rId6"/>
              <a:stretch>
                <a:fillRect/>
              </a:stretch>
            </p:blipFill>
            <p:spPr>
              <a:xfrm>
                <a:off x="6668280" y="243360"/>
                <a:ext cx="402480" cy="401040"/>
              </a:xfrm>
              <a:prstGeom prst="rect">
                <a:avLst/>
              </a:prstGeom>
            </p:spPr>
          </p:pic>
        </mc:Fallback>
      </mc:AlternateContent>
      <p:sp>
        <p:nvSpPr>
          <p:cNvPr id="7" name="Horizontal Scroll 6"/>
          <p:cNvSpPr/>
          <p:nvPr/>
        </p:nvSpPr>
        <p:spPr>
          <a:xfrm>
            <a:off x="914400" y="1892377"/>
            <a:ext cx="2157250" cy="457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Διαδρομή ΟΒ:</a:t>
            </a:r>
          </a:p>
        </p:txBody>
      </p:sp>
      <mc:AlternateContent xmlns:mc="http://schemas.openxmlformats.org/markup-compatibility/2006" xmlns:a14="http://schemas.microsoft.com/office/drawing/2010/main">
        <mc:Choice Requires="a14">
          <p:sp>
            <p:nvSpPr>
              <p:cNvPr id="8" name="Cloud Callout 7"/>
              <p:cNvSpPr/>
              <p:nvPr/>
            </p:nvSpPr>
            <p:spPr>
              <a:xfrm>
                <a:off x="6492472" y="3886200"/>
                <a:ext cx="2651528" cy="1143000"/>
              </a:xfrm>
              <a:prstGeom prst="cloudCallout">
                <a:avLst>
                  <a:gd name="adj1" fmla="val -130"/>
                  <a:gd name="adj2" fmla="val -1984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 xmlns:m="http://schemas.openxmlformats.org/officeDocument/2006/math">
                      <m:sSub>
                        <m:sSub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sub>
                      </m:s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sub>
                      </m:sSub>
                    </m:oMath>
                  </m:oMathPara>
                </a14:m>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8" name="Cloud Callout 7"/>
              <p:cNvSpPr>
                <a:spLocks noRot="1" noChangeAspect="1" noMove="1" noResize="1" noEditPoints="1" noAdjustHandles="1" noChangeArrowheads="1" noChangeShapeType="1" noTextEdit="1"/>
              </p:cNvSpPr>
              <p:nvPr/>
            </p:nvSpPr>
            <p:spPr>
              <a:xfrm>
                <a:off x="6492472" y="3886200"/>
                <a:ext cx="2651528" cy="1143000"/>
              </a:xfrm>
              <a:prstGeom prst="cloudCallout">
                <a:avLst>
                  <a:gd name="adj1" fmla="val -130"/>
                  <a:gd name="adj2" fmla="val -198411"/>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8806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425594"/>
                <a:ext cx="7796051" cy="5051409"/>
              </a:xfrm>
            </p:spPr>
            <p:txBody>
              <a:bodyPr/>
              <a:lstStyle/>
              <a:p>
                <a:endParaRPr lang="en-US" dirty="0"/>
              </a:p>
              <a:p>
                <a:r>
                  <a:rPr lang="el-GR" dirty="0"/>
                  <a:t>Ας επεκτείνουμε τις ιδέες που ήδη ξέρουμε στο χώρο</a:t>
                </a:r>
                <a:r>
                  <a:rPr lang="en-US" dirty="0"/>
                  <a:t> </a:t>
                </a:r>
                <a14:m>
                  <m:oMath xmlns:m="http://schemas.openxmlformats.org/officeDocument/2006/math">
                    <m:r>
                      <a:rPr lang="en-US" i="1" dirty="0" smtClean="0">
                        <a:latin typeface="Cambria Math" panose="02040503050406030204" pitchFamily="18" charset="0"/>
                      </a:rPr>
                      <m:t>𝑥𝑦</m:t>
                    </m:r>
                  </m:oMath>
                </a14:m>
                <a:endParaRPr lang="en-US" dirty="0"/>
              </a:p>
              <a:p>
                <a:pPr lvl="1"/>
                <a:r>
                  <a:rPr lang="el-GR" dirty="0"/>
                  <a:t>Χώρος επιπέδου</a:t>
                </a:r>
                <a:br>
                  <a:rPr lang="el-GR" dirty="0"/>
                </a:br>
                <a:endParaRPr lang="el-GR" dirty="0"/>
              </a:p>
              <a:p>
                <a:r>
                  <a:rPr lang="el-GR" dirty="0"/>
                  <a:t>Θα κάνουμε εκτεταμένη χρήση διανυσμάτων</a:t>
                </a:r>
              </a:p>
              <a:p>
                <a:pPr lvl="1"/>
                <a:r>
                  <a:rPr lang="el-GR" dirty="0"/>
                  <a:t>…αλλά και ανάλυσης σε συνιστώσες</a:t>
                </a:r>
                <a:endParaRPr lang="en-US" dirty="0"/>
              </a:p>
              <a:p>
                <a:pPr lvl="1"/>
                <a:r>
                  <a:rPr lang="el-GR" dirty="0"/>
                  <a:t>Δηλ. θα δουλεύουμε κυρίως κατά </a:t>
                </a:r>
                <a:r>
                  <a:rPr lang="el-GR" b="1" dirty="0"/>
                  <a:t>άξονες της κίνησης</a:t>
                </a:r>
                <a:endParaRPr lang="en-US" b="1" dirty="0"/>
              </a:p>
              <a:p>
                <a:pPr lvl="1"/>
                <a:endParaRPr lang="en-US" dirty="0"/>
              </a:p>
              <a:p>
                <a:r>
                  <a:rPr lang="el-GR" dirty="0"/>
                  <a:t>Η γνώση της μονοδιάστατης κίνησης θα είναι πολύτιμη!</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425594"/>
                <a:ext cx="7796051" cy="5051409"/>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9946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77" y="1981200"/>
            <a:ext cx="7859446" cy="4267200"/>
          </a:xfrm>
          <a:prstGeom prst="rect">
            <a:avLst/>
          </a:prstGeom>
        </p:spPr>
      </p:pic>
      <mc:AlternateContent xmlns:mc="http://schemas.openxmlformats.org/markup-compatibility/2006" xmlns:a14="http://schemas.microsoft.com/office/drawing/2010/main">
        <mc:Choice Requires="a14">
          <p:sp>
            <p:nvSpPr>
              <p:cNvPr id="4" name="Φυσαλίδα σκέψης: Σύννεφο 3">
                <a:extLst>
                  <a:ext uri="{FF2B5EF4-FFF2-40B4-BE49-F238E27FC236}">
                    <a16:creationId xmlns:a16="http://schemas.microsoft.com/office/drawing/2014/main" id="{6FEDBC1B-ECCB-CCD7-0F3D-06E5AFD2510D}"/>
                  </a:ext>
                </a:extLst>
              </p:cNvPr>
              <p:cNvSpPr/>
              <p:nvPr/>
            </p:nvSpPr>
            <p:spPr>
              <a:xfrm>
                <a:off x="5410200" y="609600"/>
                <a:ext cx="3276600" cy="1828800"/>
              </a:xfrm>
              <a:prstGeom prst="cloudCallout">
                <a:avLst>
                  <a:gd name="adj1" fmla="val 35508"/>
                  <a:gd name="adj2" fmla="val 620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uncPr>
                        <m:fName>
                          <m:r>
                            <m:rPr>
                              <m:sty m:val="p"/>
                            </m:rPr>
                            <a:rPr kumimoji="0" lang="en-US" sz="2000" b="0" i="0"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sin</m:t>
                          </m:r>
                        </m:fName>
                        <m:e>
                          <m:d>
                            <m:dPr>
                              <m:ctrlP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d>
                                <m:dPr>
                                  <m:ctrlP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f>
                                    <m:fPr>
                                      <m:ctrlP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𝜋</m:t>
                                      </m:r>
                                    </m:num>
                                    <m:den>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den>
                                  </m:f>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𝑥</m:t>
                                  </m:r>
                                </m:e>
                              </m:d>
                            </m:e>
                          </m:d>
                        </m:e>
                      </m:func>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func>
                        <m:funcPr>
                          <m:ctrlP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uncPr>
                        <m:fName>
                          <m:r>
                            <m:rPr>
                              <m:sty m:val="p"/>
                            </m:rPr>
                            <a:rPr kumimoji="0" lang="en-US" sz="2000" b="0" i="0"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sin</m:t>
                          </m:r>
                        </m:fName>
                        <m:e>
                          <m:d>
                            <m:dPr>
                              <m:ctrlP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𝜋</m:t>
                              </m:r>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𝑥</m:t>
                              </m:r>
                            </m:e>
                          </m:d>
                        </m:e>
                      </m:func>
                      <m:r>
                        <a:rPr kumimoji="0" lang="en-US" sz="20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m:rPr>
                          <m:sty m:val="p"/>
                        </m:rPr>
                        <a:rPr kumimoji="0" lang="en-US" sz="2000" b="0" i="0" u="none" strike="noStrike" kern="1200" cap="none" spc="0" normalizeH="0" baseline="0" noProof="0">
                          <a:ln>
                            <a:noFill/>
                          </a:ln>
                          <a:solidFill>
                            <a:prstClr val="white"/>
                          </a:solidFill>
                          <a:effectLst/>
                          <a:uLnTx/>
                          <a:uFillTx/>
                          <a:latin typeface="Cambria Math" panose="02040503050406030204" pitchFamily="18" charset="0"/>
                          <a:ea typeface="+mn-ea"/>
                          <a:cs typeface="+mn-cs"/>
                        </a:rPr>
                        <m:t>sin</m:t>
                      </m:r>
                      <m:r>
                        <a:rPr kumimoji="0" lang="en-US" sz="20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⁡(2</m:t>
                      </m:r>
                      <m:r>
                        <a:rPr kumimoji="0" lang="en-US" sz="20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𝑥</m:t>
                      </m:r>
                      <m:r>
                        <a:rPr kumimoji="0" lang="en-US" sz="20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oMath>
                  </m:oMathPara>
                </a14:m>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Φυσαλίδα σκέψης: Σύννεφο 3">
                <a:extLst>
                  <a:ext uri="{FF2B5EF4-FFF2-40B4-BE49-F238E27FC236}">
                    <a16:creationId xmlns:a16="http://schemas.microsoft.com/office/drawing/2014/main" id="{6FEDBC1B-ECCB-CCD7-0F3D-06E5AFD2510D}"/>
                  </a:ext>
                </a:extLst>
              </p:cNvPr>
              <p:cNvSpPr>
                <a:spLocks noRot="1" noChangeAspect="1" noMove="1" noResize="1" noEditPoints="1" noAdjustHandles="1" noChangeArrowheads="1" noChangeShapeType="1" noTextEdit="1"/>
              </p:cNvSpPr>
              <p:nvPr/>
            </p:nvSpPr>
            <p:spPr>
              <a:xfrm>
                <a:off x="5410200" y="609600"/>
                <a:ext cx="3276600" cy="1828800"/>
              </a:xfrm>
              <a:prstGeom prst="cloudCallout">
                <a:avLst>
                  <a:gd name="adj1" fmla="val 35508"/>
                  <a:gd name="adj2" fmla="val 62028"/>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5484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p:sp>
        <p:nvSpPr>
          <p:cNvPr id="3" name="Θέση περιεχομένου 2"/>
          <p:cNvSpPr>
            <a:spLocks noGrp="1"/>
          </p:cNvSpPr>
          <p:nvPr>
            <p:ph idx="1"/>
          </p:nvPr>
        </p:nvSpPr>
        <p:spPr>
          <a:xfrm>
            <a:off x="738350" y="1371600"/>
            <a:ext cx="7567108" cy="4153348"/>
          </a:xfrm>
        </p:spPr>
        <p:txBody>
          <a:bodyPr>
            <a:normAutofit/>
          </a:bodyPr>
          <a:lstStyle/>
          <a:p>
            <a:r>
              <a:rPr lang="el-GR" b="1" u="sng" dirty="0"/>
              <a:t>Παράδειγμα:</a:t>
            </a:r>
          </a:p>
          <a:p>
            <a:r>
              <a:rPr lang="el-GR" sz="2000" dirty="0"/>
              <a:t>Ο Γιάννης Αντετοκούνμπο σουτάρει την </a:t>
            </a:r>
            <a:r>
              <a:rPr lang="en-US" sz="2000" dirty="0"/>
              <a:t/>
            </a:r>
            <a:br>
              <a:rPr lang="en-US" sz="2000" dirty="0"/>
            </a:br>
            <a:r>
              <a:rPr lang="el-GR" sz="2000" dirty="0"/>
              <a:t>μπάλα υπό γωνία 40˚ με το οριζόντιο </a:t>
            </a:r>
            <a:r>
              <a:rPr lang="en-US" sz="2000" dirty="0"/>
              <a:t/>
            </a:r>
            <a:br>
              <a:rPr lang="en-US" sz="2000" dirty="0"/>
            </a:br>
            <a:r>
              <a:rPr lang="el-GR" sz="2000" dirty="0"/>
              <a:t>επίπεδο, σε απόσταση 10 </a:t>
            </a:r>
            <a:r>
              <a:rPr lang="en-US" sz="2000" dirty="0"/>
              <a:t>m</a:t>
            </a:r>
            <a:r>
              <a:rPr lang="el-GR" sz="2000" dirty="0"/>
              <a:t> από το </a:t>
            </a:r>
            <a:br>
              <a:rPr lang="el-GR" sz="2000" dirty="0"/>
            </a:br>
            <a:r>
              <a:rPr lang="el-GR" sz="2000" dirty="0"/>
              <a:t>καλάθι (</a:t>
            </a:r>
            <a:r>
              <a:rPr lang="en-US" sz="2000" dirty="0"/>
              <a:t>buzzer beater)</a:t>
            </a:r>
            <a:r>
              <a:rPr lang="el-GR" sz="2000" dirty="0"/>
              <a:t>. Το ύψος του </a:t>
            </a:r>
            <a:r>
              <a:rPr lang="en-US" sz="2000" dirty="0"/>
              <a:t/>
            </a:r>
            <a:br>
              <a:rPr lang="en-US" sz="2000" dirty="0"/>
            </a:br>
            <a:r>
              <a:rPr lang="el-GR" sz="2000" dirty="0"/>
              <a:t>είναι 2.0 </a:t>
            </a:r>
            <a:r>
              <a:rPr lang="en-US" sz="2000" dirty="0"/>
              <a:t>m </a:t>
            </a:r>
            <a:r>
              <a:rPr lang="el-GR" sz="2000" dirty="0"/>
              <a:t>ενώ το</a:t>
            </a:r>
            <a:r>
              <a:rPr lang="en-US" sz="2000" dirty="0"/>
              <a:t> </a:t>
            </a:r>
            <a:r>
              <a:rPr lang="el-GR" sz="2000" dirty="0"/>
              <a:t>ύψος της </a:t>
            </a:r>
            <a:r>
              <a:rPr lang="el-GR" sz="2000" dirty="0" err="1"/>
              <a:t>μπασκέτας</a:t>
            </a:r>
            <a:r>
              <a:rPr lang="el-GR" sz="2000" dirty="0"/>
              <a:t> </a:t>
            </a:r>
            <a:r>
              <a:rPr lang="en-US" sz="2000" dirty="0"/>
              <a:t/>
            </a:r>
            <a:br>
              <a:rPr lang="en-US" sz="2000" dirty="0"/>
            </a:br>
            <a:r>
              <a:rPr lang="el-GR" sz="2000" dirty="0"/>
              <a:t>είναι 3.0 </a:t>
            </a:r>
            <a:r>
              <a:rPr lang="en-US" sz="2000" dirty="0"/>
              <a:t>m.</a:t>
            </a:r>
            <a:r>
              <a:rPr lang="el-GR" sz="2000" dirty="0"/>
              <a:t> </a:t>
            </a:r>
            <a:br>
              <a:rPr lang="el-GR" sz="2000" dirty="0"/>
            </a:br>
            <a:r>
              <a:rPr lang="en-US" sz="2000" dirty="0"/>
              <a:t>A) </a:t>
            </a:r>
            <a:r>
              <a:rPr lang="el-GR" sz="2000" dirty="0"/>
              <a:t>Ποια είναι η επιτάχυνση της μπάλας </a:t>
            </a:r>
            <a:r>
              <a:rPr lang="en-US" sz="2000" dirty="0"/>
              <a:t/>
            </a:r>
            <a:br>
              <a:rPr lang="en-US" sz="2000" dirty="0"/>
            </a:br>
            <a:r>
              <a:rPr lang="el-GR" sz="2000" dirty="0"/>
              <a:t>στο</a:t>
            </a:r>
            <a:r>
              <a:rPr lang="en-US" sz="2000" dirty="0"/>
              <a:t> </a:t>
            </a:r>
            <a:r>
              <a:rPr lang="el-GR" sz="2000" dirty="0"/>
              <a:t>υψηλότερο σημείο της τροχιάς της;</a:t>
            </a:r>
            <a:br>
              <a:rPr lang="el-GR" sz="2000" dirty="0"/>
            </a:br>
            <a:r>
              <a:rPr lang="el-GR" sz="2000" dirty="0"/>
              <a:t>Β) Με ποια ταχύτητα πρέπει να σουτάρει την μπάλα ώστε να σκοράρει χωρίς ταμπλό;</a:t>
            </a:r>
          </a:p>
        </p:txBody>
      </p:sp>
      <p:pic>
        <p:nvPicPr>
          <p:cNvPr id="1026" name="Picture 2" descr="Αποτέλεσμα εικόνας για giannis antetokounmp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5900" y="1752600"/>
            <a:ext cx="3390558" cy="22603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391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p:sp>
        <p:nvSpPr>
          <p:cNvPr id="3" name="Θέση περιεχομένου 2"/>
          <p:cNvSpPr>
            <a:spLocks noGrp="1"/>
          </p:cNvSpPr>
          <p:nvPr>
            <p:ph idx="1"/>
          </p:nvPr>
        </p:nvSpPr>
        <p:spPr>
          <a:xfrm>
            <a:off x="738350" y="1371600"/>
            <a:ext cx="7567108" cy="4153348"/>
          </a:xfrm>
        </p:spPr>
        <p:txBody>
          <a:bodyPr>
            <a:normAutofit/>
          </a:bodyPr>
          <a:lstStyle/>
          <a:p>
            <a:r>
              <a:rPr lang="el-GR" dirty="0"/>
              <a:t>Παράδειγμα</a:t>
            </a:r>
            <a:r>
              <a:rPr lang="en-US" dirty="0"/>
              <a:t> –</a:t>
            </a:r>
            <a:r>
              <a:rPr lang="el-GR" dirty="0"/>
              <a:t> Λύση:</a:t>
            </a:r>
          </a:p>
          <a:p>
            <a:pPr lvl="1"/>
            <a:r>
              <a:rPr lang="el-GR" sz="1600" dirty="0"/>
              <a:t>γωνία 40˚, απόσταση 10</a:t>
            </a:r>
            <a:r>
              <a:rPr lang="en-US" sz="1600" dirty="0"/>
              <a:t>m</a:t>
            </a:r>
            <a:r>
              <a:rPr lang="el-GR" sz="1600" dirty="0"/>
              <a:t>, ύψος παίκτη 2</a:t>
            </a:r>
            <a:r>
              <a:rPr lang="en-US" sz="1600" dirty="0"/>
              <a:t>m</a:t>
            </a:r>
            <a:r>
              <a:rPr lang="el-GR" sz="1600" dirty="0"/>
              <a:t>, ύψος </a:t>
            </a:r>
            <a:r>
              <a:rPr lang="el-GR" sz="1600" dirty="0" err="1"/>
              <a:t>μπασκέτας</a:t>
            </a:r>
            <a:r>
              <a:rPr lang="el-GR" sz="1600" dirty="0"/>
              <a:t> 3</a:t>
            </a:r>
            <a:r>
              <a:rPr lang="en-US" sz="1600" dirty="0"/>
              <a:t>m.</a:t>
            </a:r>
            <a:r>
              <a:rPr lang="en-US" sz="1800" dirty="0"/>
              <a:t/>
            </a:r>
            <a:br>
              <a:rPr lang="en-US" sz="1800" dirty="0"/>
            </a:br>
            <a:r>
              <a:rPr lang="en-US" sz="1800" dirty="0"/>
              <a:t>A) </a:t>
            </a:r>
            <a:r>
              <a:rPr lang="el-GR" sz="1800" dirty="0"/>
              <a:t>Ποια είναι η επιτάχυνση της μπάλας στο</a:t>
            </a:r>
            <a:r>
              <a:rPr lang="en-US" sz="1800" dirty="0"/>
              <a:t> </a:t>
            </a:r>
            <a:r>
              <a:rPr lang="el-GR" sz="1800" dirty="0"/>
              <a:t>υψηλότερο σημείο της τροχιάς της;</a:t>
            </a:r>
            <a:br>
              <a:rPr lang="el-GR" sz="1800" dirty="0"/>
            </a:br>
            <a:endParaRPr lang="el-GR" sz="1800" dirty="0"/>
          </a:p>
        </p:txBody>
      </p:sp>
      <p:grpSp>
        <p:nvGrpSpPr>
          <p:cNvPr id="8" name="Group 7"/>
          <p:cNvGrpSpPr/>
          <p:nvPr/>
        </p:nvGrpSpPr>
        <p:grpSpPr>
          <a:xfrm>
            <a:off x="4114952" y="4038600"/>
            <a:ext cx="4206605" cy="2213040"/>
            <a:chOff x="4114952" y="4038600"/>
            <a:chExt cx="4206605" cy="2213040"/>
          </a:xfrm>
        </p:grpSpPr>
        <p:pic>
          <p:nvPicPr>
            <p:cNvPr id="5" name="Picture 4"/>
            <p:cNvPicPr>
              <a:picLocks noChangeAspect="1"/>
            </p:cNvPicPr>
            <p:nvPr/>
          </p:nvPicPr>
          <p:blipFill>
            <a:blip r:embed="rId3"/>
            <a:stretch>
              <a:fillRect/>
            </a:stretch>
          </p:blipFill>
          <p:spPr>
            <a:xfrm>
              <a:off x="4114952" y="4038600"/>
              <a:ext cx="4206605" cy="2213040"/>
            </a:xfrm>
            <a:prstGeom prst="rect">
              <a:avLst/>
            </a:prstGeom>
          </p:spPr>
        </p:pic>
        <p:sp>
          <p:nvSpPr>
            <p:cNvPr id="7" name="Rounded Rectangle 6"/>
            <p:cNvSpPr/>
            <p:nvPr/>
          </p:nvSpPr>
          <p:spPr>
            <a:xfrm>
              <a:off x="4572000" y="4741492"/>
              <a:ext cx="3048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6" name="Rectangular Callout 6">
                <a:extLst>
                  <a:ext uri="{FF2B5EF4-FFF2-40B4-BE49-F238E27FC236}">
                    <a16:creationId xmlns:a16="http://schemas.microsoft.com/office/drawing/2014/main" id="{522A0E90-7ADC-B1C0-FC16-2406BB369AC0}"/>
                  </a:ext>
                </a:extLst>
              </p:cNvPr>
              <p:cNvSpPr/>
              <p:nvPr/>
            </p:nvSpPr>
            <p:spPr>
              <a:xfrm>
                <a:off x="5867400" y="0"/>
                <a:ext cx="2819400" cy="1586653"/>
              </a:xfrm>
              <a:prstGeom prst="wedgeRectCallout">
                <a:avLst/>
              </a:prstGeom>
              <a:solidFill>
                <a:srgbClr val="FFE5E5"/>
              </a:solidFill>
              <a:ln>
                <a:solidFill>
                  <a:srgbClr val="FF0000"/>
                </a:solidFill>
              </a:ln>
            </p:spPr>
            <p:txBody>
              <a:bodyPr wrap="square">
                <a:spAutoFit/>
              </a:bodyPr>
              <a:lstStyle/>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l-GR"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𝑔𝑡</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𝑎𝑣𝑔</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Sub>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oMath>
                </a14:m>
                <a:endParaRPr kumimoji="0" lang="en-US"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d>
                      <m:d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Sub>
                      </m:e>
                    </m:d>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oMath>
                </a14:m>
                <a:endParaRPr kumimoji="0" lang="el-GR"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sSup>
                      <m:s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e>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Rectangular Callout 6">
                <a:extLst>
                  <a:ext uri="{FF2B5EF4-FFF2-40B4-BE49-F238E27FC236}">
                    <a16:creationId xmlns:a16="http://schemas.microsoft.com/office/drawing/2014/main" id="{522A0E90-7ADC-B1C0-FC16-2406BB369AC0}"/>
                  </a:ext>
                </a:extLst>
              </p:cNvPr>
              <p:cNvSpPr>
                <a:spLocks noRot="1" noChangeAspect="1" noMove="1" noResize="1" noEditPoints="1" noAdjustHandles="1" noChangeArrowheads="1" noChangeShapeType="1" noTextEdit="1"/>
              </p:cNvSpPr>
              <p:nvPr/>
            </p:nvSpPr>
            <p:spPr>
              <a:xfrm>
                <a:off x="5867400" y="0"/>
                <a:ext cx="2819400" cy="1586653"/>
              </a:xfrm>
              <a:prstGeom prst="wedgeRectCallout">
                <a:avLst/>
              </a:prstGeom>
              <a:blipFill>
                <a:blip r:embed="rId4"/>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716400" y="2833560"/>
              <a:ext cx="7370280" cy="4022640"/>
            </p14:xfrm>
          </p:contentPart>
        </mc:Choice>
        <mc:Fallback xmlns="">
          <p:pic>
            <p:nvPicPr>
              <p:cNvPr id="4" name="Ink 3"/>
              <p:cNvPicPr/>
              <p:nvPr/>
            </p:nvPicPr>
            <p:blipFill>
              <a:blip r:embed="rId6"/>
              <a:stretch>
                <a:fillRect/>
              </a:stretch>
            </p:blipFill>
            <p:spPr>
              <a:xfrm>
                <a:off x="705240" y="2824200"/>
                <a:ext cx="7392240" cy="4041360"/>
              </a:xfrm>
              <a:prstGeom prst="rect">
                <a:avLst/>
              </a:prstGeom>
            </p:spPr>
          </p:pic>
        </mc:Fallback>
      </mc:AlternateContent>
    </p:spTree>
    <p:extLst>
      <p:ext uri="{BB962C8B-B14F-4D97-AF65-F5344CB8AC3E}">
        <p14:creationId xmlns:p14="http://schemas.microsoft.com/office/powerpoint/2010/main" val="22778384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p:grpSp>
        <p:nvGrpSpPr>
          <p:cNvPr id="9" name="Group 8"/>
          <p:cNvGrpSpPr/>
          <p:nvPr/>
        </p:nvGrpSpPr>
        <p:grpSpPr>
          <a:xfrm>
            <a:off x="1295400" y="2590800"/>
            <a:ext cx="6884670" cy="3662086"/>
            <a:chOff x="4441582" y="2341850"/>
            <a:chExt cx="4206240" cy="2212848"/>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582" y="2341850"/>
              <a:ext cx="4206240" cy="2212848"/>
            </a:xfrm>
            <a:prstGeom prst="rect">
              <a:avLst/>
            </a:prstGeom>
          </p:spPr>
        </p:pic>
        <p:sp>
          <p:nvSpPr>
            <p:cNvPr id="8" name="Rounded Rectangle 7"/>
            <p:cNvSpPr/>
            <p:nvPr/>
          </p:nvSpPr>
          <p:spPr>
            <a:xfrm>
              <a:off x="4866166" y="3050573"/>
              <a:ext cx="304801"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0000"/>
                  </a:solidFill>
                  <a:effectLst/>
                  <a:uLnTx/>
                  <a:uFillTx/>
                  <a:latin typeface="Calibri" panose="020F0502020204030204"/>
                  <a:ea typeface="+mn-ea"/>
                  <a:cs typeface="+mn-cs"/>
                </a:rPr>
                <a:t>40</a:t>
              </a:r>
              <a:endParaRPr kumimoji="0" lang="el-GR"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3" name="Θέση περιεχομένου 2"/>
          <p:cNvSpPr>
            <a:spLocks noGrp="1"/>
          </p:cNvSpPr>
          <p:nvPr>
            <p:ph idx="1"/>
          </p:nvPr>
        </p:nvSpPr>
        <p:spPr>
          <a:xfrm>
            <a:off x="738350" y="1371600"/>
            <a:ext cx="7567108" cy="4153348"/>
          </a:xfrm>
        </p:spPr>
        <p:txBody>
          <a:bodyPr>
            <a:normAutofit/>
          </a:bodyPr>
          <a:lstStyle/>
          <a:p>
            <a:r>
              <a:rPr lang="el-GR" dirty="0"/>
              <a:t>Παράδειγμα</a:t>
            </a:r>
            <a:r>
              <a:rPr lang="en-US" dirty="0"/>
              <a:t> –</a:t>
            </a:r>
            <a:r>
              <a:rPr lang="el-GR" dirty="0"/>
              <a:t> Λύση:</a:t>
            </a:r>
          </a:p>
          <a:p>
            <a:pPr lvl="1"/>
            <a:r>
              <a:rPr lang="el-GR" sz="1600" dirty="0"/>
              <a:t>γωνία 40˚, απόσταση 10</a:t>
            </a:r>
            <a:r>
              <a:rPr lang="en-US" sz="1600" dirty="0"/>
              <a:t>m</a:t>
            </a:r>
            <a:r>
              <a:rPr lang="el-GR" sz="1600" dirty="0"/>
              <a:t>, ύψος παίκτη 2</a:t>
            </a:r>
            <a:r>
              <a:rPr lang="en-US" sz="1600" dirty="0"/>
              <a:t>m</a:t>
            </a:r>
            <a:r>
              <a:rPr lang="el-GR" sz="1600" dirty="0"/>
              <a:t>, ύψος </a:t>
            </a:r>
            <a:r>
              <a:rPr lang="el-GR" sz="1600" dirty="0" err="1"/>
              <a:t>μπασκέτας</a:t>
            </a:r>
            <a:r>
              <a:rPr lang="el-GR" sz="1600" dirty="0"/>
              <a:t> 3</a:t>
            </a:r>
            <a:r>
              <a:rPr lang="en-US" sz="1600" dirty="0"/>
              <a:t>m.</a:t>
            </a:r>
            <a:r>
              <a:rPr lang="en-US" sz="1800" dirty="0"/>
              <a:t/>
            </a:r>
            <a:br>
              <a:rPr lang="en-US" sz="1800" dirty="0"/>
            </a:br>
            <a:r>
              <a:rPr lang="el-GR" sz="1800" dirty="0"/>
              <a:t>Β) Με ποια ταχύτητα πρέπει να σουτάρει την μπάλα ώστε να σκοράρει χωρίς ταμπλό;</a:t>
            </a:r>
            <a:r>
              <a:rPr lang="en-US" sz="1800" dirty="0"/>
              <a:t/>
            </a:r>
            <a:br>
              <a:rPr lang="en-US" sz="1800" dirty="0"/>
            </a:br>
            <a:endParaRPr lang="el-GR" sz="1800" dirty="0"/>
          </a:p>
        </p:txBody>
      </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1571040" y="5504400"/>
              <a:ext cx="2880" cy="4680"/>
            </p14:xfrm>
          </p:contentPart>
        </mc:Choice>
        <mc:Fallback xmlns="">
          <p:pic>
            <p:nvPicPr>
              <p:cNvPr id="6" name="Ink 5"/>
              <p:cNvPicPr/>
              <p:nvPr/>
            </p:nvPicPr>
            <p:blipFill>
              <a:blip r:embed="rId7"/>
              <a:stretch>
                <a:fillRect/>
              </a:stretch>
            </p:blipFill>
            <p:spPr>
              <a:xfrm>
                <a:off x="1567080" y="5500440"/>
                <a:ext cx="10440" cy="12240"/>
              </a:xfrm>
              <a:prstGeom prst="rect">
                <a:avLst/>
              </a:prstGeom>
            </p:spPr>
          </p:pic>
        </mc:Fallback>
      </mc:AlternateContent>
      <p:grpSp>
        <p:nvGrpSpPr>
          <p:cNvPr id="28" name="Ομάδα 27">
            <a:extLst>
              <a:ext uri="{FF2B5EF4-FFF2-40B4-BE49-F238E27FC236}">
                <a16:creationId xmlns:a16="http://schemas.microsoft.com/office/drawing/2014/main" id="{40AE00FC-5A79-923A-F347-3AA39EBC063E}"/>
              </a:ext>
            </a:extLst>
          </p:cNvPr>
          <p:cNvGrpSpPr/>
          <p:nvPr/>
        </p:nvGrpSpPr>
        <p:grpSpPr>
          <a:xfrm>
            <a:off x="8122762" y="3759422"/>
            <a:ext cx="589168" cy="1422178"/>
            <a:chOff x="8122762" y="3759422"/>
            <a:chExt cx="589168" cy="1422178"/>
          </a:xfrm>
        </p:grpSpPr>
        <p:cxnSp>
          <p:nvCxnSpPr>
            <p:cNvPr id="19" name="Ευθεία γραμμή σύνδεσης 18">
              <a:extLst>
                <a:ext uri="{FF2B5EF4-FFF2-40B4-BE49-F238E27FC236}">
                  <a16:creationId xmlns:a16="http://schemas.microsoft.com/office/drawing/2014/main" id="{CC19DB40-3810-ADF1-7CAB-EE4FF1E07D16}"/>
                </a:ext>
              </a:extLst>
            </p:cNvPr>
            <p:cNvCxnSpPr/>
            <p:nvPr/>
          </p:nvCxnSpPr>
          <p:spPr>
            <a:xfrm>
              <a:off x="8122762" y="3759422"/>
              <a:ext cx="0" cy="1422178"/>
            </a:xfrm>
            <a:prstGeom prst="line">
              <a:avLst/>
            </a:prstGeom>
            <a:ln w="28575">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90CB54D-1424-F6F9-0462-A9F4801F9C56}"/>
                </a:ext>
              </a:extLst>
            </p:cNvPr>
            <p:cNvSpPr txBox="1"/>
            <p:nvPr/>
          </p:nvSpPr>
          <p:spPr>
            <a:xfrm>
              <a:off x="8173000" y="4237177"/>
              <a:ext cx="5389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3 m</a:t>
              </a:r>
            </a:p>
          </p:txBody>
        </p:sp>
      </p:grpSp>
      <p:grpSp>
        <p:nvGrpSpPr>
          <p:cNvPr id="29" name="Ομάδα 28">
            <a:extLst>
              <a:ext uri="{FF2B5EF4-FFF2-40B4-BE49-F238E27FC236}">
                <a16:creationId xmlns:a16="http://schemas.microsoft.com/office/drawing/2014/main" id="{8935F74E-C65A-4A24-DCDE-20E8E6C2EEA4}"/>
              </a:ext>
            </a:extLst>
          </p:cNvPr>
          <p:cNvGrpSpPr/>
          <p:nvPr/>
        </p:nvGrpSpPr>
        <p:grpSpPr>
          <a:xfrm>
            <a:off x="7277100" y="3718457"/>
            <a:ext cx="557051" cy="369332"/>
            <a:chOff x="7277100" y="3718457"/>
            <a:chExt cx="557051" cy="369332"/>
          </a:xfrm>
        </p:grpSpPr>
        <p:cxnSp>
          <p:nvCxnSpPr>
            <p:cNvPr id="21" name="Ευθεία γραμμή σύνδεσης 20">
              <a:extLst>
                <a:ext uri="{FF2B5EF4-FFF2-40B4-BE49-F238E27FC236}">
                  <a16:creationId xmlns:a16="http://schemas.microsoft.com/office/drawing/2014/main" id="{FF9C24A4-41EB-61CC-001E-0C9452C9E26A}"/>
                </a:ext>
              </a:extLst>
            </p:cNvPr>
            <p:cNvCxnSpPr>
              <a:cxnSpLocks/>
            </p:cNvCxnSpPr>
            <p:nvPr/>
          </p:nvCxnSpPr>
          <p:spPr>
            <a:xfrm>
              <a:off x="7277100" y="3759422"/>
              <a:ext cx="0" cy="328367"/>
            </a:xfrm>
            <a:prstGeom prst="line">
              <a:avLst/>
            </a:prstGeom>
            <a:ln w="28575">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85DFEFA-14F7-1BA1-4073-F6DF3139C27E}"/>
                </a:ext>
              </a:extLst>
            </p:cNvPr>
            <p:cNvSpPr txBox="1"/>
            <p:nvPr/>
          </p:nvSpPr>
          <p:spPr>
            <a:xfrm>
              <a:off x="7295221" y="3718457"/>
              <a:ext cx="5389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1 m</a:t>
              </a:r>
            </a:p>
          </p:txBody>
        </p:sp>
      </p:grpSp>
      <p:grpSp>
        <p:nvGrpSpPr>
          <p:cNvPr id="27" name="Ομάδα 26">
            <a:extLst>
              <a:ext uri="{FF2B5EF4-FFF2-40B4-BE49-F238E27FC236}">
                <a16:creationId xmlns:a16="http://schemas.microsoft.com/office/drawing/2014/main" id="{27EE0407-431D-AD6D-2C25-1E7CAFEE2EDB}"/>
              </a:ext>
            </a:extLst>
          </p:cNvPr>
          <p:cNvGrpSpPr/>
          <p:nvPr/>
        </p:nvGrpSpPr>
        <p:grpSpPr>
          <a:xfrm>
            <a:off x="585209" y="4114800"/>
            <a:ext cx="568781" cy="1066800"/>
            <a:chOff x="585209" y="4114800"/>
            <a:chExt cx="568781" cy="1066800"/>
          </a:xfrm>
        </p:grpSpPr>
        <p:cxnSp>
          <p:nvCxnSpPr>
            <p:cNvPr id="24" name="Ευθεία γραμμή σύνδεσης 23">
              <a:extLst>
                <a:ext uri="{FF2B5EF4-FFF2-40B4-BE49-F238E27FC236}">
                  <a16:creationId xmlns:a16="http://schemas.microsoft.com/office/drawing/2014/main" id="{840CB74E-D252-58DC-9344-7825B4FB2D0F}"/>
                </a:ext>
              </a:extLst>
            </p:cNvPr>
            <p:cNvCxnSpPr>
              <a:cxnSpLocks/>
            </p:cNvCxnSpPr>
            <p:nvPr/>
          </p:nvCxnSpPr>
          <p:spPr>
            <a:xfrm>
              <a:off x="1153990" y="4114800"/>
              <a:ext cx="0" cy="1066800"/>
            </a:xfrm>
            <a:prstGeom prst="line">
              <a:avLst/>
            </a:prstGeom>
            <a:ln w="28575">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F095B5C-1FBE-527E-879C-2852659A8855}"/>
                </a:ext>
              </a:extLst>
            </p:cNvPr>
            <p:cNvSpPr txBox="1"/>
            <p:nvPr/>
          </p:nvSpPr>
          <p:spPr>
            <a:xfrm>
              <a:off x="585209" y="4285845"/>
              <a:ext cx="5389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2 m</a:t>
              </a:r>
            </a:p>
          </p:txBody>
        </p:sp>
      </p:grpSp>
      <p:grpSp>
        <p:nvGrpSpPr>
          <p:cNvPr id="33" name="Ομάδα 32">
            <a:extLst>
              <a:ext uri="{FF2B5EF4-FFF2-40B4-BE49-F238E27FC236}">
                <a16:creationId xmlns:a16="http://schemas.microsoft.com/office/drawing/2014/main" id="{58B07838-5539-90CE-269C-97794A461FFE}"/>
              </a:ext>
            </a:extLst>
          </p:cNvPr>
          <p:cNvGrpSpPr/>
          <p:nvPr/>
        </p:nvGrpSpPr>
        <p:grpSpPr>
          <a:xfrm>
            <a:off x="1183842" y="2743200"/>
            <a:ext cx="6817158" cy="2438400"/>
            <a:chOff x="1183842" y="2743200"/>
            <a:chExt cx="6817158" cy="2438400"/>
          </a:xfrm>
        </p:grpSpPr>
        <p:grpSp>
          <p:nvGrpSpPr>
            <p:cNvPr id="17" name="Ομάδα 16">
              <a:extLst>
                <a:ext uri="{FF2B5EF4-FFF2-40B4-BE49-F238E27FC236}">
                  <a16:creationId xmlns:a16="http://schemas.microsoft.com/office/drawing/2014/main" id="{61822F00-3289-BDB6-DCA5-E3988A320858}"/>
                </a:ext>
              </a:extLst>
            </p:cNvPr>
            <p:cNvGrpSpPr/>
            <p:nvPr/>
          </p:nvGrpSpPr>
          <p:grpSpPr>
            <a:xfrm>
              <a:off x="1183842" y="2743200"/>
              <a:ext cx="6817158" cy="2438400"/>
              <a:chOff x="1183842" y="2743200"/>
              <a:chExt cx="6817158" cy="2438400"/>
            </a:xfrm>
          </p:grpSpPr>
          <p:grpSp>
            <p:nvGrpSpPr>
              <p:cNvPr id="14" name="Ομάδα 13">
                <a:extLst>
                  <a:ext uri="{FF2B5EF4-FFF2-40B4-BE49-F238E27FC236}">
                    <a16:creationId xmlns:a16="http://schemas.microsoft.com/office/drawing/2014/main" id="{83B751A5-EAC9-8238-8A41-7F9C9BC0FDB6}"/>
                  </a:ext>
                </a:extLst>
              </p:cNvPr>
              <p:cNvGrpSpPr/>
              <p:nvPr/>
            </p:nvGrpSpPr>
            <p:grpSpPr>
              <a:xfrm>
                <a:off x="1559948" y="2743200"/>
                <a:ext cx="6441052" cy="2438400"/>
                <a:chOff x="1559948" y="2743200"/>
                <a:chExt cx="6441052" cy="2438400"/>
              </a:xfrm>
            </p:grpSpPr>
            <p:cxnSp>
              <p:nvCxnSpPr>
                <p:cNvPr id="7" name="Ευθύγραμμο βέλος σύνδεσης 6">
                  <a:extLst>
                    <a:ext uri="{FF2B5EF4-FFF2-40B4-BE49-F238E27FC236}">
                      <a16:creationId xmlns:a16="http://schemas.microsoft.com/office/drawing/2014/main" id="{B1075EAD-943A-17C6-CB92-70E10F2F70BF}"/>
                    </a:ext>
                  </a:extLst>
                </p:cNvPr>
                <p:cNvCxnSpPr/>
                <p:nvPr/>
              </p:nvCxnSpPr>
              <p:spPr>
                <a:xfrm>
                  <a:off x="1571040" y="4114800"/>
                  <a:ext cx="642996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a:extLst>
                    <a:ext uri="{FF2B5EF4-FFF2-40B4-BE49-F238E27FC236}">
                      <a16:creationId xmlns:a16="http://schemas.microsoft.com/office/drawing/2014/main" id="{554157D5-9734-EB12-6AE9-D7E3B855DAF9}"/>
                    </a:ext>
                  </a:extLst>
                </p:cNvPr>
                <p:cNvCxnSpPr>
                  <a:cxnSpLocks/>
                </p:cNvCxnSpPr>
                <p:nvPr/>
              </p:nvCxnSpPr>
              <p:spPr>
                <a:xfrm flipV="1">
                  <a:off x="1559948" y="2743200"/>
                  <a:ext cx="0" cy="2438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937FAC1E-5334-B2A2-69AB-85F5BDDEB594}"/>
                  </a:ext>
                </a:extLst>
              </p:cNvPr>
              <p:cNvSpPr txBox="1"/>
              <p:nvPr/>
            </p:nvSpPr>
            <p:spPr>
              <a:xfrm>
                <a:off x="1183842" y="3960178"/>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0</a:t>
                </a:r>
              </a:p>
            </p:txBody>
          </p:sp>
        </p:grpSp>
        <p:sp>
          <p:nvSpPr>
            <p:cNvPr id="32" name="TextBox 31">
              <a:extLst>
                <a:ext uri="{FF2B5EF4-FFF2-40B4-BE49-F238E27FC236}">
                  <a16:creationId xmlns:a16="http://schemas.microsoft.com/office/drawing/2014/main" id="{B1EE88A2-1049-F91A-0D10-7221AE16AB18}"/>
                </a:ext>
              </a:extLst>
            </p:cNvPr>
            <p:cNvSpPr txBox="1"/>
            <p:nvPr/>
          </p:nvSpPr>
          <p:spPr>
            <a:xfrm>
              <a:off x="5908242" y="3516868"/>
              <a:ext cx="34015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A</a:t>
              </a:r>
            </a:p>
          </p:txBody>
        </p:sp>
      </p:grpSp>
      <p:grpSp>
        <p:nvGrpSpPr>
          <p:cNvPr id="35" name="Ομάδα 34">
            <a:extLst>
              <a:ext uri="{FF2B5EF4-FFF2-40B4-BE49-F238E27FC236}">
                <a16:creationId xmlns:a16="http://schemas.microsoft.com/office/drawing/2014/main" id="{FE80D2C6-9B3A-3EDD-3407-159003738C7C}"/>
              </a:ext>
            </a:extLst>
          </p:cNvPr>
          <p:cNvGrpSpPr/>
          <p:nvPr/>
        </p:nvGrpSpPr>
        <p:grpSpPr>
          <a:xfrm>
            <a:off x="1559948" y="5334000"/>
            <a:ext cx="4612252" cy="433403"/>
            <a:chOff x="1559948" y="5334000"/>
            <a:chExt cx="4612252" cy="433403"/>
          </a:xfrm>
        </p:grpSpPr>
        <p:cxnSp>
          <p:nvCxnSpPr>
            <p:cNvPr id="31" name="Ευθεία γραμμή σύνδεσης 30">
              <a:extLst>
                <a:ext uri="{FF2B5EF4-FFF2-40B4-BE49-F238E27FC236}">
                  <a16:creationId xmlns:a16="http://schemas.microsoft.com/office/drawing/2014/main" id="{7D1486B0-A239-06F4-6DF8-EAC60DBCE2E9}"/>
                </a:ext>
              </a:extLst>
            </p:cNvPr>
            <p:cNvCxnSpPr/>
            <p:nvPr/>
          </p:nvCxnSpPr>
          <p:spPr>
            <a:xfrm>
              <a:off x="1559948" y="5334000"/>
              <a:ext cx="4612252" cy="0"/>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57A2E8E-4A87-72F6-E8A6-20BE34EB7C92}"/>
                    </a:ext>
                  </a:extLst>
                </p:cNvPr>
                <p:cNvSpPr txBox="1"/>
                <p:nvPr/>
              </p:nvSpPr>
              <p:spPr>
                <a:xfrm>
                  <a:off x="3529924" y="5367293"/>
                  <a:ext cx="149893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𝜟</m:t>
                        </m:r>
                        <m:r>
                          <a:rPr kumimoji="0" lang="en-US"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𝒙</m:t>
                        </m:r>
                        <m:r>
                          <a:rPr kumimoji="0" lang="en-US"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𝟏𝟎</m:t>
                        </m:r>
                        <m:r>
                          <a:rPr kumimoji="0" lang="en-US"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r>
                          <a:rPr kumimoji="0" lang="en-US"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𝒎</m:t>
                        </m:r>
                      </m:oMath>
                    </m:oMathPara>
                  </a14:m>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34" name="TextBox 33">
                  <a:extLst>
                    <a:ext uri="{FF2B5EF4-FFF2-40B4-BE49-F238E27FC236}">
                      <a16:creationId xmlns:a16="http://schemas.microsoft.com/office/drawing/2014/main" id="{557A2E8E-4A87-72F6-E8A6-20BE34EB7C92}"/>
                    </a:ext>
                  </a:extLst>
                </p:cNvPr>
                <p:cNvSpPr txBox="1">
                  <a:spLocks noRot="1" noChangeAspect="1" noMove="1" noResize="1" noEditPoints="1" noAdjustHandles="1" noChangeArrowheads="1" noChangeShapeType="1" noTextEdit="1"/>
                </p:cNvSpPr>
                <p:nvPr/>
              </p:nvSpPr>
              <p:spPr>
                <a:xfrm>
                  <a:off x="3529924" y="5367293"/>
                  <a:ext cx="1498935" cy="400110"/>
                </a:xfrm>
                <a:prstGeom prst="rect">
                  <a:avLst/>
                </a:prstGeom>
                <a:blipFill>
                  <a:blip r:embed="rId8"/>
                  <a:stretch>
                    <a:fillRect/>
                  </a:stretch>
                </a:blipFill>
              </p:spPr>
              <p:txBody>
                <a:bodyPr/>
                <a:lstStyle/>
                <a:p>
                  <a:r>
                    <a:rPr lang="en-US">
                      <a:noFill/>
                    </a:rPr>
                    <a:t> </a:t>
                  </a:r>
                </a:p>
              </p:txBody>
            </p:sp>
          </mc:Fallback>
        </mc:AlternateContent>
      </p:grpSp>
      <p:grpSp>
        <p:nvGrpSpPr>
          <p:cNvPr id="39" name="Ομάδα 38">
            <a:extLst>
              <a:ext uri="{FF2B5EF4-FFF2-40B4-BE49-F238E27FC236}">
                <a16:creationId xmlns:a16="http://schemas.microsoft.com/office/drawing/2014/main" id="{ED659460-23D2-250C-F976-8C2C09F4834F}"/>
              </a:ext>
            </a:extLst>
          </p:cNvPr>
          <p:cNvGrpSpPr/>
          <p:nvPr/>
        </p:nvGrpSpPr>
        <p:grpSpPr>
          <a:xfrm>
            <a:off x="1571040" y="3089702"/>
            <a:ext cx="790878" cy="998087"/>
            <a:chOff x="1571040" y="3089702"/>
            <a:chExt cx="790878" cy="998087"/>
          </a:xfrm>
        </p:grpSpPr>
        <p:cxnSp>
          <p:nvCxnSpPr>
            <p:cNvPr id="37" name="Ευθύγραμμο βέλος σύνδεσης 36">
              <a:extLst>
                <a:ext uri="{FF2B5EF4-FFF2-40B4-BE49-F238E27FC236}">
                  <a16:creationId xmlns:a16="http://schemas.microsoft.com/office/drawing/2014/main" id="{1D623660-49BE-9E71-D0E9-24F37D964D83}"/>
                </a:ext>
              </a:extLst>
            </p:cNvPr>
            <p:cNvCxnSpPr/>
            <p:nvPr/>
          </p:nvCxnSpPr>
          <p:spPr>
            <a:xfrm flipV="1">
              <a:off x="1571040" y="3429000"/>
              <a:ext cx="714960" cy="6587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59578215-A45F-E92D-5CBC-26158A8F47DF}"/>
                    </a:ext>
                  </a:extLst>
                </p:cNvPr>
                <p:cNvSpPr txBox="1"/>
                <p:nvPr/>
              </p:nvSpPr>
              <p:spPr>
                <a:xfrm>
                  <a:off x="2094217" y="3089702"/>
                  <a:ext cx="267701"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accPr>
                          <m:e>
                            <m: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𝒖</m:t>
                            </m:r>
                          </m:e>
                        </m:acc>
                      </m:oMath>
                    </m:oMathPara>
                  </a14:m>
                  <a:endPar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mc:Choice>
          <mc:Fallback xmlns="">
            <p:sp>
              <p:nvSpPr>
                <p:cNvPr id="38" name="TextBox 37">
                  <a:extLst>
                    <a:ext uri="{FF2B5EF4-FFF2-40B4-BE49-F238E27FC236}">
                      <a16:creationId xmlns:a16="http://schemas.microsoft.com/office/drawing/2014/main" id="{59578215-A45F-E92D-5CBC-26158A8F47DF}"/>
                    </a:ext>
                  </a:extLst>
                </p:cNvPr>
                <p:cNvSpPr txBox="1">
                  <a:spLocks noRot="1" noChangeAspect="1" noMove="1" noResize="1" noEditPoints="1" noAdjustHandles="1" noChangeArrowheads="1" noChangeShapeType="1" noTextEdit="1"/>
                </p:cNvSpPr>
                <p:nvPr/>
              </p:nvSpPr>
              <p:spPr>
                <a:xfrm>
                  <a:off x="2094217" y="3089702"/>
                  <a:ext cx="267701" cy="369332"/>
                </a:xfrm>
                <a:prstGeom prst="rect">
                  <a:avLst/>
                </a:prstGeom>
                <a:blipFill>
                  <a:blip r:embed="rId9"/>
                  <a:stretch>
                    <a:fillRect l="-16279" r="-1860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0" name="Rectangular Callout 6">
                <a:extLst>
                  <a:ext uri="{FF2B5EF4-FFF2-40B4-BE49-F238E27FC236}">
                    <a16:creationId xmlns:a16="http://schemas.microsoft.com/office/drawing/2014/main" id="{CF34A01E-6E1E-431C-0530-29A68D943147}"/>
                  </a:ext>
                </a:extLst>
              </p:cNvPr>
              <p:cNvSpPr/>
              <p:nvPr/>
            </p:nvSpPr>
            <p:spPr>
              <a:xfrm>
                <a:off x="5867400" y="0"/>
                <a:ext cx="2819400" cy="1586653"/>
              </a:xfrm>
              <a:prstGeom prst="wedgeRectCallout">
                <a:avLst/>
              </a:prstGeom>
              <a:solidFill>
                <a:srgbClr val="FFE5E5"/>
              </a:solidFill>
              <a:ln>
                <a:solidFill>
                  <a:srgbClr val="FF0000"/>
                </a:solidFill>
              </a:ln>
            </p:spPr>
            <p:txBody>
              <a:bodyPr wrap="square">
                <a:spAutoFit/>
              </a:bodyPr>
              <a:lstStyle/>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l-GR"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𝑔𝑡</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𝑎𝑣𝑔</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Sub>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oMath>
                </a14:m>
                <a:endParaRPr kumimoji="0" lang="en-US"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d>
                      <m:d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Sub>
                      </m:e>
                    </m:d>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oMath>
                </a14:m>
                <a:endParaRPr kumimoji="0" lang="el-GR"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sSup>
                      <m:s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e>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0" name="Rectangular Callout 6">
                <a:extLst>
                  <a:ext uri="{FF2B5EF4-FFF2-40B4-BE49-F238E27FC236}">
                    <a16:creationId xmlns:a16="http://schemas.microsoft.com/office/drawing/2014/main" id="{CF34A01E-6E1E-431C-0530-29A68D943147}"/>
                  </a:ext>
                </a:extLst>
              </p:cNvPr>
              <p:cNvSpPr>
                <a:spLocks noRot="1" noChangeAspect="1" noMove="1" noResize="1" noEditPoints="1" noAdjustHandles="1" noChangeArrowheads="1" noChangeShapeType="1" noTextEdit="1"/>
              </p:cNvSpPr>
              <p:nvPr/>
            </p:nvSpPr>
            <p:spPr>
              <a:xfrm>
                <a:off x="5867400" y="0"/>
                <a:ext cx="2819400" cy="1586653"/>
              </a:xfrm>
              <a:prstGeom prst="wedgeRectCallout">
                <a:avLst/>
              </a:prstGeom>
              <a:blipFill>
                <a:blip r:embed="rId10"/>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263580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567108" cy="4153348"/>
              </a:xfrm>
            </p:spPr>
            <p:txBody>
              <a:bodyPr>
                <a:normAutofit/>
              </a:bodyPr>
              <a:lstStyle/>
              <a:p>
                <a:r>
                  <a:rPr lang="el-GR" dirty="0"/>
                  <a:t>Παράδειγμα</a:t>
                </a:r>
                <a:r>
                  <a:rPr lang="en-US" dirty="0"/>
                  <a:t> –</a:t>
                </a:r>
                <a:r>
                  <a:rPr lang="el-GR" dirty="0"/>
                  <a:t> Λύση:</a:t>
                </a:r>
              </a:p>
              <a:p>
                <a:pPr lvl="1"/>
                <a:r>
                  <a:rPr lang="el-GR" sz="1600" dirty="0"/>
                  <a:t>γωνία 40˚, απόσταση 10</a:t>
                </a:r>
                <a:r>
                  <a:rPr lang="en-US" sz="1600" dirty="0"/>
                  <a:t>m</a:t>
                </a:r>
                <a:r>
                  <a:rPr lang="el-GR" sz="1600" dirty="0"/>
                  <a:t>, ύψος παίκτη 2</a:t>
                </a:r>
                <a:r>
                  <a:rPr lang="en-US" sz="1600" dirty="0"/>
                  <a:t>m</a:t>
                </a:r>
                <a:r>
                  <a:rPr lang="el-GR" sz="1600" dirty="0"/>
                  <a:t>, ύψος </a:t>
                </a:r>
                <a:r>
                  <a:rPr lang="el-GR" sz="1600" dirty="0" err="1"/>
                  <a:t>μπασκέτας</a:t>
                </a:r>
                <a:r>
                  <a:rPr lang="el-GR" sz="1600" dirty="0"/>
                  <a:t> 3</a:t>
                </a:r>
                <a:r>
                  <a:rPr lang="en-US" sz="1600" dirty="0"/>
                  <a:t>m.</a:t>
                </a:r>
                <a:r>
                  <a:rPr lang="en-US" sz="1800" dirty="0"/>
                  <a:t/>
                </a:r>
                <a:br>
                  <a:rPr lang="en-US" sz="1800" dirty="0"/>
                </a:br>
                <a:r>
                  <a:rPr lang="el-GR" sz="1800" dirty="0"/>
                  <a:t>Β) Με ποια ταχύτητα πρέπει να σουτάρει την μπάλα ώστε να σκοράρει χωρίς ταμπλό;</a:t>
                </a:r>
                <a:r>
                  <a:rPr lang="en-US" sz="1800" dirty="0"/>
                  <a:t/>
                </a:r>
                <a:br>
                  <a:rPr lang="en-US" sz="1800" dirty="0"/>
                </a:br>
                <a:r>
                  <a:rPr lang="el-GR" sz="1400" dirty="0"/>
                  <a:t>Δίνονται:</a:t>
                </a:r>
                <a:br>
                  <a:rPr lang="el-GR" sz="1400" dirty="0"/>
                </a:br>
                <a:r>
                  <a:rPr lang="en-US" sz="1400" dirty="0"/>
                  <a:t>	</a:t>
                </a:r>
                <a14:m>
                  <m:oMath xmlns:m="http://schemas.openxmlformats.org/officeDocument/2006/math">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tan</m:t>
                        </m:r>
                      </m:fName>
                      <m:e>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40</m:t>
                                </m:r>
                              </m:e>
                              <m:sup>
                                <m:r>
                                  <m:rPr>
                                    <m:sty m:val="p"/>
                                  </m:rPr>
                                  <a:rPr lang="en-US" sz="1400" b="0" i="0" smtClean="0">
                                    <a:latin typeface="Cambria Math" panose="02040503050406030204" pitchFamily="18" charset="0"/>
                                  </a:rPr>
                                  <m:t>o</m:t>
                                </m:r>
                              </m:sup>
                            </m:sSup>
                          </m:e>
                        </m:d>
                      </m:e>
                    </m:func>
                    <m:r>
                      <a:rPr lang="en-US" sz="1400" b="0" i="1" smtClean="0">
                        <a:latin typeface="Cambria Math" panose="02040503050406030204" pitchFamily="18" charset="0"/>
                      </a:rPr>
                      <m:t>=0.84, </m:t>
                    </m:r>
                  </m:oMath>
                </a14:m>
                <a:r>
                  <a:rPr lang="en-US" sz="1400" b="0" dirty="0"/>
                  <a:t/>
                </a:r>
                <a:br>
                  <a:rPr lang="en-US" sz="1400" b="0" dirty="0"/>
                </a:br>
                <a:r>
                  <a:rPr lang="en-US" sz="1400" b="0" dirty="0"/>
                  <a:t>	</a:t>
                </a:r>
                <a14:m>
                  <m:oMath xmlns:m="http://schemas.openxmlformats.org/officeDocument/2006/math">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cos</m:t>
                        </m:r>
                      </m:fName>
                      <m:e>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40</m:t>
                                </m:r>
                              </m:e>
                              <m:sup>
                                <m:r>
                                  <m:rPr>
                                    <m:sty m:val="p"/>
                                  </m:rPr>
                                  <a:rPr lang="en-US" sz="1400" b="0" i="0" smtClean="0">
                                    <a:latin typeface="Cambria Math" panose="02040503050406030204" pitchFamily="18" charset="0"/>
                                  </a:rPr>
                                  <m:t>o</m:t>
                                </m:r>
                              </m:sup>
                            </m:sSup>
                          </m:e>
                        </m:d>
                      </m:e>
                    </m:func>
                    <m:r>
                      <a:rPr lang="en-US" sz="1400" b="0" i="1" smtClean="0">
                        <a:latin typeface="Cambria Math" panose="02040503050406030204" pitchFamily="18" charset="0"/>
                      </a:rPr>
                      <m:t>=0.76,</m:t>
                    </m:r>
                  </m:oMath>
                </a14:m>
                <a:r>
                  <a:rPr lang="en-US" sz="1400" b="0" dirty="0"/>
                  <a:t/>
                </a:r>
                <a:br>
                  <a:rPr lang="en-US" sz="1400" b="0" dirty="0"/>
                </a:br>
                <a:r>
                  <a:rPr lang="en-US" sz="1400" b="0" dirty="0"/>
                  <a:t>	</a:t>
                </a:r>
                <a14:m>
                  <m:oMath xmlns:m="http://schemas.openxmlformats.org/officeDocument/2006/math">
                    <m:sSup>
                      <m:sSupPr>
                        <m:ctrlPr>
                          <a:rPr lang="en-US" sz="1400" b="0" i="1" smtClean="0">
                            <a:latin typeface="Cambria Math" panose="02040503050406030204" pitchFamily="18" charset="0"/>
                          </a:rPr>
                        </m:ctrlPr>
                      </m:sSupPr>
                      <m:e>
                        <m:r>
                          <m:rPr>
                            <m:sty m:val="p"/>
                          </m:rPr>
                          <a:rPr lang="en-US" sz="1400" b="0" i="0" smtClean="0">
                            <a:latin typeface="Cambria Math" panose="02040503050406030204" pitchFamily="18" charset="0"/>
                          </a:rPr>
                          <m:t>cos</m:t>
                        </m:r>
                      </m:e>
                      <m:sup>
                        <m:r>
                          <a:rPr lang="en-US" sz="1400" b="0" i="1" smtClean="0">
                            <a:latin typeface="Cambria Math" panose="02040503050406030204" pitchFamily="18" charset="0"/>
                          </a:rPr>
                          <m:t>2</m:t>
                        </m:r>
                      </m:sup>
                    </m:sSup>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40</m:t>
                            </m:r>
                          </m:e>
                          <m:sup>
                            <m:r>
                              <m:rPr>
                                <m:sty m:val="p"/>
                              </m:rPr>
                              <a:rPr lang="en-US" sz="1400" b="0" i="0" smtClean="0">
                                <a:latin typeface="Cambria Math" panose="02040503050406030204" pitchFamily="18" charset="0"/>
                              </a:rPr>
                              <m:t>o</m:t>
                            </m:r>
                          </m:sup>
                        </m:sSup>
                      </m:e>
                    </m:d>
                    <m:r>
                      <a:rPr lang="en-US" sz="1400" b="0" i="1" smtClean="0">
                        <a:latin typeface="Cambria Math" panose="02040503050406030204" pitchFamily="18" charset="0"/>
                      </a:rPr>
                      <m:t>=0.58</m:t>
                    </m:r>
                  </m:oMath>
                </a14:m>
                <a:endParaRPr lang="el-GR" sz="1400" dirty="0"/>
              </a:p>
              <a:p>
                <a:pPr lvl="1"/>
                <a:endParaRPr lang="el-GR" sz="1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567108" cy="4153348"/>
              </a:xfrm>
              <a:blipFill rotWithShape="0">
                <a:blip r:embed="rId4"/>
                <a:stretch>
                  <a:fillRect t="-1175"/>
                </a:stretch>
              </a:blipFill>
            </p:spPr>
            <p:txBody>
              <a:bodyPr/>
              <a:lstStyle/>
              <a:p>
                <a:r>
                  <a:rPr lang="el-GR">
                    <a:noFill/>
                  </a:rPr>
                  <a:t> </a:t>
                </a:r>
              </a:p>
            </p:txBody>
          </p:sp>
        </mc:Fallback>
      </mc:AlternateContent>
      <p:sp>
        <p:nvSpPr>
          <p:cNvPr id="13" name="Rectangle 12"/>
          <p:cNvSpPr/>
          <p:nvPr/>
        </p:nvSpPr>
        <p:spPr>
          <a:xfrm>
            <a:off x="1447800" y="5943600"/>
            <a:ext cx="2667000" cy="351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5"/>
          <a:stretch>
            <a:fillRect/>
          </a:stretch>
        </p:blipFill>
        <p:spPr>
          <a:xfrm>
            <a:off x="3886200" y="2510089"/>
            <a:ext cx="4648200" cy="2149457"/>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5867400" y="0"/>
                <a:ext cx="2819400" cy="1586653"/>
              </a:xfrm>
              <a:prstGeom prst="wedgeRectCallout">
                <a:avLst/>
              </a:prstGeom>
              <a:solidFill>
                <a:srgbClr val="FFE5E5"/>
              </a:solidFill>
              <a:ln>
                <a:solidFill>
                  <a:srgbClr val="FF0000"/>
                </a:solidFill>
              </a:ln>
            </p:spPr>
            <p:txBody>
              <a:bodyPr wrap="square">
                <a:spAutoFit/>
              </a:bodyPr>
              <a:lstStyle/>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l-GR"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𝑔𝑡</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𝑎𝑣𝑔</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Sub>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oMath>
                </a14:m>
                <a:endParaRPr kumimoji="0" lang="en-US"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d>
                      <m:d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Sub>
                      </m:e>
                    </m:d>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oMath>
                </a14:m>
                <a:endParaRPr kumimoji="0" lang="el-GR"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sSup>
                      <m:s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e>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5867400" y="0"/>
                <a:ext cx="2819400" cy="1586653"/>
              </a:xfrm>
              <a:prstGeom prst="wedgeRectCallout">
                <a:avLst/>
              </a:prstGeom>
              <a:blipFill>
                <a:blip r:embed="rId6"/>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580320" y="3548160"/>
              <a:ext cx="7574040" cy="3308040"/>
            </p14:xfrm>
          </p:contentPart>
        </mc:Choice>
        <mc:Fallback xmlns="">
          <p:pic>
            <p:nvPicPr>
              <p:cNvPr id="5" name="Ink 4"/>
              <p:cNvPicPr/>
              <p:nvPr/>
            </p:nvPicPr>
            <p:blipFill>
              <a:blip r:embed="rId8"/>
              <a:stretch>
                <a:fillRect/>
              </a:stretch>
            </p:blipFill>
            <p:spPr>
              <a:xfrm>
                <a:off x="572400" y="3539520"/>
                <a:ext cx="7591680" cy="3326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p14:cNvContentPartPr/>
              <p14:nvPr/>
            </p14:nvContentPartPr>
            <p14:xfrm>
              <a:off x="633960" y="5402160"/>
              <a:ext cx="6641280" cy="1077840"/>
            </p14:xfrm>
          </p:contentPart>
        </mc:Choice>
        <mc:Fallback xmlns="">
          <p:pic>
            <p:nvPicPr>
              <p:cNvPr id="6" name="Ink 5"/>
              <p:cNvPicPr/>
              <p:nvPr/>
            </p:nvPicPr>
            <p:blipFill>
              <a:blip r:embed="rId10"/>
              <a:stretch>
                <a:fillRect/>
              </a:stretch>
            </p:blipFill>
            <p:spPr>
              <a:xfrm>
                <a:off x="628920" y="5392800"/>
                <a:ext cx="6653520" cy="1094400"/>
              </a:xfrm>
              <a:prstGeom prst="rect">
                <a:avLst/>
              </a:prstGeom>
            </p:spPr>
          </p:pic>
        </mc:Fallback>
      </mc:AlternateContent>
    </p:spTree>
    <p:extLst>
      <p:ext uri="{BB962C8B-B14F-4D97-AF65-F5344CB8AC3E}">
        <p14:creationId xmlns:p14="http://schemas.microsoft.com/office/powerpoint/2010/main" val="2364007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567108" cy="4153348"/>
              </a:xfrm>
            </p:spPr>
            <p:txBody>
              <a:bodyPr>
                <a:normAutofit/>
              </a:bodyPr>
              <a:lstStyle/>
              <a:p>
                <a:r>
                  <a:rPr lang="el-GR" dirty="0"/>
                  <a:t>Παράδειγμα</a:t>
                </a:r>
                <a:r>
                  <a:rPr lang="en-US" dirty="0"/>
                  <a:t> –</a:t>
                </a:r>
                <a:r>
                  <a:rPr lang="el-GR" dirty="0"/>
                  <a:t> Λύση:</a:t>
                </a:r>
              </a:p>
              <a:p>
                <a:pPr lvl="1"/>
                <a:r>
                  <a:rPr lang="el-GR" sz="1600" dirty="0"/>
                  <a:t>γωνία 40˚, απόσταση 10</a:t>
                </a:r>
                <a:r>
                  <a:rPr lang="en-US" sz="1600" dirty="0"/>
                  <a:t>m</a:t>
                </a:r>
                <a:r>
                  <a:rPr lang="el-GR" sz="1600" dirty="0"/>
                  <a:t>, ύψος παίκτη 2</a:t>
                </a:r>
                <a:r>
                  <a:rPr lang="en-US" sz="1600" dirty="0"/>
                  <a:t>m</a:t>
                </a:r>
                <a:r>
                  <a:rPr lang="el-GR" sz="1600" dirty="0"/>
                  <a:t>, ύψος </a:t>
                </a:r>
                <a:r>
                  <a:rPr lang="el-GR" sz="1600" dirty="0" err="1"/>
                  <a:t>μπασκέτας</a:t>
                </a:r>
                <a:r>
                  <a:rPr lang="el-GR" sz="1600" dirty="0"/>
                  <a:t> 3</a:t>
                </a:r>
                <a:r>
                  <a:rPr lang="en-US" sz="1600" dirty="0"/>
                  <a:t>m.</a:t>
                </a:r>
                <a:r>
                  <a:rPr lang="en-US" sz="1800" dirty="0"/>
                  <a:t/>
                </a:r>
                <a:br>
                  <a:rPr lang="en-US" sz="1800" dirty="0"/>
                </a:br>
                <a:r>
                  <a:rPr lang="el-GR" sz="1800" dirty="0"/>
                  <a:t>Β) Με ποια ταχύτητα πρέπει να σουτάρει την μπάλα ώστε να σκοράρει χωρίς ταμπλό;</a:t>
                </a:r>
                <a:r>
                  <a:rPr lang="en-US" sz="1800" dirty="0"/>
                  <a:t/>
                </a:r>
                <a:br>
                  <a:rPr lang="en-US" sz="1800" dirty="0"/>
                </a:br>
                <a:r>
                  <a:rPr lang="el-GR" sz="1400" dirty="0"/>
                  <a:t>Δίνονται:</a:t>
                </a:r>
                <a:br>
                  <a:rPr lang="el-GR" sz="1400" dirty="0"/>
                </a:br>
                <a:r>
                  <a:rPr lang="en-US" sz="1400" dirty="0"/>
                  <a:t>	</a:t>
                </a:r>
                <a14:m>
                  <m:oMath xmlns:m="http://schemas.openxmlformats.org/officeDocument/2006/math">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tan</m:t>
                        </m:r>
                      </m:fName>
                      <m:e>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40</m:t>
                                </m:r>
                              </m:e>
                              <m:sup>
                                <m:r>
                                  <m:rPr>
                                    <m:sty m:val="p"/>
                                  </m:rPr>
                                  <a:rPr lang="en-US" sz="1400" b="0" i="0" smtClean="0">
                                    <a:latin typeface="Cambria Math" panose="02040503050406030204" pitchFamily="18" charset="0"/>
                                  </a:rPr>
                                  <m:t>o</m:t>
                                </m:r>
                              </m:sup>
                            </m:sSup>
                          </m:e>
                        </m:d>
                      </m:e>
                    </m:func>
                    <m:r>
                      <a:rPr lang="en-US" sz="1400" b="0" i="1" smtClean="0">
                        <a:latin typeface="Cambria Math" panose="02040503050406030204" pitchFamily="18" charset="0"/>
                      </a:rPr>
                      <m:t>=0.84, </m:t>
                    </m:r>
                  </m:oMath>
                </a14:m>
                <a:r>
                  <a:rPr lang="en-US" sz="1400" b="0" dirty="0"/>
                  <a:t/>
                </a:r>
                <a:br>
                  <a:rPr lang="en-US" sz="1400" b="0" dirty="0"/>
                </a:br>
                <a:r>
                  <a:rPr lang="en-US" sz="1400" b="0" dirty="0"/>
                  <a:t>	</a:t>
                </a:r>
                <a14:m>
                  <m:oMath xmlns:m="http://schemas.openxmlformats.org/officeDocument/2006/math">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cos</m:t>
                        </m:r>
                      </m:fName>
                      <m:e>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40</m:t>
                                </m:r>
                              </m:e>
                              <m:sup>
                                <m:r>
                                  <m:rPr>
                                    <m:sty m:val="p"/>
                                  </m:rPr>
                                  <a:rPr lang="en-US" sz="1400" b="0" i="0" smtClean="0">
                                    <a:latin typeface="Cambria Math" panose="02040503050406030204" pitchFamily="18" charset="0"/>
                                  </a:rPr>
                                  <m:t>o</m:t>
                                </m:r>
                              </m:sup>
                            </m:sSup>
                          </m:e>
                        </m:d>
                      </m:e>
                    </m:func>
                    <m:r>
                      <a:rPr lang="en-US" sz="1400" b="0" i="1" smtClean="0">
                        <a:latin typeface="Cambria Math" panose="02040503050406030204" pitchFamily="18" charset="0"/>
                      </a:rPr>
                      <m:t>=0.76,</m:t>
                    </m:r>
                  </m:oMath>
                </a14:m>
                <a:r>
                  <a:rPr lang="en-US" sz="1400" b="0" dirty="0"/>
                  <a:t/>
                </a:r>
                <a:br>
                  <a:rPr lang="en-US" sz="1400" b="0" dirty="0"/>
                </a:br>
                <a:r>
                  <a:rPr lang="en-US" sz="1400" b="0" dirty="0"/>
                  <a:t>	</a:t>
                </a:r>
                <a14:m>
                  <m:oMath xmlns:m="http://schemas.openxmlformats.org/officeDocument/2006/math">
                    <m:sSup>
                      <m:sSupPr>
                        <m:ctrlPr>
                          <a:rPr lang="en-US" sz="1400" b="0" i="1" smtClean="0">
                            <a:latin typeface="Cambria Math" panose="02040503050406030204" pitchFamily="18" charset="0"/>
                          </a:rPr>
                        </m:ctrlPr>
                      </m:sSupPr>
                      <m:e>
                        <m:r>
                          <m:rPr>
                            <m:sty m:val="p"/>
                          </m:rPr>
                          <a:rPr lang="en-US" sz="1400" b="0" i="0" smtClean="0">
                            <a:latin typeface="Cambria Math" panose="02040503050406030204" pitchFamily="18" charset="0"/>
                          </a:rPr>
                          <m:t>cos</m:t>
                        </m:r>
                      </m:e>
                      <m:sup>
                        <m:r>
                          <a:rPr lang="en-US" sz="1400" b="0" i="1" smtClean="0">
                            <a:latin typeface="Cambria Math" panose="02040503050406030204" pitchFamily="18" charset="0"/>
                          </a:rPr>
                          <m:t>2</m:t>
                        </m:r>
                      </m:sup>
                    </m:sSup>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40</m:t>
                            </m:r>
                          </m:e>
                          <m:sup>
                            <m:r>
                              <m:rPr>
                                <m:sty m:val="p"/>
                              </m:rPr>
                              <a:rPr lang="en-US" sz="1400" b="0" i="0" smtClean="0">
                                <a:latin typeface="Cambria Math" panose="02040503050406030204" pitchFamily="18" charset="0"/>
                              </a:rPr>
                              <m:t>o</m:t>
                            </m:r>
                          </m:sup>
                        </m:sSup>
                      </m:e>
                    </m:d>
                    <m:r>
                      <a:rPr lang="en-US" sz="1400" b="0" i="1" smtClean="0">
                        <a:latin typeface="Cambria Math" panose="02040503050406030204" pitchFamily="18" charset="0"/>
                      </a:rPr>
                      <m:t>=0.58</m:t>
                    </m:r>
                  </m:oMath>
                </a14:m>
                <a:endParaRPr lang="el-GR" sz="1400" dirty="0"/>
              </a:p>
              <a:p>
                <a:pPr lvl="1"/>
                <a:endParaRPr lang="el-GR" sz="1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567108" cy="4153348"/>
              </a:xfrm>
              <a:blipFill rotWithShape="0">
                <a:blip r:embed="rId3"/>
                <a:stretch>
                  <a:fillRect t="-1175"/>
                </a:stretch>
              </a:blipFill>
            </p:spPr>
            <p:txBody>
              <a:bodyPr/>
              <a:lstStyle/>
              <a:p>
                <a:r>
                  <a:rPr lang="el-GR">
                    <a:noFill/>
                  </a:rPr>
                  <a:t> </a:t>
                </a:r>
              </a:p>
            </p:txBody>
          </p:sp>
        </mc:Fallback>
      </mc:AlternateContent>
      <p:pic>
        <p:nvPicPr>
          <p:cNvPr id="8" name="Picture 7"/>
          <p:cNvPicPr>
            <a:picLocks noChangeAspect="1"/>
          </p:cNvPicPr>
          <p:nvPr/>
        </p:nvPicPr>
        <p:blipFill>
          <a:blip r:embed="rId4"/>
          <a:stretch>
            <a:fillRect/>
          </a:stretch>
        </p:blipFill>
        <p:spPr>
          <a:xfrm>
            <a:off x="3886200" y="2514600"/>
            <a:ext cx="4648200" cy="2149457"/>
          </a:xfrm>
          <a:prstGeom prst="rect">
            <a:avLst/>
          </a:prstGeom>
        </p:spPr>
      </p:pic>
      <mc:AlternateContent xmlns:mc="http://schemas.openxmlformats.org/markup-compatibility/2006" xmlns:a14="http://schemas.microsoft.com/office/drawing/2010/main">
        <mc:Choice Requires="a14">
          <p:sp>
            <p:nvSpPr>
              <p:cNvPr id="4" name="Rectangular Callout 6">
                <a:extLst>
                  <a:ext uri="{FF2B5EF4-FFF2-40B4-BE49-F238E27FC236}">
                    <a16:creationId xmlns:a16="http://schemas.microsoft.com/office/drawing/2014/main" id="{79E2DA6E-5C0E-CE55-CA65-06CDA046309A}"/>
                  </a:ext>
                </a:extLst>
              </p:cNvPr>
              <p:cNvSpPr/>
              <p:nvPr/>
            </p:nvSpPr>
            <p:spPr>
              <a:xfrm>
                <a:off x="5867400" y="0"/>
                <a:ext cx="2819400" cy="1586653"/>
              </a:xfrm>
              <a:prstGeom prst="wedgeRectCallout">
                <a:avLst/>
              </a:prstGeom>
              <a:solidFill>
                <a:srgbClr val="FFE5E5"/>
              </a:solidFill>
              <a:ln>
                <a:solidFill>
                  <a:srgbClr val="FF0000"/>
                </a:solidFill>
              </a:ln>
            </p:spPr>
            <p:txBody>
              <a:bodyPr wrap="square">
                <a:spAutoFit/>
              </a:bodyPr>
              <a:lstStyle/>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l-GR"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𝑔𝑡</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𝑎𝑣𝑔</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Sub>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oMath>
                </a14:m>
                <a:endParaRPr kumimoji="0" lang="en-US"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d>
                      <m:d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Sub>
                      </m:e>
                    </m:d>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oMath>
                </a14:m>
                <a:endParaRPr kumimoji="0" lang="el-GR"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sSup>
                      <m:s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e>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sub>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b>
                      <m:sup>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Rectangular Callout 6">
                <a:extLst>
                  <a:ext uri="{FF2B5EF4-FFF2-40B4-BE49-F238E27FC236}">
                    <a16:creationId xmlns:a16="http://schemas.microsoft.com/office/drawing/2014/main" id="{79E2DA6E-5C0E-CE55-CA65-06CDA046309A}"/>
                  </a:ext>
                </a:extLst>
              </p:cNvPr>
              <p:cNvSpPr>
                <a:spLocks noRot="1" noChangeAspect="1" noMove="1" noResize="1" noEditPoints="1" noAdjustHandles="1" noChangeArrowheads="1" noChangeShapeType="1" noTextEdit="1"/>
              </p:cNvSpPr>
              <p:nvPr/>
            </p:nvSpPr>
            <p:spPr>
              <a:xfrm>
                <a:off x="5867400" y="0"/>
                <a:ext cx="2819400" cy="1586653"/>
              </a:xfrm>
              <a:prstGeom prst="wedgeRectCallout">
                <a:avLst/>
              </a:prstGeom>
              <a:blipFill>
                <a:blip r:embed="rId5"/>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623520" y="3614760"/>
              <a:ext cx="7477200" cy="2005560"/>
            </p14:xfrm>
          </p:contentPart>
        </mc:Choice>
        <mc:Fallback xmlns="">
          <p:pic>
            <p:nvPicPr>
              <p:cNvPr id="5" name="Ink 4"/>
              <p:cNvPicPr/>
              <p:nvPr/>
            </p:nvPicPr>
            <p:blipFill>
              <a:blip r:embed="rId7"/>
              <a:stretch>
                <a:fillRect/>
              </a:stretch>
            </p:blipFill>
            <p:spPr>
              <a:xfrm>
                <a:off x="615600" y="3606480"/>
                <a:ext cx="7496640" cy="2022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p14:cNvContentPartPr/>
              <p14:nvPr/>
            </p14:nvContentPartPr>
            <p14:xfrm>
              <a:off x="608040" y="3433320"/>
              <a:ext cx="7810560" cy="2848320"/>
            </p14:xfrm>
          </p:contentPart>
        </mc:Choice>
        <mc:Fallback xmlns="">
          <p:pic>
            <p:nvPicPr>
              <p:cNvPr id="6" name="Ink 5"/>
              <p:cNvPicPr/>
              <p:nvPr/>
            </p:nvPicPr>
            <p:blipFill>
              <a:blip r:embed="rId9"/>
              <a:stretch>
                <a:fillRect/>
              </a:stretch>
            </p:blipFill>
            <p:spPr>
              <a:xfrm>
                <a:off x="600120" y="3423960"/>
                <a:ext cx="7826760" cy="2864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p14:cNvContentPartPr/>
              <p14:nvPr/>
            </p14:nvContentPartPr>
            <p14:xfrm>
              <a:off x="2106000" y="5951160"/>
              <a:ext cx="3083040" cy="578160"/>
            </p14:xfrm>
          </p:contentPart>
        </mc:Choice>
        <mc:Fallback xmlns="">
          <p:pic>
            <p:nvPicPr>
              <p:cNvPr id="7" name="Ink 6"/>
              <p:cNvPicPr/>
              <p:nvPr/>
            </p:nvPicPr>
            <p:blipFill>
              <a:blip r:embed="rId11"/>
              <a:stretch>
                <a:fillRect/>
              </a:stretch>
            </p:blipFill>
            <p:spPr>
              <a:xfrm>
                <a:off x="2101320" y="5943960"/>
                <a:ext cx="3095640" cy="592920"/>
              </a:xfrm>
              <a:prstGeom prst="rect">
                <a:avLst/>
              </a:prstGeom>
            </p:spPr>
          </p:pic>
        </mc:Fallback>
      </mc:AlternateContent>
    </p:spTree>
    <p:extLst>
      <p:ext uri="{BB962C8B-B14F-4D97-AF65-F5344CB8AC3E}">
        <p14:creationId xmlns:p14="http://schemas.microsoft.com/office/powerpoint/2010/main" val="10774446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File:Uniform-cirular-translation.gif - Wikimedia Common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50375" y="2286000"/>
            <a:ext cx="4191000" cy="4191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l-GR" dirty="0"/>
              <a:t>Κίνηση σε Δυο Διαστάσεις</a:t>
            </a:r>
          </a:p>
        </p:txBody>
      </p:sp>
      <p:sp>
        <p:nvSpPr>
          <p:cNvPr id="3" name="Content Placeholder 2"/>
          <p:cNvSpPr>
            <a:spLocks noGrp="1"/>
          </p:cNvSpPr>
          <p:nvPr>
            <p:ph idx="1"/>
          </p:nvPr>
        </p:nvSpPr>
        <p:spPr>
          <a:xfrm>
            <a:off x="738350" y="1371600"/>
            <a:ext cx="7872250" cy="5181600"/>
          </a:xfrm>
        </p:spPr>
        <p:txBody>
          <a:bodyPr>
            <a:normAutofit/>
          </a:bodyPr>
          <a:lstStyle/>
          <a:p>
            <a:r>
              <a:rPr lang="el-GR" b="1" dirty="0"/>
              <a:t>Ομαλή κυκλική κίνηση</a:t>
            </a:r>
          </a:p>
          <a:p>
            <a:pPr lvl="1"/>
            <a:endParaRPr lang="el-GR" sz="500" dirty="0"/>
          </a:p>
          <a:p>
            <a:pPr lvl="1"/>
            <a:r>
              <a:rPr lang="el-GR" dirty="0"/>
              <a:t>Σωματίδιο κινείται σε κύκλο ή σε κυκλικό τόξο με σταθερό </a:t>
            </a:r>
            <a:r>
              <a:rPr lang="el-GR" b="1" dirty="0"/>
              <a:t>μέτρο</a:t>
            </a:r>
            <a:r>
              <a:rPr lang="el-GR" dirty="0"/>
              <a:t> ταχύτητας</a:t>
            </a:r>
          </a:p>
        </p:txBody>
      </p:sp>
    </p:spTree>
    <p:extLst>
      <p:ext uri="{BB962C8B-B14F-4D97-AF65-F5344CB8AC3E}">
        <p14:creationId xmlns:p14="http://schemas.microsoft.com/office/powerpoint/2010/main" val="58447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Κίνηση σε Δυο Διαστάσεις</a:t>
            </a:r>
          </a:p>
        </p:txBody>
      </p:sp>
      <p:pic>
        <p:nvPicPr>
          <p:cNvPr id="4" name="Picture 8" descr="File:Uniform-cirular-translation.gif - Wikimedia Commons">
            <a:extLst>
              <a:ext uri="{FF2B5EF4-FFF2-40B4-BE49-F238E27FC236}">
                <a16:creationId xmlns:a16="http://schemas.microsoft.com/office/drawing/2014/main" id="{759FB1AE-799B-97B5-B41A-889A5F381DD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26669" y="3349260"/>
            <a:ext cx="3127739" cy="31277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5125002"/>
              </a:xfrm>
            </p:spPr>
            <p:txBody>
              <a:bodyPr>
                <a:normAutofit lnSpcReduction="10000"/>
              </a:bodyPr>
              <a:lstStyle/>
              <a:p>
                <a:r>
                  <a:rPr lang="el-GR" b="1" dirty="0"/>
                  <a:t>Ομαλή κυκλική κίνηση</a:t>
                </a:r>
                <a:endParaRPr lang="el-GR" dirty="0"/>
              </a:p>
              <a:p>
                <a:pPr lvl="1"/>
                <a:r>
                  <a:rPr lang="el-GR" dirty="0"/>
                  <a:t>Το σωματίδιο διατρέχει την περιφέρεια του κύκλου μια φορά σε χρόνο </a:t>
                </a: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𝑠</m:t>
                          </m:r>
                        </m:num>
                        <m:den>
                          <m:r>
                            <m:rPr>
                              <m:sty m:val="p"/>
                            </m:rPr>
                            <a:rPr lang="en-US" b="0" i="0" smtClean="0">
                              <a:latin typeface="Cambria Math" panose="02040503050406030204" pitchFamily="18" charset="0"/>
                            </a:rPr>
                            <m:t>Δ</m:t>
                          </m:r>
                          <m:r>
                            <a:rPr lang="en-US" b="0" i="1" smtClean="0">
                              <a:latin typeface="Cambria Math" panose="02040503050406030204" pitchFamily="18" charset="0"/>
                            </a:rPr>
                            <m:t>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𝑟</m:t>
                          </m:r>
                        </m:num>
                        <m:den>
                          <m:r>
                            <a:rPr lang="en-US" b="0" i="1" smtClean="0">
                              <a:latin typeface="Cambria Math" panose="02040503050406030204" pitchFamily="18" charset="0"/>
                            </a:rPr>
                            <m:t>𝑇</m:t>
                          </m:r>
                        </m:den>
                      </m:f>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l-GR" b="0" i="1" smtClean="0">
                              <a:latin typeface="Cambria Math" panose="02040503050406030204" pitchFamily="18" charset="0"/>
                            </a:rPr>
                            <m:t>𝜋</m:t>
                          </m:r>
                          <m:r>
                            <a:rPr lang="en-US" b="0" i="1" smtClean="0">
                              <a:latin typeface="Cambria Math" panose="02040503050406030204" pitchFamily="18" charset="0"/>
                            </a:rPr>
                            <m:t>𝑟</m:t>
                          </m:r>
                        </m:num>
                        <m:den>
                          <m:r>
                            <a:rPr lang="en-US" b="0" i="1" smtClean="0">
                              <a:latin typeface="Cambria Math" panose="02040503050406030204" pitchFamily="18" charset="0"/>
                            </a:rPr>
                            <m:t>𝑢</m:t>
                          </m:r>
                        </m:den>
                      </m:f>
                    </m:oMath>
                  </m:oMathPara>
                </a14:m>
                <a:endParaRPr lang="el-GR" dirty="0"/>
              </a:p>
              <a:p>
                <a:pPr lvl="1"/>
                <a:endParaRPr lang="en-US" sz="1000" dirty="0"/>
              </a:p>
              <a:p>
                <a:pPr lvl="1"/>
                <a:r>
                  <a:rPr lang="el-GR" dirty="0"/>
                  <a:t>Η χρονική ποσότητα αυτή </a:t>
                </a:r>
                <a:br>
                  <a:rPr lang="el-GR" dirty="0"/>
                </a:br>
                <a:r>
                  <a:rPr lang="el-GR" dirty="0"/>
                  <a:t>ονομάζεται </a:t>
                </a:r>
                <a:r>
                  <a:rPr lang="el-GR" b="1" dirty="0"/>
                  <a:t>περίοδος</a:t>
                </a:r>
              </a:p>
              <a:p>
                <a:pPr lvl="1"/>
                <a:endParaRPr lang="en-US" dirty="0"/>
              </a:p>
              <a:p>
                <a:pPr lvl="1"/>
                <a:r>
                  <a:rPr lang="el-GR" dirty="0"/>
                  <a:t>Άρα έχουμε δυο σχέσεις:</a:t>
                </a: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2</m:t>
                          </m:r>
                          <m:r>
                            <a:rPr lang="el-GR" i="1">
                              <a:latin typeface="Cambria Math" panose="02040503050406030204" pitchFamily="18" charset="0"/>
                            </a:rPr>
                            <m:t>𝜋</m:t>
                          </m:r>
                          <m:r>
                            <a:rPr lang="en-US" i="1">
                              <a:latin typeface="Cambria Math" panose="02040503050406030204" pitchFamily="18" charset="0"/>
                            </a:rPr>
                            <m:t>𝑟</m:t>
                          </m:r>
                        </m:num>
                        <m:den>
                          <m:r>
                            <a:rPr lang="en-US" b="0" i="1" smtClean="0">
                              <a:latin typeface="Cambria Math" panose="02040503050406030204" pitchFamily="18" charset="0"/>
                            </a:rPr>
                            <m:t>𝑇</m:t>
                          </m:r>
                        </m:den>
                      </m:f>
                    </m:oMath>
                  </m:oMathPara>
                </a14:m>
                <a:endParaRPr lang="el-GR" dirty="0"/>
              </a:p>
              <a:p>
                <a:pPr marL="365760" lvl="1" indent="0">
                  <a:buNone/>
                </a:pPr>
                <a:r>
                  <a:rPr lang="el-GR" dirty="0"/>
                  <a:t>    και </a:t>
                </a:r>
                <a:endParaRPr lang="en-US" b="0" i="1" dirty="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aa-ET" b="0" i="1" smtClean="0">
                          <a:latin typeface="Cambria Math" panose="02040503050406030204" pitchFamily="18" charset="0"/>
                        </a:rPr>
                        <m:t>=</m:t>
                      </m:r>
                      <m:f>
                        <m:fPr>
                          <m:ctrlPr>
                            <a:rPr lang="aa-ET"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r>
                            <a:rPr lang="aa-ET" b="0" i="1" smtClean="0">
                              <a:latin typeface="Cambria Math" panose="02040503050406030204" pitchFamily="18" charset="0"/>
                            </a:rPr>
                            <m:t>𝑟</m:t>
                          </m:r>
                        </m:num>
                        <m:den>
                          <m:r>
                            <a:rPr lang="en-US" b="0" i="1" smtClean="0">
                              <a:latin typeface="Cambria Math" panose="02040503050406030204" pitchFamily="18" charset="0"/>
                            </a:rPr>
                            <m:t>𝑢</m:t>
                          </m:r>
                        </m:den>
                      </m:f>
                    </m:oMath>
                  </m:oMathPara>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125002"/>
              </a:xfrm>
              <a:blipFill>
                <a:blip r:embed="rId3"/>
                <a:stretch>
                  <a:fillRect t="-1665" r="-1084"/>
                </a:stretch>
              </a:blipFill>
            </p:spPr>
            <p:txBody>
              <a:bodyPr/>
              <a:lstStyle/>
              <a:p>
                <a:r>
                  <a:rPr lang="en-US">
                    <a:noFill/>
                  </a:rPr>
                  <a:t> </a:t>
                </a:r>
              </a:p>
            </p:txBody>
          </p:sp>
        </mc:Fallback>
      </mc:AlternateContent>
    </p:spTree>
    <p:extLst>
      <p:ext uri="{BB962C8B-B14F-4D97-AF65-F5344CB8AC3E}">
        <p14:creationId xmlns:p14="http://schemas.microsoft.com/office/powerpoint/2010/main" val="243725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7E251-E9E6-1A1D-4A9C-DE6DCF20C6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F0529-799B-B3A3-A31B-4A77B2D55AA1}"/>
              </a:ext>
            </a:extLst>
          </p:cNvPr>
          <p:cNvSpPr>
            <a:spLocks noGrp="1"/>
          </p:cNvSpPr>
          <p:nvPr>
            <p:ph type="title"/>
          </p:nvPr>
        </p:nvSpPr>
        <p:spPr/>
        <p:txBody>
          <a:bodyPr>
            <a:normAutofit fontScale="90000"/>
          </a:bodyPr>
          <a:lstStyle/>
          <a:p>
            <a:r>
              <a:rPr lang="el-GR" dirty="0"/>
              <a:t>Κίνηση σε Δυο Διαστάσεις</a:t>
            </a:r>
          </a:p>
        </p:txBody>
      </p:sp>
      <p:grpSp>
        <p:nvGrpSpPr>
          <p:cNvPr id="16" name="Ομάδα 15">
            <a:extLst>
              <a:ext uri="{FF2B5EF4-FFF2-40B4-BE49-F238E27FC236}">
                <a16:creationId xmlns:a16="http://schemas.microsoft.com/office/drawing/2014/main" id="{7097209A-CB71-CA55-CBA0-15BCDFE22545}"/>
              </a:ext>
            </a:extLst>
          </p:cNvPr>
          <p:cNvGrpSpPr/>
          <p:nvPr/>
        </p:nvGrpSpPr>
        <p:grpSpPr>
          <a:xfrm>
            <a:off x="5372060" y="3352800"/>
            <a:ext cx="3205472" cy="2645652"/>
            <a:chOff x="5334000" y="3733800"/>
            <a:chExt cx="3205472" cy="2645652"/>
          </a:xfrm>
        </p:grpSpPr>
        <p:grpSp>
          <p:nvGrpSpPr>
            <p:cNvPr id="14" name="Ομάδα 13">
              <a:extLst>
                <a:ext uri="{FF2B5EF4-FFF2-40B4-BE49-F238E27FC236}">
                  <a16:creationId xmlns:a16="http://schemas.microsoft.com/office/drawing/2014/main" id="{B76EED16-3354-87DB-798C-E3F4C50848A7}"/>
                </a:ext>
              </a:extLst>
            </p:cNvPr>
            <p:cNvGrpSpPr/>
            <p:nvPr/>
          </p:nvGrpSpPr>
          <p:grpSpPr>
            <a:xfrm>
              <a:off x="5334000" y="3733800"/>
              <a:ext cx="3205472" cy="2645652"/>
              <a:chOff x="5334000" y="3733800"/>
              <a:chExt cx="3205472" cy="2645652"/>
            </a:xfrm>
          </p:grpSpPr>
          <p:grpSp>
            <p:nvGrpSpPr>
              <p:cNvPr id="11" name="Ομάδα 10">
                <a:extLst>
                  <a:ext uri="{FF2B5EF4-FFF2-40B4-BE49-F238E27FC236}">
                    <a16:creationId xmlns:a16="http://schemas.microsoft.com/office/drawing/2014/main" id="{5BBE5AD1-0A3F-3143-98BF-EFDCF05B4599}"/>
                  </a:ext>
                </a:extLst>
              </p:cNvPr>
              <p:cNvGrpSpPr/>
              <p:nvPr/>
            </p:nvGrpSpPr>
            <p:grpSpPr>
              <a:xfrm>
                <a:off x="5334000" y="3938414"/>
                <a:ext cx="3205472" cy="2288638"/>
                <a:chOff x="5334000" y="3938414"/>
                <a:chExt cx="3205472" cy="2288638"/>
              </a:xfrm>
            </p:grpSpPr>
            <p:pic>
              <p:nvPicPr>
                <p:cNvPr id="8" name="Εικόνα 7">
                  <a:extLst>
                    <a:ext uri="{FF2B5EF4-FFF2-40B4-BE49-F238E27FC236}">
                      <a16:creationId xmlns:a16="http://schemas.microsoft.com/office/drawing/2014/main" id="{8050007D-1D1A-E650-DD39-568BDDB1CEB5}"/>
                    </a:ext>
                  </a:extLst>
                </p:cNvPr>
                <p:cNvPicPr>
                  <a:picLocks noChangeAspect="1"/>
                </p:cNvPicPr>
                <p:nvPr/>
              </p:nvPicPr>
              <p:blipFill>
                <a:blip r:embed="rId2"/>
                <a:stretch>
                  <a:fillRect/>
                </a:stretch>
              </p:blipFill>
              <p:spPr>
                <a:xfrm>
                  <a:off x="5334000" y="3938414"/>
                  <a:ext cx="3205472" cy="2288638"/>
                </a:xfrm>
                <a:prstGeom prst="rect">
                  <a:avLst/>
                </a:prstGeom>
              </p:spPr>
            </p:pic>
            <p:sp>
              <p:nvSpPr>
                <p:cNvPr id="9" name="Τόξο 8">
                  <a:extLst>
                    <a:ext uri="{FF2B5EF4-FFF2-40B4-BE49-F238E27FC236}">
                      <a16:creationId xmlns:a16="http://schemas.microsoft.com/office/drawing/2014/main" id="{EA92FDCD-21F4-FD80-25A1-20A36B97DD28}"/>
                    </a:ext>
                  </a:extLst>
                </p:cNvPr>
                <p:cNvSpPr/>
                <p:nvPr/>
              </p:nvSpPr>
              <p:spPr>
                <a:xfrm>
                  <a:off x="6934200" y="4876800"/>
                  <a:ext cx="381000" cy="609600"/>
                </a:xfrm>
                <a:prstGeom prst="arc">
                  <a:avLst>
                    <a:gd name="adj1" fmla="val 16744625"/>
                    <a:gd name="adj2" fmla="val 183164"/>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1D77430-1276-CB83-EF67-69030E4BB6C6}"/>
                        </a:ext>
                      </a:extLst>
                    </p:cNvPr>
                    <p:cNvSpPr txBox="1"/>
                    <p:nvPr/>
                  </p:nvSpPr>
                  <p:spPr>
                    <a:xfrm>
                      <a:off x="7315200" y="4876800"/>
                      <a:ext cx="18947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𝜃</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TextBox 9">
                      <a:extLst>
                        <a:ext uri="{FF2B5EF4-FFF2-40B4-BE49-F238E27FC236}">
                          <a16:creationId xmlns:a16="http://schemas.microsoft.com/office/drawing/2014/main" id="{C1D77430-1276-CB83-EF67-69030E4BB6C6}"/>
                        </a:ext>
                      </a:extLst>
                    </p:cNvPr>
                    <p:cNvSpPr txBox="1">
                      <a:spLocks noRot="1" noChangeAspect="1" noMove="1" noResize="1" noEditPoints="1" noAdjustHandles="1" noChangeArrowheads="1" noChangeShapeType="1" noTextEdit="1"/>
                    </p:cNvSpPr>
                    <p:nvPr/>
                  </p:nvSpPr>
                  <p:spPr>
                    <a:xfrm>
                      <a:off x="7315200" y="4876800"/>
                      <a:ext cx="189474" cy="276999"/>
                    </a:xfrm>
                    <a:prstGeom prst="rect">
                      <a:avLst/>
                    </a:prstGeom>
                    <a:blipFill>
                      <a:blip r:embed="rId3"/>
                      <a:stretch>
                        <a:fillRect l="-29032" r="-25806" b="-6667"/>
                      </a:stretch>
                    </a:blipFill>
                  </p:spPr>
                  <p:txBody>
                    <a:bodyPr/>
                    <a:lstStyle/>
                    <a:p>
                      <a:r>
                        <a:rPr lang="en-US">
                          <a:noFill/>
                        </a:rPr>
                        <a:t> </a:t>
                      </a:r>
                    </a:p>
                  </p:txBody>
                </p:sp>
              </mc:Fallback>
            </mc:AlternateContent>
          </p:grpSp>
          <p:cxnSp>
            <p:nvCxnSpPr>
              <p:cNvPr id="13" name="Ευθύγραμμο βέλος σύνδεσης 12">
                <a:extLst>
                  <a:ext uri="{FF2B5EF4-FFF2-40B4-BE49-F238E27FC236}">
                    <a16:creationId xmlns:a16="http://schemas.microsoft.com/office/drawing/2014/main" id="{93DF2790-8B76-CCC7-7454-79EB55BEE79B}"/>
                  </a:ext>
                </a:extLst>
              </p:cNvPr>
              <p:cNvCxnSpPr/>
              <p:nvPr/>
            </p:nvCxnSpPr>
            <p:spPr>
              <a:xfrm flipV="1">
                <a:off x="7043470" y="3733800"/>
                <a:ext cx="0" cy="26456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A87A003-BBA5-CF89-FB22-2F74A8356DDB}"/>
                    </a:ext>
                  </a:extLst>
                </p:cNvPr>
                <p:cNvSpPr txBox="1"/>
                <p:nvPr/>
              </p:nvSpPr>
              <p:spPr>
                <a:xfrm>
                  <a:off x="7848600" y="4599801"/>
                  <a:ext cx="168315"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𝒔</m:t>
                        </m:r>
                      </m:oMath>
                    </m:oMathPara>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TextBox 14">
                  <a:extLst>
                    <a:ext uri="{FF2B5EF4-FFF2-40B4-BE49-F238E27FC236}">
                      <a16:creationId xmlns:a16="http://schemas.microsoft.com/office/drawing/2014/main" id="{7A87A003-BBA5-CF89-FB22-2F74A8356DDB}"/>
                    </a:ext>
                  </a:extLst>
                </p:cNvPr>
                <p:cNvSpPr txBox="1">
                  <a:spLocks noRot="1" noChangeAspect="1" noMove="1" noResize="1" noEditPoints="1" noAdjustHandles="1" noChangeArrowheads="1" noChangeShapeType="1" noTextEdit="1"/>
                </p:cNvSpPr>
                <p:nvPr/>
              </p:nvSpPr>
              <p:spPr>
                <a:xfrm>
                  <a:off x="7848600" y="4599801"/>
                  <a:ext cx="168315" cy="276999"/>
                </a:xfrm>
                <a:prstGeom prst="rect">
                  <a:avLst/>
                </a:prstGeom>
                <a:blipFill>
                  <a:blip r:embed="rId4"/>
                  <a:stretch>
                    <a:fillRect l="-22222" r="-2222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947791-62FA-B83F-8075-C76A15078C5B}"/>
                  </a:ext>
                </a:extLst>
              </p:cNvPr>
              <p:cNvSpPr>
                <a:spLocks noGrp="1"/>
              </p:cNvSpPr>
              <p:nvPr>
                <p:ph idx="1"/>
              </p:nvPr>
            </p:nvSpPr>
            <p:spPr>
              <a:xfrm>
                <a:off x="738350" y="1371600"/>
                <a:ext cx="7872250" cy="5181600"/>
              </a:xfrm>
            </p:spPr>
            <p:txBody>
              <a:bodyPr>
                <a:normAutofit lnSpcReduction="10000"/>
              </a:bodyPr>
              <a:lstStyle/>
              <a:p>
                <a:r>
                  <a:rPr lang="el-GR" b="1" dirty="0"/>
                  <a:t>Ομαλή κυκλική κίνηση</a:t>
                </a:r>
                <a:endParaRPr lang="en-US" b="1" dirty="0"/>
              </a:p>
              <a:p>
                <a:pPr lvl="1"/>
                <a:r>
                  <a:rPr lang="el-GR" b="1" dirty="0"/>
                  <a:t>Γωνιακή θέση</a:t>
                </a:r>
              </a:p>
              <a:p>
                <a:pPr lvl="2"/>
                <a:r>
                  <a:rPr lang="el-GR" dirty="0"/>
                  <a:t>Αντί για </a:t>
                </a:r>
                <a14:m>
                  <m:oMath xmlns:m="http://schemas.openxmlformats.org/officeDocument/2006/math">
                    <m:r>
                      <a:rPr lang="en-US" i="1" dirty="0" smtClean="0">
                        <a:latin typeface="Cambria Math" panose="02040503050406030204" pitchFamily="18" charset="0"/>
                      </a:rPr>
                      <m:t>𝑥𝑦</m:t>
                    </m:r>
                  </m:oMath>
                </a14:m>
                <a:r>
                  <a:rPr lang="en-US" dirty="0"/>
                  <a:t> </a:t>
                </a:r>
                <a:r>
                  <a:rPr lang="el-GR" dirty="0"/>
                  <a:t>συντεταγμένες, εκφράζουμε καλύτερα τη θέση του σωματιδίου συναρτήσει της απόστασης </a:t>
                </a:r>
                <a14:m>
                  <m:oMath xmlns:m="http://schemas.openxmlformats.org/officeDocument/2006/math">
                    <m:r>
                      <a:rPr lang="en-US" i="1" dirty="0" smtClean="0">
                        <a:latin typeface="Cambria Math" panose="02040503050406030204" pitchFamily="18" charset="0"/>
                      </a:rPr>
                      <m:t>𝑟</m:t>
                    </m:r>
                  </m:oMath>
                </a14:m>
                <a:r>
                  <a:rPr lang="en-US" dirty="0"/>
                  <a:t> </a:t>
                </a:r>
                <a:r>
                  <a:rPr lang="el-GR" dirty="0"/>
                  <a:t>από το κέντρο της κίνησης, και της γωνίας </a:t>
                </a:r>
                <a14:m>
                  <m:oMath xmlns:m="http://schemas.openxmlformats.org/officeDocument/2006/math">
                    <m:r>
                      <a:rPr lang="el-GR" i="1" dirty="0" smtClean="0">
                        <a:latin typeface="Cambria Math" panose="02040503050406030204" pitchFamily="18" charset="0"/>
                      </a:rPr>
                      <m:t>𝜃</m:t>
                    </m:r>
                  </m:oMath>
                </a14:m>
                <a:r>
                  <a:rPr lang="el-GR" dirty="0"/>
                  <a:t> που αυτή διαγράφει ως προς τον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𝑥</m:t>
                    </m:r>
                  </m:oMath>
                </a14:m>
                <a:endParaRPr lang="en-US" dirty="0"/>
              </a:p>
              <a:p>
                <a:pPr lvl="2"/>
                <a:r>
                  <a:rPr lang="el-GR" dirty="0"/>
                  <a:t>Από Γεωμετρία ξέρουμε ότι</a:t>
                </a:r>
              </a:p>
              <a:p>
                <a:pPr marL="685800" lvl="2"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l-GR" b="0" i="1" smtClean="0">
                              <a:latin typeface="Cambria Math" panose="02040503050406030204" pitchFamily="18" charset="0"/>
                            </a:rPr>
                            <m:t>𝜃</m:t>
                          </m:r>
                        </m:e>
                        <m:sub>
                          <m:r>
                            <a:rPr lang="en-US" b="0" i="1" smtClean="0">
                              <a:latin typeface="Cambria Math" panose="02040503050406030204" pitchFamily="18" charset="0"/>
                            </a:rPr>
                            <m:t>𝑟𝑎𝑑</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𝑠</m:t>
                          </m:r>
                        </m:num>
                        <m:den>
                          <m:r>
                            <a:rPr lang="en-US" b="0" i="1" smtClean="0">
                              <a:latin typeface="Cambria Math" panose="02040503050406030204" pitchFamily="18" charset="0"/>
                            </a:rPr>
                            <m:t>𝑟</m:t>
                          </m:r>
                        </m:den>
                      </m:f>
                    </m:oMath>
                  </m:oMathPara>
                </a14:m>
                <a:endParaRPr lang="en-US" dirty="0"/>
              </a:p>
              <a:p>
                <a:pPr lvl="1"/>
                <a:r>
                  <a:rPr lang="el-GR" b="1" dirty="0"/>
                  <a:t>Γωνιακή μετατόπιση</a:t>
                </a:r>
              </a:p>
              <a:p>
                <a:pPr lvl="2"/>
                <a:r>
                  <a:rPr lang="el-GR" dirty="0"/>
                  <a:t>Όπως φαντάζεστε…</a:t>
                </a:r>
              </a:p>
              <a:p>
                <a:pPr marL="685800" lvl="2" indent="0">
                  <a:buNone/>
                </a:pPr>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rPr>
                        <m:t>Δ</m:t>
                      </m:r>
                      <m:r>
                        <a:rPr lang="en-US" b="0" i="1" smtClean="0">
                          <a:latin typeface="Cambria Math" panose="02040503050406030204" pitchFamily="18" charset="0"/>
                        </a:rPr>
                        <m:t>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oMath>
                  </m:oMathPara>
                </a14:m>
                <a:endParaRPr lang="en-US" dirty="0"/>
              </a:p>
              <a:p>
                <a:pPr lvl="2"/>
                <a:r>
                  <a:rPr lang="el-GR" dirty="0"/>
                  <a:t>Ο λόγος </a:t>
                </a:r>
              </a:p>
              <a:p>
                <a:pPr marL="36576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l-GR" b="0" i="1" smtClean="0">
                              <a:latin typeface="Cambria Math" panose="02040503050406030204" pitchFamily="18" charset="0"/>
                            </a:rPr>
                            <m:t>𝜔</m:t>
                          </m:r>
                        </m:e>
                        <m:sub>
                          <m:r>
                            <a:rPr lang="en-US" b="0" i="1" smtClean="0">
                              <a:latin typeface="Cambria Math" panose="02040503050406030204" pitchFamily="18" charset="0"/>
                            </a:rPr>
                            <m:t>𝑎𝑣𝑔</m:t>
                          </m:r>
                        </m:sub>
                      </m:sSub>
                      <m:r>
                        <a:rPr lang="en-US" i="1">
                          <a:latin typeface="Cambria Math" panose="02040503050406030204" pitchFamily="18" charset="0"/>
                        </a:rPr>
                        <m:t>=</m:t>
                      </m:r>
                      <m:f>
                        <m:fPr>
                          <m:ctrlPr>
                            <a:rPr lang="el-GR" b="0" i="1" smtClean="0">
                              <a:latin typeface="Cambria Math" panose="02040503050406030204" pitchFamily="18" charset="0"/>
                            </a:rPr>
                          </m:ctrlPr>
                        </m:fPr>
                        <m:num>
                          <m:r>
                            <m:rPr>
                              <m:sty m:val="p"/>
                            </m:rPr>
                            <a:rPr lang="el-GR" b="0" i="0" smtClean="0">
                              <a:latin typeface="Cambria Math" panose="02040503050406030204" pitchFamily="18" charset="0"/>
                            </a:rPr>
                            <m:t>Δ</m:t>
                          </m:r>
                          <m:r>
                            <a:rPr lang="en-US" b="0" i="1" smtClean="0">
                              <a:latin typeface="Cambria Math" panose="02040503050406030204" pitchFamily="18" charset="0"/>
                            </a:rPr>
                            <m:t>𝜃</m:t>
                          </m:r>
                        </m:num>
                        <m:den>
                          <m:r>
                            <m:rPr>
                              <m:sty m:val="p"/>
                            </m:rPr>
                            <a:rPr lang="en-US" b="0" i="0" smtClean="0">
                              <a:latin typeface="Cambria Math" panose="02040503050406030204" pitchFamily="18" charset="0"/>
                            </a:rPr>
                            <m:t>Δ</m:t>
                          </m:r>
                          <m:r>
                            <a:rPr lang="en-US" b="0" i="1" smtClean="0">
                              <a:latin typeface="Cambria Math" panose="02040503050406030204" pitchFamily="18" charset="0"/>
                            </a:rPr>
                            <m:t>𝑡</m:t>
                          </m:r>
                        </m:den>
                      </m:f>
                      <m:r>
                        <a:rPr lang="el-GR"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l-GR" i="1">
                              <a:latin typeface="Cambria Math" panose="02040503050406030204" pitchFamily="18" charset="0"/>
                            </a:rPr>
                            <m:t>𝜋</m:t>
                          </m:r>
                        </m:num>
                        <m:den>
                          <m:r>
                            <a:rPr lang="en-US" b="0" i="1" smtClean="0">
                              <a:latin typeface="Cambria Math" panose="02040503050406030204" pitchFamily="18" charset="0"/>
                            </a:rPr>
                            <m:t>𝑇</m:t>
                          </m:r>
                        </m:den>
                      </m:f>
                    </m:oMath>
                  </m:oMathPara>
                </a14:m>
                <a:r>
                  <a:rPr lang="el-GR" dirty="0"/>
                  <a:t/>
                </a:r>
                <a:br>
                  <a:rPr lang="el-GR" dirty="0"/>
                </a:br>
                <a:r>
                  <a:rPr lang="el-GR" dirty="0"/>
                  <a:t>	ονομάζεται </a:t>
                </a:r>
                <a:r>
                  <a:rPr lang="el-GR" b="1" dirty="0"/>
                  <a:t>μέση</a:t>
                </a:r>
                <a:r>
                  <a:rPr lang="el-GR" dirty="0"/>
                  <a:t> </a:t>
                </a:r>
                <a:r>
                  <a:rPr lang="el-GR" b="1" dirty="0"/>
                  <a:t>γωνιακή ταχύτητα </a:t>
                </a:r>
                <a14:m>
                  <m:oMath xmlns:m="http://schemas.openxmlformats.org/officeDocument/2006/math">
                    <m:sSub>
                      <m:sSubPr>
                        <m:ctrlPr>
                          <a:rPr lang="en-US" b="1" i="1" dirty="0" smtClean="0">
                            <a:latin typeface="Cambria Math" panose="02040503050406030204" pitchFamily="18" charset="0"/>
                          </a:rPr>
                        </m:ctrlPr>
                      </m:sSubPr>
                      <m:e>
                        <m:r>
                          <a:rPr lang="el-GR" b="1" i="1" dirty="0" smtClean="0">
                            <a:latin typeface="Cambria Math" panose="02040503050406030204" pitchFamily="18" charset="0"/>
                          </a:rPr>
                          <m:t>𝝎</m:t>
                        </m:r>
                      </m:e>
                      <m:sub>
                        <m:r>
                          <a:rPr lang="en-US" b="1" i="1" dirty="0" smtClean="0">
                            <a:latin typeface="Cambria Math" panose="02040503050406030204" pitchFamily="18" charset="0"/>
                          </a:rPr>
                          <m:t>𝒂𝒗𝒈</m:t>
                        </m:r>
                      </m:sub>
                    </m:sSub>
                  </m:oMath>
                </a14:m>
                <a:endParaRPr lang="el-GR" b="1" dirty="0"/>
              </a:p>
            </p:txBody>
          </p:sp>
        </mc:Choice>
        <mc:Fallback xmlns="">
          <p:sp>
            <p:nvSpPr>
              <p:cNvPr id="3" name="Content Placeholder 2">
                <a:extLst>
                  <a:ext uri="{FF2B5EF4-FFF2-40B4-BE49-F238E27FC236}">
                    <a16:creationId xmlns:a16="http://schemas.microsoft.com/office/drawing/2014/main" id="{E7947791-62FA-B83F-8075-C76A15078C5B}"/>
                  </a:ext>
                </a:extLst>
              </p:cNvPr>
              <p:cNvSpPr>
                <a:spLocks noGrp="1" noRot="1" noChangeAspect="1" noMove="1" noResize="1" noEditPoints="1" noAdjustHandles="1" noChangeArrowheads="1" noChangeShapeType="1" noTextEdit="1"/>
              </p:cNvSpPr>
              <p:nvPr>
                <p:ph idx="1"/>
              </p:nvPr>
            </p:nvSpPr>
            <p:spPr>
              <a:xfrm>
                <a:off x="738350" y="1371600"/>
                <a:ext cx="7872250" cy="5181600"/>
              </a:xfrm>
              <a:blipFill>
                <a:blip r:embed="rId5"/>
                <a:stretch>
                  <a:fillRect t="-1647"/>
                </a:stretch>
              </a:blipFill>
            </p:spPr>
            <p:txBody>
              <a:bodyPr/>
              <a:lstStyle/>
              <a:p>
                <a:r>
                  <a:rPr lang="en-US">
                    <a:noFill/>
                  </a:rPr>
                  <a:t> </a:t>
                </a:r>
              </a:p>
            </p:txBody>
          </p:sp>
        </mc:Fallback>
      </mc:AlternateContent>
    </p:spTree>
    <p:extLst>
      <p:ext uri="{BB962C8B-B14F-4D97-AF65-F5344CB8AC3E}">
        <p14:creationId xmlns:p14="http://schemas.microsoft.com/office/powerpoint/2010/main" val="183229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BA5B4-43C3-917E-5781-B4B58A5056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1D00DD-B4D4-95C7-4228-C35B6D632EAE}"/>
              </a:ext>
            </a:extLst>
          </p:cNvPr>
          <p:cNvSpPr>
            <a:spLocks noGrp="1"/>
          </p:cNvSpPr>
          <p:nvPr>
            <p:ph type="title"/>
          </p:nvPr>
        </p:nvSpPr>
        <p:spPr/>
        <p:txBody>
          <a:bodyPr>
            <a:normAutofit fontScale="90000"/>
          </a:bodyPr>
          <a:lstStyle/>
          <a:p>
            <a:r>
              <a:rPr lang="el-GR" dirty="0"/>
              <a:t>Κίνηση σε Δυο Διαστάσεις</a:t>
            </a:r>
          </a:p>
        </p:txBody>
      </p:sp>
      <p:pic>
        <p:nvPicPr>
          <p:cNvPr id="6" name="Εικόνα 5">
            <a:extLst>
              <a:ext uri="{FF2B5EF4-FFF2-40B4-BE49-F238E27FC236}">
                <a16:creationId xmlns:a16="http://schemas.microsoft.com/office/drawing/2014/main" id="{CC08A555-05CB-2AE6-427C-E9C262F0AA90}"/>
              </a:ext>
            </a:extLst>
          </p:cNvPr>
          <p:cNvPicPr>
            <a:picLocks noChangeAspect="1"/>
          </p:cNvPicPr>
          <p:nvPr/>
        </p:nvPicPr>
        <p:blipFill>
          <a:blip r:embed="rId2"/>
          <a:srcRect l="6647" r="4717" b="2468"/>
          <a:stretch/>
        </p:blipFill>
        <p:spPr>
          <a:xfrm>
            <a:off x="5486400" y="3657600"/>
            <a:ext cx="3048000" cy="2720257"/>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A81DE8-E191-07C5-3750-190D6D872ABD}"/>
                  </a:ext>
                </a:extLst>
              </p:cNvPr>
              <p:cNvSpPr>
                <a:spLocks noGrp="1"/>
              </p:cNvSpPr>
              <p:nvPr>
                <p:ph idx="1"/>
              </p:nvPr>
            </p:nvSpPr>
            <p:spPr>
              <a:xfrm>
                <a:off x="738350" y="1371600"/>
                <a:ext cx="5205250" cy="5099364"/>
              </a:xfrm>
            </p:spPr>
            <p:txBody>
              <a:bodyPr>
                <a:normAutofit/>
              </a:bodyPr>
              <a:lstStyle/>
              <a:p>
                <a:r>
                  <a:rPr lang="el-GR" b="1" dirty="0"/>
                  <a:t>Ομαλή κυκλική κίνηση</a:t>
                </a:r>
                <a:endParaRPr lang="el-GR" dirty="0"/>
              </a:p>
              <a:p>
                <a:pPr lvl="1"/>
                <a:r>
                  <a:rPr lang="el-GR" dirty="0"/>
                  <a:t>Αν στο λόγο </a:t>
                </a:r>
              </a:p>
              <a:p>
                <a:pPr marL="365760" lvl="1" indent="0">
                  <a:buNone/>
                </a:pPr>
                <a14:m>
                  <m:oMathPara xmlns:m="http://schemas.openxmlformats.org/officeDocument/2006/math">
                    <m:oMathParaPr>
                      <m:jc m:val="centerGroup"/>
                    </m:oMathParaPr>
                    <m:oMath xmlns:m="http://schemas.openxmlformats.org/officeDocument/2006/math">
                      <m:sSub>
                        <m:sSubPr>
                          <m:ctrlPr>
                            <a:rPr lang="el-GR" sz="2000" b="0" i="1" smtClean="0">
                              <a:latin typeface="Cambria Math" panose="02040503050406030204" pitchFamily="18" charset="0"/>
                            </a:rPr>
                          </m:ctrlPr>
                        </m:sSubPr>
                        <m:e>
                          <m:r>
                            <a:rPr lang="el-GR" sz="2000" i="1">
                              <a:latin typeface="Cambria Math" panose="02040503050406030204" pitchFamily="18" charset="0"/>
                            </a:rPr>
                            <m:t>𝜔</m:t>
                          </m:r>
                        </m:e>
                        <m:sub>
                          <m:r>
                            <a:rPr lang="en-US" sz="2000" b="0" i="1" smtClean="0">
                              <a:latin typeface="Cambria Math" panose="02040503050406030204" pitchFamily="18" charset="0"/>
                            </a:rPr>
                            <m:t>𝑎𝑣𝑔</m:t>
                          </m:r>
                        </m:sub>
                      </m:sSub>
                      <m:r>
                        <a:rPr lang="en-US" sz="2000" i="1">
                          <a:latin typeface="Cambria Math" panose="02040503050406030204" pitchFamily="18" charset="0"/>
                        </a:rPr>
                        <m:t>=</m:t>
                      </m:r>
                      <m:f>
                        <m:fPr>
                          <m:ctrlPr>
                            <a:rPr lang="el-GR" sz="2000" i="1">
                              <a:latin typeface="Cambria Math" panose="02040503050406030204" pitchFamily="18" charset="0"/>
                            </a:rPr>
                          </m:ctrlPr>
                        </m:fPr>
                        <m:num>
                          <m:r>
                            <m:rPr>
                              <m:sty m:val="p"/>
                            </m:rPr>
                            <a:rPr lang="el-GR" sz="2000">
                              <a:latin typeface="Cambria Math" panose="02040503050406030204" pitchFamily="18" charset="0"/>
                            </a:rPr>
                            <m:t>Δ</m:t>
                          </m:r>
                          <m:r>
                            <a:rPr lang="en-US" sz="2000" i="1">
                              <a:latin typeface="Cambria Math" panose="02040503050406030204" pitchFamily="18" charset="0"/>
                            </a:rPr>
                            <m:t>𝜃</m:t>
                          </m:r>
                        </m:num>
                        <m:den>
                          <m:r>
                            <m:rPr>
                              <m:sty m:val="p"/>
                            </m:rPr>
                            <a:rPr lang="en-US" sz="2000">
                              <a:latin typeface="Cambria Math" panose="02040503050406030204" pitchFamily="18" charset="0"/>
                            </a:rPr>
                            <m:t>Δ</m:t>
                          </m:r>
                          <m:r>
                            <a:rPr lang="en-US" sz="2000" i="1">
                              <a:latin typeface="Cambria Math" panose="02040503050406030204" pitchFamily="18" charset="0"/>
                            </a:rPr>
                            <m:t>𝑡</m:t>
                          </m:r>
                        </m:den>
                      </m:f>
                      <m:r>
                        <a:rPr lang="el-GR"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2</m:t>
                          </m:r>
                          <m:r>
                            <a:rPr lang="el-GR" sz="2000" i="1">
                              <a:latin typeface="Cambria Math" panose="02040503050406030204" pitchFamily="18" charset="0"/>
                            </a:rPr>
                            <m:t>𝜋</m:t>
                          </m:r>
                        </m:num>
                        <m:den>
                          <m:r>
                            <a:rPr lang="en-US" sz="2000" i="1">
                              <a:latin typeface="Cambria Math" panose="02040503050406030204" pitchFamily="18" charset="0"/>
                            </a:rPr>
                            <m:t>𝑇</m:t>
                          </m:r>
                        </m:den>
                      </m:f>
                    </m:oMath>
                  </m:oMathPara>
                </a14:m>
                <a:endParaRPr lang="el-GR" dirty="0"/>
              </a:p>
              <a:p>
                <a:pPr marL="365760" lvl="1" indent="0">
                  <a:buNone/>
                </a:pPr>
                <a:r>
                  <a:rPr lang="el-GR" sz="2000" dirty="0"/>
                  <a:t>    </a:t>
                </a:r>
                <a:r>
                  <a:rPr lang="el-GR" dirty="0"/>
                  <a:t>στείλουμε το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𝑡</m:t>
                    </m:r>
                    <m:r>
                      <a:rPr lang="en-US" b="0" i="1" smtClean="0">
                        <a:latin typeface="Cambria Math" panose="02040503050406030204" pitchFamily="18" charset="0"/>
                      </a:rPr>
                      <m:t>→0</m:t>
                    </m:r>
                  </m:oMath>
                </a14:m>
                <a:r>
                  <a:rPr lang="en-US" dirty="0"/>
                  <a:t>, </a:t>
                </a:r>
                <a:r>
                  <a:rPr lang="el-GR" dirty="0"/>
                  <a:t>τότε παίρνουμε</a:t>
                </a:r>
                <a:br>
                  <a:rPr lang="el-GR" dirty="0"/>
                </a:br>
                <a:r>
                  <a:rPr lang="el-GR" dirty="0"/>
                  <a:t>    τη </a:t>
                </a:r>
                <a:r>
                  <a:rPr lang="el-GR" b="1" dirty="0"/>
                  <a:t>στιγμιαία γωνιακή ταχύτητα</a:t>
                </a:r>
              </a:p>
              <a:p>
                <a:pPr marL="365760" lvl="1" indent="0">
                  <a:buNone/>
                </a:pPr>
                <a:endParaRPr lang="el-GR" sz="2000" b="1" dirty="0"/>
              </a:p>
              <a:p>
                <a:pPr lvl="1"/>
                <a:r>
                  <a:rPr lang="el-GR" b="1" dirty="0"/>
                  <a:t>Στιγμιαία γωνιακή ταχύτητα</a:t>
                </a:r>
                <a:r>
                  <a:rPr lang="el-GR" sz="2000" dirty="0"/>
                  <a:t>:</a:t>
                </a:r>
                <a:br>
                  <a:rPr lang="el-GR" sz="2000" dirty="0"/>
                </a:br>
                <a:endParaRPr lang="el-GR" sz="2000" dirty="0"/>
              </a:p>
              <a:p>
                <a:pPr marL="365760" lvl="1" indent="0">
                  <a:buNone/>
                </a:pPr>
                <a14:m>
                  <m:oMathPara xmlns:m="http://schemas.openxmlformats.org/officeDocument/2006/math">
                    <m:oMathParaPr>
                      <m:jc m:val="centerGroup"/>
                    </m:oMathParaPr>
                    <m:oMath xmlns:m="http://schemas.openxmlformats.org/officeDocument/2006/math">
                      <m:r>
                        <a:rPr lang="el-GR" sz="2000" b="0" i="1" smtClean="0">
                          <a:latin typeface="Cambria Math" panose="02040503050406030204" pitchFamily="18" charset="0"/>
                        </a:rPr>
                        <m:t>𝜔</m:t>
                      </m:r>
                      <m:r>
                        <a:rPr lang="en-US" sz="2000" b="0" i="1" smtClean="0">
                          <a:latin typeface="Cambria Math" panose="02040503050406030204" pitchFamily="18" charset="0"/>
                        </a:rPr>
                        <m:t>=</m:t>
                      </m:r>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lim</m:t>
                          </m:r>
                        </m:e>
                        <m:lim>
                          <m:r>
                            <m:rPr>
                              <m:sty m:val="p"/>
                            </m:rPr>
                            <a:rPr lang="en-US" sz="2000" b="0" i="0" smtClean="0">
                              <a:latin typeface="Cambria Math" panose="02040503050406030204" pitchFamily="18" charset="0"/>
                            </a:rPr>
                            <m:t>Δ</m:t>
                          </m:r>
                          <m:r>
                            <a:rPr lang="en-US" sz="2000" b="0" i="1" smtClean="0">
                              <a:latin typeface="Cambria Math" panose="02040503050406030204" pitchFamily="18" charset="0"/>
                            </a:rPr>
                            <m:t>𝑡</m:t>
                          </m:r>
                          <m:r>
                            <a:rPr lang="en-US" sz="2000" b="0" i="1" smtClean="0">
                              <a:latin typeface="Cambria Math" panose="02040503050406030204" pitchFamily="18" charset="0"/>
                            </a:rPr>
                            <m:t>→0</m:t>
                          </m:r>
                        </m:lim>
                      </m:limLow>
                      <m:f>
                        <m:fPr>
                          <m:ctrlPr>
                            <a:rPr lang="en-US" sz="2000" b="0" i="1" smtClean="0">
                              <a:latin typeface="Cambria Math" panose="02040503050406030204" pitchFamily="18" charset="0"/>
                            </a:rPr>
                          </m:ctrlPr>
                        </m:fPr>
                        <m:num>
                          <m:r>
                            <m:rPr>
                              <m:sty m:val="p"/>
                            </m:rPr>
                            <a:rPr lang="en-US" sz="2000" b="0" i="0" smtClean="0">
                              <a:latin typeface="Cambria Math" panose="02040503050406030204" pitchFamily="18" charset="0"/>
                            </a:rPr>
                            <m:t>Δ</m:t>
                          </m:r>
                          <m:r>
                            <a:rPr lang="en-US" sz="2000" b="0" i="1" smtClean="0">
                              <a:latin typeface="Cambria Math" panose="02040503050406030204" pitchFamily="18" charset="0"/>
                            </a:rPr>
                            <m:t>𝜃</m:t>
                          </m:r>
                        </m:num>
                        <m:den>
                          <m:r>
                            <m:rPr>
                              <m:sty m:val="p"/>
                            </m:rPr>
                            <a:rPr lang="en-US" sz="2000" b="0" i="0" smtClean="0">
                              <a:latin typeface="Cambria Math" panose="02040503050406030204" pitchFamily="18" charset="0"/>
                            </a:rPr>
                            <m:t>Δ</m:t>
                          </m:r>
                          <m:r>
                            <a:rPr lang="en-US" sz="2000" b="0" i="1" smtClean="0">
                              <a:latin typeface="Cambria Math" panose="02040503050406030204" pitchFamily="18" charset="0"/>
                            </a:rPr>
                            <m:t>𝑡</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r>
                            <a:rPr lang="en-US" sz="2000" b="0" i="1" smtClean="0">
                              <a:latin typeface="Cambria Math" panose="02040503050406030204" pitchFamily="18" charset="0"/>
                            </a:rPr>
                            <m:t>𝜃</m:t>
                          </m:r>
                        </m:num>
                        <m:den>
                          <m:r>
                            <a:rPr lang="en-US" sz="2000" b="0" i="1" smtClean="0">
                              <a:latin typeface="Cambria Math" panose="02040503050406030204" pitchFamily="18" charset="0"/>
                            </a:rPr>
                            <m:t>𝑑𝑡</m:t>
                          </m:r>
                        </m:den>
                      </m:f>
                    </m:oMath>
                  </m:oMathPara>
                </a14:m>
                <a:endParaRPr lang="el-GR" sz="2000" dirty="0"/>
              </a:p>
              <a:p>
                <a:pPr lvl="2"/>
                <a:endParaRPr lang="el-GR" sz="1900" dirty="0"/>
              </a:p>
              <a:p>
                <a:pPr lvl="2"/>
                <a:r>
                  <a:rPr lang="el-GR" sz="1900" dirty="0"/>
                  <a:t>Ισούται με το ρυθμό μεταβολής της γωνιακής θέσης κατά την κίνηση</a:t>
                </a:r>
                <a:endParaRPr lang="el-GR" dirty="0"/>
              </a:p>
            </p:txBody>
          </p:sp>
        </mc:Choice>
        <mc:Fallback xmlns="">
          <p:sp>
            <p:nvSpPr>
              <p:cNvPr id="3" name="Content Placeholder 2">
                <a:extLst>
                  <a:ext uri="{FF2B5EF4-FFF2-40B4-BE49-F238E27FC236}">
                    <a16:creationId xmlns:a16="http://schemas.microsoft.com/office/drawing/2014/main" id="{D9A81DE8-E191-07C5-3750-190D6D872ABD}"/>
                  </a:ext>
                </a:extLst>
              </p:cNvPr>
              <p:cNvSpPr>
                <a:spLocks noGrp="1" noRot="1" noChangeAspect="1" noMove="1" noResize="1" noEditPoints="1" noAdjustHandles="1" noChangeArrowheads="1" noChangeShapeType="1" noTextEdit="1"/>
              </p:cNvSpPr>
              <p:nvPr>
                <p:ph idx="1"/>
              </p:nvPr>
            </p:nvSpPr>
            <p:spPr>
              <a:xfrm>
                <a:off x="738350" y="1371600"/>
                <a:ext cx="5205250" cy="5099364"/>
              </a:xfrm>
              <a:blipFill>
                <a:blip r:embed="rId3"/>
                <a:stretch>
                  <a:fillRect t="-9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Πάπυρος: Οριζόντιος 6">
                <a:extLst>
                  <a:ext uri="{FF2B5EF4-FFF2-40B4-BE49-F238E27FC236}">
                    <a16:creationId xmlns:a16="http://schemas.microsoft.com/office/drawing/2014/main" id="{827A1044-2C67-73E2-113D-D0FF4BFD3CB4}"/>
                  </a:ext>
                </a:extLst>
              </p:cNvPr>
              <p:cNvSpPr/>
              <p:nvPr/>
            </p:nvSpPr>
            <p:spPr>
              <a:xfrm>
                <a:off x="5181599" y="1219200"/>
                <a:ext cx="3325483" cy="1600200"/>
              </a:xfrm>
              <a:prstGeom prst="horizontalScroll">
                <a:avLst>
                  <a:gd name="adj" fmla="val 574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white"/>
                    </a:solidFill>
                    <a:effectLst/>
                    <a:uLnTx/>
                    <a:uFillTx/>
                    <a:latin typeface="Calibri" panose="020F0502020204030204"/>
                    <a:ea typeface="+mn-ea"/>
                    <a:cs typeface="+mn-cs"/>
                  </a:rPr>
                  <a:t>Στην </a:t>
                </a:r>
                <a:r>
                  <a:rPr kumimoji="0" lang="el-GR" sz="2000" b="1" i="0" u="sng" strike="noStrike" kern="1200" cap="none" spc="0" normalizeH="0" baseline="0" noProof="0" dirty="0">
                    <a:ln>
                      <a:noFill/>
                    </a:ln>
                    <a:solidFill>
                      <a:prstClr val="white"/>
                    </a:solidFill>
                    <a:effectLst/>
                    <a:uLnTx/>
                    <a:uFillTx/>
                    <a:latin typeface="Calibri" panose="020F0502020204030204"/>
                    <a:ea typeface="+mn-ea"/>
                    <a:cs typeface="+mn-cs"/>
                  </a:rPr>
                  <a:t>ομαλή</a:t>
                </a:r>
                <a:r>
                  <a:rPr kumimoji="0" lang="el-GR" sz="2000" b="0" i="0" u="none" strike="noStrike" kern="1200" cap="none" spc="0" normalizeH="0" baseline="0" noProof="0" dirty="0">
                    <a:ln>
                      <a:noFill/>
                    </a:ln>
                    <a:solidFill>
                      <a:prstClr val="white"/>
                    </a:solidFill>
                    <a:effectLst/>
                    <a:uLnTx/>
                    <a:uFillTx/>
                    <a:latin typeface="Calibri" panose="020F0502020204030204"/>
                    <a:ea typeface="+mn-ea"/>
                    <a:cs typeface="+mn-cs"/>
                  </a:rPr>
                  <a:t> κυκλική κίνηση:</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𝜔</m:t>
                          </m:r>
                        </m:e>
                        <m:sub>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𝑎𝑣𝑔</m:t>
                          </m:r>
                        </m:sub>
                      </m:sSub>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𝜔</m:t>
                      </m:r>
                    </m:oMath>
                  </m:oMathPara>
                </a14:m>
                <a:endParaRPr kumimoji="0" lang="el-GR"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white"/>
                    </a:solidFill>
                    <a:effectLst/>
                    <a:uLnTx/>
                    <a:uFillTx/>
                    <a:latin typeface="Calibri" panose="020F0502020204030204"/>
                    <a:ea typeface="+mn-ea"/>
                    <a:cs typeface="+mn-cs"/>
                  </a:rPr>
                  <a:t>και τότε</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𝜃</m:t>
                          </m:r>
                        </m:e>
                        <m:sub>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𝑓</m:t>
                          </m:r>
                        </m:sub>
                      </m:sSub>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𝜃</m:t>
                          </m:r>
                        </m:e>
                        <m:sub>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𝑖</m:t>
                          </m:r>
                        </m:sub>
                      </m:sSub>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𝜔</m:t>
                      </m:r>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𝑡</m:t>
                      </m:r>
                    </m:oMath>
                  </m:oMathPara>
                </a14:m>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7" name="Πάπυρος: Οριζόντιος 6">
                <a:extLst>
                  <a:ext uri="{FF2B5EF4-FFF2-40B4-BE49-F238E27FC236}">
                    <a16:creationId xmlns:a16="http://schemas.microsoft.com/office/drawing/2014/main" id="{827A1044-2C67-73E2-113D-D0FF4BFD3CB4}"/>
                  </a:ext>
                </a:extLst>
              </p:cNvPr>
              <p:cNvSpPr>
                <a:spLocks noRot="1" noChangeAspect="1" noMove="1" noResize="1" noEditPoints="1" noAdjustHandles="1" noChangeArrowheads="1" noChangeShapeType="1" noTextEdit="1"/>
              </p:cNvSpPr>
              <p:nvPr/>
            </p:nvSpPr>
            <p:spPr>
              <a:xfrm>
                <a:off x="5181599" y="1219200"/>
                <a:ext cx="3325483" cy="1600200"/>
              </a:xfrm>
              <a:prstGeom prst="horizontalScroll">
                <a:avLst>
                  <a:gd name="adj" fmla="val 5747"/>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6148440" y="2764800"/>
              <a:ext cx="2876760" cy="3002760"/>
            </p14:xfrm>
          </p:contentPart>
        </mc:Choice>
        <mc:Fallback>
          <p:pic>
            <p:nvPicPr>
              <p:cNvPr id="4" name="Ink 3"/>
              <p:cNvPicPr/>
              <p:nvPr/>
            </p:nvPicPr>
            <p:blipFill>
              <a:blip r:embed="rId6"/>
              <a:stretch>
                <a:fillRect/>
              </a:stretch>
            </p:blipFill>
            <p:spPr>
              <a:xfrm>
                <a:off x="6140160" y="2755800"/>
                <a:ext cx="2894400" cy="3021120"/>
              </a:xfrm>
              <a:prstGeom prst="rect">
                <a:avLst/>
              </a:prstGeom>
            </p:spPr>
          </p:pic>
        </mc:Fallback>
      </mc:AlternateContent>
    </p:spTree>
    <p:extLst>
      <p:ext uri="{BB962C8B-B14F-4D97-AF65-F5344CB8AC3E}">
        <p14:creationId xmlns:p14="http://schemas.microsoft.com/office/powerpoint/2010/main" val="383816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2" y="2870102"/>
            <a:ext cx="3971079" cy="3530699"/>
          </a:xfrm>
          <a:prstGeom prst="rect">
            <a:avLst/>
          </a:prstGeom>
        </p:spPr>
      </p:pic>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872251" cy="5029200"/>
              </a:xfrm>
            </p:spPr>
            <p:txBody>
              <a:bodyPr>
                <a:normAutofit/>
              </a:bodyPr>
              <a:lstStyle/>
              <a:p>
                <a:r>
                  <a:rPr lang="el-GR" dirty="0"/>
                  <a:t>Στη μια διάσταση, μας αρκούσε ένα μονόμετρο μέγεθος (</a:t>
                </a:r>
                <a:r>
                  <a:rPr lang="el-GR" dirty="0" err="1"/>
                  <a:t>αριθμ</a:t>
                </a:r>
                <a:r>
                  <a:rPr lang="el-GR" dirty="0"/>
                  <a:t>. τιμή) για να ορίσουμε τη </a:t>
                </a:r>
                <a:r>
                  <a:rPr lang="el-GR" b="1" dirty="0"/>
                  <a:t>θέση</a:t>
                </a:r>
                <a:r>
                  <a:rPr lang="el-GR" dirty="0"/>
                  <a:t> ενός σωματιδίου</a:t>
                </a:r>
                <a:endParaRPr lang="en-US" dirty="0"/>
              </a:p>
              <a:p>
                <a:pPr lvl="1"/>
                <a:r>
                  <a:rPr lang="en-US" dirty="0"/>
                  <a:t>…</a:t>
                </a:r>
                <a:r>
                  <a:rPr lang="el-GR" dirty="0"/>
                  <a:t>λόγω της σύμβασης που κάναμε με τα πρόσημα</a:t>
                </a:r>
                <a:br>
                  <a:rPr lang="el-GR" dirty="0"/>
                </a:br>
                <a:endParaRPr lang="el-GR" dirty="0"/>
              </a:p>
              <a:p>
                <a:r>
                  <a:rPr lang="el-GR" dirty="0"/>
                  <a:t>Στις δυο διαστάσεις, χρειαζόμαστε το </a:t>
                </a:r>
                <a:r>
                  <a:rPr lang="el-GR" b="1" dirty="0">
                    <a:effectLst/>
                  </a:rPr>
                  <a:t>διάνυσμα θέσης </a:t>
                </a:r>
                <a14:m>
                  <m:oMath xmlns:m="http://schemas.openxmlformats.org/officeDocument/2006/math">
                    <m:acc>
                      <m:accPr>
                        <m:chr m:val="⃗"/>
                        <m:ctrlPr>
                          <a:rPr lang="el-GR" b="1" i="1" smtClean="0">
                            <a:effectLst/>
                            <a:latin typeface="Cambria Math" panose="02040503050406030204" pitchFamily="18" charset="0"/>
                          </a:rPr>
                        </m:ctrlPr>
                      </m:accPr>
                      <m:e>
                        <m:r>
                          <a:rPr lang="en-US" b="1" i="1" smtClean="0">
                            <a:effectLst/>
                            <a:latin typeface="Cambria Math" panose="02040503050406030204" pitchFamily="18" charset="0"/>
                          </a:rPr>
                          <m:t>𝒓</m:t>
                        </m:r>
                      </m:e>
                    </m:acc>
                  </m:oMath>
                </a14:m>
                <a:r>
                  <a:rPr lang="el-GR" b="1" dirty="0">
                    <a:effectLst/>
                  </a:rPr>
                  <a:t> </a:t>
                </a:r>
                <a:endParaRPr lang="el-GR" dirty="0">
                  <a:effectLst/>
                </a:endParaRPr>
              </a:p>
              <a:p>
                <a:pPr lvl="1"/>
                <a:r>
                  <a:rPr lang="el-GR" dirty="0"/>
                  <a:t>Ξεκινά από το (0,0) και φτάνει </a:t>
                </a:r>
                <a:br>
                  <a:rPr lang="el-GR" dirty="0"/>
                </a:br>
                <a:r>
                  <a:rPr lang="el-GR" dirty="0"/>
                  <a:t>ως τη θέση του σωματιδίου </a:t>
                </a:r>
                <a:br>
                  <a:rPr lang="el-GR" dirty="0"/>
                </a:br>
                <a:r>
                  <a:rPr lang="el-GR" dirty="0"/>
                  <a:t>στο επίπεδο </a:t>
                </a:r>
                <a14:m>
                  <m:oMath xmlns:m="http://schemas.openxmlformats.org/officeDocument/2006/math">
                    <m:r>
                      <a:rPr lang="en-US" i="1" dirty="0" smtClean="0">
                        <a:latin typeface="Cambria Math" panose="02040503050406030204" pitchFamily="18" charset="0"/>
                      </a:rPr>
                      <m:t>𝑥𝑦</m:t>
                    </m:r>
                  </m:oMath>
                </a14:m>
                <a:r>
                  <a:rPr lang="el-GR" dirty="0"/>
                  <a:t/>
                </a:r>
                <a:br>
                  <a:rPr lang="el-GR" dirty="0"/>
                </a:br>
                <a:endParaRPr lang="el-GR" dirty="0"/>
              </a:p>
              <a:p>
                <a:r>
                  <a:rPr lang="el-GR" b="1" dirty="0">
                    <a:effectLst/>
                  </a:rPr>
                  <a:t>Μετατόπιση </a:t>
                </a:r>
                <a14:m>
                  <m:oMath xmlns:m="http://schemas.openxmlformats.org/officeDocument/2006/math">
                    <m:r>
                      <a:rPr lang="el-GR" b="1" i="0" smtClean="0">
                        <a:effectLst/>
                        <a:latin typeface="Cambria Math" panose="02040503050406030204" pitchFamily="18" charset="0"/>
                      </a:rPr>
                      <m:t>𝚫</m:t>
                    </m:r>
                    <m:acc>
                      <m:accPr>
                        <m:chr m:val="⃗"/>
                        <m:ctrlPr>
                          <a:rPr lang="el-GR" b="1" i="1" smtClean="0">
                            <a:effectLst/>
                            <a:latin typeface="Cambria Math" panose="02040503050406030204" pitchFamily="18" charset="0"/>
                          </a:rPr>
                        </m:ctrlPr>
                      </m:accPr>
                      <m:e>
                        <m:r>
                          <a:rPr lang="en-US" b="1" i="0" smtClean="0">
                            <a:effectLst/>
                            <a:latin typeface="Cambria Math" panose="02040503050406030204" pitchFamily="18" charset="0"/>
                          </a:rPr>
                          <m:t>𝐫</m:t>
                        </m:r>
                      </m:e>
                    </m:acc>
                    <m:r>
                      <a:rPr lang="en-US" b="1" i="1" smtClean="0">
                        <a:effectLst/>
                        <a:latin typeface="Cambria Math" panose="02040503050406030204" pitchFamily="18" charset="0"/>
                      </a:rPr>
                      <m:t> </m:t>
                    </m:r>
                  </m:oMath>
                </a14:m>
                <a:endParaRPr lang="en-US" b="1" dirty="0">
                  <a:effectLst/>
                </a:endParaRPr>
              </a:p>
              <a:p>
                <a:pPr lvl="1"/>
                <a:r>
                  <a:rPr lang="el-GR" dirty="0"/>
                  <a:t>Διαφορά μεταξύ τελικής και</a:t>
                </a:r>
                <a:br>
                  <a:rPr lang="el-GR" dirty="0"/>
                </a:br>
                <a:r>
                  <a:rPr lang="el-GR" dirty="0"/>
                  <a:t>αρχικής θέσης</a:t>
                </a:r>
              </a:p>
              <a:p>
                <a:pPr lvl="1"/>
                <a14:m>
                  <m:oMath xmlns:m="http://schemas.openxmlformats.org/officeDocument/2006/math">
                    <m:r>
                      <m:rPr>
                        <m:sty m:val="p"/>
                      </m:rPr>
                      <a:rPr lang="el-GR" b="0" i="0" smtClean="0">
                        <a:latin typeface="Cambria Math" panose="02040503050406030204" pitchFamily="18" charset="0"/>
                      </a:rPr>
                      <m:t>Δ</m:t>
                    </m:r>
                    <m:acc>
                      <m:accPr>
                        <m:chr m:val="⃗"/>
                        <m:ctrlPr>
                          <a:rPr lang="el-GR" i="1" smtClean="0">
                            <a:latin typeface="Cambria Math" panose="02040503050406030204" pitchFamily="18" charset="0"/>
                          </a:rPr>
                        </m:ctrlPr>
                      </m:accPr>
                      <m:e>
                        <m:r>
                          <m:rPr>
                            <m:sty m:val="p"/>
                          </m:rPr>
                          <a:rPr lang="en-US" b="0" i="0" smtClean="0">
                            <a:latin typeface="Cambria Math" panose="02040503050406030204" pitchFamily="18" charset="0"/>
                          </a:rPr>
                          <m:t>r</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𝑖</m:t>
                        </m:r>
                      </m:sub>
                    </m:sSub>
                    <m:r>
                      <a:rPr lang="el-GR"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𝐴</m:t>
                        </m:r>
                      </m:sub>
                    </m:sSub>
                  </m:oMath>
                </a14:m>
                <a:endParaRPr lang="en-US" b="0" dirty="0"/>
              </a:p>
              <a:p>
                <a:pPr lvl="1"/>
                <a:endParaRPr lang="en-US" b="0" dirty="0"/>
              </a:p>
              <a:p>
                <a:pPr lvl="1"/>
                <a:endParaRPr lang="en-US" b="0" dirty="0"/>
              </a:p>
              <a:p>
                <a:pPr lvl="1"/>
                <a:endParaRPr lang="en-US" b="0" dirty="0"/>
              </a:p>
              <a:p>
                <a:pPr lvl="1"/>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872251" cy="5029200"/>
              </a:xfrm>
              <a:blipFill>
                <a:blip r:embed="rId4"/>
                <a:stretch>
                  <a:fillRect t="-970" b="-727"/>
                </a:stretch>
              </a:blipFill>
            </p:spPr>
            <p:txBody>
              <a:bodyPr/>
              <a:lstStyle/>
              <a:p>
                <a:r>
                  <a:rPr lang="en-US">
                    <a:noFill/>
                  </a:rPr>
                  <a:t> </a:t>
                </a:r>
              </a:p>
            </p:txBody>
          </p:sp>
        </mc:Fallback>
      </mc:AlternateContent>
    </p:spTree>
    <p:extLst>
      <p:ext uri="{BB962C8B-B14F-4D97-AF65-F5344CB8AC3E}">
        <p14:creationId xmlns:p14="http://schemas.microsoft.com/office/powerpoint/2010/main" val="103233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1AB89-0590-18C6-0D9D-5CF2D9CA39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8B697-AB59-6098-D0DB-F8CD92DE8BB4}"/>
              </a:ext>
            </a:extLst>
          </p:cNvPr>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1360EF-C014-0098-5257-C018BDCE9809}"/>
                  </a:ext>
                </a:extLst>
              </p:cNvPr>
              <p:cNvSpPr>
                <a:spLocks noGrp="1"/>
              </p:cNvSpPr>
              <p:nvPr>
                <p:ph idx="1"/>
              </p:nvPr>
            </p:nvSpPr>
            <p:spPr>
              <a:xfrm>
                <a:off x="738350" y="1371600"/>
                <a:ext cx="7872250" cy="5181600"/>
              </a:xfrm>
            </p:spPr>
            <p:txBody>
              <a:bodyPr>
                <a:normAutofit/>
              </a:bodyPr>
              <a:lstStyle/>
              <a:p>
                <a:r>
                  <a:rPr lang="el-GR" b="1" dirty="0"/>
                  <a:t>Ομαλή κυκλική κίνηση</a:t>
                </a:r>
              </a:p>
              <a:p>
                <a:pPr lvl="1"/>
                <a:endParaRPr lang="el-GR" sz="500" dirty="0"/>
              </a:p>
              <a:p>
                <a:pPr lvl="1"/>
                <a:r>
                  <a:rPr lang="el-GR" dirty="0"/>
                  <a:t>Σωματίδιο κινείται σε κύκλο ή σε κυκλικό τόξο</a:t>
                </a:r>
              </a:p>
              <a:p>
                <a:pPr lvl="1"/>
                <a:r>
                  <a:rPr lang="el-GR" dirty="0"/>
                  <a:t>Σταθερή </a:t>
                </a:r>
                <a:r>
                  <a:rPr lang="el-GR" u="sng" dirty="0"/>
                  <a:t>αριθμητική</a:t>
                </a:r>
                <a:r>
                  <a:rPr lang="el-GR" dirty="0"/>
                  <a:t> ταχύτητα</a:t>
                </a:r>
                <a:r>
                  <a:rPr lang="en-US" dirty="0"/>
                  <a:t> </a:t>
                </a:r>
                <a:r>
                  <a:rPr lang="el-GR" dirty="0"/>
                  <a:t>σε απόσταση </a:t>
                </a:r>
                <a14:m>
                  <m:oMath xmlns:m="http://schemas.openxmlformats.org/officeDocument/2006/math">
                    <m:r>
                      <a:rPr lang="en-US" i="1" dirty="0" smtClean="0">
                        <a:latin typeface="Cambria Math" panose="02040503050406030204" pitchFamily="18" charset="0"/>
                      </a:rPr>
                      <m:t>𝑟</m:t>
                    </m:r>
                  </m:oMath>
                </a14:m>
                <a:endParaRPr lang="el-GR" dirty="0"/>
              </a:p>
              <a:p>
                <a:pPr lvl="2"/>
                <a:r>
                  <a:rPr lang="el-GR" dirty="0"/>
                  <a:t>…προφανώς όχι σταθερό διάνυσμα ταχύτητας</a:t>
                </a:r>
                <a:endParaRPr lang="en-US" dirty="0"/>
              </a:p>
              <a:p>
                <a:pPr lvl="3"/>
                <a:r>
                  <a:rPr lang="el-GR" dirty="0"/>
                  <a:t>Εφαπτόμενο σε διάφορα σημεία του κύκλου</a:t>
                </a:r>
              </a:p>
              <a:p>
                <a:pPr lvl="3"/>
                <a:r>
                  <a:rPr lang="el-GR" dirty="0"/>
                  <a:t>Ως εκ τούτου, το σώμα επιταχύνεται!</a:t>
                </a:r>
              </a:p>
            </p:txBody>
          </p:sp>
        </mc:Choice>
        <mc:Fallback xmlns="">
          <p:sp>
            <p:nvSpPr>
              <p:cNvPr id="3" name="Content Placeholder 2">
                <a:extLst>
                  <a:ext uri="{FF2B5EF4-FFF2-40B4-BE49-F238E27FC236}">
                    <a16:creationId xmlns:a16="http://schemas.microsoft.com/office/drawing/2014/main" id="{E31360EF-C014-0098-5257-C018BDCE9809}"/>
                  </a:ext>
                </a:extLst>
              </p:cNvPr>
              <p:cNvSpPr>
                <a:spLocks noGrp="1" noRot="1" noChangeAspect="1" noMove="1" noResize="1" noEditPoints="1" noAdjustHandles="1" noChangeArrowheads="1" noChangeShapeType="1" noTextEdit="1"/>
              </p:cNvSpPr>
              <p:nvPr>
                <p:ph idx="1"/>
              </p:nvPr>
            </p:nvSpPr>
            <p:spPr>
              <a:xfrm>
                <a:off x="738350" y="1371600"/>
                <a:ext cx="7872250" cy="5181600"/>
              </a:xfrm>
              <a:blipFill>
                <a:blip r:embed="rId2"/>
                <a:stretch>
                  <a:fillRect t="-941"/>
                </a:stretch>
              </a:blipFill>
            </p:spPr>
            <p:txBody>
              <a:bodyPr/>
              <a:lstStyle/>
              <a:p>
                <a:r>
                  <a:rPr lang="en-US">
                    <a:noFill/>
                  </a:rPr>
                  <a:t> </a:t>
                </a:r>
              </a:p>
            </p:txBody>
          </p:sp>
        </mc:Fallback>
      </mc:AlternateContent>
      <p:sp>
        <p:nvSpPr>
          <p:cNvPr id="6" name="Arc 5">
            <a:extLst>
              <a:ext uri="{FF2B5EF4-FFF2-40B4-BE49-F238E27FC236}">
                <a16:creationId xmlns:a16="http://schemas.microsoft.com/office/drawing/2014/main" id="{9E25D1E7-CA02-1337-AD35-5AE7B40B46C2}"/>
              </a:ext>
            </a:extLst>
          </p:cNvPr>
          <p:cNvSpPr/>
          <p:nvPr/>
        </p:nvSpPr>
        <p:spPr>
          <a:xfrm rot="857529" flipH="1">
            <a:off x="723571" y="4232738"/>
            <a:ext cx="4970424" cy="5250524"/>
          </a:xfrm>
          <a:prstGeom prst="arc">
            <a:avLst>
              <a:gd name="adj1" fmla="val 14290393"/>
              <a:gd name="adj2" fmla="val 21573307"/>
            </a:avLst>
          </a:prstGeom>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8" name="Picture 4" descr="Black Car Topview Vector Transparent Library - Top View Of Car Png, Png Download ">
            <a:extLst>
              <a:ext uri="{FF2B5EF4-FFF2-40B4-BE49-F238E27FC236}">
                <a16:creationId xmlns:a16="http://schemas.microsoft.com/office/drawing/2014/main" id="{304F1657-6929-3FEE-7B19-4D444F1393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623668">
            <a:off x="1323004" y="4711816"/>
            <a:ext cx="325027" cy="7247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7E11E235-A4D5-D417-F805-6266130E7104}"/>
              </a:ext>
            </a:extLst>
          </p:cNvPr>
          <p:cNvCxnSpPr/>
          <p:nvPr/>
        </p:nvCxnSpPr>
        <p:spPr>
          <a:xfrm flipV="1">
            <a:off x="1651000" y="4102100"/>
            <a:ext cx="838200" cy="762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C5F4D3D-E4AF-02E2-CB7D-FB105DE87FDF}"/>
                  </a:ext>
                </a:extLst>
              </p:cNvPr>
              <p:cNvSpPr txBox="1"/>
              <p:nvPr/>
            </p:nvSpPr>
            <p:spPr>
              <a:xfrm>
                <a:off x="2209800" y="3825101"/>
                <a:ext cx="19178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1C5F4D3D-E4AF-02E2-CB7D-FB105DE87FDF}"/>
                  </a:ext>
                </a:extLst>
              </p:cNvPr>
              <p:cNvSpPr txBox="1">
                <a:spLocks noRot="1" noChangeAspect="1" noMove="1" noResize="1" noEditPoints="1" noAdjustHandles="1" noChangeArrowheads="1" noChangeShapeType="1" noTextEdit="1"/>
              </p:cNvSpPr>
              <p:nvPr/>
            </p:nvSpPr>
            <p:spPr>
              <a:xfrm>
                <a:off x="2209800" y="3825101"/>
                <a:ext cx="191784" cy="276999"/>
              </a:xfrm>
              <a:prstGeom prst="rect">
                <a:avLst/>
              </a:prstGeom>
              <a:blipFill>
                <a:blip r:embed="rId4"/>
                <a:stretch>
                  <a:fillRect l="-19355" r="-12903"/>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623A7437-763C-0362-E12B-372BC5CFD229}"/>
              </a:ext>
            </a:extLst>
          </p:cNvPr>
          <p:cNvCxnSpPr/>
          <p:nvPr/>
        </p:nvCxnSpPr>
        <p:spPr>
          <a:xfrm>
            <a:off x="1501355" y="5037971"/>
            <a:ext cx="796061" cy="8256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42BAC93-66D7-2292-3CEB-94B03E085902}"/>
                  </a:ext>
                </a:extLst>
              </p:cNvPr>
              <p:cNvSpPr txBox="1"/>
              <p:nvPr/>
            </p:nvSpPr>
            <p:spPr>
              <a:xfrm>
                <a:off x="2297416" y="5556262"/>
                <a:ext cx="186782"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acc>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TextBox 14">
                <a:extLst>
                  <a:ext uri="{FF2B5EF4-FFF2-40B4-BE49-F238E27FC236}">
                    <a16:creationId xmlns:a16="http://schemas.microsoft.com/office/drawing/2014/main" id="{C42BAC93-66D7-2292-3CEB-94B03E085902}"/>
                  </a:ext>
                </a:extLst>
              </p:cNvPr>
              <p:cNvSpPr txBox="1">
                <a:spLocks noRot="1" noChangeAspect="1" noMove="1" noResize="1" noEditPoints="1" noAdjustHandles="1" noChangeArrowheads="1" noChangeShapeType="1" noTextEdit="1"/>
              </p:cNvSpPr>
              <p:nvPr/>
            </p:nvSpPr>
            <p:spPr>
              <a:xfrm>
                <a:off x="2297416" y="5556262"/>
                <a:ext cx="186782" cy="276999"/>
              </a:xfrm>
              <a:prstGeom prst="rect">
                <a:avLst/>
              </a:prstGeom>
              <a:blipFill>
                <a:blip r:embed="rId5"/>
                <a:stretch>
                  <a:fillRect l="-35484" t="-45652" r="-93548" b="-8696"/>
                </a:stretch>
              </a:blipFill>
            </p:spPr>
            <p:txBody>
              <a:bodyPr/>
              <a:lstStyle/>
              <a:p>
                <a:r>
                  <a:rPr lang="en-US">
                    <a:noFill/>
                  </a:rPr>
                  <a:t> </a:t>
                </a:r>
              </a:p>
            </p:txBody>
          </p:sp>
        </mc:Fallback>
      </mc:AlternateContent>
      <p:pic>
        <p:nvPicPr>
          <p:cNvPr id="1032" name="Picture 8" descr="File:Uniform-cirular-translation.gif - Wikimedia Commons">
            <a:extLst>
              <a:ext uri="{FF2B5EF4-FFF2-40B4-BE49-F238E27FC236}">
                <a16:creationId xmlns:a16="http://schemas.microsoft.com/office/drawing/2014/main" id="{698EF7BF-A100-4C3E-4EEB-60B5CE5B064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526669" y="3349260"/>
            <a:ext cx="3127739" cy="312774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5178031D-580A-A3FC-61D6-D97BC522CA01}"/>
              </a:ext>
            </a:extLst>
          </p:cNvPr>
          <p:cNvGrpSpPr/>
          <p:nvPr/>
        </p:nvGrpSpPr>
        <p:grpSpPr>
          <a:xfrm>
            <a:off x="1703176" y="4699990"/>
            <a:ext cx="352694" cy="549596"/>
            <a:chOff x="1703176" y="4699990"/>
            <a:chExt cx="352694" cy="549596"/>
          </a:xfrm>
        </p:grpSpPr>
        <p:cxnSp>
          <p:nvCxnSpPr>
            <p:cNvPr id="16" name="Straight Connector 15">
              <a:extLst>
                <a:ext uri="{FF2B5EF4-FFF2-40B4-BE49-F238E27FC236}">
                  <a16:creationId xmlns:a16="http://schemas.microsoft.com/office/drawing/2014/main" id="{96E178E2-0AB6-4D22-F903-BB9A9936BAA1}"/>
                </a:ext>
              </a:extLst>
            </p:cNvPr>
            <p:cNvCxnSpPr/>
            <p:nvPr/>
          </p:nvCxnSpPr>
          <p:spPr>
            <a:xfrm>
              <a:off x="1853435" y="4699990"/>
              <a:ext cx="201821" cy="213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35BD3A5-49D2-42F3-2F4B-845BF94AFA9B}"/>
                </a:ext>
              </a:extLst>
            </p:cNvPr>
            <p:cNvCxnSpPr/>
            <p:nvPr/>
          </p:nvCxnSpPr>
          <p:spPr>
            <a:xfrm flipH="1">
              <a:off x="1703176" y="4913130"/>
              <a:ext cx="352694" cy="33645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957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5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nodeType="withEffect">
                                  <p:stCondLst>
                                    <p:cond delay="0"/>
                                  </p:stCondLst>
                                  <p:childTnLst>
                                    <p:set>
                                      <p:cBhvr>
                                        <p:cTn id="45" dur="1" fill="hold">
                                          <p:stCondLst>
                                            <p:cond delay="0"/>
                                          </p:stCondLst>
                                        </p:cTn>
                                        <p:tgtEl>
                                          <p:spTgt spid="1028"/>
                                        </p:tgtEl>
                                        <p:attrNameLst>
                                          <p:attrName>style.visibility</p:attrName>
                                        </p:attrNameLst>
                                      </p:cBhvr>
                                      <p:to>
                                        <p:strVal val="visible"/>
                                      </p:to>
                                    </p:set>
                                    <p:animEffect transition="in" filter="fade">
                                      <p:cBhvr>
                                        <p:cTn id="46" dur="500"/>
                                        <p:tgtEl>
                                          <p:spTgt spid="10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Κίνηση σε Δυο Διαστάσεις</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3177012"/>
            <a:ext cx="3293952" cy="3293952"/>
          </a:xfrm>
          <a:prstGeom prst="rect">
            <a:avLst/>
          </a:prstGeom>
        </p:spPr>
      </p:pic>
      <p:pic>
        <p:nvPicPr>
          <p:cNvPr id="5" name="Picture 4"/>
          <p:cNvPicPr>
            <a:picLocks noChangeAspect="1"/>
          </p:cNvPicPr>
          <p:nvPr/>
        </p:nvPicPr>
        <p:blipFill>
          <a:blip r:embed="rId3"/>
          <a:stretch>
            <a:fillRect/>
          </a:stretch>
        </p:blipFill>
        <p:spPr>
          <a:xfrm>
            <a:off x="5486401" y="3117710"/>
            <a:ext cx="3124200" cy="3378891"/>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5181600"/>
              </a:xfrm>
            </p:spPr>
            <p:txBody>
              <a:bodyPr>
                <a:normAutofit/>
              </a:bodyPr>
              <a:lstStyle/>
              <a:p>
                <a:r>
                  <a:rPr lang="el-GR" b="1" dirty="0"/>
                  <a:t>Ομαλή κυκλική κίνηση</a:t>
                </a:r>
              </a:p>
              <a:p>
                <a:pPr lvl="1"/>
                <a:endParaRPr lang="el-GR" sz="500" dirty="0"/>
              </a:p>
              <a:p>
                <a:pPr lvl="1"/>
                <a:r>
                  <a:rPr lang="el-GR" dirty="0"/>
                  <a:t>Σωματίδιο κινείται σε κύκλο ή σε κυκλικό τόξο</a:t>
                </a:r>
              </a:p>
              <a:p>
                <a:pPr lvl="1"/>
                <a:r>
                  <a:rPr lang="el-GR" dirty="0"/>
                  <a:t>Σταθερή </a:t>
                </a:r>
                <a:r>
                  <a:rPr lang="el-GR" u="sng" dirty="0"/>
                  <a:t>αριθμητική</a:t>
                </a:r>
                <a:r>
                  <a:rPr lang="el-GR" dirty="0"/>
                  <a:t> ταχύτητα</a:t>
                </a:r>
                <a:r>
                  <a:rPr lang="en-US" dirty="0"/>
                  <a:t> </a:t>
                </a:r>
                <a:r>
                  <a:rPr lang="el-GR" dirty="0"/>
                  <a:t>σε απόσταση </a:t>
                </a:r>
                <a14:m>
                  <m:oMath xmlns:m="http://schemas.openxmlformats.org/officeDocument/2006/math">
                    <m:r>
                      <a:rPr lang="en-US" i="1" dirty="0" smtClean="0">
                        <a:latin typeface="Cambria Math" panose="02040503050406030204" pitchFamily="18" charset="0"/>
                      </a:rPr>
                      <m:t>𝑟</m:t>
                    </m:r>
                  </m:oMath>
                </a14:m>
                <a:endParaRPr lang="el-GR" dirty="0"/>
              </a:p>
              <a:p>
                <a:pPr lvl="2"/>
                <a:r>
                  <a:rPr lang="el-GR" dirty="0"/>
                  <a:t>…προφανώς όχι σταθερό διάνυσμα ταχύτητας</a:t>
                </a:r>
                <a:endParaRPr lang="en-US" dirty="0"/>
              </a:p>
              <a:p>
                <a:pPr lvl="3"/>
                <a:r>
                  <a:rPr lang="el-GR" dirty="0"/>
                  <a:t>Εφαπτόμενο σε διάφορα σημεία του κύκλου</a:t>
                </a:r>
                <a:endParaRPr lang="en-US" dirty="0"/>
              </a:p>
              <a:p>
                <a:pPr lvl="3"/>
                <a:r>
                  <a:rPr lang="el-GR" dirty="0"/>
                  <a:t>Ως εκ τούτου, το σώμα επιταχύνεται!</a:t>
                </a:r>
              </a:p>
              <a:p>
                <a:pPr lvl="1"/>
                <a:endParaRPr lang="el-GR" dirty="0"/>
              </a:p>
              <a:p>
                <a:pPr lvl="1"/>
                <a:r>
                  <a:rPr lang="el-GR" dirty="0"/>
                  <a:t>Σταθερή επιτάχυνση κατά μέτρο</a:t>
                </a:r>
              </a:p>
              <a:p>
                <a:pPr lvl="2"/>
                <a:r>
                  <a:rPr lang="el-GR" dirty="0"/>
                  <a:t>…προφανώς όχι σταθερό </a:t>
                </a:r>
                <a:br>
                  <a:rPr lang="el-GR" dirty="0"/>
                </a:br>
                <a:r>
                  <a:rPr lang="el-GR" dirty="0"/>
                  <a:t>διάνυσμα επιτάχυνσης</a:t>
                </a:r>
              </a:p>
              <a:p>
                <a:pPr lvl="2"/>
                <a:r>
                  <a:rPr lang="el-GR" dirty="0"/>
                  <a:t>Όμως κατευθύνεται πάντα ακτινικά </a:t>
                </a:r>
                <a:br>
                  <a:rPr lang="el-GR" dirty="0"/>
                </a:br>
                <a:r>
                  <a:rPr lang="el-GR" dirty="0"/>
                  <a:t>προς τα «μέσα»!</a:t>
                </a:r>
              </a:p>
              <a:p>
                <a:pPr lvl="3"/>
                <a:r>
                  <a:rPr lang="el-GR" sz="2000" b="1" dirty="0"/>
                  <a:t>Κεντρομόλος επιτάχυνση</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181600"/>
              </a:xfrm>
              <a:blipFill>
                <a:blip r:embed="rId4"/>
                <a:stretch>
                  <a:fillRect t="-941"/>
                </a:stretch>
              </a:blipFill>
            </p:spPr>
            <p:txBody>
              <a:bodyPr/>
              <a:lstStyle/>
              <a:p>
                <a:r>
                  <a:rPr lang="en-US">
                    <a:noFill/>
                  </a:rPr>
                  <a:t> </a:t>
                </a:r>
              </a:p>
            </p:txBody>
          </p:sp>
        </mc:Fallback>
      </mc:AlternateContent>
    </p:spTree>
    <p:extLst>
      <p:ext uri="{BB962C8B-B14F-4D97-AF65-F5344CB8AC3E}">
        <p14:creationId xmlns:p14="http://schemas.microsoft.com/office/powerpoint/2010/main" val="123009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8927D-18DF-929D-3062-2BB14B82C19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06EAF7F-500A-E946-7233-FFC23414B19C}"/>
              </a:ext>
            </a:extLst>
          </p:cNvPr>
          <p:cNvPicPr>
            <a:picLocks noChangeAspect="1"/>
          </p:cNvPicPr>
          <p:nvPr/>
        </p:nvPicPr>
        <p:blipFill>
          <a:blip r:embed="rId2"/>
          <a:stretch>
            <a:fillRect/>
          </a:stretch>
        </p:blipFill>
        <p:spPr>
          <a:xfrm>
            <a:off x="5486401" y="3117710"/>
            <a:ext cx="3124200" cy="3378891"/>
          </a:xfrm>
          <a:prstGeom prst="rect">
            <a:avLst/>
          </a:prstGeom>
        </p:spPr>
      </p:pic>
      <p:sp>
        <p:nvSpPr>
          <p:cNvPr id="2" name="Title 1">
            <a:extLst>
              <a:ext uri="{FF2B5EF4-FFF2-40B4-BE49-F238E27FC236}">
                <a16:creationId xmlns:a16="http://schemas.microsoft.com/office/drawing/2014/main" id="{E6D48AEE-92E0-4D60-476D-7440BF7657C7}"/>
              </a:ext>
            </a:extLst>
          </p:cNvPr>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6A29E5-B911-C4E5-AD95-3645FADBC14C}"/>
                  </a:ext>
                </a:extLst>
              </p:cNvPr>
              <p:cNvSpPr>
                <a:spLocks noGrp="1"/>
              </p:cNvSpPr>
              <p:nvPr>
                <p:ph idx="1"/>
              </p:nvPr>
            </p:nvSpPr>
            <p:spPr>
              <a:xfrm>
                <a:off x="738350" y="1371600"/>
                <a:ext cx="7872250" cy="5125002"/>
              </a:xfrm>
            </p:spPr>
            <p:txBody>
              <a:bodyPr>
                <a:normAutofit lnSpcReduction="10000"/>
              </a:bodyPr>
              <a:lstStyle/>
              <a:p>
                <a:r>
                  <a:rPr lang="el-GR" b="1" dirty="0"/>
                  <a:t>Ομαλή κυκλική κίνηση</a:t>
                </a:r>
                <a:endParaRPr lang="el-GR" dirty="0"/>
              </a:p>
              <a:p>
                <a:pPr lvl="1"/>
                <a:r>
                  <a:rPr lang="el-GR" sz="2000" b="1" dirty="0"/>
                  <a:t>Κεντρομόλος επιτάχυνση</a:t>
                </a: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l-GR" b="0" i="1" smtClean="0">
                          <a:latin typeface="Cambria Math" panose="02040503050406030204" pitchFamily="18" charset="0"/>
                        </a:rPr>
                        <m:t>=</m:t>
                      </m:r>
                      <m:f>
                        <m:fPr>
                          <m:ctrlPr>
                            <a:rPr lang="el-GR" b="0" i="1" smtClean="0">
                              <a:latin typeface="Cambria Math" panose="02040503050406030204" pitchFamily="18" charset="0"/>
                            </a:rPr>
                          </m:ctrlPr>
                        </m:fPr>
                        <m:num>
                          <m:sSup>
                            <m:sSupPr>
                              <m:ctrlPr>
                                <a:rPr lang="el-GR" b="0" i="1" smtClean="0">
                                  <a:latin typeface="Cambria Math" panose="02040503050406030204" pitchFamily="18" charset="0"/>
                                </a:rPr>
                              </m:ctrlPr>
                            </m:sSupPr>
                            <m:e>
                              <m:r>
                                <a:rPr lang="en-US" b="0" i="1" smtClean="0">
                                  <a:latin typeface="Cambria Math" panose="02040503050406030204" pitchFamily="18" charset="0"/>
                                </a:rPr>
                                <m:t>𝑢</m:t>
                              </m:r>
                            </m:e>
                            <m:sup>
                              <m:r>
                                <a:rPr lang="el-GR" b="0" i="1" smtClean="0">
                                  <a:latin typeface="Cambria Math" panose="02040503050406030204" pitchFamily="18" charset="0"/>
                                </a:rPr>
                                <m:t>2</m:t>
                              </m:r>
                            </m:sup>
                          </m:sSup>
                        </m:num>
                        <m:den>
                          <m:r>
                            <a:rPr lang="en-US" b="0" i="1" smtClean="0">
                              <a:latin typeface="Cambria Math" panose="02040503050406030204" pitchFamily="18" charset="0"/>
                            </a:rPr>
                            <m:t>𝑟</m:t>
                          </m:r>
                        </m:den>
                      </m:f>
                    </m:oMath>
                  </m:oMathPara>
                </a14:m>
                <a:endParaRPr lang="en-US" dirty="0"/>
              </a:p>
              <a:p>
                <a:pPr lvl="1"/>
                <a:r>
                  <a:rPr lang="el-GR" sz="2000" dirty="0"/>
                  <a:t>Ξέρουμε ότι</a:t>
                </a: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2</m:t>
                          </m:r>
                          <m:r>
                            <a:rPr lang="el-GR" i="1">
                              <a:latin typeface="Cambria Math" panose="02040503050406030204" pitchFamily="18" charset="0"/>
                            </a:rPr>
                            <m:t>𝜋</m:t>
                          </m:r>
                          <m:r>
                            <a:rPr lang="en-US" i="1">
                              <a:latin typeface="Cambria Math" panose="02040503050406030204" pitchFamily="18" charset="0"/>
                            </a:rPr>
                            <m:t>𝑟</m:t>
                          </m:r>
                        </m:num>
                        <m:den>
                          <m:r>
                            <a:rPr lang="en-US" b="0" i="1" smtClean="0">
                              <a:latin typeface="Cambria Math" panose="02040503050406030204" pitchFamily="18" charset="0"/>
                            </a:rPr>
                            <m:t>𝑇</m:t>
                          </m:r>
                        </m:den>
                      </m:f>
                    </m:oMath>
                  </m:oMathPara>
                </a14:m>
                <a:endParaRPr lang="el-GR" dirty="0"/>
              </a:p>
              <a:p>
                <a:pPr marL="365760" lvl="1" indent="0">
                  <a:buNone/>
                </a:pPr>
                <a:r>
                  <a:rPr lang="el-GR" dirty="0"/>
                  <a:t>    </a:t>
                </a:r>
                <a:r>
                  <a:rPr lang="el-GR" sz="2000" dirty="0"/>
                  <a:t>και από την πρώτη σχέση έχουμε</a:t>
                </a:r>
                <a:endParaRPr lang="en-US" sz="1000" dirty="0"/>
              </a:p>
              <a:p>
                <a:pPr lvl="1"/>
                <a:endParaRPr lang="el-GR" sz="900" dirty="0"/>
              </a:p>
              <a:p>
                <a:pPr marL="365760" lvl="1" indent="0">
                  <a:buNone/>
                </a:pPr>
                <a14:m>
                  <m:oMathPara xmlns:m="http://schemas.openxmlformats.org/officeDocument/2006/math">
                    <m:oMathParaPr>
                      <m:jc m:val="centerGroup"/>
                    </m:oMathParaPr>
                    <m:oMath xmlns:m="http://schemas.openxmlformats.org/officeDocument/2006/math">
                      <m:r>
                        <a:rPr lang="aa-ET" b="0" i="1" smtClean="0">
                          <a:latin typeface="Cambria Math" panose="02040503050406030204" pitchFamily="18" charset="0"/>
                        </a:rPr>
                        <m:t>𝑎</m:t>
                      </m:r>
                      <m:r>
                        <a:rPr lang="aa-ET" b="0" i="1" smtClean="0">
                          <a:latin typeface="Cambria Math" panose="02040503050406030204" pitchFamily="18" charset="0"/>
                        </a:rPr>
                        <m:t>=</m:t>
                      </m:r>
                      <m:f>
                        <m:fPr>
                          <m:ctrlPr>
                            <a:rPr lang="aa-ET" b="0" i="1" smtClean="0">
                              <a:latin typeface="Cambria Math" panose="02040503050406030204" pitchFamily="18" charset="0"/>
                            </a:rPr>
                          </m:ctrlPr>
                        </m:fPr>
                        <m:num>
                          <m:r>
                            <a:rPr lang="aa-ET" b="0" i="1" smtClean="0">
                              <a:latin typeface="Cambria Math" panose="02040503050406030204" pitchFamily="18" charset="0"/>
                            </a:rPr>
                            <m:t>4</m:t>
                          </m:r>
                          <m:sSup>
                            <m:sSupPr>
                              <m:ctrlPr>
                                <a:rPr lang="aa-ET" b="0" i="1" smtClean="0">
                                  <a:latin typeface="Cambria Math" panose="02040503050406030204" pitchFamily="18" charset="0"/>
                                </a:rPr>
                              </m:ctrlPr>
                            </m:sSupPr>
                            <m:e>
                              <m:r>
                                <a:rPr lang="aa-ET" b="0" i="1" smtClean="0">
                                  <a:latin typeface="Cambria Math" panose="02040503050406030204" pitchFamily="18" charset="0"/>
                                </a:rPr>
                                <m:t>𝜋</m:t>
                              </m:r>
                            </m:e>
                            <m:sup>
                              <m:r>
                                <a:rPr lang="aa-ET" b="0" i="1" smtClean="0">
                                  <a:latin typeface="Cambria Math" panose="02040503050406030204" pitchFamily="18" charset="0"/>
                                </a:rPr>
                                <m:t>2</m:t>
                              </m:r>
                            </m:sup>
                          </m:sSup>
                          <m:r>
                            <a:rPr lang="aa-ET" b="0" i="1" smtClean="0">
                              <a:latin typeface="Cambria Math" panose="02040503050406030204" pitchFamily="18" charset="0"/>
                            </a:rPr>
                            <m:t>𝑟</m:t>
                          </m:r>
                        </m:num>
                        <m:den>
                          <m:sSup>
                            <m:sSupPr>
                              <m:ctrlPr>
                                <a:rPr lang="en-US" b="0" i="1" smtClean="0">
                                  <a:latin typeface="Cambria Math" panose="02040503050406030204" pitchFamily="18" charset="0"/>
                                </a:rPr>
                              </m:ctrlPr>
                            </m:sSupPr>
                            <m:e>
                              <m:r>
                                <a:rPr lang="aa-ET" b="0" i="1" smtClean="0">
                                  <a:latin typeface="Cambria Math" panose="02040503050406030204" pitchFamily="18" charset="0"/>
                                </a:rPr>
                                <m:t>𝑇</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num>
                        <m:den>
                          <m:r>
                            <a:rPr lang="en-US" b="0" i="1" smtClean="0">
                              <a:latin typeface="Cambria Math" panose="02040503050406030204" pitchFamily="18" charset="0"/>
                            </a:rPr>
                            <m:t>𝑇</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𝑟</m:t>
                          </m:r>
                        </m:num>
                        <m:den>
                          <m:r>
                            <a:rPr lang="en-US" b="0" i="1" smtClean="0">
                              <a:latin typeface="Cambria Math" panose="02040503050406030204" pitchFamily="18" charset="0"/>
                            </a:rPr>
                            <m:t>𝑇</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𝑢</m:t>
                          </m:r>
                        </m:num>
                        <m:den>
                          <m:r>
                            <a:rPr lang="en-US" b="0" i="1" smtClean="0">
                              <a:latin typeface="Cambria Math" panose="02040503050406030204" pitchFamily="18" charset="0"/>
                            </a:rPr>
                            <m:t>𝑇</m:t>
                          </m:r>
                        </m:den>
                      </m:f>
                    </m:oMath>
                  </m:oMathPara>
                </a14:m>
                <a:endParaRPr lang="el-GR" dirty="0"/>
              </a:p>
              <a:p>
                <a:pPr lvl="1"/>
                <a:endParaRPr lang="en-US" sz="2000" dirty="0"/>
              </a:p>
              <a:p>
                <a:pPr lvl="1"/>
                <a:r>
                  <a:rPr lang="el-GR" sz="2000" dirty="0"/>
                  <a:t>Μπορείτε εύκολα να δείξετε ότι</a:t>
                </a:r>
                <a:r>
                  <a:rPr lang="en-US" sz="2000" dirty="0"/>
                  <a:t/>
                </a:r>
                <a:br>
                  <a:rPr lang="en-US" sz="2000" dirty="0"/>
                </a:br>
                <a:endParaRPr lang="el-GR" sz="2000" dirty="0"/>
              </a:p>
              <a:p>
                <a:pPr marL="365760" lvl="1" indent="0">
                  <a:buNone/>
                </a:pPr>
                <a:r>
                  <a:rPr lang="en-US" sz="2000" b="0" dirty="0"/>
                  <a:t>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𝜔</m:t>
                    </m:r>
                  </m:oMath>
                </a14:m>
                <a:r>
                  <a:rPr lang="en-US" sz="2000" dirty="0"/>
                  <a:t>     </a:t>
                </a:r>
                <a:r>
                  <a:rPr lang="el-GR" sz="2000" dirty="0"/>
                  <a:t>και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𝑟</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𝜔</m:t>
                        </m:r>
                      </m:e>
                      <m:sup>
                        <m:r>
                          <a:rPr lang="en-US" b="0" i="1" smtClean="0">
                            <a:latin typeface="Cambria Math" panose="02040503050406030204" pitchFamily="18" charset="0"/>
                          </a:rPr>
                          <m:t>2</m:t>
                        </m:r>
                      </m:sup>
                    </m:sSup>
                  </m:oMath>
                </a14:m>
                <a:endParaRPr lang="el-GR" dirty="0"/>
              </a:p>
            </p:txBody>
          </p:sp>
        </mc:Choice>
        <mc:Fallback xmlns="">
          <p:sp>
            <p:nvSpPr>
              <p:cNvPr id="3" name="Content Placeholder 2">
                <a:extLst>
                  <a:ext uri="{FF2B5EF4-FFF2-40B4-BE49-F238E27FC236}">
                    <a16:creationId xmlns:a16="http://schemas.microsoft.com/office/drawing/2014/main" id="{886A29E5-B911-C4E5-AD95-3645FADBC14C}"/>
                  </a:ext>
                </a:extLst>
              </p:cNvPr>
              <p:cNvSpPr>
                <a:spLocks noGrp="1" noRot="1" noChangeAspect="1" noMove="1" noResize="1" noEditPoints="1" noAdjustHandles="1" noChangeArrowheads="1" noChangeShapeType="1" noTextEdit="1"/>
              </p:cNvSpPr>
              <p:nvPr>
                <p:ph idx="1"/>
              </p:nvPr>
            </p:nvSpPr>
            <p:spPr>
              <a:xfrm>
                <a:off x="738350" y="1371600"/>
                <a:ext cx="7872250" cy="5125002"/>
              </a:xfrm>
              <a:blipFill>
                <a:blip r:embed="rId3"/>
                <a:stretch>
                  <a:fillRect t="-1665"/>
                </a:stretch>
              </a:blipFill>
            </p:spPr>
            <p:txBody>
              <a:bodyPr/>
              <a:lstStyle/>
              <a:p>
                <a:r>
                  <a:rPr lang="en-US">
                    <a:noFill/>
                  </a:rPr>
                  <a:t> </a:t>
                </a:r>
              </a:p>
            </p:txBody>
          </p:sp>
        </mc:Fallback>
      </mc:AlternateContent>
    </p:spTree>
    <p:extLst>
      <p:ext uri="{BB962C8B-B14F-4D97-AF65-F5344CB8AC3E}">
        <p14:creationId xmlns:p14="http://schemas.microsoft.com/office/powerpoint/2010/main" val="280511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872250" cy="5029200"/>
              </a:xfrm>
            </p:spPr>
            <p:txBody>
              <a:bodyPr>
                <a:normAutofit/>
              </a:bodyPr>
              <a:lstStyle/>
              <a:p>
                <a:r>
                  <a:rPr lang="el-GR" b="1" u="sng" dirty="0"/>
                  <a:t>Παράδειγμα:</a:t>
                </a:r>
              </a:p>
              <a:p>
                <a:pPr lvl="1"/>
                <a:r>
                  <a:rPr lang="el-GR" sz="2000" dirty="0">
                    <a:solidFill>
                      <a:schemeClr val="bg2">
                        <a:lumMod val="25000"/>
                      </a:schemeClr>
                    </a:solidFill>
                  </a:rPr>
                  <a:t>Η άκρη του λάστιχου του αυτοκινήτου σας</a:t>
                </a:r>
                <a:r>
                  <a:rPr lang="en-US" sz="2000" dirty="0">
                    <a:solidFill>
                      <a:schemeClr val="bg2">
                        <a:lumMod val="25000"/>
                      </a:schemeClr>
                    </a:solidFill>
                  </a:rPr>
                  <a:t>, </a:t>
                </a:r>
                <a:r>
                  <a:rPr lang="el-GR" sz="2000" dirty="0">
                    <a:solidFill>
                      <a:schemeClr val="bg2">
                        <a:lumMod val="25000"/>
                      </a:schemeClr>
                    </a:solidFill>
                  </a:rPr>
                  <a:t>ακτίνας </a:t>
                </a:r>
                <a14:m>
                  <m:oMath xmlns:m="http://schemas.openxmlformats.org/officeDocument/2006/math">
                    <m:r>
                      <a:rPr lang="en-US" sz="2000" i="1" dirty="0" smtClean="0">
                        <a:solidFill>
                          <a:schemeClr val="bg2">
                            <a:lumMod val="25000"/>
                          </a:schemeClr>
                        </a:solidFill>
                        <a:latin typeface="Cambria Math" panose="02040503050406030204" pitchFamily="18" charset="0"/>
                      </a:rPr>
                      <m:t>𝑟</m:t>
                    </m:r>
                    <m:r>
                      <a:rPr lang="en-US" sz="2000" i="1" dirty="0" smtClean="0">
                        <a:solidFill>
                          <a:schemeClr val="bg2">
                            <a:lumMod val="25000"/>
                          </a:schemeClr>
                        </a:solidFill>
                        <a:latin typeface="Cambria Math" panose="02040503050406030204" pitchFamily="18" charset="0"/>
                      </a:rPr>
                      <m:t>=0.3 </m:t>
                    </m:r>
                    <m:r>
                      <m:rPr>
                        <m:sty m:val="p"/>
                      </m:rPr>
                      <a:rPr lang="en-US" sz="2000" i="0" dirty="0" smtClean="0">
                        <a:solidFill>
                          <a:schemeClr val="bg2">
                            <a:lumMod val="25000"/>
                          </a:schemeClr>
                        </a:solidFill>
                        <a:latin typeface="Cambria Math" panose="02040503050406030204" pitchFamily="18" charset="0"/>
                      </a:rPr>
                      <m:t>m</m:t>
                    </m:r>
                  </m:oMath>
                </a14:m>
                <a:r>
                  <a:rPr lang="en-US" sz="2000" dirty="0">
                    <a:solidFill>
                      <a:schemeClr val="bg2">
                        <a:lumMod val="25000"/>
                      </a:schemeClr>
                    </a:solidFill>
                  </a:rPr>
                  <a:t>,</a:t>
                </a:r>
                <a:r>
                  <a:rPr lang="el-GR" sz="2000" dirty="0">
                    <a:solidFill>
                      <a:schemeClr val="bg2">
                        <a:lumMod val="25000"/>
                      </a:schemeClr>
                    </a:solidFill>
                  </a:rPr>
                  <a:t> περιστρέφεται με μια γωνιακή ταχύτητα </a:t>
                </a:r>
                <a14:m>
                  <m:oMath xmlns:m="http://schemas.openxmlformats.org/officeDocument/2006/math">
                    <m:r>
                      <a:rPr lang="el-GR" sz="2000" i="1" dirty="0" smtClean="0">
                        <a:solidFill>
                          <a:schemeClr val="bg2">
                            <a:lumMod val="25000"/>
                          </a:schemeClr>
                        </a:solidFill>
                        <a:latin typeface="Cambria Math" panose="02040503050406030204" pitchFamily="18" charset="0"/>
                      </a:rPr>
                      <m:t>𝜔</m:t>
                    </m:r>
                  </m:oMath>
                </a14:m>
                <a:r>
                  <a:rPr lang="el-GR" sz="2000" dirty="0">
                    <a:solidFill>
                      <a:schemeClr val="bg2">
                        <a:lumMod val="25000"/>
                      </a:schemeClr>
                    </a:solidFill>
                  </a:rPr>
                  <a:t>. Πόση είναι αυτή όταν το αυτοκίνητο τρέχει με ταχύτητα </a:t>
                </a:r>
                <a14:m>
                  <m:oMath xmlns:m="http://schemas.openxmlformats.org/officeDocument/2006/math">
                    <m:r>
                      <a:rPr lang="el-GR" sz="2000" i="1" dirty="0" smtClean="0">
                        <a:solidFill>
                          <a:schemeClr val="bg2">
                            <a:lumMod val="25000"/>
                          </a:schemeClr>
                        </a:solidFill>
                        <a:latin typeface="Cambria Math" panose="02040503050406030204" pitchFamily="18" charset="0"/>
                      </a:rPr>
                      <m:t>54 </m:t>
                    </m:r>
                    <m:r>
                      <m:rPr>
                        <m:sty m:val="p"/>
                      </m:rPr>
                      <a:rPr lang="en-US" sz="2000" i="0" dirty="0" smtClean="0">
                        <a:solidFill>
                          <a:schemeClr val="bg2">
                            <a:lumMod val="25000"/>
                          </a:schemeClr>
                        </a:solidFill>
                        <a:latin typeface="Cambria Math" panose="02040503050406030204" pitchFamily="18" charset="0"/>
                      </a:rPr>
                      <m:t>km</m:t>
                    </m:r>
                    <m:r>
                      <a:rPr lang="en-US" sz="2000" i="0" dirty="0" smtClean="0">
                        <a:solidFill>
                          <a:schemeClr val="bg2">
                            <a:lumMod val="25000"/>
                          </a:schemeClr>
                        </a:solidFill>
                        <a:latin typeface="Cambria Math" panose="02040503050406030204" pitchFamily="18" charset="0"/>
                      </a:rPr>
                      <m:t>/</m:t>
                    </m:r>
                    <m:r>
                      <m:rPr>
                        <m:sty m:val="p"/>
                      </m:rPr>
                      <a:rPr lang="en-US" sz="2000" i="0" dirty="0" smtClean="0">
                        <a:solidFill>
                          <a:schemeClr val="bg2">
                            <a:lumMod val="25000"/>
                          </a:schemeClr>
                        </a:solidFill>
                        <a:latin typeface="Cambria Math" panose="02040503050406030204" pitchFamily="18" charset="0"/>
                      </a:rPr>
                      <m:t>h</m:t>
                    </m:r>
                  </m:oMath>
                </a14:m>
                <a:r>
                  <a:rPr lang="en-US" sz="2000" dirty="0">
                    <a:solidFill>
                      <a:schemeClr val="bg2">
                        <a:lumMod val="25000"/>
                      </a:schemeClr>
                    </a:solidFill>
                  </a:rPr>
                  <a:t>?</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872250" cy="5029200"/>
              </a:xfrm>
              <a:blipFill>
                <a:blip r:embed="rId3"/>
                <a:stretch>
                  <a:fillRect t="-970"/>
                </a:stretch>
              </a:blipFill>
            </p:spPr>
            <p:txBody>
              <a:bodyPr/>
              <a:lstStyle/>
              <a:p>
                <a:r>
                  <a:rPr lang="en-US">
                    <a:noFill/>
                  </a:rPr>
                  <a:t> </a:t>
                </a:r>
              </a:p>
            </p:txBody>
          </p:sp>
        </mc:Fallback>
      </mc:AlternateContent>
      <p:pic>
        <p:nvPicPr>
          <p:cNvPr id="9" name="Εικόνα 8">
            <a:extLst>
              <a:ext uri="{FF2B5EF4-FFF2-40B4-BE49-F238E27FC236}">
                <a16:creationId xmlns:a16="http://schemas.microsoft.com/office/drawing/2014/main" id="{4B84570D-E268-0939-E0C5-93439808E8D0}"/>
              </a:ext>
            </a:extLst>
          </p:cNvPr>
          <p:cNvPicPr>
            <a:picLocks noChangeAspect="1"/>
          </p:cNvPicPr>
          <p:nvPr/>
        </p:nvPicPr>
        <p:blipFill>
          <a:blip r:embed="rId4"/>
          <a:stretch>
            <a:fillRect/>
          </a:stretch>
        </p:blipFill>
        <p:spPr>
          <a:xfrm>
            <a:off x="5181600" y="3336126"/>
            <a:ext cx="3429000" cy="3145360"/>
          </a:xfrm>
          <a:prstGeom prst="rect">
            <a:avLst/>
          </a:prstGeom>
        </p:spPr>
      </p:pic>
      <mc:AlternateContent xmlns:mc="http://schemas.openxmlformats.org/markup-compatibility/2006" xmlns:a14="http://schemas.microsoft.com/office/drawing/2010/main">
        <mc:Choice Requires="a14">
          <p:sp>
            <p:nvSpPr>
              <p:cNvPr id="12" name="Rectangular Callout 12">
                <a:extLst>
                  <a:ext uri="{FF2B5EF4-FFF2-40B4-BE49-F238E27FC236}">
                    <a16:creationId xmlns:a16="http://schemas.microsoft.com/office/drawing/2014/main" id="{8B453C2A-6424-EF71-B02D-E1684CC19AE7}"/>
                  </a:ext>
                </a:extLst>
              </p:cNvPr>
              <p:cNvSpPr/>
              <p:nvPr/>
            </p:nvSpPr>
            <p:spPr>
              <a:xfrm>
                <a:off x="5943600" y="-19432"/>
                <a:ext cx="2773865" cy="914417"/>
              </a:xfrm>
              <a:prstGeom prst="wedgeRectCallout">
                <a:avLst>
                  <a:gd name="adj1" fmla="val -20833"/>
                  <a:gd name="adj2" fmla="val 93738"/>
                </a:avLst>
              </a:prstGeom>
              <a:solidFill>
                <a:srgbClr val="FFE5E5"/>
              </a:solidFill>
              <a:ln>
                <a:solidFill>
                  <a:srgbClr val="FF0000"/>
                </a:solidFill>
              </a:ln>
            </p:spPr>
            <p:txBody>
              <a:bodyPr wrap="square">
                <a:spAutoFit/>
              </a:bodyPr>
              <a:lstStyle/>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en>
                    </m:f>
                  </m:oMath>
                </a14:m>
                <a:endPar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Rectangular Callout 12">
                <a:extLst>
                  <a:ext uri="{FF2B5EF4-FFF2-40B4-BE49-F238E27FC236}">
                    <a16:creationId xmlns:a16="http://schemas.microsoft.com/office/drawing/2014/main" id="{8B453C2A-6424-EF71-B02D-E1684CC19AE7}"/>
                  </a:ext>
                </a:extLst>
              </p:cNvPr>
              <p:cNvSpPr>
                <a:spLocks noRot="1" noChangeAspect="1" noMove="1" noResize="1" noEditPoints="1" noAdjustHandles="1" noChangeArrowheads="1" noChangeShapeType="1" noTextEdit="1"/>
              </p:cNvSpPr>
              <p:nvPr/>
            </p:nvSpPr>
            <p:spPr>
              <a:xfrm>
                <a:off x="5943600" y="-19432"/>
                <a:ext cx="2773865" cy="914417"/>
              </a:xfrm>
              <a:prstGeom prst="wedgeRectCallout">
                <a:avLst>
                  <a:gd name="adj1" fmla="val -20833"/>
                  <a:gd name="adj2" fmla="val 93738"/>
                </a:avLst>
              </a:prstGeom>
              <a:blipFill>
                <a:blip r:embed="rId5"/>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4" name="Ink 3"/>
              <p14:cNvContentPartPr/>
              <p14:nvPr/>
            </p14:nvContentPartPr>
            <p14:xfrm>
              <a:off x="632520" y="2996640"/>
              <a:ext cx="4567680" cy="3859560"/>
            </p14:xfrm>
          </p:contentPart>
        </mc:Choice>
        <mc:Fallback>
          <p:pic>
            <p:nvPicPr>
              <p:cNvPr id="4" name="Ink 3"/>
              <p:cNvPicPr/>
              <p:nvPr/>
            </p:nvPicPr>
            <p:blipFill>
              <a:blip r:embed="rId7"/>
              <a:stretch>
                <a:fillRect/>
              </a:stretch>
            </p:blipFill>
            <p:spPr>
              <a:xfrm>
                <a:off x="624240" y="2989080"/>
                <a:ext cx="4585320" cy="3876480"/>
              </a:xfrm>
              <a:prstGeom prst="rect">
                <a:avLst/>
              </a:prstGeom>
            </p:spPr>
          </p:pic>
        </mc:Fallback>
      </mc:AlternateContent>
    </p:spTree>
    <p:extLst>
      <p:ext uri="{BB962C8B-B14F-4D97-AF65-F5344CB8AC3E}">
        <p14:creationId xmlns:p14="http://schemas.microsoft.com/office/powerpoint/2010/main" val="25348433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p:sp>
        <p:nvSpPr>
          <p:cNvPr id="3" name="Θέση περιεχομένου 2"/>
          <p:cNvSpPr>
            <a:spLocks noGrp="1"/>
          </p:cNvSpPr>
          <p:nvPr>
            <p:ph idx="1"/>
          </p:nvPr>
        </p:nvSpPr>
        <p:spPr>
          <a:xfrm>
            <a:off x="738350" y="1371600"/>
            <a:ext cx="7872250" cy="5029200"/>
          </a:xfrm>
        </p:spPr>
        <p:txBody>
          <a:bodyPr>
            <a:normAutofit/>
          </a:bodyPr>
          <a:lstStyle/>
          <a:p>
            <a:r>
              <a:rPr lang="el-GR" b="1" u="sng" dirty="0"/>
              <a:t>Παράδειγμα:</a:t>
            </a:r>
          </a:p>
          <a:p>
            <a:r>
              <a:rPr lang="el-GR" sz="2200" dirty="0">
                <a:solidFill>
                  <a:schemeClr val="bg2">
                    <a:lumMod val="25000"/>
                  </a:schemeClr>
                </a:solidFill>
              </a:rPr>
              <a:t>Σημείωση: γιατί υποθέσαμε νωρίτερα ότι η γραμμική ταχύτητα της άκρης της ρόδας είναι ίδια</a:t>
            </a:r>
            <a:r>
              <a:rPr lang="en-BS" sz="2200" dirty="0">
                <a:solidFill>
                  <a:schemeClr val="bg2">
                    <a:lumMod val="25000"/>
                  </a:schemeClr>
                </a:solidFill>
              </a:rPr>
              <a:t> </a:t>
            </a:r>
            <a:r>
              <a:rPr lang="el-GR" sz="2200" dirty="0">
                <a:solidFill>
                  <a:schemeClr val="bg2">
                    <a:lumMod val="25000"/>
                  </a:schemeClr>
                </a:solidFill>
              </a:rPr>
              <a:t>σε μέτρο με την ταχύτητα κινησης του οχήματος προς τα δεξιά?</a:t>
            </a:r>
            <a:r>
              <a:rPr lang="en-BS" sz="2200" dirty="0">
                <a:solidFill>
                  <a:schemeClr val="bg2">
                    <a:lumMod val="25000"/>
                  </a:schemeClr>
                </a:solidFill>
              </a:rPr>
              <a:t> </a:t>
            </a:r>
            <a:r>
              <a:rPr lang="el-GR" sz="2200" dirty="0">
                <a:solidFill>
                  <a:schemeClr val="bg2">
                    <a:lumMod val="25000"/>
                  </a:schemeClr>
                </a:solidFill>
              </a:rPr>
              <a:t>Σκεφτείτε ένα τανκ με αυτές της «πεπλατυσμένες» ρόδες (ερπύστριες). Θεωρείστε ένα «χαλίκι» επάνω τους και φανταστείτε τις να κινούν το όχημα προς τα δεξιά. Το χαλίκι και το όχημα δε θα έχουν την ίδια ταχύτητα</a:t>
            </a:r>
            <a:r>
              <a:rPr lang="en-BS" sz="2200" dirty="0">
                <a:solidFill>
                  <a:schemeClr val="bg2">
                    <a:lumMod val="25000"/>
                  </a:schemeClr>
                </a:solidFill>
              </a:rPr>
              <a:t> </a:t>
            </a:r>
            <a:r>
              <a:rPr lang="el-GR" sz="2200" b="1" i="1" u="sng" dirty="0">
                <a:solidFill>
                  <a:schemeClr val="bg2">
                    <a:lumMod val="25000"/>
                  </a:schemeClr>
                </a:solidFill>
              </a:rPr>
              <a:t>κατά μέτρο</a:t>
            </a:r>
            <a:r>
              <a:rPr lang="el-GR" sz="2200" dirty="0">
                <a:solidFill>
                  <a:schemeClr val="bg2">
                    <a:lumMod val="25000"/>
                  </a:schemeClr>
                </a:solidFill>
              </a:rPr>
              <a:t>? </a:t>
            </a:r>
            <a:r>
              <a:rPr lang="el-GR" sz="2200" dirty="0">
                <a:solidFill>
                  <a:schemeClr val="bg2">
                    <a:lumMod val="25000"/>
                  </a:schemeClr>
                </a:solidFill>
                <a:sym typeface="Wingdings" panose="05000000000000000000" pitchFamily="2" charset="2"/>
              </a:rPr>
              <a:t> </a:t>
            </a:r>
            <a:endParaRPr lang="el-GR" sz="2200" dirty="0">
              <a:solidFill>
                <a:schemeClr val="bg2">
                  <a:lumMod val="25000"/>
                </a:schemeClr>
              </a:solidFill>
            </a:endParaRPr>
          </a:p>
          <a:p>
            <a:pPr lvl="1"/>
            <a:endParaRPr lang="en-US" sz="2000" dirty="0">
              <a:solidFill>
                <a:schemeClr val="bg2">
                  <a:lumMod val="25000"/>
                </a:schemeClr>
              </a:solidFill>
            </a:endParaRPr>
          </a:p>
        </p:txBody>
      </p:sp>
      <mc:AlternateContent xmlns:mc="http://schemas.openxmlformats.org/markup-compatibility/2006" xmlns:a14="http://schemas.microsoft.com/office/drawing/2010/main">
        <mc:Choice Requires="a14">
          <p:sp>
            <p:nvSpPr>
              <p:cNvPr id="12" name="Rectangular Callout 12">
                <a:extLst>
                  <a:ext uri="{FF2B5EF4-FFF2-40B4-BE49-F238E27FC236}">
                    <a16:creationId xmlns:a16="http://schemas.microsoft.com/office/drawing/2014/main" id="{8B453C2A-6424-EF71-B02D-E1684CC19AE7}"/>
                  </a:ext>
                </a:extLst>
              </p:cNvPr>
              <p:cNvSpPr/>
              <p:nvPr/>
            </p:nvSpPr>
            <p:spPr>
              <a:xfrm>
                <a:off x="5943600" y="-19432"/>
                <a:ext cx="2773865" cy="914417"/>
              </a:xfrm>
              <a:prstGeom prst="wedgeRectCallout">
                <a:avLst>
                  <a:gd name="adj1" fmla="val -20833"/>
                  <a:gd name="adj2" fmla="val 93738"/>
                </a:avLst>
              </a:prstGeom>
              <a:solidFill>
                <a:srgbClr val="FFE5E5"/>
              </a:solidFill>
              <a:ln>
                <a:solidFill>
                  <a:srgbClr val="FF0000"/>
                </a:solidFill>
              </a:ln>
            </p:spPr>
            <p:txBody>
              <a:bodyPr wrap="square">
                <a:spAutoFit/>
              </a:bodyPr>
              <a:lstStyle/>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en>
                    </m:f>
                  </m:oMath>
                </a14:m>
                <a:endPar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Rectangular Callout 12">
                <a:extLst>
                  <a:ext uri="{FF2B5EF4-FFF2-40B4-BE49-F238E27FC236}">
                    <a16:creationId xmlns:a16="http://schemas.microsoft.com/office/drawing/2014/main" id="{8B453C2A-6424-EF71-B02D-E1684CC19AE7}"/>
                  </a:ext>
                </a:extLst>
              </p:cNvPr>
              <p:cNvSpPr>
                <a:spLocks noRot="1" noChangeAspect="1" noMove="1" noResize="1" noEditPoints="1" noAdjustHandles="1" noChangeArrowheads="1" noChangeShapeType="1" noTextEdit="1"/>
              </p:cNvSpPr>
              <p:nvPr/>
            </p:nvSpPr>
            <p:spPr>
              <a:xfrm>
                <a:off x="5943600" y="-19432"/>
                <a:ext cx="2773865" cy="914417"/>
              </a:xfrm>
              <a:prstGeom prst="wedgeRectCallout">
                <a:avLst>
                  <a:gd name="adj1" fmla="val -20833"/>
                  <a:gd name="adj2" fmla="val 93738"/>
                </a:avLst>
              </a:prstGeom>
              <a:blipFill>
                <a:blip r:embed="rId3"/>
                <a:stretch>
                  <a:fillRect/>
                </a:stretch>
              </a:blipFill>
              <a:ln>
                <a:solidFill>
                  <a:srgbClr val="FF0000"/>
                </a:solidFill>
              </a:ln>
            </p:spPr>
            <p:txBody>
              <a:bodyPr/>
              <a:lstStyle/>
              <a:p>
                <a:r>
                  <a:rPr lang="en-US">
                    <a:noFill/>
                  </a:rPr>
                  <a:t> </a:t>
                </a:r>
              </a:p>
            </p:txBody>
          </p:sp>
        </mc:Fallback>
      </mc:AlternateContent>
      <p:pic>
        <p:nvPicPr>
          <p:cNvPr id="1026" name="Picture 2" descr="https://w7.pngwing.com/pngs/236/520/png-transparent-circle-angle-white-clutch-font-tank-track-angle-white-text.pn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6269" r="17013"/>
          <a:stretch/>
        </p:blipFill>
        <p:spPr bwMode="auto">
          <a:xfrm>
            <a:off x="3200400" y="4953000"/>
            <a:ext cx="3977102" cy="176978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4095554" y="495399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Arrow Connector 6"/>
          <p:cNvCxnSpPr/>
          <p:nvPr/>
        </p:nvCxnSpPr>
        <p:spPr>
          <a:xfrm>
            <a:off x="4247954" y="5106393"/>
            <a:ext cx="609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a:off x="6515352" y="5084070"/>
            <a:ext cx="785650" cy="1110994"/>
          </a:xfrm>
          <a:prstGeom prst="arc">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 name="TextBox 9"/>
              <p:cNvSpPr txBox="1"/>
              <p:nvPr/>
            </p:nvSpPr>
            <p:spPr>
              <a:xfrm>
                <a:off x="4583614" y="4789051"/>
                <a:ext cx="628442"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𝑟𝑜𝑐𝑘</m:t>
                          </m:r>
                        </m:sub>
                      </m:sSub>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583614" y="4789051"/>
                <a:ext cx="628442" cy="276999"/>
              </a:xfrm>
              <a:prstGeom prst="rect">
                <a:avLst/>
              </a:prstGeom>
              <a:blipFill>
                <a:blip r:embed="rId8"/>
                <a:stretch>
                  <a:fillRect l="-4854" b="-17778"/>
                </a:stretch>
              </a:blipFill>
            </p:spPr>
            <p:txBody>
              <a:bodyPr/>
              <a:lstStyle/>
              <a:p>
                <a:r>
                  <a:rPr lang="en-US">
                    <a:noFill/>
                  </a:rPr>
                  <a:t> </a:t>
                </a:r>
              </a:p>
            </p:txBody>
          </p:sp>
        </mc:Fallback>
      </mc:AlternateContent>
      <p:cxnSp>
        <p:nvCxnSpPr>
          <p:cNvPr id="13" name="Straight Arrow Connector 12"/>
          <p:cNvCxnSpPr/>
          <p:nvPr/>
        </p:nvCxnSpPr>
        <p:spPr>
          <a:xfrm>
            <a:off x="4247954" y="4599505"/>
            <a:ext cx="609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4731746" y="4241820"/>
                <a:ext cx="642868"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𝑡𝑎𝑛𝑘</m:t>
                          </m:r>
                        </m:sub>
                      </m:sSub>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731746" y="4241820"/>
                <a:ext cx="642868" cy="276999"/>
              </a:xfrm>
              <a:prstGeom prst="rect">
                <a:avLst/>
              </a:prstGeom>
              <a:blipFill>
                <a:blip r:embed="rId9"/>
                <a:stretch>
                  <a:fillRect l="-4717"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595270" y="4476385"/>
                <a:ext cx="1760610" cy="3107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𝑡𝑎𝑛𝑘</m:t>
                              </m:r>
                            </m:sub>
                          </m:sSub>
                        </m:e>
                      </m:d>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𝑟𝑜𝑐𝑘</m:t>
                              </m:r>
                            </m:sub>
                          </m:sSub>
                        </m:e>
                      </m:d>
                      <m: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595270" y="4476385"/>
                <a:ext cx="1760610" cy="310791"/>
              </a:xfrm>
              <a:prstGeom prst="rect">
                <a:avLst/>
              </a:prstGeom>
              <a:blipFill>
                <a:blip r:embed="rId10"/>
                <a:stretch>
                  <a:fillRect t="-17647" r="-6228" b="-43137"/>
                </a:stretch>
              </a:blipFill>
            </p:spPr>
            <p:txBody>
              <a:bodyPr/>
              <a:lstStyle/>
              <a:p>
                <a:r>
                  <a:rPr lang="en-US">
                    <a:noFill/>
                  </a:rPr>
                  <a:t> </a:t>
                </a:r>
              </a:p>
            </p:txBody>
          </p:sp>
        </mc:Fallback>
      </mc:AlternateContent>
    </p:spTree>
    <p:extLst>
      <p:ext uri="{BB962C8B-B14F-4D97-AF65-F5344CB8AC3E}">
        <p14:creationId xmlns:p14="http://schemas.microsoft.com/office/powerpoint/2010/main" val="19870127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avmed.in/wp-content/uploads/2012/06/G-Time-Tolerance-Curve.jpg"/>
          <p:cNvPicPr>
            <a:picLocks noChangeAspect="1" noChangeArrowheads="1"/>
          </p:cNvPicPr>
          <p:nvPr/>
        </p:nvPicPr>
        <p:blipFill rotWithShape="1">
          <a:blip r:embed="rId3">
            <a:extLst>
              <a:ext uri="{28A0092B-C50C-407E-A947-70E740481C1C}">
                <a14:useLocalDpi xmlns:a14="http://schemas.microsoft.com/office/drawing/2010/main" val="0"/>
              </a:ext>
            </a:extLst>
          </a:blip>
          <a:srcRect l="2273" t="3178" r="6819" b="4665"/>
          <a:stretch/>
        </p:blipFill>
        <p:spPr bwMode="auto">
          <a:xfrm>
            <a:off x="4724400" y="1145718"/>
            <a:ext cx="3885077" cy="2816682"/>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567108" cy="4153348"/>
              </a:xfrm>
            </p:spPr>
            <p:txBody>
              <a:bodyPr>
                <a:normAutofit/>
              </a:bodyPr>
              <a:lstStyle/>
              <a:p>
                <a:r>
                  <a:rPr lang="el-GR" b="1" u="sng" dirty="0"/>
                  <a:t>Παράδειγμα:</a:t>
                </a:r>
              </a:p>
              <a:p>
                <a:pPr lvl="1"/>
                <a:r>
                  <a:rPr lang="el-GR" sz="1800" dirty="0"/>
                  <a:t>Οι πιλότοι μαχητικών αεροσκαφών</a:t>
                </a:r>
                <a:br>
                  <a:rPr lang="el-GR" sz="1800" dirty="0"/>
                </a:br>
                <a:r>
                  <a:rPr lang="el-GR" sz="1800" dirty="0"/>
                  <a:t>προβληματίζονται όταν έχουν να</a:t>
                </a:r>
                <a:br>
                  <a:rPr lang="el-GR" sz="1800" dirty="0"/>
                </a:br>
                <a:r>
                  <a:rPr lang="el-GR" sz="1800" dirty="0"/>
                  <a:t>πάρουν πολύ κλειστές στροφές λόγω</a:t>
                </a:r>
                <a:br>
                  <a:rPr lang="el-GR" sz="1800" dirty="0"/>
                </a:br>
                <a:r>
                  <a:rPr lang="el-GR" sz="1800" dirty="0"/>
                  <a:t>της κεντρομόλου επιτάχυνσης. Καθώς</a:t>
                </a:r>
                <a:br>
                  <a:rPr lang="el-GR" sz="1800" dirty="0"/>
                </a:br>
                <a:r>
                  <a:rPr lang="el-GR" sz="1800" dirty="0"/>
                  <a:t>η επιτάχυνση αυξάνεται, μπορεί να</a:t>
                </a:r>
                <a:br>
                  <a:rPr lang="el-GR" sz="1800" dirty="0"/>
                </a:br>
                <a:r>
                  <a:rPr lang="el-GR" sz="1800" dirty="0"/>
                  <a:t>συμβεί μια συνθήκη γνωστή ως </a:t>
                </a:r>
                <a:r>
                  <a:rPr lang="en-US" sz="1800" dirty="0"/>
                  <a:t>g-LOC.</a:t>
                </a:r>
                <a:br>
                  <a:rPr lang="en-US" sz="1800" dirty="0"/>
                </a:br>
                <a:r>
                  <a:rPr lang="el-GR" sz="1800" dirty="0"/>
                  <a:t>Ποιο είναι το μέτρο της επιτάχυνσης </a:t>
                </a:r>
                <a:r>
                  <a:rPr lang="en-US" sz="1800" dirty="0"/>
                  <a:t/>
                </a:r>
                <a:br>
                  <a:rPr lang="en-US" sz="1800" dirty="0"/>
                </a:br>
                <a:r>
                  <a:rPr lang="el-GR" sz="1800" dirty="0"/>
                  <a:t>(σε μονάδες </a:t>
                </a:r>
                <a14:m>
                  <m:oMath xmlns:m="http://schemas.openxmlformats.org/officeDocument/2006/math">
                    <m:r>
                      <a:rPr lang="en-US" sz="1800" i="1" dirty="0" smtClean="0">
                        <a:latin typeface="Cambria Math" panose="02040503050406030204" pitchFamily="18" charset="0"/>
                      </a:rPr>
                      <m:t>𝑔</m:t>
                    </m:r>
                  </m:oMath>
                </a14:m>
                <a:r>
                  <a:rPr lang="en-US" sz="1800" dirty="0"/>
                  <a:t>) </a:t>
                </a:r>
                <a:r>
                  <a:rPr lang="el-GR" sz="1800" dirty="0"/>
                  <a:t>ενός αεροσκάφους που </a:t>
                </a:r>
                <a:r>
                  <a:rPr lang="en-US" sz="1800" dirty="0"/>
                  <a:t/>
                </a:r>
                <a:br>
                  <a:rPr lang="en-US" sz="1800" dirty="0"/>
                </a:br>
                <a:r>
                  <a:rPr lang="el-GR" sz="1800" dirty="0"/>
                  <a:t>μπαίνει σε οριζόντια κυκλική στροφή με </a:t>
                </a:r>
                <a:r>
                  <a:rPr lang="en-US" sz="1800" dirty="0"/>
                  <a:t/>
                </a:r>
                <a:br>
                  <a:rPr lang="en-US" sz="1800" dirty="0"/>
                </a:br>
                <a:r>
                  <a:rPr lang="el-GR" sz="1800" dirty="0"/>
                  <a:t>ταχύτητα</a:t>
                </a:r>
                <a:r>
                  <a:rPr lang="en-US" sz="1800" dirty="0"/>
                  <a:t> </a:t>
                </a:r>
                <a14:m>
                  <m:oMath xmlns:m="http://schemas.openxmlformats.org/officeDocument/2006/math">
                    <m:sSub>
                      <m:sSubPr>
                        <m:ctrlPr>
                          <a:rPr lang="en-US" sz="1800" i="1" dirty="0" smtClean="0">
                            <a:latin typeface="Cambria Math" panose="02040503050406030204" pitchFamily="18" charset="0"/>
                          </a:rPr>
                        </m:ctrlPr>
                      </m:sSubPr>
                      <m:e>
                        <m:acc>
                          <m:accPr>
                            <m:chr m:val="⃗"/>
                            <m:ctrlPr>
                              <a:rPr lang="el-GR" sz="1800" i="1" smtClean="0">
                                <a:latin typeface="Cambria Math" panose="02040503050406030204" pitchFamily="18" charset="0"/>
                              </a:rPr>
                            </m:ctrlPr>
                          </m:accPr>
                          <m:e>
                            <m:r>
                              <a:rPr lang="en-US" sz="1800" b="0" i="1" smtClean="0">
                                <a:latin typeface="Cambria Math" panose="02040503050406030204" pitchFamily="18" charset="0"/>
                              </a:rPr>
                              <m:t>𝑣</m:t>
                            </m:r>
                          </m:e>
                        </m:acc>
                      </m:e>
                      <m:sub>
                        <m:r>
                          <a:rPr lang="en-US" sz="1800" b="0" i="1" dirty="0" smtClean="0">
                            <a:latin typeface="Cambria Math" panose="02040503050406030204" pitchFamily="18" charset="0"/>
                          </a:rPr>
                          <m:t>𝑖</m:t>
                        </m:r>
                      </m:sub>
                    </m:sSub>
                    <m:r>
                      <a:rPr lang="en-US" sz="1800" b="0" i="1" dirty="0" smtClean="0">
                        <a:latin typeface="Cambria Math" panose="02040503050406030204" pitchFamily="18" charset="0"/>
                      </a:rPr>
                      <m:t>=400</m:t>
                    </m:r>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𝑖</m:t>
                        </m:r>
                      </m:e>
                    </m:acc>
                    <m:r>
                      <a:rPr lang="en-US" sz="1800" b="0" i="1" dirty="0" smtClean="0">
                        <a:latin typeface="Cambria Math" panose="02040503050406030204" pitchFamily="18" charset="0"/>
                      </a:rPr>
                      <m:t>+500 </m:t>
                    </m:r>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𝑗</m:t>
                        </m:r>
                      </m:e>
                    </m:acc>
                  </m:oMath>
                </a14:m>
                <a:r>
                  <a:rPr lang="en-US" sz="1400" dirty="0"/>
                  <a:t> </a:t>
                </a:r>
                <a:r>
                  <a:rPr lang="en-US" sz="1800" dirty="0"/>
                  <a:t>m/s </a:t>
                </a:r>
                <a:r>
                  <a:rPr lang="el-GR" sz="1800" dirty="0"/>
                  <a:t>για χρόνο</a:t>
                </a:r>
                <a:r>
                  <a:rPr lang="en-US" sz="1800" dirty="0"/>
                  <a:t/>
                </a:r>
                <a:br>
                  <a:rPr lang="en-US" sz="1800" dirty="0"/>
                </a:br>
                <a14:m>
                  <m:oMath xmlns:m="http://schemas.openxmlformats.org/officeDocument/2006/math">
                    <m:r>
                      <a:rPr lang="en-US" sz="1800" i="1" dirty="0" smtClean="0">
                        <a:latin typeface="Cambria Math" panose="02040503050406030204" pitchFamily="18" charset="0"/>
                      </a:rPr>
                      <m:t>𝑡</m:t>
                    </m:r>
                    <m:r>
                      <a:rPr lang="en-US" sz="1800" i="1" dirty="0" smtClean="0">
                        <a:latin typeface="Cambria Math" panose="02040503050406030204" pitchFamily="18" charset="0"/>
                      </a:rPr>
                      <m:t>=24 </m:t>
                    </m:r>
                  </m:oMath>
                </a14:m>
                <a:r>
                  <a:rPr lang="en-US" sz="1800" dirty="0"/>
                  <a:t>s </a:t>
                </a:r>
                <a:r>
                  <a:rPr lang="el-GR" sz="1800" dirty="0"/>
                  <a:t>και βγαίνει από τη στροφή</a:t>
                </a:r>
                <a:r>
                  <a:rPr lang="en-US" sz="1800" dirty="0"/>
                  <a:t> </a:t>
                </a:r>
                <a:r>
                  <a:rPr lang="el-GR" sz="1800" dirty="0"/>
                  <a:t>(πριν</a:t>
                </a:r>
                <a:br>
                  <a:rPr lang="el-GR" sz="1800" dirty="0"/>
                </a:br>
                <a:r>
                  <a:rPr lang="el-GR" sz="1800" dirty="0"/>
                  <a:t>«κλείσει» πλήρη κύκλο) με ταχύτητα </a:t>
                </a:r>
                <a:r>
                  <a:rPr lang="el-GR" sz="1800" i="1" dirty="0">
                    <a:solidFill>
                      <a:schemeClr val="bg2">
                        <a:lumMod val="25000"/>
                      </a:schemeClr>
                    </a:solidFill>
                    <a:latin typeface="Cambria Math" panose="02040503050406030204" pitchFamily="18" charset="0"/>
                  </a:rPr>
                  <a:t/>
                </a:r>
                <a:br>
                  <a:rPr lang="el-GR" sz="1800" i="1" dirty="0">
                    <a:solidFill>
                      <a:schemeClr val="bg2">
                        <a:lumMod val="25000"/>
                      </a:schemeClr>
                    </a:solidFill>
                    <a:latin typeface="Cambria Math" panose="02040503050406030204" pitchFamily="18" charset="0"/>
                  </a:rPr>
                </a:br>
                <a14:m>
                  <m:oMath xmlns:m="http://schemas.openxmlformats.org/officeDocument/2006/math">
                    <m:sSub>
                      <m:sSubPr>
                        <m:ctrlPr>
                          <a:rPr lang="en-US" sz="1800" i="1" dirty="0" smtClean="0">
                            <a:solidFill>
                              <a:schemeClr val="bg2">
                                <a:lumMod val="25000"/>
                              </a:schemeClr>
                            </a:solidFill>
                            <a:latin typeface="Cambria Math" panose="02040503050406030204" pitchFamily="18" charset="0"/>
                          </a:rPr>
                        </m:ctrlPr>
                      </m:sSubPr>
                      <m:e>
                        <m:acc>
                          <m:accPr>
                            <m:chr m:val="⃗"/>
                            <m:ctrlPr>
                              <a:rPr lang="el-GR" sz="1800" i="1">
                                <a:solidFill>
                                  <a:schemeClr val="bg2">
                                    <a:lumMod val="25000"/>
                                  </a:schemeClr>
                                </a:solidFill>
                                <a:latin typeface="Cambria Math" panose="02040503050406030204" pitchFamily="18" charset="0"/>
                              </a:rPr>
                            </m:ctrlPr>
                          </m:accPr>
                          <m:e>
                            <m:r>
                              <a:rPr lang="en-US" sz="1800" i="1">
                                <a:solidFill>
                                  <a:schemeClr val="bg2">
                                    <a:lumMod val="25000"/>
                                  </a:schemeClr>
                                </a:solidFill>
                                <a:latin typeface="Cambria Math" panose="02040503050406030204" pitchFamily="18" charset="0"/>
                              </a:rPr>
                              <m:t>𝑣</m:t>
                            </m:r>
                          </m:e>
                        </m:acc>
                      </m:e>
                      <m:sub>
                        <m:r>
                          <a:rPr lang="en-US" sz="1800" b="0" i="1" dirty="0" smtClean="0">
                            <a:solidFill>
                              <a:schemeClr val="bg2">
                                <a:lumMod val="25000"/>
                              </a:schemeClr>
                            </a:solidFill>
                            <a:latin typeface="Cambria Math" panose="02040503050406030204" pitchFamily="18" charset="0"/>
                          </a:rPr>
                          <m:t>𝑓</m:t>
                        </m:r>
                      </m:sub>
                    </m:sSub>
                    <m:r>
                      <a:rPr lang="en-US" sz="1800" i="1" dirty="0">
                        <a:solidFill>
                          <a:schemeClr val="bg2">
                            <a:lumMod val="25000"/>
                          </a:schemeClr>
                        </a:solidFill>
                        <a:latin typeface="Cambria Math" panose="02040503050406030204" pitchFamily="18" charset="0"/>
                      </a:rPr>
                      <m:t>=</m:t>
                    </m:r>
                    <m:r>
                      <a:rPr lang="el-GR" sz="1800" b="0" i="1" dirty="0" smtClean="0">
                        <a:solidFill>
                          <a:schemeClr val="bg2">
                            <a:lumMod val="25000"/>
                          </a:schemeClr>
                        </a:solidFill>
                        <a:latin typeface="Cambria Math" panose="02040503050406030204" pitchFamily="18" charset="0"/>
                      </a:rPr>
                      <m:t>−</m:t>
                    </m:r>
                    <m:r>
                      <a:rPr lang="en-US" sz="1800" i="1" dirty="0">
                        <a:solidFill>
                          <a:schemeClr val="bg2">
                            <a:lumMod val="25000"/>
                          </a:schemeClr>
                        </a:solidFill>
                        <a:latin typeface="Cambria Math" panose="02040503050406030204" pitchFamily="18" charset="0"/>
                      </a:rPr>
                      <m:t>400</m:t>
                    </m:r>
                    <m:acc>
                      <m:accPr>
                        <m:chr m:val="⃗"/>
                        <m:ctrlPr>
                          <a:rPr lang="en-US" sz="1800" i="1" dirty="0">
                            <a:solidFill>
                              <a:schemeClr val="bg2">
                                <a:lumMod val="25000"/>
                              </a:schemeClr>
                            </a:solidFill>
                            <a:latin typeface="Cambria Math" panose="02040503050406030204" pitchFamily="18" charset="0"/>
                          </a:rPr>
                        </m:ctrlPr>
                      </m:accPr>
                      <m:e>
                        <m:r>
                          <a:rPr lang="en-US" sz="1800" i="1" dirty="0">
                            <a:solidFill>
                              <a:schemeClr val="bg2">
                                <a:lumMod val="25000"/>
                              </a:schemeClr>
                            </a:solidFill>
                            <a:latin typeface="Cambria Math" panose="02040503050406030204" pitchFamily="18" charset="0"/>
                          </a:rPr>
                          <m:t>𝑖</m:t>
                        </m:r>
                      </m:e>
                    </m:acc>
                    <m:r>
                      <a:rPr lang="el-GR" sz="1800" b="0" i="1" dirty="0" smtClean="0">
                        <a:solidFill>
                          <a:schemeClr val="bg2">
                            <a:lumMod val="25000"/>
                          </a:schemeClr>
                        </a:solidFill>
                        <a:latin typeface="Cambria Math" panose="02040503050406030204" pitchFamily="18" charset="0"/>
                      </a:rPr>
                      <m:t>−</m:t>
                    </m:r>
                    <m:r>
                      <a:rPr lang="en-US" sz="1800" i="1" dirty="0">
                        <a:solidFill>
                          <a:schemeClr val="bg2">
                            <a:lumMod val="25000"/>
                          </a:schemeClr>
                        </a:solidFill>
                        <a:latin typeface="Cambria Math" panose="02040503050406030204" pitchFamily="18" charset="0"/>
                      </a:rPr>
                      <m:t>500 </m:t>
                    </m:r>
                    <m:acc>
                      <m:accPr>
                        <m:chr m:val="⃗"/>
                        <m:ctrlPr>
                          <a:rPr lang="en-US" sz="1800" i="1" dirty="0">
                            <a:solidFill>
                              <a:schemeClr val="bg2">
                                <a:lumMod val="25000"/>
                              </a:schemeClr>
                            </a:solidFill>
                            <a:latin typeface="Cambria Math" panose="02040503050406030204" pitchFamily="18" charset="0"/>
                          </a:rPr>
                        </m:ctrlPr>
                      </m:accPr>
                      <m:e>
                        <m:r>
                          <a:rPr lang="en-US" sz="1800" i="1" dirty="0">
                            <a:solidFill>
                              <a:schemeClr val="bg2">
                                <a:lumMod val="25000"/>
                              </a:schemeClr>
                            </a:solidFill>
                            <a:latin typeface="Cambria Math" panose="02040503050406030204" pitchFamily="18" charset="0"/>
                          </a:rPr>
                          <m:t>𝑗</m:t>
                        </m:r>
                      </m:e>
                    </m:acc>
                  </m:oMath>
                </a14:m>
                <a:r>
                  <a:rPr lang="en-US" sz="1400" dirty="0">
                    <a:solidFill>
                      <a:schemeClr val="bg2">
                        <a:lumMod val="25000"/>
                      </a:schemeClr>
                    </a:solidFill>
                  </a:rPr>
                  <a:t> </a:t>
                </a:r>
                <a:r>
                  <a:rPr lang="en-US" sz="1800" dirty="0">
                    <a:solidFill>
                      <a:schemeClr val="bg2">
                        <a:lumMod val="25000"/>
                      </a:schemeClr>
                    </a:solidFill>
                  </a:rPr>
                  <a:t>m/s </a:t>
                </a:r>
                <a:r>
                  <a:rPr lang="el-GR" sz="1800" dirty="0">
                    <a:solidFill>
                      <a:schemeClr val="bg2">
                        <a:lumMod val="25000"/>
                      </a:schemeClr>
                    </a:solidFill>
                  </a:rPr>
                  <a:t>?</a:t>
                </a:r>
                <a:endParaRPr lang="en-US" sz="1400" dirty="0">
                  <a:solidFill>
                    <a:schemeClr val="bg2">
                      <a:lumMod val="25000"/>
                    </a:schemeClr>
                  </a:solidFill>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567108" cy="4153348"/>
              </a:xfrm>
              <a:blipFill>
                <a:blip r:embed="rId4"/>
                <a:stretch>
                  <a:fillRect t="-1175" b="-734"/>
                </a:stretch>
              </a:blipFill>
            </p:spPr>
            <p:txBody>
              <a:bodyPr/>
              <a:lstStyle/>
              <a:p>
                <a:r>
                  <a:rPr lang="en-US">
                    <a:noFill/>
                  </a:rPr>
                  <a:t> </a:t>
                </a:r>
              </a:p>
            </p:txBody>
          </p:sp>
        </mc:Fallback>
      </mc:AlternateContent>
      <p:sp>
        <p:nvSpPr>
          <p:cNvPr id="4" name="Oval 3"/>
          <p:cNvSpPr/>
          <p:nvPr/>
        </p:nvSpPr>
        <p:spPr>
          <a:xfrm>
            <a:off x="6454913" y="4412225"/>
            <a:ext cx="1447800" cy="1398166"/>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Arrow Connector 5"/>
          <p:cNvCxnSpPr>
            <a:stCxn id="4" idx="1"/>
          </p:cNvCxnSpPr>
          <p:nvPr/>
        </p:nvCxnSpPr>
        <p:spPr>
          <a:xfrm flipV="1">
            <a:off x="6666938" y="3990852"/>
            <a:ext cx="738287" cy="6261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7484392" y="3890007"/>
                <a:ext cx="206296"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484392" y="3890007"/>
                <a:ext cx="206296" cy="276999"/>
              </a:xfrm>
              <a:prstGeom prst="rect">
                <a:avLst/>
              </a:prstGeom>
              <a:blipFill>
                <a:blip r:embed="rId5"/>
                <a:stretch>
                  <a:fillRect l="-29412" r="-23529" b="-17391"/>
                </a:stretch>
              </a:blipFill>
            </p:spPr>
            <p:txBody>
              <a:bodyPr/>
              <a:lstStyle/>
              <a:p>
                <a:r>
                  <a:rPr lang="en-US">
                    <a:noFill/>
                  </a:rPr>
                  <a:t> </a:t>
                </a:r>
              </a:p>
            </p:txBody>
          </p:sp>
        </mc:Fallback>
      </mc:AlternateContent>
      <p:cxnSp>
        <p:nvCxnSpPr>
          <p:cNvPr id="10" name="Straight Arrow Connector 9"/>
          <p:cNvCxnSpPr/>
          <p:nvPr/>
        </p:nvCxnSpPr>
        <p:spPr>
          <a:xfrm flipH="1">
            <a:off x="6956878" y="5597639"/>
            <a:ext cx="746009" cy="7175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6707864" y="6015148"/>
                <a:ext cx="206296" cy="29924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707864" y="6015148"/>
                <a:ext cx="206296" cy="299249"/>
              </a:xfrm>
              <a:prstGeom prst="rect">
                <a:avLst/>
              </a:prstGeom>
              <a:blipFill>
                <a:blip r:embed="rId6"/>
                <a:stretch>
                  <a:fillRect l="-29412" r="-47059" b="-28571"/>
                </a:stretch>
              </a:blipFill>
            </p:spPr>
            <p:txBody>
              <a:bodyPr/>
              <a:lstStyle/>
              <a:p>
                <a:r>
                  <a:rPr lang="en-US">
                    <a:noFill/>
                  </a:rPr>
                  <a:t> </a:t>
                </a:r>
              </a:p>
            </p:txBody>
          </p:sp>
        </mc:Fallback>
      </mc:AlternateContent>
      <p:cxnSp>
        <p:nvCxnSpPr>
          <p:cNvPr id="21" name="Straight Connector 20"/>
          <p:cNvCxnSpPr>
            <a:stCxn id="4" idx="1"/>
            <a:endCxn id="4" idx="5"/>
          </p:cNvCxnSpPr>
          <p:nvPr/>
        </p:nvCxnSpPr>
        <p:spPr>
          <a:xfrm>
            <a:off x="6666938" y="4616982"/>
            <a:ext cx="1023750" cy="98865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583920" y="4393080"/>
              <a:ext cx="7347960" cy="1914480"/>
            </p14:xfrm>
          </p:contentPart>
        </mc:Choice>
        <mc:Fallback xmlns="">
          <p:pic>
            <p:nvPicPr>
              <p:cNvPr id="5" name="Ink 4"/>
              <p:cNvPicPr/>
              <p:nvPr/>
            </p:nvPicPr>
            <p:blipFill>
              <a:blip r:embed="rId8"/>
              <a:stretch>
                <a:fillRect/>
              </a:stretch>
            </p:blipFill>
            <p:spPr>
              <a:xfrm>
                <a:off x="575280" y="4384080"/>
                <a:ext cx="7366680" cy="1932120"/>
              </a:xfrm>
              <a:prstGeom prst="rect">
                <a:avLst/>
              </a:prstGeom>
            </p:spPr>
          </p:pic>
        </mc:Fallback>
      </mc:AlternateContent>
    </p:spTree>
    <p:extLst>
      <p:ext uri="{BB962C8B-B14F-4D97-AF65-F5344CB8AC3E}">
        <p14:creationId xmlns:p14="http://schemas.microsoft.com/office/powerpoint/2010/main" val="157797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3"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0" fill="hold"/>
                                        <p:tgtEl>
                                          <p:spTgt spid="5"/>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567108" cy="4153348"/>
              </a:xfrm>
            </p:spPr>
            <p:txBody>
              <a:bodyPr>
                <a:normAutofit/>
              </a:bodyPr>
              <a:lstStyle/>
              <a:p>
                <a:r>
                  <a:rPr lang="el-GR" b="1" u="sng" dirty="0"/>
                  <a:t>Παράδειγμα – Λύση:</a:t>
                </a:r>
              </a:p>
              <a:p>
                <a:pPr lvl="1"/>
                <a:r>
                  <a:rPr lang="el-GR" sz="1800" dirty="0"/>
                  <a:t>Ποιο είναι το μέτρο της επιτάχυνσης (σε μονάδες </a:t>
                </a:r>
                <a14:m>
                  <m:oMath xmlns:m="http://schemas.openxmlformats.org/officeDocument/2006/math">
                    <m:r>
                      <a:rPr lang="en-US" sz="1800" i="1" dirty="0" smtClean="0">
                        <a:latin typeface="Cambria Math" panose="02040503050406030204" pitchFamily="18" charset="0"/>
                      </a:rPr>
                      <m:t>𝑔</m:t>
                    </m:r>
                  </m:oMath>
                </a14:m>
                <a:r>
                  <a:rPr lang="en-US" sz="1800" dirty="0"/>
                  <a:t>) </a:t>
                </a:r>
                <a:r>
                  <a:rPr lang="el-GR" sz="1800" dirty="0"/>
                  <a:t>ενός αεροσκάφους που μπαίνει σε οριζόντια κυκλική στροφή με ταχύτητα</a:t>
                </a:r>
                <a:r>
                  <a:rPr lang="en-US" sz="1800" dirty="0"/>
                  <a:t> </a:t>
                </a:r>
                <a14:m>
                  <m:oMath xmlns:m="http://schemas.openxmlformats.org/officeDocument/2006/math">
                    <m:sSub>
                      <m:sSubPr>
                        <m:ctrlPr>
                          <a:rPr lang="en-US" sz="1800" i="1" dirty="0" smtClean="0">
                            <a:latin typeface="Cambria Math" panose="02040503050406030204" pitchFamily="18" charset="0"/>
                          </a:rPr>
                        </m:ctrlPr>
                      </m:sSubPr>
                      <m:e>
                        <m:acc>
                          <m:accPr>
                            <m:chr m:val="⃗"/>
                            <m:ctrlPr>
                              <a:rPr lang="el-GR" sz="1800" i="1" smtClean="0">
                                <a:latin typeface="Cambria Math" panose="02040503050406030204" pitchFamily="18" charset="0"/>
                              </a:rPr>
                            </m:ctrlPr>
                          </m:accPr>
                          <m:e>
                            <m:r>
                              <a:rPr lang="en-US" sz="1800" b="0" i="1" smtClean="0">
                                <a:latin typeface="Cambria Math" panose="02040503050406030204" pitchFamily="18" charset="0"/>
                              </a:rPr>
                              <m:t>𝑣</m:t>
                            </m:r>
                          </m:e>
                        </m:acc>
                      </m:e>
                      <m:sub>
                        <m:r>
                          <a:rPr lang="en-US" sz="1800" b="0" i="1" dirty="0" smtClean="0">
                            <a:latin typeface="Cambria Math" panose="02040503050406030204" pitchFamily="18" charset="0"/>
                          </a:rPr>
                          <m:t>𝑖</m:t>
                        </m:r>
                      </m:sub>
                    </m:sSub>
                    <m:r>
                      <a:rPr lang="en-US" sz="1800" b="0" i="1" dirty="0" smtClean="0">
                        <a:latin typeface="Cambria Math" panose="02040503050406030204" pitchFamily="18" charset="0"/>
                      </a:rPr>
                      <m:t>=400</m:t>
                    </m:r>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𝑖</m:t>
                        </m:r>
                      </m:e>
                    </m:acc>
                    <m:r>
                      <a:rPr lang="en-US" sz="1800" b="0" i="1" dirty="0" smtClean="0">
                        <a:latin typeface="Cambria Math" panose="02040503050406030204" pitchFamily="18" charset="0"/>
                      </a:rPr>
                      <m:t>+500 </m:t>
                    </m:r>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𝑗</m:t>
                        </m:r>
                      </m:e>
                    </m:acc>
                  </m:oMath>
                </a14:m>
                <a:r>
                  <a:rPr lang="en-US" sz="1400" dirty="0"/>
                  <a:t> </a:t>
                </a:r>
                <a:r>
                  <a:rPr lang="en-US" sz="1800" dirty="0"/>
                  <a:t>m/s </a:t>
                </a:r>
                <a:r>
                  <a:rPr lang="el-GR" sz="1800" dirty="0"/>
                  <a:t>για χρόνο </a:t>
                </a:r>
                <a14:m>
                  <m:oMath xmlns:m="http://schemas.openxmlformats.org/officeDocument/2006/math">
                    <m:r>
                      <a:rPr lang="en-US" sz="1800" i="1" dirty="0" smtClean="0">
                        <a:latin typeface="Cambria Math" panose="02040503050406030204" pitchFamily="18" charset="0"/>
                      </a:rPr>
                      <m:t>𝑡</m:t>
                    </m:r>
                    <m:r>
                      <a:rPr lang="en-US" sz="1800" i="1" dirty="0" smtClean="0">
                        <a:latin typeface="Cambria Math" panose="02040503050406030204" pitchFamily="18" charset="0"/>
                      </a:rPr>
                      <m:t> = 24 </m:t>
                    </m:r>
                  </m:oMath>
                </a14:m>
                <a:r>
                  <a:rPr lang="en-US" sz="1800" dirty="0"/>
                  <a:t>s </a:t>
                </a:r>
                <a:r>
                  <a:rPr lang="el-GR" sz="1800" dirty="0"/>
                  <a:t>και βγαίνει από τη στροφή (πριν</a:t>
                </a:r>
                <a:br>
                  <a:rPr lang="el-GR" sz="1800" dirty="0"/>
                </a:br>
                <a:r>
                  <a:rPr lang="el-GR" sz="1800" dirty="0"/>
                  <a:t>«κλείσει» πλήρη κύκλο) με ταχύτητα </a:t>
                </a:r>
                <a14:m>
                  <m:oMath xmlns:m="http://schemas.openxmlformats.org/officeDocument/2006/math">
                    <m:sSub>
                      <m:sSubPr>
                        <m:ctrlPr>
                          <a:rPr lang="en-US" sz="1800" i="1" dirty="0" smtClean="0">
                            <a:solidFill>
                              <a:schemeClr val="bg2">
                                <a:lumMod val="25000"/>
                              </a:schemeClr>
                            </a:solidFill>
                            <a:latin typeface="Cambria Math" panose="02040503050406030204" pitchFamily="18" charset="0"/>
                          </a:rPr>
                        </m:ctrlPr>
                      </m:sSubPr>
                      <m:e>
                        <m:acc>
                          <m:accPr>
                            <m:chr m:val="⃗"/>
                            <m:ctrlPr>
                              <a:rPr lang="el-GR" sz="1800" i="1">
                                <a:solidFill>
                                  <a:schemeClr val="bg2">
                                    <a:lumMod val="25000"/>
                                  </a:schemeClr>
                                </a:solidFill>
                                <a:latin typeface="Cambria Math" panose="02040503050406030204" pitchFamily="18" charset="0"/>
                              </a:rPr>
                            </m:ctrlPr>
                          </m:accPr>
                          <m:e>
                            <m:r>
                              <a:rPr lang="en-US" sz="1800" i="1">
                                <a:solidFill>
                                  <a:schemeClr val="bg2">
                                    <a:lumMod val="25000"/>
                                  </a:schemeClr>
                                </a:solidFill>
                                <a:latin typeface="Cambria Math" panose="02040503050406030204" pitchFamily="18" charset="0"/>
                              </a:rPr>
                              <m:t>𝑣</m:t>
                            </m:r>
                          </m:e>
                        </m:acc>
                      </m:e>
                      <m:sub>
                        <m:r>
                          <a:rPr lang="en-US" sz="1800" b="0" i="1" smtClean="0">
                            <a:solidFill>
                              <a:schemeClr val="bg2">
                                <a:lumMod val="25000"/>
                              </a:schemeClr>
                            </a:solidFill>
                            <a:latin typeface="Cambria Math" panose="02040503050406030204" pitchFamily="18" charset="0"/>
                          </a:rPr>
                          <m:t>𝑓</m:t>
                        </m:r>
                      </m:sub>
                    </m:sSub>
                    <m:r>
                      <a:rPr lang="en-US" sz="1800" i="1" dirty="0">
                        <a:solidFill>
                          <a:schemeClr val="bg2">
                            <a:lumMod val="25000"/>
                          </a:schemeClr>
                        </a:solidFill>
                        <a:latin typeface="Cambria Math" panose="02040503050406030204" pitchFamily="18" charset="0"/>
                      </a:rPr>
                      <m:t>=</m:t>
                    </m:r>
                    <m:r>
                      <a:rPr lang="el-GR" sz="1800" b="0" i="1" dirty="0" smtClean="0">
                        <a:solidFill>
                          <a:schemeClr val="bg2">
                            <a:lumMod val="25000"/>
                          </a:schemeClr>
                        </a:solidFill>
                        <a:latin typeface="Cambria Math" panose="02040503050406030204" pitchFamily="18" charset="0"/>
                      </a:rPr>
                      <m:t>−</m:t>
                    </m:r>
                    <m:r>
                      <a:rPr lang="en-US" sz="1800" i="1" dirty="0">
                        <a:solidFill>
                          <a:schemeClr val="bg2">
                            <a:lumMod val="25000"/>
                          </a:schemeClr>
                        </a:solidFill>
                        <a:latin typeface="Cambria Math" panose="02040503050406030204" pitchFamily="18" charset="0"/>
                      </a:rPr>
                      <m:t>400</m:t>
                    </m:r>
                    <m:acc>
                      <m:accPr>
                        <m:chr m:val="⃗"/>
                        <m:ctrlPr>
                          <a:rPr lang="en-US" sz="1800" i="1" dirty="0">
                            <a:solidFill>
                              <a:schemeClr val="bg2">
                                <a:lumMod val="25000"/>
                              </a:schemeClr>
                            </a:solidFill>
                            <a:latin typeface="Cambria Math" panose="02040503050406030204" pitchFamily="18" charset="0"/>
                          </a:rPr>
                        </m:ctrlPr>
                      </m:accPr>
                      <m:e>
                        <m:r>
                          <a:rPr lang="en-US" sz="1800" i="1" dirty="0">
                            <a:solidFill>
                              <a:schemeClr val="bg2">
                                <a:lumMod val="25000"/>
                              </a:schemeClr>
                            </a:solidFill>
                            <a:latin typeface="Cambria Math" panose="02040503050406030204" pitchFamily="18" charset="0"/>
                          </a:rPr>
                          <m:t>𝑖</m:t>
                        </m:r>
                      </m:e>
                    </m:acc>
                    <m:r>
                      <a:rPr lang="el-GR" sz="1800" b="0" i="1" dirty="0" smtClean="0">
                        <a:solidFill>
                          <a:schemeClr val="bg2">
                            <a:lumMod val="25000"/>
                          </a:schemeClr>
                        </a:solidFill>
                        <a:latin typeface="Cambria Math" panose="02040503050406030204" pitchFamily="18" charset="0"/>
                      </a:rPr>
                      <m:t>−</m:t>
                    </m:r>
                    <m:r>
                      <a:rPr lang="en-US" sz="1800" i="1" dirty="0">
                        <a:solidFill>
                          <a:schemeClr val="bg2">
                            <a:lumMod val="25000"/>
                          </a:schemeClr>
                        </a:solidFill>
                        <a:latin typeface="Cambria Math" panose="02040503050406030204" pitchFamily="18" charset="0"/>
                      </a:rPr>
                      <m:t>500 </m:t>
                    </m:r>
                    <m:acc>
                      <m:accPr>
                        <m:chr m:val="⃗"/>
                        <m:ctrlPr>
                          <a:rPr lang="en-US" sz="1800" i="1" dirty="0">
                            <a:solidFill>
                              <a:schemeClr val="bg2">
                                <a:lumMod val="25000"/>
                              </a:schemeClr>
                            </a:solidFill>
                            <a:latin typeface="Cambria Math" panose="02040503050406030204" pitchFamily="18" charset="0"/>
                          </a:rPr>
                        </m:ctrlPr>
                      </m:accPr>
                      <m:e>
                        <m:r>
                          <a:rPr lang="en-US" sz="1800" i="1" dirty="0">
                            <a:solidFill>
                              <a:schemeClr val="bg2">
                                <a:lumMod val="25000"/>
                              </a:schemeClr>
                            </a:solidFill>
                            <a:latin typeface="Cambria Math" panose="02040503050406030204" pitchFamily="18" charset="0"/>
                          </a:rPr>
                          <m:t>𝑗</m:t>
                        </m:r>
                      </m:e>
                    </m:acc>
                  </m:oMath>
                </a14:m>
                <a:r>
                  <a:rPr lang="en-US" sz="1400" dirty="0">
                    <a:solidFill>
                      <a:schemeClr val="bg2">
                        <a:lumMod val="25000"/>
                      </a:schemeClr>
                    </a:solidFill>
                  </a:rPr>
                  <a:t> </a:t>
                </a:r>
                <a:r>
                  <a:rPr lang="en-US" sz="1800" dirty="0">
                    <a:solidFill>
                      <a:schemeClr val="bg2">
                        <a:lumMod val="25000"/>
                      </a:schemeClr>
                    </a:solidFill>
                  </a:rPr>
                  <a:t>m/s </a:t>
                </a:r>
                <a:r>
                  <a:rPr lang="el-GR" sz="1800" dirty="0">
                    <a:solidFill>
                      <a:schemeClr val="bg2">
                        <a:lumMod val="25000"/>
                      </a:schemeClr>
                    </a:solidFill>
                  </a:rPr>
                  <a:t>?</a:t>
                </a:r>
                <a:endParaRPr lang="en-US" sz="1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567108" cy="4153348"/>
              </a:xfrm>
              <a:blipFill>
                <a:blip r:embed="rId3"/>
                <a:stretch>
                  <a:fillRect t="-1175" r="-967"/>
                </a:stretch>
              </a:blipFill>
            </p:spPr>
            <p:txBody>
              <a:bodyPr/>
              <a:lstStyle/>
              <a:p>
                <a:r>
                  <a:rPr lang="en-US">
                    <a:noFill/>
                  </a:rPr>
                  <a:t> </a:t>
                </a:r>
              </a:p>
            </p:txBody>
          </p:sp>
        </mc:Fallback>
      </mc:AlternateContent>
      <p:sp>
        <p:nvSpPr>
          <p:cNvPr id="5" name="Rectangle 4"/>
          <p:cNvSpPr/>
          <p:nvPr/>
        </p:nvSpPr>
        <p:spPr>
          <a:xfrm>
            <a:off x="3810000" y="6172200"/>
            <a:ext cx="57912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https://www.youtube.com/watch?v=XqckN5OchAI</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6705600" y="2667000"/>
            <a:ext cx="1828800" cy="2776296"/>
            <a:chOff x="6096000" y="3716843"/>
            <a:chExt cx="1828800" cy="2776296"/>
          </a:xfrm>
        </p:grpSpPr>
        <p:sp>
          <p:nvSpPr>
            <p:cNvPr id="7" name="Oval 6"/>
            <p:cNvSpPr/>
            <p:nvPr/>
          </p:nvSpPr>
          <p:spPr>
            <a:xfrm>
              <a:off x="6096000" y="4217566"/>
              <a:ext cx="1828800" cy="17526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p:cNvCxnSpPr>
              <a:stCxn id="7" idx="1"/>
            </p:cNvCxnSpPr>
            <p:nvPr/>
          </p:nvCxnSpPr>
          <p:spPr>
            <a:xfrm flipV="1">
              <a:off x="6363822" y="3810000"/>
              <a:ext cx="722778" cy="6642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7123291" y="3716843"/>
                  <a:ext cx="26058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123291" y="3716843"/>
                  <a:ext cx="260584" cy="276999"/>
                </a:xfrm>
                <a:prstGeom prst="rect">
                  <a:avLst/>
                </a:prstGeom>
                <a:blipFill rotWithShape="0">
                  <a:blip r:embed="rId5"/>
                  <a:stretch>
                    <a:fillRect l="-14286" r="-9524" b="-17778"/>
                  </a:stretch>
                </a:blipFill>
              </p:spPr>
              <p:txBody>
                <a:bodyPr/>
                <a:lstStyle/>
                <a:p>
                  <a:r>
                    <a:rPr lang="el-GR">
                      <a:noFill/>
                    </a:rPr>
                    <a:t> </a:t>
                  </a:r>
                </a:p>
              </p:txBody>
            </p:sp>
          </mc:Fallback>
        </mc:AlternateContent>
        <p:cxnSp>
          <p:nvCxnSpPr>
            <p:cNvPr id="10" name="Straight Arrow Connector 9"/>
            <p:cNvCxnSpPr/>
            <p:nvPr/>
          </p:nvCxnSpPr>
          <p:spPr>
            <a:xfrm flipH="1">
              <a:off x="6910969" y="5715118"/>
              <a:ext cx="746009" cy="7175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6650385" y="6193890"/>
                  <a:ext cx="260584" cy="29924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650385" y="6193890"/>
                  <a:ext cx="260584" cy="299249"/>
                </a:xfrm>
                <a:prstGeom prst="rect">
                  <a:avLst/>
                </a:prstGeom>
                <a:blipFill rotWithShape="0">
                  <a:blip r:embed="rId6"/>
                  <a:stretch>
                    <a:fillRect l="-18605" r="-20930" b="-28571"/>
                  </a:stretch>
                </a:blipFill>
              </p:spPr>
              <p:txBody>
                <a:bodyPr/>
                <a:lstStyle/>
                <a:p>
                  <a:r>
                    <a:rPr lang="el-GR">
                      <a:noFill/>
                    </a:rPr>
                    <a:t> </a:t>
                  </a:r>
                </a:p>
              </p:txBody>
            </p:sp>
          </mc:Fallback>
        </mc:AlternateContent>
        <p:cxnSp>
          <p:nvCxnSpPr>
            <p:cNvPr id="12" name="Straight Connector 11"/>
            <p:cNvCxnSpPr>
              <a:stCxn id="7" idx="1"/>
              <a:endCxn id="7" idx="5"/>
            </p:cNvCxnSpPr>
            <p:nvPr/>
          </p:nvCxnSpPr>
          <p:spPr>
            <a:xfrm>
              <a:off x="6363822" y="4474228"/>
              <a:ext cx="1293156" cy="123927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7">
            <p14:nvContentPartPr>
              <p14:cNvPr id="14" name="Ink 13"/>
              <p14:cNvContentPartPr/>
              <p14:nvPr/>
            </p14:nvContentPartPr>
            <p14:xfrm>
              <a:off x="7118640" y="3315960"/>
              <a:ext cx="1335960" cy="1178280"/>
            </p14:xfrm>
          </p:contentPart>
        </mc:Choice>
        <mc:Fallback xmlns="">
          <p:pic>
            <p:nvPicPr>
              <p:cNvPr id="14" name="Ink 13"/>
              <p:cNvPicPr/>
              <p:nvPr/>
            </p:nvPicPr>
            <p:blipFill>
              <a:blip r:embed="rId10"/>
              <a:stretch>
                <a:fillRect/>
              </a:stretch>
            </p:blipFill>
            <p:spPr>
              <a:xfrm>
                <a:off x="7112160" y="3309840"/>
                <a:ext cx="1350360" cy="1193400"/>
              </a:xfrm>
              <a:prstGeom prst="rect">
                <a:avLst/>
              </a:prstGeom>
            </p:spPr>
          </p:pic>
        </mc:Fallback>
      </mc:AlternateContent>
      <mc:AlternateContent xmlns:mc="http://schemas.openxmlformats.org/markup-compatibility/2006" xmlns:a14="http://schemas.microsoft.com/office/drawing/2010/main">
        <mc:Choice Requires="a14">
          <p:sp>
            <p:nvSpPr>
              <p:cNvPr id="13" name="Rectangular Callout 12"/>
              <p:cNvSpPr/>
              <p:nvPr/>
            </p:nvSpPr>
            <p:spPr>
              <a:xfrm>
                <a:off x="5791200" y="-19432"/>
                <a:ext cx="3352799" cy="914417"/>
              </a:xfrm>
              <a:prstGeom prst="wedgeRectCallout">
                <a:avLst>
                  <a:gd name="adj1" fmla="val -20833"/>
                  <a:gd name="adj2" fmla="val 76418"/>
                </a:avLst>
              </a:prstGeom>
              <a:solidFill>
                <a:srgbClr val="FFE5E5"/>
              </a:solidFill>
              <a:ln>
                <a:solidFill>
                  <a:srgbClr val="FF0000"/>
                </a:solidFill>
              </a:ln>
            </p:spPr>
            <p:txBody>
              <a:bodyPr wrap="square">
                <a:spAutoFit/>
              </a:bodyPr>
              <a:lstStyle/>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den>
                    </m:f>
                  </m:oMath>
                </a14:m>
                <a:endPar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Rectangular Callout 12"/>
              <p:cNvSpPr>
                <a:spLocks noRot="1" noChangeAspect="1" noMove="1" noResize="1" noEditPoints="1" noAdjustHandles="1" noChangeArrowheads="1" noChangeShapeType="1" noTextEdit="1"/>
              </p:cNvSpPr>
              <p:nvPr/>
            </p:nvSpPr>
            <p:spPr>
              <a:xfrm>
                <a:off x="5791200" y="-19432"/>
                <a:ext cx="3352799" cy="914417"/>
              </a:xfrm>
              <a:prstGeom prst="wedgeRectCallout">
                <a:avLst>
                  <a:gd name="adj1" fmla="val -20833"/>
                  <a:gd name="adj2" fmla="val 76418"/>
                </a:avLst>
              </a:prstGeom>
              <a:blipFill>
                <a:blip r:embed="rId11"/>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12">
            <p14:nvContentPartPr>
              <p14:cNvPr id="4" name="Ink 3"/>
              <p14:cNvContentPartPr/>
              <p14:nvPr/>
            </p14:nvContentPartPr>
            <p14:xfrm>
              <a:off x="631440" y="3098160"/>
              <a:ext cx="7099200" cy="3758040"/>
            </p14:xfrm>
          </p:contentPart>
        </mc:Choice>
        <mc:Fallback>
          <p:pic>
            <p:nvPicPr>
              <p:cNvPr id="4" name="Ink 3"/>
              <p:cNvPicPr/>
              <p:nvPr/>
            </p:nvPicPr>
            <p:blipFill>
              <a:blip r:embed="rId13"/>
              <a:stretch>
                <a:fillRect/>
              </a:stretch>
            </p:blipFill>
            <p:spPr>
              <a:xfrm>
                <a:off x="622080" y="3090240"/>
                <a:ext cx="7116840" cy="3775320"/>
              </a:xfrm>
              <a:prstGeom prst="rect">
                <a:avLst/>
              </a:prstGeom>
            </p:spPr>
          </p:pic>
        </mc:Fallback>
      </mc:AlternateContent>
    </p:spTree>
    <p:extLst>
      <p:ext uri="{BB962C8B-B14F-4D97-AF65-F5344CB8AC3E}">
        <p14:creationId xmlns:p14="http://schemas.microsoft.com/office/powerpoint/2010/main" val="210233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Διάλεξης</a:t>
            </a:r>
            <a:endParaRPr lang="el-GR" dirty="0"/>
          </a:p>
        </p:txBody>
      </p:sp>
    </p:spTree>
    <p:extLst>
      <p:ext uri="{BB962C8B-B14F-4D97-AF65-F5344CB8AC3E}">
        <p14:creationId xmlns:p14="http://schemas.microsoft.com/office/powerpoint/2010/main" val="4264293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872251" cy="5105400"/>
              </a:xfrm>
            </p:spPr>
            <p:txBody>
              <a:bodyPr>
                <a:normAutofit/>
              </a:bodyPr>
              <a:lstStyle/>
              <a:p>
                <a:r>
                  <a:rPr lang="el-GR" dirty="0"/>
                  <a:t>Ορίζουμε τη </a:t>
                </a:r>
                <a:r>
                  <a:rPr lang="el-GR" b="1" dirty="0">
                    <a:effectLst>
                      <a:outerShdw blurRad="38100" dist="38100" dir="2700000" algn="tl">
                        <a:srgbClr val="000000">
                          <a:alpha val="43137"/>
                        </a:srgbClr>
                      </a:outerShdw>
                    </a:effectLst>
                  </a:rPr>
                  <a:t>Μέση Ταχύτητα</a:t>
                </a:r>
                <a:r>
                  <a:rPr lang="el-GR" dirty="0"/>
                  <a:t> σε ένα χρονικό διάστημα </a:t>
                </a:r>
                <a14:m>
                  <m:oMath xmlns:m="http://schemas.openxmlformats.org/officeDocument/2006/math">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t</m:t>
                    </m:r>
                  </m:oMath>
                </a14:m>
                <a:r>
                  <a:rPr lang="en-US" dirty="0"/>
                  <a:t>:</a:t>
                </a:r>
                <a:endParaRPr lang="en-US" sz="1051" dirty="0"/>
              </a:p>
              <a:p>
                <a:pPr marL="68578" indent="0">
                  <a:buNone/>
                </a:pPr>
                <a:endParaRPr lang="en-US" sz="1200" i="1" dirty="0">
                  <a:latin typeface="Cambria Math" panose="02040503050406030204" pitchFamily="18" charset="0"/>
                </a:endParaRPr>
              </a:p>
              <a:p>
                <a:pPr marL="68578"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𝑣</m:t>
                              </m:r>
                            </m:e>
                          </m:acc>
                        </m:e>
                        <m:sub>
                          <m:r>
                            <a:rPr lang="en-US" b="0" i="1" smtClean="0">
                              <a:latin typeface="Cambria Math" panose="02040503050406030204" pitchFamily="18" charset="0"/>
                            </a:rPr>
                            <m:t>𝑎𝑣𝑔</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l-GR" b="0" i="0" smtClean="0">
                              <a:latin typeface="Cambria Math" panose="02040503050406030204" pitchFamily="18" charset="0"/>
                            </a:rPr>
                            <m:t>Δ</m:t>
                          </m:r>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𝑟</m:t>
                              </m:r>
                            </m:e>
                          </m:acc>
                        </m:num>
                        <m:den>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t</m:t>
                          </m:r>
                        </m:den>
                      </m:f>
                    </m:oMath>
                  </m:oMathPara>
                </a14:m>
                <a:endParaRPr lang="en-US" dirty="0"/>
              </a:p>
              <a:p>
                <a:pPr marL="68578" indent="0">
                  <a:buNone/>
                </a:pPr>
                <a:endParaRPr lang="en-US" sz="900" dirty="0"/>
              </a:p>
              <a:p>
                <a:r>
                  <a:rPr lang="el-GR" dirty="0"/>
                  <a:t>Διάνυσμα με ίδια διεύθυνση και φορά με το </a:t>
                </a:r>
                <a14:m>
                  <m:oMath xmlns:m="http://schemas.openxmlformats.org/officeDocument/2006/math">
                    <m:r>
                      <m:rPr>
                        <m:sty m:val="p"/>
                      </m:rPr>
                      <a:rPr lang="el-GR">
                        <a:latin typeface="Cambria Math" panose="02040503050406030204" pitchFamily="18" charset="0"/>
                      </a:rPr>
                      <m:t>Δ</m:t>
                    </m:r>
                    <m:acc>
                      <m:accPr>
                        <m:chr m:val="⃗"/>
                        <m:ctrlPr>
                          <a:rPr lang="el-GR" i="1">
                            <a:latin typeface="Cambria Math" panose="02040503050406030204" pitchFamily="18" charset="0"/>
                          </a:rPr>
                        </m:ctrlPr>
                      </m:accPr>
                      <m:e>
                        <m:r>
                          <a:rPr lang="en-US" i="1">
                            <a:latin typeface="Cambria Math" panose="02040503050406030204" pitchFamily="18" charset="0"/>
                          </a:rPr>
                          <m:t>𝑟</m:t>
                        </m:r>
                      </m:e>
                    </m:acc>
                  </m:oMath>
                </a14:m>
                <a:endParaRPr lang="el-GR" dirty="0"/>
              </a:p>
              <a:p>
                <a:pPr lvl="1"/>
                <a:r>
                  <a:rPr lang="el-GR" dirty="0"/>
                  <a:t>Θυμηθείτε από την κίνηση σε μια διάσταση:</a:t>
                </a:r>
                <a:endParaRPr lang="en-US" dirty="0"/>
              </a:p>
              <a:p>
                <a:pPr marL="365751" lvl="1" indent="0">
                  <a:buNone/>
                </a:pPr>
                <a:endParaRPr lang="en-US" sz="1000" i="1" dirty="0">
                  <a:latin typeface="Cambria Math" panose="02040503050406030204" pitchFamily="18" charset="0"/>
                  <a:ea typeface="Cambria Math" panose="02040503050406030204" pitchFamily="18" charset="0"/>
                </a:endParaRPr>
              </a:p>
              <a:p>
                <a:pPr marL="365751" lvl="1"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ea typeface="Cambria Math" panose="02040503050406030204" pitchFamily="18" charset="0"/>
                            </a:rPr>
                          </m:ctrlPr>
                        </m:sSubPr>
                        <m:e>
                          <m:acc>
                            <m:accPr>
                              <m:chr m:val="⃗"/>
                              <m:ctrlPr>
                                <a:rPr lang="el-GR"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𝑢</m:t>
                              </m:r>
                            </m:e>
                          </m:acc>
                        </m:e>
                        <m:sub>
                          <m:r>
                            <a:rPr lang="en-US" i="1">
                              <a:latin typeface="Cambria Math" panose="02040503050406030204" pitchFamily="18" charset="0"/>
                              <a:ea typeface="Cambria Math" panose="02040503050406030204" pitchFamily="18" charset="0"/>
                            </a:rPr>
                            <m:t>𝑎𝑣𝑔</m:t>
                          </m:r>
                        </m:sub>
                      </m:sSub>
                      <m:r>
                        <a:rPr lang="el-GR"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m:rPr>
                              <m:sty m:val="p"/>
                            </m:rPr>
                            <a:rPr lang="el-GR">
                              <a:latin typeface="Cambria Math" panose="02040503050406030204" pitchFamily="18" charset="0"/>
                              <a:ea typeface="Cambria Math" panose="02040503050406030204" pitchFamily="18" charset="0"/>
                            </a:rPr>
                            <m:t>Δ</m:t>
                          </m:r>
                          <m:acc>
                            <m:accPr>
                              <m:chr m:val="⃗"/>
                              <m:ctrlPr>
                                <a:rPr lang="el-GR"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num>
                        <m:den>
                          <m:r>
                            <m:rPr>
                              <m:sty m:val="p"/>
                            </m:rPr>
                            <a:rPr lang="el-GR">
                              <a:latin typeface="Cambria Math" panose="02040503050406030204" pitchFamily="18" charset="0"/>
                              <a:ea typeface="Cambria Math" panose="02040503050406030204" pitchFamily="18" charset="0"/>
                            </a:rPr>
                            <m:t>Δ</m:t>
                          </m:r>
                          <m:r>
                            <m:rPr>
                              <m:sty m:val="p"/>
                            </m:rPr>
                            <a:rPr lang="en-US">
                              <a:latin typeface="Cambria Math" panose="02040503050406030204" pitchFamily="18" charset="0"/>
                              <a:ea typeface="Cambria Math" panose="02040503050406030204" pitchFamily="18" charset="0"/>
                            </a:rPr>
                            <m:t>t</m:t>
                          </m:r>
                        </m:den>
                      </m:f>
                    </m:oMath>
                  </m:oMathPara>
                </a14:m>
                <a:endParaRPr lang="en-US" dirty="0">
                  <a:ea typeface="Cambria Math" panose="02040503050406030204" pitchFamily="18" charset="0"/>
                </a:endParaRPr>
              </a:p>
              <a:p>
                <a:pPr marL="365751" lvl="1" indent="0">
                  <a:buNone/>
                </a:pPr>
                <a:endParaRPr lang="en-US" sz="1100" dirty="0"/>
              </a:p>
              <a:p>
                <a:r>
                  <a:rPr lang="el-GR" dirty="0"/>
                  <a:t>Διάνυσμα ανεξάρτητο της διαδρομής!</a:t>
                </a:r>
              </a:p>
              <a:p>
                <a:pPr lvl="1"/>
                <a:r>
                  <a:rPr lang="el-GR" dirty="0"/>
                  <a:t>Γιατί; Εξαρτάται μόνο από το </a:t>
                </a:r>
                <a14:m>
                  <m:oMath xmlns:m="http://schemas.openxmlformats.org/officeDocument/2006/math">
                    <m:r>
                      <m:rPr>
                        <m:sty m:val="p"/>
                      </m:rPr>
                      <a:rPr lang="el-GR">
                        <a:latin typeface="Cambria Math" panose="02040503050406030204" pitchFamily="18" charset="0"/>
                      </a:rPr>
                      <m:t>Δ</m:t>
                    </m:r>
                    <m:acc>
                      <m:accPr>
                        <m:chr m:val="⃗"/>
                        <m:ctrlPr>
                          <a:rPr lang="el-GR" i="1">
                            <a:latin typeface="Cambria Math" panose="02040503050406030204" pitchFamily="18" charset="0"/>
                          </a:rPr>
                        </m:ctrlPr>
                      </m:accPr>
                      <m:e>
                        <m:r>
                          <a:rPr lang="en-US" i="1">
                            <a:latin typeface="Cambria Math" panose="02040503050406030204" pitchFamily="18" charset="0"/>
                          </a:rPr>
                          <m:t>𝑟</m:t>
                        </m:r>
                      </m:e>
                    </m:acc>
                  </m:oMath>
                </a14:m>
                <a:endParaRPr lang="el-GR" dirty="0"/>
              </a:p>
              <a:p>
                <a:pPr lvl="2"/>
                <a:r>
                  <a:rPr lang="el-GR" dirty="0"/>
                  <a:t>Που εξαρτάται μόνο από την αρχική και την τελική θέση του σωματιδίου</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872251" cy="5105400"/>
              </a:xfrm>
              <a:blipFill>
                <a:blip r:embed="rId3"/>
                <a:stretch>
                  <a:fillRect t="-1074"/>
                </a:stretch>
              </a:blipFill>
            </p:spPr>
            <p:txBody>
              <a:bodyPr/>
              <a:lstStyle/>
              <a:p>
                <a:r>
                  <a:rPr lang="en-US">
                    <a:noFill/>
                  </a:rPr>
                  <a:t> </a:t>
                </a:r>
              </a:p>
            </p:txBody>
          </p:sp>
        </mc:Fallback>
      </mc:AlternateContent>
    </p:spTree>
    <p:extLst>
      <p:ext uri="{BB962C8B-B14F-4D97-AF65-F5344CB8AC3E}">
        <p14:creationId xmlns:p14="http://schemas.microsoft.com/office/powerpoint/2010/main" val="313448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4" y="1371600"/>
                <a:ext cx="7941623" cy="5334000"/>
              </a:xfrm>
            </p:spPr>
            <p:txBody>
              <a:bodyPr>
                <a:normAutofit lnSpcReduction="10000"/>
              </a:bodyPr>
              <a:lstStyle/>
              <a:p>
                <a:r>
                  <a:rPr lang="el-GR" dirty="0"/>
                  <a:t>Ας θεωρήσουμε ένα σωματίδιο που κινείται ανάμεσα σε 2 σημεία, Α και Β.</a:t>
                </a:r>
              </a:p>
              <a:p>
                <a:r>
                  <a:rPr lang="el-GR" dirty="0"/>
                  <a:t>Παρατηρούμε το</a:t>
                </a:r>
                <a:br>
                  <a:rPr lang="el-GR" dirty="0"/>
                </a:br>
                <a:r>
                  <a:rPr lang="el-GR" dirty="0"/>
                  <a:t>σωματίδιο σε όλο</a:t>
                </a:r>
                <a:r>
                  <a:rPr lang="en-US" dirty="0"/>
                  <a:t> </a:t>
                </a:r>
                <a:r>
                  <a:rPr lang="el-GR" dirty="0"/>
                  <a:t>και </a:t>
                </a:r>
                <a:r>
                  <a:rPr lang="en-US" dirty="0"/>
                  <a:t/>
                </a:r>
                <a:br>
                  <a:rPr lang="en-US" dirty="0"/>
                </a:br>
                <a:r>
                  <a:rPr lang="el-GR" dirty="0"/>
                  <a:t>μικρότερα χρονικά δια</a:t>
                </a:r>
                <a:r>
                  <a:rPr lang="en-US" dirty="0"/>
                  <a:t>-</a:t>
                </a:r>
                <a:br>
                  <a:rPr lang="en-US" dirty="0"/>
                </a:br>
                <a:r>
                  <a:rPr lang="el-GR" dirty="0" err="1"/>
                  <a:t>στήματα</a:t>
                </a:r>
                <a:r>
                  <a:rPr lang="en-US" dirty="0"/>
                  <a:t> </a:t>
                </a:r>
                <a:r>
                  <a:rPr lang="el-GR" dirty="0"/>
                  <a:t>(Β, Β’, Β’’)</a:t>
                </a:r>
              </a:p>
              <a:p>
                <a:r>
                  <a:rPr lang="el-GR" dirty="0"/>
                  <a:t>Η κατεύθυνση του </a:t>
                </a:r>
                <a14:m>
                  <m:oMath xmlns:m="http://schemas.openxmlformats.org/officeDocument/2006/math">
                    <m:r>
                      <m:rPr>
                        <m:sty m:val="p"/>
                      </m:rPr>
                      <a:rPr lang="el-GR">
                        <a:latin typeface="Cambria Math" panose="02040503050406030204" pitchFamily="18" charset="0"/>
                      </a:rPr>
                      <m:t>Δ</m:t>
                    </m:r>
                    <m:acc>
                      <m:accPr>
                        <m:chr m:val="⃗"/>
                        <m:ctrlPr>
                          <a:rPr lang="el-GR" i="1">
                            <a:latin typeface="Cambria Math" panose="02040503050406030204" pitchFamily="18" charset="0"/>
                          </a:rPr>
                        </m:ctrlPr>
                      </m:accPr>
                      <m:e>
                        <m:r>
                          <a:rPr lang="en-US" i="1">
                            <a:latin typeface="Cambria Math" panose="02040503050406030204" pitchFamily="18" charset="0"/>
                          </a:rPr>
                          <m:t>𝑟</m:t>
                        </m:r>
                      </m:e>
                    </m:acc>
                  </m:oMath>
                </a14:m>
                <a:r>
                  <a:rPr lang="el-GR" dirty="0"/>
                  <a:t/>
                </a:r>
                <a:br>
                  <a:rPr lang="el-GR" dirty="0"/>
                </a:br>
                <a:r>
                  <a:rPr lang="el-GR" dirty="0"/>
                  <a:t>πλησιάζει αυτήν της </a:t>
                </a:r>
                <a:br>
                  <a:rPr lang="el-GR" dirty="0"/>
                </a:br>
                <a:r>
                  <a:rPr lang="el-GR" dirty="0"/>
                  <a:t>εφαπτομένης της </a:t>
                </a:r>
                <a:br>
                  <a:rPr lang="el-GR" dirty="0"/>
                </a:br>
                <a:r>
                  <a:rPr lang="el-GR" dirty="0"/>
                  <a:t>διαδρομής στο σημείο Α.</a:t>
                </a:r>
              </a:p>
              <a:p>
                <a:r>
                  <a:rPr lang="el-GR" dirty="0"/>
                  <a:t>Όταν Β</a:t>
                </a:r>
                <a:r>
                  <a:rPr lang="el-GR" dirty="0">
                    <a:sym typeface="Wingdings" panose="05000000000000000000" pitchFamily="2" charset="2"/>
                  </a:rPr>
                  <a:t>Α, τότε η κλίση</a:t>
                </a:r>
                <a:br>
                  <a:rPr lang="el-GR" dirty="0">
                    <a:sym typeface="Wingdings" panose="05000000000000000000" pitchFamily="2" charset="2"/>
                  </a:rPr>
                </a:br>
                <a:r>
                  <a:rPr lang="el-GR" dirty="0">
                    <a:sym typeface="Wingdings" panose="05000000000000000000" pitchFamily="2" charset="2"/>
                  </a:rPr>
                  <a:t>της εφαπτομένης στο </a:t>
                </a:r>
                <a:br>
                  <a:rPr lang="el-GR" dirty="0">
                    <a:sym typeface="Wingdings" panose="05000000000000000000" pitchFamily="2" charset="2"/>
                  </a:rPr>
                </a:br>
                <a:r>
                  <a:rPr lang="el-GR" dirty="0">
                    <a:sym typeface="Wingdings" panose="05000000000000000000" pitchFamily="2" charset="2"/>
                  </a:rPr>
                  <a:t>σημείο Α μας δίνει τη</a:t>
                </a:r>
                <a:br>
                  <a:rPr lang="el-GR" dirty="0">
                    <a:sym typeface="Wingdings" panose="05000000000000000000" pitchFamily="2" charset="2"/>
                  </a:rPr>
                </a:br>
                <a:r>
                  <a:rPr lang="el-GR" b="1" dirty="0">
                    <a:sym typeface="Wingdings" panose="05000000000000000000" pitchFamily="2" charset="2"/>
                  </a:rPr>
                  <a:t>στιγμιαία ταχύτητα</a:t>
                </a:r>
                <a:endParaRPr lang="el-GR"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4" y="1371600"/>
                <a:ext cx="7941623" cy="5334000"/>
              </a:xfrm>
              <a:blipFill>
                <a:blip r:embed="rId2"/>
                <a:stretch>
                  <a:fillRect t="-1600"/>
                </a:stretch>
              </a:blipFill>
            </p:spPr>
            <p:txBody>
              <a:bodyPr/>
              <a:lstStyle/>
              <a:p>
                <a:r>
                  <a:rPr lang="en-US">
                    <a:noFill/>
                  </a:rPr>
                  <a:t> </a:t>
                </a:r>
              </a:p>
            </p:txBody>
          </p:sp>
        </mc:Fallback>
      </mc:AlternateContent>
      <p:pic>
        <p:nvPicPr>
          <p:cNvPr id="5" name="Εικόνα 4"/>
          <p:cNvPicPr>
            <a:picLocks noChangeAspect="1"/>
          </p:cNvPicPr>
          <p:nvPr/>
        </p:nvPicPr>
        <p:blipFill rotWithShape="1">
          <a:blip r:embed="rId3">
            <a:extLst>
              <a:ext uri="{28A0092B-C50C-407E-A947-70E740481C1C}">
                <a14:useLocalDpi xmlns:a14="http://schemas.microsoft.com/office/drawing/2010/main" val="0"/>
              </a:ext>
            </a:extLst>
          </a:blip>
          <a:srcRect l="3182" t="1685" r="1522"/>
          <a:stretch/>
        </p:blipFill>
        <p:spPr>
          <a:xfrm>
            <a:off x="4327023" y="2057402"/>
            <a:ext cx="4343400" cy="4446739"/>
          </a:xfrm>
          <a:prstGeom prst="rect">
            <a:avLst/>
          </a:prstGeom>
        </p:spPr>
      </p:pic>
    </p:spTree>
    <p:extLst>
      <p:ext uri="{BB962C8B-B14F-4D97-AF65-F5344CB8AC3E}">
        <p14:creationId xmlns:p14="http://schemas.microsoft.com/office/powerpoint/2010/main" val="148367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1" y="1371602"/>
                <a:ext cx="7490908" cy="5132539"/>
              </a:xfrm>
            </p:spPr>
            <p:txBody>
              <a:bodyPr>
                <a:normAutofit/>
              </a:bodyPr>
              <a:lstStyle/>
              <a:p>
                <a:r>
                  <a:rPr lang="el-GR" b="1" dirty="0">
                    <a:effectLst>
                      <a:outerShdw blurRad="38100" dist="38100" dir="2700000" algn="tl">
                        <a:srgbClr val="000000">
                          <a:alpha val="43137"/>
                        </a:srgbClr>
                      </a:outerShdw>
                    </a:effectLst>
                  </a:rPr>
                  <a:t>Στιγμιαία Ταχύτητα</a:t>
                </a:r>
                <a:endParaRPr lang="en-US" b="1" i="1" dirty="0">
                  <a:effectLst>
                    <a:outerShdw blurRad="38100" dist="38100" dir="2700000" algn="tl">
                      <a:srgbClr val="000000">
                        <a:alpha val="43137"/>
                      </a:srgbClr>
                    </a:outerShdw>
                  </a:effectLst>
                  <a:latin typeface="Cambria Math" panose="02040503050406030204" pitchFamily="18" charset="0"/>
                </a:endParaRPr>
              </a:p>
              <a:p>
                <a:pPr marL="68578" indent="0">
                  <a:buNone/>
                </a:pP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𝒗</m:t>
                        </m:r>
                      </m:e>
                    </m:acc>
                    <m:r>
                      <a:rPr lang="en-US" b="1" i="1">
                        <a:latin typeface="Cambria Math" panose="02040503050406030204" pitchFamily="18" charset="0"/>
                      </a:rPr>
                      <m:t>=</m:t>
                    </m:r>
                    <m:func>
                      <m:funcPr>
                        <m:ctrlPr>
                          <a:rPr lang="en-US" b="1" i="1">
                            <a:latin typeface="Cambria Math" panose="02040503050406030204" pitchFamily="18" charset="0"/>
                          </a:rPr>
                        </m:ctrlPr>
                      </m:funcPr>
                      <m:fName>
                        <m:limLow>
                          <m:limLowPr>
                            <m:ctrlPr>
                              <a:rPr lang="en-US" b="1" i="1">
                                <a:latin typeface="Cambria Math" panose="02040503050406030204" pitchFamily="18" charset="0"/>
                              </a:rPr>
                            </m:ctrlPr>
                          </m:limLowPr>
                          <m:e>
                            <m:r>
                              <m:rPr>
                                <m:sty m:val="p"/>
                              </m:rPr>
                              <a:rPr lang="en-US">
                                <a:latin typeface="Cambria Math" panose="02040503050406030204" pitchFamily="18" charset="0"/>
                              </a:rPr>
                              <m:t>lim</m:t>
                            </m:r>
                          </m:e>
                          <m:lim>
                            <m:r>
                              <a:rPr lang="el-GR" b="1">
                                <a:latin typeface="Cambria Math" panose="02040503050406030204" pitchFamily="18" charset="0"/>
                              </a:rPr>
                              <m:t>𝚫</m:t>
                            </m:r>
                            <m:r>
                              <a:rPr lang="en-US" b="1">
                                <a:latin typeface="Cambria Math" panose="02040503050406030204" pitchFamily="18" charset="0"/>
                              </a:rPr>
                              <m:t>𝐭</m:t>
                            </m:r>
                            <m:r>
                              <a:rPr lang="en-US" b="1" i="1">
                                <a:latin typeface="Cambria Math" panose="02040503050406030204" pitchFamily="18" charset="0"/>
                              </a:rPr>
                              <m:t>→</m:t>
                            </m:r>
                            <m:r>
                              <a:rPr lang="en-US" b="1" i="1">
                                <a:latin typeface="Cambria Math" panose="02040503050406030204" pitchFamily="18" charset="0"/>
                              </a:rPr>
                              <m:t>𝟎</m:t>
                            </m:r>
                          </m:lim>
                        </m:limLow>
                      </m:fName>
                      <m:e>
                        <m:f>
                          <m:fPr>
                            <m:ctrlPr>
                              <a:rPr lang="en-US" b="1" i="1">
                                <a:latin typeface="Cambria Math" panose="02040503050406030204" pitchFamily="18" charset="0"/>
                              </a:rPr>
                            </m:ctrlPr>
                          </m:fPr>
                          <m:num>
                            <m:r>
                              <a:rPr lang="el-GR" b="1">
                                <a:latin typeface="Cambria Math" panose="02040503050406030204" pitchFamily="18" charset="0"/>
                              </a:rPr>
                              <m:t>𝚫</m:t>
                            </m:r>
                            <m:acc>
                              <m:accPr>
                                <m:chr m:val="⃗"/>
                                <m:ctrlPr>
                                  <a:rPr lang="el-GR" b="1" i="1">
                                    <a:latin typeface="Cambria Math" panose="02040503050406030204" pitchFamily="18" charset="0"/>
                                  </a:rPr>
                                </m:ctrlPr>
                              </m:accPr>
                              <m:e>
                                <m:r>
                                  <a:rPr lang="en-US" b="1" i="1">
                                    <a:latin typeface="Cambria Math" panose="02040503050406030204" pitchFamily="18" charset="0"/>
                                  </a:rPr>
                                  <m:t>𝒓</m:t>
                                </m:r>
                              </m:e>
                            </m:acc>
                          </m:num>
                          <m:den>
                            <m:r>
                              <a:rPr lang="el-GR" b="1">
                                <a:latin typeface="Cambria Math" panose="02040503050406030204" pitchFamily="18" charset="0"/>
                              </a:rPr>
                              <m:t>𝚫</m:t>
                            </m:r>
                            <m:r>
                              <a:rPr lang="en-US" b="1">
                                <a:latin typeface="Cambria Math" panose="02040503050406030204" pitchFamily="18" charset="0"/>
                              </a:rPr>
                              <m:t>𝐭</m:t>
                            </m:r>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𝒅</m:t>
                            </m:r>
                            <m:acc>
                              <m:accPr>
                                <m:chr m:val="⃗"/>
                                <m:ctrlPr>
                                  <a:rPr lang="en-US" b="1" i="1">
                                    <a:latin typeface="Cambria Math" panose="02040503050406030204" pitchFamily="18" charset="0"/>
                                  </a:rPr>
                                </m:ctrlPr>
                              </m:accPr>
                              <m:e>
                                <m:r>
                                  <a:rPr lang="en-US" b="1" i="1">
                                    <a:latin typeface="Cambria Math" panose="02040503050406030204" pitchFamily="18" charset="0"/>
                                  </a:rPr>
                                  <m:t>𝒓</m:t>
                                </m:r>
                              </m:e>
                            </m:acc>
                          </m:num>
                          <m:den>
                            <m:r>
                              <a:rPr lang="en-US" b="1" i="1">
                                <a:latin typeface="Cambria Math" panose="02040503050406030204" pitchFamily="18" charset="0"/>
                              </a:rPr>
                              <m:t>𝒅𝒕</m:t>
                            </m:r>
                          </m:den>
                        </m:f>
                      </m:e>
                    </m:func>
                  </m:oMath>
                </a14:m>
                <a:endParaRPr lang="el-GR" b="1" dirty="0"/>
              </a:p>
              <a:p>
                <a:endParaRPr lang="el-GR" dirty="0"/>
              </a:p>
              <a:p>
                <a:r>
                  <a:rPr lang="el-GR" dirty="0"/>
                  <a:t>Η κατεύθυνση της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𝒗</m:t>
                        </m:r>
                      </m:e>
                    </m:acc>
                  </m:oMath>
                </a14:m>
                <a:r>
                  <a:rPr lang="el-GR" dirty="0"/>
                  <a:t/>
                </a:r>
                <a:br>
                  <a:rPr lang="el-GR" dirty="0"/>
                </a:br>
                <a:r>
                  <a:rPr lang="el-GR" dirty="0"/>
                  <a:t>βρίσκεται στην </a:t>
                </a:r>
                <a:r>
                  <a:rPr lang="el-GR" dirty="0" err="1"/>
                  <a:t>εφαπτο</a:t>
                </a:r>
                <a:r>
                  <a:rPr lang="el-GR" dirty="0"/>
                  <a:t>-</a:t>
                </a:r>
                <a:br>
                  <a:rPr lang="el-GR" dirty="0"/>
                </a:br>
                <a:r>
                  <a:rPr lang="el-GR" dirty="0"/>
                  <a:t>μένη της καμπύλης στο</a:t>
                </a:r>
                <a:br>
                  <a:rPr lang="el-GR" dirty="0"/>
                </a:br>
                <a:r>
                  <a:rPr lang="el-GR" dirty="0"/>
                  <a:t>εκάστοτε σημείο</a:t>
                </a:r>
              </a:p>
              <a:p>
                <a:r>
                  <a:rPr lang="el-GR" dirty="0"/>
                  <a:t>Μέτρο ταχύτητας </a:t>
                </a:r>
                <a14:m>
                  <m:oMath xmlns:m="http://schemas.openxmlformats.org/officeDocument/2006/math">
                    <m:r>
                      <a:rPr lang="en-US" b="0" i="0" smtClean="0">
                        <a:latin typeface="Cambria Math" panose="02040503050406030204" pitchFamily="18" charset="0"/>
                      </a:rPr>
                      <m:t>=</m:t>
                    </m:r>
                    <m:r>
                      <a:rPr lang="el-GR" b="0" i="1" smtClean="0">
                        <a:latin typeface="Cambria Math" panose="02040503050406030204" pitchFamily="18" charset="0"/>
                      </a:rPr>
                      <m:t>|</m:t>
                    </m:r>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𝑣</m:t>
                        </m:r>
                      </m:e>
                    </m:acc>
                    <m:r>
                      <a:rPr lang="en-US" b="0" i="1" smtClean="0">
                        <a:latin typeface="Cambria Math" panose="02040503050406030204" pitchFamily="18" charset="0"/>
                      </a:rPr>
                      <m:t>|</m:t>
                    </m:r>
                  </m:oMath>
                </a14:m>
                <a:endParaRPr lang="el-GR" dirty="0"/>
              </a:p>
              <a:p>
                <a:r>
                  <a:rPr lang="el-GR" dirty="0"/>
                  <a:t>Θυμηθείτε:</a:t>
                </a:r>
                <a:br>
                  <a:rPr lang="el-GR" dirty="0"/>
                </a:br>
                <a:r>
                  <a:rPr lang="el-GR" dirty="0"/>
                  <a:t>	</a:t>
                </a:r>
                <a14:m>
                  <m:oMath xmlns:m="http://schemas.openxmlformats.org/officeDocument/2006/math">
                    <m:sSub>
                      <m:sSubPr>
                        <m:ctrlPr>
                          <a:rPr lang="en-US" b="1" i="1" smtClean="0">
                            <a:effectLst/>
                            <a:latin typeface="Cambria Math" panose="02040503050406030204" pitchFamily="18" charset="0"/>
                            <a:ea typeface="Cambria Math" panose="02040503050406030204" pitchFamily="18" charset="0"/>
                          </a:rPr>
                        </m:ctrlPr>
                      </m:sSubPr>
                      <m:e>
                        <m:acc>
                          <m:accPr>
                            <m:chr m:val="⃗"/>
                            <m:ctrlPr>
                              <a:rPr lang="en-US" b="1" i="1" smtClean="0">
                                <a:effectLst/>
                                <a:latin typeface="Cambria Math" panose="02040503050406030204" pitchFamily="18" charset="0"/>
                                <a:ea typeface="Cambria Math" panose="02040503050406030204" pitchFamily="18" charset="0"/>
                              </a:rPr>
                            </m:ctrlPr>
                          </m:accPr>
                          <m:e>
                            <m:r>
                              <a:rPr lang="en-US" b="1" i="1" smtClean="0">
                                <a:effectLst/>
                                <a:latin typeface="Cambria Math" panose="02040503050406030204" pitchFamily="18" charset="0"/>
                                <a:ea typeface="Cambria Math" panose="02040503050406030204" pitchFamily="18" charset="0"/>
                              </a:rPr>
                              <m:t>𝒖</m:t>
                            </m:r>
                          </m:e>
                        </m:acc>
                      </m:e>
                      <m:sub>
                        <m:r>
                          <a:rPr lang="en-US" b="1" i="1">
                            <a:effectLst/>
                            <a:latin typeface="Cambria Math" panose="02040503050406030204" pitchFamily="18" charset="0"/>
                            <a:ea typeface="Cambria Math" panose="02040503050406030204" pitchFamily="18" charset="0"/>
                          </a:rPr>
                          <m:t>𝒙</m:t>
                        </m:r>
                      </m:sub>
                    </m:sSub>
                    <m:r>
                      <a:rPr lang="en-US" b="1" i="0">
                        <a:effectLst/>
                        <a:latin typeface="Cambria Math" panose="02040503050406030204" pitchFamily="18" charset="0"/>
                        <a:ea typeface="Cambria Math" panose="02040503050406030204" pitchFamily="18" charset="0"/>
                      </a:rPr>
                      <m:t>≡</m:t>
                    </m:r>
                    <m:func>
                      <m:funcPr>
                        <m:ctrlPr>
                          <a:rPr lang="en-US" b="1" i="1">
                            <a:effectLst/>
                            <a:latin typeface="Cambria Math" panose="02040503050406030204" pitchFamily="18" charset="0"/>
                            <a:ea typeface="Cambria Math" panose="02040503050406030204" pitchFamily="18" charset="0"/>
                          </a:rPr>
                        </m:ctrlPr>
                      </m:funcPr>
                      <m:fName>
                        <m:limLow>
                          <m:limLowPr>
                            <m:ctrlPr>
                              <a:rPr lang="en-US" b="1" i="1">
                                <a:effectLst/>
                                <a:latin typeface="Cambria Math" panose="02040503050406030204" pitchFamily="18" charset="0"/>
                                <a:ea typeface="Cambria Math" panose="02040503050406030204" pitchFamily="18" charset="0"/>
                              </a:rPr>
                            </m:ctrlPr>
                          </m:limLowPr>
                          <m:e>
                            <m:r>
                              <m:rPr>
                                <m:sty m:val="p"/>
                              </m:rPr>
                              <a:rPr lang="en-US" b="0" i="0">
                                <a:effectLst/>
                                <a:latin typeface="Cambria Math" panose="02040503050406030204" pitchFamily="18" charset="0"/>
                                <a:ea typeface="Cambria Math" panose="02040503050406030204" pitchFamily="18" charset="0"/>
                              </a:rPr>
                              <m:t>lim</m:t>
                            </m:r>
                          </m:e>
                          <m:lim>
                            <m:r>
                              <a:rPr lang="el-GR" b="1" i="0">
                                <a:effectLst/>
                                <a:latin typeface="Cambria Math" panose="02040503050406030204" pitchFamily="18" charset="0"/>
                                <a:ea typeface="Cambria Math" panose="02040503050406030204" pitchFamily="18" charset="0"/>
                              </a:rPr>
                              <m:t>𝚫</m:t>
                            </m:r>
                            <m:r>
                              <a:rPr lang="en-US" b="1" i="0">
                                <a:effectLst/>
                                <a:latin typeface="Cambria Math" panose="02040503050406030204" pitchFamily="18" charset="0"/>
                                <a:ea typeface="Cambria Math" panose="02040503050406030204" pitchFamily="18" charset="0"/>
                              </a:rPr>
                              <m:t>𝐭</m:t>
                            </m:r>
                            <m:r>
                              <a:rPr lang="en-US" b="1" i="0">
                                <a:effectLst/>
                                <a:latin typeface="Cambria Math" panose="02040503050406030204" pitchFamily="18" charset="0"/>
                                <a:ea typeface="Cambria Math" panose="02040503050406030204" pitchFamily="18" charset="0"/>
                              </a:rPr>
                              <m:t>→</m:t>
                            </m:r>
                            <m:r>
                              <a:rPr lang="en-US" b="1" i="0">
                                <a:effectLst/>
                                <a:latin typeface="Cambria Math" panose="02040503050406030204" pitchFamily="18" charset="0"/>
                                <a:ea typeface="Cambria Math" panose="02040503050406030204" pitchFamily="18" charset="0"/>
                              </a:rPr>
                              <m:t>𝟎</m:t>
                            </m:r>
                          </m:lim>
                        </m:limLow>
                      </m:fName>
                      <m:e>
                        <m:f>
                          <m:fPr>
                            <m:ctrlPr>
                              <a:rPr lang="en-US" b="1" i="1">
                                <a:effectLst/>
                                <a:latin typeface="Cambria Math" panose="02040503050406030204" pitchFamily="18" charset="0"/>
                                <a:ea typeface="Cambria Math" panose="02040503050406030204" pitchFamily="18" charset="0"/>
                              </a:rPr>
                            </m:ctrlPr>
                          </m:fPr>
                          <m:num>
                            <m:r>
                              <a:rPr lang="el-GR" b="1" i="0">
                                <a:effectLst/>
                                <a:latin typeface="Cambria Math" panose="02040503050406030204" pitchFamily="18" charset="0"/>
                                <a:ea typeface="Cambria Math" panose="02040503050406030204" pitchFamily="18" charset="0"/>
                              </a:rPr>
                              <m:t>𝚫</m:t>
                            </m:r>
                            <m:acc>
                              <m:accPr>
                                <m:chr m:val="⃗"/>
                                <m:ctrlPr>
                                  <a:rPr lang="el-GR" b="1" i="1" smtClean="0">
                                    <a:effectLst/>
                                    <a:latin typeface="Cambria Math" panose="02040503050406030204" pitchFamily="18" charset="0"/>
                                    <a:ea typeface="Cambria Math" panose="02040503050406030204" pitchFamily="18" charset="0"/>
                                  </a:rPr>
                                </m:ctrlPr>
                              </m:accPr>
                              <m:e>
                                <m:r>
                                  <a:rPr lang="en-US" b="1" i="1" smtClean="0">
                                    <a:effectLst/>
                                    <a:latin typeface="Cambria Math" panose="02040503050406030204" pitchFamily="18" charset="0"/>
                                    <a:ea typeface="Cambria Math" panose="02040503050406030204" pitchFamily="18" charset="0"/>
                                  </a:rPr>
                                  <m:t>𝒙</m:t>
                                </m:r>
                              </m:e>
                            </m:acc>
                          </m:num>
                          <m:den>
                            <m:r>
                              <a:rPr lang="el-GR" b="1" i="0">
                                <a:effectLst/>
                                <a:latin typeface="Cambria Math" panose="02040503050406030204" pitchFamily="18" charset="0"/>
                                <a:ea typeface="Cambria Math" panose="02040503050406030204" pitchFamily="18" charset="0"/>
                              </a:rPr>
                              <m:t>𝚫</m:t>
                            </m:r>
                            <m:r>
                              <a:rPr lang="en-US" b="1" i="0">
                                <a:effectLst/>
                                <a:latin typeface="Cambria Math" panose="02040503050406030204" pitchFamily="18" charset="0"/>
                                <a:ea typeface="Cambria Math" panose="02040503050406030204" pitchFamily="18" charset="0"/>
                              </a:rPr>
                              <m:t>𝐭</m:t>
                            </m:r>
                          </m:den>
                        </m:f>
                      </m:e>
                    </m:func>
                    <m:r>
                      <a:rPr lang="en-US" b="1" i="0">
                        <a:effectLst/>
                        <a:latin typeface="Cambria Math" panose="02040503050406030204" pitchFamily="18" charset="0"/>
                        <a:ea typeface="Cambria Math" panose="02040503050406030204" pitchFamily="18" charset="0"/>
                      </a:rPr>
                      <m:t>=</m:t>
                    </m:r>
                    <m:f>
                      <m:fPr>
                        <m:ctrlPr>
                          <a:rPr lang="en-US" b="1" i="1">
                            <a:effectLst/>
                            <a:latin typeface="Cambria Math" panose="02040503050406030204" pitchFamily="18" charset="0"/>
                            <a:ea typeface="Cambria Math" panose="02040503050406030204" pitchFamily="18" charset="0"/>
                          </a:rPr>
                        </m:ctrlPr>
                      </m:fPr>
                      <m:num>
                        <m:r>
                          <a:rPr lang="en-US" b="1" i="1">
                            <a:effectLst/>
                            <a:latin typeface="Cambria Math" panose="02040503050406030204" pitchFamily="18" charset="0"/>
                            <a:ea typeface="Cambria Math" panose="02040503050406030204" pitchFamily="18" charset="0"/>
                          </a:rPr>
                          <m:t>𝒅</m:t>
                        </m:r>
                        <m:acc>
                          <m:accPr>
                            <m:chr m:val="⃗"/>
                            <m:ctrlPr>
                              <a:rPr lang="en-US" b="1" i="1" smtClean="0">
                                <a:effectLst/>
                                <a:latin typeface="Cambria Math" panose="02040503050406030204" pitchFamily="18" charset="0"/>
                                <a:ea typeface="Cambria Math" panose="02040503050406030204" pitchFamily="18" charset="0"/>
                              </a:rPr>
                            </m:ctrlPr>
                          </m:accPr>
                          <m:e>
                            <m:r>
                              <a:rPr lang="en-US" b="1" i="1" smtClean="0">
                                <a:effectLst/>
                                <a:latin typeface="Cambria Math" panose="02040503050406030204" pitchFamily="18" charset="0"/>
                                <a:ea typeface="Cambria Math" panose="02040503050406030204" pitchFamily="18" charset="0"/>
                              </a:rPr>
                              <m:t>𝒙</m:t>
                            </m:r>
                          </m:e>
                        </m:acc>
                      </m:num>
                      <m:den>
                        <m:r>
                          <a:rPr lang="en-US" b="1" i="1">
                            <a:effectLst/>
                            <a:latin typeface="Cambria Math" panose="02040503050406030204" pitchFamily="18" charset="0"/>
                            <a:ea typeface="Cambria Math" panose="02040503050406030204" pitchFamily="18" charset="0"/>
                          </a:rPr>
                          <m:t>𝒅𝒕</m:t>
                        </m:r>
                      </m:den>
                    </m:f>
                  </m:oMath>
                </a14:m>
                <a:endParaRPr lang="el-GR" b="1" i="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1" y="1371602"/>
                <a:ext cx="7490908" cy="5132539"/>
              </a:xfrm>
              <a:blipFill>
                <a:blip r:embed="rId2"/>
                <a:stretch>
                  <a:fillRect t="-1069"/>
                </a:stretch>
              </a:blipFill>
            </p:spPr>
            <p:txBody>
              <a:bodyPr/>
              <a:lstStyle/>
              <a:p>
                <a:r>
                  <a:rPr lang="en-US">
                    <a:noFill/>
                  </a:rPr>
                  <a:t> </a:t>
                </a:r>
              </a:p>
            </p:txBody>
          </p:sp>
        </mc:Fallback>
      </mc:AlternateContent>
      <p:pic>
        <p:nvPicPr>
          <p:cNvPr id="5" name="Εικόνα 4"/>
          <p:cNvPicPr>
            <a:picLocks noChangeAspect="1"/>
          </p:cNvPicPr>
          <p:nvPr/>
        </p:nvPicPr>
        <p:blipFill rotWithShape="1">
          <a:blip r:embed="rId3">
            <a:extLst>
              <a:ext uri="{28A0092B-C50C-407E-A947-70E740481C1C}">
                <a14:useLocalDpi xmlns:a14="http://schemas.microsoft.com/office/drawing/2010/main" val="0"/>
              </a:ext>
            </a:extLst>
          </a:blip>
          <a:srcRect l="3182" t="1685" r="1522"/>
          <a:stretch/>
        </p:blipFill>
        <p:spPr>
          <a:xfrm>
            <a:off x="4327023" y="2057402"/>
            <a:ext cx="4343400" cy="4446739"/>
          </a:xfrm>
          <a:prstGeom prst="rect">
            <a:avLst/>
          </a:prstGeom>
        </p:spPr>
      </p:pic>
    </p:spTree>
    <p:extLst>
      <p:ext uri="{BB962C8B-B14F-4D97-AF65-F5344CB8AC3E}">
        <p14:creationId xmlns:p14="http://schemas.microsoft.com/office/powerpoint/2010/main" val="418084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43012" y="1371600"/>
                <a:ext cx="7931664" cy="5029200"/>
              </a:xfrm>
            </p:spPr>
            <p:txBody>
              <a:bodyPr>
                <a:normAutofit/>
              </a:bodyPr>
              <a:lstStyle/>
              <a:p>
                <a:r>
                  <a:rPr lang="el-GR" b="1" dirty="0">
                    <a:effectLst>
                      <a:outerShdw blurRad="38100" dist="38100" dir="2700000" algn="tl">
                        <a:srgbClr val="000000">
                          <a:alpha val="43137"/>
                        </a:srgbClr>
                      </a:outerShdw>
                    </a:effectLst>
                  </a:rPr>
                  <a:t>Μέση Επιτάχυνση</a:t>
                </a:r>
                <a:endParaRPr lang="en-US" b="1" dirty="0"/>
              </a:p>
              <a:p>
                <a:pPr marL="68578" indent="0">
                  <a:buNone/>
                </a:pPr>
                <a:r>
                  <a:rPr lang="en-US" b="1" dirty="0"/>
                  <a:t>	</a:t>
                </a:r>
                <a:r>
                  <a:rPr lang="el-GR" b="1" dirty="0"/>
                  <a:t>		</a:t>
                </a:r>
                <a:endParaRPr lang="en-US" b="1" dirty="0"/>
              </a:p>
              <a:p>
                <a:pPr marL="68578" indent="0">
                  <a:buNone/>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𝒂</m:t>
                              </m:r>
                            </m:e>
                          </m:acc>
                        </m:e>
                        <m:sub>
                          <m:r>
                            <a:rPr lang="en-US" b="1" i="1" smtClean="0">
                              <a:latin typeface="Cambria Math" panose="02040503050406030204" pitchFamily="18" charset="0"/>
                            </a:rPr>
                            <m:t>𝒂𝒗𝒈</m:t>
                          </m:r>
                        </m:sub>
                      </m:sSub>
                      <m:r>
                        <a:rPr lang="en-US" b="1">
                          <a:latin typeface="Cambria Math" panose="02040503050406030204" pitchFamily="18" charset="0"/>
                          <a:ea typeface="Cambria Math" panose="02040503050406030204" pitchFamily="18" charset="0"/>
                        </a:rPr>
                        <m:t>≡</m:t>
                      </m:r>
                      <m:f>
                        <m:fPr>
                          <m:ctrlPr>
                            <a:rPr lang="en-US" b="1" i="1" smtClean="0">
                              <a:latin typeface="Cambria Math" panose="02040503050406030204" pitchFamily="18" charset="0"/>
                            </a:rPr>
                          </m:ctrlPr>
                        </m:fPr>
                        <m:num>
                          <m:r>
                            <a:rPr lang="el-GR" b="1" i="0" smtClean="0">
                              <a:latin typeface="Cambria Math" panose="02040503050406030204" pitchFamily="18" charset="0"/>
                            </a:rPr>
                            <m:t>𝚫</m:t>
                          </m:r>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𝒗</m:t>
                              </m:r>
                            </m:e>
                          </m:acc>
                        </m:num>
                        <m:den>
                          <m:r>
                            <a:rPr lang="el-GR" b="1" i="0" smtClean="0">
                              <a:latin typeface="Cambria Math" panose="02040503050406030204" pitchFamily="18" charset="0"/>
                            </a:rPr>
                            <m:t>𝚫</m:t>
                          </m:r>
                          <m:r>
                            <a:rPr lang="en-US" b="1" i="1" smtClean="0">
                              <a:latin typeface="Cambria Math" panose="02040503050406030204" pitchFamily="18" charset="0"/>
                            </a:rPr>
                            <m:t>𝒕</m:t>
                          </m:r>
                        </m:den>
                      </m:f>
                      <m:r>
                        <a:rPr lang="en-US" b="1" i="1" smtClean="0">
                          <a:latin typeface="Cambria Math" panose="02040503050406030204" pitchFamily="18" charset="0"/>
                        </a:rPr>
                        <m:t>=</m:t>
                      </m:r>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𝒗</m:t>
                                  </m:r>
                                </m:e>
                              </m:acc>
                            </m:e>
                            <m:sub>
                              <m:r>
                                <a:rPr lang="en-US" b="1" i="1" smtClean="0">
                                  <a:latin typeface="Cambria Math" panose="02040503050406030204" pitchFamily="18" charset="0"/>
                                </a:rPr>
                                <m:t>𝒇</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𝒗</m:t>
                                  </m:r>
                                </m:e>
                              </m:acc>
                            </m:e>
                            <m:sub>
                              <m:r>
                                <a:rPr lang="en-US" b="1" i="1" smtClean="0">
                                  <a:latin typeface="Cambria Math" panose="02040503050406030204" pitchFamily="18" charset="0"/>
                                </a:rPr>
                                <m:t>𝒊</m:t>
                              </m:r>
                            </m:sub>
                          </m:sSub>
                        </m:num>
                        <m:den>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𝒇</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𝒊</m:t>
                              </m:r>
                            </m:sub>
                          </m:sSub>
                        </m:den>
                      </m:f>
                    </m:oMath>
                  </m:oMathPara>
                </a14:m>
                <a:endParaRPr lang="el-GR" b="1" dirty="0"/>
              </a:p>
              <a:p>
                <a:r>
                  <a:rPr lang="el-GR" dirty="0"/>
                  <a:t>Διάνυσμα: έχει την ίδια κατεύθυνση με την</a:t>
                </a:r>
                <a:r>
                  <a:rPr lang="en-US" dirty="0"/>
                  <a:t> </a:t>
                </a:r>
                <a:r>
                  <a:rPr lang="el-GR" dirty="0"/>
                  <a:t>διανυσματική διαφορά ταχυτήτων </a:t>
                </a:r>
                <a14:m>
                  <m:oMath xmlns:m="http://schemas.openxmlformats.org/officeDocument/2006/math">
                    <m:r>
                      <m:rPr>
                        <m:sty m:val="p"/>
                      </m:rPr>
                      <a:rPr lang="el-GR" smtClean="0">
                        <a:effectLst/>
                        <a:latin typeface="Cambria Math" panose="02040503050406030204" pitchFamily="18" charset="0"/>
                      </a:rPr>
                      <m:t>Δ</m:t>
                    </m:r>
                    <m:acc>
                      <m:accPr>
                        <m:chr m:val="⃗"/>
                        <m:ctrlPr>
                          <a:rPr lang="el-GR" b="1" i="1">
                            <a:effectLst/>
                            <a:latin typeface="Cambria Math" panose="02040503050406030204" pitchFamily="18" charset="0"/>
                          </a:rPr>
                        </m:ctrlPr>
                      </m:accPr>
                      <m:e>
                        <m:r>
                          <a:rPr lang="en-US" b="1" i="1">
                            <a:effectLst/>
                            <a:latin typeface="Cambria Math" panose="02040503050406030204" pitchFamily="18" charset="0"/>
                          </a:rPr>
                          <m:t>𝒗</m:t>
                        </m:r>
                      </m:e>
                    </m:acc>
                  </m:oMath>
                </a14:m>
                <a:endParaRPr lang="en-US" b="1" dirty="0">
                  <a:effectLst/>
                </a:endParaRPr>
              </a:p>
              <a:p>
                <a:pPr marL="68578" indent="0">
                  <a:buNone/>
                </a:pPr>
                <a:endParaRPr lang="el-GR" dirty="0"/>
              </a:p>
              <a:p>
                <a:r>
                  <a:rPr lang="el-GR" dirty="0"/>
                  <a:t>Θυμηθείτε:</a:t>
                </a:r>
                <a:br>
                  <a:rPr lang="el-GR" dirty="0"/>
                </a:br>
                <a14:m>
                  <m:oMath xmlns:m="http://schemas.openxmlformats.org/officeDocument/2006/math">
                    <m:sSub>
                      <m:sSubPr>
                        <m:ctrlPr>
                          <a:rPr lang="en-US" b="1" i="1" smtClean="0">
                            <a:effectLst/>
                            <a:latin typeface="Cambria Math" panose="02040503050406030204" pitchFamily="18" charset="0"/>
                            <a:ea typeface="Cambria Math" panose="02040503050406030204" pitchFamily="18" charset="0"/>
                          </a:rPr>
                        </m:ctrlPr>
                      </m:sSubPr>
                      <m:e>
                        <m:acc>
                          <m:accPr>
                            <m:chr m:val="⃗"/>
                            <m:ctrlPr>
                              <a:rPr lang="en-US" b="1" i="1" smtClean="0">
                                <a:effectLst/>
                                <a:latin typeface="Cambria Math" panose="02040503050406030204" pitchFamily="18" charset="0"/>
                                <a:ea typeface="Cambria Math" panose="02040503050406030204" pitchFamily="18" charset="0"/>
                              </a:rPr>
                            </m:ctrlPr>
                          </m:accPr>
                          <m:e>
                            <m:r>
                              <a:rPr lang="en-US" b="1" i="1" smtClean="0">
                                <a:effectLst/>
                                <a:latin typeface="Cambria Math" panose="02040503050406030204" pitchFamily="18" charset="0"/>
                                <a:ea typeface="Cambria Math" panose="02040503050406030204" pitchFamily="18" charset="0"/>
                              </a:rPr>
                              <m:t>𝒂</m:t>
                            </m:r>
                          </m:e>
                        </m:acc>
                      </m:e>
                      <m:sub>
                        <m:r>
                          <a:rPr lang="en-US" b="1" i="0" smtClean="0">
                            <a:effectLst/>
                            <a:latin typeface="Cambria Math" panose="02040503050406030204" pitchFamily="18" charset="0"/>
                            <a:ea typeface="Cambria Math" panose="02040503050406030204" pitchFamily="18" charset="0"/>
                          </a:rPr>
                          <m:t>𝐚𝐯𝐠</m:t>
                        </m:r>
                      </m:sub>
                    </m:sSub>
                    <m:r>
                      <a:rPr lang="en-US" b="1" i="0">
                        <a:effectLst/>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rPr>
                        </m:ctrlPr>
                      </m:fPr>
                      <m:num>
                        <m:r>
                          <a:rPr lang="el-GR" b="1">
                            <a:latin typeface="Cambria Math" panose="02040503050406030204" pitchFamily="18" charset="0"/>
                          </a:rPr>
                          <m:t>𝚫</m:t>
                        </m:r>
                        <m:acc>
                          <m:accPr>
                            <m:chr m:val="⃗"/>
                            <m:ctrlPr>
                              <a:rPr lang="el-GR" b="1" i="1">
                                <a:latin typeface="Cambria Math" panose="02040503050406030204" pitchFamily="18" charset="0"/>
                              </a:rPr>
                            </m:ctrlPr>
                          </m:accPr>
                          <m:e>
                            <m:r>
                              <a:rPr lang="en-US" b="1" i="1" smtClean="0">
                                <a:latin typeface="Cambria Math" panose="02040503050406030204" pitchFamily="18" charset="0"/>
                              </a:rPr>
                              <m:t>𝒖</m:t>
                            </m:r>
                          </m:e>
                        </m:acc>
                      </m:num>
                      <m:den>
                        <m:r>
                          <a:rPr lang="el-GR" b="1">
                            <a:latin typeface="Cambria Math" panose="02040503050406030204" pitchFamily="18" charset="0"/>
                          </a:rPr>
                          <m:t>𝚫</m:t>
                        </m:r>
                        <m:r>
                          <a:rPr lang="en-US" b="1" i="1">
                            <a:latin typeface="Cambria Math" panose="02040503050406030204" pitchFamily="18" charset="0"/>
                          </a:rPr>
                          <m:t>𝒕</m:t>
                        </m:r>
                      </m:den>
                    </m:f>
                    <m:r>
                      <a:rPr lang="en-US" b="1" i="1">
                        <a:latin typeface="Cambria Math" panose="02040503050406030204" pitchFamily="18" charset="0"/>
                      </a:rPr>
                      <m:t>=</m:t>
                    </m:r>
                    <m:f>
                      <m:fPr>
                        <m:ctrlPr>
                          <a:rPr lang="en-US" b="1" i="1">
                            <a:latin typeface="Cambria Math" panose="02040503050406030204" pitchFamily="18" charset="0"/>
                          </a:rPr>
                        </m:ctrlPr>
                      </m:fPr>
                      <m:num>
                        <m:sSub>
                          <m:sSubPr>
                            <m:ctrlPr>
                              <a:rPr lang="en-US" b="1" i="1"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𝒖</m:t>
                                </m:r>
                              </m:e>
                            </m:acc>
                          </m:e>
                          <m:sub>
                            <m:r>
                              <a:rPr lang="en-US" b="1" i="1">
                                <a:latin typeface="Cambria Math" panose="02040503050406030204" pitchFamily="18" charset="0"/>
                              </a:rPr>
                              <m:t>𝒇</m:t>
                            </m:r>
                          </m:sub>
                        </m:sSub>
                        <m:r>
                          <a:rPr lang="en-US" b="1" i="1">
                            <a:latin typeface="Cambria Math" panose="02040503050406030204" pitchFamily="18" charset="0"/>
                          </a:rPr>
                          <m:t>−</m:t>
                        </m:r>
                        <m:sSub>
                          <m:sSubPr>
                            <m:ctrlPr>
                              <a:rPr lang="en-US" b="1" i="1"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𝒖</m:t>
                                </m:r>
                              </m:e>
                            </m:acc>
                          </m:e>
                          <m:sub>
                            <m:r>
                              <a:rPr lang="en-US" b="1" i="1">
                                <a:latin typeface="Cambria Math" panose="02040503050406030204" pitchFamily="18" charset="0"/>
                              </a:rPr>
                              <m:t>𝒊</m:t>
                            </m:r>
                          </m:sub>
                        </m:sSub>
                      </m:num>
                      <m:den>
                        <m:sSub>
                          <m:sSubPr>
                            <m:ctrlPr>
                              <a:rPr lang="en-US" b="1" i="1">
                                <a:latin typeface="Cambria Math" panose="02040503050406030204" pitchFamily="18" charset="0"/>
                              </a:rPr>
                            </m:ctrlPr>
                          </m:sSubPr>
                          <m:e>
                            <m:r>
                              <a:rPr lang="en-US" b="1" i="1">
                                <a:latin typeface="Cambria Math" panose="02040503050406030204" pitchFamily="18" charset="0"/>
                              </a:rPr>
                              <m:t>𝒕</m:t>
                            </m:r>
                          </m:e>
                          <m:sub>
                            <m:r>
                              <a:rPr lang="en-US" b="1" i="1">
                                <a:latin typeface="Cambria Math" panose="02040503050406030204" pitchFamily="18" charset="0"/>
                              </a:rPr>
                              <m:t>𝒇</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𝒕</m:t>
                            </m:r>
                          </m:e>
                          <m:sub>
                            <m:r>
                              <a:rPr lang="en-US" b="1" i="1">
                                <a:latin typeface="Cambria Math" panose="02040503050406030204" pitchFamily="18" charset="0"/>
                              </a:rPr>
                              <m:t>𝒊</m:t>
                            </m:r>
                          </m:sub>
                        </m:sSub>
                      </m:den>
                    </m:f>
                  </m:oMath>
                </a14:m>
                <a:endParaRPr lang="en-US" sz="2200" b="1"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43012" y="1371600"/>
                <a:ext cx="7931664" cy="5029200"/>
              </a:xfrm>
              <a:blipFill>
                <a:blip r:embed="rId2"/>
                <a:stretch>
                  <a:fillRect t="-1091"/>
                </a:stretch>
              </a:blipFill>
            </p:spPr>
            <p:txBody>
              <a:bodyPr/>
              <a:lstStyle/>
              <a:p>
                <a:r>
                  <a:rPr lang="en-US">
                    <a:noFill/>
                  </a:rPr>
                  <a:t> </a:t>
                </a:r>
              </a:p>
            </p:txBody>
          </p:sp>
        </mc:Fallback>
      </mc:AlternateContent>
    </p:spTree>
    <p:extLst>
      <p:ext uri="{BB962C8B-B14F-4D97-AF65-F5344CB8AC3E}">
        <p14:creationId xmlns:p14="http://schemas.microsoft.com/office/powerpoint/2010/main" val="40955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43012" y="1371601"/>
                <a:ext cx="7931664" cy="4178859"/>
              </a:xfrm>
            </p:spPr>
            <p:txBody>
              <a:bodyPr>
                <a:normAutofit/>
              </a:bodyPr>
              <a:lstStyle/>
              <a:p>
                <a:r>
                  <a:rPr lang="el-GR" b="1" dirty="0">
                    <a:effectLst>
                      <a:outerShdw blurRad="38100" dist="38100" dir="2700000" algn="tl">
                        <a:srgbClr val="000000">
                          <a:alpha val="43137"/>
                        </a:srgbClr>
                      </a:outerShdw>
                    </a:effectLst>
                  </a:rPr>
                  <a:t>Μέση Επιτάχυνση</a:t>
                </a:r>
                <a:endParaRPr lang="en-US" b="1" dirty="0"/>
              </a:p>
              <a:p>
                <a:r>
                  <a:rPr lang="en-US" dirty="0"/>
                  <a:t>Quiz</a:t>
                </a:r>
                <a:r>
                  <a:rPr lang="el-GR" dirty="0"/>
                  <a:t>:</a:t>
                </a:r>
              </a:p>
              <a:p>
                <a:pPr lvl="1"/>
                <a:r>
                  <a:rPr lang="el-GR" dirty="0"/>
                  <a:t>Βρείτε το διάνυσμα </a:t>
                </a:r>
                <a14:m>
                  <m:oMath xmlns:m="http://schemas.openxmlformats.org/officeDocument/2006/math">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𝒂</m:t>
                            </m:r>
                          </m:e>
                        </m:acc>
                      </m:e>
                      <m:sub>
                        <m:r>
                          <a:rPr lang="en-US" b="1" i="1">
                            <a:latin typeface="Cambria Math" panose="02040503050406030204" pitchFamily="18" charset="0"/>
                          </a:rPr>
                          <m:t>𝒂𝒗𝒈</m:t>
                        </m:r>
                      </m:sub>
                    </m:sSub>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43012" y="1371601"/>
                <a:ext cx="7931664" cy="4178859"/>
              </a:xfrm>
              <a:blipFill>
                <a:blip r:embed="rId2"/>
                <a:stretch>
                  <a:fillRect t="-1312"/>
                </a:stretch>
              </a:blipFill>
            </p:spPr>
            <p:txBody>
              <a:bodyPr/>
              <a:lstStyle/>
              <a:p>
                <a:r>
                  <a:rPr lang="en-US">
                    <a:noFill/>
                  </a:rPr>
                  <a:t> </a:t>
                </a:r>
              </a:p>
            </p:txBody>
          </p:sp>
        </mc:Fallback>
      </mc:AlternateContent>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682" y="2802438"/>
            <a:ext cx="4992667" cy="3687105"/>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1" y="2819400"/>
            <a:ext cx="5330067" cy="3606800"/>
          </a:xfrm>
          <a:prstGeom prst="rect">
            <a:avLst/>
          </a:prstGeom>
        </p:spPr>
      </p:pic>
      <mc:AlternateContent xmlns:mc="http://schemas.openxmlformats.org/markup-compatibility/2006" xmlns:a14="http://schemas.microsoft.com/office/drawing/2010/main">
        <mc:Choice Requires="a14">
          <p:sp>
            <p:nvSpPr>
              <p:cNvPr id="4" name="Πάπυρος: Οριζόντιος 3">
                <a:extLst>
                  <a:ext uri="{FF2B5EF4-FFF2-40B4-BE49-F238E27FC236}">
                    <a16:creationId xmlns:a16="http://schemas.microsoft.com/office/drawing/2014/main" id="{13F43BC2-AE2C-4E67-8C54-F6BC60DFA5E5}"/>
                  </a:ext>
                </a:extLst>
              </p:cNvPr>
              <p:cNvSpPr/>
              <p:nvPr/>
            </p:nvSpPr>
            <p:spPr>
              <a:xfrm>
                <a:off x="6705600" y="710293"/>
                <a:ext cx="1828800" cy="889908"/>
              </a:xfrm>
              <a:prstGeom prst="horizontalScroll">
                <a:avLst>
                  <a:gd name="adj" fmla="val 1162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prstClr val="white"/>
                              </a:solidFill>
                              <a:latin typeface="Cambria Math" panose="02040503050406030204" pitchFamily="18" charset="0"/>
                            </a:rPr>
                          </m:ctrlPr>
                        </m:sSubPr>
                        <m:e>
                          <m:acc>
                            <m:accPr>
                              <m:chr m:val="⃗"/>
                              <m:ctrlPr>
                                <a:rPr lang="en-US" sz="2000" b="1" i="1">
                                  <a:solidFill>
                                    <a:prstClr val="white"/>
                                  </a:solidFill>
                                  <a:latin typeface="Cambria Math" panose="02040503050406030204" pitchFamily="18" charset="0"/>
                                </a:rPr>
                              </m:ctrlPr>
                            </m:accPr>
                            <m:e>
                              <m:r>
                                <a:rPr lang="en-US" sz="2000" b="1" i="1">
                                  <a:solidFill>
                                    <a:prstClr val="white"/>
                                  </a:solidFill>
                                  <a:latin typeface="Cambria Math" panose="02040503050406030204" pitchFamily="18" charset="0"/>
                                </a:rPr>
                                <m:t>𝒂</m:t>
                              </m:r>
                            </m:e>
                          </m:acc>
                        </m:e>
                        <m:sub>
                          <m:r>
                            <a:rPr lang="en-US" sz="2000" b="1" i="1">
                              <a:solidFill>
                                <a:prstClr val="white"/>
                              </a:solidFill>
                              <a:latin typeface="Cambria Math" panose="02040503050406030204" pitchFamily="18" charset="0"/>
                            </a:rPr>
                            <m:t>𝒂𝒗𝒈</m:t>
                          </m:r>
                        </m:sub>
                      </m:sSub>
                      <m:r>
                        <a:rPr lang="en-US" sz="2000" b="1">
                          <a:solidFill>
                            <a:prstClr val="white"/>
                          </a:solidFill>
                          <a:latin typeface="Cambria Math" panose="02040503050406030204" pitchFamily="18" charset="0"/>
                          <a:ea typeface="Cambria Math" panose="02040503050406030204" pitchFamily="18" charset="0"/>
                        </a:rPr>
                        <m:t>≡</m:t>
                      </m:r>
                      <m:f>
                        <m:fPr>
                          <m:ctrlPr>
                            <a:rPr lang="en-US" sz="2000" b="1" i="1">
                              <a:solidFill>
                                <a:prstClr val="white"/>
                              </a:solidFill>
                              <a:latin typeface="Cambria Math" panose="02040503050406030204" pitchFamily="18" charset="0"/>
                            </a:rPr>
                          </m:ctrlPr>
                        </m:fPr>
                        <m:num>
                          <m:r>
                            <a:rPr lang="el-GR" sz="2000" b="1">
                              <a:solidFill>
                                <a:prstClr val="white"/>
                              </a:solidFill>
                              <a:latin typeface="Cambria Math" panose="02040503050406030204" pitchFamily="18" charset="0"/>
                            </a:rPr>
                            <m:t>𝚫</m:t>
                          </m:r>
                          <m:acc>
                            <m:accPr>
                              <m:chr m:val="⃗"/>
                              <m:ctrlPr>
                                <a:rPr lang="el-GR" sz="2000" b="1" i="1">
                                  <a:solidFill>
                                    <a:prstClr val="white"/>
                                  </a:solidFill>
                                  <a:latin typeface="Cambria Math" panose="02040503050406030204" pitchFamily="18" charset="0"/>
                                </a:rPr>
                              </m:ctrlPr>
                            </m:accPr>
                            <m:e>
                              <m:r>
                                <a:rPr lang="en-US" sz="2000" b="1" i="1">
                                  <a:solidFill>
                                    <a:prstClr val="white"/>
                                  </a:solidFill>
                                  <a:latin typeface="Cambria Math" panose="02040503050406030204" pitchFamily="18" charset="0"/>
                                </a:rPr>
                                <m:t>𝒗</m:t>
                              </m:r>
                            </m:e>
                          </m:acc>
                        </m:num>
                        <m:den>
                          <m:r>
                            <a:rPr lang="el-GR" sz="2000" b="1">
                              <a:solidFill>
                                <a:prstClr val="white"/>
                              </a:solidFill>
                              <a:latin typeface="Cambria Math" panose="02040503050406030204" pitchFamily="18" charset="0"/>
                            </a:rPr>
                            <m:t>𝚫</m:t>
                          </m:r>
                          <m:r>
                            <a:rPr lang="en-US" sz="2000" b="1" i="1">
                              <a:solidFill>
                                <a:prstClr val="white"/>
                              </a:solidFill>
                              <a:latin typeface="Cambria Math" panose="02040503050406030204" pitchFamily="18" charset="0"/>
                            </a:rPr>
                            <m:t>𝒕</m:t>
                          </m:r>
                        </m:den>
                      </m:f>
                    </m:oMath>
                  </m:oMathPara>
                </a14:m>
                <a:endParaRPr lang="en-US" sz="2000">
                  <a:solidFill>
                    <a:prstClr val="white"/>
                  </a:solidFill>
                  <a:latin typeface="Calibri" panose="020F0502020204030204"/>
                </a:endParaRPr>
              </a:p>
            </p:txBody>
          </p:sp>
        </mc:Choice>
        <mc:Fallback xmlns="">
          <p:sp>
            <p:nvSpPr>
              <p:cNvPr id="4" name="Πάπυρος: Οριζόντιος 3">
                <a:extLst>
                  <a:ext uri="{FF2B5EF4-FFF2-40B4-BE49-F238E27FC236}">
                    <a16:creationId xmlns:a16="http://schemas.microsoft.com/office/drawing/2014/main" id="{13F43BC2-AE2C-4E67-8C54-F6BC60DFA5E5}"/>
                  </a:ext>
                </a:extLst>
              </p:cNvPr>
              <p:cNvSpPr>
                <a:spLocks noRot="1" noChangeAspect="1" noMove="1" noResize="1" noEditPoints="1" noAdjustHandles="1" noChangeArrowheads="1" noChangeShapeType="1" noTextEdit="1"/>
              </p:cNvSpPr>
              <p:nvPr/>
            </p:nvSpPr>
            <p:spPr>
              <a:xfrm>
                <a:off x="6705600" y="710293"/>
                <a:ext cx="1828800" cy="889908"/>
              </a:xfrm>
              <a:prstGeom prst="horizontalScroll">
                <a:avLst>
                  <a:gd name="adj" fmla="val 11621"/>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2123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78CCDAD-24C3-4E17-8FDE-0CAB19B053CF}" vid="{82C6361A-B056-460A-B068-820C107F1E0F}"/>
    </a:ext>
  </a:extLst>
</a:theme>
</file>

<file path=ppt/theme/theme3.xml><?xml version="1.0" encoding="utf-8"?>
<a:theme xmlns:a="http://schemas.openxmlformats.org/drawingml/2006/main" name="1_Theme1">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78CCDAD-24C3-4E17-8FDE-0CAB19B053CF}" vid="{82C6361A-B056-460A-B068-820C107F1E0F}"/>
    </a:ext>
  </a:extLst>
</a:theme>
</file>

<file path=ppt/theme/theme4.xml><?xml version="1.0" encoding="utf-8"?>
<a:theme xmlns:a="http://schemas.openxmlformats.org/drawingml/2006/main" name="2_Theme1">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78CCDAD-24C3-4E17-8FDE-0CAB19B053CF}" vid="{82C6361A-B056-460A-B068-820C107F1E0F}"/>
    </a:ext>
  </a:extLst>
</a:theme>
</file>

<file path=ppt/theme/theme5.xml><?xml version="1.0" encoding="utf-8"?>
<a:theme xmlns:a="http://schemas.openxmlformats.org/drawingml/2006/main" name="3_Theme1">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78CCDAD-24C3-4E17-8FDE-0CAB19B053CF}" vid="{82C6361A-B056-460A-B068-820C107F1E0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1458</Words>
  <Application>Microsoft Office PowerPoint</Application>
  <PresentationFormat>On-screen Show (4:3)</PresentationFormat>
  <Paragraphs>451</Paragraphs>
  <Slides>47</Slides>
  <Notes>20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47</vt:i4>
      </vt:variant>
    </vt:vector>
  </HeadingPairs>
  <TitlesOfParts>
    <vt:vector size="59" baseType="lpstr">
      <vt:lpstr>Arial</vt:lpstr>
      <vt:lpstr>Calibri</vt:lpstr>
      <vt:lpstr>Calibri Light</vt:lpstr>
      <vt:lpstr>Cambria</vt:lpstr>
      <vt:lpstr>Cambria Math</vt:lpstr>
      <vt:lpstr>Wingdings</vt:lpstr>
      <vt:lpstr>Wingdings 2</vt:lpstr>
      <vt:lpstr>Office Theme</vt:lpstr>
      <vt:lpstr>Theme1</vt:lpstr>
      <vt:lpstr>1_Theme1</vt:lpstr>
      <vt:lpstr>2_Theme1</vt:lpstr>
      <vt:lpstr>3_Theme1</vt:lpstr>
      <vt:lpstr>Φυσική για Μηχανικούς</vt:lpstr>
      <vt:lpstr>Φυσική για Μηχανικούς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GeorgeKafentzis</dc:creator>
  <cp:lastModifiedBy>Anna Sfakianaki</cp:lastModifiedBy>
  <cp:revision>3</cp:revision>
  <dcterms:created xsi:type="dcterms:W3CDTF">2025-10-06T10:03:08Z</dcterms:created>
  <dcterms:modified xsi:type="dcterms:W3CDTF">2025-10-13T08:33:23Z</dcterms:modified>
</cp:coreProperties>
</file>