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51"/>
  </p:notesMasterIdLst>
  <p:sldIdLst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28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A6AB2-1CDD-4AC7-B034-B5B4D4F10A06}" v="92" dt="2025-10-06T20:12:3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CFF4B7D-55FB-4E45-A4D6-93D3A9418B71}"/>
    <pc:docChg chg="undo custSel addSld delSld modSld sldOrd">
      <pc:chgData name="Kafentzis Georgios" userId="0fad1e94-8729-4dd9-a94a-3efaf92f008a" providerId="ADAL" clId="{3CFF4B7D-55FB-4E45-A4D6-93D3A9418B71}" dt="2025-10-06T20:12:36.088" v="151" actId="14100"/>
      <pc:docMkLst>
        <pc:docMk/>
      </pc:docMkLst>
      <pc:sldChg chg="ord">
        <pc:chgData name="Kafentzis Georgios" userId="0fad1e94-8729-4dd9-a94a-3efaf92f008a" providerId="ADAL" clId="{3CFF4B7D-55FB-4E45-A4D6-93D3A9418B71}" dt="2025-10-03T09:41:05.552" v="8"/>
        <pc:sldMkLst>
          <pc:docMk/>
          <pc:sldMk cId="1327553882" sldId="266"/>
        </pc:sldMkLst>
      </pc:sldChg>
      <pc:sldChg chg="del">
        <pc:chgData name="Kafentzis Georgios" userId="0fad1e94-8729-4dd9-a94a-3efaf92f008a" providerId="ADAL" clId="{3CFF4B7D-55FB-4E45-A4D6-93D3A9418B71}" dt="2025-10-03T09:42:01.786" v="14" actId="47"/>
        <pc:sldMkLst>
          <pc:docMk/>
          <pc:sldMk cId="1004979049" sldId="278"/>
        </pc:sldMkLst>
      </pc:sldChg>
      <pc:sldChg chg="modSp mod addAnim delAnim modAnim">
        <pc:chgData name="Kafentzis Georgios" userId="0fad1e94-8729-4dd9-a94a-3efaf92f008a" providerId="ADAL" clId="{3CFF4B7D-55FB-4E45-A4D6-93D3A9418B71}" dt="2025-10-06T20:08:21.874" v="71"/>
        <pc:sldMkLst>
          <pc:docMk/>
          <pc:sldMk cId="3448043182" sldId="325"/>
        </pc:sldMkLst>
        <pc:spChg chg="mod">
          <ac:chgData name="Kafentzis Georgios" userId="0fad1e94-8729-4dd9-a94a-3efaf92f008a" providerId="ADAL" clId="{3CFF4B7D-55FB-4E45-A4D6-93D3A9418B71}" dt="2025-10-06T20:08:21.874" v="71"/>
          <ac:spMkLst>
            <pc:docMk/>
            <pc:sldMk cId="3448043182" sldId="325"/>
            <ac:spMk id="3" creationId="{00000000-0000-0000-0000-000000000000}"/>
          </ac:spMkLst>
        </pc:spChg>
      </pc:sldChg>
      <pc:sldChg chg="modSp modAnim">
        <pc:chgData name="Kafentzis Georgios" userId="0fad1e94-8729-4dd9-a94a-3efaf92f008a" providerId="ADAL" clId="{3CFF4B7D-55FB-4E45-A4D6-93D3A9418B71}" dt="2025-10-06T20:09:17.502" v="86" actId="207"/>
        <pc:sldMkLst>
          <pc:docMk/>
          <pc:sldMk cId="1044296360" sldId="326"/>
        </pc:sldMkLst>
        <pc:spChg chg="mod">
          <ac:chgData name="Kafentzis Georgios" userId="0fad1e94-8729-4dd9-a94a-3efaf92f008a" providerId="ADAL" clId="{3CFF4B7D-55FB-4E45-A4D6-93D3A9418B71}" dt="2025-10-06T20:09:04.012" v="79"/>
          <ac:spMkLst>
            <pc:docMk/>
            <pc:sldMk cId="1044296360" sldId="326"/>
            <ac:spMk id="3" creationId="{00000000-0000-0000-0000-000000000000}"/>
          </ac:spMkLst>
        </pc:spChg>
        <pc:spChg chg="mod">
          <ac:chgData name="Kafentzis Georgios" userId="0fad1e94-8729-4dd9-a94a-3efaf92f008a" providerId="ADAL" clId="{3CFF4B7D-55FB-4E45-A4D6-93D3A9418B71}" dt="2025-10-06T20:09:17.502" v="86" actId="207"/>
          <ac:spMkLst>
            <pc:docMk/>
            <pc:sldMk cId="1044296360" sldId="326"/>
            <ac:spMk id="6" creationId="{00000000-0000-0000-0000-000000000000}"/>
          </ac:spMkLst>
        </pc:spChg>
        <pc:spChg chg="mod">
          <ac:chgData name="Kafentzis Georgios" userId="0fad1e94-8729-4dd9-a94a-3efaf92f008a" providerId="ADAL" clId="{3CFF4B7D-55FB-4E45-A4D6-93D3A9418B71}" dt="2025-10-06T20:08:49.930" v="74" actId="20577"/>
          <ac:spMkLst>
            <pc:docMk/>
            <pc:sldMk cId="1044296360" sldId="326"/>
            <ac:spMk id="8" creationId="{00000000-0000-0000-0000-000000000000}"/>
          </ac:spMkLst>
        </pc:spChg>
      </pc:sldChg>
      <pc:sldChg chg="modSp">
        <pc:chgData name="Kafentzis Georgios" userId="0fad1e94-8729-4dd9-a94a-3efaf92f008a" providerId="ADAL" clId="{3CFF4B7D-55FB-4E45-A4D6-93D3A9418B71}" dt="2025-10-06T20:09:33.803" v="91"/>
        <pc:sldMkLst>
          <pc:docMk/>
          <pc:sldMk cId="825805992" sldId="327"/>
        </pc:sldMkLst>
        <pc:spChg chg="mod">
          <ac:chgData name="Kafentzis Georgios" userId="0fad1e94-8729-4dd9-a94a-3efaf92f008a" providerId="ADAL" clId="{3CFF4B7D-55FB-4E45-A4D6-93D3A9418B71}" dt="2025-10-06T20:09:33.803" v="91"/>
          <ac:spMkLst>
            <pc:docMk/>
            <pc:sldMk cId="825805992" sldId="327"/>
            <ac:spMk id="6" creationId="{00000000-0000-0000-0000-000000000000}"/>
          </ac:spMkLst>
        </pc:spChg>
      </pc:sldChg>
      <pc:sldChg chg="addSp delSp modSp mod">
        <pc:chgData name="Kafentzis Georgios" userId="0fad1e94-8729-4dd9-a94a-3efaf92f008a" providerId="ADAL" clId="{3CFF4B7D-55FB-4E45-A4D6-93D3A9418B71}" dt="2025-10-06T20:09:42.138" v="93"/>
        <pc:sldMkLst>
          <pc:docMk/>
          <pc:sldMk cId="2830170464" sldId="328"/>
        </pc:sldMkLst>
        <pc:spChg chg="add mod">
          <ac:chgData name="Kafentzis Georgios" userId="0fad1e94-8729-4dd9-a94a-3efaf92f008a" providerId="ADAL" clId="{3CFF4B7D-55FB-4E45-A4D6-93D3A9418B71}" dt="2025-10-06T20:09:42.138" v="93"/>
          <ac:spMkLst>
            <pc:docMk/>
            <pc:sldMk cId="2830170464" sldId="328"/>
            <ac:spMk id="7" creationId="{104B6824-188F-2749-5D25-463471F5CF8F}"/>
          </ac:spMkLst>
        </pc:spChg>
        <pc:spChg chg="del">
          <ac:chgData name="Kafentzis Georgios" userId="0fad1e94-8729-4dd9-a94a-3efaf92f008a" providerId="ADAL" clId="{3CFF4B7D-55FB-4E45-A4D6-93D3A9418B71}" dt="2025-10-06T20:09:41.401" v="92" actId="478"/>
          <ac:spMkLst>
            <pc:docMk/>
            <pc:sldMk cId="2830170464" sldId="328"/>
            <ac:spMk id="10" creationId="{4F39CB51-6AB6-1789-EADB-5C907168D278}"/>
          </ac:spMkLst>
        </pc:spChg>
      </pc:sldChg>
      <pc:sldChg chg="addSp delSp modSp mod">
        <pc:chgData name="Kafentzis Georgios" userId="0fad1e94-8729-4dd9-a94a-3efaf92f008a" providerId="ADAL" clId="{3CFF4B7D-55FB-4E45-A4D6-93D3A9418B71}" dt="2025-10-06T20:10:54.713" v="122" actId="14100"/>
        <pc:sldMkLst>
          <pc:docMk/>
          <pc:sldMk cId="3738696717" sldId="329"/>
        </pc:sldMkLst>
        <pc:spChg chg="del">
          <ac:chgData name="Kafentzis Georgios" userId="0fad1e94-8729-4dd9-a94a-3efaf92f008a" providerId="ADAL" clId="{3CFF4B7D-55FB-4E45-A4D6-93D3A9418B71}" dt="2025-10-06T20:09:48.977" v="94" actId="478"/>
          <ac:spMkLst>
            <pc:docMk/>
            <pc:sldMk cId="3738696717" sldId="329"/>
            <ac:spMk id="3" creationId="{9AE440A2-B2F0-4474-DCA9-4DD2A2E8EF55}"/>
          </ac:spMkLst>
        </pc:spChg>
        <pc:spChg chg="add mod">
          <ac:chgData name="Kafentzis Georgios" userId="0fad1e94-8729-4dd9-a94a-3efaf92f008a" providerId="ADAL" clId="{3CFF4B7D-55FB-4E45-A4D6-93D3A9418B71}" dt="2025-10-06T20:09:49.230" v="95"/>
          <ac:spMkLst>
            <pc:docMk/>
            <pc:sldMk cId="3738696717" sldId="329"/>
            <ac:spMk id="8" creationId="{A10A5EB4-CBEE-FC42-197F-5F7517A9D7EB}"/>
          </ac:spMkLst>
        </pc:spChg>
        <pc:spChg chg="add del">
          <ac:chgData name="Kafentzis Georgios" userId="0fad1e94-8729-4dd9-a94a-3efaf92f008a" providerId="ADAL" clId="{3CFF4B7D-55FB-4E45-A4D6-93D3A9418B71}" dt="2025-10-06T20:10:27.093" v="97" actId="11529"/>
          <ac:spMkLst>
            <pc:docMk/>
            <pc:sldMk cId="3738696717" sldId="329"/>
            <ac:spMk id="9" creationId="{FD04FBE1-F77A-00ED-50F0-E0BA9E28098A}"/>
          </ac:spMkLst>
        </pc:spChg>
        <pc:picChg chg="add mod">
          <ac:chgData name="Kafentzis Georgios" userId="0fad1e94-8729-4dd9-a94a-3efaf92f008a" providerId="ADAL" clId="{3CFF4B7D-55FB-4E45-A4D6-93D3A9418B71}" dt="2025-10-06T20:10:49.548" v="119" actId="1035"/>
          <ac:picMkLst>
            <pc:docMk/>
            <pc:sldMk cId="3738696717" sldId="329"/>
            <ac:picMk id="11" creationId="{3557105A-549F-71E2-9181-FE5E33AB3C6C}"/>
          </ac:picMkLst>
        </pc:picChg>
        <pc:picChg chg="add mod">
          <ac:chgData name="Kafentzis Georgios" userId="0fad1e94-8729-4dd9-a94a-3efaf92f008a" providerId="ADAL" clId="{3CFF4B7D-55FB-4E45-A4D6-93D3A9418B71}" dt="2025-10-06T20:10:54.713" v="122" actId="14100"/>
          <ac:picMkLst>
            <pc:docMk/>
            <pc:sldMk cId="3738696717" sldId="329"/>
            <ac:picMk id="12" creationId="{BE9B4E65-EF05-D7F7-BA77-C0ADDE5B5CC9}"/>
          </ac:picMkLst>
        </pc:picChg>
      </pc:sldChg>
      <pc:sldChg chg="addSp delSp modSp mod">
        <pc:chgData name="Kafentzis Georgios" userId="0fad1e94-8729-4dd9-a94a-3efaf92f008a" providerId="ADAL" clId="{3CFF4B7D-55FB-4E45-A4D6-93D3A9418B71}" dt="2025-10-06T20:11:13.343" v="124"/>
        <pc:sldMkLst>
          <pc:docMk/>
          <pc:sldMk cId="4259977291" sldId="330"/>
        </pc:sldMkLst>
        <pc:spChg chg="del">
          <ac:chgData name="Kafentzis Georgios" userId="0fad1e94-8729-4dd9-a94a-3efaf92f008a" providerId="ADAL" clId="{3CFF4B7D-55FB-4E45-A4D6-93D3A9418B71}" dt="2025-10-06T20:11:13.130" v="123" actId="478"/>
          <ac:spMkLst>
            <pc:docMk/>
            <pc:sldMk cId="4259977291" sldId="330"/>
            <ac:spMk id="3" creationId="{D6F880E7-E148-996D-8052-6F40507B9E58}"/>
          </ac:spMkLst>
        </pc:spChg>
        <pc:spChg chg="add mod">
          <ac:chgData name="Kafentzis Georgios" userId="0fad1e94-8729-4dd9-a94a-3efaf92f008a" providerId="ADAL" clId="{3CFF4B7D-55FB-4E45-A4D6-93D3A9418B71}" dt="2025-10-06T20:11:13.343" v="124"/>
          <ac:spMkLst>
            <pc:docMk/>
            <pc:sldMk cId="4259977291" sldId="330"/>
            <ac:spMk id="7" creationId="{E53D9A2B-0DAA-05A4-94F3-14DE58DEFB0C}"/>
          </ac:spMkLst>
        </pc:spChg>
      </pc:sldChg>
      <pc:sldChg chg="addSp delSp modSp mod">
        <pc:chgData name="Kafentzis Georgios" userId="0fad1e94-8729-4dd9-a94a-3efaf92f008a" providerId="ADAL" clId="{3CFF4B7D-55FB-4E45-A4D6-93D3A9418B71}" dt="2025-10-06T20:11:21.475" v="129" actId="171"/>
        <pc:sldMkLst>
          <pc:docMk/>
          <pc:sldMk cId="3343439277" sldId="331"/>
        </pc:sldMkLst>
        <pc:spChg chg="add mod ord">
          <ac:chgData name="Kafentzis Georgios" userId="0fad1e94-8729-4dd9-a94a-3efaf92f008a" providerId="ADAL" clId="{3CFF4B7D-55FB-4E45-A4D6-93D3A9418B71}" dt="2025-10-06T20:11:21.475" v="129" actId="171"/>
          <ac:spMkLst>
            <pc:docMk/>
            <pc:sldMk cId="3343439277" sldId="331"/>
            <ac:spMk id="6" creationId="{6CEC86DA-1E91-F6A8-5286-A92204AE51CA}"/>
          </ac:spMkLst>
        </pc:spChg>
        <pc:spChg chg="del">
          <ac:chgData name="Kafentzis Georgios" userId="0fad1e94-8729-4dd9-a94a-3efaf92f008a" providerId="ADAL" clId="{3CFF4B7D-55FB-4E45-A4D6-93D3A9418B71}" dt="2025-10-06T20:11:17.007" v="125" actId="478"/>
          <ac:spMkLst>
            <pc:docMk/>
            <pc:sldMk cId="3343439277" sldId="331"/>
            <ac:spMk id="9" creationId="{FF5E433F-2D13-3FD3-BFEC-2A3C5E3B0EA9}"/>
          </ac:spMkLst>
        </pc:spChg>
      </pc:sldChg>
      <pc:sldChg chg="addSp delSp modSp mod">
        <pc:chgData name="Kafentzis Georgios" userId="0fad1e94-8729-4dd9-a94a-3efaf92f008a" providerId="ADAL" clId="{3CFF4B7D-55FB-4E45-A4D6-93D3A9418B71}" dt="2025-10-06T20:12:09.693" v="146" actId="688"/>
        <pc:sldMkLst>
          <pc:docMk/>
          <pc:sldMk cId="4108226125" sldId="332"/>
        </pc:sldMkLst>
        <pc:spChg chg="del">
          <ac:chgData name="Kafentzis Georgios" userId="0fad1e94-8729-4dd9-a94a-3efaf92f008a" providerId="ADAL" clId="{3CFF4B7D-55FB-4E45-A4D6-93D3A9418B71}" dt="2025-10-06T20:11:25.528" v="130" actId="478"/>
          <ac:spMkLst>
            <pc:docMk/>
            <pc:sldMk cId="4108226125" sldId="332"/>
            <ac:spMk id="7" creationId="{B59CE981-322A-6905-7825-D75BB5F41106}"/>
          </ac:spMkLst>
        </pc:spChg>
        <pc:spChg chg="add mod">
          <ac:chgData name="Kafentzis Georgios" userId="0fad1e94-8729-4dd9-a94a-3efaf92f008a" providerId="ADAL" clId="{3CFF4B7D-55FB-4E45-A4D6-93D3A9418B71}" dt="2025-10-06T20:11:25.770" v="131"/>
          <ac:spMkLst>
            <pc:docMk/>
            <pc:sldMk cId="4108226125" sldId="332"/>
            <ac:spMk id="8" creationId="{CA2709FC-520D-5F66-29A5-1CAE1E6BEAE3}"/>
          </ac:spMkLst>
        </pc:spChg>
        <pc:picChg chg="add mod">
          <ac:chgData name="Kafentzis Georgios" userId="0fad1e94-8729-4dd9-a94a-3efaf92f008a" providerId="ADAL" clId="{3CFF4B7D-55FB-4E45-A4D6-93D3A9418B71}" dt="2025-10-06T20:12:09.693" v="146" actId="688"/>
          <ac:picMkLst>
            <pc:docMk/>
            <pc:sldMk cId="4108226125" sldId="332"/>
            <ac:picMk id="9" creationId="{130303A6-DA1C-6D1C-6D29-64E4CBD070A0}"/>
          </ac:picMkLst>
        </pc:picChg>
        <pc:picChg chg="add mod">
          <ac:chgData name="Kafentzis Georgios" userId="0fad1e94-8729-4dd9-a94a-3efaf92f008a" providerId="ADAL" clId="{3CFF4B7D-55FB-4E45-A4D6-93D3A9418B71}" dt="2025-10-06T20:11:58.285" v="143" actId="1076"/>
          <ac:picMkLst>
            <pc:docMk/>
            <pc:sldMk cId="4108226125" sldId="332"/>
            <ac:picMk id="10" creationId="{EA2ED8E3-BD9D-0A71-F264-777561AA80FB}"/>
          </ac:picMkLst>
        </pc:picChg>
      </pc:sldChg>
      <pc:sldChg chg="addSp delSp modSp mod">
        <pc:chgData name="Kafentzis Georgios" userId="0fad1e94-8729-4dd9-a94a-3efaf92f008a" providerId="ADAL" clId="{3CFF4B7D-55FB-4E45-A4D6-93D3A9418B71}" dt="2025-10-06T20:11:29.402" v="133"/>
        <pc:sldMkLst>
          <pc:docMk/>
          <pc:sldMk cId="548230252" sldId="333"/>
        </pc:sldMkLst>
        <pc:spChg chg="del">
          <ac:chgData name="Kafentzis Georgios" userId="0fad1e94-8729-4dd9-a94a-3efaf92f008a" providerId="ADAL" clId="{3CFF4B7D-55FB-4E45-A4D6-93D3A9418B71}" dt="2025-10-06T20:11:29.189" v="132" actId="478"/>
          <ac:spMkLst>
            <pc:docMk/>
            <pc:sldMk cId="548230252" sldId="333"/>
            <ac:spMk id="12" creationId="{941BF56A-6160-9C25-2AC5-EB1AC69A1180}"/>
          </ac:spMkLst>
        </pc:spChg>
        <pc:spChg chg="add mod">
          <ac:chgData name="Kafentzis Georgios" userId="0fad1e94-8729-4dd9-a94a-3efaf92f008a" providerId="ADAL" clId="{3CFF4B7D-55FB-4E45-A4D6-93D3A9418B71}" dt="2025-10-06T20:11:29.402" v="133"/>
          <ac:spMkLst>
            <pc:docMk/>
            <pc:sldMk cId="548230252" sldId="333"/>
            <ac:spMk id="14" creationId="{657614AA-DBB8-E6ED-53D5-153352C08580}"/>
          </ac:spMkLst>
        </pc:spChg>
      </pc:sldChg>
      <pc:sldChg chg="addSp delSp modSp mod">
        <pc:chgData name="Kafentzis Georgios" userId="0fad1e94-8729-4dd9-a94a-3efaf92f008a" providerId="ADAL" clId="{3CFF4B7D-55FB-4E45-A4D6-93D3A9418B71}" dt="2025-10-06T20:11:33.033" v="135"/>
        <pc:sldMkLst>
          <pc:docMk/>
          <pc:sldMk cId="1357112335" sldId="334"/>
        </pc:sldMkLst>
        <pc:spChg chg="add mod">
          <ac:chgData name="Kafentzis Georgios" userId="0fad1e94-8729-4dd9-a94a-3efaf92f008a" providerId="ADAL" clId="{3CFF4B7D-55FB-4E45-A4D6-93D3A9418B71}" dt="2025-10-06T20:11:33.033" v="135"/>
          <ac:spMkLst>
            <pc:docMk/>
            <pc:sldMk cId="1357112335" sldId="334"/>
            <ac:spMk id="6" creationId="{212BEEB6-AE13-B617-AD11-71EAC659246C}"/>
          </ac:spMkLst>
        </pc:spChg>
        <pc:spChg chg="del">
          <ac:chgData name="Kafentzis Georgios" userId="0fad1e94-8729-4dd9-a94a-3efaf92f008a" providerId="ADAL" clId="{3CFF4B7D-55FB-4E45-A4D6-93D3A9418B71}" dt="2025-10-06T20:11:32.810" v="134" actId="478"/>
          <ac:spMkLst>
            <pc:docMk/>
            <pc:sldMk cId="1357112335" sldId="334"/>
            <ac:spMk id="8" creationId="{4333E890-2A4D-0548-0D36-698469D9E388}"/>
          </ac:spMkLst>
        </pc:spChg>
      </pc:sldChg>
      <pc:sldChg chg="addSp delSp modSp mod">
        <pc:chgData name="Kafentzis Georgios" userId="0fad1e94-8729-4dd9-a94a-3efaf92f008a" providerId="ADAL" clId="{3CFF4B7D-55FB-4E45-A4D6-93D3A9418B71}" dt="2025-10-06T20:12:36.088" v="151" actId="14100"/>
        <pc:sldMkLst>
          <pc:docMk/>
          <pc:sldMk cId="1415381035" sldId="335"/>
        </pc:sldMkLst>
        <pc:spChg chg="add mod">
          <ac:chgData name="Kafentzis Georgios" userId="0fad1e94-8729-4dd9-a94a-3efaf92f008a" providerId="ADAL" clId="{3CFF4B7D-55FB-4E45-A4D6-93D3A9418B71}" dt="2025-10-06T20:11:36.157" v="137"/>
          <ac:spMkLst>
            <pc:docMk/>
            <pc:sldMk cId="1415381035" sldId="335"/>
            <ac:spMk id="6" creationId="{91C641D0-73F1-C514-C77F-D2F04CCF105B}"/>
          </ac:spMkLst>
        </pc:spChg>
        <pc:spChg chg="del">
          <ac:chgData name="Kafentzis Georgios" userId="0fad1e94-8729-4dd9-a94a-3efaf92f008a" providerId="ADAL" clId="{3CFF4B7D-55FB-4E45-A4D6-93D3A9418B71}" dt="2025-10-06T20:11:35.930" v="136" actId="478"/>
          <ac:spMkLst>
            <pc:docMk/>
            <pc:sldMk cId="1415381035" sldId="335"/>
            <ac:spMk id="7" creationId="{22722E36-333C-CEF7-599C-3E6DABFC7EFC}"/>
          </ac:spMkLst>
        </pc:spChg>
        <pc:picChg chg="add mod">
          <ac:chgData name="Kafentzis Georgios" userId="0fad1e94-8729-4dd9-a94a-3efaf92f008a" providerId="ADAL" clId="{3CFF4B7D-55FB-4E45-A4D6-93D3A9418B71}" dt="2025-10-06T20:12:31.521" v="148" actId="1076"/>
          <ac:picMkLst>
            <pc:docMk/>
            <pc:sldMk cId="1415381035" sldId="335"/>
            <ac:picMk id="8" creationId="{A41671C8-0D2F-01D8-9B51-38199C934144}"/>
          </ac:picMkLst>
        </pc:picChg>
        <pc:picChg chg="add mod">
          <ac:chgData name="Kafentzis Georgios" userId="0fad1e94-8729-4dd9-a94a-3efaf92f008a" providerId="ADAL" clId="{3CFF4B7D-55FB-4E45-A4D6-93D3A9418B71}" dt="2025-10-06T20:12:36.088" v="151" actId="14100"/>
          <ac:picMkLst>
            <pc:docMk/>
            <pc:sldMk cId="1415381035" sldId="335"/>
            <ac:picMk id="9" creationId="{F93D0C3A-3125-3CE3-C5DD-130230B1CC32}"/>
          </ac:picMkLst>
        </pc:picChg>
      </pc:sldChg>
      <pc:sldChg chg="add del ord">
        <pc:chgData name="Kafentzis Georgios" userId="0fad1e94-8729-4dd9-a94a-3efaf92f008a" providerId="ADAL" clId="{3CFF4B7D-55FB-4E45-A4D6-93D3A9418B71}" dt="2025-10-03T09:41:56.777" v="13" actId="2696"/>
        <pc:sldMkLst>
          <pc:docMk/>
          <pc:sldMk cId="56337586" sldId="506"/>
        </pc:sldMkLst>
      </pc:sldChg>
      <pc:sldChg chg="add">
        <pc:chgData name="Kafentzis Georgios" userId="0fad1e94-8729-4dd9-a94a-3efaf92f008a" providerId="ADAL" clId="{3CFF4B7D-55FB-4E45-A4D6-93D3A9418B71}" dt="2025-10-03T09:42:04.797" v="15"/>
        <pc:sldMkLst>
          <pc:docMk/>
          <pc:sldMk cId="1587342209" sldId="506"/>
        </pc:sldMkLst>
      </pc:sldChg>
      <pc:sldChg chg="add ord">
        <pc:chgData name="Kafentzis Georgios" userId="0fad1e94-8729-4dd9-a94a-3efaf92f008a" providerId="ADAL" clId="{3CFF4B7D-55FB-4E45-A4D6-93D3A9418B71}" dt="2025-10-03T09:41:10.859" v="10"/>
        <pc:sldMkLst>
          <pc:docMk/>
          <pc:sldMk cId="763183992" sldId="632"/>
        </pc:sldMkLst>
      </pc:sldChg>
      <pc:sldChg chg="add">
        <pc:chgData name="Kafentzis Georgios" userId="0fad1e94-8729-4dd9-a94a-3efaf92f008a" providerId="ADAL" clId="{3CFF4B7D-55FB-4E45-A4D6-93D3A9418B71}" dt="2025-10-03T09:41:44.004" v="12"/>
        <pc:sldMkLst>
          <pc:docMk/>
          <pc:sldMk cId="868252270" sldId="633"/>
        </pc:sldMkLst>
      </pc:sldChg>
      <pc:sldChg chg="add del ord">
        <pc:chgData name="Kafentzis Georgios" userId="0fad1e94-8729-4dd9-a94a-3efaf92f008a" providerId="ADAL" clId="{3CFF4B7D-55FB-4E45-A4D6-93D3A9418B71}" dt="2025-10-03T09:41:37.893" v="11" actId="2696"/>
        <pc:sldMkLst>
          <pc:docMk/>
          <pc:sldMk cId="2144769199" sldId="63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6:41:57.7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8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3T06:42:17.173"/>
    </inkml:context>
  </inkml:definitions>
  <inkml:trace contextRef="#ctx0" brushRef="#br0">1846 8445 662 0,'-5'0'426'0,"-1"0"-12"16,-1 14-222-16,1 9-39 0,2 20-56 0,4 14 2 15,4 19-21-15,3 7-14 16,2 1-12-1,-1-10-16-15,-4-16-13 16,-1-10-4-16,-1-17-8 0,-1-5-2 16,2-14-21-1,-1-9-41-15,3-12-151 16,-1-8-98-16</inkml:trace>
  <inkml:trace contextRef="#ctx0" brushRef="#br0" timeOffset="196.08">2055 8463 1037 0,'-5'-3'500'0,"2"-4"-179"15,-5 3-85-15,1 17-114 16,0 7-39-16,1 19-56 0,7 15-12 16,7 16-9-16,5 11-3 15,1 4-3-15,-4-5 0 16,4-11-64-16,-4-15-63 15,0-15-111-15,0-3-99 16</inkml:trace>
  <inkml:trace contextRef="#ctx0" brushRef="#br0" timeOffset="346.71">1877 8855 1097 0,'1'4'468'0,"10"4"-269"15,7 1-45-15,19 2-73 16,7 4-31-16,4-3-99 16,2-3-242-16</inkml:trace>
  <inkml:trace contextRef="#ctx0" brushRef="#br0" timeOffset="1228.03">2979 8843 752 0,'-15'-6'376'0,"-13"-2"-131"16,-5 7-61-16,-1 9-96 15,1 7-38-15,10 11-51 16,6 2-12-16,18 3-5 15,12 0-3-15,13-4 9 16,7-4 4-16,6-7 7 0,-1-2 4 16,-4-10 14-1,-6-7 9-15,-19-17 32 16,-9-8 15-16,-11-15 20 16,-8-10-1-16,-4-11-6 15,-1-6-6-15,0-5-20 16,7 6-7-16,19 7-36 15,12 4-15-15,18 14-18 16,6 6-7-16,-4 21 0 0,-4 16-52 16,-3 24-150-1,-4 16-139-15</inkml:trace>
  <inkml:trace contextRef="#ctx0" brushRef="#br0" timeOffset="1440.59">3163 8792 725 0,'-5'-6'421'0,"3"0"-66"16,-2 11-123-16,4 16-108 16,5 11-36-16,-4 9-31 15,5 1-15-15,1-8-26 16,3-1-13-16,10-14-161 15,2-5-227-15</inkml:trace>
  <inkml:trace contextRef="#ctx0" brushRef="#br0" timeOffset="1722.78">3568 8846 626 0,'-3'7'354'16,"2"10"-51"-16,-11 3-74 15,0 4-89 1,-2-2-38-16,-10-4-51 0,4-3-12 16,-9-9-12-16,-2-4-4 0,2-11-14 15,0-2-13 1,9-11-13-16,0 1-4 16,10 1 2-16,5 3 3 0,11 6-2 15,8 1 3 1,9 9 14-16,3 3 8 15,9 12 14-15,-3 5 2 0,-1 7-6 16,-3 2-3 0,-7-3-14-16,2 0-77 0</inkml:trace>
  <inkml:trace contextRef="#ctx0" brushRef="#br0" timeOffset="2048.04">3881 8869 919 0,'-16'-8'440'16,"-22"-6"-173"-16,3 6-88 15,3 7-110 1,5 6-38-16,16 14-46 16,0 6-12-16,17 10-3 15,5-2 5-15,14-6 15 0,8-4 6 16,5-15 7-16,4-1 6 15,-9-13 11-15,-10-5 7 16,-11-11 13-16,-10-10 17 16,-13-10 24-16,-8-9 7 15,-12-12 4-15,-1-2-14 16,2-11-34-16,11 4-20 16,19-1-32-16,13 5-11 15,18 20-36-15,3 7-46 0,3 30-147 0,-2 14-148 16</inkml:trace>
  <inkml:trace contextRef="#ctx0" brushRef="#br0" timeOffset="2396.88">4084 8981 946 0,'9'2'397'0,"7"0"-211"16,5 2-68-16,9-4-39 15,-7-5-17-15,0-5-26 0,-7-6-6 16,-11-8-4 0,1-3-1-16,-4-4-4 15,-9 0-4-15,-7 3-10 0,-8 5-9 16,-11 17-19-1,6 11-6-15,6 20-7 16,6 9 3-16,12 12 15 0,5 5 15 16,9-1 25-16,-2 2 14 15,2-5 13-15,-2-4-5 16,-3-3-12-16,3-3-7 0,-3-10-21 16,4-6-75-1</inkml:trace>
  <inkml:trace contextRef="#ctx0" brushRef="#br0" timeOffset="2707.37">4505 8945 693 0,'-8'-11'427'15,"-18"-11"-45"-15,-3 4-175 16,-1 6-50 0,-4 8-80-16,6 5-28 0,11 12-40 15,4 3-10-15,13 5-13 16,8 3-1-1,16-4 8-15,6-3 1 16,7-7-53-16,-4-7-76 16</inkml:trace>
  <inkml:trace contextRef="#ctx0" brushRef="#br0" timeOffset="2905.46">4563 8793 842 0,'0'-6'437'0,"4"-2"-139"15,-4 3-72-15,6 17-102 0,-2 11-33 16,5 19-21-16,2 14-9 16,-9 11-19-1,-2 2-9-15,-11 5-18 16,-2-7-6-16,5-3-4 0,1-6-1 16,6-18-87-1,4-5-106-15</inkml:trace>
  <inkml:trace contextRef="#ctx0" brushRef="#br0" timeOffset="3283.84">4639 9049 682 0,'9'-1'350'16,"1"-4"-61"-1,10 3-232-15,4-1-27 16,3-2-22-16,1 1-1 15,-1-5 0-15,-1 1 0 16,-6-2 1-16,-2-4 0 16,-3 1 37-16,-3 3 30 15,-7 4 25-15,1 8 11 16,3 12-21-16,-2 3-23 16,-1 0-20-16,1-1-10 15,-6-8-14-15,0-4-4 0,6-6-2 16,-2-3 0-16,9-8-1 15,0-6-3-15,1 0-6 16,2-6-3-16,-2 7-2 16,2 4-3-16,-1 9-2 15,2 5 0-15,-7 12 4 16,-1 5 5-16,-3 6 2 16,-4 0 1-16,0-2 8 15,-2-1-65-15,3-6-210 16</inkml:trace>
  <inkml:trace contextRef="#ctx0" brushRef="#br0" timeOffset="3465.92">4998 8648 942 0,'-2'-5'493'0,"-5"-1"-128"16,6 10-234-16,-1 6-60 15,5 11-86-15,5 3-207 16</inkml:trace>
  <inkml:trace contextRef="#ctx0" brushRef="#br0" timeOffset="3912.71">5836 8550 819 0,'0'-5'426'0,"-1"0"-131"16,-4 5-109-16,-3 21-114 16,-1 14-33-16,-6 24-15 15,1 14-2-15,5 12-4 16,4-1-1-16,16-11-11 16,6-8-1-16,12-21 0 15,1-8 1-15,0-18-14 0,-2-8-40 16,-3-10-166-16</inkml:trace>
  <inkml:trace contextRef="#ctx0" brushRef="#br0" timeOffset="4087.88">5704 8823 761 0,'-4'-2'390'16,"-5"-2"-125"-16,10 4-48 0,17 1-81 15,7 2-47-15,22 2-45 16,3 1-19 0,5 3-46-16,5 2-134 0</inkml:trace>
  <inkml:trace contextRef="#ctx0" brushRef="#br0" timeOffset="4279.39">6137 8823 864 0,'2'0'388'0,"9"-1"-185"16,9 3-75-16,16 0-77 16,2 0-19-16,5 2-50 15,-6-3-74-15</inkml:trace>
  <inkml:trace contextRef="#ctx0" brushRef="#br0" timeOffset="4440.81">6111 8964 824 0,'-2'1'376'15,"5"0"-174"-15,13 1-69 16,15-1-84-16,9 0-18 15,12 1-28-15,0 0-83 0</inkml:trace>
  <inkml:trace contextRef="#ctx0" brushRef="#br0" timeOffset="4741.17">6755 8816 998 0,'-21'-12'480'15,"-11"-4"-187"-15,-6 2-142 16,2 6-48-16,6 10-60 16,-1-1-25-16,14 15-30 15,2 8-8-15,14 12-1 16,5 5 4-16,12 3 9 16,7-1 2-16,3-9 3 0,10-5 0 0,4-20 2 15,4-7 2-15,3-16 9 16,-9-8 4-16,-14-12 10 15,-10-7 3-15,-15-6-4 16,-11-4-2 0,-10 7-13-16,-5 6-7 15,-4 16-116-15,3 11-130 0</inkml:trace>
  <inkml:trace contextRef="#ctx0" brushRef="#br0" timeOffset="5323.68">7148 8901 852 0,'-2'1'366'16,"1"3"-198"-1,12 2-66-15,10-2-18 16,25 2-11-16,5 0-4 0,10-4-24 16,1-1-10-1,-11-2-17-15,-3-1-8 0,-14-4-16 16,-8-3-13-16,-18-3-26 15,-8-4-8-15,-11-5 12 16,-8-2 12-16,2 3 22 16,-4-2 7-16,6 8 3 15,7 6 2-15,9 9 11 16,9 8 3-16,12 10 5 16,-1 4 4-16,1 8 6 15,-4-1 6-15,-13-4 8 16,-2 0-1-16,-8-11-7 15,-2-2-4-15,-2-10-37 16,0-7-75-16</inkml:trace>
  <inkml:trace contextRef="#ctx0" brushRef="#br0" timeOffset="5689.65">7912 8671 874 0,'5'-5'453'15,"-3"-5"-161"-15,0 13-122 16,-1 10-45-16,-4 15-61 16,2 8-7-16,-1 15-20 15,-5 5-11-15,2 7-13 16,5 0-4-16,5-11-6 16,5-7 0-16,15-17-2 15,1-7 2-15,11-12 1 16,1-6-23-16,-8-7-69 0,-6-8-66 15,-16-4-352-15</inkml:trace>
  <inkml:trace contextRef="#ctx0" brushRef="#br0" timeOffset="5848.19">7864 8851 785 0,'1'0'459'15,"-2"0"-79"-15,6 2-173 16,-5-2-61-1,0 0-81-15,18 3-24 16,47 9-26-16,-24-4-8 0,5 1-179 16,-18-1-354-16</inkml:trace>
  <inkml:trace contextRef="#ctx0" brushRef="#br0" timeOffset="6018.05">8255 8836 664 0,'7'-4'328'16,"8"-5"-126"-16,6 2-60 15,2 4-82 1,1 0-30-16,1 6-23 0,-3 2-40 16,-6 5-177-16</inkml:trace>
  <inkml:trace contextRef="#ctx0" brushRef="#br0" timeOffset="6179.11">8277 8917 684 0,'-1'0'350'16,"3"2"-94"-16,6 0-88 0,6 0-98 16,8 2-22-16,2 0-33 15,2 0-23 1,9-2-130-16,3-2-133 15</inkml:trace>
  <inkml:trace contextRef="#ctx0" brushRef="#br0" timeOffset="6507.15">8694 8801 627 0,'4'-14'312'0,"1"-12"-81"16,0-1-29-16,1 1-38 15,-2 9-8-15,0 11-31 16,-3 3-20-16,-2 11-38 15,-3 8-23-15,-1 16-34 16,1 6-3-16,3 14-3 16,1 1 0-16,9 0 2 15,-2-4 0-15,2-14 2 16,-1-5 1-16,-8-18 4 16,0-2 3-16,-10-9 6 15,-5-1 0-15,-8-6-3 16,-5-2-5-16,4-1-9 0,2-1-4 15,14 4-9 1,7 2-4-16,12 3-1 0,9 1 1 16,9 7 6-16,-1-4 3 15,0 3 2-15,0 1 2 16,-5-5 17-16,2 3-106 16</inkml:trace>
  <inkml:trace contextRef="#ctx0" brushRef="#br0" timeOffset="7270.89">9570 8780 578 0,'-14'-6'322'0,"-10"-4"-72"0,1 7-104 0,-7 4-38 31,8 8-67-31,7 6-29 16,13 7-25-16,5 2-4 0,16 5 5 15,5-5 7-15,8-9 6 16,1-3 5-16,-9-12 6 16,-6-1 5-16,-14-8 2 0,-5-1 0 0,-14 1-7 31,-5 0-5-31,-4 9-7 15,-4 2-1-15,4 8-1 16,6 6-2-16,6 5-2 16,9 2-1-16,6-2 1 15,5 2 2-15,8-4 9 16,3-7 7-16,6-1 12 16,3-11 4-16,3-6 4 15,1-5-3-15,2-6-8 16,0-4-3-16,-2-3-6 0,-2-1-2 15,-11 1-2-15,-8 3-2 16,-6 10-6-16,-5 8-2 16,-5 9 0-16,1 5 2 15,-1 4 0-15,4 3 0 16,2 3 0-16,3-2-1 16,3 3-1-16,-3-5-61 15</inkml:trace>
  <inkml:trace contextRef="#ctx0" brushRef="#br0" timeOffset="7586.35">9747 8583 1084 0,'-4'-8'489'0,"-3"-6"-246"15,0 3-93-15,10 11-125 16,-1 1-28-16,7 10-57 15,3 7-66-15,-2 6-128 0,-2 6-99 16,4 1-62 0,-2 0 71-16,-1 1 272 15,4-1 159-15,-4 5 182 0,0 1 28 16,8 3-91 0,-2 0-49-16,2-9-52 15,6-5-5-15,0-13 13 0,4-10 14 16,-1-8 2-1,2-11-19-15,-11-11-36 0,-2-2-20 16,-8-5-29-16,-8 1-39 0,1 7-198 16</inkml:trace>
  <inkml:trace contextRef="#ctx0" brushRef="#br0" timeOffset="7995.13">10393 8846 897 0,'-10'9'434'0,"-12"13"-170"16,-2 0-97-16,1 0-105 15,2 1-25-15,0-13-14 0,2-2-6 16,-1-8-5-16,1-5-9 16,4-6-25-16,2-4-13 15,9-4-9-15,4-2 3 16,12 1 17-1,1 4 8-15,7 10 8 16,1 8 3-16,-2 14 5 16,4 9 4-16,-3 7 3 0,1-1-1 0,6-4 2 31,-4-9 0-31,2-11 6 16,-1-5 2-16,-6-17 4 0,-1 1 0 0,-4-14-3 15,-2 0-1-15,1 0 1 16,-4-2 4-1,2 10 14-15,-9 4 5 16,5 19 1-16,0 7 3 16,-12 15-8-16,12 4-4 0,-2 0-8 15,3-2-6-15,18-8-127 16</inkml:trace>
  <inkml:trace contextRef="#ctx0" brushRef="#br0" timeOffset="8439.51">11189 8816 711 0,'9'-1'426'0,"8"1"-84"16,-4 9-143-16,1 11-63 15,-5 10-73-15,-4 4-11 16,-6 0-16-16,-6-6-5 15,7-9-7-15,1-9 0 16,5-12 3-16,1-5 2 0,-3-13-3 16,4-7-3-16,5-8-11 15,1-3-3-15,7 6-4 16,-1 4 5-16,3 18 9 16,-3 10 8-16,-7 18 12 15,-8 12-3-15,-5 14-8 16,-2 1-6-16,4-3-71 15,8-7-41-15</inkml:trace>
  <inkml:trace contextRef="#ctx0" brushRef="#br0" timeOffset="9007.02">12192 8700 824 0,'-7'17'344'15,"-2"12"-202"-15,-7 21-68 16,-6 7-7-16,0 3-9 15,1-4-2-15,10-19-13 16,5-8-7-16,7-20 3 16,6-5 6-16,8-15 2 15,1-11-1-15,6-17-17 16,-5-9-7-16,-3-16-5 16,-1 1-2-16,-4 4-7 15,2 7-3-15,0 19 2 16,-2 9 7-16,0 18 3 0,2 8 1 0,-3 17-5 15,4 9-7 1,1 12-4 0,6 7 2-16,7 13-1 0,1-2-1 15,5-3 19 1,-4-10-57-16,-10-16-164 0,-4-7-127 16</inkml:trace>
  <inkml:trace contextRef="#ctx0" brushRef="#br0" timeOffset="9139.78">12116 8857 694 0,'-2'-2'380'16,"0"-5"-94"-1,8 2-76-15,14-1-113 16,10 0-44-16,19 1-41 16,12 2-39-16</inkml:trace>
  <inkml:trace contextRef="#ctx0" brushRef="#br0" timeOffset="9582.44">12594 8857 561 0,'-3'0'236'16,"-1"-3"-112"-16,11 1-17 15,17-3 4-15,6 2-6 16,13 2-21-16,8 1-18 16,6 5-28-16,5 2-9 15,-2 2-11-15,-7 2-3 16,-12-3 1-16,-9-5 0 15,-13-5 0-15,-9-5-5 16,-10-6-10-16,0-3-1 0,-4 1-4 16,0-1 0-1,2 8-8-15,1 5-3 16,2 5 9-16,5 6 9 0,3 4 28 16,-1 1 15-16,2 0 9 15,-4-1 0-15,-3-2-6 16,-5-4-10-16,-5-1-14 15,-4 1-7-15,0 0-7 16,4 1-65-16,4 1-212 16</inkml:trace>
  <inkml:trace contextRef="#ctx0" brushRef="#br0" timeOffset="10326.84">13263 8621 1069 0,'0'-2'478'0,"-4"-2"-259"15,6 8-69-15,-2-4-99 16,0 9-27-16,4 21-12 16,10 60 1-16,-1-28-4 15,-6 0-1-15,1-4 1 16,-1-8 1-16,-5-20 4 15,6-10 6-15,0-9-130 16,0-10-108-16</inkml:trace>
  <inkml:trace contextRef="#ctx0" brushRef="#br0" timeOffset="10659.28">13250 8701 814 0,'4'-13'394'0,"7"-13"-138"15,8 1-58 1,8 2-43-16,7 2-10 16,2 12-33-16,2 3-22 15,0 15-59-15,-6 7-24 0,-11 7-19 16,-9 4-2 0,-17 2 4-16,-10 1 6 0,-8-1 7 15,-1-4 3-15,5-4 1 16,7-4-2-16,12-7-4 15,7-2-1-15,16-5-1 16,8 2 1-16,9 8-4 16,-6 0 1-16,0 13-1 15,-14-1-2-15,-17 2 4 16,-8 5-1-16,-28-7 2 16,-9 1 2-16,-7-6 4 15,-4-7 3-15,10-10-62 16,12-1-76-16</inkml:trace>
  <inkml:trace contextRef="#ctx0" brushRef="#br0" timeOffset="10970.37">13896 8997 718 0,'0'1'425'0,"-2"1"-81"16,-1 1-75-1,2-3-37-15,0 0-85 16,0 0-41-16,0 0-61 16,-1 0-35-16</inkml:trace>
  <inkml:trace contextRef="#ctx0" brushRef="#br0" timeOffset="18005.09">1748 10199 396 0,'5'2'280'0,"10"-7"34"15,0-9-44-15,4-12-74 16,1-7-34-16,-3-5-49 16,-1-3-17-16,-4-11-19 15,-5-6-10-15,-5-5-27 16,-2 1-9-16,-5 10-9 16,1 9-1-16,-4 20-2 0,-4 10-2 15,1 13-16-15,0 10-4 16,7 15-8-16,7 11 1 15,12 24 8-15,5 5 1 16,12 7 2-16,5-4 4 16,3-8-1-16,2-8-1 15,-8-17-3-15,-7-6-43 0,-3-18-106 16,-8-8-92-16</inkml:trace>
  <inkml:trace contextRef="#ctx0" brushRef="#br0" timeOffset="18161.62">1851 10038 374 0,'27'3'237'0,"17"2"-1"16,1 3-155-1,-2-1-27-15,-16-1-187 16</inkml:trace>
  <inkml:trace contextRef="#ctx0" brushRef="#br0" timeOffset="18303.98">1614 9964 803 0,'0'0'325'0,"4"3"-203"0,11 3-67 16,14 6-45-16,10 1-68 15</inkml:trace>
  <inkml:trace contextRef="#ctx0" brushRef="#br0" timeOffset="18602.97">2201 10116 971 0,'21'4'470'0,"10"-1"-199"0,5-3-116 16,0-2-45-16,-10-8-66 15,-1-5-16-15,-11-5-10 16,-9-1-4-16,-16-1-11 16,-9 2-10-16,-9 5-17 15,-1 7-5-15,0 10 4 0,3 7 4 16,6 11 7-16,1 4 4 16,11 5 5-16,2 1 5 15,9 5 13-15,10 5 2 16,5 0 5-1,5 5 3-15,-3-8-12 16,-1-6 0-16,-7-6-6 16,-4-6-18-16,-6-15-128 15,-1-4-174-15</inkml:trace>
  <inkml:trace contextRef="#ctx0" brushRef="#br0" timeOffset="18888.22">2787 9970 604 0,'-8'14'419'0,"-5"12"17"31,-15 5-236-31,-8-9-65 0,1 1-80 16,3-2-21-16,5-12-42 16,3-6-20-16,11-9-24 15,1-6-6-15,7-3 19 16,6 2 14-16,5 5 20 15,2-1 10-15,9 11 23 0,-2-1 13 16,4 8 19 0,11 11 5-16,-2 4-2 15,5 5-4-15,-3-2-14 16,-4-6-12-16,1-8-76 16,-3-9-387-16</inkml:trace>
  <inkml:trace contextRef="#ctx1" brushRef="#br0">11519 19044 0</inkml:trace>
  <inkml:trace contextRef="#ctx0" brushRef="#br0" timeOffset="20044.18">4434 10182 778 0,'-3'0'343'0,"-10"8"-156"16,-4 16-70-16,-11 19-61 16,-1 10-7-16,-1 9-21 15,-2 3-7-15,11-5-5 16,5-7-3-16,8-17-3 16,8-11-1-16,0-24 6 15,1-7 1-15,10-20 2 16,1-13 1-16,8-16-1 15,3-2 0-15,-1-7 2 16,1 1-1-16,-2 9 0 16,-2 4 5-16,-5 19 10 15,-6 10 2-15,-5 19-12 16,-2 6-12-16,1 9-15 16,4 7-4-16,10 10 5 15,0 7 2-15,12 11 0 16,5 6 0-16,9 6 1 0,5 3 0 15,-2-6 0-15,-5-3-1 16,-12-11 0-16,-12-8 2 16,-16-12 5-16,-13-5 5 15,-27-10 7-15,-12-4 2 16,-19-11-5-16,-4-4-3 16,6-5-9-16,7 0-2 15,21 1-19-15,12 1-50 16,29 4-159-16,10 2-122 0</inkml:trace>
  <inkml:trace contextRef="#ctx0" brushRef="#br0" timeOffset="20430.57">4848 10429 839 0,'5'-1'431'15,"7"0"-125"-15,15 10-157 16,8 8-40-16,10 12-45 16,-1 3-17-16,0 2-16 15,-6 1-8-15,-7-6-37 16,-3-5-71-16,-8-7-232 15</inkml:trace>
  <inkml:trace contextRef="#ctx0" brushRef="#br0" timeOffset="20588.46">5256 10407 918 0,'-18'3'476'15,"-13"4"-140"-15,-13 14-146 16,-1 4-50-16,1 9-68 15,6 0-26-15,7-2-31 16,7 0-8-16,5-8-97 16,2-1-64-16</inkml:trace>
  <inkml:trace contextRef="#ctx0" brushRef="#br0" timeOffset="21248.55">4829 10209 785 0,'0'-2'365'16,"4"0"-171"-16,8 1-47 15,20 3-63-15,6 2-21 16,22-1-16-16,8 3-8 0,-9-1-18 16,10-2-5-16,-17 1-12 15,-14-3-12-15,-13-1-27 16,-19-3-12 0,-14-6-1-16,-7-4 12 0,-4-5 26 15,5 1 10-15,5 4 11 16,31 59 210 31,0 0-196-47,-30-34 16 15,1-6-6-15,4 2-68 16,-5 2-191-16</inkml:trace>
  <inkml:trace contextRef="#ctx0" brushRef="#br0" timeOffset="21760.78">5451 10725 454 0,'1'-6'306'0,"2"-1"7"15,0 9-109-15,-4 14-81 16,-8 7-22-16,1 11-17 15,-6 4-9-15,2 5-24 16,5-3-15-16,0-10-18 16,7-8-5-16,6-16 3 15,-2-8 2-15,8-17 0 16,-4-8 1-16,2-14-6 16,3 1-5-16,-6-4-2 15,5 5-3-15,2 11 2 16,-3 4 5-16,-4 11 9 0,4 9 2 15,-8 11 1-15,2 9-1 16,6 12-5-16,-2 3-1 16,6 7-1-16,1-1-3 15,-2 2-2-15,-1-3-2 16,-3-8-58-16,0-2-69 16,-6-12-244-16</inkml:trace>
  <inkml:trace contextRef="#ctx0" brushRef="#br0" timeOffset="21907.57">5461 10887 848 0,'7'-4'393'0,"4"-3"-175"16,12 0-76-16,7-1-84 16,4 5-28-16,12 3-81 15,-2 0-109-15</inkml:trace>
  <inkml:trace contextRef="#ctx0" brushRef="#br0" timeOffset="22272.22">5773 10831 725 0,'7'-1'328'0,"17"1"-162"15,6 1-42-15,9 4-66 16,0-2-23 0,-5 0-23-16,0-2-5 0,-7-5-31 15,-4 0-24-15,-7-3-23 16,-8-2 1-16,-9-4 30 15,-6 0 24-15,-3-1 37 16,0 5 20-16,1 7 56 16,6 2 26-16,-1 6 19 15,2 0-8-15,4 11-43 16,-2 1-23-16,0 2-30 16,4 0-9-16,-4-6-15 15,-1-2-30-15,1-4-478 0</inkml:trace>
  <inkml:trace contextRef="#ctx0" brushRef="#br0" timeOffset="22523.24">6164 10699 912 0,'6'-8'458'31,"5"-6"-178"-31,2 14-97 0,-1 10-36 16,-1 17-55-16,-1 5-15 16,-4 8-29-16,-3 3-15 15,-3-4-19-15,0-1-6 16,1-10-24-16,-1-7-67 16,2-11-175-16,-4-11-143 0</inkml:trace>
  <inkml:trace contextRef="#ctx0" brushRef="#br0" timeOffset="22796.26">6213 10756 476 0,'6'-10'328'16,"5"-11"-6"-16,10 4-94 15,2 2-39-15,5 7-60 16,2 7-23-16,-6 4-43 16,-3 5-12-16,-10 6-20 15,-6 0-8-15,-7 5-11 16,-12 1-2-16,-2-2-3 15,-2 1-4-15,13-8-8 16,7 0-3-16,13-10-3 16,5-1 1-16,3 0 4 15,1 2 2-15,2 14 3 16,-3 6 3-16,-11 4 10 0,-7 1 7 16,-19-1 17-1,-9-8 4-15,-8-5-6 0,-2-5-5 16,2-17-106-16</inkml:trace>
  <inkml:trace contextRef="#ctx0" brushRef="#br0" timeOffset="23215">6928 10402 603 0,'21'-1'323'0,"14"-2"-99"0,17-3-95 15,9-1-35 1,5 4-57-16,-5 0-18 16,-14 2-132-16</inkml:trace>
  <inkml:trace contextRef="#ctx0" brushRef="#br0" timeOffset="23379.79">6971 10528 1104 0,'24'0'477'0,"35"0"-262"16,9 1-51-1,5 0-89 1,-2 2-21-16,-14-3-565 16</inkml:trace>
  <inkml:trace contextRef="#ctx0" brushRef="#br0" timeOffset="23762.36">7659 10299 906 0,'23'2'405'16,"11"0"-199"-16,22 22-83 15,3 5-25-15,7 13-36 0,1 7-16 16,-14-4-22-16,-7 1-10 16</inkml:trace>
  <inkml:trace contextRef="#ctx0" brushRef="#br0" timeOffset="23946.45">8093 10286 906 0,'-23'5'455'0,"-20"3"-139"16,-6 17-163-16,1 8-39 0,-2 10-51 15,5 2-20-15,4-5-25 16,4 2-9-16,14-11-69 15,8-6-122 1</inkml:trace>
  <inkml:trace contextRef="#ctx0" brushRef="#br0" timeOffset="24143.12">8273 10550 476 0,'-1'3'310'0,"-3"11"49"16,1 1-153-16,1 7-60 0,-3 5-26 16,5 1-52-1,-1 4-25-15,1-4-29 16,0-1-8-16,-2-10-99 16,2-6-84-16,-4-14-261 15</inkml:trace>
  <inkml:trace contextRef="#ctx0" brushRef="#br0" timeOffset="24403.3">8206 10643 385 0,'0'-20'288'15,"0"-15"2"1,17 4-75-16,4 3-29 16,12 11-42-16,-6 4-16 15,0 13-43-15,-4 1-25 16,-9 11-33-16,-3 2-6 16,-12 0-8-16,-7-1-1 0,-9 1-3 15,-2-1 0 1,3-5-8-16,7 0-10 15,10-3-26-15,7-4-3 0,11 1 2 16,5 2 9 0,2 2 21-16,2 5 1 15,-4 8 5-15,-9 6 3 0,-15 2 17 16,-11 2 6-16,-17-6 5 0,-2-3-2 16,-2-12-13-1,3-8-60-15</inkml:trace>
  <inkml:trace contextRef="#ctx0" brushRef="#br0" timeOffset="24940.45">7799 10065 497 0,'-8'-5'285'15,"-7"-1"-50"-15,12 2-64 16,5 1-28-16,12 4-41 16,5-1-28-16,13 6-33 15,8 1-9-15,18 2-8 0,6 2-4 16,12-4-5-16,-3-2-4 15,-18 0-10-15,-11-4-22 16,-26-3-33 0,-10-7-6-16,-8-4 4 15,-5-4 22-15,4 4 28 0,-1 1 6 16,4 8 8 0,8 5 7-16,2 4 7 15,3 6 7-15,0 6 10 16,-8 0 2-16,-7 3 0 0,-3-1-5 15,-6-7-14-15,2 3 5 16</inkml:trace>
  <inkml:trace contextRef="#ctx0" brushRef="#br0" timeOffset="25261.57">8645 10446 790 0,'2'-2'371'0,"11"-3"-135"16,10 6-26-16,16 2-48 16,7-2-22-16,7 0-39 15,2-3-15-15,-4-5-30 16,-5 0-10-16,-10-4-55 16,-13-1-82-16</inkml:trace>
  <inkml:trace contextRef="#ctx0" brushRef="#br0" timeOffset="25697.29">9313 10178 822 0,'8'-3'385'16,"16"1"-158"-16,6 5-46 16,17 15-67-16,3 9-17 0,13 14-29 15,-2 6-13-15,-9 6-22 16,-4-3-12-16,-17-11-99 15,-9-9-109 1</inkml:trace>
  <inkml:trace contextRef="#ctx0" brushRef="#br0" timeOffset="25875.58">9811 10244 543 0,'-9'0'374'0,"-13"3"31"0,-4 1-151 16,-16 15-109-16,-4 4-44 15,-11 6-49 1,0 4-18-16,-1 4-22 16,3 0-4-16,13-1-8 15,11 0-18-15,13-7-165 16,7-4-206-16</inkml:trace>
  <inkml:trace contextRef="#ctx0" brushRef="#br0" timeOffset="26207.62">9916 10621 472 0,'-8'8'263'0,"-8"10"-19"0,-1-2-66 16,4-2-43-16,5-3-15 15,3-10-37-15,2-1-20 16,3-5-26-16,0 3-7 15,0 0-13-15,1-20-5 16,9-32-6-16,0 29-1 16,1-3-2-16,-1-2 0 15,3 1 0-15,-1 2 0 16,-2 12 19-16,-2 3 7 16,-4 14 12-16,0 9 6 0,4 18-13 15,3 3-4-15,7 6-11 16,-1 0-5-16,2-7-7 15,3 0-3-15,-4-8-62 16,1-4-58-16,-7-10-244 16</inkml:trace>
  <inkml:trace contextRef="#ctx0" brushRef="#br0" timeOffset="26354.09">9883 10635 755 0,'0'-2'396'0,"9"-5"-102"16,6-1-80-16,16 0-112 16,5-1-35-16,5-2-47 0,0 3-69 15</inkml:trace>
  <inkml:trace contextRef="#ctx0" brushRef="#br0" timeOffset="26952.62">9469 9988 520 0,'-7'-4'275'16,"-5"-2"-61"-16,9 3-56 0,18 1-63 16,10 4-23-1,28 2-36-15,10 2-14 16,16 3-14-16,3 3-3 16,-7-1-3-16,-7 2 1 15,-20-4 1-15,-7-3 0 16,-19-5-1-16,-9-2-3 15,-14-9-7-15,-7-2 0 16,-8-4 2-16,-4-5 4 0,4 4 5 16,3 1 3-16,8 6-2 15,5 5 0-15,8 5 10 16,2 5 9-16,6 5 29 16,5 5 13-16,-6 3 20 15,-6-1 12-15,-14 2 17 16,-14 0 4-16,-11 0-15 0,-1-2-18 15,7-1-46 1,8-3-39-16</inkml:trace>
  <inkml:trace contextRef="#ctx0" brushRef="#br0" timeOffset="31674.42">10491 10412 594 0,'6'1'302'0,"6"0"-79"16,10-1-42-16,17 0-51 16,8-2-33-16,12-5-50 15,-5 3-17-15,-7-2-29 16,-3 3-65-16</inkml:trace>
  <inkml:trace contextRef="#ctx0" brushRef="#br0" timeOffset="31867.99">10508 10519 824 0,'13'0'350'0,"22"1"-178"0,12 2-11 16,18-3-37-16,-6-2-25 15,-5-3-51-15,-5 5-72 16</inkml:trace>
  <inkml:trace contextRef="#ctx0" brushRef="#br0" timeOffset="32655.89">11592 10153 798 0,'-6'10'360'15,"-9"7"-156"-15,-14 21-116 16,-2 15-27-16,-5 16-26 16,4 1-11-16,11-7-12 15,4-10-1-15,11-24-2 0,6-8 2 16,9-23 6 0,5-7 1-16,9-19 1 15,-1-13 0-15,-3-11-5 16,0-9-3-16,-5-2-4 15,-3 1-3-15,1 8-4 16,2 6 0-16,-3 13-1 16,2 11-3-16,-1 16-7 0,-2 8-1 15,6 18 0-15,1 6 1 16,11 16 6-16,-1 6 1 16,9 9 3-16,2 7 0 15,6 1 1 1,0-2 1-16,-10-14-2 0,-8-9-3 15,-26-17 1-15,-9-6 2 16,-28-11 5-16,-9-3 6 16,-19-9 0-16,-5-4-1 15,3-1-4-15,6-1-4 16,23 8-2-16,13 1-13 16,24 0-25-16,11 3-24 15,15 2-105-15,11 2-128 0</inkml:trace>
  <inkml:trace contextRef="#ctx0" brushRef="#br0" timeOffset="32887.57">11973 10376 755 0,'6'-7'363'0,"12"-2"-141"0,9 5-57 16,15 10-82 0,4 9-21-16,-1 7-31 15,-2 4-9-15,-12 3-13 0,-2-3-16 16,-3-5-121 0,-1-2-138-16</inkml:trace>
  <inkml:trace contextRef="#ctx0" brushRef="#br0" timeOffset="33040.61">12391 10300 677 0,'-12'-4'415'16,"-13"-4"-27"-1,-7 13-204-15,0 6-50 16,-4 16-66-16,2 6-24 16,-1 12-26-16,-4-3-10 0,5-4-36 15,4-6-61-15,19-15-381 16</inkml:trace>
  <inkml:trace contextRef="#ctx0" brushRef="#br0" timeOffset="33410.87">12567 10427 969 0,'-4'-2'467'0,"-2"1"-168"0,5 0-192 16,1 1-46-16,0 0-118 0,1 0-196 15</inkml:trace>
  <inkml:trace contextRef="#ctx1" brushRef="#br0" timeOffset="28169.74">18720 19044 0,'0'0'0</inkml:trace>
  <inkml:trace contextRef="#ctx0" brushRef="#br0" timeOffset="48249.43">12554 10516 544 0,'0'-5'319'0,"-2"-9"-59"0,-4 12-71 16,-1 2-37 0,-3 4-65-1,0 9-28-15,0 2-48 0,0 7-7 16,0 4-4-16,1 0 0 15,1 1 0-15,1-1 2 16,3-7 5-16,1-4-1 0,3-8 5 16,3-7 1-1,5-14 1-15,3-8 1 16,5-9-2-16,2 1 0 0,-5-3-2 16,1 4 1-1,-3 9 4-15,-1 1 4 0,-2 10 3 16,0 4-1-16,-2 5-8 15,2 9-5-15,5 11-7 16,-1 2 1-16,3 10-2 16,-1-3 0-16,-5 5 2 15,4 0-17-15,-4-6-138 16,0-3-146-16</inkml:trace>
  <inkml:trace contextRef="#ctx0" brushRef="#br0" timeOffset="48400.61">12495 10646 433 0,'13'-6'287'0,"19"1"20"16,6-1-163-16,7 4-92 0,-1 2-41 15</inkml:trace>
  <inkml:trace contextRef="#ctx0" brushRef="#br0" timeOffset="48742.65">12725 10590 862 0,'1'-1'365'16,"2"0"-193"-16,16-1-106 0,11 2-31 16,16 2-12-16,3-1-5 0,1-1-6 31,-6 0-1-31,-17-6-4 16,-4 2-3-16,-12-3-4 15,-4 0-2-15,-6 1-1 16,-1 0 0-16,0 6-3 15,0 0 1-15,0 0 5 16,0 0 6-16,0 4 12 16,0 10 0-16,-1 28-2 0,-2-31-3 0,-1-3-14 31,-1 0-74-31</inkml:trace>
  <inkml:trace contextRef="#ctx0" brushRef="#br0" timeOffset="48939.03">13219 10529 1182 0,'-1'-3'513'0,"-2"-4"-295"16,3 7-68-16,2 8-97 16,1 8-33-16,3 6-18 15,-2 0 0-15,-3 10-2 16,1-2-5-16,0 0-140 15,-1-6-77-15</inkml:trace>
  <inkml:trace contextRef="#ctx0" brushRef="#br0" timeOffset="49233.67">13212 10515 574 0,'4'-20'351'15,"7"-14"-49"-15,13 9-99 16,-2 4-38-16,6 15-50 15,-4 6-14-15,-4 11-48 16,-6 2-10-16,-12 9-20 16,-7 3-7-16,-12 3-7 15,-7-2 0-15,5-7 0 0,6-5-3 16,10-7-13-16,10-3-3 16,10-6-3-16,8 5 2 15,1-2 11-15,2 7 0 16,-7 2 2-16,-5-2 1 15,-9 10 2-15,-10-4 2 0,-17 1 4 16,-10 1 1-16,-10-9 1 16,2-3-2-16,8-5-68 15,13 0-83-15</inkml:trace>
  <inkml:trace contextRef="#ctx0" brushRef="#br0" timeOffset="49513.97">13700 10272 1279 0,'4'0'517'15,"-2"0"-340"-15,2-1-64 16,-4 1-80-16,0 0-42 16,3 0-334-16</inkml:trace>
  <inkml:trace contextRef="#ctx0" brushRef="#br0" timeOffset="49873.65">14179 10123 748 0,'3'-3'385'0,"3"1"-120"16,-3 4-67-16,-3-2-93 15,-1 0-27-15,-3 25-33 16,-7 41-7-16,7-22-14 0,3 2-7 15,5 0-3-15,6-10-2 16,6-11 0-16,2-6 0 16,3-11 0-16,-1-5-1 15,-2-5-5-15,-1-3-28 16,-7-9-191-16</inkml:trace>
  <inkml:trace contextRef="#ctx0" brushRef="#br0" timeOffset="50044.97">14196 10013 1028 0,'0'-5'459'0,"2"2"-246"15,3 0-69-15,-5 3-94 16,0 0-32-16,0 0-204 15</inkml:trace>
  <inkml:trace contextRef="#ctx0" brushRef="#br0" timeOffset="50525.71">13941 9752 462 0,'2'-2'282'15,"4"-3"-8"-15,15 1-118 16,7 1-26-16,19 1-26 15,7 2-13-15,15 5-41 16,1 2-12-16,-1 4-20 16,-3-1-5-16,-17-3-6 0,-8-2 0 15,-19-5-11-15,-9 0-7 16,-11-6-17-16,-3-1-4 16,-10-5 7-1,-1-5 4-15,-2 1 16 16,1 0 3-16,9 8-2 15,1 5-2-15,7 5 4 16,4 5 4-16,2 2 12 16,-1 4 9-16,-6 4 28 15,-7 0 21-15,-12 6 28 16,-2 0 3-16,-4-1-21 0,2-1-25 0,8-6-71 16,1-3-110-16</inkml:trace>
  <inkml:trace contextRef="#ctx0" brushRef="#br0" timeOffset="52551.43">1939 11777 676 0,'0'10'260'0,"-5"21"-129"16,-5 12-36-16,-1 20 10 16,-9-2-9-16,4 0-53 0,1-6-6 15,5-21-13-15,6-6-1 16,8-18 2-16,3-10 4 15,4-16 8-15,3-8 1 16,-1-18-6-16,-2-4-6 16,-1-15-9-16,-6-5-3 15,-3-1-5-15,0 5 0 0,6 20-4 16,0 10-2 0,4 16-3-16,4 9-4 15,0 11-3-15,4 6-1 16,9 14 0-16,4 4 2 15,12 14 3-15,6 4-1 0,6 10 2 16,-1-2-1-16,-12-3-1 16,-12-2-1-16,-19-16 1 15,-12-2 4-15,-20-7 10 16,-6-4 5-16,-16 0 3 16,-7-5-1-16,-3-6 0 15,-3-4 1-15,9-9 0 16,9-2-26-16,10-4-102 0,12-4-103 15</inkml:trace>
  <inkml:trace contextRef="#ctx0" brushRef="#br0" timeOffset="52861.75">2470 11947 882 0,'16'0'369'0,"15"2"-215"16,6 10-43-16,3 6-55 15,-3 1-15-15,2 4-22 16,-9-2-8-16,-1 4-4 16,-6-3-22-16,-3-1-148 15,1-4-154-15</inkml:trace>
  <inkml:trace contextRef="#ctx0" brushRef="#br0" timeOffset="53042.72">2889 11934 548 0,'-4'-4'344'31,"-10"-6"-26"-31,-8 12-135 16,-4 10-39-16,-12 9-58 15,-3 2-19-15,-1 7-32 0,-6-7-9 0,9 3-9 32,1-3-3-32,14-5-3 0,2-1 1 15,7-6-141-15,13 2-151 16</inkml:trace>
  <inkml:trace contextRef="#ctx0" brushRef="#br0" timeOffset="53420.68">2906 12326 593 0,'-3'3'274'0,"-1"9"-78"16,-1 9-50-16,-10 8-16 15,2 3-16-15,-2-2-45 16,2-8-25-16,6-7-20 16,3-7 3-16,5-9 6 15,4-5 2-15,4-14-3 16,2-8-8-16,4-11-10 15,-3-4-2-15,2-2-3 0,1 5-5 16,-1 7-5 0,2 9-4-16,-4 12-5 15,-2 7 1-15,0 13 1 16,-1 8 1-16,4 13 4 0,1 6 2 16,-1 5 1-16,-3 4 0 15,2 0 4-15,0-3-56 16,-2-11-120-16,0-6-106 0</inkml:trace>
  <inkml:trace contextRef="#ctx0" brushRef="#br0" timeOffset="53580.15">2856 12399 746 0,'-2'0'359'0,"2"0"-158"16,5 0-63-16,-5-1-77 15,24 1-33-15,53 2-21 0,-32-2-38 16</inkml:trace>
  <inkml:trace contextRef="#ctx0" brushRef="#br0" timeOffset="53926.95">3208 12351 794 0,'0'-1'334'0,"3"1"-179"16,13 0-98-16,5 0-23 15,14 1-9-15,-1-1-1 16,2 0-11-16,-4 0-1 15,-12-4 1-15,-4 0 3 16,-10-8-4-16,-2-1-10 16,-6 0-9-16,1-1-7 0,2 6-10 15,-1 2-2-15,8 9-12 16,-2 4 2-16,-2 13 39 16,2 2 21-16,-8 2 35 15,3 3 7-15,-2-8-23 0,-3-4-10 16,4-11-101-1</inkml:trace>
  <inkml:trace contextRef="#ctx0" brushRef="#br0" timeOffset="54333.42">3587 12177 1097 0,'0'4'429'0,"1"8"-280"16,1 6-74-16,5 11-44 16,1 6-3-16,2 5-13 15,-1 1-6-15,-3-3-1 16,-3-6-2-16,-3-12-33 15,-1-9-43-15,-1-8-148 16,0-3-215-16</inkml:trace>
  <inkml:trace contextRef="#ctx0" brushRef="#br0" timeOffset="54609">3660 12213 619 0,'10'-12'396'15,"4"-9"-21"-15,7 10-195 16,-2 4-44-16,-2 9-88 0,-3 3-29 16,-9 7-17-16,-5 2-1 0,-11 1 1 15,-2 3 3-15,-4-4 1 16,6 1-5-16,11-5-16 16,9-4-7-1,13-1-11-15,6-3 2 16,7 6 10-16,-1 3 3 15,-5 12 0-15,-10 6-3 0,-19 3 6 16,-8-1 6-16,-22-2 15 16,-7-8 10-16,-3-9 10 15,1-5-41-15</inkml:trace>
  <inkml:trace contextRef="#ctx0" brushRef="#br0" timeOffset="54913.59">4205 11924 797 0,'1'-1'352'15,"6"0"-151"-15,11-3-80 16,18 3-63-16,8 2-4 16,7 2-27-16,-1 1-11 0,-10 0-21 15,-9-4-78-15</inkml:trace>
  <inkml:trace contextRef="#ctx0" brushRef="#br0" timeOffset="55125.68">4266 12086 646 0,'15'0'391'16,"13"0"-66"-16,12-2-121 16,4 1-36-16,2 2-80 15,-9-1-26-15,-13 0-34 16,-7 3-8-16,-13-3-179 16</inkml:trace>
  <inkml:trace contextRef="#ctx0" brushRef="#br0" timeOffset="55956.42">5018 11850 566 0,'0'-1'372'0,"0"-1"-2"0,9 8-212 16,9 6-49-16,17 14-55 15,10 6-12-15,6 5-13 16,2 1-6-16,-7-5-14 15,-5-2-2-15,-6-3-122 16,-5-5-157-16</inkml:trace>
  <inkml:trace contextRef="#ctx0" brushRef="#br0" timeOffset="56165.42">5299 11921 705 0,'-21'12'319'0,"-26"13"-128"0,-3-1-41 16,7 5-55-16,2-6-25 16,12 1-50-16,9-2-9 15,12-8-34-15,8-3-60 16</inkml:trace>
  <inkml:trace contextRef="#ctx0" brushRef="#br0" timeOffset="56692.53">5830 11554 811 0,'-23'12'386'16,"12"-7"-157"-1,-1 1-104-15,-47 24-25 0,-2 25-49 16,1 10-19-16,42 6-16 0,6 4-5 16,22-4-3-1,10-4 0-15,21-24 2 0,10-8 0 16,10-11-1-16,2-5-43 15,-9-6-192 1</inkml:trace>
  <inkml:trace contextRef="#ctx0" brushRef="#br0" timeOffset="56944.15">5978 11606 1023 0,'1'-1'401'16,"3"2"-271"-16,-1 7-43 16,0 15-27-16,4 8-3 0,-4 12-7 15,1 6-11 1,3 9-16-16,-2 5-5 16,6-3-4-16,1-5-3 15,5-17 0-15,2-12-1 16,1-10-1-16,1-6-1 0,-1-4-114 15,-1-3-111 1</inkml:trace>
  <inkml:trace contextRef="#ctx0" brushRef="#br0" timeOffset="57113.59">5865 11849 807 0,'-1'-1'365'15,"1"-1"-151"1,10 5-55-16,14 5-76 16,13 4-5-16,16-2-34 15,7-2-17-15,7-4-107 16</inkml:trace>
  <inkml:trace contextRef="#ctx0" brushRef="#br0" timeOffset="57317.47">6322 11853 738 0,'0'-3'382'16,"0"-5"-71"-16,13 3-237 15,8 1-43 1,9-2-26-16,2 2-1 15,5 1-4-15,-1 3-94 0</inkml:trace>
  <inkml:trace contextRef="#ctx0" brushRef="#br0" timeOffset="57465.8">6363 11940 763 0,'3'0'305'0,"10"1"-187"15,8 2-50-15,8-4-21 0,5 1-13 16,7 0-22 0,1-2-19-16</inkml:trace>
  <inkml:trace contextRef="#ctx0" brushRef="#br0" timeOffset="57790.9">6815 11877 655 0,'-7'-13'382'15,"-6"-11"-43"1,3-7-175-16,1-4-42 16,1 5-57-16,5 7-17 0,3 11-15 15,3 6-10 1,4 14-5-16,1 7-3 16,1 17-13-16,2 8 2 0,3 11 3 15,-3-4 0-15,-1 0 0 16,-4-9 1-16,-5-13-2 15,0-1 1-15,-10-13 6 16,-4-1 3-16,-11-8 7 16,-3-2 0-16,8 0-7 15,4-4-4-15,15 1-11 16,6 1-1-16,12 2-2 16,7-2-2-16,9 1 0 15,-2-1-6-15,-1-3-71 0,-1 5-58 0</inkml:trace>
  <inkml:trace contextRef="#ctx0" brushRef="#br0" timeOffset="58066.08">7051 11587 900 0,'18'9'378'15,"22"14"-206"-15,7 11-15 16,-3 13-14-16,-2 10-14 16,-16 9-24-16,-11 5-6 0,-22-2-34 15,-10-3-11-15,-15-13-19 16,-4-10-12-16,9-17-5 15,10-7-22-15,9-10-197 16</inkml:trace>
  <inkml:trace contextRef="#ctx0" brushRef="#br0" timeOffset="58636.49">7568 11970 755 0,'0'1'369'0,"12"-1"-105"0,12 5-103 16,18 1-83-1,12-5 0-15,9 2-22 16,-5 1-18-16,-2-4-37 0,-7-1-132 16</inkml:trace>
  <inkml:trace contextRef="#ctx0" brushRef="#br0" timeOffset="58894.24">8134 11778 978 0,'6'0'398'0,"7"2"-243"0,9 10-46 16,11 12-28 0,8 7-13-16,3 10-19 15,-9-4-13-15,-9 1-20 16,-8-5-6-16,-8-13-36 16,4 1-64-16,-1-11-283 15</inkml:trace>
  <inkml:trace contextRef="#ctx0" brushRef="#br0" timeOffset="59044.1">8466 11822 906 0,'-11'0'402'15,"-13"0"-203"-15,-3 3-60 16,-9 10-75-16,2 4-23 16,-6 8-26-16,-1 6-5 15,3 4-4-15,-2-3-58 16,13-3-308-16</inkml:trace>
  <inkml:trace contextRef="#ctx0" brushRef="#br0" timeOffset="59349.68">8801 11553 879 0,'-15'0'378'16,"-19"8"-217"0,-3 3-35-16,-1 10-50 15,2 9-31-15,12 13-22 0,4 6-7 0,21 14-2 31,10 1 0-31,13-5-2 0,6-2 0 16,1-16-3-16,4-9-3 16,2-7-93-16,1-9-156 15</inkml:trace>
  <inkml:trace contextRef="#ctx0" brushRef="#br0" timeOffset="59603.09">8948 11559 694 0,'1'-8'316'15,"6"1"-144"1,1 7-47-16,6 11-43 0,1 15-11 16,-4 9-13-1,-4 6-4-15,-7 6-8 16,-6 4-7-16,1 3-10 15,3 0-5-15,11-4-10 0,7-7-4 0,15-14-1 32,5-7-3-32,4-13-71 15,0-9-119-15</inkml:trace>
  <inkml:trace contextRef="#ctx0" brushRef="#br0" timeOffset="59778.48">8831 11733 945 0,'0'-1'411'0,"6"1"-204"15,8 0-42 1,24 1-70-16,9 2-22 16,22 2-45-16,5-2-7 15,-4 3-261-15</inkml:trace>
  <inkml:trace contextRef="#ctx0" brushRef="#br0" timeOffset="59999.43">9312 11752 789 0,'5'-1'328'0,"6"0"-160"16,10 1-69-16,16 0-40 15,7 1 0-15,10 1-26 16,0-2-16-16,-6 2-194 16</inkml:trace>
  <inkml:trace contextRef="#ctx0" brushRef="#br0" timeOffset="60175.12">9339 11911 818 0,'1'-6'379'0,"10"-3"-149"0,15 1-127 16,8 1-26-16,17 4-39 15,2 1-15-15,1 2-18 16,1 0-55-16</inkml:trace>
  <inkml:trace contextRef="#ctx0" brushRef="#br0" timeOffset="60491.68">10004 11765 917 0,'-11'-8'424'16,"-8"-13"-187"-16,-3 3-76 15,1 5-102-15,-1 5-27 16,4 11-36-16,-4 6-13 16,5 9-4-16,5 5 5 15,2 10 11 1,6 6 4-16,5 1 2 16,5-2 3-16,17-6 2 0,5-8 1 0,15-12 3 31,1-4 3-31,-1-13 6 0,-1-8 5 15,-14-15 47-15,-8-7 16 16,-20-7 12-16,-9 2-4 16,-18 7-53-16,-5 3-22 15,2 13-100-15,2 1-112 0</inkml:trace>
  <inkml:trace contextRef="#ctx0" brushRef="#br0" timeOffset="60850.39">10003 11749 560 0,'-6'0'339'15,"-13"2"-21"-15,-5 5-139 16,-10 13-91-16,-3 3-17 15,4 7-23-15,6 3-9 16,12-2-25-16,4-3-6 0,11-7-77 16,0-10-160-1</inkml:trace>
  <inkml:trace contextRef="#ctx0" brushRef="#br0" timeOffset="61155.95">10189 11521 835 0,'8'-2'409'15,"11"7"-138"-15,5 8-82 16,8 20-72-16,1 9-7 16,-3 10-18-1,-7 4-21-15,-18 3-36 16,-10 3-15-16,-20 3-11 0,-2-4-1 16,-4-12-44-16,4-11-74 15,8-10-255-15</inkml:trace>
  <inkml:trace contextRef="#ctx0" brushRef="#br0" timeOffset="67163.28">10847 11774 360 0,'-6'1'235'0,"1"2"14"16,5 0-41-16,0-3-43 16,6 0-16-16,24 1-42 15,49 5-21-15,-29-7-40 16,1 1-17-16,-3-2-21 16,-9 0-17-16,-9 2-120 15,-7 2-122-15</inkml:trace>
  <inkml:trace contextRef="#ctx0" brushRef="#br0" timeOffset="67383.37">10852 11937 629 0,'10'1'318'15,"14"1"-80"-15,6-2-18 16,22 0-47-16,2-2-27 16,5 1-55-16,-5 1-23 15,-15 4-40-15,-13 2-11 0,-14 0-79 16,-6-1-168 0</inkml:trace>
  <inkml:trace contextRef="#ctx1" brushRef="#br0" timeOffset="58096.64">12836 14616 0</inkml:trace>
  <inkml:trace contextRef="#ctx0" brushRef="#br0" timeOffset="77959.28">11621 11848 603 0,'-4'0'351'16,"-4"-1"-55"-1,13 2-123-15,13 1-43 0,13 2-60 16,3-2-30-1,16 0-19-15,6 2-4 16,7-3-74-16,4-1-115 16</inkml:trace>
  <inkml:trace contextRef="#ctx0" brushRef="#br0" timeOffset="78484.07">12296 11860 470 0,'-14'-7'271'0,"-9"-12"-51"16,10-4-66-16,14-8-95 0,13-1-26 16,9-1-29-16,3 3-1 15,6 9 14-15,0 6 6 16,3 11 15-16,0 8 4 15,0 13-4-15,-7 5 0 16,-13 10 16-16,-15 3 5 16,-23 10 8-16,-15 1 2 15,-17-1-18-15,1-2-11 0,6-10-14 16,11-7-5-16,16-13-4 16,3-4 3-16,14-10 6 15,2-4-2-15,5-3-9 16,10 3-8-16,4 1-13 15,5 5-4-15,8 9 0 16,1 0 3-16,2 5 4 16,-2 3 4-16,-4-3 9 15,-2-5-23-15</inkml:trace>
  <inkml:trace contextRef="#ctx0" brushRef="#br0" timeOffset="79024.78">12832 11903 683 0,'0'0'328'0,"7"-1"-114"31,7 1-37-31,13 0-51 16,16 0-14-16,16 4-30 15,3-1-19-15,0 2-23 0,-15 1-11 16,-19-3-8-16,-8-2-3 0,-6-3-50 16,-3-2-96-1</inkml:trace>
  <inkml:trace contextRef="#ctx0" brushRef="#br0" timeOffset="82425.95">13694 11706 735 0,'-1'-7'356'0,"-4"-4"-125"15,-8 7-115 1,-6 7-36-16,-4 10-52 16,-5 7-26-16,5 15-20 15,4 6-3-15,12 12 3 16,13 0 6-16,20-9 20 15,14-7 15-15,12-17 28 16,5-9 15-16,4-17 43 16,-8-10 21-16,-12-20 20 0,-8-6 0 15,-24-14-32-15,-13 0-28 16,-22 2-42-16,-14 3-17 16,-10 16-27-16,5 10-6 15,7 12-16-15,10 9-88 16,9 13-254-16,-5 4-186 0</inkml:trace>
  <inkml:trace contextRef="#ctx0" brushRef="#br0" timeOffset="82658.32">13864 11697 566 0,'-8'-1'351'16,"-14"2"-4"-1,-5 7-161-15,-5 13-98 0,-5 3-21 16,5 15-25-16,2 4-12 16,4-2-17-16,7 3-5 15,8-13-119 1</inkml:trace>
  <inkml:trace contextRef="#ctx0" brushRef="#br0" timeOffset="82961.28">14272 11750 601 0,'8'0'394'0,"4"0"22"0,16 1-233 31,6 0-37-31,11 0-70 0,-1 2-28 15,1-3-33 1,-8 0-7-16,-9 1-123 16,-6 1-135-16</inkml:trace>
  <inkml:trace contextRef="#ctx0" brushRef="#br0" timeOffset="83151">14329 11861 664 0,'0'2'381'16,"3"3"-31"-1,14-2-141-15,8 3-40 16,12 0-52-16,6-2-41 0,2 0-50 16,-4-4-18-16,-4-1-341 15</inkml:trace>
  <inkml:trace contextRef="#ctx0" brushRef="#br0" timeOffset="83435.09">14873 11866 716 0,'-3'-1'360'16,"1"1"-112"-16,6 0-52 16,-4 0-56-16,30 3-28 15,59 4-37-15,-36-6-25 16,-3 1-31-16,-3-1-37 15,-7-1-392-15</inkml:trace>
  <inkml:trace contextRef="#ctx0" brushRef="#br0" timeOffset="83898.42">15414 11768 629 0,'-2'-12'332'16,"2"-14"-67"-16,4-1-77 15,15 0-76-15,10 7-21 16,3 5-19-1,6 5-7-15,0 13-5 16,-4 4-7-16,-2 17-24 16,-8 5-5-16,-16 7 0 0,-9 7 4 15,-21 3 1-15,-4 5-1 16,-15-3-9-16,0 1-5 16,3-9-6-16,-2-8-1 0,14-12-1 15,6-6 1 1,10-11 2-16,8-3-3 0,9-2-4 15,5-4-3 1,16 2-4-16,3-3 2 16,9 10 2-16,0 5 3 15,-7 1 2-15,2 5 0 0,-4-6 3 16,-4-2-2-16,0-4 0 16,-4-3 4-16,-5-3-328 15</inkml:trace>
  <inkml:trace contextRef="#ctx1" brushRef="#br0" timeOffset="65285.73">17184 14553 0</inkml:trace>
  <inkml:trace contextRef="#ctx0" brushRef="#br0" timeOffset="88418.95">16158 11968 653 0,'3'-5'289'15,"9"6"-143"-15,-5-1-27 16,1 15-38-16,3 6-17 16,-7 5-12-16,-4 5-4 15,-3-2-11-15,-2-4-5 16,0-9-17-16,4-4-1 0,1-11 4 16,6-7-2-16,5-10-1 15,2-8-1-15,4-6-7 16,-1 0-1-16,5 5 9 15,0 7 1-15,1 5 4 16,1 11-1-16,-5 5-1 16,1 3 4-16,-5 12 3 15,-8-7 2-15,-6 6-7 16,-2-1-4-16,-7-2-5 16,0-1-1-16,2-6-1 0,2 1 0 15,9-13-7-15,5-4 0 16,10-8-2-16,4-6 0 15,5 2 1 1,-1 4 0-16,-4 9 1 0,-4 3 5 16,-6 10 11-1,-3 4 10-15,1 11 20 16,-5-1 3-16,0 4 0 0,-2 0-5 16,-5-9-15-1,3 0-9-15,-4-7-13 16,8-4-10-16,0 2-105 0</inkml:trace>
  <inkml:trace contextRef="#ctx0" brushRef="#br0" timeOffset="97291.12">2059 13281 684 0,'-9'-3'351'16,"-6"-2"-120"-16,-9 5-108 15,-4 7-32-15,2 11-60 16,3 8-21-16,16 8-16 0,7 0-5 0,24 0 3 16,7-3 7-16,8-11 9 15,-4-12 3-15,4-3 7 16,-7-12 5-1,-13-14 41-15,-6-1 24 16,-25-23 31-16,-3-1 2 16,-14-7-32-16,3 1-21 0,0 0-34 15,6 3-8 1,16 3-16-16,5 1-9 16,21 2-14-16,6 6-5 15,8 7-87-15,4 9-81 16,-6 26-343-16</inkml:trace>
  <inkml:trace contextRef="#ctx0" brushRef="#br0" timeOffset="97617.39">2263 13308 603 0,'3'-2'288'16,"1"1"-92"-16,7 10-115 16,4 8-23-16,1 8-12 15,-2 0-9-15,0 1-7 16,-4-4-2-16,-3-10 0 16,0-5 5-16,-2-10 7 15,1-9 2-15,5-5-9 16,0-5-10-16,3 2-21 0,2 5 11 15,0 11 2 1,0 8 4-16,-3 14 18 0,-4 2-9 16,-2 5-3-16,1 1 0 15,4-5-9-15,1 0-103 16</inkml:trace>
  <inkml:trace contextRef="#ctx0" brushRef="#br0" timeOffset="97935.92">2622 13256 989 0,'5'-15'415'0,"7"-22"-235"16,8 1-42-16,9 4-40 16,2 5-25-16,2 13-37 15,1 11-14-15,-3 19-18 16,0 7 1-16,-2 23 2 15,-3 10 4-15,-2 7-3 16,0 4-1-16,-5-11 1 16,-3-11 0-16,-2-20 5 0,-1-9 5 15,-2-16 16-15,-4-4 4 16,-7-13 1 0,-8-6-5-16,-9-4-16 0,-6 2-9 15,-9 9-12 1,-8 3-4-16,-1 19-5 0,4 4 0 15,9 6-76-15,12 3-92 16</inkml:trace>
  <inkml:trace contextRef="#ctx0" brushRef="#br0" timeOffset="98126.42">3315 13480 661 0,'6'0'436'0,"4"-3"14"16,-2 2-125-16,-8 1-126 15,-1 0-59-15,-4 0-80 16,4 0-54-16</inkml:trace>
  <inkml:trace contextRef="#ctx0" brushRef="#br0" timeOffset="98911.13">4978 13030 679 0,'0'2'330'0,"-3"1"-123"16,-4 12-53-16,-4 15-62 15,-7 6-14-15,-9 20-16 16,0 5-4-16,-1 4-19 16,6 1-7-16,12-15-13 15,2-13-4-15,13-20 7 16,2-11 7-16,6-21 12 15,5-8 3-15,1-24-7 16,3-8-5-16,-7-12-7 0,-1 0-2 16,-7 2-5-16,-7-3-6 15,2 19-12-15,-2 8-5 16,0 20-23-16,4 14-5 0,1 17-3 16,12 16 3-16,7 14 18 15,8 6 6 1,19 7 6-16,0-1 2 0,7-1 3 15,-2-4 3-15,-16-7 0 16,-8-10 0 0,-19-10 4-16,-12-4 5 0,-24-9 7 15,-14-2 1-15,-27-3 5 16,-9-2-1-16,-1 5-8 16,7 6-1-16,19-5-6 15,12 1-40-15,20-7-159 16</inkml:trace>
  <inkml:trace contextRef="#ctx0" brushRef="#br0" timeOffset="101135.53">5448 13226 890 0,'5'0'374'0,"5"2"-207"0,7 7-57 16,13 17-59 0,7 5-8-16,14 9-19 15,0 4-6-15,-6-7-5 16,-7-3-14-16,-9-12-136 0,-6-9-172 16</inkml:trace>
  <inkml:trace contextRef="#ctx0" brushRef="#br0" timeOffset="101320.84">5835 13219 975 0,'-18'6'426'16,"-29"7"-210"-16,-2 8-54 16,-5 11-68-16,-2 4-24 15,8 7-41-15,4-2-13 16,18-7-9-16,6-8 0 15,18-15-140-15,3-9-111 0</inkml:trace>
  <inkml:trace contextRef="#ctx0" brushRef="#br0" timeOffset="101719.45">5453 13030 540 0,'6'1'254'0,"6"-5"-86"15,17 3-66-15,4-1 4 16,20-2-20-1,3 6-19-15,8-2-35 0,-4 0-10 16,-13-3-9-16,-8 0-2 16,-19-3-12-16,-5 2-8 15,-13-1-7-15,-6-5-1 16,-8-2 10-16,-2-2 8 16,0-3 11-16,6 5 4 15,6 3 4-15,4 3 1 0,9 9 4 16,3 1 3-1,-1 15 18-15,1 5 8 16,-9 1-1-16,-4 1-3 0,-5-7-22 16,-6-5-21-16</inkml:trace>
  <inkml:trace contextRef="#ctx0" brushRef="#br0" timeOffset="102169.13">6004 13540 720 0,'0'0'383'0,"-1"3"-100"0,-4 3-68 0,-5 11-101 16,-2 1-29 0,-2 9-34-16,0-2-15 15,5 0-12-15,0-4-3 16,3-7-7-16,6-4-1 16,0-13-1-16,7-6 2 15,1-14 2-15,1-5-1 16,4-8-1-16,-6-5-2 15,5 3-2-15,-3 2 4 0,-3 11 4 0,5 9-1 16,-2 13-3 0,4 8-5-16,3 14-9 15,4 8 0-15,2 5 0 16,0 3 1-16,1 1 0 16,-3-5-1-16,-6-3-54 15,-3 0-55-15,-5-6-141 16,-7-5-109-16</inkml:trace>
  <inkml:trace contextRef="#ctx0" brushRef="#br0" timeOffset="102308.2">5995 13668 707 0,'-1'-2'389'0,"1"0"-91"15,6-2-77-15,-6 3-118 16,19-1-40-16,51-4-45 0,-23 3-17 15,-2 3-210-15</inkml:trace>
  <inkml:trace contextRef="#ctx0" brushRef="#br0" timeOffset="102636.37">6273 13581 931 0,'0'-3'392'16,"5"2"-219"-16,15 1-101 15,9 1-28-15,8 3-22 16,0-1-6-16,-2 2-6 16,-5-2-2-16,-10 1-5 15,-3-5-3-15,-11-4-11 16,-3 1-8-16,-2-5-3 0,-1 1 1 15,1 0 6 1,0 0 3-16,3 8 1 16,-1 0 0-16,1 8 7 15,-2 5 6-15,-1-1 10 0,0 3 3 16,-1-4 2 0,0-3-44-16</inkml:trace>
  <inkml:trace contextRef="#ctx0" brushRef="#br0" timeOffset="102846.95">6649 13455 1033 0,'0'-3'456'0,"5"0"-219"16,1 7-91-16,8 14-83 15,5 9-16-15,0 9-23 16,0-1-5-16,-9-2-9 15,-3-5-3-15,-6-11-30 16,0-1-53-16,-1-7-140 16,-2-6-196-16</inkml:trace>
  <inkml:trace contextRef="#ctx0" brushRef="#br0" timeOffset="103105.02">6709 13486 447 0,'9'-8'317'0,"15"-2"8"15,-2 3-52-15,-2 7-114 16,3 7-49-16,-6 3-55 16,-3 3-17-16,-12 3-12 15,-3 0-4-15,-7-1-7 0,1-3-2 0,7 0-25 32,1-7-40-32,11-4-36 15,7 5-2-15,1-8 17 0,3 3 39 16,-2 9 34-16,-8-3 5 0,-7 10 57 15,-8 3 18 1,-14 0 13-16,-1-1-4 16,-6 1-49-16,0-6-31 15,5-13-451-15</inkml:trace>
  <inkml:trace contextRef="#ctx0" brushRef="#br0" timeOffset="103400.4">7197 13128 1155 0,'6'-3'470'0,"19"1"-299"16,9 0-44-16,10 2-51 15,1-1-29-15,-1 1-30 0,-5 2-7 16,-2 0-20 0,-5 2-41-16,-10 0-109 0,-7 0-80 15</inkml:trace>
  <inkml:trace contextRef="#ctx0" brushRef="#br0" timeOffset="103596.11">7239 13264 681 0,'-6'3'350'0,"-3"2"-100"16,9 2-37-16,26-3-44 15,12 1-25-15,10-2-37 16,9-1-22-16,-3-1-28 15,-6 1-15-15,-8-1-10 16,-8 0-5-16,-15-1-11 16,-7-3-13-16</inkml:trace>
  <inkml:trace contextRef="#ctx0" brushRef="#br0" timeOffset="104196.02">8342 12747 657 0,'-11'-4'384'16,"-6"-1"-83"-1,-26 12-94-15,-3 11-37 16,-8 32-74-16,1 10-22 16,23 24-37-16,12 6-12 15,33 0-6-15,13-5-4 16,19-11-4-16,9-8-2 15,-6-24 0-15,-2-10 3 16,-7-19-137-16,-5-6-84 0</inkml:trace>
  <inkml:trace contextRef="#ctx0" brushRef="#br0" timeOffset="104373.92">8348 13131 622 0,'-2'-2'391'16,"-5"-4"-9"-16,14 5-220 16,11 1-37-16,23 1-62 15,11 4-16-15,14-1-26 16,3 1-5-16,-7 1-141 16</inkml:trace>
  <inkml:trace contextRef="#ctx0" brushRef="#br0" timeOffset="104705.69">8837 13086 645 0,'-1'-8'380'0,"1"-10"-15"15,6 0-182-15,13 1-80 16,9 4-20-16,16 7-21 15,3 6-11 1,-1 9-16-16,-8 5-10 0,-22 6-2 16,-16 5 5-16,-25 5 2 15,-14 4 1-15,-10 8-8 16,0 0-7-16,12 0-9 16,12-3-2-16,18-10-5 15,10-7 2-15,20-10 0 16,6-4 2-16,12-3 1 15,2 1 0-15,0-4 0 16,-3-1 1-16,-3-4-133 0</inkml:trace>
  <inkml:trace contextRef="#ctx0" brushRef="#br0" timeOffset="105275.09">9425 13074 943 0,'13'2'428'16,"5"6"-191"-16,11 13-131 15,0 2-20-15,-10 8-35 16,-7-1-9-16,-11-3-13 16,-3-2-3-16,-5-9-6 15,0-6 1-15,1-10 0 16,4-7-1-16,2-11-5 0,7-6-5 0,7-3-10 31,4 3-4-31,7 7-3 16,3 6-1-16,-1 7 2 15,-3 2 0-15,-8 6 3 16,-5 2 1-16,-1 6 2 0,-7 2 2 0,-3 0 2 31,-3 0-1-31,-8-5 0 0,3-3 1 16,6-4 0-1,2-4 0-15,8-4-4 0,4-4-9 16,6-1-10-16,3 1-1 16,1 1 0-16,1 3 7 15,-6 5 4-15,-1 4 0 0,-10 7 2 16,-1 5 2 0,-2 2 5-16,-3 1-13 0,0-2-164 15</inkml:trace>
  <inkml:trace contextRef="#ctx0" brushRef="#br0" timeOffset="105514.98">9991 12706 764 0,'8'-8'461'16,"7"-3"-33"-16,13 18-260 15,3 8-44-15,9 34-69 16,-2 11-11-16,-4 17-7 16,-10 5-7-16,-17-10-2 15,-13-6-3-15,-22-11-11 0,-6-2 2 16,-5-6-6-16,4-8-1 16,18-17-85-1</inkml:trace>
  <inkml:trace contextRef="#ctx0" brushRef="#br0" timeOffset="106155.6">10663 13042 702 0,'0'0'422'0,"0"6"-31"15,-1 3-109-15,-1 10-108 16,-2 5-35-16,4 6-48 16,-1 3-23-16,2 2-32 15,6 0-12-15,4-7-14 16,1-1-2-16,1-11-4 16,-2-4 4-16,1-8-83 15,1-6-76-15</inkml:trace>
  <inkml:trace contextRef="#ctx0" brushRef="#br0" timeOffset="106473.68">10651 12904 901 0,'2'0'496'16,"0"-1"-115"-16,4 1-146 15,-6-1-54-15,0 1-82 0,0 0-36 16,0 0-43-16,0 0-26 16,0 0-105-1</inkml:trace>
  <inkml:trace contextRef="#ctx0" brushRef="#br0" timeOffset="107132.62">10498 12655 613 0,'-2'-3'344'31,"-1"0"-93"-31,6-1-88 16,-3 3-36-16,4-1-60 15,25 2-17-15,49 0-9 16,-29 2-6-16,3 0-10 16,-1 1-5-16,-3 0-8 15,1-3-2-15,-8-3 3 16,-5-2 1-16,-13-6 2 15,-5 3-1-15,-8-2-4 16,-5 0-2-16,-6 5-6 0,-6-2-3 16,-2 1-1-16,-1 4-2 15,-1 1 0-15,2 1 1 16,5 3 1-16,-1-3-1 16,5 0 2-16,0-1 0 15,0 0 2-15,5 1 2 0,15 4 1 16,32 10 0-16,-34-6 5 15,-3 4 15-15,-9-3 33 16,-6 8 16-16,-11-2 23 16,-3 1-10-16,-7-4-27 15,1-4-15-15,0-3-27 16,2-4-11-16,0-1 65 16</inkml:trace>
  <inkml:trace contextRef="#ctx0" brushRef="#br0" timeOffset="130245.43">1708 14291 516 0,'2'-6'273'0,"1"0"-58"0,2 8-40 0,-3 14-43 31,1 10-18-31,0 20-40 15,1 9-11-15,-2 7-19 0,0 4-14 16,-1-3-11-16,1-4-2 16,2-11-5-16,1-8-2 15,5-19-68-15,-2-8-60 16,-1-14-166-16</inkml:trace>
  <inkml:trace contextRef="#ctx0" brushRef="#br0" timeOffset="130437.49">1870 14351 527 0,'7'-16'332'0,"6"-13"-16"16,-2 8-37-16,-6 15-85 15,1 9-48-15,-3 17-53 16,0 12-13-16,3 19-11 16,5 9-11-16,3 5-25 15,3-3-10-15,0-3-13 16,-2-5 0-16,0-8-124 15,-2-5-87-15</inkml:trace>
  <inkml:trace contextRef="#ctx0" brushRef="#br0" timeOffset="130579.69">1745 14550 906 0,'1'2'422'0,"3"-4"-180"15,15 4-128-15,12-2-39 0,20 1-42 16,6 3-1-16,4 2-474 16</inkml:trace>
  <inkml:trace contextRef="#ctx0" brushRef="#br0" timeOffset="131007.24">2915 14584 1005 0,'-24'-4'433'0,"-24"4"-254"15,6 4-66-15,19 11-109 32,10 6-23-32,14 4-10 15,12 5 5-15,18 0 21 0,5-2 7 0,9-9 4 16,-6-5 0 0,-10-9 7-16,-10-5-3 15,-12-12 84-15,-6-4 22 0,-12-14 11 16,-4-6 11-16,-12-10-78 15,-3-9-18 1,-1-12-23-16,6-2-10 0,21-4-17 16,11 6-11-1,28 14-5-15,1 14-2 16,2 19-29-16,0 11-57 0,-11 14-255 16</inkml:trace>
  <inkml:trace contextRef="#ctx0" brushRef="#br0" timeOffset="131182.31">3130 14467 820 0,'-3'11'413'16,"-6"5"-108"-16,8 5-168 15,-3 3-27-15,4-2-48 16,6 2-21-16,4 0-23 15,5-3-50-15,1 0-287 16</inkml:trace>
  <inkml:trace contextRef="#ctx0" brushRef="#br0" timeOffset="131483.79">3532 14608 848 0,'-6'8'462'0,"-8"7"-132"16,1 0-134-16,1 3-54 16,-8-6-79-16,-1-4-22 0,-3-8-23 15,-1 0-5-15,3-9-14 16,2-6-7-16,11 1-14 16,3-3-1-16,11 3 3 15,6 0 3-15,12 4 5 16,4 2 2-16,3 5 4 15,-1 8 3-15,-7 6 7 16,-4 7 4-16,-3 6 1 16,-6-2 0-16,4 3-98 15,3-3-102-15</inkml:trace>
  <inkml:trace contextRef="#ctx0" brushRef="#br0" timeOffset="131892.49">3940 14605 585 0,'-8'-7'381'16,"-13"-4"5"-16,-2 4-90 15,-1 7-120-15,1 0-56 16,8 8-76-16,8 4-22 0,8 4-16 16,6 4 0-16,7-1 0 15,1-4 1-15,3-3-2 16,0-5 0-16,-1-6 1 16,-5-1 3-16,0-8 2 15,-4-1 3-15,1-5 22 16,-4-2 15-16,-6-3 14 15,-5-3 6-15,-10-3-14 16,-1-3-13-16,-2-8-16 16,4-3-7-16,8-13-13 15,7 1-5-15,13 2-5 16,6 8-5-16,7 15-29 16,1 9-50-16,-4 15-166 0</inkml:trace>
  <inkml:trace contextRef="#ctx0" brushRef="#br0" timeOffset="132464.44">4135 14696 561 0,'-2'-4'289'0,"4"1"-83"16,-2 2-43-16,0 1-37 15,0 0-8-15,20 6-8 16,44 14-5-16,-27-20-29 15,3-3-22-15,-7-11-26 16,-7-1-6-16,-11-5-3 16,-10 1 0-16,-13-2-6 0,-7 0-5 15,-16 7-7-15,-8 2-1 16,-5 9-5-16,0 3 0 16,8 11 0-16,6 9 3 15,10 14 6-15,6 8 4 16,14 13 6-16,7 2 1 0,13 4 1 15,0 1 0 1,2-16-4-16,3-6-4 0,0-18-102 16,4-13-90-16</inkml:trace>
  <inkml:trace contextRef="#ctx0" brushRef="#br0" timeOffset="132742.4">4627 14629 797 0,'-9'-11'374'0,"-14"-2"-136"16,1 2-46-16,0 9-73 15,1 4-28-15,6 5-54 0,2 3-20 16,11 5-16-16,3 4-1 15,8 2 2-15,10-1 2 16,6-1 2-16,5-4 0 16,5-7 0-16,-6-3 12 15,-9-5-112-15,-4-3-124 0</inkml:trace>
  <inkml:trace contextRef="#ctx0" brushRef="#br0" timeOffset="132922.94">4749 14508 844 0,'2'1'432'0,"1"5"-110"16,-1 7-88-16,1 16-77 15,0 5-20-15,1 19-35 16,1 6-24-16,-2 17-35 16,1 5-16-16,-2-4-20 15,-1-9-4-15,4-20-99 16,1-12-53-16,2-16-285 15</inkml:trace>
  <inkml:trace contextRef="#ctx0" brushRef="#br0" timeOffset="133323.67">4839 14745 1202 0,'9'-8'477'0,"10"-9"-326"15,4 2-65 1,8 8-59-16,-5 2-17 16,2 6-11-16,1 4-4 15,-8 3-4-15,0 1-2 0,-7 1 2 16,-3-2 2 0,-4 0 7-16,-4-3 5 15,-2-1 2-15,4-2 3 0,-1-4 1 16,-4 1 0-16,0 0-2 15,6-9-1-15,11-13-5 16,28-25-1-16,-28 36-2 16,-5 3 0-16,0 10 0 15,-1 6 0-15,0 11 8 0,-2 3 6 16,-1 7 9-16,-2-3 1 16,1-1-6-16,-3-5-5 15,2-6-6 1,-3-3 0-16,0-7 2 15,-1-1-27-15,-2-3-142 16,0 0-160-16</inkml:trace>
  <inkml:trace contextRef="#ctx0" brushRef="#br0" timeOffset="133539.75">5157 14211 1192 0,'2'-8'556'0,"-2"-4"-257"16,2 9-94-16,0 16-131 15,0 9-36-15,2 14-28 16,-2 7-28-16</inkml:trace>
  <inkml:trace contextRef="#ctx0" brushRef="#br0" timeOffset="134138.43">6149 14246 958 0,'2'-6'455'0,"-1"0"-215"15,-2 13-58-15,-6 26-95 16,-1 20-33-16,-1 23-10 0,-2 6-10 15,7 1-14 1,5-7-5-16,12-16-7 16,6-7-1-16,11-16-1 15,1-13-3-15,3-14-45 0,-1-7-59 0,-6-10-162 32,-8-7-265-32</inkml:trace>
  <inkml:trace contextRef="#ctx0" brushRef="#br0" timeOffset="134304.07">5980 14542 841 0,'-3'0'398'16,"-3"-4"-181"-16,7 1-55 16,-1 3-80-16,30 4-31 15,62 6-23-15,-22-3-10 16,7-1-104-16,0 1-230 0</inkml:trace>
  <inkml:trace contextRef="#ctx0" brushRef="#br0" timeOffset="134503.07">6459 14527 1023 0,'7'-2'382'16,"15"4"-278"-16,9-3-34 0,15 2-19 31,1 2-11-31,3-3-27 16,-2-2 1-16,-8 5-192 16</inkml:trace>
  <inkml:trace contextRef="#ctx0" brushRef="#br0" timeOffset="134679.76">6528 14641 783 0,'0'3'404'16,"1"-3"-95"-16,11 0-111 0,16-1-95 16,12-3-25-1,14 3-40-15,3 1-16 16,-5-1-74-16,-2 0-97 15</inkml:trace>
  <inkml:trace contextRef="#ctx0" brushRef="#br0" timeOffset="135022.51">7112 14448 816 0,'-4'-21'397'0,"-1"-21"-140"15,-1 6-26-15,6 13-52 16,-1 10-23-16,1 14-54 16,1 9-20-16,3 17-43 15,3 9-14-15,2 16-8 16,0 1-4-16,-2-5-6 16,-3-3-2-16,-4-9-2 0,-6-3-2 0,-9-2 0 15,-4-3-1-15,-5-8 1 16,1-3 2-16,8-9-5 15,6-4-2 1,8-4-5-16,3-4-3 16,15-4 2-16,9-1 1 15,11-1 5-15,4 3 0 16,-1 5 3-16,0 2-1 16,-9 5 2-16,-4-2-43 15,-8 2-168-15</inkml:trace>
  <inkml:trace contextRef="#ctx0" brushRef="#br0" timeOffset="135635.29">7716 14594 937 0,'4'0'384'0,"12"-4"-223"15,14 1-32-15,17-1-34 16,12-2-4-16,22 6-26 16,0-2-12-16,5 3-28 15,-3 3-9-15,-20-4-16 16,-10 4-33-16,-18-5-164 16,-6-3-294-16</inkml:trace>
  <inkml:trace contextRef="#ctx0" brushRef="#br0" timeOffset="135831.72">8236 14441 517 0,'-4'-4'281'16,"-3"-3"-58"-16,3 2-44 0,18 7-66 15,5 4-14 1,10 10-29-16,5 6-13 16,-4 7 4-16,-2 1 9 0,-16-4 17 15,-6 2 6-15,-8-4-8 16,-6-3-14-16,-4-3-21 15,-5-4-10-15,0-6-31 16,2-1-108-16</inkml:trace>
  <inkml:trace contextRef="#ctx0" brushRef="#br0" timeOffset="136249.64">8910 14236 849 0,'0'-7'437'0,"1"-3"-150"16,1 10-106-16,-1 20-104 15,2 11-33-15,-3 30-3 16,-2 10 0-16,2 9-11 15,-1 3-2-15,1-11-15 16,5-10-5-16,8-12-1 16,5-10-1-16,12-15-3 0,2-11-7 15,1-17-109-15,0-9-100 16</inkml:trace>
  <inkml:trace contextRef="#ctx0" brushRef="#br0" timeOffset="136415.14">8782 14537 920 0,'-1'0'404'15,"-3"-2"-221"-15,10 4-40 0,-6-2-51 16,24 3-29-16,53 4-24 16,-21-6-10-16,11 0-12 15,7 4-119 1</inkml:trace>
  <inkml:trace contextRef="#ctx0" brushRef="#br0" timeOffset="136605.44">9257 14497 919 0,'7'-1'374'0,"13"0"-217"15,6 1-56-15,8 2-48 16,10 3-9-16,3 1-25 16,1-2-7-16,-9-1-120 15,-7 0-164-15</inkml:trace>
  <inkml:trace contextRef="#ctx0" brushRef="#br0" timeOffset="136764.29">9339 14576 842 0,'-3'3'415'0,"-4"-2"-156"16,11 3-110-16,6-3-39 15,13-3-50-15,11 0-14 16,13 1-25-16,0-2 12 0,7 3-277 16</inkml:trace>
  <inkml:trace contextRef="#ctx0" brushRef="#br0" timeOffset="137182.54">9812 14419 1026 0,'3'-8'436'15,"0"-6"-218"-15,12-1-90 16,7 2-20-16,8 5-21 0,2 4-27 16,8 8-34-16,-1 6-10 15,-12 3-10-15,-4 2-5 16,-19 5-2-16,-11 0-3 16,-15 1 2-1,-2 1 2-15,3-6 4 16,6-5-2-16,17-7 0 0,13 0-1 15,11-4-1 1,8 2 0-16,4 6 0 0,0 2-3 16,-5 11 1-16,-10 1 0 15,-19 6 18-15,-12 2 15 16,-25-1 23-16,-12 0 15 0,-12-7 9 16,0-13-5-16,15-9-18 15,4-8-18 1,22-8-81-16,9-1-71 15,8 2-210-15</inkml:trace>
  <inkml:trace contextRef="#ctx0" brushRef="#br0" timeOffset="138229.34">11120 14459 858 0,'-7'-2'397'16,"-10"-4"-171"-16,-9 4-60 0,-5 2-76 16,-4 3-29-16,7 3-41 15,7 4-13-15,13 4-17 16,7-1-5-16,15 1 0 15,4 0 4-15,11-10 9 16,3 2 3-16,-5-6 6 16,-2-1 0-16,-15 4 5 0,-6-3-1 15,-12 5-2 1,-11 0-2-16,-8 5 1 0,-5 4 5 16,5 4 4-16,7 2-1 15,16-3-6-15,6-1-6 0,15-1-1 31,5-4 0-31,10-3 3 16,2-4 1-16,0-6 1 16,2-6 2-16,-6-7 2 15,-2-2 0-15,-7-3 1 16,-4-2-1-16,-5 0-4 16,-1 2-1-16,-3 6-4 0,-5 0-1 15,-1 14 14-15,-2 6 6 16,0 9 8-16,0 6 1 0,2 5-12 15,1 0-7 1,2 2-6-16,-3-1-2 16,2-7-33-16,1-2-53 15,1-13-284-15</inkml:trace>
  <inkml:trace contextRef="#ctx0" brushRef="#br0" timeOffset="138374.91">11297 14239 1093 0,'-4'-8'482'16,"-4"-8"-230"-16,5 11-177 15,2 4-38-15,5 8-124 16,6 8-138-16</inkml:trace>
  <inkml:trace contextRef="#ctx0" brushRef="#br0" timeOffset="138558.19">11373 14418 1167 0,'6'16'511'0,"8"16"-268"16,4 6-53-16,7 3-99 15,1-3-31-15,4 0-39 0,0-7-7 16,2-13-1 0,2-4 4-16,0-20 7 15,1-5 3-15,-4-10-2 0,-3-4-3 16,-10-4-2-16,-4-1-65 15,-7-1-239-15</inkml:trace>
  <inkml:trace contextRef="#ctx0" brushRef="#br0" timeOffset="139003.41">12093 14495 559 0,'4'6'374'15,"2"1"-15"-15,-12 7-104 16,-3 7-28-16,-14-1-65 16,-5 3-33-16,-2-1-61 15,2-2-23-15,2-8-25 16,7-2 0-16,1-10-3 16,3-4-2-16,4-6-10 15,2-5-8-15,6-3-10 16,3 3-4-16,10 3-1 15,1 4 1-15,8 10 4 16,0 0 2-16,3 12 7 16,1 2 3-16,4 2 2 15,-1-3 2-15,4-6 0 16,0-1 2-16,-5-12 2 0,-2 1 1 16,2-10 1-16,-7-2 0 0,2-3 0 15,-3-4 0-15,-5 0-3 16,5 4-2-1,-11 4-1-15,1 8 2 16,-6 9 21-16,-5 9 10 16,7 12 14-16,-1 0 0 15,1 2-17-15,8 1-9 0,0-9-43 16,3-2-106-16</inkml:trace>
  <inkml:trace contextRef="#ctx0" brushRef="#br0" timeOffset="139632.23">12881 14538 857 0,'5'0'380'15,"6"0"-168"-15,8 7-53 16,4 6-33-16,-1 2-10 16,-5 10-26-1,-8-5-16-15,-9-6-26 16,0-3-13-16,-2-11-9 16,2-3-3-16,7-11-5 15,2-6-3-15,10-8-10 16,6-1-1-16,8 6-4 15,-1 5 1-15,-2 12-1 16,-6 4 1-16,-10 12 25 16,-3 8 13-16,-7 8 23 15,-4 3 3-15,-3 1-22 0,3-3-12 16,6-6-92-16,7 0 29 16</inkml:trace>
  <inkml:trace contextRef="#ctx0" brushRef="#br0" timeOffset="140032.63">14079 14096 970 0,'-4'4'407'16,"-2"12"-204"-16,-1 14-105 16,7 27-44-16,2 11 7 15,9 19 0-15,-1-4-7 16,3-12-15-16,0-7-8 0,-3-27-17 16,-2-13-37-1,-2-16-126-15,-3-8-174 0</inkml:trace>
  <inkml:trace contextRef="#ctx0" brushRef="#br0" timeOffset="140409.56">14113 14184 682 0,'9'-14'372'0,"17"-10"-68"16,1 2-78-16,5 9-103 15,4 10-39-15,1 3-57 0,-1 4-11 16,-8 8-12-16,-6-2-2 16,-18 10-5-16,-10 2-3 15,-18 3 3 1,-9 0 3-16,0-4 5 16,4-2 2-16,14-10-5 0,11-1 0 15,14-6 1-15,10 2-2 0,13 0 3 16,10 5 0-1,5 13-3-15,0 7 1 16,-5 13-2-16,-14 0 0 16,-29 1 18-16,-14-3 7 0,-34-8 11 15,-10-5 4-15,-6-8-9 16,0-10-3-16,17-10-5 0,8-6-20 16,24-8-94-1,12 2-112-15</inkml:trace>
  <inkml:trace contextRef="#ctx0" brushRef="#br0" timeOffset="140905.62">14676 14398 768 0,'-1'-1'407'0,"1"-1"-118"15,12-1-131-15,10 1-38 16,25 1-57-16,9 0-11 16,22 4-22-16,2 8-7 15,-12-2-10-15,-10 2-3 0,-22-6-3 16,-10-6 0 0,-15-7 1-16,-4-3-5 0,-9-5-14 15,-8-3-2-15,3 1-2 16,-2 1 1-16,-3 4 5 15,7 6-8-15,-1 6-4 16,6 2 1-16,9 10 0 16,0 2 9-16,4 8 20 15,-8 0 19-15,-4 5 47 16,-5-1 13-16,-10-8-2 16,3-1-14-16,1-9-60 15,3-4-74-15</inkml:trace>
  <inkml:trace contextRef="#ctx0" brushRef="#br0" timeOffset="141314.74">15420 14123 545 0,'1'-5'352'0,"1"-1"22"0,1 3-94 16,-3 3-93-1,0 0-36-15,8 18-42 0,22 53-8 0,-16-6 7 32,-2 9-9-32,-1 4-32 0,-3-4-19 15,0-14-33 1,-2-11-15-16,-2-22-117 15,1-2-61-15,-8-16-269 16</inkml:trace>
  <inkml:trace contextRef="#ctx0" brushRef="#br0" timeOffset="141592.74">15353 14181 738 0,'12'-9'371'0,"22"-13"-93"16,10 0-54 0,17 9-59-16,8 7-38 15,10 17-68-15,-1 15-23 16,-2 19-25-16,-11 5-6 0,-31 14-6 16,-20 0 2-16,-35-3 7 15,-18-2 4-15,-24-9 10 0,-6-9 9 0,5-10 15 31,8-7 1-31,15-18-3 0,13-1-13 16,6-12-55 0,4-3-64-16</inkml:trace>
  <inkml:trace contextRef="#ctx0" brushRef="#br0" timeOffset="150090.91">1665 16023 378 0,'-1'4'240'16,"1"3"22"-16,8-5-25 15,6-10-38-15,7-8-15 16,6-17-56-16,2-12-25 15,2-15-43-15,-2-7-13 0,-7-6-10 16,-6 3-7-16,-8 9-10 16,-1 9-4-16,-7 20 3 15,0 9 2-15,-2 20 0 16,-4 9-2-16,3 14-7 16,0 9-3-16,10 19-2 15,7 10 2-15,16 13-4 16,7 4-4-16,8-6 1 15,-5-9-2-15,-3-18 0 16,-6-11-18-16,-11-14-130 16,2-5-64-16</inkml:trace>
  <inkml:trace contextRef="#ctx0" brushRef="#br0" timeOffset="150471.79">1794 15878 1322 0,'6'6'495'15,"22"7"-388"-15,7-6-35 16,14-3-37-16,2-4 10 0,-16-6-207 31</inkml:trace>
  <inkml:trace contextRef="#ctx0" brushRef="#br0" timeOffset="150614.87">1546 15626 1057 0,'0'-3'403'16,"-1"-6"-267"-1,17 18-126-15,3-1-7 0,17 13-220 16</inkml:trace>
  <inkml:trace contextRef="#ctx0" brushRef="#br0" timeOffset="150913.24">2194 15888 1107 0,'15'5'471'15,"8"2"-245"-15,8-3-134 16,6-4-11-16,-2-7-36 0,-1-2-15 16,-6-7-9-16,-11-2 1 0,-15-5 3 31,-8 2-1-31,-21 2-7 15,-5 3-8-15,-5 15-21 16,-1 1-6-16,10 21-3 16,7 11 1-16,9 14 13 15,6 6 4-15,6-3 1 0,5 2 2 16,5-5-1 0,3-5 0-16,4-2 4 0,2-12-39 15,0-18-144-15,4-9-202 16</inkml:trace>
  <inkml:trace contextRef="#ctx0" brushRef="#br0" timeOffset="151170.79">2798 15794 1106 0,'-8'11'485'0,"-17"12"-260"15,-6 6-53-15,-10-8-72 16,3 1-36-16,5-11-33 15,5-10-9-15,12-5-19 16,0-7-8-16,7-2-18 16,6 1-5-16,5 2 0 15,6 7 7-15,10 5 19 16,-1 9 10-16,9 13 27 16,-1 3 5-16,5 6 5 15,2-1-4-15,1-8-17 16,-4-9-8-16,-2-9-108 15</inkml:trace>
  <inkml:trace contextRef="#ctx1" brushRef="#br0" timeOffset="132052.72">11228 19044 0</inkml:trace>
  <inkml:trace contextRef="#ctx0" brushRef="#br0" timeOffset="151971.81">4684 15651 793 0,'-17'25'392'0,"-11"13"-128"16,-5 22-141 0,2 14-19-16,4 0-50 15,8-3-23-15,6-18-14 16,9-16-5-16,5-19-6 15,2-7 7-15,12-17 7 16,-1-9 3-16,4-20 6 16,1-8-3-16,-6-15 4 0,-4-10 0 0,0 0-1 31,-3-1-3-31,-3 14-11 16,1 10-6-16,0 20-3 15,1 8-6-15,5 17-2 16,1 8-1-16,5 15-3 0,8 8 2 15,13 14 2 1,4 7 0-16,12 9 2 0,0-2 0 16,-3-2 0-16,1-3 2 15,-16-14 1-15,-5-6 2 16,-15-11 0-16,-12-6 4 16,-22-10 7-16,-7-1 0 15,-26-10 3-15,-7-5-3 16,-12 3-6-16,-2-1-3 0,10 3-7 15,7 1-3 1,27 3-7-16,8-1-29 0,18 2-95 16,8 0-69-16</inkml:trace>
  <inkml:trace contextRef="#ctx0" brushRef="#br0" timeOffset="152213.41">5088 15893 1129 0,'7'-1'460'0,"12"2"-284"31,8 9-68-31,14 14-49 16,4 0-15-16,6 7-20 0,-2-2-8 15,-9-2-9-15,-7-1-13 0,-14-6-116 16,-4-5-64 0</inkml:trace>
  <inkml:trace contextRef="#ctx0" brushRef="#br0" timeOffset="152366.53">5455 15881 898 0,'-12'3'458'0,"-19"9"-130"15,3 11-100-15,-13 6-108 16,-1 5-37-16,2 0-48 16,-4-1-18-16,13 2-15 15,2-10-73-15,7-4-221 16</inkml:trace>
  <inkml:trace contextRef="#ctx0" brushRef="#br0" timeOffset="152734.96">5068 15694 687 0,'-2'-2'390'16,"4"-4"-19"-16,6 2-210 15,22 7-85-15,11 0-19 16,20 8-21-16,8 1-19 16,-1-1-11-16,-9 0-1 15,-22-6-53-15,-5-2-34 16,-17-4-89-16,-3-6-33 0,-10-7 49 16,-6-5 39-16,-1-8 114 15,1 3 51 1,4 2 57-16,0 5 32 15,0 8 18-15,6 10 0 0,-4 7-14 16,2 9-15-16,-3 11-21 16,-5-1-14-16,-3 5-39 15,3-8-59-15</inkml:trace>
  <inkml:trace contextRef="#ctx0" brushRef="#br0" timeOffset="153130.87">5561 16086 877 0,'-4'5'378'0,"1"12"-170"16,2 11-80-16,1 8-33 0,0 6-25 16,3-5-44-16,-3-4-10 15,0-12-42 1,0-6-61-16,-5-15-280 16</inkml:trace>
  <inkml:trace contextRef="#ctx0" brushRef="#br0" timeOffset="153398.62">5555 16095 560 0,'15'-4'326'16,"9"-10"-63"-16,8 15-92 15,-1 4-34-15,-5 7-41 0,-9 7-10 16,-17 1-23-16,-8 8-7 16,-14-3-21-16,-1 0-9 15,2-7-12-15,5-8-3 16,14-10-14-16,5-3-6 15,20-5-4-15,7-2-2 16,12 5 10-16,3 5 2 0,-3 6 1 16,-9 5 0-1,-16 9 10-15,-18 4 3 0,-26 3 6 16,-4-4 2 0,-11-10-11-16,5-7-51 0,9-13-227 0</inkml:trace>
  <inkml:trace contextRef="#ctx0" brushRef="#br0" timeOffset="153738.12">5918 16227 1161 0,'8'1'456'0,"13"1"-320"31,8 4-31-31,6-2-45 16,0 1-22-16,-6-3-22 16,-6-3-5-16,-8-2 2 15,-7-2 1-15,-6-6-25 16,-2-2-9-16,-6-6-12 0,1 0-5 16,0 2 13-16,4 0 4 15,4 11 1-15,3 1 1 16,6 5 6-16,0 6 6 15,1 8 24-15,0 3 12 16,-6 6 20-16,-6 1 12 16,-8-3-4-16,-6-2-5 15,-3-6-18-15,-1-2-16 16,6-10-150-16</inkml:trace>
  <inkml:trace contextRef="#ctx0" brushRef="#br0" timeOffset="154019.17">6354 16072 1170 0,'1'5'475'16,"2"7"-289"0,3 7-59-16,3 13-47 0,-1 2-16 0,-2 0-31 15,1 0-10 1,-8-12-48-16,-4-4-54 16,2-13-124-16,-1-5-119 15</inkml:trace>
  <inkml:trace contextRef="#ctx0" brushRef="#br0" timeOffset="154227.53">6345 16122 727 0,'5'-10'347'0,"9"-7"-102"15,6 8-42 1,3 0-35-16,3 6-21 0,2 8-49 16,2 2-8-16,3 10-28 15,-3 5-12-15,-8 6-16 16,-11 2-4-16,-19 3 2 15,-11-2 3-15,-7 4 0 16,-5-3-5-16,1-6-8 16,2-7-6-16,7-15-67 15,4-7-76-15</inkml:trace>
  <inkml:trace contextRef="#ctx0" brushRef="#br0" timeOffset="154604.84">6935 15888 1066 0,'-1'-4'433'16,"5"3"-257"-16,14 1-63 15,16 0-49 1,16 5-19-16,12-3-32 16,3 1-8-16,-7 2-99 15,-8-1-108-15</inkml:trace>
  <inkml:trace contextRef="#ctx0" brushRef="#br0" timeOffset="154773.43">6986 16006 928 0,'1'3'423'15,"9"-1"-174"-15,14 5-63 16,14-6-73-16,12-1-31 16,6 2-52-16,0-6-24 0</inkml:trace>
  <inkml:trace contextRef="#ctx0" brushRef="#br0" timeOffset="155166.63">7725 15742 1260 0,'12'11'449'15,"17"22"-373"-15,9 13-25 16,15 14-6-16,0 3-7 16,1-9-19-16,-5-12-5 0,-16-12-26 15,-7-2-66 1,-13-12-262-16</inkml:trace>
  <inkml:trace contextRef="#ctx0" brushRef="#br0" timeOffset="155337.62">8089 15821 1083 0,'-19'9'479'15,"-16"5"-238"-15,-8 12-110 16,-2 4-23-16,7 3-46 0,1-1-18 15,1-4-28 1,3-5-6-16,5-5-92 16,3-6-101-16</inkml:trace>
  <inkml:trace contextRef="#ctx0" brushRef="#br0" timeOffset="155719.27">7751 15564 1030 0,'10'2'375'15,"19"5"-296"1,6 1-26-16,11 1 1 15,8 3-13-15,7-1-23 16,4 1-3-16,-6 1-9 16,-12-5-41-16,-18-5-96 15,-12-5-33-15,-17-11-8 16,-3-3 45-16,-11-6 123 16,0 1 57-16,6 2 53 15,2 5 19-15,6 8-3 16,2 7-16-16,2 10-33 15,-3 1-14-15,-1 7-20 16,-1-2-7-16,-3 10-11 16,0-2-49-16,-1 5-280 15</inkml:trace>
  <inkml:trace contextRef="#ctx0" brushRef="#br0" timeOffset="156207.81">8243 16087 1105 0,'0'1'461'0,"3"6"-273"15,-2 5-42-15,0 12-76 16,0 5-9-16,0 9-25 16,-1 2-6-16,0 3-12 15,-2-7-8-15,1-13-6 16,0-3-34-16,1-16-78 16,2-5-49-16,-3-15-47 15,-2-6 19-15,-1-6 74 16,-2-1 51-16,2-2 58 15,-2-4 20-15,6 4 28 16,4 2 18-16,11 10 28 0,7 6 18 16,2 4-2-16,0 7-11 15,-3 6-27 1,1 11-15-16,-6 8-6 16,1 6-3-16,-7 6-1 0,-5-1-4 15,-12 3-9-15,-8-3-2 0,-12-4-5 16,-6-8-3-16,-1-12-6 15,2-8-43-15,7-11-128 16,5-4-212 0</inkml:trace>
  <inkml:trace contextRef="#ctx0" brushRef="#br0" timeOffset="156544.62">8698 15914 1079 0,'-2'-1'508'15,"7"0"-208"-15,7 2-93 16,15 0-88-16,8 5-28 16,6-4-34-16,4-2-18 15,0 1-25-15,0-3-4 0,-1 1-188 16</inkml:trace>
  <inkml:trace contextRef="#ctx0" brushRef="#br0" timeOffset="156929.28">9367 15677 953 0,'4'-4'482'0,"2"-2"-156"15,12 15-191-15,10 11-49 16,13 18-57-16,9 11-2 16,-2 14-8-16,-4 3-2 15,-15-11-6-15,-6-2-19 0,-8-22-203 16,2-5-158-1</inkml:trace>
  <inkml:trace contextRef="#ctx0" brushRef="#br0" timeOffset="157109.37">9748 15742 1156 0,'-16'7'468'0,"-17"11"-292"16,-6 6-32-16,-12 7-51 15,3 5-23-15,-1 2-39 0,-1-6-11 16,16-3-15 0,6-8-38-16,15-5-173 15,10-1-144-15</inkml:trace>
  <inkml:trace contextRef="#ctx0" brushRef="#br0" timeOffset="157591.57">9754 16054 715 0,'9'4'371'0,"1"-4"-136"15,1 11-47-15,0 9-31 16,-10 0-33-16,0 9-13 16,-1 2-39-16,0-1-15 15,-1-2-34-15,1-3-12 16,-1-12-38-16,0-10-43 15,0-9-111-15,2-5-54 16,0-10-26-16,0-3 17 0,-1-1 99 16,-6-1 56-16,6 2 89 15,0 1 41-15,5 0 68 16,2 1 18-16,2 3 17 16,3 8-8-16,6 7-34 15,2 1-10-15,2 6-19 16,1 1 1-16,-5 1-3 15,1 7-5-15,-15-1-2 16,-4 0-6-16,-5 2-4 16,-6-5-5-16,4-1-20 15,3-1-11-15,6-6-14 0,5 1-2 16,9 6-2 0,1 0 2-16,9 6-2 0,-2 4 1 15,-7 2 0 1,-5 4 2-16,-18 4 6 15,-9-2 3-15,-12-3 2 0,-5-9-1 16,6-10-4-16,0-4-36 16,11-13-163-16</inkml:trace>
  <inkml:trace contextRef="#ctx0" brushRef="#br0" timeOffset="158136.41">9410 15551 806 0,'-6'-6'397'15,"3"4"-129"-15,3 0-97 16,15-1-63-16,11 7-23 16,24-4-21-16,13 4-14 15,12 2-25-15,-2-2-8 16,-11-2-13-16,-12 0-25 0,-25-7-31 16,-3-1-21-1,-17-6-34-15,-4-4 18 16,-4 0 31-16,-2-5 20 0,-2 4 34 15,2 3 3-15,4 5 10 16,3 8 10-16,5 5 16 16,2 6 11-16,2 10 15 0,-4 6 7 15,-6 2 12 1,-3 0-5-16,-10-4-22 16,1-5-6-16</inkml:trace>
  <inkml:trace contextRef="#ctx0" brushRef="#br0" timeOffset="158486.93">10400 15819 1033 0,'10'-3'442'15,"6"-1"-220"-15,19 1-144 16,10 3-14-16,14 0-34 16,0 0-13-16,-9-1-51 15,-8-1-67-15</inkml:trace>
  <inkml:trace contextRef="#ctx0" brushRef="#br0" timeOffset="158681.91">10444 15911 526 0,'-6'4'319'15,"-4"2"-14"1,8 2-51-16,19 0-53 0,11-2-36 16,21-4-53-16,9 2-23 15,6-1-41-15,-1 0-17 16,-24-3-90-16,-7-3-107 15</inkml:trace>
  <inkml:trace contextRef="#ctx0" brushRef="#br0" timeOffset="160451.81">11586 15474 967 0,'-9'10'394'0,"-12"16"-229"16,-8 8-43-16,-6 16-26 16,-2 5-22-16,4 11-39 15,7 4-14-15,11-3-16 0,2-12-2 16,8-18-5-16,5-13-3 15,1-24 3-15,8-2 2 16,4-26 5-16,1-11 5 16,3-15-1-16,2-12 1 15,1 2-1-15,-1-5-1 16,0 4-4-16,2 9-1 16,-1 6-3-16,-2 12 0 0,-3 18-2 15,-2 8-3-15,-3 25 0 16,2 9 0-16,4 18 3 15,4 6 2-15,8 7-2 16,7 6 1-16,8-2-1 16,2 1 1-16,0-6 1 15,-7-7 1-15,-13-10 2 16,-7-5 0-16,-25-7 4 16,-11-1 1-16,-23-3 3 15,-4 0 1-15,-11-4-2 16,-5-3-2-16,-1-5-4 15,0-7-4-15,17 0-27 16,12 0-22-16,25-7-84 0,14 2-71 16</inkml:trace>
  <inkml:trace contextRef="#ctx0" brushRef="#br0" timeOffset="160690.34">12028 15760 896 0,'9'-8'450'16,"14"-4"-129"-16,6 9-120 0,5 13-92 16,-4 7-30-1,2 14-37-15,-7 5-12 0,-2 7-14 16,-1 0-26-16,-10-11-141 15,-1-5-111-15</inkml:trace>
  <inkml:trace contextRef="#ctx0" brushRef="#br0" timeOffset="160847.13">12352 15710 929 0,'-11'2'451'15,"-17"10"-158"1,-4 8-82-16,-6 16-88 0,0 6-30 15,-7 11-46 1,0-1-16-16,2-3-20 16,2-6-22-16,20-18-213 0</inkml:trace>
  <inkml:trace contextRef="#ctx0" brushRef="#br0" timeOffset="161248.87">12421 16021 676 0,'-8'-2'388'0,"-1"7"-42"15,-2 7-160-15,2 15-108 16,7 8-20-16,2 1-19 16,4 6-10-16,0-5-13 0,2-3-3 15,-3-12-97-15,0-9-68 16,-6-15-287-16</inkml:trace>
  <inkml:trace contextRef="#ctx0" brushRef="#br0" timeOffset="161503.34">12363 16047 426 0,'17'-12'285'0,"9"-13"-23"16,7 17-48-16,1 8-29 16,-8 7-67-16,-6 7-36 0,-14 4-28 15,-6 5-9-15,-16 0-10 16,-4-2-3-16,2-5-16 16,6-7-11-16,12-6-15 15,13-3-4-15,17-7-2 16,7-1 5-16,13 4 6 15,-4 4 2-15,-8 7 1 16,-7 2 2-16,-21 5 12 16,-10 2 9-16,-21 4 5 15,-10 4 1-15,-10-1-14 16,-2-6-47-16,7-11-179 0</inkml:trace>
  <inkml:trace contextRef="#ctx0" brushRef="#br0" timeOffset="161818.73">12722 16145 945 0,'3'0'408'16,"9"0"-203"-16,7 2-62 0,14-2-51 15,5 2-29-15,0-2-39 16,0-1-12-1,-11 0-8-15,-11-2-10 16,-8-1-62-16,-8 2-36 16,-6-4-67-16,-1 0-15 0,-1-2 51 15,2-1 33-15,6 0 66 16,0-3 24-16,6 5 44 16,2 6 33-16,3 5 74 15,-2 10 31-15,-8-1 3 0,-3 5-19 16,-7-1-61-16,-2-1-31 15,8-1-64-15,3-8-70 16</inkml:trace>
  <inkml:trace contextRef="#ctx0" brushRef="#br0" timeOffset="162054.37">13149 16089 854 0,'3'-1'412'0,"4"1"-145"16,-5 0-50-16,-2 0-69 15,0 0-29 1,4 22-44-16,7 35-14 16,-11-29-25-16,0 1-12 15,-1-8-76-15,-7-6-54 0,5-7-149 16,-5-4-203-1</inkml:trace>
  <inkml:trace contextRef="#ctx0" brushRef="#br0" timeOffset="162237.54">13151 16057 861 0,'8'-10'407'0,"13"-6"-178"15,2 9-18-15,1 7-62 16,3 8-32-16,-2 9-29 15,0-1-14-15,-6 12-23 16,-4 3-10-16,-16 2-18 16,-13 2-6-16,-8-3-4 15,-6-2-2-15,1-10-39 16,7-4-78-16</inkml:trace>
  <inkml:trace contextRef="#ctx0" brushRef="#br0" timeOffset="162712.03">13643 15793 1247 0,'-1'0'538'31,"-1"0"-273"-31,4 5-177 0,-2-5-42 16,0 0-88-16,0 0-61 16</inkml:trace>
  <inkml:trace contextRef="#ctx0" brushRef="#br0" timeOffset="163061.56">14143 15619 1211 0,'1'5'498'0,"2"10"-307"16,1 5-31-16,1 13-66 15,-1 4-21-15,-4 8-38 16,7 1-9-16,-3-1-14 0,4-5-5 16,12-14-2-16,4-5 0 15,11-21 4-15,4-2 0 16,-3-8 0-16,-5-7-37 15,-15-2-162-15</inkml:trace>
  <inkml:trace contextRef="#ctx0" brushRef="#br0" timeOffset="163268.22">14066 15475 1015 0,'3'0'486'0,"9"0"-191"0,1 0-102 16,3 0-88 0,2 2-48-16,-9-3-67 15,-1-2-80-15</inkml:trace>
  <inkml:trace contextRef="#ctx0" brushRef="#br0" timeOffset="163793.34">13813 15196 963 0,'4'-3'467'0,"7"-3"-169"16,20 5-130-16,13 1-34 15,25 4-53-15,4 2-28 16,10 1-31 0,5 2-8-16,-2-1-11 0,-2 1-3 15,-16-1-54 1,-17-2-45-16,-31-3-73 16,-15-2-21-16,-22-6 49 15,-10-3 44-15,-17-7 83 16,1 0 35-16,4-5 26 15,9 3 5-15,21 6-9 16,9 3-7-16,18 9-1 16,2 4 5-16,14 9 19 0,-1 5 5 0,-2 5 20 15,-3 4 9 1,-23 2 21-16,-10-2 5 16,-25 0-17-16,-6-1-15 15,-3-10-35-15,3-3-13 16,13-9-99-16</inkml:trace>
  <inkml:trace contextRef="#ctx0" brushRef="#br0" timeOffset="172088.01">1900 17100 670 0,'-1'0'342'16,"-7"13"-79"-16,-5 10-64 15,-9 27-53-15,-3 10-32 0,0 15-58 16,3-2-9-16,7-8-30 15,4-10-5 1,8-25 0-16,3-9 4 0,5-22 15 16,3-9 4-16,2-18 0 15,3-11-5-15,1-14-14 16,1-5-4-16,-2-2-4 16,1 2-2-16,1 11-4 15,-1 3-1-15,0 12-1 16,-1 4-2-16,-4 10-1 15,0 5-4-15,-4 12-11 16,0 2-5-16,0 12-3 16,4 8-1-16,7 14 6 15,7 7 4-15,9 11 4 16,1 3 5-16,0 1 9 16,-4-5 2-16,-1-5 4 15,-10-10 3-15,-14-15 4 16,-2 0 8-16,-20-12 8 15,-8-2 2-15,-3-7-4 0,-9-1-38 16,0-11-158-16,8-1-244 16</inkml:trace>
  <inkml:trace contextRef="#ctx0" brushRef="#br0" timeOffset="172655.81">2366 17263 923 0,'-2'-1'422'0,"1"2"-216"16,2 6-64-16,-1-7-81 16,15 18-22-16,54 48-2 15,-22-24-5-15,0-4-3 16,-2-4-6-16,-10-7 1 16,-4-3-28-16,-7-8-121 15,-8-9-124-15</inkml:trace>
  <inkml:trace contextRef="#ctx0" brushRef="#br0" timeOffset="172840.73">2704 17285 619 0,'-7'-6'329'0,"-7"-2"-46"16,-2 4-49-16,-1 4-55 0,-3 8-26 15,-6 9-61-15,-3 11-30 16,-11 12-27-16,1-1-9 15,2 3-15-15,1-11-2 16,12-5-2-16,8-2-50 16,13-6-176-16</inkml:trace>
  <inkml:trace contextRef="#ctx0" brushRef="#br0" timeOffset="173320.51">2866 17479 784 0,'2'3'332'0,"0"11"-168"15,0-4-60-15,4 17-31 16,2 0-12-16,0 5-23 16,0 3-8-16,0-6-5 15,-3-1-5-15,-2-13-5 16,0-7-37-16,-7-12-127 15,1-6-89-15,-8-7-169 0</inkml:trace>
  <inkml:trace contextRef="#ctx0" brushRef="#br0" timeOffset="173558.1">2866 17543 220 0,'11'-12'214'0,"5"-8"29"16,12 5-29 0,0 7-32-16,-2 8-49 15,0 0-23-15,-6 7-22 16,-9 3-2-16,-6-2-7 15,-6 8-8-15,-15-2-17 16,0 1-10-16,1-6-22 16,1-4-5-16,14-5-9 15,9-3-4-15,11 0-6 16,1 3-3-16,7 1 1 16,-6 2 0-16,-4 8 0 0,-5 4 3 15,-14 8 4-15,-6 4 3 16,-16-5 5-16,2-3 1 15,-3-19-111-15</inkml:trace>
  <inkml:trace contextRef="#ctx0" brushRef="#br0" timeOffset="176054.34">3315 17610 586 0,'6'0'236'0,"6"-2"-124"0,7 1-39 16,15-2-11-16,4-4-6 15,12 5-27-15,2-3-10 16,-5 1-9-16,0 2 0 16,-13-5-1-16,-8 3 1 15,-15 2 1-15,-8 2-2 16,-13 0 0-16,-8 0-1 15,-7-2-2-15,-1-4-2 0,0-5-21 16,2-2-6-16,10-2-4 16,6 1-3-16,10 8 16 15,5 5 14 1,5 8 29-16,2 9 19 16,-2 6 26-16,1 3 1 0,-8 1-6 15,-4-8-10-15,-7-4-15 16,3-3-8-16,3-8-71 15</inkml:trace>
  <inkml:trace contextRef="#ctx0" brushRef="#br0" timeOffset="176415.57">3832 17472 718 0,'-3'0'345'16,"-3"1"-129"-16,-1 6-76 16,3 10-78-16,4 10-17 0,2 3-22 15,5 0-9-15,3-3-6 16,1-4 1-16,-6-5 1 16,0-3 2-16,-4-7 4 15,-1-5-30-15,1-4-153 16</inkml:trace>
  <inkml:trace contextRef="#ctx0" brushRef="#br0" timeOffset="176636.57">3797 17487 756 0,'5'-7'326'0,"9"-9"-169"16,7 5-31-16,9 9-46 15,2 3-19-15,6 13-35 16,-3 6-8-16,-13 7-4 15,0 1 0-15,-18 3 3 16,-4 0 1-16,-9-5 0 16,-5 0 0-16,-4-8-3 0,-1-1 0 15,-4-7-5 1,-5-1 0-16,2-8 1 16,4-3-13-16,10-3-146 15</inkml:trace>
  <inkml:trace contextRef="#ctx0" brushRef="#br0" timeOffset="177177.55">4503 17340 604 0,'-2'-2'265'0,"1"-1"-110"16,1-1-12-16,0 3-5 15,0 0-22-15,22-6-37 0,44-6-13 16,-19 13-23-16,6 1-9 16,0 0-18-16,-2-1-2 15,-6 0-5 1,-11-2-64-16,-18-4-282 15</inkml:trace>
  <inkml:trace contextRef="#ctx0" brushRef="#br0" timeOffset="177431.97">4559 17443 265 0,'-4'0'197'0,"0"2"39"31,3-3-46-31,1 1-37 0,1-1-23 16,29-1-25-16,50-3-11 15,-23 3-11-15,1-1-9 16,-5 2-22-16,-6 0-6 0,-21-1 7 16,-10-2 5-1,-13 3-2-15,-3-1-7 0,-9 2-29 16,0 0 1-1,-6 1-212-15</inkml:trace>
  <inkml:trace contextRef="#ctx0" brushRef="#br0" timeOffset="179689.31">5425 17254 478 0,'-5'-1'274'16,"-2"-2"8"-16,6 5-116 16,2 6-54-16,5 4-10 15,11 11-15 1,4 6-9-16,23 13-2 0,11 3 2 16,8 3-25-16,4-5-13 0,-13-9-16 15,-3-5-7 1,-16-12-14-16,-10-2-79 0</inkml:trace>
  <inkml:trace contextRef="#ctx0" brushRef="#br0" timeOffset="179918.31">5767 17280 456 0,'0'-7'241'15,"-1"-3"-38"-15,-5 7-60 16,-2 3 6-16,-9 10 18 16,-10 3-15-16,-10 19-30 0,-7 4-20 15,-6 9-45 1,4 4-17-16,3-12-20 16,5-1-7-16,14-14-7 0,6-7 3 15,10-12-86 1,13-3-125-16</inkml:trace>
  <inkml:trace contextRef="#ctx0" brushRef="#br0" timeOffset="186428.97">6194 17079 528 0,'-18'0'293'0,"-20"4"-33"16,-3 4-53-16,0 16-57 15,7 6-33-15,7 19-50 16,8 6-15-16,17 16-10 0,8 3-2 16,17-4-15-1,10-8-7-15,14-22-8 0,5-11-46 16,8-15-304-16</inkml:trace>
  <inkml:trace contextRef="#ctx0" brushRef="#br0" timeOffset="186842.73">6324 17121 872 0,'-1'-1'390'0,"2"5"-197"15,0 2-37-15,-1-6-61 16,0 17-17-16,-3 52-18 16,-3-20 0-16,0 10-17 15,6 2-10-15,5-8-11 16,6-7-7-16,11-14-3 15,1-8 3-15,1-10-5 16,1-4-2-16,-8-7-81 16,-18-3-72-16</inkml:trace>
  <inkml:trace contextRef="#ctx0" brushRef="#br0" timeOffset="187010.97">6255 17339 768 0,'-2'-1'390'0,"-1"-1"-126"16,9 3-120-16,-6-1-34 15,10 2-53-15,51 13-16 16,-23-10-29-16,0-3-7 0,-4-2-208 16</inkml:trace>
  <inkml:trace contextRef="#ctx0" brushRef="#br0" timeOffset="187217.12">6572 17326 834 0,'4'0'333'0,"-4"0"-195"0,3 0-36 16,27 2-33-1,33 1-13-15,-25 2-38 16,-2-2-4-16,-7 1-144 16,-2-1-165-16</inkml:trace>
  <inkml:trace contextRef="#ctx0" brushRef="#br0" timeOffset="187366.74">6650 17421 734 0,'-1'1'368'15,"-1"-1"-112"1,14-2-96-16,10 1-18 16,14-4-59-16,3 2-35 0,-1 3-49 15,0 1-110 1</inkml:trace>
  <inkml:trace contextRef="#ctx0" brushRef="#br0" timeOffset="187818.34">6983 17201 650 0,'11'-6'322'0,"4"-2"-126"16,9 1-62 0,5 1-18-16,3 6-39 0,4 3-19 0,-9 5-26 31,-6 3-8-31,-24 8-15 15,-15 0 0-15,-15 5 4 0,-3-4-1 16,10-5-1-16,4-3-3 0,17-7-6 16,9 1-2-1,15-1 0-15,11 2 3 16,8 6 5-16,4 6 2 16,-10 6 11-16,-14 2 4 15,-22 2 12-15,-16 1 6 0,-20-5-3 0,-4-7-4 16,-1-12-11-1,5-7-26-15,16-7-199 16</inkml:trace>
  <inkml:trace contextRef="#ctx0" brushRef="#br0" timeOffset="188070.01">7293 16964 1001 0,'20'-2'444'0,"20"3"-208"16,2 17-38-16,-1 18-61 16,1 14-12-16,-12 15-40 0,-11 5-18 15,-24 11-30 1,-15-4-8-16,-9-2-4 0,-2-11-4 15,8-22-13-15,3-9-91 16</inkml:trace>
  <inkml:trace contextRef="#ctx0" brushRef="#br0" timeOffset="188424.18">7843 17398 938 0,'-1'0'392'16,"3"0"-202"-16,10 0-30 0,17-2-28 16,12-4-23-1,20 0-54-15,7 0-20 0,2 4-1 16,-9 3-91-1</inkml:trace>
  <inkml:trace contextRef="#ctx0" brushRef="#br0" timeOffset="188744.01">8460 17252 845 0,'2'0'413'15,"6"0"-155"-15,13 12-102 16,11 11-15-1,17 16-50 1,4 5-18-16,1 5-31 16,-5-2-13-16,-17-7-16 15,-6-4-29-15,-11-15-142 0,-5-6-176 0</inkml:trace>
  <inkml:trace contextRef="#ctx0" brushRef="#br0" timeOffset="188889.37">8802 17288 767 0,'-6'-4'388'0,"-13"-4"-100"16,3 5-104-16,-17 11-78 15,-7 6-21-15,-9 13-35 0,-4 4-18 16,3 5-21 0,6 2-44-16</inkml:trace>
  <inkml:trace contextRef="#ctx0" brushRef="#br0" timeOffset="189267.37">9144 17034 753 0,'-7'-3'359'16,"-15"6"-111"-16,-5 10-59 15,-5 16-79-15,1 8-18 0,9 13-47 16,7 4-11-16,15 13-5 16,4 4-5-16,9-2-9 15,5-2-2-15,1-18-2 16,8-14-2-16,6-13-94 16,6-8-91-16</inkml:trace>
  <inkml:trace contextRef="#ctx0" brushRef="#br0" timeOffset="189467.97">9367 17118 756 0,'0'-3'356'0,"-1"1"-138"16,4 13-83-1,-1 9-19-15,-2 13-13 16,6 3-6-16,1 9-25 15,4 8-9-15,6 5-22 16,-3-1-11-16,-1-8-17 0,-3-10-2 16,4-12 3-16,-1-9-54 0,4-8-200 15</inkml:trace>
  <inkml:trace contextRef="#ctx0" brushRef="#br0" timeOffset="189644.56">9215 17332 1234 0,'9'3'481'0,"17"-2"-329"15,6 2-34-15,7-2-30 16,3-1-30-16,4 3-35 0,1-3-49 16</inkml:trace>
  <inkml:trace contextRef="#ctx0" brushRef="#br0" timeOffset="189941">9733 17336 784 0,'3'-4'415'16,"2"-2"-112"0,15 4-117-16,1 2-38 0,8 2-63 15,5 5-28-15,6 0-34 16,3 3-8-16,-1-5-120 15,-1-1-126-15</inkml:trace>
  <inkml:trace contextRef="#ctx0" brushRef="#br0" timeOffset="190090.18">9771 17419 574 0,'-1'2'336'0,"-3"0"30"0,16-1-202 31,6 2-9-31,15-3-32 16,5 2-34-16,20-2-62 16,3 1-31-16</inkml:trace>
  <inkml:trace contextRef="#ctx0" brushRef="#br0" timeOffset="190505.53">10280 17310 518 0,'0'-16'319'0,"0"-18"-7"15,6 6-92-15,-6 12-66 16,1 3-19-16,-1 13-39 16,-3 6-19-16,2 12-36 15,3 10-13-15,4 12-5 16,2 4-1-16,2 3-4 0,-4 1-1 16,-4-10-4-1,-4-7-1-15,-6-13-1 16,-10-5 0-16,-11-10-1 15,-1-3-1-15,-1-3-2 16,9-2-2-16,15 3-5 16,10-1-4-16,20 3-1 15,7 2-1-15,12 1 4 0,4 3 0 0,2 1 2 16,-3-5-57-16</inkml:trace>
  <inkml:trace contextRef="#ctx0" brushRef="#br0" timeOffset="190875.65">10493 16906 970 0,'20'12'430'0,"24"22"-190"0,8 17-55 0,0 20-27 16,-6 5-9-16,-19 5-40 15,-10 5-22 1,-23 0-40 0,-9-10-15-16,-9-16-7 15,-5-14-3-15,7-22-1 16,4-3-48-16,11-13-522 16</inkml:trace>
  <inkml:trace contextRef="#ctx0" brushRef="#br0" timeOffset="191394.74">11135 17284 707 0,'-3'-3'394'15,"-6"-3"-73"-15,13 0-156 16,13 6-36-16,11-2-58 16,10 0-20-16,5 4-26 15,2-1-7-15,-1 3-10 16,-5 0-10-16,-4 3-108 16,-8-2-76-16</inkml:trace>
  <inkml:trace contextRef="#ctx0" brushRef="#br0" timeOffset="191650.35">11200 17374 384 0,'-2'2'276'0,"3"1"74"16,7 2-92-16,9 1-52 15,8-2-9-15,5 1-43 16,3-1-22 0,8-4-46-1,1 0-19-15,2-3-30 16,-4-3-13-16,-8 2-12 0,-2-1-4 16,-7 1-94-16,-1 1-85 15</inkml:trace>
  <inkml:trace contextRef="#ctx1" brushRef="#br0" timeOffset="183854.5">15112 19044 0,'0'0'0,"0"0"0,0 0 0,0 0 0,0 0 0,0 0 0,0 0 0,0 0 0,0 0 0,26-17 0,-6 11 0,-20 6 0,0 0 0,24-6 0,-24 6 0</inkml:trace>
  <inkml:trace contextRef="#ctx0" brushRef="#br0" timeOffset="203502.84">12275 17127 587 0,'-13'-6'319'15,"-17"-3"-39"-15,-7 1-47 16,-8 9-49-16,-2 6-34 0,-4 9-69 16,6 14-30-16,13 10-35 15,8 9-7-15,18 9-9 16,9 3 0-16,21-5 0 16,11-2 1-16,24-20 2 15,8-13 2-15,2-21 3 16,-5-9 2-16,-24-10-23 15,-18-4 73-15,-30-4 65 16,-16 0 9-16,-26 10 30 16,-10 8-72-16,-2 13-63 15,4 5-12-15,17 5 0 16,12-5-99-16,17-2-378 16</inkml:trace>
  <inkml:trace contextRef="#ctx1" brushRef="#br0" timeOffset="190565.09">16320 18603 0,'0'0'0</inkml:trace>
  <inkml:trace contextRef="#ctx0" brushRef="#br0" timeOffset="210260.41">12595 17337 516 0,'-1'-1'335'16,"1"0"-1"0,13 1-124-16,12 3-21 15,16 4-52-15,4 2-26 16,9 3-62-16,-1-2 2 16,-6-5-181-16</inkml:trace>
  <inkml:trace contextRef="#ctx0" brushRef="#br0" timeOffset="210688.78">13308 17054 884 0,'-9'-2'419'16,"-12"8"-176"-16,-6 3-52 0,0 18-76 15,-7 11-34-15,0 14-38 16,0 12-11-16,9 10-21 16,12 0-7-16,22-6-6 15,15-14-2-15,15-14 2 16,5-11 4-16,3-14-119 15,4-5-62-15</inkml:trace>
  <inkml:trace contextRef="#ctx0" brushRef="#br0" timeOffset="210881.04">13329 17343 918 0,'0'-2'431'16,"5"1"-155"-16,12 2-86 16,16 6-79-16,12-1-25 15,15-4-47-15,0-2-18 16,-3-5-145-16,-3-2-240 16</inkml:trace>
  <inkml:trace contextRef="#ctx0" brushRef="#br0" timeOffset="211362.69">13799 17204 811 0,'12'-9'400'0,"8"-6"-137"16,17 13-117-16,8 5-34 0,4 16-42 15,-7 4-15-15,-24 11 0 16,-17 7-1 0,-29 4-1-16,-8 4-4 15,-9-3-24-15,1-7-8 16,11-7-9-16,4-10-1 0,8-12 1 16,9-4-1-16,5-11-3 15,5-9-3 1,13-3-4-16,6-3-2 15,13 3 0-15,7 11 3 0,2 5 2 16,2 3 0 0,-3 9 1-16,-6-4-1 0,-8 4-76 15,1 4-107-15</inkml:trace>
  <inkml:trace contextRef="#ctx0" brushRef="#br0" timeOffset="211575.37">14168 17045 1081 0,'10'9'437'0,"19"18"-267"16,5 13-28-16,-3 14-31 15,-1 13-17-15,-15 8-31 16,-10 6-8-16,-13-3-19 15,-7-7-10-15,-1-19-16 0,1-16-12 16,11-18-192-16</inkml:trace>
  <inkml:trace contextRef="#ctx0" brushRef="#br0" timeOffset="211952.56">14763 17225 1664 0,'16'2'59'15,"-1"1"-19"-15,26 2 35 16,10 2-19-16,10 0-33 0,-3-1-9 15,-9-3-98 1,-9 1-91-16</inkml:trace>
  <inkml:trace contextRef="#ctx0" brushRef="#br0" timeOffset="212096.44">14766 17388 506 0,'0'1'308'0,"6"0"5"15,9 0-67-15,20-3-56 16,8-1-49-16,19-2-80 16,2-1-25-16,2 0-119 15</inkml:trace>
  <inkml:trace contextRef="#ctx0" brushRef="#br0" timeOffset="212589.76">15366 17198 966 0,'-3'-3'447'15,"3"2"-205"-15,5 9-74 16,18 16-74-16,12 11-29 16,13 15-27-16,6 1-4 15,-9 3-21-15,-11-2-4 0,-27-8 1 16,-7 0-3-16,-23-12-1 15,-12-3 2-15,-7-12 3 16,-4-16-5-16,8-16-15 16,15-12-5-16,22-15-9 15,15-6 2-15,22-9 13 16,9-6 2-16,5 0 6 16,0 3 0-16,-9 9 7 15,-12 9 6-15,-24 10 11 16,-14 2 4-16,-21 9 1 15,-12 4-4-15,-9 15-12 16,2 5-5-16,5 8-9 16,12 5 1-16,21 2-191 15</inkml:trace>
  <inkml:trace contextRef="#ctx0" brushRef="#br0" timeOffset="213403.07">16056 17336 738 0,'4'-6'372'0,"7"-1"-117"15,5 6-54 1,-1 10-73-16,2 12-25 15,-4 11-23-15,-5 6-8 16,-11 4-18-16,-4 1-12 16,-2-7-26-16,1-9-6 15,6-13-3-15,5-10 1 0,0-12-1 16,7-10-1-16,7-18 0 16,-1-1-2-16,7 0-2 15,1 8-1-15,-2 11 1 16,0 6-1-16,-1 12 0 15,-5 4 2-15,-4 11 0 16,-4 0 2-16,-6 3 0 16,-3 1-1-16,-6-1 1 15,-1-4-1-15,0-3-2 16,4-5 1-16,5-10 0 16,6-7-1-16,8-12-1 15,5 1-1-15,6-4 1 16,4 4-1-16,2 6 0 15,-5 4-1-15,-4 16 0 16,-1 7 0-16,-9 12 1 16,-4 10 3-16,-9 5 24 0,-2-3 8 15,-2 2 11-15,2-10 1 16,5-10-25-16,9 0-8 16,2-12-9-16,0-3-21 15,-3-2-139-15</inkml:trace>
  <inkml:trace contextRef="#ctx1" brushRef="#br0" timeOffset="198645.17">20637 19044 0,'0'0'0,"0"0"0,0 0 0,103-46 0,-91 37 0,-3 4 0,-4-1 0,1 0 0,-3 3 0,-3 3 0,3-3 0,-3 1 0,0 2 0,0-3 0,0 0 0,0 0 0</inkml:trace>
  <inkml:trace contextRef="#ctx0" brushRef="#br0" timeOffset="-211358.53">17180 17391 689 0,'5'9'314'0,"-2"17"-119"15,-3 4-59-15,-8 10-61 16,-5-3-12-16,0-10-111 16,4-2-226-16</inkml:trace>
  <inkml:trace contextRef="#ctx0" brushRef="#br0" timeOffset="-210960.49">17652 17165 815 0,'-13'0'346'0,"-8"9"-202"15,3 2-43-15,9 7-64 16,8 7-21-16,11 5-17 16,4 3-1-16,15-4 5 15,2-5 3-15,1-13 4 0,2-11 7 16,-10-12 14-1,-7-11 3-15,-16-13 40 0,-3-6 7 16,-14-13 2 0,-5-3 7-16,-2-10-27 15,1-7-7-15,9 6-8 16,10 5-10-16,10 18-20 16,5 14-11-16,8 23-13 15,-1 7 1-15,2 17-152 16,4 9-186-16</inkml:trace>
  <inkml:trace contextRef="#ctx0" brushRef="#br0" timeOffset="-210595.97">17983 17205 780 0,'3'4'366'0,"6"4"-105"0,2 7-195 0,-1 3-13 16,2 9-22-1,-6 1-9-15,-1-1-6 0,-4-3-1 16,-1-9 4 0,-1-9 2-16,1-15 2 15,3-8 0-15,2-14-1 16,9-3 4-16,0 1 22 15,2 4 12-15,6 12 7 16,-5 3-6-16,-1 16-23 16,1 5-9-16,-6 11-12 15,2 8-3-15,-2 0-2 16,-3 4-3-16,-2-3-2 16,-3-2 16-16,-2-6-121 0,2-8-118 15</inkml:trace>
  <inkml:trace contextRef="#ctx0" brushRef="#br0" timeOffset="-210346.12">18266 17004 877 0,'4'-16'429'16,"5"-20"-136"-16,4 13-82 16,6 19-90-16,3 10-38 15,5 19-55-15,-2 3-5 0,2 12 0 16,-2 2 1-16,-2 2-5 15,-1 3-3-15,-8-7-5 16,-5-2-3-16,1-4 1 16,-3-7-1-16,-2-8 0 15,2-4 2-15,-8-10 3 16,-7-7-1-16,-4-1-2 16,-4-4-24-16,-8 0-55 15,0 0-40-15,-1 4-139 16</inkml:trace>
  <inkml:trace contextRef="#ctx0" brushRef="#br0" timeOffset="-210130.01">18687 17280 523 0,'5'-1'336'15,"5"1"40"-15,-2 0-75 16,-3 0-85-16,-3 1-42 16,-2 0-95-16,0-1-29 15,-1 0-25-15,0 0-62 16</inkml:trace>
  <inkml:trace contextRef="#ctx1" brushRef="#br0" timeOffset="200335.66">22608 19044 0,'0'0'0,"0"0"0,0 0 0,158-66 0</inkml:trace>
  <inkml:trace contextRef="#ctx0" brushRef="#br0" timeOffset="-209352.55">19641 16787 851 0,'-12'14'340'16,"-10"10"-187"-16,-5 32-102 15,-8 9 4-15,5 13-15 16,6 1-16-16,3-12-13 16,14-5-5-16,7-17-1 15,2-11 0-15,17-25 6 16,-9-12 4-16,3-27 7 16,3-10 4-16,-6-10 2 15,3-5 1-15,-11-7-5 0,1-4-2 16,-7-5-6-1,4 5-4-15,3 16-3 16,-1 11 0-16,5 23-6 16,-3 9-3-16,4 17-3 15,7 10-3-15,13 18 1 16,8 7 1-16,16 11 3 0,4 4 1 16,6-7 0-16,1-3 1 15,-14-7 0-15,-11-10 0 16,-20-4 0-16,-15-3 2 15,-18-6 2-15,-9-3 3 16,-23-9 5-16,-10-4-2 16,-12-5-2-16,-1-6-2 15,13-1-8-15,12 1-20 16,18-2-58-16,9 1-47 0,18 1-124 16,8 0-102-16</inkml:trace>
  <inkml:trace contextRef="#ctx0" brushRef="#br0" timeOffset="-209157.14">20058 17061 829 0,'5'-2'388'0,"11"3"-129"16,7 7-157-16,12 13-61 15,4 7-6-15,0 7-12 16,-5 3-6-16,-8 5 6 16,-3-4-105-16</inkml:trace>
  <inkml:trace contextRef="#ctx0" brushRef="#br0" timeOffset="-208972.83">20398 17068 870 0,'-15'0'449'0,"-11"1"-155"0,-4 9-134 16,-3 9-34-1,-2 9-70-15,-4 6-15 0,0 6-19 16,4-3-7-16,12-3-9 16,6-4-68-16,16-11-448 15</inkml:trace>
  <inkml:trace contextRef="#ctx0" brushRef="#br0" timeOffset="-208412.82">20073 16790 711 0,'0'-5'318'0,"1"-5"-151"15,13 3-75-15,7 3-11 16,13 4-20-16,11 2-10 15,14 6-19-15,2 3-6 0,-3 2-14 16,-8 2-4-16,-16-1 1 0,-10-2-1 16,-15-10-34-1,-7-2-11-15,-8-14-6 16,-2-2-1-16,0-2 35 16,2 2 10-16,1 7 6 15,1 5 1-15,4 10 8 16,-4 4 2-16,4 11-1 0,1 4 0 15,0 4-9 1,4 3-2-16,2 0-95 16</inkml:trace>
  <inkml:trace contextRef="#ctx0" brushRef="#br0" timeOffset="-207833.88">20443 17339 887 0,'0'9'343'0,"-3"18"-233"15,-2 6-39-15,4 5-7 16,-2 2-23-16,5-10-25 16,2-4-3-16,-1-11-80 15,-1-3-58-15,-4-12-113 16,-2-13-20-16,-3-7 77 15,1-6 72-15,-2-4 170 16,5-5 50-16,6 1 57 16,8-1 9-16,8 10-20 15,3 6-26-15,-2 12-56 16,-2 7-23-16,-4 11-35 16,-2 5-2-16,-10 7 0 15,-4 1 1-15,-12-1-2 16,-4 0-1-16,5-8-2 0,0-4-2 15,12-10-7-15,8-2-2 16,8-2-7-16,7-1-1 16,10 6 3-16,0 6 2 15,0 5 3-15,-5 2 3 16,-17 4 7-16,-10 1 2 16,-19-2 4-16,-10 7 2 0,-3-13-2 15,-1-3-1 1,11-7-160-16</inkml:trace>
  <inkml:trace contextRef="#ctx0" brushRef="#br0" timeOffset="-207477.07">20729 17479 753 0,'2'2'362'16,"9"-1"-112"-16,5 0-104 16,13-1-69-16,5 1-15 15,2 1-29 1,-3 1-12-16,-6-1-8 0,-10-3-1 16,-4 0 2-16,-6 0-2 15,-5-7-17-15,-1-3-16 16,-1-5-6-16,1 0-4 15,3 5 9-15,-1 4 8 16,3 11 2-16,-1 3 4 16,-3 7 14-16,1 8 16 15,-1-2 16-15,-2-2 2 0,-3-1-8 16,-3-4-10 0,1-3-43-16,-1-2-115 15</inkml:trace>
  <inkml:trace contextRef="#ctx0" brushRef="#br0" timeOffset="-207126.73">21202 17291 818 0,'-4'-3'398'0,"-3"2"-97"16,3 14-222-16,0 11-34 15,6 15-15-15,2 10-5 0,4 0-12 0,0-4-3 32,-1-3-7-32,0-13-8 15,-5-13-122-15,-1-5-64 16,-4-18-214-16</inkml:trace>
  <inkml:trace contextRef="#ctx0" brushRef="#br0" timeOffset="-206951.5">21132 17408 542 0,'6'-17'279'0,"11"-20"-56"0,9 7-38 0,12 14-55 31,5 6-15-31,5 15-43 16,-2 8-23-16,-4 15-18 0,-6 7-9 15,-15 6-4 1,-8 1 2-16,-18-2 4 16,-5-3 2-16,-12-6-3 15,-9-7-5-15,-6-11-14 16,-2-9-67-16</inkml:trace>
  <inkml:trace contextRef="#ctx1" brushRef="#br0" timeOffset="203437.84">24784 19044 0,'0'0'0,"0"0"0,0 0 0,0 0 0</inkml:trace>
  <inkml:trace contextRef="#ctx0" brushRef="#br0" timeOffset="-206576.85">21588 17005 932 0,'14'-1'396'16,"10"-4"-193"-16,18 4-143 16,8 1-6-16,7 1-25 15,-2-1-13-15,-12-1-101 16,-8 0-147-16</inkml:trace>
  <inkml:trace contextRef="#ctx0" brushRef="#br0" timeOffset="-206412.64">21670 17068 858 0,'17'1'384'0,"11"-2"-166"15,17 4-145-15,4-2-23 16,0 0-20-16,1 7-113 16</inkml:trace>
  <inkml:trace contextRef="#ctx0" brushRef="#br0" timeOffset="-206030.54">22321 16548 677 0,'-25'15'298'16,"-17"11"-129"-16,-4 21-107 15,1 11-14 1,19 23-14-16,9 9-2 15,28 6-7-15,12-7-4 16,21-22-1-16,6-13-2 0,11-20-20 0,3-6-31 16</inkml:trace>
  <inkml:trace contextRef="#ctx0" brushRef="#br0" timeOffset="-205668.28">22448 16698 634 0,'2'0'360'0,"10"4"-1"0,3 8-222 16,17 22-84-16,5 6 2 16,9 15-13-1,-3 3-6-15,-19 3-13 16,-12-6-2-16,-26-5-3 15,-14-5-2-15,-9-17-3 0,-5-6-1 16,9-21-68-16,0-7-27 16,12-18-37-16,10-7-5 15,13-11 66-15,16-6 30 16,13-11 53-16,7-2 24 16,6 1 35-16,-4 5 4 15,-18 14-2-15,-15 4-18 16,-30 15-38-16,-13 5-11 15,-11 7-18-15,2 7-5 0,15 6-78 16,6 2-91-16</inkml:trace>
  <inkml:trace contextRef="#ctx0" brushRef="#br0" timeOffset="-205096.35">22810 16956 617 0,'13'0'346'15,"5"2"-60"-15,4 7-103 16,-5 8-84-16,-3 3-30 16,-8 6-24-16,-2 3-7 15,-6-2-8-15,-5-3-4 16,-1-8-7-16,1-3-2 16,7-13-1-16,0-4-1 0,7-13-4 15,2-4-4 1,4-5-5-16,3 0-1 15,5 7 1-15,2 0 4 0,0 12 18 16,-5 0 5-16,-3 12 5 16,-5 2 0-16,-3 7-14 15,1 1-3-15,-1 0-6 16,2 0-2-16,-2-4-3 16,1 0 1-16,-2-9 0 15,0-4 1-15,3-10 1 16,0-5 0-16,2-8-2 15,2 0-2-15,2 1-1 16,1 5-1-16,-3 13-2 16,-2 4 1-16,-1 13 1 15,-2 5 2-15,0 7 1 0,-3 2 1 16,1 1-2 0,1-2-1-16,-5-1-198 0,0-5-331 15</inkml:trace>
  <inkml:trace contextRef="#ctx0" brushRef="#br0" timeOffset="-204706.11">23339 16457 1103 0,'12'4'424'0,"18"14"-290"0,9 6-41 16,10 18-21 0,4 9-13-16,-1 12-24 15,-11 10-12-15,-28 17-5 16,-15 5-1-16,-27-5-2 16,-6-3 0-16,-4-21-5 0,11-11 0 15,13-18 10-15,11-13-67 16,20-21-205-16</inkml:trace>
  <inkml:trace contextRef="#ctx0" brushRef="#br0" timeOffset="-204341.73">23891 16824 1032 0,'0'0'424'0,"0"6"-249"16,6 4-56-16,-1 10-43 15,3 7-9-15,-5 11 0 16,-3 1-12-16,-2 9-13 0,-2-4-4 16,7-5-24-16,1-4-4 15,8-10-4 1,4-6 0-16,6-9 0 0,3-6 1 16,-3-7-39-16,-5-7-65 15,-7-6-303-15</inkml:trace>
  <inkml:trace contextRef="#ctx0" brushRef="#br0" timeOffset="-204131.54">23872 16692 1174 0,'1'-1'450'0,"2"-1"-330"16,3 2-57-16,-6 0-42 15,0 0-9-15,0 0-89 0</inkml:trace>
  <inkml:trace contextRef="#ctx0" brushRef="#br0" timeOffset="-203527.47">23665 16410 627 0,'-1'-1'341'16,"2"-3"-58"-16,6 2-90 16,-7 2-57-1,27 1-22-15,46 6-29 16,-23-3-17-16,8 1-28 16,-6 2-11-16,-9-1-16 15,-3 0-2-15,-22-3-3 16,-6-3 1-16,-12-4-2 15,-9-4-12-15,-7-7-10 16,-6-5-4-16,-8-7 1 0,2 2 11 16,5 4 6-16,1 4 0 15,9 7-11-15,10 6-8 16,4 8-1-16,6 5 0 16,12 10 12-16,0 5 7 15,9 7 3-15,4 1 1 16,-7 0 1-16,-7-3 1 15,-14-5 45-15,-5-3 15 0,-12-5 28 16,-2-1 3-16,-2-5-43 16,6 5-16-16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59:20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2182 12703 837 0,'6'-6'335'0,"19"-14"-194"0,5-11-28 15,9-23-3-15,2-13-9 16,-4-16-17-16,-6-7-6 15,-6-5-8-15,-6 8-10 16,-10 7-24-16,1 9-13 16,-5 25-10-16,-6 7 3 15,0 28-20-15,0 17-8 16,1 26-6-16,7 14-4 16,11 27 22-16,8 12 6 15,8 19 0-15,-1 0 0 0,3-10 0 16,0-7 1-16,-2-34 1 15,1-10-66-15,-10-20-197 16</inkml:trace>
  <inkml:trace contextRef="#ctx0" brushRef="#br0" timeOffset="156.56">2337 12403 874 0,'12'3'368'15,"8"3"-178"-15,20 9-120 16,6 1-4-16,9 1-20 16,-2-2-11-16,-8-2-154 15</inkml:trace>
  <inkml:trace contextRef="#ctx0" brushRef="#br0" timeOffset="313.02">2140 12347 1207 0,'-2'-1'428'16,"10"1"-378"-16,5 6-50 0,19 10-50 15,10 5-88 1</inkml:trace>
  <inkml:trace contextRef="#ctx0" brushRef="#br0" timeOffset="594.91">2939 12565 1098 0,'13'7'443'16,"17"5"-284"-16,5 0-39 0,-2-12-46 16,4-3-24-16,-4-9-20 15,-4-4 1-15,-5-6 5 16,-12-8 4-16,-22-6-6 15,-9-3-7-15,-16 4-14 16,-10 6-7-16,-1 18-14 16,1 13-9-16,2 24-6 15,11 13 0-15,8 13 8 0,11 5 8 16,17 5 7-16,5 0 0 16,11 2 2-16,-2-6 1 15,3-7-42-15,0-9-72 16</inkml:trace>
  <inkml:trace contextRef="#ctx0" brushRef="#br0" timeOffset="892.13">3581 12463 1053 0,'-7'14'463'0,"-11"13"-240"15,-9 3-53-15,1-1-64 16,-8-8-37-16,1-6-33 16,-2-6-10-16,8-10-11 15,0-5-10-15,10-10-21 16,6-2-7-16,11 0-7 16,7 1 6-16,15 7 27 15,8 7 18-15,11 9 24 16,-1 5 10-16,1 10-6 15,-3 6-10-15,-2 4 25 0,1 3-116 16</inkml:trace>
  <inkml:trace contextRef="#ctx0" brushRef="#br0" timeOffset="1825.8">4600 12465 522 0,'20'-6'262'0,"24"-7"-72"0,8-3-24 16,11-1-48-16,3 1-24 16,-17 7-42-16,-8 7-22 0,-25 13-13 15,-21-1 3-15,-2 9 9 16,-14-2 4-1,-12 1-2-15,1 2-3 16,-6 1 4-16,5 5-2 16,14 2-1-16,6 5-2 15,14 2-15 1,12-3 0-16,19 0-5 0,12-3-3 16,8-10-27-16,6-4-54 15</inkml:trace>
  <inkml:trace contextRef="#ctx0" brushRef="#br0" timeOffset="2164.91">5374 12512 729 0,'-19'-9'377'0,"-27"-11"-102"16,4 8-76-16,-6 9-91 15,9 3-25-15,14 8-43 16,5 3-21-16,24 4-16 15,7 1-3-15,16 0 7 16,5 1 3-16,7-9 2 16,-1-4 1-16,-3-2 1 15,-11-5 3-15,-15-1 1 16,-10 0-2-16,-21 0-4 16,-5 1-6-16,-15 3-7 0,3 8-4 15,3 4-5 1,6 11-4-16,16 5-1 0,7-2 2 15,18 3 5-15,8-4 2 16,15-6 5-16,5-5-36 16,6-9-106-16,0-5-89 15</inkml:trace>
  <inkml:trace contextRef="#ctx0" brushRef="#br0" timeOffset="2434.17">5412 12522 516 0,'5'-26'329'0,"5"-31"1"16,8 1-59-16,11 10-78 15,5 7-27-15,5 19-41 16,0 14-24-16,2 20-29 16,-7 11-3-16,-3 18-13 15,-2 7-4-15,-8 5-10 16,-3-2-8-16,-6-9-11 16,-1-6-4-16,-6-14-6 15,-5-5 0-15,-5-12 4 16,-4-7 0-16,-6-6-4 15,-5-6-4-15,0 4-16 0,-6 4-6 16,-6 8-3 0,-2 10 1-16,-5 7 7 0,4 2 6 15,13 0-131-15,10-4-78 16</inkml:trace>
  <inkml:trace contextRef="#ctx0" brushRef="#br0" timeOffset="2620">5963 12491 1165 0,'-3'-10'506'0,"3"-8"-257"15,-2 4-46-15,2 14-82 16,10 7-32-16,-4 14-56 16,7 11-17-16,-5 1-5 15,-1 2 5-15,1-5-178 16,-3-3-153-16</inkml:trace>
  <inkml:trace contextRef="#ctx0" brushRef="#br0" timeOffset="3229.87">6192 12443 1181 0,'8'-2'493'0,"10"4"-272"16,0 13-63-16,-2 15-51 0,-1 3-16 15,-5 4-40 1,-5 1-16-16,-6-3-22 0,-5 2-13 16,-1-8-130-1,2-8-59-15,4-12-122 16,3-13-104-16,13-18 52 16,2-4 61-16,9-7 166 0,2 0 148 15,0 5 180-15,-5 3 48 16,-6 11 40-16,-10 6-10 15,-9 9-80-15,-10 6-40 16,-7 6-59-16,-3 4-21 16,-2 1-17-16,5 1-10 15,10-2-26-15,7-5-9 16,17-1-8-16,4 1 0 16,9-4-7-16,4 2-7 15,9-3-52-15,7-5-25 16,10-2-40-16,2-6 0 0,0-7 54 15,-4 0 26-15,3-6 51 0,2 1 42 0,-1 1 41 16,-4 2 13 0,-13 8 28-1,-11 2-19-15,-15 9-22 16,-12 5-7-16,-14 8-25 16,-11 2-13-16,-13 3-12 15,-5-1-7-15,-2-5-6 16,-3-1-1-16,6-11-5 15,5-5-2-15,5-12-5 16,11-3-3-16,8-2-9 16,7 1-4-16,8 7-4 15,3 5 3-15,11 9 11 0,4 10 8 16,4 8 14-16,0 3 1 16,-5 4 0-16,-4-2-4 15,-6-5-2-15,-2-3-37 16,-6-7-141-16</inkml:trace>
  <inkml:trace contextRef="#ctx0" brushRef="#br0" timeOffset="3377.07">6823 12139 1250 0,'1'-3'555'15,"1"0"-260"-15,10 17-174 16,1 12-47-16,3 17-41 15,-1 4-6-15</inkml:trace>
  <inkml:trace contextRef="#ctx0" brushRef="#br0" timeOffset="6283.46">7999 12501 790 0,'5'-5'375'0,"3"-2"-136"16,5 20-122-16,2 16-40 15,0 20-25-15,-1 9-14 16,-5 5-15-16,1-1-2 16,-2-10-220-16</inkml:trace>
  <inkml:trace contextRef="#ctx0" brushRef="#br0" timeOffset="6494.12">8293 12573 800 0,'-7'0'316'0,"-17"4"-202"16,-13 1-48-16,-8 9-23 15,-6 2-2-15,7 2-16 16,12 1-13-16,21 3-24 16,13 0 0-16,31 0 5 15,11-4 8-15,22-1 10 16,2-4 1-16,0-5-143 15</inkml:trace>
  <inkml:trace contextRef="#ctx0" brushRef="#br0" timeOffset="6845.6">8733 12550 835 0,'-11'-4'392'16,"-18"-5"-156"-16,-7 5-66 15,-5 4-83-15,3 7-29 16,10 8-45 0,8 0-12-16,19 3-6 0,6-2-1 0,16-2 6 15,6-2 0 1,10-5 0-16,-1 0-1 0,-5-6-38 16,-7 1-20-16,-13-2-8 15,-8-1 1 1,-11-4 32-16,-8 4 21 0,-18 2 7 15,-1 6 11 1,-6 8 24-16,3-1 5 16,15 4 13-16,7 1-3 0,16-2-3 15,13 0 4-15,20-5 1 16,8-4-4-16,16-6-15 16,0-3-8-16,-8-2-26 15,-4 0-87-15</inkml:trace>
  <inkml:trace contextRef="#ctx0" brushRef="#br0" timeOffset="7198.79">8973 12661 915 0,'-1'1'368'0,"1"5"-213"0,9 2-47 16,14 3-31-16,7 2-1 16,9-3-19-16,1-2-9 15,-2-6-11-15,-5-5-5 16,-9-7-5-16,-6-6 1 16,-13-5-1-16,-2-3-1 15,-18-3-9-15,-10 3-7 0,-14 1-10 16,-7 8-10-16,0 15-10 15,2 7-4 1,6 18-1-16,7 5 8 0,7 6 11 16,10 8 4-16,14 5 5 15,6 4 2-15,16 7 0 16,0-3 1-16,6-5-3 16,1-11 1-16,0-19-155 15</inkml:trace>
  <inkml:trace contextRef="#ctx0" brushRef="#br0" timeOffset="7565.11">9517 12566 920 0,'-19'-16'447'0,"-25"-7"-180"0,5 12-85 16,8 15-128-16,7 15-23 16,15 6-20-16,10 3-3 15,21 4-1-15,6-4 2 16,13-3 2-16,2-7 1 0,-3-11 1 16,-5-4 0-1,-14-9 10-15,-8-9 5 0,-20-13 1 16,-8-2 0-1,-13-17-12-15,-5-11-3 16,-1-27-6-16,10-7-6 0,18 3-14 16,12 9-12-16,27 34-16 15,1 9 12-15,6 22-113 16,2 14-87-16</inkml:trace>
  <inkml:trace contextRef="#ctx0" brushRef="#br0" timeOffset="7749.71">9780 12480 884 0,'-3'8'425'16,"-2"16"-153"-16,5 4-58 16,2 9-88-16,4 2-32 15,-1-2-50-15,-1-6-18 16,1-7-1-16,2-5-98 15,2-16-230-15</inkml:trace>
  <inkml:trace contextRef="#ctx0" brushRef="#br0" timeOffset="7877.48">9786 12314 942 0,'1'-12'456'15,"0"-5"-176"-15,1 8-164 16,2 3-56-16,-2 9-124 15,4 3-161-15</inkml:trace>
  <inkml:trace contextRef="#ctx0" brushRef="#br0" timeOffset="8199.66">10056 12409 578 0,'3'-24'350'0,"6"-33"-27"16,5-1-112-16,2 4-91 16,3 4-30-16,-2 17-30 15,-1 9-5-15,-3 12-6 16,-5 3-1-16,-6 9-12 16,-2 0-7-16,-2 11-17 15,-2 9-7-15,4 17-1 0,6 14-1 16,7 25-1-16,5 10 1 15,1 6 1-15,2-1-1 16,-15-12 1-16,-6-12 0 0,-17-10 1 16,-10-6 3-16,-7-15 3 15,1-10 3-15,4-25 4 16,5-7-35-16,13-21-103 16,11-2-117-16</inkml:trace>
  <inkml:trace contextRef="#ctx0" brushRef="#br0" timeOffset="8655.54">10457 12454 694 0,'-2'-4'341'0,"-7"-2"-134"0,0 6-61 15,3 10-87-15,2 10-31 16,10 1-24-16,3 2-2 15,10-4 4-15,2-5 3 16,5-2 4-16,-2-4 3 16,-5-7-1-16,-1-1-1 15,-13-6-7-15,-5-1-6 16,-12 0-4-16,-7 2-5 16,-8 6-4-16,-1 3 0 15,0 9 0 1,1 3 2-16,9 5 4 0,5 0 4 15,13-3 11-15,8 1 9 0,9-8 20 16,6-2 9-16,7-3 2 16,0-5-4-16,7-3-13 15,0-6-7 1,-3-7-8-16,2-2-4 0,-9-5-10 16,-6 2-1-16,-2-2 1 15,-10 2 0-15,-1 7 49 16,-6 4 10-16,-3 9 17 15,0 10 5-15,-3 6-39 16,6 6-11-16,5 3-18 16,2 2-33-16</inkml:trace>
  <inkml:trace contextRef="#ctx0" brushRef="#br0" timeOffset="9061.76">11424 12474 887 0,'10'3'366'16,"9"11"-224"-16,-2 8-27 0,-8 7-41 16,-10-10-11-1,0-10-12-15,1 1-5 16,-8 20-12-16,-1-5-6 0,9-11-5 16,11-18-5-16,11-11-10 15,7-5-6-15,8-2-11 16,1 3-4-16,1 7 4 15,-4 6 6-15,-11 7 29 16,-1 10 17-16,-14 7 27 16,-4 4 6-16,-5 6-16 0,-4 2-15 0,3-3-27 15,-2 1-54-15</inkml:trace>
  <inkml:trace contextRef="#ctx0" brushRef="#br0" timeOffset="9433.51">12748 12061 864 0,'4'-11'411'0,"5"-9"-127"15,2 21-201-15,-4 40-54 16,-2 16-6-16,1 37 7 16,-6 13-6-16,-1 7-5 15,-4-3-2-15,-6-18-19 16,3-12-102-16</inkml:trace>
  <inkml:trace contextRef="#ctx0" brushRef="#br0" timeOffset="9652.03">12640 12088 887 0,'13'-26'373'15,"27"-18"-210"-15,19 11-34 16,21 21-58-16,12 17-9 16,-2 21-23-16,-14 6-13 15,-34 6-17-15,-18 0-1 0,-39 1-2 16,-19 0 2-16,-28-1 3 15,-7-3-2-15,4-14-29 16,8-6-51-16,29-9-237 16</inkml:trace>
  <inkml:trace contextRef="#ctx0" brushRef="#br0" timeOffset="10119.4">13367 12564 635 0,'-6'-10'348'16,"-8"-11"-70"-1,-8-2-63-15,-15-1-72 0,0 3-32 16,-6 12-50-16,1 7-22 16,11 20-35-1,2 7-4-15,20 6-3 16,11 2-1-16,19-7 5 15,7-4 3-15,10-9 5 0,1-9 2 16,-1-6 3-16,-1-4-1 16,-8-9-27-16,-7 0-32 15,-11-8-74-15,-5-1-32 16,-3-1-10-16,2-1 9 16,4 4 63-16,4 2 29 15,2 10 82-15,1 7 54 16,1 10 78-16,4 10 22 0,1 8-7 15,1 5-19-15,-7-1-42 16,-4 1-15-16,-5-8-30 16,-6-7-12-16,-1-6-22 15,0-5 1-15,2-9-1 0,5-4-2 16,3-8-6 0,2-5-9-16,3 0-11 15,2 3-3-15,3 4-18 16,2 2-24-16,3 9-141 15,1 3-124-15</inkml:trace>
  <inkml:trace contextRef="#ctx0" brushRef="#br0" timeOffset="10384.06">14024 12475 584 0,'-17'-16'330'0,"-18"-9"-47"0,2 3-77 16,5 14-88-16,9 8-41 0,14 14-42 15,6 5-15 1,15 15-2-16,6 1 11 16,6 3 18-16,-2 2 16 15,-14-10 16-15,-10-2 8 0,-24-12-11 16,-6-5-15-16,-6-9-20 15,-2-8-3-15,16-3-13 16</inkml:trace>
  <inkml:trace contextRef="#ctx0" brushRef="#br0" timeOffset="11231.4">14399 12446 583 0,'-27'-7'359'16,"-18"-6"0"-16,-7 13-208 15,8 8-36-15,12 11-49 0,7 11-18 16,15 7-24-16,4 2-2 15,8 2-2-15,6-6 1 16,10-6 0-16,11-6-1 16,15-12-3-16,3-6-2 15,4-15-18-15,-7-10-21 0,-6-12-28 16,-5-7-10-16,-5-15 6 16,-4-13 14-16,-9-17 25 15,-3-13 11-15,-5-1 33 16,-5 6 23-16,-2 13 25 15,0 12 18-15,-7 21-17 16,2 19-18-16,-2 26-30 16,-2 13-21-16,1 31-10 15,0 9-2-15,6 20 4 16,-1 11 1-16,2 17 2 16,2 6 2-16,-1-11 0 15,5-6 1-15,4-29 0 16,1-16 0-16,2-17 2 15,-1-12 6-15,4-13 8 16,-3-10 2-16,4-18-2 0,4-5-9 16,-3-2-21-16,1 0-7 15,1 10-5-15,-3 8 1 16,-9 10 5 0,5 5 3-16,-9 10 4 0,2 3 3 15,5 3 8-15,1-1 3 16,8 2 0-16,5-2 0 0,10 0-1 15,-1 0 0-15,3-6 2 16,-3-3 1-16,-1-5 3 16,-6-1 0-16,-6-4 0 15,-4-6 2-15,-5-1-2 16,1-7 1-16,-5 0-2 16,0-3-3-16,-8 2-8 15,-4 5-5-15,-7 1-9 16,-6 7-1-16,-3 9 5 15,-4 5 4-15,-3 8 10 0,4 1 5 16,7 4 9-16,6 1 9 16,19 2 20-16,9 1 7 15,15 0 3-15,5-3-5 16,4-6-19-16,2-6-9 16,-5-5-15-1,1-4-57-15,0-1-147 0,-2-2-114 16</inkml:trace>
  <inkml:trace contextRef="#ctx0" brushRef="#br0" timeOffset="11443.09">15514 12635 1130 0,'2'2'501'15,"1"2"-217"-15,-3 0-40 0,0-4-66 0,0 0-12 16,-1 0-49-16,0 0-23 16,0 0-37-16,-1 0-13 15,1 0 2 1,0 0-66-16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5">19945 2927 33 0,'-13'-5'34'15,"13"5"2"-15,0 0-7 16,9-8-10-16,18 8-6 16,6-9-4-16,9 4-3 15,0 1-1-15,8 4 0 16,-2-9-2-16,-3 5-3 0,-2 4-5 15,-10-8-17-15,-7 0-16 16,1 0-1-16,-9-6 0 16,-1 8 0-16</inkml:trace>
  <inkml:trace contextRef="#ctx0" brushRef="#br0" timeOffset="855.33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09:37:59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 9148 700 0,'-20'-2'328'0,"-16"-2"-121"16,-2 9-109-16,-5 9-29 16,6 16-38-16,6 10-20 0,17 25-19 15,9 5-4-15,20 9 5 16,10-1 1-16,24-15 2 16,9-6 1-16,13-23 1 15,8-11 2-15,-2-27 11 16,4-15 8-1,-11-25 49-15,-9-8 43 0,-29-10 48 16,-21-7 16-16,-35-5-34 16,-19-3-42-16,-21 8-56 15,-7 10-27-15,-1 23-37 16,2 14-13-16,2 17-56 0,5 8-56 16,5 14-315-1</inkml:trace>
  <inkml:trace contextRef="#ctx0" brushRef="#br0" timeOffset="196.11">1860 9470 658 0,'11'3'374'0,"25"-1"-3"0,11 2-247 0,20 2-67 16,5-3-19-1,-1 3-20-15,-4 1-7 0,-7-6-83 16,-3 4-175-16</inkml:trace>
  <inkml:trace contextRef="#ctx0" brushRef="#br0" timeOffset="716.12">2826 9402 701 0,'-9'-5'376'0,"-4"-2"-82"15,-6 1-123-15,-2 2-32 16,-5 1-49-16,-2 3-27 16,2 7-47-16,2 3-17 15,10 5-19-15,4 1-2 16,10 3 3-16,3 3 3 15,9-5 4-15,5-2 0 16,4-3-12-16,1-5-18 16,-3-5-17-16,-3-2 6 15,-10-3 22-15,-8-4 23 0,-13 3 22 16,-5 7 14-16,-7 0 19 16,2 8 8-16,7 5 0 15,2-2-16 1,12 4-29-16,4-1-10 15,11 2-2-15,4-1 0 0,3-1 2 16,3-2 2-16,2-8 2 16,1-6 1-16,-3-10-61 15,-6-9-110-15</inkml:trace>
  <inkml:trace contextRef="#ctx0" brushRef="#br0" timeOffset="844.94">2654 9172 1117 0,'-4'0'456'0,"-8"0"-295"16,4 0-72-16,10 6-69 0,5 1-20 0,16 7-147 15,6 1-247 1</inkml:trace>
  <inkml:trace contextRef="#ctx0" brushRef="#br0" timeOffset="1182.1">2844 9397 891 0,'-2'-1'382'0,"4"-3"-228"0,10 4-74 16,21 2-87 0,4 0-4-16,8-2 8 0,3 0 3 15,-7-4 6 1,3 0 2-16,-10-3 2 15,-6-1 2-15,-16 2 7 0,-9-1 0 16,-14 6-5-16,-10 1-2 16,-5 7 8-1,-4 8 6-15,4 8 7 0,2 5-2 0,8 3-20 16,3 4-9-16,13 1-6 16,8 2-1-1,9-9 1-15,4-6 1 16,9-7 1-16,2-6-8 15,7-6-110 1,5-3-94-16</inkml:trace>
  <inkml:trace contextRef="#ctx0" brushRef="#br0" timeOffset="1642.76">3517 9522 807 0,'-7'-10'360'16,"-6"-8"-164"-16,-1-3-38 15,1 0-47-15,-5 4-17 16,-6 1-33-16,2 4-15 0,-8 8-28 16,2 6-16-16,2 14-13 15,0 6-5-15,14 6 4 16,0 2 3-16,18 1 2 16,10-5 2-16,9-6 3 15,9-5 1-15,-1-9 2 16,0-6 3-16,-2-5 2 15,-7-5 2-15,-4-6 2 16,-3-2 2-16,-10-6 2 16,-5-2 0-16,-4 6-1 15,-9 2-2-15,1 11-12 0,4 7 0 16,-3 7-1 0,3 4-1-16,4 9 4 0,-5-3-1 15,12 4-3-15,6 3 0 16,6-6 1-16,7-4 2 15,2-5 1 1,-1-7 4-16,10-7 4 0,6-4 0 16,-1-10 5-16,0 0 1 0,-11-5 5 15,-11 2 2-15,-10-1 1 16,-8-2-3-16,-10 1-29 16,-4 1-38-16,-2 10-149 15,0 5-139 1</inkml:trace>
  <inkml:trace contextRef="#ctx0" brushRef="#br0" timeOffset="1871.79">3864 9351 540 0,'1'3'339'15,"3"8"29"1,0 6-194-16,0 15-84 15,3 8-10-15,-1 10-25 16,4 14-16-16,-3 9-23 0,0 2-4 16,1 6-2-16,-2-12-1 15,1-16 0 1,2-8-1-16,2-23-36 0,-4-8-100 0</inkml:trace>
  <inkml:trace contextRef="#ctx0" brushRef="#br0" timeOffset="2031.98">3914 9675 1062 0,'1'0'425'0,"-2"-5"-248"16,12 4-142-16,4 1-21 15,4-5-8-15,7 4-2 16,6-2-50-16,6-1-95 0</inkml:trace>
  <inkml:trace contextRef="#ctx0" brushRef="#br0" timeOffset="2394.77">4405 9441 699 0,'-9'-9'340'0,"-13"-9"-113"16,-2 4-55-16,-2 2-68 15,0 4-27-15,2 4-53 16,6 5-22-16,6 8-26 0,4 1-7 16,6 5 2-16,9-1 6 0,9-5 14 31,6 2 5-31,9-5 4 16,-8-1-19-16,-7-3-33 15,-2-2-2-15,-14-1-6 16,-7-1 23-16,-12 3 48 0,-6 5 24 15,-3 1 46-15,3 4 13 16,7 1 6-16,5-2-13 16,12 13-18-16,2-6-11 15,17 2-17-15,9-2-8 16,7-9-14-16,7 2-3 0,-7-5-2 16,-4-5-1-1,-1-2-84-15,-7-6-185 16</inkml:trace>
  <inkml:trace contextRef="#ctx0" brushRef="#br0" timeOffset="3336.6">5050 9400 977 0,'-1'3'350'0,"1"8"-285"15,7 1-37-15,11-2-10 16,12 2 3-16,6-11 0 15,2-3-2-15,2-4-2 0,-5-5 0 16,-9 0 3 0,-3-2 4-16,-19-1 0 0,-4 5-6 15,-14 9-17-15,-8 5-6 16,-1 14-6-16,-3 6 4 16,7 8 6-1,6 3 0-15,13-3-4 16,4 1 0-16,14-4 3 0,10 0 2 15,16-4 0-15,5-4 2 16,7-12 1-16,-2-7 1 16,-6-15 2-16,-3-6 1 0,-10-11 1 31,-6-5 1-31,-14 2 7 0,-10 1 4 0,-9 3 18 16,-10 9 15-1,-10 3 13-15,0 5 1 16,-6 3-19-16,3 4-20 0,5 7-28 15,1 3-7 1,10 11-7-16,0-1 1 0,11 4 3 16,4 3 1-1,5-6 5-15,6 5 2 16,4-9 2-16,3-5 0 0,4-5 2 16,2-4 0-16,-1-9 2 15,0-4 1-15,-3-3 2 16,-4-2 2-16,-4 2-1 0,-3 4-1 15,-9 4-3-15,-2 4-3 16,4 8-1-16,5 7 0 16,8 10-1-1,2 2 1-15,2 2 0 16,-1-2 3-16,-3-6 0 16,3-1 1-16,-4-11 45 15,0-4 9-15,1-9 21 16,-3-6 6-16,-1-4-32 0,-5-8-3 0,-3-1-14 31,-4-3-5-31,-3 7-12 16,-2 2-8-16,-9 5-112 15,-1 2-112-15</inkml:trace>
  <inkml:trace contextRef="#ctx0" brushRef="#br0" timeOffset="3880.92">6855 9512 852 0,'-10'10'370'16,"-17"11"-191"-16,0 1-27 15,-12-6-59-15,0-2-20 0,3-9-30 16,2-2-14-16,5-7-5 16,2-4-5-1,6-5-8-15,4-4-3 0,6-1-13 16,7-2-6-16,7-2-9 15,6 3-1-15,6 2 2 16,5 9 4-16,4 10 6 16,3 9 3-16,10 13 6 15,-1 2 3 1,8 9 0-16,0 0 0 0,-11 0 0 16,-4-2 42-16,-16-9-283 15</inkml:trace>
  <inkml:trace contextRef="#ctx0" brushRef="#br0" timeOffset="4045.25">6659 9134 908 0,'-1'-4'472'0,"-2"-5"-132"15,2 1-147-15,2 10-133 16,0 1-34-16,8 6-26 0,5 5-3 15,3 8-161-15</inkml:trace>
  <inkml:trace contextRef="#ctx0" brushRef="#br0" timeOffset="4626.14">6944 9051 863 0,'7'-1'336'15,"1"-4"-202"-15,15 5-115 16,8 0-15-16,10 0 2 15,4-1 0-15,0 1 2 16,-7 0 3-16,-12 0 5 16,-9-2 5-16,-14 0-4 15,-4-3-2-15,-11-3-11 16,-2 6-8-16,-7 1-6 16,3 1-5-16,1 8-8 15,2 3-3-15,9 10 0 16,0 1 5-16,6 4 10 0,0-4 7 15,1-3 6 1,2-1 3-16,-3-6 4 16,1-1 3-16,-1-4-1 0,0-5 48 15,-1 1 4-15,1-3-8 16,0 0-4-16,0 0-51 16,2 12-4-16,19 53 2 15,2-4 2-15,2 8 2 16,11 3 1-16,-14-2 2 15,-18-14 45-15,-11-3 10 0,-18-8 25 16,-5-10 14-16,-11-12-15 16,-1-10 15-16,1-19-2 15,-2-7-14-15,15-14-28 16,9-2-30-16,13-5-53 16,6 1-69-16,15 4-368 15</inkml:trace>
  <inkml:trace contextRef="#ctx0" brushRef="#br0" timeOffset="5106.51">7078 9419 987 0,'0'1'371'0,"2"6"-278"0,10-5-43 16,15 4-33-1,9-1-3-15,21-5-6 0,2 0-35 16</inkml:trace>
  <inkml:trace contextRef="#ctx0" brushRef="#br0" timeOffset="5620.58">7700 9557 657 0,'-4'-9'354'0,"-3"-7"-91"0,-9-4-96 16,-4 2-20-16,-4 2-20 0,-6 1-19 0,-1 11-43 31,1 7-17-31,2 15-45 16,5 5-5-16,8 12-1 0,7-2 0 16,13-3 1-1,6 1 0-15,13-11 3 16,5-3 1-16,5-11 3 15,0-10 1-15,1-11 2 16,-4-2 2-16,-7-9 1 16,-2 0 0-16,-12-3 4 15,-2-1 0-15,-8 0-1 16,0 5-4-16,0 9-11 16,-2 6-7-16,2 12-6 15,1 6-1-15,6 13 5 0,2 2 3 16,8 9 4-1,1-1 1-15,2-3 2 0,0-5 0 16,-2-6 3-16,-3-8 1 16,-3-9 4-16,1-1 3 15,-1-13 2-15,5-1-1 16,-2-3-4-16,3-3 6 0,2 1-127 16,-4-1-133-16</inkml:trace>
  <inkml:trace contextRef="#ctx0" brushRef="#br0" timeOffset="5921.92">8407 9492 853 0,'-8'16'422'0,"-5"15"-158"16,-7-7-84-16,2-1-24 15,-9-3-61-15,-5-2-29 16,-4-7-31-16,-6-6-7 15,2-6-9-15,7-8-4 16,7-5-11-16,4-6-7 16,12-3-19-16,-1 3-6 15,12-2-8-15,7 1 0 16,13 9 8-16,6 2 5 16,10 16 13-16,2 5 4 15,2 15 8-15,-4 1 4 16,-6 5 7-16,-2 4 0 15,-9-7 0-15,-5-2-1 16,0-9-113-16</inkml:trace>
  <inkml:trace contextRef="#ctx0" brushRef="#br0" timeOffset="6541.01">9267 9465 878 0,'-1'4'326'0,"0"5"-254"16,-2 6-34-16,3 7-16 15,3 3-6-15,6-4-2 16,4-6 1-1,7-6 11-15,1-4 11 16,1-9 8-16,1-4 1 0,-4-6-8 16,-2-5-9-16,-6-1-6 15,0 2-1-15,-5-1-5 16,-4 9-6-16,-2 9-16 0,-4 5-3 16,0 19-3-1,-1 12 3-15,3 21 9 16,2 11 1-16,3 20 13 0,-2 4 10 15,-3-6 9 1,-6-7 2-16,-6-27-6 16,3-10-5-16,-4-20 5 15,-3-10 5-15,-1-15 10 16,-1-9 1-16,-2-21-15 16,2-5-14-16,9-20-51 15,3-8-27-15,10-5-46 16,3-6-29-16,9 7-48 15,2 2-63-15</inkml:trace>
  <inkml:trace contextRef="#ctx0" brushRef="#br0" timeOffset="6688.32">9548 9203 768 0,'10'-9'406'16,"7"-8"-91"-16,-4 1-62 0,-4 6-98 15,-5 7-36-15,-4 10-60 16,-2 10-24-16,-4 14-23 15,-6 12-5-15,1 13-6 16,1 3-59 0</inkml:trace>
  <inkml:trace contextRef="#ctx0" brushRef="#br0" timeOffset="7155.86">9765 9485 778 0,'-6'8'323'16,"-5"7"-194"0,2 8-40-16,5-5-42 0,6-2-12 15,10-2-14-15,3-3-1 16,6-5 2-16,-3-3 0 15,1-8 2 1,-3-6-1-16,-2-5-1 0,-3-3 0 16,-3 3-4-16,-2 3-3 15,-5 6-13-15,-1 7-5 16,2 13-1-16,-2 5-1 16,0 16 5-16,5 9 2 0,5 19-1 15,12 15-1 1,5 15 0-16,-4-4 2 0,-15-17 19 15,-12-10 17-15,-12-21 35 16,-7-8 18 0,-6-19 15-16,0-13-6 0,-3-18-27 15,0-8-18-15,4-15-38 0,4-1-23 16,7-10-58 0,11 0-26-16,6 7-40 15,8 2-9-15,4 18-55 0,-1 8-69 16</inkml:trace>
  <inkml:trace contextRef="#ctx0" brushRef="#br0" timeOffset="7748.58">10758 9564 453 0,'2'8'243'0,"-3"12"-45"15,2 4-44-15,-3 5-42 16,-7-4-22-16,7-3-32 0,-3-8-11 16,5-7 5-16,2-1 8 15,-7-13-4-15,6-6-3 16,1-10-23-16,0-6-14 16,5-4-10-16,-3-2-2 15,6 4-6-15,1 0-4 16,6 7 2-16,3 6 2 15,1 13 2-15,3 5 3 0,0 11 0 16,-3 3 0 0,-1 7 0-16,-3 1-1 15,-3 4 0-15,0 0 0 0,-4-3-1 16,-2 1-1-16,0-5-70 16,-2 3-72-1</inkml:trace>
  <inkml:trace contextRef="#ctx0" brushRef="#br0" timeOffset="8302.87">11386 9518 711 0,'0'8'327'0,"-8"6"-133"31,5-7-22-31,-1 1-43 0,-16 23-26 0,-8 0-48 15,-2 3-19-15,12-18-16 0,0-6-2 16,2-10-8-16,-3-7-18 16,-3-9-37-1,5-2-13-15,8-2-5 16,2-3 13-16,10 1 20 16,7 3 4-16,6 2 21 0,5 4 5 15,0 11 14 1,0 2 5-16,5 15-10 0,-2 10 0 15,2-1 2-15,2 6-1 0,2-1 0 16,-1-5-3-16,7-5-2 16,3-2-1-1,3-12 2-15,6-4 3 0,-7-7 2 16,1-8 2 0,-14-5 1-16,-2 0 0 15,-9-2 3-15,-6 1 3 0,-8-2 5 16,-9 1 1-16,-12 1 13 15,-1 4-3-15,-6 10-10 0,0 4-5 16,0 12-21-16,1 0-6 16,3 10 0-16,8 4-1 15,3 9 1 1,6 7 1-16,7 11 3 16,6 7 0-16,6 9 17 15,6 0 6-15,-6-7 5 0,2-7 3 16,-5-17-14-1,-3-8-6-15,0-13-27 0,-3-9-67 0</inkml:trace>
  <inkml:trace contextRef="#ctx0" brushRef="#br0" timeOffset="8647.52">12164 9530 763 0,'-1'2'350'15,"-8"5"-140"-15,-2 4-63 0,-9 7-40 16,-4 1-8-16,-4 4-20 16,-2-2-13-16,0-2-28 15,2-3-11-15,5-12-8 16,5 0-1-16,4-11-8 15,2-2-13-15,5-8-33 16,5 5-13-16,9-4-7 16,6 1 9-16,3 0 23 15,6-1 9-15,0 10 3 16,0 1-2-16,0 12 2 16,-9 6 1-16,-1 4 6 15,-2 3 3-15,-1 5-46 16,1 3-155-16</inkml:trace>
  <inkml:trace contextRef="#ctx0" brushRef="#br0" timeOffset="8818.17">11994 9255 1237 0,'-5'-7'503'15,"-3"-2"-323"-15,2 3-80 0,6 7-87 16,1 8-15-16,7 8-204 16</inkml:trace>
  <inkml:trace contextRef="#ctx0" brushRef="#br0" timeOffset="9368.07">12275 9447 774 0,'2'-28'294'0,"5"-19"-188"15,15-6-56-15,8 0 2 0,15 9 42 0,8 8 11 31,0 13-18-31,2 9-7 0,-6 16-45 16,-12 12-18 0,-11 23-13-16,-3 15 3 0,-12 22 3 15,5 4 2-15,-14-2 1 16,-2-5-1-16,0-23-3 16,-2-9 0-16,6-12 0 15,1-12 0-15,-3-12 16 0,1-6-23 16,-9-16-11-1,-9-4-18-15,-12-3-26 16,-6 0 21-16,-14 7 20 16,-2 13 15-16,-1 13 11 15,-1 4-1-15,10 11-11 16,9-8-2-16,15-6-100 16,8 2-123-16</inkml:trace>
  <inkml:trace contextRef="#ctx0" brushRef="#br0" timeOffset="9730.63">12814 9268 774 0,'24'-17'393'0,"10"-15"-103"15,4 15-149-15,-4 10-34 16,-10 25-42-16,-6 15-19 15,-9 32-10-15,-6 10 2 0,-10 11-5 16,-2-4-6-16,4-15-7 16,5-10-5-16,10-19-5 15,2-2 1-15,5-19 1 16,2-12 2-16,1-18-15 16,2-10-23-16,-7-14-36 15,-1 3-22-15,-10-4 0 16,-7 3 20-16,-7 8 26 15,-6 5 15-15,-8 12-3 16,-4 7-2-16,-12 11-1 0,-4 5 5 16,-5 6 14-1,2-1 1-15,14-1-26 16,5-1-90-16</inkml:trace>
  <inkml:trace contextRef="#ctx0" brushRef="#br0" timeOffset="10029.67">13161 9502 1037 0,'5'3'382'0,"4"5"-296"16,4 10-30 0,-5 3-10-16,0-1 3 0,-6-4-6 15,1 1-7-15,1-6-15 16,0-4-6-16,4-6-4 15,5-2-1-15,2-11-1 16,0-1-2-16,6 0-3 0,-1 0-1 16,-2 8 0-16,-1 5-2 15,-5 3 4-15,-2 6 0 16,-5 5 1-16,2 3 1 16,0 5-2-16,-1 1-3 15,3 0-47 1,-2-3-112-16</inkml:trace>
  <inkml:trace contextRef="#ctx0" brushRef="#br0" timeOffset="10352.1">13417 9229 1056 0,'11'-13'422'16,"18"-8"-272"-16,2 6-45 0,9 12-51 15,-3 5-12-15,-2 12-24 16,-4 9-4-16,-7 10-3 16,-2 9-2-1,-4 6-1-15,3 7-1 16,-3-5-2-16,-3-2 1 0,-3-8-3 16,-4-5 2-1,-2-4-1-15,-4 0 0 16,-2-2 2-16,-2-8 1 15,-5-8 5-15,-1-1 2 0,-5-8 4 16,-3-4-1-16,1-1-3 16,-3-7-2-16,1 0-46 15,-3-1-31-15,-1 4-107 16,4 2-84-16</inkml:trace>
  <inkml:trace contextRef="#ctx0" brushRef="#br0" timeOffset="10837.25">14256 9500 520 0,'-3'3'319'15,"-3"-1"3"-15,-5 13-199 16,-9 2-39-16,-3 4-25 15,-2 4-11-15,-4-2-10 16,5-1-7-16,-8-9-12 16,-2-1-2-16,3-12-4 15,1-2-8-15,9-13-17 16,5-3-11-16,7-5-11 16,7-1 2-16,4 6 15 15,7 0 17-15,4 9 31 0,2 1 11 16,9 12 5-16,1 7-2 15,9 12-5 1,-2 6-1-16,-5 2-2 0,-3 3-7 16,-5-6-13-1,1-3-17-15</inkml:trace>
  <inkml:trace contextRef="#ctx0" brushRef="#br0" timeOffset="12183.65">14819 9410 802 0,'-2'-3'379'0,"-3"2"-163"15,2 17-129 1,-1 11-49-16,3 25-29 0,1 8 1 16,1 16 2-16,6 5 1 15,3-1-3 1,-3 0-1-16,2-19 1 15,-3-12 1-15,-1-25-37 0,1-8-81 16</inkml:trace>
  <inkml:trace contextRef="#ctx0" brushRef="#br0" timeOffset="12333.7">14773 9637 669 0,'6'0'287'0,"10"-1"-132"0,14 3-107 16,16 4-45-16,7 0 3 16,7 0 0-16,-4-1-46 15</inkml:trace>
  <inkml:trace contextRef="#ctx0" brushRef="#br0" timeOffset="12673.47">15322 9428 599 0,'-15'-4'286'16,"-16"-3"-119"-1,0 5-42-15,7 5-69 16,2 4-19-16,7 1-30 16,3 1-10-16,10 4-6 15,5-1-2-15,9 2 9 16,4 1 3-16,5-3 0 15,3-2 1-15,-3-5 2 16,1-1-1-16,-13-5-13 16,-7 1-3-16,-13 4-3 15,-13-2 1-15,-6 7 35 16,-1 0 22-16,6 2 20 16,9-1 0-16,10 2-23 0,4 0-17 15,12 1-17-15,6 1-1 16,13 1-1-16,6-2-2 15,5 0-48-15,2-2-77 16</inkml:trace>
  <inkml:trace contextRef="#ctx0" brushRef="#br0" timeOffset="13325.24">15825 9389 559 0,'-3'1'234'0,"4"3"-125"16,8 1-64-16,10 1-32 15,11 2 3-15,12-3-1 0,0-3-2 16,-4 2-3-16,-3-3 0 15,-18 0 2 1,-3 0 1-16,-9 2-3 0,-9 2-3 16,-17-1-5-16,-9 2-2 15,-17 1-1-15,-1 3 0 16,9 8-3-16,5 0-2 16,16 3 5-16,6 1 4 15,12 0 8-15,7-2 4 16,12-2-2-16,5-2-1 15,9-7-2-15,4 0 2 0,1-7 3 16,-2-3 2 0,-9-10-9-16,0-1-2 15,-12-10-4-15,0 0-2 16,-5 2 8-16,-6-2 0 0,0 8 16 16,-4 4 10-16,0 9 3 15,3 4-1-15,0 12-14 16,1 3-11-16,-4 1-1 15,-1 0 0-15,-6-8 0 0,3 0 1 16,1-7 1 0,3-1 4-16,4-6 4 15,-4 2-1-15,0 0-4 16,5-12-6-16,46-35-9 16,-26 27-2-16,4 6-3 0,-2 4-1 15,-3 6 6 1,-6 6 5-16,-5 14 7 15,-4-2 0-15,-3 9 0 0,-3-4-5 16,-1 2-5 0,1 3-15-16,-3-6-192 0</inkml:trace>
  <inkml:trace contextRef="#ctx0" brushRef="#br0" timeOffset="13570.29">16437 9507 749 0,'2'-5'380'16,"3"-2"-128"-16,2 7-75 0,-2 2-91 16,3 10-31-1,9 7-30-15,1 2-1 16,5 0-5-16,-1-1-2 0,-5-4-2 0,-1-5-1 16,-4-3-8-1,1-4 53-15,-2-7 13 0,-5-6 1 0,4-7 8 31,3-2-54-31,-5-2-16 16,1-3 0-16,-9 0-139 16,4 4-136-16</inkml:trace>
  <inkml:trace contextRef="#ctx0" brushRef="#br0" timeOffset="14047.67">17386 9345 709 0,'0'-2'349'15,"0"2"-151"1,-2 8-74-16,1 21-89 16,0 9-25-16,1 14 0 0,0 1 0 15,2-4-2 1,0-6 0-16,1-12-1 15,1-8-53-15,0-13-189 16</inkml:trace>
  <inkml:trace contextRef="#ctx0" brushRef="#br0" timeOffset="14429.87">17560 9444 510 0,'-3'0'275'0,"-2"0"-77"16,-5 7-87-16,-10 1-85 15,0 5-14-15,-3 8 6 16,-4-4 1-16,7-1-2 16,4-1 4-16,10-6-3 15,10 1 1-15,17-2 8 16,8 2-2-16,4-3-8 16,3 1-4-16,3 1-10 15,-2-5-2-15,-1-4-38 16,-3-4-37-16,-7-5-54 0,-3 0 1 15,-8 0 47 1,-2-5 51-16,-5-5 97 0,-3-4 20 0,0 2 29 16,0 6 3-1,-5 10-23-15,0 7-17 16,0 12-31 0,0 4-16-16,2 11-18 0,0-1-2 15,3-1-5 1,2 0-2-16,1-6-2 15,0-2 1-15,-1-7-52 0,-3-4-78 16</inkml:trace>
  <inkml:trace contextRef="#ctx0" brushRef="#br0" timeOffset="14567.69">17791 9216 877 0,'-2'-5'373'15,"-3"-3"-219"-15,4 1-68 0,0 4-84 16,1 3-54-16,0 0-323 16</inkml:trace>
  <inkml:trace contextRef="#ctx0" brushRef="#br0" timeOffset="14788.05">17936 9456 696 0,'4'18'346'15,"9"17"-133"-15,-4-2-77 16,-1-2-25-16,4-8-42 16,-3-2-10-16,4-10 9 15,-1-6 6-15,-1-9 0 16,-2-9-2-16,1-9-35 16,3-5-13-16,-3-7-9 15,2-2-3-15,-3 1-7 16,-3 2-6-16,-2 8-70 0,-1 8-73 15</inkml:trace>
  <inkml:trace contextRef="#ctx0" brushRef="#br0" timeOffset="15147.12">18216 9396 668 0,'9'1'301'0,"8"9"-133"16,4 9-58-16,2 5-31 16,-3 3-14-16,-5 0-13 15,-6-4-7-15,-7-2-12 16,-2-1-5-16,-9-11-3 16,1-2 0-16,-1-8-1 15,1-9-2-15,4-2-6 16,3-7-4-16,6-5-12 15,5 1-7-15,8-2-7 16,5 3-1-16,3 6 7 16,0 8 5-16,0 6 20 15,-1 7 7-15,-1 12 6 16,-3 2 1-16,-7 5-15 16,-7-3-5-16,-7 3-5 15,-3-6 0-15,-2-1-24 0,0-1-64 16</inkml:trace>
  <inkml:trace contextRef="#ctx0" brushRef="#br0" timeOffset="15506.84">18832 9515 604 0,'-3'-13'316'0,"-7"-17"-73"16,-4 1-54-16,-7 4-71 15,-1 6-36-15,-4 10-63 16,0 7-21-16,-1 10-30 16,0 9-2-16,5 15 9 15,4 3 5-15,11 4 15 16,7-3 5-16,11-6 2 15,4-4 3-15,11-6 2 16,-2-4 2-16,-1-12 17 16,-1-1 25-16,-11-7 17 15,-6-8 4-15,-13-4-11 0,-8-4-26 16,-17-3-21 0,0-3-32-16,-2-4-140 0,5 7-222 15</inkml:trace>
  <inkml:trace contextRef="#ctx0" brushRef="#br0" timeOffset="15868.95">18929 9509 805 0,'7'3'329'0,"4"4"-198"16,-2 5-47-16,1 0-27 15,-8 5-5-15,-2-1-6 16,-2 0-2-16,-4-6-10 16,3-4-6-16,-1-1-6 15,4-7-1-15,0-4-2 0,5-4-3 16,5-9-7 0,1-2-4-16,4-1-9 15,2 1-2-15,-2 4-4 16,6 7 2-16,-3 5 5 15,0 4 3-15,-1 11 16 16,-2 3 7-16,-2 10 7 16,-2 1 4-16,-3 0-6 15,-3 2-2-15,-4-4-5 16,-1-2-2-16,-2-3-8 0,-2-5-28 16,1 1-450-16</inkml:trace>
  <inkml:trace contextRef="#ctx0" brushRef="#br0" timeOffset="17418.97">1840 10276 642 0,'5'2'232'16,"10"4"-164"-16,10-1-18 16,16-1 14-16,4-3-1 0,5 1-24 15,-2-2-11-15,-15 1-14 16,-3 4-1-16,-16-3 0 16,-1 2 4-16,-9-1 15 15,-4 0 2-15,-11-1 0 16,-12 1-4-16,-6 4-18 15,-4 2-7-15,1 11-10 16,0 2-4-16,2 4 1 16,3 4 5-16,12-3 5 15,11 2 5-15,14-3 1 16,6-4-3-16,14-2 3 16,5-8 2-16,-2-7 2 15,4-5 1-15,-8-9 0 16,-1-1 1-16,-3-8-2 0,-3 0 0 15,-5-4 2-15,-3 0 0 16,-4-1 0-16,-3 2 3 16,-1 6 5-16,-1 2 0 15,-3 11-6-15,0 4-5 16,3 13-9-16,-2 4 0 0,2 7 4 16,0 2 2-16,-2-9-2 15,2-1 0-15,3-4-1 16,-2-11 2-1,-2 3 3-15,0-6 0 16,0-14-1-16,4 3-3 0,6-15-5 16,2-2-1-16,6 2-3 15,-2 2 0-15,3 7 0 16,-7 5 1-16,-5 11-4 0,2 8-1 16,-5 10 0-16,0 5 1 0,-1 9 3 31,-2-4 2-31,2-2-46 15,3-1-74-15</inkml:trace>
  <inkml:trace contextRef="#ctx0" brushRef="#br0" timeOffset="17693.49">2666 10378 705 0,'4'1'300'0,"2"0"-155"15,11 11-94-15,5 2-8 16,4 5-13-16,-3 4 4 0,-9 3 28 16,-7-4 14-16,-7 2 14 15,0-7-2 1,-6-1-25-16,-3 0-14 0,-13-10-13 15,-5-1-3-15,-4-10-14 16,4-4-53-16,9-6-271 16</inkml:trace>
  <inkml:trace contextRef="#ctx0" brushRef="#br0" timeOffset="18186.82">3526 10362 652 0,'-2'-5'364'0,"-2"-3"-110"0,3 12-119 15,-3 10-47-15,10 24-71 32,0 5-10-32,1 16 16 15,-1 5 4-15,-5 3 0 16,-1 2-3-16,-5 2-13 15,4-3-3-15,-2-21-13 0,3-7-47 16,4-24-191-16</inkml:trace>
  <inkml:trace contextRef="#ctx0" brushRef="#br0" timeOffset="18675.39">3566 10643 646 0,'1'0'257'16,"6"0"-168"-16,7 0-54 15,8-1-38-15,6-1 2 16,7-3 3-16,-1 1 2 16,0-2-17-16,-1-3-39 0,-11-1-85 15,-1-2-41-15,-6 0 2 16,-3 2 48-16,-7 2 118 15,-3 1 58-15,-2 2 45 16,1 2 0-16,4 5-12 16,-5-2-14-16,0 0-22 15,0 1-6-15,8 15-6 16,14 33 6-16,-20-35 7 16,-2-2-1-16,-1-5-3 15,-1-3-3-15,-2-5-5 16,3-1-3-16,0 1-11 15,-2-7-6-15,0-18-5 0,0-32-1 16,9 34 0-16,5-2-3 16,6 8 18-16,4 0 11 15,1 9 17-15,-4 6 3 16,-2 3-16-16,2 13-11 16,-5-1-15-16,2 4-4 15,-1 8-3-15,-3-7-1 16,-2 5-3-16,-1-2 2 0,-5 0-67 15,-1 2-102 1</inkml:trace>
  <inkml:trace contextRef="#ctx0" brushRef="#br0" timeOffset="19006.85">4463 10514 852 0,'-3'5'340'0,"-4"7"-205"16,-8 1-27-16,-3 0-35 0,-2 2-16 15,-7-5-35-15,2-1-5 16,-5-4-1-16,-4-4-1 16,9-1-22-1,0-7-8-15,6-2-12 16,8-3-4-16,1-6 4 15,7 3-3-15,9-2-2 0,5-1 0 16,9 2 29-16,4 4 9 16,4 2 15-16,-2 8 5 15,1 10-11-15,-1 7-3 16,0 9-3-16,-4 3-1 16,-9 1-3-16,-4-2 0 15,-8 1-144-15</inkml:trace>
  <inkml:trace contextRef="#ctx0" brushRef="#br0" timeOffset="19176.42">4274 10131 993 0,'-2'-3'453'0,"-3"-6"-191"0,10 9-186 16,0 1-39-16,10 8-37 15,3 6 53-15</inkml:trace>
  <inkml:trace contextRef="#ctx0" brushRef="#br0" timeOffset="19813.64">4650 10288 626 0,'6'-19'274'15,"1"-19"-129"-15,12 6-31 16,-3 2 14-16,11 10-11 16,5 9-15-16,12 18-48 15,7 12-26-15,-5 21-14 0,-1 11-3 16,-11 11-1-16,-3 0 1 16,-5-6-2-16,-4-7 2 15,-4-15 0-15,-4-8 2 16,-4-11 0-16,-4-10 3 15,-7-6-10-15,-5-4-19 16,-10-9-25-16,-6-2-13 16,-3-11 4-16,-4 1 16 15,5 8 17-15,0 6 4 16,-8 18 15-16,5 12 4 16,-10 14 8-16,1 7 2 15,4 2-9-15,-3-5-1 16,13-11 0-16,10-5 3 15,5-11 6-15,7-9-17 0,0-9-85 16,1-5-99-16</inkml:trace>
  <inkml:trace contextRef="#ctx0" brushRef="#br0" timeOffset="20337">5503 10474 668 0,'-8'7'309'15,"-13"9"-129"1,2 2-33-16,-8-7-65 16,4 1-21-16,-5-5-34 15,2-2-6-15,-1-4-6 0,0-2-3 16,9-6-25-16,4 0-20 15,11-3-34-15,3-5-13 0,10-1 12 16,3-6 14 0,4 4 34-16,2 3 26 15,-3 8 26-15,-3 7 6 16,-2 9 5-16,1 6-8 16,-2 9-8-16,5 1-2 15,5 2-2-15,-3-1-3 0,4-7-6 16,1-2-1-1,-4-10-3-15,5-5 0 0,5-2-1 16,-6-7-2-16,1-7-4 16,-3-2-1-16,-2-6-5 15,1-1-3-15,4 4-4 16,2 1-2-16,0 10 1 16,2 5 2-16,-4 11 4 15,-3 5 3-15,-7 4 25 16,-4 5 20-16,-15-3 29 15,-5 4 7-15,-9-5-14 16,-3 0-15-16,1-6-26 0,2-7-7 16,7-5-84-16,3-2-84 15</inkml:trace>
  <inkml:trace contextRef="#ctx0" brushRef="#br0" timeOffset="20697.11">6104 10597 1086 0,'-2'1'474'0,"-1"2"-236"16,1-1-50-16,2-3-84 15,-1 0-27-15,1-1-51 16,0 1-12-16,0 0-103 16,0 1-92-16</inkml:trace>
  <inkml:trace contextRef="#ctx0" brushRef="#br0" timeOffset="28639.99">6649 10214 746 0,'14'-3'272'0,"31"1"-207"16,12-3-20-16,28 0 2 15,9 2-6-15,1 0-17 16,0 1-7-16,-14 4-9 16,-14 2-2-16,-28 2-42 15,-15 1-68-15</inkml:trace>
  <inkml:trace contextRef="#ctx0" brushRef="#br0" timeOffset="28834.58">7080 10181 475 0,'-1'5'208'0,"-4"12"-86"15,3 6-24-15,2 13-3 16,2 12 2-16,4 14-8 15,0 4-1-15,-3-3-9 0,1-7-14 16,3-17-24-16,0-7-12 16,5-11-14-1,-1-7-12-15</inkml:trace>
  <inkml:trace contextRef="#ctx0" brushRef="#br0" timeOffset="29346.95">7535 10544 318 0,'0'-4'211'0,"-1"-13"26"0,0 7-48 16,-5-2-32-16,-3-1-11 15,-7 3-37-15,-6-1-20 16,-3 2-42 0,-1 9-19-16,5 5-32 0,1 6-7 15,10 10-6-15,0 2 1 16,9 7 10-16,5 0 3 16,8-5 3-16,11-1 1 0,8-11 3 15,6-2 2-15,4-12 5 16,-6-6 3-16,-8-9 20 15,-12-6 20 1,-18-3 27-16,-14-3 3 0,-18-2-18 16,1 6-22-16,-2 0-34 15,6 3-42-15,13 8-228 16</inkml:trace>
  <inkml:trace contextRef="#ctx0" brushRef="#br0" timeOffset="30443.35">8435 10291 524 0,'-1'-3'279'0,"-4"3"-92"15,3 3-70-15,0-3-83 16,1 8-25-16,0 22-8 15,-2 29 2-15,3-26-1 16,1-4 8-16,5-5-174 16</inkml:trace>
  <inkml:trace contextRef="#ctx0" brushRef="#br0" timeOffset="30606.98">8593 10308 522 0,'0'-4'342'16,"-1"0"-3"-16,-1 8-211 16,1-4-52-16,0 0-59 15,-2 23-11-15,-1 34-4 16,4-27-31-16,2 2-294 16</inkml:trace>
  <inkml:trace contextRef="#ctx0" brushRef="#br0" timeOffset="30884.73">8867 10407 745 0,'-1'9'297'15,"-4"11"-158"-15,3 13-97 16,1 10 3-16,1 13 5 16,2 5-4-16,3 11-25 15,2 4-7-15,0 0-5 16,-5-7 1-16,1-13-1 16,0-14-1-16,-1-19-79 15,4-4-91-15</inkml:trace>
  <inkml:trace contextRef="#ctx0" brushRef="#br0" timeOffset="31051.46">8902 10700 538 0,'3'-3'287'15,"6"-1"-50"-15,10-1-164 16,8 3-79-16,10 2-1 0,6 0-41 15,1 3-227 1</inkml:trace>
  <inkml:trace contextRef="#ctx0" brushRef="#br0" timeOffset="31387.61">9175 10520 757 0,'4'7'300'0,"10"10"-189"16,-2-1-18-16,-2 7-28 15,-1-3-6-15,-7-7-23 16,-1 0-6-16,0-3-9 0,-1-6-3 16,1 0 1-1,1-7-2-15,-2 2-5 0,0 0-7 16,5-10-14-1,24-36-6-15,-12 31-3 16,3 4 2-16,-4-2 6 16,5 5 1-16,-3 4 2 0,-1 5-1 15,-2 2 6-15,-2 9 2 16,-1 3 7-16,-1 2 0 16,-3 7-1-16,-1 1-1 15,-4 4-55-15,3-1-132 16</inkml:trace>
  <inkml:trace contextRef="#ctx0" brushRef="#br0" timeOffset="31785">9804 10574 648 0,'-12'-7'343'0,"-19"-5"-80"0,3 3-122 16,2 7-90-16,5 7-23 16,9 7-23-16,4 5-5 15,9 9-2 1,6 1 0-16,9 0 3 16,5 2 0-16,5-9 3 15,1-3 0-15,-3-9 2 0,-3-3 2 16,-11-8 12-16,1-5 3 15,-9-11 5-15,-2-3 1 16,-5-7-6-16,-6-3-1 16,-10-4-6-16,-1-3-1 15,-7-7-4-15,7-2-3 16,9 3-7-16,5 2-2 0,14 10-11 16,5 4-4-1,5 13-6-15,5 7-2 16,2 9-72-16,4 5-69 0</inkml:trace>
  <inkml:trace contextRef="#ctx0" brushRef="#br0" timeOffset="32228.47">10090 10459 630 0,'-15'-2'268'0,"-10"-3"-129"16,0 10-84-16,3 5-15 16,8 7-9-1,7 2-5-15,11 4-20 0,6-4-3 0,6-4-1 16,3 0 2-1,2-6 0-15,1 0 1 16,-6-6 7-16,-1-3 3 16,-7-1 6-16,-2-1 3 15,-2 0-5-15,-6 1-4 16,1 0-8-16,0 0-4 16,-19-1 9-16,-33-1 6 15,36 10 4-15,2 2 1 16,4 0-6-16,5 2 2 0,5 4 2 15,2-1 0-15,9 2-5 16,2-1-5-16,3-1-5 16,3 0-1-16,2-5-2 15,1-3 24-15,0-6-148 16,-1 0-170-16</inkml:trace>
  <inkml:trace contextRef="#ctx0" brushRef="#br0" timeOffset="32351.46">10196 10423 696 0,'-3'-9'345'16,"-4"-8"-130"-16,2 2-81 15,2-2-100-15,2 4-73 0</inkml:trace>
  <inkml:trace contextRef="#ctx0" brushRef="#br0" timeOffset="32577.3">10262 10492 726 0,'7'13'317'15,"4"16"-162"-15,1 1-49 0,-3-4-52 16,-1 2-15-16,-1-10 25 16,-1-3 11-16,2-10 40 15,0-5 11-15,2-5-32 16,3-2-14-16,2 1-42 15,-2-5-16-15,0 5-14 16,-4-1-2-16,-1 1 2 16,-2 4-72-16,-1-2-200 15</inkml:trace>
  <inkml:trace contextRef="#ctx0" brushRef="#br0" timeOffset="32817.77">10586 10349 408 0,'7'-7'280'0,"2"-9"45"0,1 6-97 16,-5 6-86-16,-1 4-31 15,-3 13-58-15,0 3-25 16,-1 8-12-16,1-1-2 15,2 2-7-15,1-5-3 0,2-1-58 16,-2-2-82 0</inkml:trace>
  <inkml:trace contextRef="#ctx0" brushRef="#br0" timeOffset="32998.12">10716 10318 674 0,'3'4'289'16,"1"4"-106"-16,0 10-119 15,3 5 3-15,-2 7-4 16,0 2-18-16,0-4-40 16,-1 1-147-16</inkml:trace>
  <inkml:trace contextRef="#ctx0" brushRef="#br0" timeOffset="34003.88">11277 10595 601 0,'9'3'216'0,"18"1"-161"16,8-1-27-16,12-3 0 16,3-4 1-16,1-3-9 0,-6-1-3 15,-14 0 1-15,-7 1 2 16,-17 1 4-16,-4 0 0 16,-12 6-4-16,-7 0-5 0,-11 8-4 15,0 5-3-15,0 6 0 16,6 2-1-1,12 10-3-15,8 3-2 0,2 2 1 16,19 4 1-16,11-8 0 16,6-2 2-16,15-13 3 15,-6-7 0-15,-2-14 7 16,-10-8 1-16,-3-9 3 16,-5-6 1-16,-6 0-2 15,1-2 1-15,-12 2 1 16,-5 2 16-16,-9 3 23 15,-7 4 6-15,-6 4-5 16,2 4-20-16,-2 7-34 16,0 3-10-16,2 7-7 15,1 3-1-15,6 6 3 16,6 2 2-16,4 1 2 16,1 3 2-16,4-1 1 15,3 2 1-15,4-8 2 0,3-2 1 16,7-8 1-16,2-5 1 15,1-5 1-15,-2-5 0 16,-3-7-8-16,-4-1-5 0,-3-1-7 16,-5 0-6-16,-8 5-10 15,-2 0-4 1,-5 7-6-16,2 3-3 16,0 6 8-16,1 6 3 15,4 3 10-15,1 4 8 0,10 4 14 16,3 0 3-16,5 0 13 15,7-3 8 1,5-7 27-16,3-3 8 0,-4-8 25 16,-5-6 12-16,-9-7 11 15,-6-5-2-15,-10-4-31 16,-3-2-19-16,-7 1-38 16,-6 2-49-16,0 8-138 15</inkml:trace>
  <inkml:trace contextRef="#ctx0" brushRef="#br0" timeOffset="34519.57">13115 10603 731 0,'-4'0'328'0,"-14"7"-150"16,-2 7-68-16,-10 8-55 15,-6 2-9-15,-4-2-14 16,2 0-7-16,-2-5-8 16,6-6 1-16,11-8 3 15,1-7-17-15,7-12-45 16,4-1-20-16,3-7-25 15,8 1 10-15,5 2 34 16,4 2 12-16,9 6 44 16,-2 1 20-16,4 11 19 15,4 2 12-15,-3 17-13 16,4 8-8-16,1 7-4 16,-2 4-7-16,-2 1-15 0,-2 1-5 15,-12-6-37 1,0-6-66-16</inkml:trace>
  <inkml:trace contextRef="#ctx0" brushRef="#br0" timeOffset="34690.47">12896 10293 927 0,'-3'-5'418'0,"-2"-3"-215"16,3 7-95-16,8 8-96 15,2 7-14-15,4 5-53 16,15 6-127-16</inkml:trace>
  <inkml:trace contextRef="#ctx0" brushRef="#br0" timeOffset="35287.32">13217 10228 795 0,'3'0'264'16,"18"1"-248"-16,4-1-16 15,16 2 8-15,7-2 7 16,3-3 0-16,-2 0-1 16,-13-2 1-16,-7 1 3 15,-19-1 4-15,-7 0-5 0,-11 4-13 16,-6 1-4-16,-6 1-9 16,-1 3 2-16,4 2-5 15,4 2-1-15,9 5-4 16,3 1 0-16,3 7 8 15,1 3 4-15,6-2 5 0,-1 5 0 16,0-5 4 0,-4-3 0-16,-1-4 6 0,-5-7 20 15,-3-3 19-15,-2-2 4 16,0 1-9 0,3 2-23-16,4 12-21 15,7 7-5-15,8 13 2 16,3 7 3-16,1 6 4 15,-6 3 5-15,-11-2 8 16,-3 1 5-16,-15-12 44 0,-1-5 8 16,-10-14 11-16,-3-9 5 15,-8-16-29 1,2-10-6-16,2-14-15 16,6-1-11-16,14 1-31 0,4 3-18 15,14 7-26-15,9 3-21 16,18 2-56-16,10 3-33 15,11 2-174-15</inkml:trace>
  <inkml:trace contextRef="#ctx0" brushRef="#br0" timeOffset="35916.14">13800 10686 553 0,'2'-4'322'0,"3"-2"-47"0,-5-5-96 16,-1-1-25-16,-4-5-41 31,-3 4-25-31,-3 3-45 0,-3 2-19 16,-6 5-34-16,0 3-12 16,-1 4-3-16,1 7 1 15,3 7 12-15,4 1 6 16,4 5 3-16,7 1 2 15,11-3 2-15,5-2 2 16,6-10 2-16,7-3 1 0,2-9-1 16,0-8-2-16,3-3 1 15,-4-3 0-15,-8-3 3 16,-2-1 5-16,-8 2 2 16,-2 2 0-16,-2 6-2 15,-3 1-2-15,0 9-10 16,-1 2-3-16,1 5-5 15,4 5 1-15,5 8 4 16,2 3 1-16,4 2 2 16,-2-1 2-16,-1-7 2 15,-1-5 1-15,0-7 8 0,1-5 9 16,-1-11 6 0,5-1 1-16,0-5-6 15,-5-4-8-15,-2 2-9 16,-1 0-31-16,-6 1-144 15,2 3-212-15</inkml:trace>
  <inkml:trace contextRef="#ctx0" brushRef="#br0" timeOffset="36240.7">14580 10610 690 0,'-2'7'330'15,"-1"9"-110"-15,-5-1-36 16,-6 2-43-16,-3-3-16 16,-10-5-43-16,1 2-13 0,-9-8-32 15,0-3-12-15,6-1-13 16,2-7-3-16,10-6-43 16,3-1-19-16,6-5-34 15,4 3-16-15,9-1 18 16,5 4 14-16,12 3 27 15,0 0 20-15,5 11 37 0,0 0 23 16,-1 14 36 0,4 4 9-16,-6 8-4 0,-1 6-15 15,-5-1-25 1,-4 0-12-16,-6-8-36 0,-1-2-105 16</inkml:trace>
  <inkml:trace contextRef="#ctx0" brushRef="#br0" timeOffset="37287.53">15305 10531 709 0,'0'4'288'0,"0"-3"-148"16,15 4-98-16,8-3-21 16,18 0 6-16,9-1-4 15,5-1-7-15,-3-2-2 16,-13-2 0-16,-10-5 1 15,-14 3 0-15,-8 1-4 0,-9 4-13 16,-9 4-7-16,-11 6-7 16,0 5 1-16,-4 6 7 15,4 1 1-15,5 5 2 16,5 1 0-16,13-1 4 16,10 0 1-16,15-7 1 15,0-4 3-15,12-10-24 16,0-5-33-16,8-7-63 15,8-6-25-15,-1-3 21 16,-1-4 33-16,-5 1 71 16,-3 0 44-16,-11 6 59 15,-4 6 24-15,-16 7 28 16,-7 1-12-16,-12 10-35 16,-4 4-18-16,-9 5-21 15,-4 1-4-15,-6-4-11 16,-2-4-5-16,2-9-7 0,4-3 0 15,5-4-4-15,2-10-2 16,7-3-32 0,3-5-18-16,10-1-23 0,8 4-6 0,10 1 18 15,4 3 9 1,0 7 9 0,-2 5 8-16,0 9 15 0,-4 3 6 0,1 7 13 15,-1 2 0 1,-2 0-8-1,0 1-4-15,1-5-3 0,-2-4-2 16,-2-7-9-16,0-4-38 0,1-8-68 16,2-1-13-16,-3-9 12 15,2 0 36-15,-1-2 76 16,-4 1 24-16,0 2 39 16,-4 6 24-1,-4 9 20-15,-1 2-11 0,-1 9-35 16,2 1-22-16,1 6-24 0,1 4-2 15,1 1 0 1,2 3-1-16,7-4 4 0,3-4 8 16,5-7 18-1,5-4 11-15,-2-9 5 16,1-3-3-16,-5-9 12 16,-1-5-2-16,-7-2-4 15,-4-1-7-15,-9 0-36 0,-2 2-17 0,-4 5-83 31,1 6-68-31</inkml:trace>
  <inkml:trace contextRef="#ctx0" brushRef="#br0" timeOffset="37752.35">16520 10551 969 0,'7'-2'360'15,"12"-2"-273"-15,4 0-35 16,8 0-24-16,-1 0-2 16,2 0-10-16,-4 1-5 15,-3 2-4-15,-2-1 0 0,-9 0 0 16,-5 1 0 0,-10-5-10-16,-5 5-5 0,-9 3-5 15,-6 1-3-15,-1 9 9 16,-2 1 4-16,3 5 3 15,5 3 3-15,8 0 5 16,8 4 3-16,9-2 2 16,3-1 0-16,7-3-1 15,1-5-2-15,6-8 0 16,4-2 0-16,2-6-2 16,-2-8 0-16,-2-5-5 15,3-3-1-15,-4-3 0 16,-2-1 0-16,-5 4 2 15,-8 3-1-15,-7 3-2 0,-2 8 2 16,-3 6 0-16,-4 6 2 16,-2 9 1-16,2 2 0 15,1 5-1-15,3-1-1 16,5 0-1-16,0 0-1 16,-2-4-45-16,1-7-58 15</inkml:trace>
  <inkml:trace contextRef="#ctx0" brushRef="#br0" timeOffset="37898.99">16968 10338 1151 0,'-3'-7'474'0,"0"-2"-300"16,-1 3-73-16,3 6-83 15,1 6 10-15,-3 7-291 16</inkml:trace>
  <inkml:trace contextRef="#ctx0" brushRef="#br0" timeOffset="38464.05">17278 10466 428 0,'14'-14'221'0,"8"-11"-57"0,3-8-43 15,0-1 8-15,-11-7 6 16,-5-2-7-16,-9-2-6 15,-4 1-19-15,-1 10-30 16,0 10-9-16,-1 15-46 16,-1 4-11-16,1 13-15 15,3 10-5-15,3 22 1 16,7 16 0-16,9 30 6 16,8 7 2-16,5 7 3 15,3-5 1-15,-6-14 2 16,-10-8-1-16,-14-9 3 15,-10-9 1-15,-17-18 9 16,-3-7 3-16,-12-25 8 16,-1-13-7-16,3-21-54 0,3-12-38 15,14-2-126 1,10 1-91-16</inkml:trace>
  <inkml:trace contextRef="#ctx0" brushRef="#br0" timeOffset="38832.21">17788 10516 581 0,'-2'-3'321'0,"-6"-7"-52"16,-4 4-96-16,-4 2-88 16,-1-1-26-16,3 7-38 15,3 3-14-15,4 3-10 16,5 2-2-16,7 0 0 15,3 0 0-15,9-1 0 0,2 1 1 16,0-1 2 0,-2 1 0-16,-7-3-1 15,-7-3-7-15,-9-2-4 0,-5 2 1 16,-13-1 8 0,-3 3 19-16,-1 0 17 0,2 0 4 15,13 4 0-15,5 0-11 16,13 5-6-16,6 4 1 15,10 0 0-15,6 0-2 0,5-4-7 32,5-4-4-32,3-5-52 0,7-3-89 15</inkml:trace>
  <inkml:trace contextRef="#ctx0" brushRef="#br0" timeOffset="39594.57">18019 10514 705 0,'2'-1'304'16,"2"-4"-167"-1,1 2-34-15,10 4-50 0,1-2-21 16,10 1-24 0,2 0-2-16,-2-2 0 0,-3 3 1 15,-11-1 1 1,-2-4 0-16,-10 4-9 0,-4-4-3 15,-7 0-4-15,-7 4 0 0,-2 3 9 32,-1 3 6-32,1 4 6 15,5 0 2-15,4 6-1 16,4 0 0-16,3 6 1 16,4-1 3-16,8 2 3 15,9 0 0-15,8-2-5 16,7-4-4-16,7-4-6 15,1-4 18-15,3-9-112 0,2 0-56 16,2-7-120 0,-1-4-42-16,-5-2 113 0,-3-5 58 15,-10-4 172-15,-9 4 76 16,-10 3 101-16,-7 7 36 16,-3 8-23-16,-4 1-45 15,-3 3-90-15,2 3-39 16,-5 0-25-16,-1 0-7 15,6 3-9-15,-9-4-3 0,-1-3-1 16,0-3 1-16,-2-4-25 16,4-7-25-16,4 0-50 15,-2-2-19-15,6-2-6 16,3 2 8-16,7 0 33 16,6 2 16-16,2 9 50 15,1 4 27-15,-2 10 44 16,4 0 18-16,0 3-1 15,-1 1-7-15,6-1-16 16,-4 0-11-16,1-4-17 16,3-4-6-16,-7-10-4 15,4-2-2-15,-1-8-1 16,-1 1 0-16,2 0-1 0,-2-1-1 16,-5-5-2-16,-2-7-2 15,-6 6-7-15,-1 4-5 16,0 13-14-16,2 5-2 15,-1 6 4 1,0 0 6-16,2 4 16 0,1 7 6 0,6 3 4 16,0 0-2-16,1-4-5 15,2-2-40 1</inkml:trace>
  <inkml:trace contextRef="#ctx0" brushRef="#br0" timeOffset="40023.95">19403 10354 913 0,'-2'2'381'0,"-3"5"-203"16,1 25-134-16,-4 15-30 0,6 21 9 15,2 6 17 1,5 7 10-16,-2 1-1 16,-3 0-15-16,3-4-15 0,-4-18-10 15,4-9-28-15,5-20-135 16,-7-12-179-1</inkml:trace>
  <inkml:trace contextRef="#ctx0" brushRef="#br0" timeOffset="40196.23">19428 10628 943 0,'6'-2'339'0,"7"-1"-281"15,8 0-38-15,16 4-20 16,6 3 0-16,12 0-31 16,-4 3-83-16</inkml:trace>
  <inkml:trace contextRef="#ctx0" brushRef="#br0" timeOffset="40592.12">20012 10490 733 0,'-4'-9'344'0,"-3"-12"-151"16,-8 4-51-16,-5 2-72 16,-1 4-33-16,-1 9-35 15,4 2-10-15,3 13-8 16,5 3 1-16,8 7 7 16,2 5 5-16,10-4 3 15,5-1 1-15,-1-6 0 16,6-3 1-16,-4-6 1 15,-4-5 3-15,-2-3-13 16,-4-2-12-16,-12-6-10 16,-2 3-4-16,-12-1 13 15,-5-1 14-15,0 3 23 16,-1 2 11-16,5 5 10 16,5 2 1-16,8 8-6 15,4 0-3-15,5 4 13 16,8 7 11-16,7-5 13 0,6 4 2 15,7-3-12-15,1-5-10 16,2-3-20-16,5-7-6 16,1-5-10-1,-3-3-30-15,-7-6-191 16</inkml:trace>
  <inkml:trace contextRef="#ctx0" brushRef="#br0" timeOffset="41798.61">1850 11446 673 0,'0'0'297'16,"10"0"-131"-16,8 0-43 16,19 3-53-16,6-4-5 0,9 0-27 0,0-3-15 31,-7-4-11-31,-4 3 0 15,-13-6 2-15,-5 3 4 16,-17 0 6-16,-5 2-4 0,-13 6-13 16,-9 6-8-16,-5 10-10 15,-5 5 2-15,4 4 8 16,8 1 1-16,7-2-1 16,11 4-1-16,5-3-1 15,16 1 1-15,10-3 2 16,5-5-13-16,17-3-122 15,-11-6-83-15,4-9-162 16</inkml:trace>
  <inkml:trace contextRef="#ctx0" brushRef="#br0" timeOffset="42046.8">2492 11579 280 0,'2'-4'216'0,"-5"-10"19"16,-8 2-3-16,-11 4-31 0,-10-4-21 15,-3 5-46-15,-2 3-35 16,11 8-74-16,6 7-25 15,11 10-13-15,7 0 1 16,2 1 3-16,8 2 1 16,12-2 3-16,6-4 0 15,12-5 4-15,4-7 1 16,-4-13 9-16,-6-7 5 0,-9-8 15 16,-6-4 21-16,-13-6 30 15,-9 5 5-15,-20-4-8 16,-10 2-23-16,-9 8-45 15,-1 4-38-15</inkml:trace>
  <inkml:trace contextRef="#ctx0" brushRef="#br0" timeOffset="42638.14">3482 11385 668 0,'-15'-4'314'0,"-17"3"-117"0,-5 2-53 16,1 12-58-16,4 4-27 0,8 8-45 31,9 7-11-31,15 7-7 0,8-1 0 16,18-4 1-1,6-2 2-15,9-14 4 16,-1-4 4-16,-9-12 9 16,-6-2 7-16,-15-8 10 15,-10-2 0-15,-14-4-5 16,-6 0-7-16,-11-2-13 0,3 0-2 16,-2 1-48-1,5-1-66-15,11-1-287 16</inkml:trace>
  <inkml:trace contextRef="#ctx0" brushRef="#br0" timeOffset="42920.51">3530 11466 575 0,'14'6'318'15,"9"9"-70"-15,0 6-57 16,-2 2-79-16,-7 2-32 16,-7-3-36-16,-3-4-9 0,-1-2-13 15,-2-6-4-15,1-5-1 16,3-4 1-16,2-9-4 15,2-5-3-15,7-10-15 16,4 0-6-16,6-2-5 16,3-2 2-16,3 9 7 15,-1 3 2-15,-3 12 7 16,-2 6 2-16,-13 10 6 16,-3 6 2-16,-10 11 0 15,-7-2-2-15,-6 3-3 16,-3-1-1-16,2-6 46 15,6 0-119-15</inkml:trace>
  <inkml:trace contextRef="#ctx0" brushRef="#br0" timeOffset="43123.58">4047 11370 876 0,'-1'9'383'0,"-5"9"-125"16,5 17-208-16,2 11 24 0,7 13 26 16,6 6 2-16,-5 12-20 15,1 4-33-15,-1 1-28 16,-6-8-5-16,7-14-7 16,-2-13-1-16,-2-19-219 15</inkml:trace>
  <inkml:trace contextRef="#ctx0" brushRef="#br0" timeOffset="43313.45">4084 11598 967 0,'7'-1'340'15,"10"-2"-293"-15,7 2-34 16,12 1-7-16,7 1 0 15,5 5-106-15,-1-2-145 16</inkml:trace>
  <inkml:trace contextRef="#ctx0" brushRef="#br0" timeOffset="43837.19">4633 11394 910 0,'-17'-7'412'0,"-22"-9"-197"16,6 1-66 0,5 3-84-16,5 6-29 0,10 8-35 0,1 5-4 15,7 5-6 1,3 2 2 0,4 6 3-16,8-1 0 0,8 4 1 15,3-2 2-15,7-5 1 16,1-2 1-16,0-9 1 15,-6-1-17-15,-13-3-19 0,-5-2-11 0,-15 1-9 16,-8-1 18 0,-10 1 18-16,-1 2 14 15,-4 1 13 1,9 0 4-16,6 2-1 16,3 2-1-16,15 5-2 15,-4 0-1-15,15 6 3 16,0 0 0-16,5-3 1 15,10-2 0-15,-1-9-1 16,12-1 1-16,3-6 0 16,-3-6 0-16,-1-9-2 15,-5 0-1-15,-6-7-1 0,-3-2 0 16,-11 1-1-16,-5-2 0 16,-10 5 4-16,1 10 14 15,-3 11 3-15,-1 5 1 16,3 15-1-16,2 4-15 15,2 5-2-15,4 4-3 16,4-1-2-16,1-6-1 0,0 0-2 16,-1-7 30-16,-1-6-178 15</inkml:trace>
  <inkml:trace contextRef="#ctx0" brushRef="#br0" timeOffset="43981.79">4716 11121 1101 0,'-5'-7'469'16,"-2"-1"-261"-16,7 8-139 15,0 4-35-15,7 10-52 0,6 2-102 16</inkml:trace>
  <inkml:trace contextRef="#ctx0" brushRef="#br0" timeOffset="44320.06">5135 11460 658 0,'-15'-9'379'15,"-14"-9"-55"-15,-1 3-98 0,4 6-114 16,1 5-46-16,6 9-53 16,4 5-13-16,5 13-7 15,9 4 4-15,2 3 1 16,6 2 1-16,8-6 1 16,-2-9 2-16,14-7 4 0,1-9 4 15,5-6 6 1,1-5 4-16,-13-8 6 15,-6-2 7-15,-16-2 1 16,-11-2-4-16,-20 3-2 0,-4 1-58 16</inkml:trace>
  <inkml:trace contextRef="#ctx0" brushRef="#br0" timeOffset="44920.06">5958 11270 918 0,'-4'12'331'0,"-7"21"-255"16,1 11-26-16,-4 17 18 16,-2 0 0-16,-1-3-12 15,-3-5-16-15,5-14-21 0,5-4-3 16,4-18 2 0,5-5 10-16,1-17 8 0,2-6-2 15,5-14-6-15,-1-10-11 16,2-10-11-16,3-7 0 15,4-15-2-15,-1-2-1 16,6-2-4-16,1 6-1 0,-1 17-1 16,7 12 9-16,-11 16 23 15,-4 11 0 1,-4 21 2-16,-3 14-7 0,8 21-20 16,3 13 1-1,7 14-2-15,0 2 0 16,0-6 0-16,0-6 0 0,-3-16 3 15,2-8-54-15,-5-12-257 16</inkml:trace>
  <inkml:trace contextRef="#ctx0" brushRef="#br0" timeOffset="45112.76">5890 11458 960 0,'5'2'390'0,"9"2"-212"0,5 1-61 16,22 2-12-16,7-4-16 0,11-3-40 15,3 0-15 1,-13-1 2-16,-10 0-73 0</inkml:trace>
  <inkml:trace contextRef="#ctx0" brushRef="#br0" timeOffset="47991.84">6630 11649 433 0,'2'0'233'0,"1"2"-35"0,2 1-14 0,-5-3-27 16,1 6-10-16,3 23-22 16,5 35-11-16,-15-24-34 15,-5-3-12 1,-7-9-14-16,-3-6-91 0</inkml:trace>
  <inkml:trace contextRef="#ctx0" brushRef="#br0" timeOffset="-118479.77">7142 11416 454 0,'-3'2'255'15,"1"5"-22"-15,4 0-139 0,16-3-55 16,15 2 5-16,21-6 10 16,3-3-13-1,5 0-17-15,-8-3-7 0,-14 1-7 16,-5 3 0-16,-18-1-4 15,-7 4-2-15,-12 9 2 16,-5 1 3-16,-6 9 4 16,-7-4 2-1,1 1-4-15,1 1-3 0,5-3-8 16,13 3-3-16,4-4-5 16,11-2-5-16,12 1-99 15,7-4-97-15</inkml:trace>
  <inkml:trace contextRef="#ctx0" brushRef="#br0" timeOffset="-118197.1">7876 11521 370 0,'-3'-15'276'15,"2"-12"26"1,-10 2-70 0,-7-1-25-16,-8 6-44 15,-6 2-30-15,-5 8-60 16,1 7-22-16,4 11-32 15,4 9-10-15,9 12-11 16,6 2-2-16,13 3-3 16,5 1 0-16,23-5 2 0,9-5 1 15,14-13 4-15,5-5 3 16,-9-11 5-16,-6-5 2 16,-16-6 8-16,-10-8 4 15,-15-7 4-15,-13-1-2 16,-18-2-13-16,-9 1-21 15,-10 9-161-15,1 5-227 0</inkml:trace>
  <inkml:trace contextRef="#ctx0" brushRef="#br0" timeOffset="-117569.9">8814 11446 619 0,'-17'-7'362'16,"-14"-6"-72"-16,-7 7-112 0,-5 2-50 15,3 4-79-15,11 9-30 16,6 9-25-16,8 5-4 0,15 11 0 15,0-4-1 1,22-2 3-16,8-5 3 0,16-7 4 31,4-4 2-31,-7-9 4 16,-11-3 4-16,-17-8 12 0,-11 1 3 16,-19 0-2-16,-11 1-3 0,-14 4-13 15,-1-2-4 1,1 4-4-16,8 1-30 15,15-1-157-15,8 3-163 16</inkml:trace>
  <inkml:trace contextRef="#ctx0" brushRef="#br0" timeOffset="-117299.26">8885 11494 654 0,'9'2'321'0,"8"1"-115"0,-7 7-92 16,2 5-22-1,-5 0-24-15,-7 1-9 16,4 3-20-16,-4-7-11 16,1-5-14-16,3-4-1 0,2-7-1 15,3-3-2-15,4-9-3 16,4-2-2-16,7-9-7 16,0 1-1-16,6 4-2 15,1 6-1-15,-5 13 2 16,-3 7 3-16,-9 14 2 15,-5 3 4-15,-9 4 0 16,-1-1 0-16,-3-1-46 16,2 2-92-16</inkml:trace>
  <inkml:trace contextRef="#ctx0" brushRef="#br0" timeOffset="-117091.97">9303 11377 916 0,'-2'-2'414'0,"3"2"-179"16,-1 20-122-16,0 12-34 0,5 18-9 15,-2 5-6-15,1 12-22 16,1 4-8-16,0 7-17 16,-2-3-4-16,0-13-1 15,2-7-3 1,-1-26-29-16,2-8-80 0,4-19-407 15</inkml:trace>
  <inkml:trace contextRef="#ctx0" brushRef="#br0" timeOffset="-116931.45">9348 11650 919 0,'1'-4'361'16,"10"-4"-238"-1,4 0-75-15,12 0-42 0,5-2 0 16,6 2-258-16</inkml:trace>
  <inkml:trace contextRef="#ctx0" brushRef="#br0" timeOffset="-116429.75">9807 11382 1025 0,'-12'-7'423'16,"-14"-3"-254"-16,3 2-54 0,-2 7-67 15,3 2-19-15,13 10-29 16,0 3-9-16,11 2-6 16,12 5 1-16,9-1 6 15,9-2 4-15,0-3 0 0,-4-6-36 16,-6-7-59-1,-8-1-15-15,-1-1-3 0,-9-3 38 16,-14 1 62-16,-4 0 28 16,-13 2 35-1,-3 6 12-15,3 6 12 0,-3 2-12 16,8 2-27-16,7 4-14 16,12-3-12-1,8 2 0-15,19 1 4 0,6-2 3 0,4-5 2 31,-3-4-1-31,-1-13-1 16,-3-2-1-16,-1-9-1 0,4 0 1 16,-3-3 1-16,-5-5 0 15,-7-3 2-15,-8 1 1 0,-7 4-4 32,-2 7-2-32,-1 8 7 15,-1 2-4-15,4 6-4 0,0 2-1 16,0-4-11-16,2 7-2 15,3 17 1-15,12 33-3 16,-9-33-77-16,1 0-67 16</inkml:trace>
  <inkml:trace contextRef="#ctx0" brushRef="#br0" timeOffset="-116293.26">9967 11282 1173 0,'-4'-12'446'0,"0"-11"-338"16,4 10-67-16,4 13-54 16,7 4-52-16</inkml:trace>
  <inkml:trace contextRef="#ctx0" brushRef="#br0" timeOffset="-115981.87">10357 11529 657 0,'-2'-4'328'15,"-2"-6"-78"-15,-3 2-28 16,0 0-32-16,-6-2-18 16,1 1-56-16,-7 1-27 15,-2 2-51-15,3 3-18 16,-4 9-20-16,8 9-5 15,8 8-4-15,4 6-1 16,7-1 0-16,7-1 2 16,9-5 2-16,1-4 3 0,5-10 4 15,-4-6 5-15,-10-12 6 16,4 1 3 0,-10-9 3-16,-9-5-2 0,-7-2-44 15,-8-3-62-15,-8 1-438 16</inkml:trace>
  <inkml:trace contextRef="#ctx0" brushRef="#br0" timeOffset="-115220.11">11230 11415 532 0,'-20'-2'309'16,"-16"-1"-45"-16,3 11-155 15,-3 1-44-15,13 6-61 16,8 6-13-16,15 0-7 0,11 4 2 0,15-4 10 16,9-4 4-1,7-5-4 1,-2-4-19-16,-11-4-23 0,-9-1 4 16,-13-3 12-1,-12-2 19-15,-11-1 30 0,-4 3 14 16,-11 5 14-1,-1-1 8-15,4 9-7 16,0-6-16-16,15 6-20 16,7 3-8-16,12 1-1 15,7 1 2-15,9-1 0 0,7-1 1 16,6-8 1-16,-3-6 3 16,4-7-84-16,-3-6-66 15,-1-10-137-15,1-2-21 16,-7-7 100-16,-6-4 113 0,-11 0 256 15,-3 4 64-15,-6 6 50 16,-4 5-31-16,0 11-103 16,0 7-45-16,4 14-63 15,-1 3-20-15,5 15-18 16,-1-1-2-16,-2 4-2 16,2 4 0-16,-2-5-2 15,1-1-45-15,6-10-107 16,4-7-71-16</inkml:trace>
  <inkml:trace contextRef="#ctx0" brushRef="#br0" timeOffset="-115027.71">11617 11532 650 0,'-10'0'305'16,"-13"5"-129"-16,-4 2-38 15,-2 7-61-15,1 0-23 16,7 0-30-16,5 1-6 15,15 3-8-15,5-5-1 16,15 2-1 0,7-3 0-16,10-4 0 0,5-3 16 0,0-3-172 15</inkml:trace>
  <inkml:trace contextRef="#ctx0" brushRef="#br0" timeOffset="-114707.43">11718 11500 585 0,'4'1'286'15,"2"0"-57"-15,11 0-118 16,8 0-18-16,6-1-13 0,4 2-24 16,-1-4-32-16,-3 2-8 15,-5-2-5 1,-4 0 0-16,-13-2-22 0,-3 3-23 15,-10 0-28 1,-4 0-7-16,-5 3 17 16,-2-1 18-16,4 7 26 15,-3 3 17-15,1-1 23 16,3 5 9-16,2 3 11 0,2 1-9 16,6 5-16-16,4 1-8 0,4-2-13 31,6-3-4-31,6-4-26 0,6-4-52 15,7-5-290-15</inkml:trace>
  <inkml:trace contextRef="#ctx0" brushRef="#br0" timeOffset="-114460.59">12228 11656 680 0,'1'-7'320'15,"0"-8"-119"-15,-2-3-29 0,-4 1-38 16,-2-3-16-16,-7 2-23 15,-2 2-8-15,-7 1-22 0,-1 6-14 16,-1 7-28 0,-1 6-12-16,7 9-12 0,3 3-4 15,9 3-2-15,8 1 1 16,11 5 2 0,3-2 2-16,11-2 2 15,0-1 1-15,-4-13-22 0,4-5-39 0,-8-8-120 16,-2-7-133-16</inkml:trace>
  <inkml:trace contextRef="#ctx0" brushRef="#br0" timeOffset="-114316.64">12192 11257 695 0,'-6'-5'430'0,"-5"-4"-16"15,6 8-251-15,0 2-63 16,4 9-69-16,2 6-23 15,4 7-88-15,3 6-162 16</inkml:trace>
  <inkml:trace contextRef="#ctx0" brushRef="#br0" timeOffset="-113601.11">12550 11178 652 0,'5'-1'250'0,"10"-5"-167"16,9 2-25-16,14-2-20 15,5 0-1-15,1 0-17 16,-3 1-4-16,-11-5-3 16,-6 2 0-16,-11 5 3 15,-9-2-2-15,-15 3-11 16,-5 2-3-16,-9 6-5 16,-2 2 2-16,9 11 6 15,0 2 0-15,12 8-3 16,0 4-1-16,7 8-3 0,9 8 4 15,5 2 0-15,5 2 1 16,0-7 2 0,-6-10 1-16,-2-7 1 15,-5-7 1-15,-7-9 7 16,0-2 5-16,-6-10 8 0,2-2 2 16,1 1-15-16,2 0-13 15,0 0-9-15,1 0-4 16,-1 19 12-1,-2 41 11-15,-6-20 14 16,-6 1 9-16,-8 1 6 16,-7-4-1-16,-9-13-7 0,-2-7-1 15,-6-18-5-15,4-8-2 16,9-10-5 0,9-4-8-16,14 1-16 0,5 3-14 0,16-2-61 15,8 1-72 1</inkml:trace>
  <inkml:trace contextRef="#ctx0" brushRef="#br0" timeOffset="-113371.35">12549 11515 627 0,'-1'0'256'0,"1"0"-146"16,9 0-23-16,20 0-24 15,5-1-11-15,16 0-29 16,9 1-8-16,0 0-41 16,3 1-145-16</inkml:trace>
  <inkml:trace contextRef="#ctx0" brushRef="#br0" timeOffset="-112741.9">13225 11481 516 0,'-9'-7'308'15,"-10"-6"-2"-15,-6-2-137 0,-2 12-84 16,1 5-27-16,-1 2-46 16,8 10-16-16,11 3-14 15,5-1-1-15,14 6 6 16,5-2 5-16,10 1 8 16,1-4 0-16,2-6 5 15,-5 1-28-15,-8-10-35 16,-2 2-2-16,-9-4-12 15,-5-1 26-15,-9-1 34 0,-4 0 8 16,-12 0 37-16,2 0 11 16,-4 5 1-16,-1 0-9 15,8 8-20-15,2-3-5 16,10 3-3-16,8 6 1 16,7-2-7-16,7 2 0 15,11-4 5-15,3-4 3 0,0-8 3 16,4-1 1-1,-4-8-1-15,2-5-3 16,-2-4-3 0,-4-3 0-16,-6 0 3 0,-7 0 2 0,-4 4 8 15,-7 2 6 1,-3 6 2-16,-4 3-3 16,0 9-13-16,1 1-8 0,4 10-8 15,1 4-2 1,6 4 3-16,6 4 1 0,9-4 2 15,7 0 1-15,3-8 4 16,3-6 2-16,3-9 5 16,-3-5 23-16,-5-11 24 15,-1-5 9-15,-13-4 10 16,-5-4-20-16,-13 1-29 16,-7 1-53-16,-10 6-197 15</inkml:trace>
  <inkml:trace contextRef="#ctx0" brushRef="#br0" timeOffset="-112265.69">13958 11538 673 0,'-10'-8'366'16,"-9"-8"-93"-16,-7 4-127 16,-4 4-42-16,-4 6-72 15,4 8-24-15,3 5-20 16,3 6-2-16,13 11 4 16,5-1 2-16,14 6 4 15,10-4 2-15,9-5 2 16,3-1 1-16,2-9 3 15,-5-1 2-15,-11-11 12 0,-5-3 7 16,-14-6 1-16,-8-4 0 16,-13-2-13-1,-5-1-1-15,-3-8-97 0,-1-3-81 16</inkml:trace>
  <inkml:trace contextRef="#ctx0" brushRef="#br0" timeOffset="-111979.05">14009 11510 738 0,'15'7'333'16,"15"9"-164"-16,-7-1-48 0,-7 5-61 15,-3-3-14-15,-10 2-13 16,-3-7-5 0,-1-2-11-16,-1-4-1 0,2-4-2 15,3-4-15-15,-3 1-37 16,0 0-11-1,1-9-16-15,17-9 14 0,31-28 31 0,-25 32 18 16,1 5 41-16,-1 5 15 16,-9 7 9-1,-1 6 0-15,-7 10-14 16,-5-1-6-16,-1 3-5 16,0-1-8-16,-1-4-19 15,1-2-36-15,5-3-188 16</inkml:trace>
  <inkml:trace contextRef="#ctx0" brushRef="#br0" timeOffset="-111813.63">14472 11526 907 0,'12'6'373'16,"17"9"-232"-16,2 6-43 0,-4 3-18 16,-2 4 13-16,-13-1 31 15,-6 0-3 1,-12-5-17-16,-8-6-23 15,-9-8-30-15,-4-6-73 16,-4-6-519-16</inkml:trace>
  <inkml:trace contextRef="#ctx0" brushRef="#br0" timeOffset="-111034.87">15170 11445 573 0,'-1'-2'269'16,"3"0"-119"-16,4 3-41 15,-6-1-42-15,30 4-12 0,52 5-7 16,-21-2-13-16,0-4-16 15,-5 1-5-15,-15-4-3 16,-10-5-16-16,-20 1-37 16,-11-3-7-16,-15 4-8 15,-12 1 12-15,-11 3 35 16,-3 7 6-16,2 6 9 16,7 3 7-16,12 4 6 15,6 0 2-15,13 3-1 16,6 1-2-16,10 5-7 15,7-2 0-15,6-6 1 0,4-2 0 16,4-11 4-16,0-5 1 16,-4-8 2-1,-4-9-1-15,-8-9-17 0,-6-3-7 16,-3-5-4-16,-3 3 1 16,-4 3 11-16,0 3 9 15,-3 16 5-15,-1-1-2 16,-1 8 0-16,0-2-3 15,0 0-5-15,-1 8 2 16,-3 15 4-16,-2 30 3 0,7-32 1 16,0-2 0-16,4-8-3 31,-2-4 1-31,-2-8 6 0,6-3 0 16,2-7-2-16,4-3-3 0,6-3-12 15,-1-1-2 1,1 3-4-16,-3 4-2 15,3 11-2-15,-8 4 2 16,-2 10 4-16,-2 2 2 0,-4 4 5 16,3-3-1-1,-1 0-7-15,5-4-84 0</inkml:trace>
  <inkml:trace contextRef="#ctx0" brushRef="#br0" timeOffset="-110839.88">15978 11478 850 0,'8'-1'391'16,"13"3"-177"0,0 6-91-16,5 14-78 15,1 2-6-15,-10 2 31 0,-3 1 6 16,-19-4 10-16,-2-3-1 0,-12-5-33 16,-3-3-10-1,-7-9-27 1,-6-5-68-16,5-5-276 15</inkml:trace>
  <inkml:trace contextRef="#ctx0" brushRef="#br0" timeOffset="-110411.49">16826 11304 1042 0,'-1'7'392'16,"0"22"-293"-16,0 13-47 0,0 26-34 15,1 10 5 1,3 11 3-16,2 7 0 15,0 2-3-15,-4-2-3 16,-1-22-8-16,0-13-2 0,1-26-64 16,2-13-73-1</inkml:trace>
  <inkml:trace contextRef="#ctx0" brushRef="#br0" timeOffset="-109988.55">16869 11614 663 0,'22'-2'269'15,"14"-3"-149"-15,4 5-83 0,-3-1-7 16,-1-3-10-16,-1 1-6 16,-6-5-10-1,1-2-5-15,-10 1-6 0,-5 0-3 16,-5 4-3-16,-4 3 5 15,-1 6 5-15,-3 3 2 0,0 8 8 16,3 2 4-16,-1 3 5 16,0-1 5-1,-4-5 2 1,0-2 1-16,-4-10 8 0,1-1 2 16,1-6-28-1,1 4-15-15,-1 0-28 0,1-21-14 0,6-35 17 16,2 27 10-1,10 2 16-15,1-2 18 0,7 8 48 32,4 2 19-32,-3 11 11 0,-1 6-9 15,-5 7-32-15,-4 9-18 16,-5 7-13-16,-5 4-2 16,1 7-7-16,-4-1-1 15,1 1-3-15,1-1-46 16</inkml:trace>
  <inkml:trace contextRef="#ctx0" brushRef="#br0" timeOffset="-109654.54">17896 11519 740 0,'-7'5'317'16,"-6"3"-151"-16,-9 3-77 15,-1 4-6-15,-9-2-22 0,0 2-16 16,-4-2-29-16,0-4-3 16,6-6 0-16,1-5 1 15,9-8-15-15,4-5-9 16,2-8-8-16,6-1-6 16,8-3 3-16,7 4 3 15,11 7 21-15,8 2 10 16,5 14 20-16,1 4 4 15,2 14-12-15,-3 7-3 0,-6 5-6 16,-2 3-2 0,-7-1-3-16,-3-1-3 15,-7 0-15-15,-3-3-55 16</inkml:trace>
  <inkml:trace contextRef="#ctx0" brushRef="#br0" timeOffset="-109510.52">17776 11282 1018 0,'-2'-7'458'0,"-5"-8"-203"15,4 9-194 1,4 6-42-16,7 10-243 0</inkml:trace>
  <inkml:trace contextRef="#ctx0" brushRef="#br0" timeOffset="-109004.95">18002 11353 978 0,'6'-17'350'0,"9"-20"-291"16,8 4-49-16,13 2-8 0,5 5 23 15,6 7 36 1,1 5 9-16,-4 12-4 15,-3 6-19-15,-8 23-31 0,-7 12-3 16,-10 24-1 0,-3 13 0-16,-4 5 0 15,-3-6-1-15,1-14-2 16,-3-11-1-16,3-20 2 16,0-5 0-16,-1-15 7 0,-1-7 4 15,-9-14 1 1,-5-6-2-16,-11-12-10 15,-3-1-6-15,-10 4-8 16,-2 4-3-16,-3 11-9 16,-1 6 0-16,1 12 1 15,1 4 1-15,11 8 6 16,5-1-2-16,15-1-119 16,8-3-141-16</inkml:trace>
  <inkml:trace contextRef="#ctx0" brushRef="#br0" timeOffset="-108687.4">18865 11492 766 0,'-5'7'292'0,"-5"7"-168"16,-5 3-35-16,-9 2 16 15,-4 0 14-15,-6-3-27 16,-1 0-18-16,0-9-24 15,6-1-18-15,5-7-13 16,3-9-2-16,10-3-6 16,-1-7-7-16,7-5-18 15,1-3-7-15,9 4-8 16,4 2 0-16,5 9 10 16,5 5 4-16,2 8 14 15,2 8 5-15,4 12 7 16,-4 3 1-16,2 6-2 0,0 0-3 15,1-3-2-15,0 1 39 16,-4-4-288-16</inkml:trace>
  <inkml:trace contextRef="#ctx0" brushRef="#br0" timeOffset="-108390.39">19004 11439 844 0,'-1'-5'416'15,"-4"2"-148"-15,8 3-151 16,-3 0-42-16,0 0-46 16,6 24-8-16,56 38-6 15,-24-24-1-15,6 4-4 16,-7-4 1-16,-21-3 6 15,-11-3 21-15,-18-12 20 16,-10-3 5-16,-10-12-5 0,-1-4-18 16,3-11-24-1,6-4-16-15,9-3-118 0,6 0-106 0</inkml:trace>
  <inkml:trace contextRef="#ctx0" brushRef="#br0" timeOffset="-108193.4">19465 11714 1000 0,'-1'4'492'16,"-1"-1"-173"-16,-2 3-134 15,3-6-37-15,0 0-70 0,0 0-31 16,0 0-74-16,0 1-115 31</inkml:trace>
  <inkml:trace contextRef="#ctx0" brushRef="#br0" timeOffset="-103228.68">2071 12385 474 0,'-15'-1'277'16,"-15"-3"5"-16,-4 10-192 15,2 11-27-15,-1 13-34 16,6 3-22 0,19 7-25-16,9 3-7 15,20 0 2-15,4-2 11 0,15-7 16 16,2-13 10-1,9-15 27-15,3-8 16 16,-4-19 67-16,-3-8 35 0,-20-10 56 16,-16-7 7-1,-28-9-35-15,-20-3-28 16,-15 5-86-16,0 9-31 0,-4 22-43 0,7 15-18 16,1 19-9-1,1 6-71-15,13 10-211 16</inkml:trace>
  <inkml:trace contextRef="#ctx0" brushRef="#br0" timeOffset="-102742.71">3055 12474 946 0,'6'2'345'16,"11"12"-262"-1,9 9-59-15,15 21-13 0,5 9-1 0,1 8-7 16,-6 5 9-16,-9-3-155 31,-4-5-169-31</inkml:trace>
  <inkml:trace contextRef="#ctx0" brushRef="#br0" timeOffset="-102539.03">3437 12497 876 0,'-15'2'405'16,"-13"5"-171"-16,-11 15-127 15,1 5-32-15,-8 12-36 16,0 4-12-16,3 6-16 0,-1 8-1 15,11-3-7 1,5-1-25-16,9-9-102 16,5-10-79-16</inkml:trace>
  <inkml:trace contextRef="#ctx0" brushRef="#br0" timeOffset="-102162.81">3586 12661 757 0,'3'3'314'31,"3"2"-186"-31,11 3-33 0,-2 0 8 0,9-1-33 31,1 0-24-31,-1-7-17 16,0-2-2-16,-9-10-2 0,0-2-1 15,-8-5-20-15,-4-1-10 16,-3-2-13-16,-5 0-1 16,-14 1 14-16,-5-2 5 15,-6 7-6-15,-2 8-6 16,5 8-6-16,5 11-1 16,6 8 9-16,7 0 6 15,4 11 14-15,7 2 2 0,3 10 13 16,5 6 8-16,1 1-2 15,1 3-2-15,0-2-9 16,-3-8-7-16,2-8-7 16,-1-9-67-16,3-11-351 15</inkml:trace>
  <inkml:trace contextRef="#ctx0" brushRef="#br0" timeOffset="-101853.49">4147 12639 579 0,'-3'-14'336'0,"-5"-11"-47"16,-8 0-89-16,-3 0-11 15,-5 0-40-15,0-1-28 0,-2 7-39 16,1 5-29-1,1 14-31-15,0 5-12 16,11 16-13-16,2 6-5 16,10 3 2-16,6 3 3 0,10-5 0 15,3 0 2-15,3-8-1 16,2-7 0-16,1-8 0 16,3-6-26-16,2-11-128 15,-3-2-140-15</inkml:trace>
  <inkml:trace contextRef="#ctx0" brushRef="#br0" timeOffset="-101725.99">3989 12262 957 0,'-2'-1'424'16,"-2"-3"-231"0,4 4-81-16,0 0-98 0,0 0-23 0,0 0-122 15,4 6-105 1</inkml:trace>
  <inkml:trace contextRef="#ctx0" brushRef="#br0" timeOffset="-101539.93">4159 12443 517 0,'9'13'328'0,"9"15"-36"0,2 5-69 16,-3 2-114-16,3-2-42 0,-1-8-30 16,2-3 7-16,0-15 30 15,0-2 24-15,-3-17 23 16,-1-5-11-1,0-9-26-15,-8-4-22 16,-3-1-31-16,-2 4-10 16,-3-3-140-16,-1 5-141 0</inkml:trace>
  <inkml:trace contextRef="#ctx0" brushRef="#br0" timeOffset="-101099.52">4811 12574 693 0,'-11'-8'375'16,"-9"-6"-85"-16,-9-1-99 15,-2-1-28-15,-5 2-58 16,1 6-31-16,4 6-53 0,1 8-18 16,12 10-5-16,6 1-6 15,12 11 1-15,3-4 1 16,12 3-2 0,6-2 2-16,4-8 4 0,4-6 3 15,1-11 2-15,2-5 2 16,2-9 1-16,3-4 0 15,-2-4-1-15,1-1 0 0,-4 1-2 16,-1 7 0-16,-3 10 3 16,-4 3 7-1,-6 12 18-15,-7 4 11 16,-11 0 18-16,-4 7 1 16,-13-4-13-16,4 2-8 15,-4-1-20-15,-2-4-54 0,4-5-200 16</inkml:trace>
  <inkml:trace contextRef="#ctx0" brushRef="#br0" timeOffset="-100328.67">6004 12475 493 0,'2'20'269'0,"-8"16"-33"31,-5 7-29-31,-10-1-63 16,-1-4-24-16,-5-5-58 16,-4-8-16-16,-7-15-11 0,0-9-5 0,6-12-41 15,5-10-44-15,14-9-54 16,11-2-12 0,14 0 23-16,10 8 44 0,10 12 71 15,2 6 32-15,1 13 47 16,-7 5 5-16,-4 10-8 31,0 2-12-31,-1 4-27 16,12-4-9-16,6-4-16 15,4-4-9-15,6-10-8 0,0-5-1 16,-2-10 1-16,-1-7 1 16,-8-6 1-16,-8-2 2 15,-9-3-2-15,-11 2-6 16,-15 3-17-16,-5 0-7 15,-20 2-10-15,-6 3 2 0,-5 7 1 16,0 7-2-16,6 16-5 16,9 8-1-16,10 10 4 15,6 5 6-15,9 6 11 16,6 7 6-16,8 9 5 16,0 4 0-16,4-5 3 15,-3-1-2-15,-1-13 4 16,-2-6-1-16,0-14-67 15,0-9-122-15</inkml:trace>
  <inkml:trace contextRef="#ctx0" brushRef="#br0" timeOffset="-100138.26">6455 12501 1177 0,'9'6'401'15,"13"16"-365"-15,11 10-15 0,4 6 10 16,1 8-1-16,-7 6-10 16,-5-1-4-16,-8-3-9 15,-5-9-56 1,1-15-249-16</inkml:trace>
  <inkml:trace contextRef="#ctx0" brushRef="#br0" timeOffset="-99963.58">6815 12566 1060 0,'-14'5'484'0,"-18"3"-221"15,-4 1-73-15,-4 12-102 0,-2-1-26 16,2 8-38 0,1 6-10-16,5 2-11 15,3 3 2-15,6 1-157 16,5-1-153-16</inkml:trace>
  <inkml:trace contextRef="#ctx0" brushRef="#br0" timeOffset="-99768.66">6971 12522 1107 0,'-2'0'459'0,"-3"2"-245"16,-1 7-153-16,6 7-29 16,-4 7-18-16,0 5-7 0,4 6-43 15,-4 2-93 1</inkml:trace>
  <inkml:trace contextRef="#ctx0" brushRef="#br0" timeOffset="-99623.15">6929 12230 1126 0,'-1'-5'476'16,"-4"-5"-266"-16,5 6-166 16,4 6-24-16,0 9-357 15</inkml:trace>
  <inkml:trace contextRef="#ctx0" brushRef="#br0" timeOffset="-99105.95">7177 12419 547 0,'15'-11'202'0,"20"-13"-148"16,6-1-17-16,1-6 13 16,-6-4 9-16,-7-2 12 15,-6-3-10-15,-5-1-1 0,-9 1 3 16,-6 2 9-16,-2 5 6 16,-6 4-3-16,2 13-8 15,1 10-27-15,-7 6-22 16,1 23-30-1,0 7-11-15,2 26-1 0,9 16 5 16,11 27 11-16,-1 6 7 16,2 0 1-16,-8-6 2 15,-11-19 2-15,-5-14 1 0,-6-11 6 16,1-12 5 0,-1-21 9-16,-1-10-8 15,-1-24-73-15,-5-12-67 0,7-13-221 16</inkml:trace>
  <inkml:trace contextRef="#ctx0" brushRef="#br0" timeOffset="-98609.83">7848 12532 543 0,'-4'-5'251'0,"-4"-2"-103"15,-1-1-18-15,-2 3-37 0,-3 4-33 0,5 4-51 32,2 4-13-32,7 2-12 15,7 1 0-15,2 1 6 16,3 1 5-16,2-3 6 0,-3 2 0 0,-4-5 2 16,-3-2-1-16,-6-2-1 15,-4 0 1 1,-8 1-1-1,-4 3 3-15,-3 5 11 16,-2 1 0-16,7 1-3 16,7-2-1-16,9 2-2 15,8-1 3-15,10 0 12 0,2-2 2 0,5-10-3 32,1 0-1-32,-3-8-6 0,4-6-2 15,1-2-3-15,0-6-9 16,4 1-2-16,-8-6-2 15,-2 2 4-15,-5 2 7 16,-11 4 21-16,-1 10 24 16,-8 10 18-16,-5 6 8 15,0 8-9-15,2 7-19 0,5 6-19 16,4 3-7-16,8 2-13 16,2-3-5-16,8-5-58 15,5-4-118-15</inkml:trace>
  <inkml:trace contextRef="#ctx0" brushRef="#br0" timeOffset="-98149.5">8836 12507 847 0,'5'6'318'0,"5"8"-202"16,-2 7-29-16,2 5 19 0,3 5 1 16,2-1-32-16,-2-1-12 15,-3-8-23 1,0-7-6-16,0-12 4 15,-1-4 2-15,5-10-2 16,-6-4-5-16,0-8-16 0,1 0-6 16,-2-3-61-16,2 2-55 15,6 4-195-15</inkml:trace>
  <inkml:trace contextRef="#ctx0" brushRef="#br0" timeOffset="-97848.76">9472 12464 501 0,'-1'18'266'0,"-5"21"-39"16,-4-2-40-16,-8-2-22 15,-2-2-21 1,-7-6-53-16,2-3-19 0,2-13-21 16,-1-7-17-16,8-9-18 0,1-6-16 15,3-7-31-15,2-2-12 16,3-4-11-1,3 2 3-15,8 1 15 0,3 2 7 16,12 14 24-16,-2 4 20 0,2 9 42 16,9 10 16-16,-3 3 15 31,4 2 1-31,2 0-13 16,-1 1-12-16,-3-2-22 15,-4-4-12-15,-4-6-90 16,-3-5-169-16</inkml:trace>
  <inkml:trace contextRef="#ctx0" brushRef="#br0" timeOffset="-97438.95">10265 12347 639 0,'3'-2'372'0,"-3"2"-77"15,2 10-60-15,5 26-101 16,-1 15-30-16,3 19-8 16,-2 6-8-16,-5 13-22 15,4 3-15-15,1 6-29 16,-5-6-8-16,2-21-6 15,-4-14-6-15,-1-21-75 0,-1-8-112 16</inkml:trace>
  <inkml:trace contextRef="#ctx0" brushRef="#br0" timeOffset="-97269.39">10338 12677 855 0,'9'-2'326'16,"7"-5"-211"0,14 1-106-16,12 2-8 0,9 4 8 15,6-1-78 1</inkml:trace>
  <inkml:trace contextRef="#ctx0" brushRef="#br0" timeOffset="-96913.59">10880 12501 735 0,'-22'-18'367'0,"-13"-2"-128"0,5 0-99 15,6 6-36-15,5 13-55 32,6 1-25-32,5 6-28 0,-2 2-9 15,16 10-8-15,3-2 1 16,2 3 10-1,8-2 5-15,-2-7 6 0,5 3 2 16,0-8-2 0,-4-3-4-16,-9-1-4 0,-8-1-6 15,-11 0 0 1,-7 5 4-16,-11-2 3 16,-3 2 6-16,1 3 21 0,2 2 14 0,6 5 24 15,9-1 10 1,7 5 1-1,12-2-7-15,11-1-14 0,5 0-9 16,11-3-16-16,4-5-8 16,10-7-112-16,6-3-164 15</inkml:trace>
  <inkml:trace contextRef="#ctx0" brushRef="#br0" timeOffset="-96114.72">11039 12471 619 0,'-3'-2'265'16,"-2"6"-124"-16,7-1-17 16,-2-3-3-16,15 3-13 0,56 5-39 15,-23-7-10 1,0 0-29-16,-3-1-10 15,-11-2-9-15,-11-2-1 16,-12-2-10-16,-11 0-6 16,-12 3-7-16,-8 2-1 0,-17 6 4 15,-3 3 7 1,-5 6 2-16,1 3 0 0,12 4 0 16,6-1-1-16,18 1-2 15,8-1 0-15,19-2 3 16,7 2 1-16,16-3 2 15,2-7 1-15,-1-5-52 16,5-1-26-16,-4-4-54 0,-4 1-2 16,-5-1 55-1,-9-4 37-15,-12 1 105 16,-6-2 29-16,-8 3 31 16,0 0-4-16,0-1-49 0,0 3-24 0,0 0-29 15,8 0-4 1,20 0-2-16,34 4 0 0,-24-1-3 15,0-3 1 1,0 0 2-16,-2-4-1 0,-13-7-1 16,1 2-2-16,-11-5 3 31,-5 3 4-31,-8-3 0 0,-7-2-1 16,-14-2-4-16,-7-2-4 15,-6 2-5-15,-1 6-4 16,3 8-9-16,-1 5-5 0,7 14-2 15,3 5 0-15,8 9 15 16,7 5 11-16,10 8 20 0,5 4 13 16,4 8-2-16,-3 0 5 31,-7 0-5-31,-1 0-10 0,0-8-6 0,1-9-11 16,5-11-6-16,2-6-55 15</inkml:trace>
  <inkml:trace contextRef="#ctx0" brushRef="#br0" timeOffset="-95755.6">12230 12585 614 0,'-8'7'283'0,"-8"5"-91"0,-7 1-35 16,-8 1-35-16,-3-1-13 15,-5-5-47-15,0-2-14 16,3-7-11-16,5-4-6 16,8-8-7-16,4-2-5 15,10-2-19-15,7 2-11 0,11 0-9 16,5 2-3-16,11 3 11 15,3 3 12-15,-8 12 26 32,-11-1 12-32,1-1 7 0,29 19-2 0,-4 15-16 15,-6 2-10-15,-19-4-11 16,0-2-26-16,-7-6-279 16</inkml:trace>
  <inkml:trace contextRef="#ctx0" brushRef="#br0" timeOffset="-95590.3">12081 12180 1044 0,'-3'-1'451'16,"-3"2"-246"-16,4 5-102 15,2-6-93-15,2 13-6 0,14 45-107 16</inkml:trace>
  <inkml:trace contextRef="#ctx0" brushRef="#br0" timeOffset="-93939.61">12842 12558 668 0,'7'-3'297'0,"6"-3"-117"15,14 4-96-15,10 2-17 16,19 0-9-16,0 2-12 16,2 0-24-16,-6-2-7 15,-18 5-6-15,-5-3-1 16,-15 3-1-16,-6-3-13 15,-8-2-25-15,-9-2-2 16,-15-2-2-16,-6 2 14 0,-13 4 19 16,-1 5 1-16,3 2 4 15,5 8 4-15,14 0 4 16,10 3 2 0,17 6 2-16,7-3 1 0,16 5 1 15,6-7 1-15,6-4-5 16,-1-6-1-16,1-10-1 15,0-3-1-15,-7-12-16 16,4-2-12-16,-7-6-6 16,-6 0-2-16,-6-1 15 15,-2 0 11-15,-9 5 6 16,0 4 2-16,-6 8 7 16,-1 5 4-16,0 6 13 0,-1-5 2 15,0 0-4-15,-2 19-3 16,0 33-14-16,0-32-2 15,3-11-4-15,4-1 2 16,5-8 2-16,4-3-4 0,3-8-15 16,2-6-4-1,7-5-6-15,1 0 2 16,4 6 14-16,-1 2 1 16,-7 11 13-16,-4 0 11 15,-8 13 27-15,-4 7 7 16,-3 8-5-16,-6 6-9 15,3 4-26-15,2-3 6 16,6-4-225-16</inkml:trace>
  <inkml:trace contextRef="#ctx0" brushRef="#br0" timeOffset="-93480.95">14500 12512 817 0,'-9'-3'364'15,"-17"-5"-167"1,-2 2-39-16,-9 6-58 0,-3 3-22 16,6 10-46-16,2 3-16 15,10 5-23-15,10 3-6 16,13 1-1-16,10 2 2 15,16-2 6-15,4-4 4 16,10-6 4-16,0-5 3 0,-5-6 6 16,-6-4 4-1,-15-6 8-15,-7-2 3 0,-14-2-2 16,-7-3-2-16,-14 1-10 16,-4 2-2-16,1-1-53 15,2 1-83-15</inkml:trace>
  <inkml:trace contextRef="#ctx0" brushRef="#br0" timeOffset="-93011.24">14623 12521 623 0,'4'-4'275'0,"4"-1"-105"16,9 4-104-16,0 1 1 0,8 0 0 15,1 2-7 1,3-2-24-16,-3 0-12 16,-7 0-11-16,-6 0 0 0,-13 0-6 15,-5 0-2-15,-10 6 0 16,-7 1 1-1,-6 4 11-15,2 2 2 16,3 2-3-16,8 2-2 0,6 5-4 16,3 0 1-16,7 1 17 15,1-3 3-15,8-6 1 16,8-2 0-16,7-9-9 16,9-4-2-16,3-9-3 15,-3-4-7-15,-3-5-15 16,-1-4-4-16,-5 0 2 15,-5 1 2-15,-6 3 8 0,-5 7 1 16,-5 5 19 0,-4 3 11-16,-2 15 11 0,-3 5 2 15,0 7-19 1,5 6-10-16,3 1-11 16,5 0-26-16</inkml:trace>
  <inkml:trace contextRef="#ctx0" brushRef="#br0" timeOffset="-92624.01">15097 12502 1014 0,'0'3'434'15,"0"1"-191"-15,8 16-169 0,5 8-14 16,10 15 12-1,3 6-2 1,8 12-19-16,-3 4-13 16,-10 1-21-16,-10-2-4 0,-20-13-8 15,-9-10-8-15,-8-14-36 0,0-11-16 16,-3-16-22 0,-1-6 10-16,3-16 35 0,2-3 17 15,9-6 26-15,3-4 9 16,11-6 8-16,4-2 1 15,16-3 9 1,5 0 0-16,5 6 15 16,9 0 11-16,-1 9 6 15,3 4-7-15,-1 6-26 16,-5 1-14-16,-6 9-35 16,-5 2-51-16,-10 2-189 15</inkml:trace>
  <inkml:trace contextRef="#ctx0" brushRef="#br0" timeOffset="-92407.49">15453 12393 1091 0,'-3'0'462'0,"-4"11"-250"15,1 9-63-15,5 17-67 16,2 9 2-16,13 12-18 15,5 3-13-15,-2 10-27 16,-2 0-10-16,-7-1-8 16,-5-4-1-16,-3-20-82 15,0-10-123-15</inkml:trace>
  <inkml:trace contextRef="#ctx0" brushRef="#br0" timeOffset="-92233.66">15479 12652 943 0,'1'-4'394'16,"2"2"-181"-16,9 1-179 0,7 1-26 16,5 2-3-16,2 3-1 0,3 1-61 15,-6-1-89-15</inkml:trace>
  <inkml:trace contextRef="#ctx0" brushRef="#br0" timeOffset="-91931.45">15790 12607 857 0,'1'4'354'0,"3"4"-202"16,-2 4-23-16,-2 3-14 15,0 0-16-15,-4-4-28 16,1-3-16-16,-2-8-13 15,1-4-5-15,0-8-12 16,4 0-18-16,4-6-29 0,5 2-13 16,7-2-8-1,4-2 7-15,7 11 10 0,6 1 1 16,6 10 13-16,-1 6 11 16,-6 6 23-16,-8 2 19 15,-11 4 13-15,-6 3-4 16,-4 2-15-1,2-1-8-15,-4-1-16 0,0-4 1 0,-3-10-110 16,-3-2-98-16</inkml:trace>
  <inkml:trace contextRef="#ctx0" brushRef="#br0" timeOffset="-91766.55">15940 12217 1002 0,'-4'0'460'0,"-1"0"-172"16,5 7-194 0,0 4-44-1,5 9-27-15,-1 4 16 0,2 5-227 0</inkml:trace>
  <inkml:trace contextRef="#ctx0" brushRef="#br0" timeOffset="-91225.44">16977 12565 363 0,'-2'13'219'0,"-7"10"7"15,0 2-51-15,0 5-37 16,-3-4-10-16,4-6-40 16,2-5-24-16,3-12-16 15,3-6-2-15,7-9-8 16,-4-9-2-16,6-3-23 15,3-4-5-15,2-2-2 16,2 5 0-16,7 3 10 16,-5 4 12-16,3 10 13 15,-1 6-3-15,-10 3-15 0,0 6-12 16,-2 6-12-16,1 1-2 16,0 4 2-16,-3-2 3 15,3 4-91-15,-3-2-77 16</inkml:trace>
  <inkml:trace contextRef="#ctx0" brushRef="#br0" timeOffset="-90736.94">17428 12693 511 0,'7'-10'299'16,"6"-8"-50"-16,-7-3-65 15,-6-1-11 1,-2-3-27-16,-2 2-20 0,-10-3-39 15,-1 6-17-15,-10 3-37 16,-3 2-13-16,-1 13-19 16,0 2-8-16,9 10-9 15,0 3-2-15,8 3 0 0,7 3 1 16,5 1 2-16,5 2 4 16,12 1 5-1,5-5 3-15,7-4 3 16,5-5 0-16,4-5-6 0,-5-5-9 15,-6-7-27 1,-3-1-6-16,-12-9 11 0,-4 0 11 16,-7-1 32-1,-2 0 13-15,-8 1 13 16,-1 2 0-16,1 0-2 0,-1 8-9 16,5 8-19-16,-1 4-4 15,3 12-9 1,3 1 2-16,7 4 7 15,4 1 2-15,9-3 9 0,-3-3 3 0,6-2 12 16,0-5 12 0,2-6 8-16,4-3 9 15,-5-11-2-15,0 0-10 16,-9-8-11-16,-7 0-28 0,-9-3-67 16,-3 3-52-1,-6 7-397-15</inkml:trace>
  <inkml:trace contextRef="#ctx0" brushRef="#br0" timeOffset="-90157.28">18416 12565 586 0,'7'-4'320'16,"2"-6"-97"-16,2 9-63 15,-3 1-30-15,-1 14-40 16,0 6-13-16,-7 6-11 15,2 2-3-15,-4-3-20 16,-4-3-8-16,1-8-9 16,-2-6 0-16,5-8 2 15,2-7-2-15,9-8-6 16,3-7-8-16,4-3-9 16,4-1-3-16,4 0-4 15,6 4-1-15,7 7-1 16,-2 5 6-16,-3 10 13 15,-6 3 9-15,-12 13 17 16,-7 5 1-16,-7 9-5 16,-3 1-6-16,-3-1-5 0,-4-3-67 15</inkml:trace>
  <inkml:trace contextRef="#ctx0" brushRef="#br0" timeOffset="-89129.87">1921 13492 717 0,'-6'13'311'0,"-4"6"-137"15,3 26-86-15,3 11-5 0,4 19-8 16,4 9-16-16,5 8-26 16,5-3-9-16,0-19-14 15,2-7-1-15,1-22-25 32,-6-9-26-32,4-9-170 0</inkml:trace>
  <inkml:trace contextRef="#ctx0" brushRef="#br0" timeOffset="-88681.99">1923 13774 813 0,'8'-3'316'0,"14"0"-222"16,6-1-41-16,1 3-37 15,5 1-6-15,1-1-6 0,-3 0-1 16,3-3 1-1,-8-3-1-15,-2-2-3 16,-5-1 0-16,-9 4-3 16,-1 1-3-16,-5 6 2 15,-1 6 2-15,3 5 6 16,1 4 6-16,3 4 11 16,-2-1 2-16,-2-1 2 15,-2-1-1-15,-3-8 1 16,-1-6 8-16,-1-9-1 15,0-8-7-15,0-10-25 0,0-2-10 16,0-7-26-16,2 0 0 16,8 1 8-16,5 1 1 0,8 10 27 15,3 5 13 1,4 10 22 0,-1 2 12-16,-5 6 5 0,-1 3-6 15,-8 7-6-15,0 6-7 16,-6 5-10-16,1 4-5 15,-5 5-9-15,0-3-3 16,3 3-93-16,-2-7-101 16</inkml:trace>
  <inkml:trace contextRef="#ctx0" brushRef="#br0" timeOffset="-88357.93">3002 13619 831 0,'0'4'383'16,"-7"3"-183"-16,-2 1-41 15,-6 7-17-15,-14 4-51 0,1 0-27 16,-13 0-38-16,1-4-9 16,5-7-4-1,7-5-1-15,8-6-14 0,4-4-11 16,4-7-14-16,3-3-7 15,7-4-1 1,3 0 2-16,10-2 3 0,4 6 4 16,5 4 10-16,3 4 5 15,2 17 12-15,2 1 5 16,3 13 9-16,-1 5 5 16,-4 3-5-16,-3 4-4 0,-6 1-26 15,-4 1-95-15</inkml:trace>
  <inkml:trace contextRef="#ctx0" brushRef="#br0" timeOffset="-88183.21">2772 13298 1094 0,'-4'-3'456'16,"0"-3"-291"-16,4 6-95 15,6 7-85 1,6 7-17-16</inkml:trace>
  <inkml:trace contextRef="#ctx0" brushRef="#br0" timeOffset="-87643.69">3134 13457 959 0,'2'-16'348'16,"2"-15"-264"-16,13-1-84 15,8-3-4-15,8-2 16 16,7 3 12-16,5 10 15 15,1 10 2-15,-1 28-6 16,-2 21 2-16,-9 38 14 16,-7 11 11-16,-12 10 0 0,-7-8-9 15,-6-12-21 1,2-7-9-16,1-18-4 16,-5-8-1-16,3-20 2 15,-1-8 6-15,-2-13 9 16,-2-6-2-16,-8-12-35 0,-9-6-26 15,-16-7-40-15,-2 3-18 16,-3 6 9-16,4 7 10 16,11 15 6-16,3 3 10 15,8 11-20-15,4 2-39 16,10 4-192-16</inkml:trace>
  <inkml:trace contextRef="#ctx0" brushRef="#br0" timeOffset="-87319.1">4053 13621 704 0,'-16'16'364'16,"-8"12"-65"-16,-2 2-153 15,-1 1-23-15,-1-7-39 16,-6-5-22-16,1-11-33 15,0-7-25-15,6-10-65 0,5-6-28 16,6-11-25-16,5 1 17 16,8 1 50-16,3-2 25 15,5 8 53-15,4 3 23 16,6 9 29-16,5 7 6 16,12 16-11-16,2 2-6 15,-2 9 2-15,1 2-4 16,-11-1-20-16,-4-2-12 15,-1-3-86-15,2-4-96 0</inkml:trace>
  <inkml:trace contextRef="#ctx0" brushRef="#br0" timeOffset="-86718.9">5194 13531 512 0,'2'0'235'16,"-1"6"-44"-16,1 11-50 0,-9 16-3 0,-7 3 24 15,-8 9-20-15,-7-1-28 16,-2-2-44 0,0-3-22-16,2-13-23 15,4-5-1-15,-1-20-6 16,4-6-16-16,-1-16-35 15,4-5-22-15,5-4-30 16,5 3 1-16,12 4 20 16,3 1 14-16,15 10 22 15,-5 5 12-15,3 14 19 16,3 9 10-16,-4 11 17 16,2 5 2-16,3 2-9 15,2 1-8-15,2-1-8 0,0-5-23 0</inkml:trace>
  <inkml:trace contextRef="#ctx0" brushRef="#br0" timeOffset="-86339.98">5510 13637 582 0,'-8'-4'343'15,"-15"-7"-21"-15,-3 4-115 16,2 7-92-16,-6 6-32 0,0 6-40 16,5 4-17-16,5 9-14 15,11 2 0-15,13 10-10 16,7-3-2-16,13-3-2 16,2-2 1-16,5-12 3 15,0-6 2-15,-6-10 2 16,-3-3 1-16,-7-5-20 15,-4 0-5-15,-7-4 1 16,-2 2 0-16,-4 1 16 16,-5 1 1-16,-3 7-14 15,1 7 2-15,-3 16 9 16,6 11 5-16,4 17 12 16,2 3-1-16,2 2-7 15,-2-3 0-15,4-7-3 16,-1 1 7-16,2-10-175 15</inkml:trace>
  <inkml:trace contextRef="#ctx0" brushRef="#br0" timeOffset="-86011.08">5654 13648 818 0,'-1'-3'399'0,"2"3"-48"0,2 11-280 16,4 5-18-16,-1 13 14 16,1 2 0-16,-5 3-18 15,-2-5-8-15,0-5-17 16,0-7-9-16,5-16-6 16,5-4-5-16,5-14-21 15,3-5-13-15,2-3-8 16,1-2 2-16,0 8 20 0,-3 3 8 15,-2 14 8 1,2 6 9-16,-4 16 16 0,-4 5 6 16,-7 5-1-1,0 1-8-15,-3-2-14 16,1 0-3-16,0-12-79 16,-1-4-89-16</inkml:trace>
  <inkml:trace contextRef="#ctx0" brushRef="#br0" timeOffset="-85835.39">5779 13373 1176 0,'-2'-4'460'0,"-3"-2"-338"16,5 2-65-16,2 8-65 15,6 5-41-15,7 6-158 16,-1 5-238-16</inkml:trace>
  <inkml:trace contextRef="#ctx0" brushRef="#br0" timeOffset="-85680.69">5946 13645 401 0,'9'16'335'0,"8"17"71"0,2-1-85 16,1-3-110-16,-5-6-38 0,2-9-43 16,-5-6-12-1,2-13-19 1,-1-9-14-16,3-11-26 0,-3-6-18 0,-1-4-67 31,0 3-55-31,-8 3-204 0</inkml:trace>
  <inkml:trace contextRef="#ctx0" brushRef="#br0" timeOffset="-85116.85">6477 13563 859 0,'-6'-2'383'15,"-11"-7"-188"-15,2 6-57 0,2 5-78 16,-2 0-26-16,11 8-31 15,4 8-4-15,7 1-2 16,11 3 3-16,4-4 3 16,1-5 2-16,1-5 3 15,-4-2-1-15,-5-3 3 16,-5-2-9-16,-10-2-41 16,-4-5-15-16,-14 2-12 15,-2 0 7-15,-5 3 37 16,4 1 11-16,2 4 3 15,1 4-2-15,11 5 9 16,0 3 5-16,10 5 10 16,7 0 3-16,-1-2-4 0,9-2-1 15,2-5 3 1,5-5 3-16,5-7 2 0,-1-7 1 16,2-8 0-16,-2-5-3 15,-1-5-7-15,-5-3-3 16,-3 2-4-16,-1 1 2 15,-9 4 3-15,-4 6 13 16,-6 7 30-16,-6 4 3 16,-2 9 3-16,2 8-11 15,5 6-26-15,2 5-4 16,10 9-7-16,1-2-2 16,6 3-74-16,0-1 4 0</inkml:trace>
  <inkml:trace contextRef="#ctx0" brushRef="#br0" timeOffset="-84638.55">7360 13596 762 0,'6'-5'330'0,"3"-3"-147"0,13 3-89 16,14 0 1-16,8-2-11 16,10 1-16-1,-2-4-31-15,-5 2-9 0,-10 1-14 16,-11 1 2-16,-13 4-67 16,-6 0-44-16,-8 2-53 15,-7 2-9-15,-11 2 60 16,-1 3 40-16,-3 4 73 0,2 2 17 15,7 8 26 1,5 3 12-16,4 3-10 16,5 0-11-16,6-1-20 15,5-3-12-15,9-5-33 16,4-2-48-16</inkml:trace>
  <inkml:trace contextRef="#ctx0" brushRef="#br0" timeOffset="-84362.1">7942 13681 382 0,'-6'-6'259'0,"-9"-4"24"15,-2 3-118 1,1-1-16-16,0 5-47 16,5 4-32-16,-4 3-47 0,4 7-12 15,2 7-11-15,2 3 0 16,11 3 0-16,-1 0 0 15,14 0 1-15,-1-5 1 16,4-9 9-16,8-3 5 16,-9-15 11-16,4-3 8 15,-6-8 24-15,-11-5 18 0,-11 2 14 16,-9 0-5-16,-7 3-33 16,0 4-23-16,6 5-112 15,5 3-129-15</inkml:trace>
  <inkml:trace contextRef="#ctx0" brushRef="#br0" timeOffset="-83949.17">8550 13529 864 0,'2'1'362'0,"8"13"-199"16,9 8-61-16,23 25-58 16,7 8 5-16,5 15-11 15,1 8-3-15,-27-4-15 16,-1-3 6-16,-11-19-185 15,-4-9-227-15</inkml:trace>
  <inkml:trace contextRef="#ctx0" brushRef="#br0" timeOffset="-83742.5">8874 13575 877 0,'-18'15'350'0,"-17"8"-195"0,-2 14-51 16,-6 4-7 0,-5 10-6-16,-2 5-27 15,3 8-39-15,7-4-12 16,11-8 2-16,7-8-48 16,11-18-138-16,4-5-188 15</inkml:trace>
  <inkml:trace contextRef="#ctx0" brushRef="#br0" timeOffset="-83301.16">9118 13550 472 0,'-10'-1'248'0,"-10"1"-32"16,2 3-127-16,3 8-50 15,6 2-8 1,8 2-10 0,5 1-3-16,11 2 6 15,5-3-1-15,5 0-4 16,-2-5-1-16,-1-3-1 15,-5-5 3-15,-7-3 5 16,-5-1 1-16,-10-2-3 16,-9 2-4-16,-18 1-3 0,-7-3 15 15,-3 7 28 1,1 1 11-16,11 5 14 0,4 3-9 16,10 2-14-16,7 4-7 15,7 3-18-15,9 3-9 0,12 0-12 16,6-2-3-16,7-1-3 15,5-6-1-15,4-9-40 16,-2-6-48-16,-2-12-296 16</inkml:trace>
  <inkml:trace contextRef="#ctx0" brushRef="#br0" timeOffset="-83170.64">9205 13411 686 0,'-4'-7'364'0,"-1"-6"-108"0,-1 2-87 16,2 5-113-16,3 3-45 16,5 8-180-16</inkml:trace>
  <inkml:trace contextRef="#ctx0" brushRef="#br0" timeOffset="-82837.67">9316 13721 625 0,'4'13'335'0,"13"14"-56"16,4-1-72 0,3-9-80-16,8-2-26 15,1-10-55-15,-1-5-16 0,-1-9-14 16,-2-4-2-16,-5-5-3 16,-2-4-1-1,-10-4-2-15,-8 0-4 0,-13-1-7 16,-9 4-4-16,-15 0-2 15,-3 4 0-15,-4 6 4 16,3 5-1-16,11 11-1 16,4 9-2-16,8 9 2 0,3 3 1 15,1 12 9 1,6 3 6-16,4 8 13 0,10 6 6 16,9 0 1-16,-3-3-4 15,1-6-10-15,-4-11-5 16,-3-11-63-16,4-6-96 15</inkml:trace>
  <inkml:trace contextRef="#ctx0" brushRef="#br0" timeOffset="-82580.6">9746 13574 787 0,'0'8'365'0,"-2"3"-139"31,0 11-71-31,-1 7-7 0,4 5-41 0,3 3-34 32,-1 3-49-32,4-3-11 15,-2-7-7-15,6-4 0 16,9-12-52-16,1-5-69 0</inkml:trace>
  <inkml:trace contextRef="#ctx0" brushRef="#br0" timeOffset="-81275.08">10196 13879 898 0,'0'3'479'15,"-2"0"-137"-15,0 1-141 16,1-4-51-16,-1 0-85 16,1 0-30-16,0 0-105 15,0 0 4-15</inkml:trace>
  <inkml:trace contextRef="#ctx0" brushRef="#br0" timeOffset="-80704.67">10866 13313 698 0,'-4'0'352'0,"-10"0"-121"0,3 19-84 15,1 7-29-15,2 27-40 16,8 11-23-16,0 10-18 16,3-1-9-16,3-5-13 0,0-2-3 31,7-15-117-31,-2-11-111 15</inkml:trace>
  <inkml:trace contextRef="#ctx0" brushRef="#br0" timeOffset="-80509.88">11114 13306 810 0,'0'0'389'16,"-1"-1"-160"-16,-5 24-70 15,3 14-43-15,7 23-29 16,4 0-8-16,6 6-27 16,3-2-8-16,-2-5-18 15,-2 0-11-15,3-14-90 0,-8-9-84 16</inkml:trace>
  <inkml:trace contextRef="#ctx0" brushRef="#br0" timeOffset="-80366.59">10856 13648 795 0,'9'1'337'15,"5"-1"-154"-15,18 4-137 16,6 1-6-16,19-3-14 16,6-1-67-16</inkml:trace>
  <inkml:trace contextRef="#ctx0" brushRef="#br0" timeOffset="-80119.37">11852 13530 766 0,'0'7'336'16,"0"8"-146"-16,4 9-102 0,2 5-2 15,0 7-20-15,2 1-19 0,-2 1-20 16,-3 3-26-16,5-7-190 31</inkml:trace>
  <inkml:trace contextRef="#ctx0" brushRef="#br0" timeOffset="-79740.2">12137 13604 475 0,'-8'0'274'0,"-9"-1"-12"0,-10 4-154 16,-6 1-22-16,-3 5-18 0,-3 0-9 15,7 0-22 1,7 5-10-16,9-2-11 15,8 1-3-15,11 2-3 16,10-1 0-16,12 0-5 16,6 1 0-16,13-3-2 0,2-2-3 15,6-3-51-15,-6-4-47 0,-5-4-81 16,-6-7-2-16,-6-8 55 16,0-4 47-16,-8-4 124 15,-2 0 40-15,-8 3 78 16,-8 1 32-16,-4 7 2 15,-5 5-15 1,-4 8-58 0,3 4-28-16,1 11-37 0,-1 4-16 0,6 8-20 31,-4 3-7-31,4 4-9 0,1-1-3 0,1-7-65 16,8-2-69-16</inkml:trace>
  <inkml:trace contextRef="#ctx0" brushRef="#br0" timeOffset="-79592.84">12311 13310 1145 0,'-4'-1'438'0,"-5"2"-297"0,7 8-111 16,2 5-62-16</inkml:trace>
  <inkml:trace contextRef="#ctx0" brushRef="#br0" timeOffset="-79119.15">12578 13588 735 0,'-1'1'356'0,"1"3"-103"0,0 11-111 16,5 7-14-16,6 6-19 0,1 3-16 15,3 0-43-15,-6-4-13 16,-5-8-15-16,2-4-5 15,-3-10 0-15,5-5-1 16,1-9 0-16,1-6 0 16,3-7-6-16,-4-1-1 15,6-4-5-15,-5 2 1 0,2 2-83 16,0 4-59 0,-1 3-323-16</inkml:trace>
  <inkml:trace contextRef="#ctx0" brushRef="#br0" timeOffset="-78834.57">12895 13576 780 0,'8'14'371'0,"6"11"-152"16,-1 5-60-16,3 3-20 16,-3-3-43-16,-8-4-26 0,2-6-37 15,-7-6-12 1,0-12-4-16,7-2-2 0,0-12-30 15,2-3-18 1,2-7-25-16,-1-2-8 16,7-1 21-16,2 0 12 0,3 6 19 15,3 4 9-15,-11 7 21 16,2 7 9-16,-2 10 24 0,-11 3 4 16,8 10-10-1,-8 2-5-15,-4 0-22 0,1 2-8 16,3-3-48-1,0 2-68-15</inkml:trace>
  <inkml:trace contextRef="#ctx0" brushRef="#br0" timeOffset="-78525.85">13500 13580 712 0,'-10'-11'389'0,"-7"-8"-104"16,-3 3-114-16,-3 6-49 15,0 7-64-15,0 4-23 16,1 13-19-16,1 4-3 16,6 6 0-16,5 2 1 15,8 4-2-15,6-3-2 0,11 2-4 16,4-2-1-16,3-8 1 15,-3-4 0-15,-1-11 7 16,-4-4 3 0,-3-9 3-16,-1-6 4 15,-4-1-66-15,-1-6-57 16</inkml:trace>
  <inkml:trace contextRef="#ctx0" brushRef="#br0" timeOffset="-78212.95">13620 13625 576 0,'10'10'354'15,"3"11"-58"-15,-2-4-69 16,-2-1-38-16,-7-7-64 16,-1-1-22-16,-5-8-34 0,-2-3-10 15,7-6-20-15,5-6-15 16,4-5-18-16,-2-3-5 15,2-1-10-15,-3 1-4 16,11 4-3-16,9 3 1 16,5 8 7-16,0 5 4 15,-2 7 10-15,-8 9 7 16,-9 8 32-16,-6 0 16 0,-7 5 20 16,-3 2-1-1,-1 4-27-15,-1 1-14 16,2-4-43-16,1-5-74 0</inkml:trace>
  <inkml:trace contextRef="#ctx0" brushRef="#br0" timeOffset="-77242.19">14629 13544 622 0,'9'5'286'16,"14"0"-100"-1,4-2-67-15,16-2-45 16,0-4-13-16,3-1-32 15,-2-3-10-15,-15-2-19 16,-6-1-12-16,-16-2-19 16,-9 3-7-16,-16 2 5 15,-5 7 7-15,-7 10 12 16,3 3 7-16,4 11 11 16,4 0 8-16,13 6 29 15,4 5 8-15,8-4 8 16,5 0 0-16,8-6-21 15,5-5-6-15,7-10-10 16,2-9-1-16,0-10-24 16,-1-7-20-16,-3-9-19 15,-1-1-8-15,-7-4 14 16,-1 3 19-16,-7 0 14 16,-6 1 5-16,0 12 24 0,-7 7 2 15,1 8 18-15,0 9 6 16,-1 10-3-16,0 1 2 15,-6 3-5-15,6 1-5 16,0-3-13-16,8-3-6 16,-2-7-7-16,-1-5 1 0,3-7 7 15,-7-8-1 1,8-3-4-16,2-4-5 16,-2-4-11-16,1 3-2 0,2 2-4 15,-4 3-1-15,1 6-5 16,0 5-1-16,-1 9 0 15,0 5 2-15,-1 5 6 16,3 1 3-16,0-1 3 16,1-1 1-16,1-7 0 15,-1-2-11-15,2-9-67 16,0-6-59-16,6-7-113 16,1-4-31-16,5-1 42 15,3-3 58-15,0-2 140 16,2 7 91-16,-3 2 130 0,1 9 35 15,-5 10 14-15,-3 2-45 16,-1 11-62-16,0 0-19 0,-5 0-10 16,-4-2 10-1,-7-2-16 1,-3-1-7-16,-3-6-23 0,-5-6-10 16,-6-6-112-16,-3-5-97 15</inkml:trace>
  <inkml:trace contextRef="#ctx0" brushRef="#br0" timeOffset="-76829.54">16365 13349 670 0,'0'0'350'0,"1"10"-60"15,1 15-89-15,1 24-98 0,2 11 8 16,2 13-9-16,0 4-9 16,-3 5-21-16,0 2-12 15,-10-8-38-15,-2-6-8 16,-3-15-61-16,2-14-66 15,7-19-200-15</inkml:trace>
  <inkml:trace contextRef="#ctx0" brushRef="#br0" timeOffset="-76344.09">16459 13676 850 0,'1'-3'326'0,"3"-3"-235"16,7 5-40-16,4 1-39 16,3 0-7-16,6 6-8 15,4 0-2-15,2-4-57 16,2 3-52-16,5-9-146 16,-2-2-71-16,-1-3 62 15,0-1 84-15,-12-3 240 0,-7-2 109 16,-9 1 81-16,-5 3 4 15,-2 4-46-15,-4 3-32 16,1 7-75-16,1 7-32 16,1 3-34-1,2 5 0-15,0-1 2 0,0-3-1 0,-1-7-6 16,-2-2 0 0,1-6 5-16,0-5-2 0,2 5-6 15,0 0-12 1,2-18-13-16,12-33-4 0,0 26-5 15,4 0 0-15,6 1 2 16,3 3 1 0,-2 7 26-16,-2 7 12 0,-9 9 12 15,-2 5 8 1,-4 8-9-16,1 4-6 0,2 8-7 16,-4-3-7-16,0 2-11 15,2-3-4-15,-6-2-57 16,5 1-63-16</inkml:trace>
  <inkml:trace contextRef="#ctx0" brushRef="#br0" timeOffset="-75991.05">17421 13587 962 0,'0'4'372'15,"-3"2"-247"-15,-2-1-46 16,-5 0-17-16,-5 3-9 0,-9 3-20 16,-5-2-8-1,-5-1-11-15,-1-1-1 16,4-7 2-16,2 0-1 0,5-7-4 16,5-3-4-1,6-2-12-15,5-2-6 0,8-2-9 0,3-1 0 16,8 3 0-1,2-4 2-15,4 6 12 16,0 3 9-16,1 5 14 16,-1 7 4-16,1 9 9 15,1 6-3-15,-2 4-2 16,3-1-3-16,-3 4-11 16,0 0-5-16,-5 0-37 15,-5 2-67-15</inkml:trace>
  <inkml:trace contextRef="#ctx0" brushRef="#br0" timeOffset="-75816.8">17258 13280 962 0,'-3'-1'404'0,"0"-2"-190"15,3 7-192-15,0-4-7 16,0 0-415-16</inkml:trace>
  <inkml:trace contextRef="#ctx0" brushRef="#br0" timeOffset="-75292.4">17494 13288 829 0,'13'-20'305'16,"12"-19"-221"-16,8 5-21 15,8 6 38-15,-2 11 20 16,-2 11-11-16,-4 6-10 0,-7 19-48 16,0 9-21-1,1 19-7-15,-2 10 1 0,-2 11 6 16,-2 1 2-1,-4-4-2-15,-1-9-3 16,-3-17-11-16,-3-9-4 16,-4-14-3-16,-1-6-1 15,-5-10-21-15,0-3-20 0,-6-10-24 16,-6-2-9-16,-6-5 13 16,-7 1 13-1,-8 10 17-15,-2 8 18 16,-3 11 19-16,2 8 6 0,4 4 7 15,2-2-10-15,16 2-15 16,5-6-12-16,15-7-108 16,14-6-152-16</inkml:trace>
  <inkml:trace contextRef="#ctx0" brushRef="#br0" timeOffset="-74974.25">18357 13510 660 0,'-4'10'307'0,"-12"1"-64"16,-2 7-83-1,-3 2 0 1,-4-2-11-16,-5-1-53 16,2-1-23-16,-2-7-34 0,0-3-10 15,8-6-5-15,1-3-1 16,6-8-23-16,5-2-11 15,3-2-26-15,4-3-9 0,4-2-1 16,10 1-2-16,3 2 10 16,4 3 8-1,7 9 26-15,0 7 15 0,0 11 25 16,2 6 8 0,-6 4-1-16,3-2-4 15,-3 4-17-15,-2-5-7 0,0 0-26 16,1-5-82-16</inkml:trace>
  <inkml:trace contextRef="#ctx0" brushRef="#br0" timeOffset="-74765.42">18510 13550 781 0,'10'0'436'16,"2"-1"-121"-16,6 10-118 15,-4 3-45-15,4 8-72 16,4 5-9-16,-7 0-5 15,-2-2 0-15,-18-6-2 16,-4-3-7-16,-14-8-14 16,5 0-9-16,-3-4-14 15,-1-4-4-15,7-2-86 0,1-1-69 16</inkml:trace>
  <inkml:trace contextRef="#ctx0" brushRef="#br0" timeOffset="-73418.1">2185 14802 535 0,'-10'-5'251'16,"-16"-3"-87"-16,2 0-15 16,6 7-28-16,-3 2-29 15,8 10-49-15,-2 3-21 16,4 5-18-16,6 1-4 16,6 1-5-16,10-1-1 15,5-3 2-15,0-3 1 16,13-6 6-16,-5-2 2 0,-2-6 6 15,-3-3 2-15,-15-2 3 16,-3 0-4-16,-6 4-8 16,-14 0-3-16,-4 8-2 15,-1 5 3-15,-6 2 13 16,9 8 8-16,4 0 20 16,2 1 10-16,10-1 3 15,3-4-5-15,7 2-14 16,7-3-11-16,10-2-6 15,8-3-1-15,6-12-3 0,-2-5-1 16,3-4-1 0,-2-4-2-16,-5-3-2 15,0-6-1-15,-6-3-3 16,-2 1 1-16,-9-4 3 16,-1 2 2-16,-9 4 1 15,-3 1 2-15,-1 12 10 0,-1 9 0 16,2 14-2-16,2 2-3 15,3 11-15 1,1-2-1-16,2 5-3 0,0 1 0 16,0-5-75-16,-3 1-72 15</inkml:trace>
  <inkml:trace contextRef="#ctx0" brushRef="#br0" timeOffset="-73248.06">2336 14576 1029 0,'-3'-1'392'16,"-7"-3"-268"-16,8 5-123 16,2 5-76-16</inkml:trace>
  <inkml:trace contextRef="#ctx0" brushRef="#br0" timeOffset="-73036.13">2497 14848 806 0,'12'30'405'15,"10"23"-130"-15,-5-5-116 16,3-5-41-16,-3-11-44 16,2-8-17-1,0-12 0-15,2-4 14 0,-3-15 9 16,0-6-4-16,-1-6-25 15,0-5-21 1,-1-6-31-16,-3-3-40 0,-3-1-140 0,0 0-128 31</inkml:trace>
  <inkml:trace contextRef="#ctx0" brushRef="#br0" timeOffset="-72567.94">3105 14954 888 0,'-5'15'383'0,"-6"17"-182"15,-5-1-43-15,0-4-46 16,-5-4-25-16,2-6-44 16,-1-7-11-16,2-11-17 15,5-6-16-15,-2-11-30 16,4-6-14-16,7-6-18 15,4-5 3-15,10 1 11 16,0-3 5-16,8 13 38 16,-2 6 17-16,0 21 34 0,1 9 16 15,2 18 8 1,4 4 5-16,-4-3 0 0,7 2-6 16,0-9-18-16,-1-3-10 15,4-5-22-15,-3-5-7 16,-6-8-3-16,2-6 1 15,-2-12-9-15,0-4-8 16,-2-6-9-16,-4-4-3 16,0-2 4-16,-5-4 7 15,-2 7 7-15,-1 9 2 0,-6 11 18 16,1 10 6-16,-1 14 17 16,-1 3 13-16,1 11 6 15,2 1 4-15,5-1-13 16,2-1-10-16,-1-5-24 15,1-3-9-15,-3-4-142 16</inkml:trace>
  <inkml:trace contextRef="#ctx0" brushRef="#br0" timeOffset="-71625.68">4479 14852 480 0,'-6'-5'236'16,"-11"-6"-56"-1,-4 3-28-15,-7 0-19 16,-4 4-14-16,4 5-45 0,1 3-21 16,13 8-31-16,5 5-12 0,13 3-8 15,1 2-2 1,16 2-1 0,6-2 0-16,1-11 1 0,4-2 2 15,-8-10 4-15,-4 0 3 16,-5-1-9-16,-6-3-7 15,-13 2-12-15,-6-2-5 16,-8 7 7-16,-2 10 6 16,0 5 12-16,-2 2 10 15,3-1 11-15,5 3 2 0,9-3 3 16,9 4-3-16,13-1-3 16,1-11 0-16,2-10 0 31,-11 0-1-31,2 0-2 0,25-9-1 0,-1-15-5 15,1 2-2-15,-21 0-7 16,0-4-7-16,-6 3-5 16,-6-5-1-16,-3 7 3 15,-3 5 4-15,-2 11-4 16,0 5 0-16,3 14 7 16,2 9 4-16,2 6 15 15,6 9 6-15,9-3-2 0,6-3 0 16,9-4 1-16,2-14 2 15,4-8 15-15,0-6 12 16,1-13 13-16,-7-1 1 16,-5-9-7-16,-6-5-10 15,-12-3-17-15,-1-4-5 16,-13-3-81-16,-4 4-54 16,1 5-178-16</inkml:trace>
  <inkml:trace contextRef="#ctx0" brushRef="#br0" timeOffset="-71251.77">5073 15014 952 0,'-1'7'419'0,"-2"16"-219"15,3-4-46-15,10-1-63 0,-1 1-31 16,11-8-30-16,1-2-3 15,7-9-6-15,2-6-2 16,2-9 0-16,1-4-4 16,-5-7-5-16,-1-6-3 15,-11-12-8-15,-5-8-2 16,-16-11-10 0,-14-6-2-16,-19-2 5 0,-12 2 5 0,-16-1 22 15,3 10 5-15,6 17 14 16,10 14 2-16,13 28-7 15,4 5-4-15,12 16-15 16,8 8-4-16,18 9 2 16,12 4 2-16,17 4 3 31,11-1-3-31,15-5-7 0,12-1-7 16,11-5-155-16</inkml:trace>
  <inkml:trace contextRef="#ctx0" brushRef="#br0" timeOffset="-70801.16">5490 14874 920 0,'-4'6'374'0,"4"14"-222"0,-6 0-42 0,4 10-28 0,4 0 2 16,1-2-11-1,10 0-5-15,10-8-9 16,2-1-4 0,8-13-5-16,-1-4-1 15,-1-5-5-15,0-11-7 16,-5 0-7-16,-7-10-5 15,-7-6-14-15,-6-1-33 16,-10-10-128-16,-6 2-89 0,-6-3-320 16</inkml:trace>
  <inkml:trace contextRef="#ctx0" brushRef="#br0" timeOffset="-70701.71">5627 14696 576 0,'-1'-3'283'0,"-1"-2"-106"15,1 1-40-15,0 4-151 16</inkml:trace>
  <inkml:trace contextRef="#ctx0" brushRef="#br0" timeOffset="-70394.92">5566 14571 1115 0,'-2'-5'513'0,"0"4"-256"16,2 6-80-16,-1-5-107 15,-2 15-41-15,0 52-43 0,5-22 164 16</inkml:trace>
  <inkml:trace contextRef="#ctx0" brushRef="#br0" timeOffset="-69462.14">6015 14940 636 0,'2'-1'386'15,"-2"-3"-9"-15,0 11-220 16,-1-7-36-16,1 15-42 16,2 51-4-16,8-18-32 15,0 8-7-15,3 8-11 0,-2 3-8 16,-5-2-6-16,-3-4-2 16,-7-15-3-16,-8-8-3 15,-2-14-37-15,2-4-31 16,0-18-49-16,2-5-25 15,-2-20-4-15,3-14 17 16,2-15 47-16,12-12 26 0,10-4 53 16,5 3 24-1,12 7 31-15,-4 10 19 0,8 12 7 16,-4 6-7-16,1 8-26 16,-3 6-17-16,0 9-17 15,-3 2-5-15,-5 5-3 16,4 3-2-16,-5 0-2 15,1 4-1-15,1 1 0 16,-3 3 0-16,2-2 3 16,-1-4 2-16,4 1 2 15,0-1 2-15,-1-6 1 0,-4-3 1 16,-6-6 4-16,-2-2 1 16,-11-4-2-16,-4-2-1 15,-9-1-6-15,-10-6-2 16,-5 3-4-1,2 1-1-15,-3 6-7 0,9 11-5 16,1 8-5 0,5 14 0-16,9 15 11 15,0 2 14-15,5 12 20 16,-1-1 7-16,2 7 11 0,5 7-7 16,0 1-11-16,6 1-6 0,-13-11-14 15,2-8 3-15,2-16-109 16,1-6-93-16</inkml:trace>
  <inkml:trace contextRef="#ctx0" brushRef="#br0" timeOffset="-69127.4">6935 14916 743 0,'-5'14'386'16,"-4"12"-132"-16,-4 1-75 0,-2-1-38 0,-4 0-66 31,0-6-27-31,-4-2-24 16,2-9-2-16,3-8-6 0,0-6-12 16,4-7-23-1,-1-2-9-15,4-2-6 16,6 1 3-16,7-5 8 0,7 1 1 15,11-1 4 1,2 5 12-16,2 9 19 16,-1 12 11-16,3 12 12 15,-2 4-3-15,-6 7-6 0,0-2-6 16,-8-1-11-16,2 1-10 16,3-1-159-16</inkml:trace>
  <inkml:trace contextRef="#ctx0" brushRef="#br0" timeOffset="-68900.97">7016 14742 1214 0,'-2'4'458'0,"2"14"-331"15,5 8-50-15,5 27-8 16,8 5 1-16,4 9-9 15,-1 3-4-15,-2 0-23 16,-3 5-12-16,-7 1-11 16,-1 2-4-16,-5-8-13 15,-2-12-77-15,0-26-200 16</inkml:trace>
  <inkml:trace contextRef="#ctx0" brushRef="#br0" timeOffset="-68730.51">7142 15077 993 0,'5'-1'383'16,"11"-5"-243"-16,6 4-64 0,15 7-33 16,3-2-5-16,-3 1-51 15,-3-2-74 1</inkml:trace>
  <inkml:trace contextRef="#ctx0" brushRef="#br0" timeOffset="-68541.79">7372 14792 1055 0,'-4'6'452'0,"0"15"-239"15,3 14-47-15,1 16-57 16,6 8-14-16,4 2-30 0,-5-3-12 15,5 3-23-15,-7-3-8 16,6 1-11-16,6-2-4 16,-3-15-52-1,1-10-72-15</inkml:trace>
  <inkml:trace contextRef="#ctx0" brushRef="#br0" timeOffset="-68355.73">7418 15018 894 0,'3'-1'382'15,"3"0"-163"-15,9 2-146 16,5 0-3-16,7 2-24 16,6-3-21-16,-1-3-82 15,-3 5-93-15</inkml:trace>
  <inkml:trace contextRef="#ctx0" brushRef="#br0" timeOffset="-68085.67">7738 14962 581 0,'3'6'396'15,"6"11"61"-15,1 4-170 16,-2-2-98-16,0 2-31 16,-3-7-63-1,-3-4-30-15,3-5-33 0,-3-3-9 0,1-11-11 16,-1 0-4-16,1-12-11 31,8-4-4-31,1-3-4 0,5-3-1 16,1 4 0-1,-1 4 3-15,-1 12 5 16,2 7 4-16,0 17 19 16,-7 9 12-16,-5 8 16 15,-2 2 6-15,-3 3-10 16,5-4-9-16,1 0-26 0,0-6-67 15</inkml:trace>
  <inkml:trace contextRef="#ctx0" brushRef="#br0" timeOffset="-67467.71">9106 14908 554 0,'-13'-11'312'15,"-9"-4"-65"-15,-7 5-53 16,-2 3-20-16,0 8-53 16,5 5-39-16,6 6-47 15,7 4-8-15,13 11-4 16,5 7 2-16,17 2 1 15,5-5-3-15,14-7-11 16,4-7-3-16,4-8 0 16,0-6 1-16,-5-13 5 15,-10-5 2-15,-15-13 3 16,-9-3-2-16,-22-8-12 16,-8 1-5-16,-24 4-8 15,-7 4-7-15,-2 8-54 0,7 5-62 16,15 10-216-16</inkml:trace>
  <inkml:trace contextRef="#ctx0" brushRef="#br0" timeOffset="-67207.64">9296 14729 699 0,'0'0'432'16,"0"2"17"-16,0 12-256 16,2 10-51-16,7 26-40 15,3 9-20 1,6 11-30-16,-4 0-10 0,-7-3-14 0,-2-1-10 16,1 2-11-16,-5-3-2 15,7-2-14 1,4-5-43-16,-6-16-154 15,6-7-89-15</inkml:trace>
  <inkml:trace contextRef="#ctx0" brushRef="#br0" timeOffset="-67016.08">9366 15050 1130 0,'5'0'428'0,"1"0"-296"32,7 0-52-32,12 2-30 15,7 1-6-15,13 4-24 0,7-1-22 16,-3-4 48-16</inkml:trace>
  <inkml:trace contextRef="#ctx0" brushRef="#br0" timeOffset="-66526.42">10015 14884 838 0,'-3'2'378'16,"-8"6"-157"-16,-6 5-38 15,-10 5-55 1,-5 0-25-16,-2 1-53 0,-3-5-17 16,8-5-11-16,-4-10-3 15,4-12-4-15,7-4-4 16,3-9-13-16,8 2-8 16,11-1-11-16,2 2-2 15,9 0 4-15,9 7 9 16,3 12 28-16,0 9 12 15,3 22 18-15,-3 7 0 0,0 7-14 16,6 6-6 0,1-7-17-16,0-2 15 0,2-13-163 15,-2-7-160-15</inkml:trace>
  <inkml:trace contextRef="#ctx0" brushRef="#br0" timeOffset="-66196.45">9983 14632 677 0,'12'-9'331'0,"13"-7"-85"0,5 4-60 16,2 13-35-16,3 5-14 0,0 18-21 31,2 9-9-31,-8 16-14 0,-1 12-6 0,-6 3-32 16,-3 0-13-1,4-9-22-15,-5-13-6 0,-7-14-4 16,3-11 2 0,-5-12-58-16,-3-5-35 0,-2-7-64 15,-14-10-30-15,-13-12 30 16,3 1 29 0,-12 4 60-16,-3 10 32 0,-6 17 40 15,-7 6 6-15,3 10 3 16,8 4-6-16,12-4-30 15,7-1-102-15</inkml:trace>
  <inkml:trace contextRef="#ctx0" brushRef="#br0" timeOffset="-65869.45">10734 14907 976 0,'-2'12'420'0,"-1"17"-224"16,-11-2-31-16,0-2-67 0,-6-5-31 0,-9-9-42 31,1-4-6-31,-3-9-44 16,1-5-30-16,2-9-48 15,2-9-14-15,7-5 29 16,4-2 24-16,15 3 32 15,7 6 9-15,11 5 16 0,5 9 13 16,2 10 37-16,4 11 22 16,2 16 26-16,-2 4 1 15,-2 8-12-15,1-2-17 16,-8-4-35-16,-3-4-6 16,-10-10-116-16,-4-4-122 0</inkml:trace>
  <inkml:trace contextRef="#ctx0" brushRef="#br0" timeOffset="-65702.61">10585 14533 1153 0,'0'7'505'15,"-4"-4"-216"-15,9 14-218 0,1 1-42 16,6 5-7-16,5 5-52 15</inkml:trace>
  <inkml:trace contextRef="#ctx0" brushRef="#br0" timeOffset="-64828.5">11678 14713 708 0,'-15'-2'325'0,"-20"0"-148"15,-2 4-28-15,14 3-62 32,2 1-34-32,18 3-44 0,5 1-8 15,16-4-1-15,9 4-1 0,7-6 4 32,4-1 1-32,-9-3 1 0,-6-3-1 0,-12 1 0 15,-11-1-4-15,-2 1-9 16,-5 2-3-16,6 0 0 15,-3 0 3 1,-27 14 10-16,-25 17 9 0,31-8 9 16,7 3 2-1,13 3 6-15,5 1-4 16,9-3-6-16,10-1-1 16,10-9-5-16,-3-4-1 0,4-15 1 15,-1-6 0 1,0-11-53-16,0-5-23 0,-4-6-5 15,2-2-1-15,-9 1 51 16,0 3 21-16,-7 11 12 16,-8 8 14-16,-3 14 43 15,0 4 10-15,-3 9 4 16,2 5-11-16,-3 6-41 16,0-2-11-16,-3-9-11 15,1-3-2-15,2-10 3 16,0-5 1-16,4-4-4 15,0 3-2-15,0 0-7 16,1-24-2-16,13-36 1 16,0 28 2-16,7 6-1 0,-3 4 0 15,2 11 1-15,-4 7 2 16,-2 9 10-16,-4 6 5 16,-2 12 4-16,1 2 0 15,-1 12-5-15,-3 2-5 16,0-1-4-16,-2 2-45 0,-1-12-161 15</inkml:trace>
  <inkml:trace contextRef="#ctx0" brushRef="#br0" timeOffset="-64649.92">12213 14733 1003 0,'-6'0'482'0,"2"6"-167"15,-1 11-87-15,-5 13-108 16,10 5-19-16,0 9-48 16,4-1-17-16,6-8-39 15,0-2-86-15</inkml:trace>
  <inkml:trace contextRef="#ctx0" brushRef="#br0" timeOffset="-64052.4">12369 14706 666 0,'-1'-1'311'16,"0"1"-110"-1,5 0-49-15,-4 0-55 0,17 1-14 0,52 4-37 31,-20-5-16-31,0-5-16 0,2-1-5 16,-17-5-4 0,-6 0-3-16,-18 3-12 0,-6 1-8 15,-13 7-4-15,-6 4 0 0,-13 6 12 16,-7 5 7-16,5 11 9 16,-2 0 6-1,13 7 4-15,9 2 1 0,15 0-5 16,9-1-3-1,13-6-1-15,9-6-26 16,0-19-83-16,3-5-45 0,6-11-161 16</inkml:trace>
  <inkml:trace contextRef="#ctx0" brushRef="#br0" timeOffset="-63799.1">12983 14817 502 0,'9'3'296'16,"6"12"7"-1,-8 8-61-15,-15 7-82 0,-8 1-15 0,-10-3-71 31,-5-5-28-31,-3-11-40 0,0-8-19 0,3-14-20 16,3-11-8-16,5-11-12 16,0-5 6-16,14-4-3 31,0 5 4-31,11 4 16 0,12 7 9 16,-1 11 39-1,6 6 16-15,2 15 39 16,1 9 15-16,4 14-5 15,2 7-9-15,2 3-33 16,1 1-12-16,-2-7-4 0,1 0-61 16,-5-17-218-16</inkml:trace>
  <inkml:trace contextRef="#ctx0" brushRef="#br0" timeOffset="-63610.65">13166 14733 1068 0,'7'9'449'0,"7"10"-245"16,3 9-31-16,14 18-33 15,3 7-13-15,8 8-41 16,3-1-19-16,-10-9-34 16,-4-4-40-16,-8-12-143 15,-7-5-79-15</inkml:trace>
  <inkml:trace contextRef="#ctx0" brushRef="#br0" timeOffset="-63420.76">13477 14743 914 0,'-18'0'469'16,"-27"8"-123"-16,1 7-133 15,-5 16-86-15,2 9-20 16,0 17-16-16,-1 1-10 15,-5 5-26-15,-10-4-16 16,6-5-20-16,2-2-54 0,19-12-151 16</inkml:trace>
  <inkml:trace contextRef="#ctx0" brushRef="#br0" timeOffset="-62936.26">13639 14773 656 0,'-7'-1'405'0,"1"3"-36"15,-5 3-164-15,-3 6-39 16,6 10-59-16,-2 1-20 0,17 8-21 16,1-1-12-1,7-4-12-15,8-1-6 0,4-11-12 16,3-9-3-16,0-8-8 0,-1-12-1 16,-6-11-3-1,-2-2 0-15,-10-6-9 16,-7 2-20-16,-9 6-62 0,-5 0-42 15,0 14-98 1,2 4-89-16</inkml:trace>
  <inkml:trace contextRef="#ctx0" brushRef="#br0" timeOffset="-62721.16">13880 14786 1001 0,'2'1'461'0,"6"10"-206"15,1 9-44-15,10 9-66 16,0 3-32-16,6 0-39 16,0-4-18-16,-1-6-26 15,3-5-6-15,-9-17-3 0,2-3 1 16,-3-14-2-16,-4-3-1 16,-1-3-8-1,0-5-4-15,-4 1-30 0,-2-1-44 16,-3 3-154-16,1 5-289 15</inkml:trace>
  <inkml:trace contextRef="#ctx0" brushRef="#br0" timeOffset="-62389.13">14468 14860 432 0,'2'-10'269'16,"0"-7"-21"-16,-3-4-49 15,-5-1-7-15,-7 3-13 16,-7-3-15-16,-8 7-38 0,-1 3-18 16,1 8-41-1,0 5-18-15,6 7-19 0,6 6-7 16,6 2-5-16,0 0-1 15,13 9 2-15,6-1 0 16,10 4 1-16,11 1 0 16,3-9-6-16,0-5-2 15,-1-7-6-15,-2-5 0 0,-4-9-72 16,-5-3-65 0</inkml:trace>
  <inkml:trace contextRef="#ctx0" brushRef="#br0" timeOffset="-62243.43">14441 14518 949 0,'-3'-5'458'0,"-4"0"-183"15,2 2-73-15,3 8-117 16,2 8-34-16,1 5-21 16,4 2-70-16</inkml:trace>
  <inkml:trace contextRef="#ctx0" brushRef="#br0" timeOffset="-61872.04">14656 14593 425 0,'2'0'295'16,"4"7"52"-16,-1 7-66 15,-3 13-73-15,-1 14-25 0,5 16-42 16,0 11-13-16,5 11-25 16,1-2-15-1,0-10-45-15,-2-7-19 16,3-9-11-16,-5-8-44 0,-6-10-129 16,3-7-69-16</inkml:trace>
  <inkml:trace contextRef="#ctx0" brushRef="#br0" timeOffset="-61706.26">14732 14894 721 0,'12'-1'300'15,"8"-2"-150"-15,13 0-124 0,5 1-9 16,6-2-94-16,0 1-225 15</inkml:trace>
  <inkml:trace contextRef="#ctx0" brushRef="#br0" timeOffset="-61106.61">15231 14731 457 0,'0'-7'257'15,"-5"-11"-24"-15,-6 2-30 16,-11 1-33-16,-1 1-24 0,-8 7-57 15,4 3-20-15,8 7-38 16,-1 2-9-16,12 5-1 16,3 3 4-16,3-1 0 15,8 3-2-15,3 1-6 16,9 1-5-16,4-4-4 16,-6-2-1-16,11-4-2 15,-10-5-2-15,-1-2-18 16,1-1-11-16,-20-5-27 0,1 0-5 15,-13 1 18 1,-2 0 10-16,0 3 27 16,-2 3 4-16,3 5 14 0,4 2 15 15,5 7 24-15,3 2 9 16,9 5 1-16,0 3-8 16,9-3-17-16,2-1-6 15,1-8-11 1,5-4-7-16,7-7-7 0,2-3-6 0,7-6-72 31,0-5-44-31,-3-6-59 0,-6-3-2 0,-6-3 72 16,-4 0 43-16,-6-4 80 15,-5 0 32-15,-1 2 46 16,-1 4 17 0,-4 8 6-16,3 6-15 0,-3 9-32 15,0 5-13-15,2 10-21 16,2 7-3-1,5 7-8-15,-2 4-2 0,5-1-5 16,-1-4-3-16,-2-8 7 16,1-10 13-16,-1-11 6 0,0-6 0 15,-3-13-13 1,3-3-14-16,2-3-12 16,-3-2-9-16,0 5-80 15,-1 3-59-15,-3 0-181 16</inkml:trace>
  <inkml:trace contextRef="#ctx0" brushRef="#br0" timeOffset="-60776.71">15715 14654 772 0,'2'9'432'15,"3"5"-70"-15,4 14-156 16,2 2-14-16,0 0-54 0,-3-1-28 15,1-7-48-15,-2-6-22 16,-4-9-19-16,-1-7-4 16,0-7-11-16,3-6-18 15,3-8-50-15,1 0-22 16,2-2-33-16,1 2 7 16,3 2 36-16,3 2 19 0,1 8 41 15,1 3 25 1,-1 8 35-16,0 7 20 0,-5 9 30 15,-6 6-1-15,-6 9-20 16,-1 2-16-16,-3 2-31 16,1-2-14-16,-2-6-73 15,0-3 504-15</inkml:trace>
  <inkml:trace contextRef="#ctx0" brushRef="#br0" timeOffset="-60053.34">16694 14508 889 0,'8'7'436'16,"6"3"-153"-16,2 15-116 15,2 11-23-15,-3 6-39 16,-2 1-22-16,-12 0-27 0,-2-10-9 16,-10-6-23-16,-2-2-8 15,2-12-6-15,2-4-10 16,9-13-32 0,3-10-20-16,7-10-44 15,4-1-22-15,2-2-3 0,3 1-1 16,6 3-11-1,2-1-2-15,3 3 4 0,-3 3 18 0,-8 6 57 16,-5 2 41-16,-16 10 54 16,-6 5 15-16,-7 2 25 31,-2 8 5-31,6 2 2 16,3 2-1-16,10 4-7 0,8 2-5 15,7-3-16-15,3-3-9 16,3-6-18-16,2-6-5 15,-4-8-8-15,1-4-4 16,-3-7-6-16,0-4-7 16,3-3-7-16,-4-4-1 15,-2-3 2-15,-2 2 6 0,-8 2 3 0,1 5 7 32,-7 7 24-32,-4 6 6 0,2 11 13 0,-4 7-1 15,9 12-15-15,0 4-2 16,4 4-7-16,4-1-4 15,0-6-10-15,1-2-2 16,-5-9-73-16,-1-5-67 16</inkml:trace>
  <inkml:trace contextRef="#ctx0" brushRef="#br0" timeOffset="-59879.55">17080 14347 957 0,'-2'-9'479'15,"-3"-9"-155"-15,9 11-175 0,-2 1-52 16,4 6-65-16,-2 9-46 16</inkml:trace>
  <inkml:trace contextRef="#ctx0" brushRef="#br0" timeOffset="-59482.16">17240 14614 591 0,'8'6'377'0,"6"11"-16"16,2 6-156-16,5 3-33 15,3 8-47-15,3-5-19 16,-2-10-43-16,-1-4-13 16,-2-14-18-16,-6-6-5 15,3-10-3-15,-3-6-3 16,-3-7-6-16,-1-1-26 16,-1 1-108-16,-9-1-93 15</inkml:trace>
  <inkml:trace contextRef="#ctx0" brushRef="#br0" timeOffset="-58989.33">17647 14576 673 0,'7'3'375'0,"11"9"-38"16,-2 2-115 0,0 7-80-16,-1 3-32 0,-7-1-51 15,-2-3-13 1,-4-1-17-16,-4-7-6 16,-2-7-7-16,2-5-8 0,1-8-28 15,2-6-10 1,8-4-27-16,4-5-6 0,6-2 22 15,7 1 5-15,3 2 22 16,-1 6 8 0,1 7 31-16,-2 7 18 0,-8 6 28 0,-4 8 11 0,-8 7-7 31,-1 6-12-31,1 5-24 16,-5 0-10-16,3 0-28 15,-8-4-58-15</inkml:trace>
  <inkml:trace contextRef="#ctx0" brushRef="#br0" timeOffset="-58647.68">18340 14572 727 0,'-8'-6'328'16,"-12"-10"-152"-16,0 11-36 16,-2 3-57-16,-1 2-20 15,4 10-16-15,2 0-2 0,4 5 11 16,6 1 1-16,11 7-12 16,6 1-6-16,10-1-17 15,5 1-6-15,6-8-5 16,-1-6-2-16,-4-5-1 15,-6-5 1-15,-17-5-2 16,-8-4 0-16,-21-5-1 16,-5 4-3-16,-10-1 1 15,4 2-17-15,14 3-136 16</inkml:trace>
  <inkml:trace contextRef="#ctx0" brushRef="#br0" timeOffset="-58267.03">18464 14573 816 0,'5'4'402'0,"6"4"-106"16,-4 2-61-16,-4 10-60 15,-1 2-27-15,-2 3-57 16,-1 1-19-16,1-6-28 15,-1-2-11-15,-2-10-14 16,1-5-3-16,-1-6-4 16,2-7-2-1,7-3-3-15,-1-7-3 0,11-1-3 16,-1-4 0-16,10 2-2 16,0 0-4-16,4 3-3 15,4 7 1-15,-5 5 2 16,1 11 4-16,-12 8 3 15,-3 8 6-15,-7 11 17 0,-5 1 11 16,-2 9 11-16,0 1-3 16,-1-3-15-1,0-3-10-15,1-8-40 16,0-5-55-16</inkml:trace>
  <inkml:trace contextRef="#ctx0" brushRef="#br0" timeOffset="-56566.37">1916 15987 681 0,'0'-9'352'15,"2"-8"-80"-15,0 9-50 0,-2 11-87 16,1 14-35-16,1 18-61 16,4 7-13-16,8 24-3 0,-3 3-5 15,-1 16-8 1,-3 0-2-16,-4-9-1 15,4-7-6 1,1-24-179-16</inkml:trace>
  <inkml:trace contextRef="#ctx0" brushRef="#br0" timeOffset="-56391.09">2047 16212 927 0,'9'0'338'0,"12"-2"-280"15,2-1-26-15,10 3-49 16,2-1-85-16</inkml:trace>
  <inkml:trace contextRef="#ctx0" brushRef="#br0" timeOffset="-56018.86">2484 15964 936 0,'-19'-7'387'0,"-18"-4"-247"16,6 6-56-1,9 8-67-15,8 8-21 0,12 6-9 16,4 1 1-16,16 4 10 15,2-3 4-15,12-1 2 16,-1-4 0-16,-2-5 2 16,-4-2-1-16,-14-8-8 15,-4 0-8-15,-11-5-20 16,-3-1-4-16,-10 5 7 16,-7-1 6-16,-3 9 32 15,-4 2 15-15,8 5 39 16,3 4 20-16,14 3 13 0,6 5 8 15,14 2-8-15,5 0-10 16,7-6-19-16,3-5-15 16,3-5-28-16,-2-6-5 15,-1-6-104 1,4-4 292-16</inkml:trace>
  <inkml:trace contextRef="#ctx0" brushRef="#br0" timeOffset="-55430.15">3581 15945 777 0,'-14'4'357'0,"-6"5"-171"16,-7 11-64-16,6 5-27 15,2 5-49-15,4 9-17 16,11 4-18-16,4 3 4 16,16-1 8-16,5-8 4 15,3-15 1-15,3-10-4 16,4-14 0-16,-4-8-1 0,-8-10 2 16,-3-4 1-1,-17-6-2-15,-7 3-3 0,-13 4-9 16,-8 3-5-16,-5 2-7 15,-2 3-1-15,8 4-67 16,1-1-48-16,12 11-171 16</inkml:trace>
  <inkml:trace contextRef="#ctx0" brushRef="#br0" timeOffset="-55281.04">3601 16032 498 0,'22'1'306'0,"27"0"-16"0,7 0-77 15,5 2-93-15,-6-3-38 16,-9-5-51-16,-9 1-49 16,-13-1-158-16,-2 2-211 15</inkml:trace>
  <inkml:trace contextRef="#ctx0" brushRef="#br0" timeOffset="-55137.7">3874 16005 553 0,'-2'14'318'15,"1"10"-53"-15,1 6-77 16,5 1-23-16,2 2-43 16,4-1-25-16,-2-3-48 15,1-4-18-15,4-5-80 16,-7-10-75-16</inkml:trace>
  <inkml:trace contextRef="#ctx0" brushRef="#br0" timeOffset="-54849.01">4303 16102 781 0,'-1'13'357'15,"-9"12"-143"-15,-2 2-45 16,-9-2-52-16,-3-2-28 0,-5-7-47 16,1-7-13-16,-2-11-11 15,-1-6-19-15,7-9-27 31,2-5-13-31,9-3-14 16,5 0 13-16,8 3 16 0,4 1 6 0,7 6 34 31,8 5 32-31,-1 10 48 0,5 6 19 16,0 14 1-16,-2 0-18 16,2 12-36-1,-3 2-15-15,3-3-4 0,2 0-68 16</inkml:trace>
  <inkml:trace contextRef="#ctx0" brushRef="#br0" timeOffset="-54312.85">4522 16017 574 0,'-7'12'272'0,"-3"17"-64"0,4 6-64 15,14 2 4-15,1 1 8 16,8-11-18-16,5-2-17 16,-4-14-45-16,5-7-18 15,2-16-21-15,-3-9-10 16,1-14-39-16,-2-6-13 15,-9-5-27-15,-2-3-15 0,-17-3-25 16,-13-7-7 0,-19 0 7-16,-8 3 14 0,-4 8 48 15,3 12 22-15,4 22 32 16,5 11 12-16,7 15 6 16,12 4-4-16,15 5-22 15,12 4-10-15,15 6-5 16,8 6 0-16,9 4-1 15,7-5 0-15,16-1-27 16,9-5-60-16</inkml:trace>
  <inkml:trace contextRef="#ctx0" brushRef="#br0" timeOffset="-53767.94">5096 15998 675 0,'-17'-7'300'15,"-14"-4"-151"-15,2 2-29 16,5 4-43-16,10 6-22 0,3 2-25 16,1 1-6-16,5 5-6 15,0-2-5-15,6 3-3 16,9 3 0-16,7 0-1 16,-2-3-1-16,-1-3-3 15,-6-3 0 1,-8-1-2-16,5 2 0 0,-9 1 0 15,-4-2-1-15,1 8-1 16,-8-1 12-16,5 5 29 16,3 1 7-16,5-7 15 15,4 3 6 1,6-3-2-16,10 3 4 0,2 2 3 16,9 1-10-16,11 0-23 0,4 0-9 15,6-3-17 1,-4-6-5-16,-2-7-5 15,-5-5-1-15,-7-12-13 16,-3-2-15-16,-13-7-19 16,-5 2-7-16,-14-1 5 0,-7 1 12 15,-12 8 17-15,-7-1 5 16,-3 11 3 0,-2 3-4-16,8 6-4 15,8 11 0-15,3 5 2 0,2 7 13 16,8 6 30-16,2 4 16 0,6 11 25 15,3 5 4 1,7 4-18-16,2 2-11 16,4-8-22-16,5-4-12 15,-3-16-39-15,1-5-58 0,-8-17-174 16</inkml:trace>
  <inkml:trace contextRef="#ctx0" brushRef="#br0" timeOffset="-53452.79">5485 16077 1304 0,'0'6'484'0,"2"10"-362"0,8 8-10 16,-5 2-24-16,3 2-14 0,-6-10-37 31,3-3-11-31,-5-11-11 15,0-6-3-15,11-8-12 16,-1-5-8-16,1-8-16 16,5-2-3-16,-1-3 3 15,1 6 5-15,7 6 8 16,3 8 2-16,-1 8 5 16,-3 3 2-16,-7 16 6 0,-3 0 4 15,-6 9 1-15,-1 0-1 16,-1 3-4-16,-1-2 28 15,-2-5-181-15,-1-4-96 16</inkml:trace>
  <inkml:trace contextRef="#ctx0" brushRef="#br0" timeOffset="-53282.28">5542 15692 1187 0,'-3'4'481'16,"-3"6"-278"-16,7 16-140 16,4 6-19-16,-1 6-19 15,3 4-27-15</inkml:trace>
  <inkml:trace contextRef="#ctx0" brushRef="#br0" timeOffset="-52305.64">6951 15994 821 0,'-7'-4'339'16,"-9"-5"-197"-16,0 4-29 15,-7 2-24-15,-4-2-6 16,2 8-24 0,-1-4-8-16,7 6-30 0,9 6-14 15,10 1-4-15,8 3 1 0,10-1 4 16,3-2 2 0,4-4-2-16,-3-1-2 15,1-6 1-15,-6-1 1 0,-13-6 2 16,2 4-5-16,-16 1-5 15,-6-2-5 1,-2 6-3-16,-9 0 2 16,1 7 2-16,2 2 0 15,1 4 0-15,6 3 1 0,10 1 5 0,10 5 6 32,11-5 7-32,6 1 2 0,8-7-2 15,0-1-4-15,3-8-4 16,-1-5 1-16,0-5-1 15,-1-8-3-15,-3-6-20 16,-5-6-6-16,-4 3-8 16,-3 3 1-16,-6 7 17 15,0 4 0-15,-7 11 16 16,-1 5 11-16,-4 7 9 16,-2 9 4-16,-1-5-8 15,2 0-7-15,2-6-6 16,-1-5 2-16,4-6 5 15,2-6-1-15,1-9-4 0,2-4-5 16,0-7-5-16,4-6-1 16,5 2-1-16,4 4 0 15,3 1 0-15,3 8 0 0,-2 0 4 32,0 2 8-32,-4 16 10 0,-4 2 6 0,-3 15 2 15,0 2-3-15,-1 3-9 16,-1 4-5-16,1 1-4 15,-4 1-15-15,-3-2-121 16,3-5-87-16</inkml:trace>
  <inkml:trace contextRef="#ctx0" brushRef="#br0" timeOffset="-52136.55">7414 16010 890 0,'5'0'458'0,"0"7"-142"16,-1 7-73-16,-4 9-110 0,0 4-22 16,4 8-27-16,0 2-12 15,7-4-26-15,-3 0-15 16,3-14-100-16,4-6-103 16</inkml:trace>
  <inkml:trace contextRef="#ctx0" brushRef="#br0" timeOffset="-51751">7667 16044 733 0,'8'0'312'0,"10"-1"-162"15,7 1-40-15,2 0-31 0,4-2-27 16,1 1-37-16,-6-6-5 16,-5-2-1-1,-7 4 2-15,-13-2-3 16,-2 1-5-16,-6 3-4 16,-2-2-3-16,-11 1 2 0,0 3 4 15,-4 4 32 1,0 4 13-16,9 9 28 15,0 3 11-15,9 5-9 0,6 0-4 16,8-1-19 0,8 1-12-16,7-5-19 15,9 0-9-15,2-5-12 16,0-7-20-16,6-5-84 16,-1-4-60-16</inkml:trace>
  <inkml:trace contextRef="#ctx0" brushRef="#br0" timeOffset="-51467.23">8304 16064 508 0,'10'-1'347'0,"12"1"20"16,-10 3-198-16,-8 7-42 15,-4 1-60-15,-13 0-16 16,-1 2-22-16,-7 0-3 16,-9-1-5-16,-3-3-3 0,-11-8-5 15,7-1-1-15,4-7-2 16,5-5-1-16,11 1-4 15,4-3-3-15,16 1-10 16,5 4-2-16,7 2-1 16,4 5 6-16,1 5 26 15,1 4 16-15,-4 10 14 16,-1 0 4-16,2 7-11 16,-1 1-10-16,4 3-13 15,-4 0-7-15,-6-6-97 16,0-3-60-16</inkml:trace>
  <inkml:trace contextRef="#ctx0" brushRef="#br0" timeOffset="-51319.13">8153 15733 992 0,'-2'0'465'0,"-4"5"-171"16,5 7-170-16,4 10-100 15,0 3 5 1,7 5-44-16</inkml:trace>
  <inkml:trace contextRef="#ctx0" brushRef="#br0" timeOffset="-50890.53">8588 15987 1038 0,'-3'8'449'0,"-2"8"-243"16,5 14-52-1,14 17-47-15,10 5-16 16,13 14-21-16,4 0-7 16,-1-6-24-16,-2-2-14 15,-12-16-104-15,0-8-78 16,-16-19-241-16</inkml:trace>
  <inkml:trace contextRef="#ctx0" brushRef="#br0" timeOffset="-50698.2">8877 16033 812 0,'-8'10'391'0,"-20"11"-131"16,2 9-94-16,-12 8-54 16,-7 0-17-16,-6 7-21 15,1-1-16-15,6 1-27 16,6-2-9-16,11-9-24 0,5-3-68 15,12-15-318 1</inkml:trace>
  <inkml:trace contextRef="#ctx0" brushRef="#br0" timeOffset="-50401.26">8994 16039 567 0,'-7'3'318'0,"-5"2"-18"15,1 6-95-15,4 8-59 16,5-1-17-16,5 5-32 16,10 1-10-16,9-2-7 15,5-2-8-15,13-6-22 0,2-5-10 16,2-12-16-16,-4-8-5 15,-7-6-5-15,-8-5-2 16,-13-1-1-16,-6 1-21 16,-10 0-99-16,-9 1-90 15</inkml:trace>
  <inkml:trace contextRef="#ctx0" brushRef="#br0" timeOffset="-50145.05">9343 15997 1006 0,'7'8'475'15,"1"8"-191"-15,1 9-115 16,5 2-29 0,0 6-49-16,1-6-20 15,6 3-35-15,-6-8-8 16,3-9-3-16,0-7 7 0,-1-12 10 15,0-2 0-15,-1-12-7 16,0-1-11-16,-2-1-14 0,-1-2 1 16,-8 5-92-1,-4-1-66 1</inkml:trace>
  <inkml:trace contextRef="#ctx0" brushRef="#br0" timeOffset="-49683.94">9944 15988 560 0,'-14'-3'319'0,"-13"-10"-46"16,-1 5-47-16,2 4-94 16,2 4-36-16,6 12-56 15,0 6-10-15,5 4 0 16,3 1 0-16,13 8-4 16,4 1-4-16,3-3-12 15,1-1-2-15,-3-11-3 16,3-3-2-16,7-8-24 15,0-5-41-15,2-9-133 16,1-3-121-16</inkml:trace>
  <inkml:trace contextRef="#ctx0" brushRef="#br0" timeOffset="-49387.95">9937 16055 392 0,'9'3'319'0,"3"1"33"0,5 5-84 16,0 6-25-16,1 1-56 15,1 1-24 1,-8 1-53-16,-5-8-23 0,-3-2-37 16,-3-2-14-1,1-8-17-15,2-4-7 16,7-8-45-16,2-3-26 0,6-4-30 16,2-1-9-16,6 4 33 15,0 6 20-15,2 6 28 16,1 5 15-16,-10 10 35 15,-4 2 21-15,-7 10 32 16,-3 5 9-16,-5 3-12 0,-4 7-15 16,6 3-29-1,-6-6-12-15,8-4-99 16,1-7-129-16</inkml:trace>
  <inkml:trace contextRef="#ctx0" brushRef="#br0" timeOffset="-48503.57">11722 16063 407 0,'2'-6'229'15,"8"-10"-33"-15,-4-2-16 16,-7-4-34-16,-3-1-20 0,-12-3-29 15,-2 4-9-15,-20 2-14 16,-6 3-9-16,-8 14-21 16,1 4-12-16,12 18-19 15,6 1-5-15,12 7 5 16,8 7 4-16,11 0 1 16,5-4 0-16,16-5-9 15,3-9-4 1,12-11-1-16,6 0 0 0,2-9 0 15,1-4 0-15,-9-1-1 0,-2-3 0 16,-12 4 0-16,-6-2 1 16,-6 6-2-16,-5 1 0 15,-5 5 26-15,2 9 10 16,2 9 28-16,1 14 8 16,2 15-12-16,-2 6-8 15,-1 15-23-15,-2 0-10 16,0 1-11-16,-4-5-3 15,-7-9 4-15,-5-10 0 0,-7-11 2 32,-2-8 1-32,-16-18-1 0,2-7 0 15,-5-11-15 1,5-6-37-16,12-19-125 0,5-8-106 0</inkml:trace>
  <inkml:trace contextRef="#ctx0" brushRef="#br0" timeOffset="-48029.2">11369 15658 743 0,'-4'-2'321'0,"3"2"-146"15,5 0-40-15,-4 0-34 16,23 0-8-16,61 6-18 15,-17-3-6-15,5-3-7 16,2 0-6-16,-9-6-19 0,-5 3-13 16,-18-7-29-16,-6-1-20 15,-19 1-43-15,-11-4-11 16,-9 1 10-16,-7-2 18 16,-5-3 39-16,3-1 10 15,3 7-2-15,3 7 7 0,2 7 37 16,4 10 17-1,5 11 26-15,1 2 3 0,5 9-9 16,-3 3-9 0,-4-3-14-16,-4-1-9 0,-3-8-20 15,0-8-35-15,5-8-169 16</inkml:trace>
  <inkml:trace contextRef="#ctx0" brushRef="#br0" timeOffset="-47753.18">12288 15986 901 0,'4'0'420'16,"5"-4"-178"-16,12 4-132 0,8-6-21 16,9 0-57-16,4 6-19 0,-3-6-27 15,-1 7-46-15,-9 6-126 16,-4-6-71-16</inkml:trace>
  <inkml:trace contextRef="#ctx0" brushRef="#br0" timeOffset="-47574.14">12241 16106 729 0,'2'1'426'16,"3"1"-83"-16,15 4-118 15,5 1-43-15,13 2-80 16,5 1-33-16,-8-2-35 15,2 0-64-15</inkml:trace>
  <inkml:trace contextRef="#ctx0" brushRef="#br0" timeOffset="-47048.14">13241 15490 858 0,'-7'2'380'0,"-21"13"-182"16,-4 12-33-16,-12 19-54 0,2 14-13 0,13 22-22 16,5 9-7-16,20 7-13 15,4-5-10-15,16-12-23 16,7-10-5-1,10-15-10-15,-3-10-3 16,1-19-35-16,0-9-53 16,-5-18-166-16</inkml:trace>
  <inkml:trace contextRef="#ctx0" brushRef="#br0" timeOffset="-46848.26">13316 15946 888 0,'1'0'409'0,"6"0"-154"15,14 4-111-15,6 4-23 16,16 6-42-16,6 3-31 16,0-1-24-1,2-9-50-15,-9-6-158 0</inkml:trace>
  <inkml:trace contextRef="#ctx0" brushRef="#br0" timeOffset="-46357.46">14101 16024 697 0,'0'-6'342'0,"-5"-7"-116"16,2-2-109-16,3 1-23 15,-3-11-36-15,1 1-13 16,-5-6-8-16,-5-2-3 16,-8 5-7-16,-3 3-7 15,-5 10-13-15,1 5-5 0,-3 11-4 16,1 6-1-16,5 10 3 15,3 2 5-15,13 9 6 16,5-2 2 0,9-1-3-16,7-1-3 0,7-8-2 15,4-6 0-15,2-9-1 16,1-4 0-16,-3-2-2 16,-1-2 0-16,-7 2-2 15,0 5 0-15,-2 8-1 16,-2 4 1-16,1 9 11 15,-8 4 6-15,-2 5 3 16,-2 0 0-16,-9 2-6 0,-5-2-4 16,-15-4 3-16,-5-3 1 15,-4-10 1-15,1-6 0 16,6-10 0 0,7-9-8-16,13 1-81 15,5-5-69-15,13 2-319 16</inkml:trace>
  <inkml:trace contextRef="#ctx0" brushRef="#br0" timeOffset="-46183.02">14246 16198 1076 0,'1'2'545'15,"-1"-1"-192"-15,-1-2-147 16,0 0-42-16,0 0-95 15,0 0-44-15,0-1-146 16,1 1-423-16</inkml:trace>
  <inkml:trace contextRef="#ctx0" brushRef="#br0" timeOffset="-45668.4">14441 15855 483 0,'9'2'302'0,"10"2"14"15,6 16-124-15,6 4 14 16,3 16-6-16,-1 8-9 0,1-6-49 16,-17-3-27-1,-3-9-52-15,-6-5-22 16,-15-1-22-16,1-2-3 0,-15-11-1 15,-2-5-30-15,-12-13-46 16,3-3-23-16,5-11-65 16,1 1 3-16,24-4 7 15,6-3 17-15,19-5 57 16,7-3 27-16,5-7 32 16,11-1 17-16,-6 3 45 15,-6 2 18-15,-11 10 50 16,-22 3-7-16,-18 11-37 15,-13 5-18-15,-15 9-43 16,-7 2-6-16,-2 11-2 16,2 2 26-16,13 5-153 15</inkml:trace>
  <inkml:trace contextRef="#ctx0" brushRef="#br0" timeOffset="-45005.34">15150 15715 580 0,'6'6'357'16,"3"3"-22"-16,-5 7-156 0,3 2-37 15,-6 4-56-15,-1-1-24 0,0-3-29 16,-5-1-5-16,0-12-3 31,2-2-2-31,1-8-9 16,2-8-7-16,7-3-17 16,4-5-5-16,6-4 0 0,7 1 3 15,1 1 8-15,0 6 0 16,2 10 13-16,-7 4 16 0,-3 11 26 15,-6 5 9-15,-6 7-3 16,-3 0-9-16,-3 3-19 16,-4 2-6-1,0-8-9-15,-1-3-3 0,2-8-1 16,3-6 0-16,3-3-4 16,-2 2-3-16,0 0-12 15,0 0-10-15,6-14-4 0,36-28-1 16,-27 34 5-1,2 3 4-15,-3 7 2 16,0 9 4-16,-4 6 6 16,2 6 1-16,-3 4 4 15,-1-2 0-15,0 2 0 16,-2-3 1-16,0-6-73 16,-4-3-75-16</inkml:trace>
  <inkml:trace contextRef="#ctx0" brushRef="#br0" timeOffset="-44753.99">15103 16074 852 0,'-2'-1'471'15,"2"1"-132"-15,3 0-113 0,-3 0-40 16,7 0-72-16,21 0-25 15,49-4-36 1,-18 0-14 0,13-2-26-16,2 1-5 15,-5 5-76-15,-9-4-58 16,-17 5-138-16,-7 5-105 0</inkml:trace>
  <inkml:trace contextRef="#ctx0" brushRef="#br0" timeOffset="-44397.36">15289 16295 946 0,'-10'1'401'16,"-14"3"-219"-16,4 3-37 16,8 3-60-16,3 2-12 15,14 3-16-15,1 0 3 16,10 6 8-16,7 3-6 16,2 2-20-16,1 1-11 15,-8-1-14-15,-6-3-5 0,-12-1-1 16,-6-4 2-1,-11-3 2-15,-5-2 1 0,-4-2-3 16,-4-4-1-16,-3-8-3 16,7 0-1-16,3-11-24 15,5 3-36-15,9-1-121 16</inkml:trace>
  <inkml:trace contextRef="#ctx0" brushRef="#br0" timeOffset="-43969.45">15473 16239 536 0,'12'-4'319'0,"12"-3"-30"16,1 4-64-16,-5 6-55 15,-1 4-24-15,-9 8-39 16,-6-6-15-16,-2 4-36 15,-2-3-16-15,-10-2-13 16,-4 4 1-16,-3 0 3 16,-6-1 1-16,11-3-6 0,7 0-3 15,9-2 4 1,11-1 1-16,4-1 3 0,7 2 0 16,1-2-15-16,4 0-7 15,1 1-38 1,-4-2-52-16</inkml:trace>
  <inkml:trace contextRef="#ctx0" brushRef="#br0" timeOffset="-43501.17">15753 15541 715 0,'9'11'399'16,"22"21"-32"-16,6 20-158 15,14 30-67 1,0 9-10-16,-4 5-27 15,-8-7-24-15,-17-17-31 16,-8-7-15-16,-19-12-9 16,-13-2-3-16,-22-5-4 15,-9-4-4-15,-6-6-6 16,4-4-13-16,17-12-85 16,13-8-56-16,22-17-167 0</inkml:trace>
  <inkml:trace contextRef="#ctx0" brushRef="#br0" timeOffset="-43230.92">16564 15931 772 0,'1'-4'504'0,"-2"-9"27"16,-4 2-258-16,4 7-156 16,-3-3-50-16,3 5-56 0,1 0-62 15,1-1-197-15</inkml:trace>
  <inkml:trace contextRef="#ctx0" brushRef="#br0" timeOffset="-42958.5">16560 16073 819 0,'1'13'393'15,"0"16"-144"-15,5 9-35 0,-5 10-43 16,1 10-11 0,-7 17-16-16,-3 8-23 0,-8-5-47 15,0-4-24-15,-6-21-36 16,-6-16 0-16,-1-14 1 16,-1-11-1-16,4-18-2 15,7-3-26-15,5-20-75 16,6-5-71-16,12-8-187 15,6-8-149-15</inkml:trace>
  <inkml:trace contextRef="#ctx0" brushRef="#br0" timeOffset="-42471.97">16281 15641 664 0,'0'-3'327'0,"4"-1"-126"0,14-1-70 16,13 4-18-16,19-1-36 15,7 0-11 1,6 1-19-16,-2-3-4 0,-2 4-19 16,-3-1-13-16,-8 0-73 15,-7-3-35-15,-16-1-71 16,-9-1-14-16,-16-7 57 16,-1 5 33-16,-9-2 72 0,-2 2 25 0,3 0 22 15,3 2 13 1,4 3 27-16,1-2 1 0,4 2 0 31,-3 2 1-31,0 0 13 16,0 0 6-16,9 0 10 15,5 3-6-15,26 15-21 16,-34-2-6-16,-7 4-8 16,-10-3-4-16,-13 2-14 15,-3-4-7-15,5-2-15 16,7-4-31-16</inkml:trace>
  <inkml:trace contextRef="#ctx0" brushRef="#br0" timeOffset="-38303.67">23777 5115 505 0,'-1'-8'309'0,"1"-6"-14"16,-1 4-129-16,-3 5-26 15,1 8-53-15,-1 6-20 16,3 22-35 0,1 8-10-16,4 26 1 15,-1 10-1-15,4 16-2 16,-1 3-1-16,0 11-3 16,2 5-2-16,-1-8-3 0,4-4-1 0,-3-27-1 31,-1-16 0-31,-3-20 0 15,-1-12 0-15,-3-16-11 0,0-5-36 0,-5-11-140 32,-1-10-120-32</inkml:trace>
  <inkml:trace contextRef="#ctx0" brushRef="#br0" timeOffset="-37845.56">23601 5908 905 0,'0'0'385'0,"4"4"-185"0,4 1-55 15,7 13-35-15,4 6 1 16,3 13-15-1,3 6-11-15,-5-1-14 16,5 2-14-16,-4-12-26 16,0-6-11-16,3-17-6 0,-3-9 1 15,3-18 3 1,-1-9 0-16,7-13-2 0,2-1-3 16,1 6-4-16,3 0-1 0,-9 6-3 15,-5-4-38 1,-5-3-91-16</inkml:trace>
  <inkml:trace contextRef="#ctx0" brushRef="#br0" timeOffset="-36514.59">24302 5789 657 0,'0'-2'365'31,"1"-1"-57"-31,5 4-178 15,-6-1-36-15,10 2-34 16,48 20-2-16,-11-7-11 0,-2-2-6 0,12-1-7 16,1-6-6-1,-12-4-14 1,-4-2-39-16,-15-6-212 0</inkml:trace>
  <inkml:trace contextRef="#ctx0" brushRef="#br0" timeOffset="-36098.76">24603 5725 832 0,'0'0'355'0,"1"-1"-197"16,6 1-58-16,-7 0-51 15,5 1-8-15,25 8-9 16,35 16-3-16,-30-9-9 15,-1 0-2-15,-12 0-4 16,-7-3-1-16,-8-2 1 0,-7-3 23 16,-1 5 16-16,-11 1 11 15,-6 5 15-15,-2 8-13 16,-9 1-14-16,7 0-14 16,3-6-21-16,3-4-9 15,9-9-86-15,3-3-132 16</inkml:trace>
  <inkml:trace contextRef="#ctx0" brushRef="#br0" timeOffset="-26406.09">24545 6469 304 0,'3'-5'213'0,"3"-2"-10"15,1-3-45-15,-3-1-21 0,-1-1-32 16,-3-6-8-1,-5 4-9-15,0 2-4 0,-13-1-4 16,-4 2 1 0,-5 0-6-16,-3 2-10 0,-3 7-21 15,7 6-15-15,3 9-29 16,0 3-5 0,11 11-11-16,4 2 2 0,17 2 2 15,11 0 2-15,13-13 6 16,6-6-3-16,5-12 3 15,4-8 4-15,-9-5 4 0,-7 0 5 16,-16 2-2 0,-11 7-13-16,-12 0-82 15,-4-3-77-15</inkml:trace>
  <inkml:trace contextRef="#ctx0" brushRef="#br0" timeOffset="-25940.32">24604 6427 562 0,'0'3'284'0,"-1"3"-77"15,-2 6-52-15,0 6-39 16,-2 5-10-16,4 10-13 15,2 6-12-15,4 12-27 16,4 6-18-16,0 6 0 16,-3-1-1-16,-6-10-4 15,-7-10 4-15,-8-13-19 16,-3-10 6-16,-11-16 11 16,-1 1 20-16,-8-21 19 0,-1-7 1 15,9-5-5 1,3-3-17-16,12 10-28 0,8 6-11 0,5 5-21 15,9 0-59-15,16 8-497 32</inkml:trace>
  <inkml:trace contextRef="#ctx0" brushRef="#br0" timeOffset="-17476.92">17210 16061 781 0,'3'0'316'0,"4"9"-160"16,-1-2-24-16,-1 8-9 15,-3 4 1 1,-11 4-36-16,-7 4-13 0,-6-4-17 16,-1-3-13-16,9-14-107 15,10-6-100-15</inkml:trace>
  <inkml:trace contextRef="#ctx0" brushRef="#br0" timeOffset="-17082.79">17873 15812 679 0,'-7'-7'385'0,"-2"-6"-67"0,-9 6-145 16,-4 5-41-1,-5 6-73-15,0 8-30 16,1 13-29-16,5 6-5 15,11 12-1-15,8 0 1 0,11-1 4 16,8-2 1-16,9-12 0 0,4-6 0 16,3-11 0-16,-1-8 0 31,-9-5 15-31,-6-10 8 0,-19-3 13 16,-6-3 3-1,-17 1-11-15,-6 5-7 0,-4 4-6 16,4 2-46-16,20-2-451 15</inkml:trace>
  <inkml:trace contextRef="#ctx0" brushRef="#br0" timeOffset="-16670.52">18185 15786 744 0,'-9'-7'360'15,"-11"-4"-122"-15,-5 0-77 16,6 11-83-16,4 0-31 16,6 10-47-16,4 0-9 15,4 3-5-15,2 1 1 0,12 1 7 16,8-2 3-16,4-1 3 15,-1-2 3-15,-5-5 1 16,-7-1 2 0,-7 0 3-16,-7-4 0 0,-10 0-2 15,-8 1-3-15,-7 3-4 16,4 7 0-16,5 5 2 16,1 0 1-16,12 6 2 15,4 0 5-15,9 1 15 16,10-2 5-16,5-5 9 15,2 0-2-15,4-10-16 16,2 0-8-16,2-10-65 16,-1-11-56-16</inkml:trace>
  <inkml:trace contextRef="#ctx0" brushRef="#br0" timeOffset="-16145.62">19138 15927 275 0,'5'-4'195'0,"3"-7"35"16,-4-3-44 0,1-1-7-1,-6 0 0-15,-9-1-7 0,-7 1-9 16,-7 3-35 0,-3 1-19-16,0 5-44 15,3 4-22-15,2 8-32 16,3 5-13-16,8 13-8 15,8 9 3-15,7 0 5 0,9 4 3 16,5-6 1-16,2-6 1 0,7-2-2 31,-3-6 2-31,3-10-83 16,-2-7-56-16</inkml:trace>
  <inkml:trace contextRef="#ctx0" brushRef="#br0" timeOffset="-16003.4">19145 15573 1045 0,'-1'-4'470'0,"-6"-6"-261"16,4 4-64-16,3 6-120 15,2 4-35-15,-2-4-183 16</inkml:trace>
  <inkml:trace contextRef="#ctx0" brushRef="#br0" timeOffset="-15655.55">19309 15693 493 0,'11'-20'327'0,"13"-15"41"0,1 8-76 15,-4 18-105-15,-2 10-35 16,-4 13-74-16,1 9-18 16,1 16 1-16,1 4-3 15,2 11-12-15,0 5-11 0,-11-6-20 16,2-7-5 0,-6-12-1-16,-2-7 1 0,6-13 3 15,-9-10 4 1,-4-7 2-16,-3-7-2 0,-13 0-7 15,0 5-7 1,-12 5-5-16,-2 6-1 0,-4 6-3 16,3 3-17-16,10 0-141 15,8-5-261-15</inkml:trace>
  <inkml:trace contextRef="#ctx0" brushRef="#br0" timeOffset="-15202.22">19679 15904 706 0,'5'-1'415'0,"6"-3"-67"0,3 12-158 16,1 6-38-16,0 11-60 16,-3 5-15-16,-8-6-12 15,-5 2-5-15,-6-9-20 16,1-5-11-16,6-3-11 15,0-7-1-15,9-10-6 16,4-6-1-16,8-9-6 16,2-9-4-16,4-2-2 15,2 0-1-15,-1 4-1 16,1 8 2-16,-13 14 2 16,2 13 1-16,-7 18 12 0,-11 8 5 15,4 13 7 1,-4 1-1-16,-2-5-8 15,8 0 3-15,-5-10-167 16</inkml:trace>
  <inkml:trace contextRef="#ctx0" brushRef="#br0" timeOffset="-13870.96">1853 17102 694 0,'8'7'268'0,"2"3"-167"15,16 3-55-15,10-1 9 16,6-1-6-16,3-7-11 16,-7-3-18-16,-3-1-5 15,-16-2 0-15,-1-1 3 0,-11-2 11 16,-5-2 4-16,-4-1-1 16,-8 1-2-16,-5 3-15 15,-3 1-5-15,-6 4-9 16,3 6-3-16,4 9-8 15,2 5-2 1,8 10-2-16,2 4 3 0,7 0 5 16,11 0 2-16,6-4 3 15,6-3 1-15,5-11 2 16,-6-9 1-16,2-10 4 16,1-9 1-16,-4-12 0 15,1-5-2-15,-3-6-3 16,-4-2 0-16,-4 2-2 15,-1 3 3-15,-4 11 11 0,-4 8 7 16,0 13 16 0,-1 10 5-16,-3 12-5 0,3 6-8 15,-3 4-14-15,1-5-5 16,2-3-5-16,1-9-1 0,1-9-2 16,2-6 0-1,1-12 1-15,3-5 0 0,1-8 1 16,1-2-3-1,2 0-1-15,2 1 0 16,4 9 0-16,0 5 3 0,0 16 9 16,-3 8 7-16,-1 11 1 15,-6 3 0-15,-9 3-9 16,7 2-6-16,-7-6-77 16,6-1-97-16</inkml:trace>
  <inkml:trace contextRef="#ctx0" brushRef="#br0" timeOffset="-13648.2">2744 17156 984 0,'4'2'415'16,"5"5"-187"-16,7 5-105 15,12 8-43-15,3 1 12 16,5 4-14-16,-5 4-16 15,-18-2-10-15,-7 0-10 16,-13 0-13-16,-9-4 1 0,-9-10 0 16,-7-6-28-16,-5-13-134 15,2-6-304-15</inkml:trace>
  <inkml:trace contextRef="#ctx0" brushRef="#br0" timeOffset="-12919.42">3633 17083 954 0,'5'0'339'0,"13"6"-258"0,7-1-57 16,10-7 5-16,8 2-1 15,2-1-15-15,-3-4-4 16,-4 2 1-16,-10-1 0 16,-11-3 5-16,-7 4 3 15,-12 3-1-15,0 2-13 16,-15 3-16-16,-3 3-8 16,-4 13-10-16,-1 2 9 0,4 12 9 15,6 4 0 1,10-3 11-16,8 2 7 0,14-7 9 15,6-6 3-15,8-9 0 16,2-10-4 0,-1-13-3-16,-2-9 1 0,-5-10 0 15,-8-3 0-15,-4-7-1 16,-3 3-2-16,-3 1-4 16,6 9-1-16,-7 13 7 15,4 9 11-15,-5 12 23 16,-1 11 7-16,0 11-6 15,-2-3-10-15,4 1-19 16,-4-7-5-16,5-8-5 0,-4-6 0 16,2-12 0-16,2-7 0 15,0-12 0-15,2-7 0 16,0 0-3-16,3-5 0 16,2 3-2-16,2 6 0 15,1 10 11-15,0 10 5 0,3 12 33 31,-2 7 9-31,-3 12-2 0,-1 2-2 16,-7 6-32-16,-2 1-9 0,-5-1-49 16,3-1-64-16</inkml:trace>
  <inkml:trace contextRef="#ctx0" brushRef="#br0" timeOffset="-12293.75">5304 17126 632 0,'-7'-5'362'0,"-7"-1"-63"0,-9 9-111 0,0 6-14 16,-4 12-73 0,2 0-36-1,16 12-41-15,6 0-12 0,18 4-13 16,12 4-2-16,13-11 2 15,4-4 1-15,7-12 1 16,-2-7 1-16,-12-9 1 16,-9-7 3-16,-13-8 9 15,-11-6 2-15,-11-7 5 16,-4-4 1-16,-16-8-5 16,1 1-1-16,-14-8-6 15,0-4-4-15,8-2-6 16,4-4-3-16,24 5-6 15,5 1 0-15,16 11-1 16,5 7 0-16,7 13 1 0,2 9-3 16,1 13-60-16,-2 9-63 15</inkml:trace>
  <inkml:trace contextRef="#ctx0" brushRef="#br0" timeOffset="-12071.11">5668 17125 988 0,'1'5'399'0,"-1"8"-227"16,2 9-48-16,2 11-24 15,0 4-14-15,0 6-40 16,4 4-14-16,-1-12-5 15,1-2-80-15,6-17-221 16</inkml:trace>
  <inkml:trace contextRef="#ctx0" brushRef="#br0" timeOffset="-11776.45">6074 17218 928 0,'-3'15'426'0,"-6"8"-203"0,-5 2-98 16,2 2-22-16,-9-10-53 16,2 1-14-16,1-13-14 15,-4-5-2 1,11-8-11-16,-2-4-15 0,2-9-18 16,5-3-5-1,1-2-6-15,6 1 10 16,3 3 13-16,0 7 12 0,7 12 12 15,-2 7 10-15,7 16 21 16,-1 5-1 0,-1 4-3-16,-3 2-8 0,8 0-27 15,1-3-83 1</inkml:trace>
  <inkml:trace contextRef="#ctx0" brushRef="#br0" timeOffset="-11226.38">6515 17224 627 0,'-14'-1'358'0,"-6"-2"-64"15,-16 0-61-15,-1 3-11 16,-6 1-70-16,2 5-36 16,13 9-79-16,9 2-14 15,20 3-15-15,11 2-3 0,20 2 0 16,6 2 2-16,2-1 1 16,0-4 0-16,-9-9-1 15,-4-7 1-15,-6-10 2 16,-9-7 2-16,-11-12 2 15,-7-5-1-15,-8-13-6 16,-2-10-1-16,-3-8-2 16,0-8-1-16,-7-14 0 15,0-6-1-15,3 0-7 16,11 6-9-16,13 22-5 16,12 17-2-16,8 25-1 15,1 11-47-15,2 17-118 0,3 8-153 16</inkml:trace>
  <inkml:trace contextRef="#ctx0" brushRef="#br0" timeOffset="-10833.34">6738 17298 743 0,'2'4'339'0,"4"9"-122"16,4 2-30-16,5-1-31 15,7-3-27-15,2-6-59 0,4-5-19 16,-2-6-23 0,-9-9-6-16,-6-6-8 0,-4-3-3 15,-8-5-10 1,-3 3-7-16,-8-1-20 0,-6 3-7 15,-6 8-2 1,-1 4 4-16,-2 15 12 16,0 1 3-16,8 15 19 15,3 6 14-15,9 12 27 16,6 9 10-16,3 10 17 16,9 2 1-16,4 8-12 0,1-5-6 0,3 3-30 15,1-1-10-15,-4-7-127 16,-3-1-170-16</inkml:trace>
  <inkml:trace contextRef="#ctx0" brushRef="#br0" timeOffset="-10329.88">7290 17267 584 0,'-4'-6'297'0,"-2"-7"-80"0,0-2-46 16,-7-1-24-16,-3-1-10 15,-12 3-14-15,-3 1-1 16,-2 9-43-16,2 4-21 16,8 6-35-16,3 6-22 15,13 2-8-15,6 2 0 16,11-2 7-16,10 1 2 16,10-5 3-16,4-2 0 0,4-2 0 15,-4-1-1-15,-6-1-1 16,-5 1 0-16,-13-2-72 15,-1-3-66-15</inkml:trace>
  <inkml:trace contextRef="#ctx0" brushRef="#br0" timeOffset="-10105.67">7432 17058 890 0,'-4'-1'453'15,"2"9"-119"-15,0 6-136 16,5 19-85 0,4 10-19-16,7 11-19 0,2 8-14 15,1 6-24-15,-2 6-11 0,-7-7-15 32,-4-1-6-32,-2-11-29 0,2-11-33 0,2-13-133 15,1-14-260-15</inkml:trace>
  <inkml:trace contextRef="#ctx0" brushRef="#br0" timeOffset="-9930.48">7515 17330 1064 0,'0'-5'467'0,"4"-4"-199"16,7 2-113-16,9 3-65 0,10 4-22 15,5 1-44-15,0 0-47 16</inkml:trace>
  <inkml:trace contextRef="#ctx0" brushRef="#br0" timeOffset="-9139.92">7801 17095 940 0,'1'5'417'15,"5"9"-150"-15,-2 8-124 0,4 9-59 16,-2 3-4-16,-1-1-40 16,-4-6-12-16,0-11-12 15,2-6-2-15,1-13-8 16,5-5-9-16,0-14-13 16,-2-9-5-16,9-3-1 15,0 0 8-15,3 9 9 16,5 10 4-16,-5 10 4 15,1 7 4-15,-4 15 10 16,-3 5 6-16,-1 15 3 16,-3 3-2-16,-4 2-7 15,0-2-6-15,-1-7-77 16,-4-8-66-16</inkml:trace>
  <inkml:trace contextRef="#ctx0" brushRef="#br0" timeOffset="-8964.66">7889 16835 999 0,'-5'-1'443'0,"3"3"-198"16,2 10-138-16,0 10-81 15,5 2-8-15,-1 4-92 16,8-1-132-16</inkml:trace>
  <inkml:trace contextRef="#ctx0" brushRef="#br0" timeOffset="-8534.83">8483 17331 1040 0,'0'0'516'0,"0"-1"-158"16,-3 1-94-1,2 0-82-15,-1 0-34 0,1 0-38 0,1 0-18 16,0 0-27-1,0 0-14 1,0 0-23-16,0 0-10 0,0-1-88 0,0 0-150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">16615 14777 0,'-24'0'203,"0"23"-187,0 1 15,48-24 563,0 24-579,-24 0 173</inkml:trace>
  <inkml:trace contextRef="#ctx0" brushRef="#br0" timeOffset="16397.68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">17260 14777 0,'-48'0'0,"24"0"16,-24 23 0,24-23 15,0 24-16,24 0 1,-47 0 15,23 24 1,0-48-17,0 0-15,24-48 172,0 24-156,24-24-1</inkml:trace>
  <inkml:trace contextRef="#ctx0" brushRef="#br0" timeOffset="31210.42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">11196 14657 0,'24'24'62,"24"-24"16,-25 0-31,-23 24-47,48-24 16,-24 0-1,24 0 1,-24 0-16,0 0 31,-1 0-31,-46 0 391</inkml:trace>
  <inkml:trace contextRef="#ctx0" brushRef="#br0" timeOffset="42213.78">11506 14800 0,'24'-23'47,"0"23"-32,0-24 16,24 24 1,-24 0 30,23 0-31,-71 0 219,1 0-218,-1 0 15,0 0-16,0 0-16,0 0 1,0 0 0,0 0 31,0 0-32,-23 0 1,23-24 171,24 0-187,0-24 16,24 0 0,0 25-1,-24-1 173,47 0-173,-47-24-15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09:46:42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 9650 662 0,'-9'12'296'0,"-5"22"-137"15,-2 13-51-15,-6 15-51 0,0 5-15 16,-3-1-19-1,5-6-9-15,4-15-5 16,6-7 4-16,3-16 1 16,5-9 1-16,3-10 9 0,2-8 0 15,7-14-4-15,-2-9-5 0,2-15-23 32,6-6-11-32,-5-15-1 15,4 0 2-15,-5 0 13 16,-2 7 6-16,0 19 10 15,-3 8 10-15,-3 16 12 16,-2 5 3-16,2 9-17 16,-2 2-13-16,9 8-14 15,1 6-5-15,5 10 7 16,8 6 1-16,7 8 0 16,9 5-1-16,14 8 4 0,-2-2 1 15,2-5 2-15,-6-8 3 16,-12-10 0-16,-3-3 1 15,-18-7 4-15,-9-2 11 0,-28 0 20 16,-11-3 5 0,-22-3 10-16,-5 3-7 0,4-8-13 15,0-1-4-15,15-4-14 16,4-6-6-16,16 0-43 16,5 0-33-16,14-5-158 15,12 4-125-15</inkml:trace>
  <inkml:trace contextRef="#ctx0" brushRef="#br0" timeOffset="539.37">2746 10071 528 0,'3'-8'252'0,"3"-5"-81"15,-3-2-11 1,-3-4-3-16,-3 1-1 0,-7-8-10 31,-4-1-13-31,-6-1-30 0,-4 0-17 16,-6 8-31-16,4 5-18 16,5 13-36-16,2 7-12 15,5 16-23-15,1 3-3 16,9 5 7-16,4 0 5 15,11-2 16-15,5-2 7 0,6-9 4 16,5-1 3-16,-1-11 0 16,1 0 0-16,-3-7-2 15,0-1-1-15,-4-8-3 16,-4-4-2-16,-8-2 2 16,-3-4 1-16,-6 3 4 15,1 3 1-15,-2 6-9 16,-3 5-13-16,-2 10-18 0,-1 7-7 15,3 8 4-15,4 2 10 16,7 1 15 0,1-1 7-16,9-4 6 15,2 0 2-15,10-8 10 0,4-8 4 16,3-6 11-16,2-7 17 16,-10-7 25-16,-3-5 0 15,-6-5 9-15,-8-1-13 16,-10-3-27-1,-1 4-9-15,-9 9-152 16,-7 3-136-16</inkml:trace>
  <inkml:trace contextRef="#ctx0" brushRef="#br0" timeOffset="1065.59">3076 9743 1225 0,'13'-17'8'16,"-4"2"12"-16,19-17 40 0,7 6 0 16,5 12 9-16,6 7-10 15,2 19-26-15,1 11-3 16,-4 18-3-16,-5 15 0 15,-14 12-4-15,-4 7 1 16,-5-11-6-16,-7-7-2 0,1-18 0 16,1-13-1-1,2-11-1-15,-5-5 1 16,-7-13 12-16,-2-5 1 0,-10-9-10 16,1-4-5-16,-6 3-21 15,-4-1-6 1,-7 12-7-16,-5 7-5 0,-9 10 5 15,2 8 3 1,0 7 12-16,4-2 6 16,12 0 0-16,7-3-31 0,15-10-177 15</inkml:trace>
  <inkml:trace contextRef="#ctx0" brushRef="#br0" timeOffset="1672.26">3903 9820 875 0,'-13'-6'390'0,"-16"-7"-198"16,-1 3-51-16,-1 6-71 15,8 4-32-15,9 9-39 31,6 1-14-31,8 10-11 0,-1 1 2 16,7-1 12-16,8 1 9 16,9-4 7-16,3-4 1 15,2-5 0-15,-3-2 1 16,-9-6 1-16,-4 1 4 0,-7 0 8 0,-7-1 0 16,-10 0-4-16,-4 1-6 15,-10 5-11 1,1 5-3-1,4 2-4-15,4 6 0 0,9-2 1 0,5 0 2 0,10-3 6 16,7 1 6 0,13-3 4-1,0-4 1-15,7-2 1 16,-1-8 1-16,-3-6-1 16,2-5-1-16,-3-8 1 15,-6-2-1-15,-5 0 1 16,-6-2 2-16,-8 7 0 15,0 3 3-15,-5 5 11 16,-2 6-3-16,-1 11-6 16,-3 6-4-16,6 10-15 15,1-2-1-15,4 2 1 16,11 0 0-16,2-7 3 16,5 1 1-16,3-8 5 0,-3-5 2 15,1-4 0-15,-2-6 2 16,-7-2-1-16,0-5-1 15,-2-2-15-15,-2-3-40 16,1-4-158-16,-6-1-191 16</inkml:trace>
  <inkml:trace contextRef="#ctx0" brushRef="#br0" timeOffset="1820.88">4194 9676 658 0,'-8'-15'421'0,"-7"-15"35"16,3 8-153-16,1 7-101 15,7 8-34-15,3 7-92 16,2 3-35-16,7 8-46 16,1 4-19-16,6 10-205 15</inkml:trace>
  <inkml:trace contextRef="#ctx0" brushRef="#br0" timeOffset="2623.38">4714 10015 711 0,'0'-8'340'0,"-2"-7"-128"15,-5-2-21-15,-9-4-33 0,-5 5-22 16,-8 3-45 0,-3 5-23-16,2 11-49 0,1 7-17 0,6 6-19 31,7 5-8-31,9 3-9 0,6-2 1 15,10 1 14 1,2-7 7-16,8-5 14 0,3-5 3 0,7-6-2 31,2 2 0-31,-4-10-1 0,-2 4 2 16,-6-1 2 0,-7-3 1-16,-5 6 1 0,-5-2-3 15,-2 3-13-15,0 1-5 16,0 0-5-16,0 0 2 15,0 0 8-15,0 0 3 16,0 0 0-16,17 4-1 16,37 22 2-16,-28-33-5 0,4-7-7 15,-3-2 2-15,-3-6 4 16,-3 0 6-16,-11-8 14 16,3 2 5-16,-7 1 16 15,-5 3 15-15,2 15 16 16,-3 8-2-16,-4 19-17 15,6 10-15-15,1 17-20 16,1 5-1-16,7 9-4 16,-4 7-1-16,0 9 0 15,2 4 0-15,-3-6 3 16,4-3 1-16,2-19-1 16,1-13 5-16,2-10-132 15,-6-13-74-15</inkml:trace>
  <inkml:trace contextRef="#ctx0" brushRef="#br0" timeOffset="2775.92">4998 10199 830 0,'6'-2'341'0,"-3"-4"-166"15,17-2-157-15,8 1-18 16,7 0 1-16,9 1-60 0</inkml:trace>
  <inkml:trace contextRef="#ctx0" brushRef="#br0" timeOffset="3134.85">5563 9904 896 0,'-13'-4'439'0,"-16"-9"-156"15,2 4-71-15,1 1-112 0,2 2-37 16,9 8-58-16,3 3-20 16,3 6-19-16,5 3 0 15,8 2 7-15,6 1 6 16,8-6 11-16,6 1-21 16,-5-8-54-16,2 1-25 15,-10-3-25-15,-2-1 16 0,-9 2 51 16,-5-1 26-1,-12 2 50-15,-2-1 29 0,-7-1 33 16,3 7 10-16,8 1 2 16,3 2-13-1,12 2-16-15,7 0-7 0,5 1-17 16,2 0-6-16,8-2-7 16,1-2-2-16,1-7-4 15,5-2 2-15,0-3-130 16</inkml:trace>
  <inkml:trace contextRef="#ctx0" brushRef="#br0" timeOffset="3663.61">6630 9850 975 0,'-9'1'404'0,"-15"4"-250"16,-2 6-57-16,0 12-65 15,7 4-20-15,7 5-17 16,11 1-4-16,12-2 2 16,4-4 5-16,18-5 0 15,1-3 2-15,4-12-1 16,2-7 2-16,-12-4 13 16,-3-6 9-16,-22 1 14 15,-9-2 2-15,-19 1-5 16,-6 5-8-16,-3 1-13 15,3 2-18-15,12 1-161 16</inkml:trace>
  <inkml:trace contextRef="#ctx0" brushRef="#br0" timeOffset="4226.99">6806 9912 813 0,'10'-3'397'0,"11"-2"-120"15,5 3-179-15,2-4-26 0,-1 5-39 16,-1-1-12-16,-7 1-12 16,0 1-2-16,-3 0-5 15,-9 2-1-15,-6-1-15 16,-2 0-6-16,0-1-1 16,0 0 0-16,-11 3 14 15,-35 16 5-15,32-3 7 16,5 3 8-16,-4-1 14 15,3 5 3-15,14 4-1 16,-1-4-6-16,12 0-9 16,4-2-2-16,-4-11-1 0,9 0 1 15,-1-10-1-15,-1-9-1 16,3-5-3-16,-3-4 0 16,0-4 0-16,-1 0 0 15,-5 0 0-15,-1-1-2 16,-7 13-2-16,-1 4 1 15,1 9 4-15,1 7 4 16,2 0 8-16,1 6 0 0,-4 1 2 16,-5-2-4-16,0-1-4 31,-1-5 0-31,3-9-1 0,4 0-1 16,0-12-3-16,5-4-2 0,4-4-6 31,1 0-1-31,7 4 0 0,-4 2 0 15,4 9 0-15,-8 4 1 0,0 9 2 16,-2 7 5-16,-10 5 7 16,1 2 1-1,-6 2-3-15,1-4-5 0,-2-1-144 16,2 1-98 0</inkml:trace>
  <inkml:trace contextRef="#ctx0" brushRef="#br0" timeOffset="4863.44">8443 9967 960 0,'-13'2'378'0,"-13"6"-260"15,4 5-45-15,9 12-54 16,6 1-12-16,12 4-8 16,13 0 1-16,16-5 10 15,5-5 2-15,9-7 0 16,-7-7 2-16,-10-12 8 16,-4-5 7-16,-16-11 14 15,-3-3 4-15,-15-9-6 0,-7-5-6 16,-9-14-11-16,-4-8-3 15,4-6 22-15,0-3 7 16,11 12 7-16,5 3-3 16,8 20-32-1,6 5-13-15,9 12-17 0,4 7-7 16,6 4-5 0,8 6 4-16,6 6-143 0,5 7-90 0</inkml:trace>
  <inkml:trace contextRef="#ctx0" brushRef="#br0" timeOffset="5052.56">8782 9939 752 0,'2'6'326'0,"5"11"-142"0,-1 5-52 15,1 7-37-15,1 1-19 16,-7-4-42-16,5 1-16 15,3-3-82-15,-2-3-135 16</inkml:trace>
  <inkml:trace contextRef="#ctx0" brushRef="#br0" timeOffset="5351.08">9201 9986 857 0,'-4'11'386'0,"-11"10"-151"16,-6 5-47-16,-4-4-57 31,-5-3-24-31,0-4-53 0,2-4-15 16,6-11-27-16,1-1-34 0,5-12-76 16,0-3-36-1,2-6-14-15,3-4 28 16,5 0 61-16,6 4 31 15,9 6 70-15,4 8 19 16,9 10 41-16,2 6 12 16,7 11-20-16,3 3-5 15,-2 5-26-15,-1 0-12 0,-6-4-24 16,-3-1-17-16,-8-7-427 16</inkml:trace>
  <inkml:trace contextRef="#ctx0" brushRef="#br0" timeOffset="5885.29">9742 9991 676 0,'-17'-9'416'16,"-13"-6"-59"-16,-16-4-112 15,-3 8-56-15,1 11-100 16,5 2-49-16,14 21-42 16,11 1-8-16,17 7 0 0,8 3 5 15,18-5 6-15,-2-4 2 16,14-9 4-16,1-2 2 16,-5-10 2-1,1-5 5-15,-18-8 14 0,-7-7 4 16,-14-5 3-16,-8-5-3 15,-15-15-12-15,-5-5-6 16,-10-21-5-16,2-8-3 0,11-2-6 16,3 1-3-16,25 18-26 31,6 11-13-31,19 17-9 0,10 6-1 0,12 11-9 31,4 10-22-31,5 12-111 0,3 11-113 0</inkml:trace>
  <inkml:trace contextRef="#ctx0" brushRef="#br0" timeOffset="6266.82">9856 10026 740 0,'-1'6'318'16,"1"3"-157"-16,9 3-76 16,6 1-8-16,12-4 5 15,-1-3-3-15,3-4-5 16,-5-4-5-16,-3-4-14 16,-1-3-6-16,-11-11-8 15,-3 3-4-15,-10-6-14 16,-7-1-10-16,-8 3-20 15,-3 5-12-15,-5 8-15 16,0 11-1-16,5 15-2 16,3 3 11-16,7 10 22 15,4 2 7-15,8 7 15 0,4 6 3 16,4 6 7-16,5 6 9 16,4 3 15-16,-5 0-3 15,0 0-13-15,-6-7-10 16,-3-16-104-16,3-6-155 0</inkml:trace>
  <inkml:trace contextRef="#ctx0" brushRef="#br0" timeOffset="6770.67">10426 10035 625 0,'-7'-4'366'0,"-5"-7"-74"16,-6 5-84-16,-5 2-35 15,-4 0-72-15,-3 7-33 16,5 6-49-16,-2 1-11 16,12 9-6-16,5-1 2 15,10 5 7-15,10 1 2 16,7-7-1-16,1-3 2 16,6-12-1-16,4-1-1 15,-4-5-4-15,3-5-43 16,-8-3-126-16,-5-4-161 0</inkml:trace>
  <inkml:trace contextRef="#ctx0" brushRef="#br0" timeOffset="6952.55">10494 9856 971 0,'0'-2'458'0,"2"3"-227"15,3 7-63-15,-1 16-107 16,10 9-30-16,5 20-7 15,0 5 5-15,3 11-5 0,-9 4-4 16,-7 5-6 0,-1 3-4-16,-5-15 3 0,0-2-83 15,0-27-212-15</inkml:trace>
  <inkml:trace contextRef="#ctx0" brushRef="#br0" timeOffset="7340.8">10610 10133 666 0,'12'-4'336'0,"12"-6"-85"16,1 5-93-16,2 5-68 15,-2 1-26-15,-5 4-37 16,-3-2-14-16,-4 2-7 15,-9 0-3-15,2-1-31 16,0 1-13-16,-5-5-9 0,1-1-8 16,-2-1 25-16,0 1 12 15,0 0 9-15,0-5 5 16,0-9 0-16,6-25-1 16,2 29 15-16,7 2 17 15,-1 6 31-15,-4 3 12 0,1 10 2 16,-5 3-4-16,-3 4-9 31,4 3-4-31,-4-4-14 0,1 0-7 16,0-4-15-16,0-3-4 15,2 0 4-15,-1-2-64 16,0-2-276-16</inkml:trace>
  <inkml:trace contextRef="#ctx0" brushRef="#br0" timeOffset="7768.81">10871 10174 654 0,'-3'-3'346'0,"3"-2"-83"0,2-2-57 15,4-6-70-15,8 1-21 16,9-7-27-16,3 2-13 16,4 1-15-1,1 0-6-15,-2 5-17 0,-1 7-8 16,-3 4-19-16,-2 8-10 16,-5 9-6-16,-6 3-2 15,-3 7 2-15,-4 2 3 0,-4-3-61 16,1-3-53-1,-3-6-146-15</inkml:trace>
  <inkml:trace contextRef="#ctx0" brushRef="#br0" timeOffset="7955.56">10979 9615 1423 0,'0'0'533'0,"0"7"-409"16,1 10-72-16,5 15-55 0,2 11 49 15</inkml:trace>
  <inkml:trace contextRef="#ctx0" brushRef="#br0" timeOffset="9848.95">12324 9711 731 0,'-5'2'321'0,"-7"12"-156"15,-2 9-52-15,-4 24-46 16,2 13-6-16,-5 10-13 16,8 4-18-16,3-14-14 15,-2-8 0-15,10-15 4 16,-4-12 1-16,8-12 8 0,0-8 12 15,0-12 9 1,6-6 1-16,1-15-12 0,2-5-15 16,0-11-15-1,-5-8-1-15,-5-15 1 16,6-5-1-16,1 1-5 16,3 8-2-16,4 24-4 0,-5 11 3 15,-5 19-4-15,2 9-6 16,1 14-2-16,3 9-4 15,13 18 2-15,5 11 6 0,8 15 5 16,3 4 1 0,0-4 2-16,-1-7 3 0,-12-11 23 15,-5-11-49-15,-10-12-103 16,-5-3-70-16</inkml:trace>
  <inkml:trace contextRef="#ctx0" brushRef="#br0" timeOffset="10004.76">12225 10056 666 0,'-2'0'350'15,"2"2"-101"-15,7-2-100 16,-7 0-109-16,25 0-16 16,61 0-10-16,-24 0-23 0,13 2-292 31</inkml:trace>
  <inkml:trace contextRef="#ctx0" brushRef="#br0" timeOffset="10452.3">12766 9963 818 0,'-3'0'355'16,"-7"0"-171"-16,15 4-111 16,10 0-23-16,21 5-1 15,13-1 0-15,18-1-15 0,6-1-8 0,-2-1-15 31,-5 1-1-31,-21-5 2 16,-8 2-16-16,-15-2-54 16,-11-2-16-16,-11-7-41 15,-1-1-6-15,-10-11 34 16,1 2 12-16,8 5 36 16,-7-1 23-16,9 9 24 15,2 2 7-15,0 1 19 16,-2 2 7-16,0 0 20 15,0 0 9-15,4 7 23 16,3 16 2-16,-1 31-20 0,-16-31-13 16,7-3-35-16,-2-5-56 15</inkml:trace>
  <inkml:trace contextRef="#ctx0" brushRef="#br0" timeOffset="10693.36">13405 9608 1027 0,'0'-1'396'16,"-1"-1"-252"-16,4 15-116 15,3 9-19-15,1 21 21 16,2 11 5-16,-2 21-6 15,-3 3-9-15,-2 4-11 16,-2-8-2-16,1-19-13 16,0-6-68-16,-1-20-255 15</inkml:trace>
  <inkml:trace contextRef="#ctx0" brushRef="#br0" timeOffset="11151.34">13319 9700 536 0,'4'-7'317'0,"12"-9"-11"15,2-1-127-15,10 0-63 0,7 3-15 16,9 6-28-16,6 8-24 16,4 11-31-16,-3 3-10 15,-17 7-10-15,-16-2-9 16,-12 2-4-16,-10 5-1 16,-12-2 10-1,-2 0 10-15,-8-7 11 0,3-4 5 16,8-8-6-1,12-2-3-15,13-1-6 16,5-3-5-16,16 5-4 0,3 0-3 16,5 13-6-16,3 11 1 15,-10 7 0 1,-7 5 4-16,-18-4 8 16,-12 0 8-16,-20-4 10 15,-12-7 5-15,-7-6 4 0,-2-5-3 0,4-10-24 31,4-3-72-31,8-2-299 0</inkml:trace>
  <inkml:trace contextRef="#ctx0" brushRef="#br0" timeOffset="11415.41">13994 10108 882 0,'0'2'451'16,"2"1"-130"-16,-1 2-115 16,-1-5-40-16,0 0-42 15,0 0-37-15,0 0-43 16,0 0-1-16,0 0-64 15,0 0-10-15</inkml:trace>
  <inkml:trace contextRef="#ctx0" brushRef="#br0" timeOffset="17285.58">14804 9674 608 0,'-2'-1'316'16,"-6"3"-104"-16,-2 11-85 0,-7 18-89 0,-1 11-14 15,0 24 0-15,-1 3-4 32,5-2-3-32,0-9 1 15,8-23 1-15,1-8 1 16,4-19 12-16,5-3 7 0,4-16 7 0,3-3 0 16,4-13-11-16,-7-12-9 0,3-16-11 31,0-8-2-31,-1-6-4 15,5 1-2-15,-3 14-4 16,0 9-2-16,-2 16-3 16,-2 12 1-16,-3 12-10 15,2 6-2-15,1 15 2 16,5 8-3-16,6 18 12 16,4 5 2-16,4 15 1 15,3 6 0-15,2-2 1 16,2-2 0-16,-5-18 5 15,-3-9-64-15,-6-15-154 16</inkml:trace>
  <inkml:trace contextRef="#ctx0" brushRef="#br0" timeOffset="17684.6">14721 9984 773 0,'1'0'304'16,"11"-2"-199"-16,9 0-47 0,18-5-44 15,11-1 2-15,15-4-8 16,2 0-2-16,-5 3-2 16,-6 0 2-16,-19 9-6 15,-6 4 0 1,-12 11 6-16,0 10 7 0,-9 3 11 16,-2 0 2-16,-2 1-6 15,-5-5-5-15,1-8-2 16,2 0 1-16,-1-11 17 15,0-4 13-15,-2-8 5 16,1-5-7-16,-1-9-18 0,2-5-13 16,1-4-13-16,3-2-4 15,7 1-7-15,2 5-4 16,5 8-6-16,-2 9-1 16,2 10 2-1,1 3 3-15,-3 11 12 16,-3 1 6-16,-5 6 4 0,-3 2 0 15,-3-1 0-15,1 0 1 16,-1-3-72 0,1-2-108-16</inkml:trace>
  <inkml:trace contextRef="#ctx0" brushRef="#br0" timeOffset="17945.55">15735 10033 669 0,'0'-4'316'0,"1"-12"-103"16,1 3-50-16,-3-3-43 0,-2-4-10 16,-7 5-37-16,-2 1-14 15,-5 4-26-15,-2 9-14 16,-1 3-18 0,4 5-6-16,6 7-15 15,3-1-2-15,2 4 4 16,5 5 3-16,4 3 12 0,1 1 4 0,12-6 4 31,3 0 0-31,7-7 2 0,4-3-31 0,-1-10-88 16,-1-3-97-1</inkml:trace>
  <inkml:trace contextRef="#ctx0" brushRef="#br0" timeOffset="18088.58">15647 9661 780 0,'-5'-3'378'0,"-4"3"-160"16,7 0-84-16,2 6-104 16,7 7-22-1,8 3 2-15,4 4-71 16</inkml:trace>
  <inkml:trace contextRef="#ctx0" brushRef="#br0" timeOffset="18761.49">16262 9863 756 0,'13'0'273'0,"21"1"-213"15,8 2-29-15,8-1 15 0,1-1 1 16,-7-1-1-16,-5-1-5 16,-18-3-5-16,-3-2-4 15,-11 1 11-15,-8-2-3 16,-6 5-11-16,-8 1-5 15,-7 6-19-15,0 5-3 16,4 11-4-16,3 6-4 16,8 1-2-16,6 5 2 15,10-3 8-15,3-6 5 0,6-5 2 16,4-5 1 0,1-7 1-16,0-8-1 0,0-4-18 15,-1-5-7-15,-7-12-2 16,-4 0 0-16,1-2 16 15,-5 3 3-15,-2 9 2 16,3 6 4-16,-2 9 9 16,1 7 11-16,-3 8 5 15,-2 4-1-15,-4 1-6 16,-2-3-7-16,4-4-6 16,0-5-1-16,4-5 7 15,0-5-1-15,3-9-20 0,4-3-5 16,1-13-12-1,3-2 1-15,3-4 13 16,1-2 0-16,1 11 3 16,-1 7 8-16,1 14 15 15,-2 8 7-15,-3 8 11 0,0 5-6 16,-1 7-8-16,-2-1-6 16,-3 3-12-16,-3-4-23 15,-3-7-126 1,-1-4-104-16</inkml:trace>
  <inkml:trace contextRef="#ctx0" brushRef="#br0" timeOffset="18985.04">16997 9922 630 0,'5'-7'392'0,"3"-5"-44"0,6 13-171 0,-1 9-44 16,2 9-52-1,-4 3-10-15,4 3 0 16,-5-4-5-16,2-4-12 15,2-2 0-15,-6-9 11 0,0-2 9 16,0-8-4-16,0-7-8 0,0-8-22 16,6-3-14-16,-9-8-12 31,-1 3-9-31,-4 0-128 16,-2 5-77-16</inkml:trace>
  <inkml:trace contextRef="#ctx0" brushRef="#br0" timeOffset="19648.52">18151 9751 432 0,'-5'-5'276'15,"-4"-4"-24"-15,-14 1-56 0,-4 1-20 16,-3 5-42-16,4 2-27 16,9 4-58-1,1 6-30-15,9 4-34 0,3-1-5 16,8 5 2-16,7 0 6 16,9-2 12-16,3 2 0 15,0-8 3-15,-1-3-3 16,-6-6-3-16,-9-1-6 0,-8-5-15 15,-8 3 0-15,-11 2 6 16,-4 1 15-16,-4 10 33 16,-1 4 10-16,9 3 4 15,5 6-4-15,12 4-14 16,8 3-3-16,15-1-2 16,4-6-2-16,7-4-6 15,3-6-2-15,6-6-3 16,-2-4-1-16,2-5-72 15,-2-8-99-15</inkml:trace>
  <inkml:trace contextRef="#ctx0" brushRef="#br0" timeOffset="20302.74">18211 9406 498 0,'5'-1'253'0,"4"1"-38"15,12 0-132-15,9 2-16 0,21 3 2 16,8-2-7-16,6 2-25 16,-2 1-11-16,-7-2-12 15,-8-1 0-15,-17-3 2 16,-8 0 5-16,-23-3-3 16,-7 0-5-16,-17 1-10 15,-5-1-4-15,-4 3 1 16,-4 0 4-16,13 5 9 15,2-2-2-15,13 4-10 16,5 3-7-16,4-2-5 16,7 6 1-16,2-3 8 15,0-5 2-15,4 3 2 16,-5-7-2-16,-3 3-1 0,-2 4-3 16,-5-2 1-16,-3 6 2 15,-3-3 8-15,6 5 3 16,-3 2-1-16,8 4-1 15,7 10-8-15,0 3 0 16,9 11-2-16,-1 4 1 16,3 4 1-16,-6-1 0 0,-9-5 5 15,-6-6 6-15,-13-12 18 16,-1-5 13-16,-6-11 15 16,-6-4-1-16,-1-9 7 15,5 0-2-15,0-3-9 16,9 1-5-16,7-5-62 15,2 1-59-15,12 1-118 16,3-1-127-16</inkml:trace>
  <inkml:trace contextRef="#ctx0" brushRef="#br0" timeOffset="20739.69">18405 9813 936 0,'4'-1'380'0,"14"0"-232"15,7 1-56-15,20 0-48 16,13 0-15-16,12 3-49 16,-2-1-114-16</inkml:trace>
  <inkml:trace contextRef="#ctx0" brushRef="#br0" timeOffset="20969.36">18845 10060 871 0,'1'0'523'0,"4"0"7"0,1 0-362 16,-6 0-50-1,0-1-67-15,0 0-18 16,0-1-187-16,1 1-31 0</inkml:trace>
  <inkml:trace contextRef="#ctx0" brushRef="#br0" timeOffset="21942.49">19397 9739 569 0,'10'-8'331'0,"3"-4"-48"16,-3-6-114-16,2-2-23 15,0 0-37-15,-2 0-15 16,2 3-19-16,-4 2-3 15,-6 5-18-15,-3-1-11 0,1 11-38 16,-1 0-11-16,-5 7-15 16,3 7-1-16,-3 10 12 15,2 9 1-15,4 9 3 16,0 6 3-16,0 0 3 16,6-2 2-16,-2-6 2 15,1-4 1-15,0-13 1 16,-5-7 1-16,-3-10 2 15,-7-6 2-15,-4-1 1 16,-1-1-3-16,0-2-4 16,5 4-2-16,0-2-2 15,2 0 0-15,7-1-4 16,2 3-8-16,10-3-3 16,4 2-2-16,8 1 5 0,1-1 6 0,10 3 4 31,2 0 1-31,3 0 3 15,-1 5 1-15,-12-4 7 0,-6 0 2 0,-13-1 2 32,-3 1 2-32,-4-2-86 0,0-3-66 0</inkml:trace>
  <inkml:trace contextRef="#ctx0" brushRef="#br0" timeOffset="23302.9">2131 10884 858 0,'-15'0'365'16,"-11"3"-208"-16,-2 2-51 15,7 8-66-15,5 0-28 16,9 5-29-16,7-4-5 16,9 0 3-16,10 0 6 15,6-4 10-15,4-2 2 16,0-2 2-16,-4-5 1 0,-11-2 5 15,-6 1 0-15,-19 0-5 16,-7 4 0 0,-13 7 19-16,-5-1 17 15,2 9 30-15,-3-4 10 16,11 2-12-16,10 4-17 0,12-1-23 16,8 5-8-16,11-2-7 15,4-3 0-15,9-1 2 16,-2-5 0-16,3-6-2 15,-2-7 1-15,-1-9-88 16,1-7-54-16</inkml:trace>
  <inkml:trace contextRef="#ctx0" brushRef="#br0" timeOffset="23425.56">2058 10706 810 0,'-1'-3'340'0,"0"-1"-203"31,-1 0-73-31,2 4-238 0</inkml:trace>
  <inkml:trace contextRef="#ctx0" brushRef="#br0" timeOffset="23561.21">2313 10964 656 0,'23'22'278'0,"29"33"-165"0,1 4-47 16,-7 9-27-16,-4 4 2 0,-16-2-163 16</inkml:trace>
  <inkml:trace contextRef="#ctx0" brushRef="#br0" timeOffset="23762.3">2576 10971 934 0,'-9'-1'499'0,"-13"7"-130"16,-1 8-114-16,-6 7-150 15,-1 7-39-15,-5 4-46 16,1 6-11-16,1 14-8 16,5 4 1-16,8 4-1 15,3-3 1-15,7-17-21 16,-1-3-65-16</inkml:trace>
  <inkml:trace contextRef="#ctx0" brushRef="#br0" timeOffset="24645.39">3010 11115 612 0,'-4'-11'327'15,"-8"-8"-69"-15,0-2-52 0,-14 6-64 16,-3 4-37-16,-7 6-56 16,-6 6-26-16,12 8-35 15,2 3-9-15,12 3-11 16,7 3-2-16,7 4 6 16,4 1 7-16,5 0 14 15,8-4 7-15,8-9 9 16,5-2 7-16,9-11 8 15,-6-9 3-15,-2-4 1 16,-3-6-1-16,-12-2 0 0,-1 2-3 16,-8-1-2-1,-5 5-2 1,0 5 5-16,-3 1 1 0,-3 13-16 16,-1 5-6-16,-1 5-20 0,4 4-8 15,1 2 7 1,7 6 2-16,12 7 9 15,5-1 5-15,5-3 4 16,6-3 5-16,-1-10 2 0,4-4 2 16,1-11 2-1,-7-10 4-15,-3-5 4 0,-3-7 2 16,-10-5 2 0,-3-1-1-16,-5 0 3 15,-5 1 20-15,0 3 27 16,-4 4 11-16,-3 5 3 15,-1 5-27-15,-2 16-50 16,3 6-18-16,4 14-24 16,3 11 2-16,5 12 11 15,4 9 5-15,1 15 6 16,-3 1 4-16,3 0 3 0,2-5 2 16,4-15-1-16,5-10 3 15,-6-14 1-15,-4-10-17 16,-2-12-115-16,-2-6-82 15</inkml:trace>
  <inkml:trace contextRef="#ctx0" brushRef="#br0" timeOffset="24822.34">3294 11282 742 0,'2'-1'399'15,"1"-5"-33"-15,7-1-253 16,9 1-30-16,8-1-22 15,8 2-10-15,3-1-30 16,-5-1 1-16,3 1-133 16,-1-1-273-16</inkml:trace>
  <inkml:trace contextRef="#ctx0" brushRef="#br0" timeOffset="25234.32">3862 10991 1078 0,'-13'-6'441'15,"-20"-8"-268"-15,5 3-70 16,1 8-66-16,4 3-21 0,10 9-28 16,-1-3-10-1,14 8-6-15,5-2 2 16,7 0 10-16,6 2 6 0,7-10 12 15,1 2 4 1,-1-6-37-16,-2 0-15 0,-10-2-15 16,-6 2-5-16,-14 0 32 15,-10 0 12 1,-12 4 33-16,-4 1 17 0,6 5 21 0,4 7 8 16,9-2-11-1,4 1-4-15,11 0-1 16,7-2-1-16,15-1-1 15,6-1-4-15,11-3-3 16,1-2 1-16,2-7 9 0,-5 0 2 0,-9-4-3 31,-7-6-4-31,-8 2-11 16,-5-1-8-16,-7-1-149 0,1 2-93 16</inkml:trace>
  <inkml:trace contextRef="#ctx0" brushRef="#br0" timeOffset="26824.43">7002 11759 740 0,'-3'-2'358'0,"2"-3"-126"0,1 0-60 0,0 3-75 31,0 1-15-31,26-10-23 0,38-39-10 0,-25 29-15 31,2 8-8-31,-8 7-17 0,-2 6-9 16,-8 18-11-1,-7 12-2-15,-17 24 3 0,-4 10 5 0,-6 12 7 32,3-3 2-32,9-13 2 0,8-11-1 15,10-18 2-15,4-10 2 16,5-14 1-16,-1-5 2 0,1-10 3 15,-1-7-1-15,-2-7-2 16,4-5-4 0,-3-8-12-16,-2-5-5 15,-3-8-2-15,-6-2 1 16,-8-1 10-16,-1 5 0 16,-6 12 2-16,-4 10 5 0,-4 17 4 15,-2 7 1-15,2 15-1 16,-1 13-6-16,9 13 2 15,3 8 2-15,7 6 4 16,7-3 0-16,1-9-2 16,3-6-1-16,-5-13-2 15,0-5-23-15,0-5-203 16</inkml:trace>
  <inkml:trace contextRef="#ctx0" brushRef="#br0" timeOffset="28531.32">7816 12013 490 0,'-4'2'282'0,"-3"2"-41"0,-1 5-44 0,5 6-85 31,0 2-28-31,9 7-43 0,5 1-13 16,5-6-5-16,7-4 0 16,-2-14 5-1,3-1 3-15,-1-12 0 0,-2-2-1 0,0-2-6 32,-4-5-4-32,-8 2-2 15,-6 0-2-15,-4 6-8 16,-2 6-4-16,-4 8-5 15,0 7 1-15,1 11 3 0,1 5 3 16,5 14 1-16,5 9-1 16,0 13 12-16,-1 6 4 15,-4 2 5-15,-5-4 2 16,-5-15-11-16,-1-10-1 16,-5-19 9-16,3-7 6 15,-2-21-17-15,0-7-25 16,2-13-54-16,-1-6-31 0,5 0-100 15,7 2-80-15</inkml:trace>
  <inkml:trace contextRef="#ctx0" brushRef="#br0" timeOffset="28861.54">8149 12458 573 0,'2'7'306'0,"0"4"-60"16,12-3-96-16,0 0-10 16,8-4-11-16,-2-4 0 0,-5-7-8 15,-2-6-8 1,-8-6-25-16,-4-5-19 15,-5-10-35-15,-7-2-11 16,-3-4-9-16,1 3-6 0,2 0-5 16,7 3-3-1,8 5-7-15,7 5-4 0,12 12-54 16,-3 1-49 0,5 9-135-16,0 6-222 0</inkml:trace>
  <inkml:trace contextRef="#ctx0" brushRef="#br0" timeOffset="29037.83">8179 12316 677 0,'-4'-1'421'0,"-1"1"-15"0,3 0-172 16,2 0-124-16,2 0-39 15,28-1-40-15,38-3-11 16,-28-3-90-1,-3 0-84-15</inkml:trace>
  <inkml:trace contextRef="#ctx0" brushRef="#br0" timeOffset="29335.95">8619 11796 1021 0,'14'0'405'15,"18"-1"-257"1,11 1-48-16,5-1-33 15,-2-1-20-15,-3 2-30 16,-4 0-6-16,-5 1-51 0,0 0-46 16,-7 0-137-16,-5 2-142 15</inkml:trace>
  <inkml:trace contextRef="#ctx0" brushRef="#br0" timeOffset="29541.58">8748 11922 721 0,'0'2'348'15,"5"7"-106"1,12-3-75-16,5 1-23 16,13 0-7-16,0-2-19 15,7 0-41-15,1 1-16 0,-7 0-24 16,-3-3-12-1,-12-3-84-15,-6-2-45 16</inkml:trace>
  <inkml:trace contextRef="#ctx0" brushRef="#br0" timeOffset="30648.16">9687 11617 525 0,'2'-2'221'0,"12"-9"-90"15,3 0-13-15,6-1 9 0,6 0 3 16,-4 10-33 0,-2 5-22-16,-4 14-26 15,-11 3-1-15,-9 14 8 16,-1 1 4-16,-8 13-5 0,5 3-7 15,3 1-13-15,5-3-5 16,7-12-5 0,6-11 0-16,6-16 1 0,1-8 2 15,6-14-2-15,2-9-2 16,-1-10-5-16,2-2-5 0,-2-2-4 16,-5 2-2-1,-6 4-5-15,-4 2-2 16,-9 3-1-16,1 5 1 0,-7 2-1 15,0 3 1 1,-4 3-1-16,0 1-7 0,-1 7-13 16,2 5-6-16,2 8-1 15,-2 6 4-15,4 12 13 16,3 3 8-16,3 14 14 16,1 0 4-16,3 1 2 15,5 0-2-15,1-13-8 16,2-5-1-16,1-12-163 15</inkml:trace>
  <inkml:trace contextRef="#ctx0" brushRef="#br0" timeOffset="31422">10301 11947 616 0,'-3'9'289'0,"-1"6"-111"0,5 7-82 16,2 3-19-16,9-5-21 16,2 1-10-16,5-5-8 15,1-7-2 1,2-3-2-16,3-6-2 0,-4-7-1 16,0-1-3-16,-3-6-1 15,-6-2-3-15,-5-2-3 16,-5-3-2-16,-3 5 3 15,-4 3 2-15,0 6-3 16,-1 6-2-16,3 6-12 16,3 10-7-16,1 8 0 15,5 6 0-15,3 10 4 16,-3-1 3-16,-6 10 14 16,-5-2 10-16,-12-3 8 15,-4-4 1-15,-6-10-7 0,1-5-5 16,2-15-3-1,4-6-12-15,3-14-76 16,5-6-67-16</inkml:trace>
  <inkml:trace contextRef="#ctx0" brushRef="#br0" timeOffset="31665.48">10695 12252 776 0,'-2'8'368'0,"-4"3"-152"15,0 8-81-15,1 2-22 16,3 6-41 0,2 2-22-16,7-2-25 15,-1-6-5-15,7-6-7 16,0-4 14-16,2-10-87 15,-3-2-91-15</inkml:trace>
  <inkml:trace contextRef="#ctx0" brushRef="#br0" timeOffset="31813.87">10674 12057 878 0,'1'-5'453'15,"3"3"-117"-15,4-2-188 0,2 4-51 16,0 5-53 0,-1-2-19-16,0 1-496 15</inkml:trace>
  <inkml:trace contextRef="#ctx0" brushRef="#br0" timeOffset="32386.58">11331 11562 655 0,'0'-2'345'0,"-5"1"-120"16,2 8-65-16,2 18-76 16,1 12-29-16,2 18-5 15,0 7-2-15,3 5-16 16,-2-3-6-16,1-14-7 16,0-14 3-16,-1-14-78 15,-1-8-100-15</inkml:trace>
  <inkml:trace contextRef="#ctx0" brushRef="#br0" timeOffset="32539.7">11181 11845 834 0,'4'-5'381'0,"8"-2"-161"15,11 0-117 1,7 0-25-16,24 0-34 0,10 0-14 0,19 3-3 15,0 3-56-15</inkml:trace>
  <inkml:trace contextRef="#ctx0" brushRef="#br0" timeOffset="36185.73">12135 11894 305 0,'5'0'203'0,"3"0"2"15,1-2-5-15,12 2-52 16,-14-7-15-16,0-3-22 15,-5-5-12-15,-13-12-9 16,12 7-12-16,-6-3-12 16,-1-2-8-16,-12 1-18 0,-12 0-5 15,-7 7-32-15,-3 9-8 16,3 13-22-16,6 7-9 16,5 9 1-1,6 4 3-15,9 8 11 0,10 4 6 0,9-2 11 16,10-5 4-16,8-14 4 15,4-8 3-15,6-11-1 32,-3-6-3-32,-3-9-3 0,-4-6 0 15,-10-4 0 1,-6 0 3-16,-8 3 4 0,1 2-1 16,-8 10-2-16,2 3-6 15,-2 12-9-15,-3 6-2 0,2 12-5 16,-1 6 3-16,7 15 3 15,7 8 3-15,-1 9 1 16,4 2 3 0,-2 1 3-16,-2-5 1 0,-2 1 21 0,-4-3 11 15,-9-2 20 1,-3 1 8 0,-10-8-8-16,-2-5-7 0,-10-18-6 15,-1-8-3-15,0-19-4 16,-1-7-2-16,7-15-15 15,5-6-28-15,10-5-76 16,9 0-39-16,9 4-91 16,8 4-38-16</inkml:trace>
  <inkml:trace contextRef="#ctx0" brushRef="#br0" timeOffset="36723.34">12447 11420 582 0,'-1'-5'358'0,"1"-2"-65"16,0 16-134-16,0 9-50 15,4 20-70-15,3 8-6 16,1 12-9-16,0 4-2 15,-4 10-3-15,-2-2 2 16,4-6-8-16,0-6 2 0,7-17 0 31,6-9 1-31,4-8-4 0,6-10-25 16,5-2-102 0,-4-10-103-16</inkml:trace>
  <inkml:trace contextRef="#ctx0" brushRef="#br0" timeOffset="36940.69">12361 11668 592 0,'3'1'313'16,"4"2"-65"-16,15 1-74 15,9 2-5-15,18-1-25 0,10-2-31 16,1-2-46-1,2 3-19-15,-13-4-25 16,-11 1-1-16,-14 1-119 16,-6-1-161-16</inkml:trace>
  <inkml:trace contextRef="#ctx0" brushRef="#br0" timeOffset="38123.25">7142 13131 448 0,'0'-4'214'16,"0"-14"-65"-16,7 2-34 15,11-6-21-15,7-2-2 16,16 3-8-16,4-1-12 16,-4 11-26-16,-7 4-17 15,-12 15-17-15,-9 9 2 0,-5 16 7 16,-1 5 6-16,-8 10-1 15,3-1-3-15,0 1-4 16,8-2-3 0,6-11-2-16,0-8 2 0,9-14 7 15,2-6 5-15,2-21 9 16,4-2 0-16,-3-16-5 16,-2-6-8-16,-5 0-21 15,-4-4-3-15,-5 1-10 16,-3-1 0-16,-7 8 7 15,-2 9-3-15,-3 11-1 16,-3 14-4-16,-6 8 1 0,1 9 3 16,0 9 7-16,2 3 2 15,6 10 0-15,1 0 0 16,7 0-1-16,3-1 1 16,4-8 6-16,1-3-68 15</inkml:trace>
  <inkml:trace contextRef="#ctx0" brushRef="#br0" timeOffset="38349.65">7866 13249 738 0,'-2'8'306'0,"-7"11"-147"15,7 8-50-15,5 14-26 0,3 0-6 16,4 1-37-16,2 2-9 16,-8-16-9-16,1-2-9 15,-5-8-103 1,1-9-108-16</inkml:trace>
  <inkml:trace contextRef="#ctx0" brushRef="#br0" timeOffset="38664.38">7897 13242 640 0,'11'-2'285'15,"17"2"-128"-15,2 4-43 0,-4 7-23 16,-4 2-3 0,-13 6-18-16,-8 3-8 15,-11 2-26-15,-5 4-10 16,-5-7-4-16,3-3 1 0,7-9 1 15,-2-8-17 1,12-4-33-16,7-5-8 0,14-2-12 0,10 2 12 16,8 5 23-1,5 4 1 1,-6 14-5-16,-7 0-3 0,-16 13 9 16,-15 1 16-1,-19-1 32-15,-9 2 8 16,-14-10 5-16,0-6-10 0,1-14-23 15,4-5-41-15,16-9-179 16</inkml:trace>
  <inkml:trace contextRef="#ctx0" brushRef="#br0" timeOffset="38953.01">8559 13108 868 0,'23'0'345'15,"30"-1"-237"-15,7 1-17 0,3 0-39 16,-8 1-17-16,-14 1-13 16,-4 2-21-16,-9-1-181 15</inkml:trace>
  <inkml:trace contextRef="#ctx0" brushRef="#br0" timeOffset="39133.15">8658 13233 823 0,'20'1'388'0,"24"2"-127"0,5-3-59 16,0-1-63-16,-3 0-25 16,-7 2-58-16,-1 0-5 15,-3 3-189-15</inkml:trace>
  <inkml:trace contextRef="#ctx0" brushRef="#br0" timeOffset="39752.31">9661 12974 631 0,'17'-11'331'0,"17"-10"-91"16,1 11-34-16,-6 21-62 16,-3 11-29-16,-16 12-40 0,-2 4-15 0,-5 2-28 31,-7-2-11-31,4 1-11 15,-2-4-2-15,7-4-3 16,4-6-2-16,7-6 3 16,4-4 1-16,8-12 5 0,5-3 1 15,1-8-17 1,2-7-23-16,-4-7-28 0,-4-4-17 16,-4-10 0-16,-1-2 20 15,-4-4 26-15,-5-3 14 16,-8 6 15-16,-6 2 17 15,-12 17 16-15,-6 9 7 0,-3 18 11 16,-1 15-14-16,6 10-14 16,4 6-6-16,12 3-4 15,7 1 0-15,9 0-1 16,4-3-1-16,4 0-7 16,2-5 6-16,-1-9-130 15,-2-3-142-15</inkml:trace>
  <inkml:trace contextRef="#ctx0" brushRef="#br0" timeOffset="40104.17">10376 13273 615 0,'-9'16'297'0,"-11"8"-81"16,4 7-78-16,4 2-19 0,-1-9-26 31,8 0-34-31,-2-13-32 0,5-6-2 16,10-10-4-16,1-10-1 15,4-12-3-15,1-5-6 16,2-7-3-16,-2-5-3 16,1-1-5-16,2 6 0 15,-8 7-4-15,2 8 6 0,-3 16 22 16,-4 9 7-16,1 13 12 15,0 7-3-15,3 10-13 16,3-1-5-16,6 7-11 16,2 3-2-16,2 3-2 15,-3-2 0-15,-2-8-37 16,-3-8-48-16,-4-9-174 16</inkml:trace>
  <inkml:trace contextRef="#ctx0" brushRef="#br0" timeOffset="40263.3">10340 13291 1069 0,'11'-1'394'16,"21"0"-313"-16,2 1-36 15,9 0-7-15,6 1-59 0</inkml:trace>
  <inkml:trace contextRef="#ctx0" brushRef="#br0" timeOffset="41474.58">11296 12861 769 0,'-2'0'368'16,"-3"5"-141"-16,5 24-117 15,0 8-46-15,7 22-15 16,-1-1-5-16,2 1-7 16,-3-1-3-1,2-14-13-15,-1-6 3 0,1-16-96 16,-1-9-71-16</inkml:trace>
  <inkml:trace contextRef="#ctx0" brushRef="#br0" timeOffset="41620.66">11135 13104 767 0,'6'0'347'0,"12"2"-140"16,10-1-79-16,15 4-58 16,12-7-18-16,15 1-32 0,7 0 18 15,10 0-155 1</inkml:trace>
  <inkml:trace contextRef="#ctx0" brushRef="#br0" timeOffset="42190.11">12221 13162 546 0,'4'-8'305'16,"7"-6"-61"-16,-7-2-73 15,1 4-22-15,-5-3-45 16,-7 2-25-16,-6-1-37 15,-6 1-10-15,-15 2-8 16,-5-1-2-16,-7 8-11 16,2 4-5-16,10 4-10 15,8 8-5-15,15 3-3 16,4 1 1-16,14 1 2 16,5 2 5-16,14-7 6 15,3-6 1-15,1-5-6 0,1-1-10 16,-8-4-16-16,-1 3-1 15,-7 1 5-15,-2-3 9 16,-2 8 14 0,0 4 6-16,1 11 10 0,-4 4 2 15,7 12-1 1,0 4-4-16,-2 7-8 0,-1 4 0 16,-9-3 19-16,-10-4 12 0,-9-5 23 15,-10-7 7 1,-14-9-11-16,-9-6-9 15,-12-14-17-15,1-3-7 16,7-13-7-16,11-6-27 0,22-9-84 16,10 0-64-16</inkml:trace>
  <inkml:trace contextRef="#ctx0" brushRef="#br0" timeOffset="42624.32">12583 12698 695 0,'2'-7'390'0,"4"0"-85"15,0 7-69-15,-3 18-106 0,3 9-37 31,0 20-33-31,-2 12-9 16,-2 11-12-16,-2 3-9 0,4-4-16 16,-1-4-3-16,8-12-4 15,3-5-3-15,-1-15 0 16,6-3-1-16,0-12 0 16,5-6-30-16,4-8-112 15,0-8-71-15</inkml:trace>
  <inkml:trace contextRef="#ctx0" brushRef="#br0" timeOffset="42844.77">12419 12984 840 0,'17'0'408'0,"12"0"-150"16,26 8-96-16,10-1-17 16,9-4-45-16,2-1-24 15,-15-4-32-15,-9 0-14 16,-19-5-166-16</inkml:trace>
  <inkml:trace contextRef="#ctx0" brushRef="#br0" timeOffset="44843.06">7676 14102 498 0,'-19'-5'288'15,"-15"2"-50"-15,-3 9-84 16,1 10-33-16,3 15-44 15,4 6-19-15,11 16-37 16,9 6-10-16,15 5-10 16,11 0 0-16,19-7 0 15,4-12 1-15,20-17 5 16,8-7 3-16,1-25 7 16,2-6 5-16,-20-24 13 15,-9-12 23-15,-22-9 39 16,-8-4 12-16,-20 0 15 15,-12 4-13-15,-14 11-36 0,-9 6-17 16,-7 14-32 0,1 7-14-16,3 6-15 15,8 9-6-15,11 5-100 16,6 9-85-16</inkml:trace>
  <inkml:trace contextRef="#ctx0" brushRef="#br0" timeOffset="45041.1">7865 14168 933 0,'-8'5'409'0,"-14"10"-184"16,-4 11-75-1,-13 8-42-15,-4 9-15 0,-2 8-39 16,3-3-14-16,16-2-28 15,5-4-24-15,18-15-167 16</inkml:trace>
  <inkml:trace contextRef="#ctx0" brushRef="#br0" timeOffset="45410.32">8577 14317 784 0,'5'0'363'16,"8"0"-150"-16,15 3-97 16,10 0-18-16,14-2-39 15,-1 1-22-15,0-2-17 16,-4 0-14-16,-4-4-122 15,-5 3-147-15</inkml:trace>
  <inkml:trace contextRef="#ctx0" brushRef="#br0" timeOffset="45586.78">8724 14444 778 0,'15'4'356'0,"14"3"-164"0,8 2-78 16,1-2-21-16,6-3-38 15,-1-2-33 1</inkml:trace>
  <inkml:trace contextRef="#ctx0" brushRef="#br0" timeOffset="46415.77">9678 14346 511 0,'-10'-19'245'0,"-4"-25"-75"16,10 2-54-16,13 3-25 15,8 3 1-15,14 10 2 16,8 6-6-16,0 17-15 16,1 9-14-16,-3 24-25 0,-9 8 0 15,-6 15 3-15,-13 7 2 16,-20 4-1-16,-11 1-8 15,-14-4-9 1,0-6-5-16,2-20 2 0,7-9-27 16,11-18-35-1,3-8-18-15,6-10-28 0,7-4 23 16,10-1 30-16,4-1 17 16,10 5 19-16,8 2 1 15,1 7 1-15,7 4 0 16,2 8-1-16,3 1 0 0,3 2-58 15,0-5-97-15</inkml:trace>
  <inkml:trace contextRef="#ctx0" brushRef="#br0" timeOffset="46763.88">10407 14362 378 0,'-5'-13'258'0,"-10"-19"47"0,-4 4-45 15,-11 0-54 1,2 6-23-16,-2 9-72 0,-2 8-35 0,2 9-46 31,-1 9-16-31,2 10-16 0,4 9-4 16,12 11 2-16,6 6 2 16,13 7 2-16,11-1 0 0,16-6 0 31,6-14 1-31,7-9 2 15,1-12 2-15,2-16 4 0,0-3 2 16,-5-18 5-16,-4-4 1 16,-15-12 4-16,-13-5 1 15,-22-8-1 1,-11 3 5-16,-17 6 5 0,-7 6-3 16,4 14-7-16,1 7-9 15,10 10-38-15,7 6-64 16,6 5-321-16</inkml:trace>
  <inkml:trace contextRef="#ctx0" brushRef="#br0" timeOffset="46945.38">10366 14284 802 0,'-12'3'411'15,"0"6"-118"-15,-10 11-130 16,-1 8-43-16,-5 13-46 15,-4 3-26-15,1 4-28 16,1-6-8-16,12-7-71 16,4-9-86-16</inkml:trace>
  <inkml:trace contextRef="#ctx0" brushRef="#br0" timeOffset="47694.14">10949 14418 915 0,'5'-1'425'0,"10"-2"-166"15,9 2-96-15,26-3-89 16,9-2-22-16,13-2-33 16,3 0-13-16,-5-2-159 0</inkml:trace>
  <inkml:trace contextRef="#ctx0" brushRef="#br0" timeOffset="48292.32">11916 14343 408 0,'5'-6'245'0,"5"-7"-4"16,1-3-59-16,-2 0-45 15,0-3-17-15,-4-1-32 0,-5-2-9 16,-9-3-12-16,-10-2 1 16,-7 3-2-16,-7 4-7 15,-4 15-21 1,2 3-14-16,2 13-23 0,7 5-4 0,9 8-7 15,5 5 0-15,12 2 2 32,4 0 2-32,9-5 6 0,8-10 3 15,3-12 0 1,7-4-14-16,2-8-22 0,-6-2-4 16,-2-1 0-1,-8 0 14-15,-6 6 14 0,-2 5 3 16,-3 7 13-16,0 9 7 15,1 12 10-15,2 6 5 0,2 8-11 16,-4 0-2-16,-9-1-3 16,-8-2 0-1,-19-6 30-15,-6-5 4 0,-9-8 3 16,0-10 0-16,7-12-28 16,8-2-6-1,11-13-4-15,6 4-4 0,9-1-28 16,0-1-29-16,8-1-71 15,8 6-55-15,6 5-304 0</inkml:trace>
  <inkml:trace contextRef="#ctx0" brushRef="#br0" timeOffset="48449.83">12210 14527 914 0,'2'5'500'15,"-1"0"-109"-15,0-1-165 16,-2 0-44-16,0-4-82 0,-1 0-33 16,1 0-71-16,1-2-87 15</inkml:trace>
  <inkml:trace contextRef="#ctx0" brushRef="#br0" timeOffset="48945.45">12414 14281 773 0,'8'11'429'15,"9"5"-12"-15,14 15-284 0,9 7-17 16,7 6-29-16,-1-1-20 16,-13-3-34-16,-15-7-12 15,-18-7-10-15,-9-2 0 16,-16-9-2-1,-6-3 0-15,-11-16-26 0,5-4-14 16,5-9-24 0,5-3-17-16,16-4 4 15,5-6 11-15,15-9 19 0,10-1 16 16,15-10 17-16,9 2 2 0,3-2 2 16,-2 3 1-1,-13 11 20-15,-9 5 21 0,-21 8 33 16,-11 9 12-1,-26 5 4-15,-12 6-14 0,-10 9-30 16,-1 3-12-16,15 9-24 16,11-3-69-16</inkml:trace>
  <inkml:trace contextRef="#ctx0" brushRef="#br0" timeOffset="49403.14">13060 14025 957 0,'5'2'442'0,"2"3"-171"0,-4 19-148 16,3 8-35 0,-3 11-17-16,-3 4-12 0,0 11-9 15,-2 6-8-15,2 5-16 16,2-3-7-16,13-9-10 16,3-11-3-16,6-16-3 15,6-10 11-15,-1-10-79 16,1-3-65-16</inkml:trace>
  <inkml:trace contextRef="#ctx0" brushRef="#br0" timeOffset="49611.61">12922 14316 732 0,'8'0'376'15,"16"0"-94"-15,14 1-70 16,14 4-63-16,6-3-17 0,3 1-48 16,-6-1-18-16,-4-2-34 15,-6 1-1-15,-17-1-138 16,-1-1-117-16</inkml:trace>
  <inkml:trace contextRef="#ctx0" brushRef="#br0" timeOffset="50441.8">7740 15258 790 0,'-2'7'371'0,"0"7"-144"0,-3 24-104 15,4 12-23-15,1 12-23 16,4 5-9-16,-2 0-28 16,-2-2-11-16,6-2-13 15,-2-6-4-15,6-10-7 16,6-3 0-16,2-11-1 15,0-9 1-15,12-12-9 16,-3-6-25-16,7-10-112 16,5-3-128-16</inkml:trace>
  <inkml:trace contextRef="#ctx0" brushRef="#br0" timeOffset="50635.07">7578 15652 776 0,'2'0'378'15,"2"2"-144"-15,17-2-66 0,11 0-11 16,19-4-51-16,9 3-26 16,3-1-45-16,2-2-12 15,-4 2-76-15,-4-5-84 16</inkml:trace>
  <inkml:trace contextRef="#ctx0" brushRef="#br0" timeOffset="50867.72">8326 15605 978 0,'10'0'386'16,"7"0"-228"-1,5 1-84-15,17 4-28 0,1-5-8 0,9 1-23 32,1-2-19-32,-8 0-224 15</inkml:trace>
  <inkml:trace contextRef="#ctx0" brushRef="#br0" timeOffset="51077.48">8412 15718 927 0,'-1'3'391'15,"6"1"-174"-15,3 2-75 31,15 0-41-31,5 1-7 16,8-2-49-16,2 1-17 16,6-4-32-16,-1-2-81 15</inkml:trace>
  <inkml:trace contextRef="#ctx0" brushRef="#br0" timeOffset="51778.22">9296 15717 846 0,'2'-3'318'15,"12"0"-218"-15,11-4-49 16,38 5-23-16,20 1 11 0,39-1 17 16,22-1 7-1,24 2 5-15,1 2-9 16,-5 5-27-16,-10 2-33 15,-33-1-274-15</inkml:trace>
  <inkml:trace contextRef="#ctx0" brushRef="#br0" timeOffset="52386.83">9611 15164 715 0,'3'-11'286'0,"7"-13"-164"15,8 1-18-15,12 5 1 16,4 1-5-16,7 15-34 0,-3 7-16 16,-4 19-30-16,-7 9-7 15,-23 10 2-15,-9 7 6 16,-17 10 2-16,-9-2-1 15,-12 0-7-15,3-3-3 16,3-19-2-16,9-11-1 16,21-13 1-16,6-12-2 0,16-6-2 31,10 2-1-31,13-8-4 16,3 4 0-16,6 5-1 0,4 0 8 15,5 4-86-15,5 3-66 0</inkml:trace>
  <inkml:trace contextRef="#ctx0" brushRef="#br0" timeOffset="52698.56">10329 15372 326 0,'-1'-7'226'0,"-6"-9"39"0,1-1-55 16,-10-4-32-1,-4 0-8 1,-5 2-30-16,-5-4-24 0,-1 9-48 0,-3 5-17 15,-4 9-29-15,1 8-4 16,8 9-12-16,3 5-4 16,12 10-2-16,9 4-2 15,11 7 2-15,12 3 2 16,17-10 0-16,8-10 1 0,15-10 2 16,-3-16 3-16,-4-10 3 15,-7-10 4-15,-19-17 4 16,-4-1 3-16,-21-8-2 15,-11 4-5-15,-20 5-8 32,-6 6-6-32,-11 14-5 15,0 7-18-15,8 11-144 16</inkml:trace>
  <inkml:trace contextRef="#ctx0" brushRef="#br0" timeOffset="53417.87">9761 16116 471 0,'3'-7'241'15,"5"-8"-61"-15,6 1-44 16,-7-1-46-16,-4-2-11 0,-10-4-28 16,-10-8-10-1,-7 7-14-15,-8 4-2 16,-8 8 0-16,1 8-3 15,2 9-9-15,6 4-9 0,13 12-9 16,0-4-4 0,15 1-1-16,4 3 2 0,8-7 3 15,9 4 2 1,6-9-10-16,1-6-9 0,4-5-7 16,-1-3 0-16,2-2 13 15,-7-2 10-15,-5 0 13 16,-3 4 14-16,-4 4 32 15,2 13 12-15,1 6 12 16,-2 7-6-16,-7 9-16 0,-2-1-8 16,-11 3-12-1,-8-1-3-15,-16-6-11 16,-8-2-3-16,-12-9-1 16,0-8 0-16,5-9-4 0,6-7-2 15,18-7-5-15,6-1-4 0,17-3-38 31,6 0-31-31,13 0-96 0,4 3-127 0</inkml:trace>
  <inkml:trace contextRef="#ctx0" brushRef="#br0" timeOffset="53568.81">9902 16338 1032 0,'-2'3'457'0,"1"-1"-195"16,-1-2-188-16,2-1-69 15</inkml:trace>
  <inkml:trace contextRef="#ctx0" brushRef="#br0" timeOffset="54079.36">10102 16040 839 0,'3'0'386'16,"8"0"-136"-16,6 8-93 0,15 13-54 16,6 4-4-16,0 6-25 15,1 3-12-15,-14 1-21 16,-10 0-9-16,-13 0-16 15,-10-4-2-15,-23-5-2 16,-7-5-12-16,-15-12-39 16,2-4-20-16,14-14-36 15,8-8-12-15,26-9-10 16,7-9 4-16,25-11 30 16,9-3 21-16,13-3 65 15,3 3 34-15,-16 10 56 16,-10 6 27-16,-26 11 5 15,-12 7-7-15,-20 10-34 0,-5 4-23 16,-7 8-24 0,1 3-13-16,11 5-45 15,10 1-83-15</inkml:trace>
  <inkml:trace contextRef="#ctx0" brushRef="#br0" timeOffset="55135.26">9870 16381 436 0,'-5'0'228'0,"0"5"-57"0,0-2-6 0,3 1-18 31,4-1-9-31,-2-3-7 0,0 0-9 0,0 0-29 16,0 0-17-16,0 0-27 16,6 0-11-16,1 0-19 15,2 0-5-15</inkml:trace>
  <inkml:trace contextRef="#ctx0" brushRef="#br0" timeOffset="55864.5">10851 15609 931 0,'14'-1'398'15,"7"-5"-202"-15,14 7-135 16,7 2-19-16,6 2-29 16,1 0-60-16</inkml:trace>
  <inkml:trace contextRef="#ctx0" brushRef="#br0" timeOffset="56096.53">10906 15761 969 0,'7'0'380'0,"12"-1"-234"16,6 1-23-16,17-1-22 31,6-2-19-31,5 0-38 0,-1-5-49 16,-2 1-190-16</inkml:trace>
  <inkml:trace contextRef="#ctx0" brushRef="#br0" timeOffset="56904.2">11862 15613 324 0,'-12'-10'187'0,"-14"-15"10"0,2-9-48 0,17-10-26 32,2-3-5-32,17-1-24 15,14 4 2-15,9 13 18 16,4 8-2-16,2 21-21 0,-5 14-14 16,-6 25-34-1,-5 9-6-15,-23 12-1 0,-11-2-2 16,-27 1-13-1,-11-3-3-15,-10-7 2 16,7-4-33-16,9-16-82 0,11-7-46 0,16-15-85 31,4-5 22-31,16-7 86 0,3-3 66 16,16 2 133-16,9 4 34 16,5 6 27-16,5 8-15 15,-3 5-34-15,-2 2-21 16,-5 0-29-16,-6-3-1 15,-9-3-120-15,-4-4-157 0</inkml:trace>
  <inkml:trace contextRef="#ctx0" brushRef="#br0" timeOffset="57099.08">12235 15819 1328 0,'0'0'555'0,"2"0"-310"16,-3 0-53-16,0-2-73 0,-1 1-35 16,1 0-58-16,1 0-24 15,1-6-143-15,3-3-91 16</inkml:trace>
  <inkml:trace contextRef="#ctx0" brushRef="#br0" timeOffset="57629.46">12759 15568 711 0,'-10'-5'405'0,"-10"-9"-101"0,-9 1-106 15,2 10-53-15,-2 3-73 16,1 1-28 0,-1 9-28-1,7 3-9-15,4 5-7 0,4 8-1 0,12 8 1 32,5 5 2-32,16 3-1 15,6-3 0-15,10-8 0 0,6-7 2 16,5-15 4-16,3-8 1 0,0-17 5 15,-3-10 3 1,-12-13-16-16,-13-6 50 0,-21 0 46 16,-19 1 17-16,-21 7 31 15,-7 0-51 1,-1 13-49-16,9 10-20 16,3 7-21-16,6 11 9 0,7 11-169 15,-1 1 39-15</inkml:trace>
  <inkml:trace contextRef="#ctx0" brushRef="#br0" timeOffset="57936.17">13042 15379 968 0,'4'-1'428'0,"3"0"-195"15,1 6-68-15,-8 5-62 16,0 7-15-16,-8 7-30 0,-2 3-10 16,1 5-17-16,0-2-8 15,12-2-14-15,5-3-4 16,11-4-1-16,4-5-1 15,5-4 0-15,0-4 1 16,1-8-48-16,-3 0-55 16,2-4-154-16</inkml:trace>
  <inkml:trace contextRef="#ctx0" brushRef="#br0" timeOffset="58145.78">13232 15376 482 0,'-4'-1'331'0,"0"1"35"16,0 5-146-16,0 14-78 16,-2 3-12-16,2 11-10 15,6 11-3-15,-5 3-8 0,3 7-13 16,3 5-4-16,-8-6-13 16,10-3-30-16,-2-6-10 15,4-13-27-15,-2-9-32 16,-1-14 366-16</inkml:trace>
  <inkml:trace contextRef="#ctx0" brushRef="#br0" timeOffset="58770.09">14121 15576 454 0,'-14'-9'297'0,"-6"-3"-13"16,-12 2-84-16,-6 5-23 15,-4 5-53-15,0 0-30 16,12 5-50-16,7-1-15 16,16 4-15-16,7-1 0 15,19 4 11-15,13 4 4 16,21 5-2-16,5-2-1 15,-2 5 1-15,-7 2 4 16,-22-2 3-16,-9 3 6 0,-17-3 27 16,-9 1 13-16,-19-3 17 15,-14-4-4-15,-14-8-36 16,-6-11-20-16,6-7-24 16,11-2-6-16,15-2-7 15,13 5-39-15,13 2-121 16,7 1-75-16</inkml:trace>
  <inkml:trace contextRef="#ctx0" brushRef="#br0" timeOffset="62858.75">1685 17678 583 0,'0'9'255'0,"5"4"-107"15,1-6-1-15,7-20-15 16,1-8-24-16,3-17-55 16,1-10-14-16,1-11-8 0,-2-5-2 15,-3-10 0-15,-5-1 0 16,-6 3-1-16,-3 4 4 16,-5 23 13-16,0 13 11 15,-2 21-1-15,1 16-6 16,-3 23-15-16,4 12-14 15,7 22-4 1,6 3 1-16,14 13-4 16,8-5-1-16,10-4-5 15,8-5-2-15,0-17-3 0,-2-4 0 16,-11-17-62-16,-9-7-49 16,-9-15-133-16</inkml:trace>
  <inkml:trace contextRef="#ctx0" brushRef="#br0" timeOffset="63018.61">1771 17575 568 0,'6'3'297'0,"15"9"-55"16,9 1-128-16,15 0-62 0,9 2-18 15,-3-4-72-15,-7 1-151 16</inkml:trace>
  <inkml:trace contextRef="#ctx0" brushRef="#br0" timeOffset="63173.51">1607 17416 875 0,'-6'-2'398'0,"-8"-1"-187"0,11 3-94 16,8 4-84-1,5 2-25-15,16 8-98 16,7 1-74-16</inkml:trace>
  <inkml:trace contextRef="#ctx0" brushRef="#br0" timeOffset="63469.59">2129 17558 839 0,'5'5'391'16,"15"11"-123"-16,9 8-130 15,11-3-45-15,5 1-18 0,1-13-31 16,-3-7-18-16,-7-4-8 16,-9-7 2-16,-8-7-12 15,-11-9-13-15,-16-2-15 16,-5-1-5-16,-16 0 3 16,-1 5 12-16,-3 5 0 15,-2 8-4-15,4 10 7 16,5 15 3-16,7 8 4 15,6 5 6-15,8 7 4 16,3 0 0-16,11 7 3 16,2 1 0-16,8 6-9 15,-1-1-1-15,-2-2-26 16,0-5-67-16</inkml:trace>
  <inkml:trace contextRef="#ctx0" brushRef="#br0" timeOffset="63758.25">2778 17514 692 0,'-6'12'417'16,"-5"5"10"-16,-9 2-277 16,0-4-16-1,11-7-62-15,0 0-29 0,-32 8-33 16,9-8-19-16,2-9-47 15,19-16-22-15,1-9-3 16,1 1 13-16,10-1 57 16,3 5 32-16,4 9 38 15,1 5 14-15,8 9 2 16,3 5-5-16,9 13-15 0,-2 0-10 16,1 4-18-1,1 3-10-15,0-2-70 16,1 0 132-16</inkml:trace>
  <inkml:trace contextRef="#ctx0" brushRef="#br0" timeOffset="64297.73">3873 17381 821 0,'-24'5'412'16,"-18"9"-134"-16,-1 9-124 15,4 2-31-15,13 10-61 16,10 1-20-16,19 3-29 16,13 3-2-16,18-7-1 15,6-5-1-15,11-16-1 0,-1-7 0 16,0-17 6 0,-13-6 5-16,-23-7 6 0,-9 0 0 15,-28 2-6-15,-5 3-8 16,-17 10-13-16,-10 1-2 15,9 7-72-15,6 0-60 16,23 5-274-16</inkml:trace>
  <inkml:trace contextRef="#ctx0" brushRef="#br0" timeOffset="64441.07">4012 17499 772 0,'14'0'385'0,"16"-2"-116"16,7 3-81-16,-1-1-86 15,-1 0-32-15,-2 4-45 16,-3-4-11-16,-6-1-52 16,-2 1-66-16,-5-3-336 0</inkml:trace>
  <inkml:trace contextRef="#ctx0" brushRef="#br0" timeOffset="64583.25">4198 17498 780 0,'-5'11'386'0,"-4"7"-123"15,3 4-131-15,5 8-34 0,5-2-48 16,5 0-21-16,6-11-36 31,-8-9-75-31</inkml:trace>
  <inkml:trace contextRef="#ctx0" brushRef="#br0" timeOffset="64850.45">4508 17563 775 0,'-9'2'393'0,"-6"-1"-129"0,-1 5-122 15,1 2-29-15,2 4-65 0,8 6-26 16,5-2-22 0,0 4-4-16,14-4-5 15,-1-1 2-15,8-7 12 0,1-6 10 16,-6-10 24-1,7-3 10-15,-13-10 29 0,-4-1 13 16,-7 1-2-16,-13 3-7 16,-6 3-38-1,0 3-24-15,-3 12-55 0,1 0-65 16</inkml:trace>
  <inkml:trace contextRef="#ctx0" brushRef="#br0" timeOffset="65309.05">5250 17323 780 0,'-2'-8'366'0,"-2"-4"-157"16,-1 12-41-16,2 29-60 0,3 16-37 16,2 26-36-16,6 7 2 15,6 12-7 1,0 4-3-16,-2-5-10 15,0 0-4-15,-6-23 0 0,-3-11-36 16,-2-23-149-16,-2-12-160 16</inkml:trace>
  <inkml:trace contextRef="#ctx0" brushRef="#br0" timeOffset="65457.32">5330 17619 926 0,'5'3'340'0,"11"4"-259"16,9 1-56-16,10-1-16 16,-2 1-1-16,2-3-46 15,1-1-97-15</inkml:trace>
  <inkml:trace contextRef="#ctx0" brushRef="#br0" timeOffset="65775.91">5848 17453 566 0,'-13'-8'291'15,"-16"-8"-50"1,-3 5-60-16,-5 2-54 0,0 5-21 16,6 7-59-16,4 3-24 0,14 4-26 31,5 3-12-31,10-1-5 15,9 3 0-15,11 0 8 0,8-3 4 0,3 0 7 16,-3-2 1 0,-4-6-19-1,-6 1-21-15,-8 0-50 16,-5-5-13-16,-11 5 5 0,-6 0 19 0,-7 1 49 16,-1 3 11-16,2 1 16 15,3 3-1 1,11 2-4-16,2-1 2 15,9 1 15-15,3-2-93 16</inkml:trace>
  <inkml:trace contextRef="#ctx0" brushRef="#br0" timeOffset="65971.91">5684 17134 1015 0,'-8'-8'460'16,"-8"-3"-210"-16,7 9-161 16,4-6-41-16,4 9-63 15,4 3-58-15,6 4-150 16,5 10-149-16</inkml:trace>
  <inkml:trace contextRef="#ctx0" brushRef="#br0" timeOffset="66268">5819 17284 491 0,'1'12'341'16,"6"21"44"-16,4 11-123 16,11 11-106-16,3 3-36 15,13 14-62-15,-4 1-19 0,0 8-24 16,0 5-6-16,-23-15-9 16,-8-5-4-1,-16-21 1-15,-11-14 5 0,-4-19-9 16,1-11-11-16,-1-14-17 15,6-12-4-15,3-15 18 16,-1-5 9-16,13-12 12 16,5 2-1-16,12-4 4 15,11 1 13-15,11 5 25 16,2 4 10-16,4 6 0 16,-1 3-11-16,-5 5-21 15,-1 4-17-15,-13 8-80 16,-4 7-62-16,-8 9-307 15</inkml:trace>
  <inkml:trace contextRef="#ctx0" brushRef="#br0" timeOffset="66438.21">6175 17373 672 0,'-2'-2'419'15,"1"5"18"1,1 11-174-16,0 13-99 15,5 9-18-15,5 4-50 0,2 3-26 16,4-3-42-16,-1-5-22 16,0-9-110-16</inkml:trace>
  <inkml:trace contextRef="#ctx0" brushRef="#br0" timeOffset="66984.54">6649 17315 848 0,'-13'-5'391'15,"-19"-2"-166"-15,-3 7-51 0,7 12-62 16,-2 6-34-16,11 16-50 16,4 2-12-16,11 4-15 15,9 1-1 1,15-6 4-16,12-4-1 0,6-15 4 15,4-4 0-15,-1-10 1 16,-7-4 6-16,-14-6 4 16,-12-2 2-16,-18-2-3 15,-11-1-6-15,-16 3-9 16,-2-2-19-16,0-4-105 16,4 0-104-16</inkml:trace>
  <inkml:trace contextRef="#ctx0" brushRef="#br0" timeOffset="67145.71">6743 17366 753 0,'28'-1'380'0,"16"-2"-112"16,4 3-155-16,-5-1-34 0,-8 1-44 16,-8-2-15-1,-7-2-18-15,-1 2-55 16,-7 0-250-16</inkml:trace>
  <inkml:trace contextRef="#ctx0" brushRef="#br0" timeOffset="67292.74">6939 17393 893 0,'0'14'369'0,"3"13"-220"15,4 4-24-15,0-1-46 16,0 2-26-16,-1-1-28 15,0-4-60-15,7-5-232 16</inkml:trace>
  <inkml:trace contextRef="#ctx0" brushRef="#br0" timeOffset="67584.9">7351 17446 752 0,'-10'-3'357'0,"-13"-7"-93"31,-5 3-84-31,-6-1-47 0,3 4-25 16,1 4-62-16,6 5-22 15,9 9-18-15,1 1-3 16,14 12-1-16,5 4 1 16,12 4 0-16,10-5 0 0,7-12 0 15,4-2 2 1,-2-14 5-16,-5-5 4 15,-9-5 11-15,-7-13 5 16,-13-7 8-16,0 1 0 0,-14-6-9 16,-10 4-10-16,-5 2-112 15,-5 0 187 1</inkml:trace>
  <inkml:trace contextRef="#ctx0" brushRef="#br0" timeOffset="68035.23">7974 17371 747 0,'-8'12'349'0,"-2"11"-110"0,3 10-123 16,5 5-10-16,11 3-10 16,4-9-12-16,17-2-16 15,5-10-1-15,11-11-11 16,7-4-8-16,-4-19-15 16,0-1-7-16,-16-12-6 15,-9-3-3-15,-6 4-36 16,-10-7-49-16,-8 8-126 15,-5-3-78-15</inkml:trace>
  <inkml:trace contextRef="#ctx0" brushRef="#br0" timeOffset="68173.66">8105 17124 528 0,'-2'0'383'0,"-3"-3"34"15,2 3-159 1,3 0-146-16,0 0-55 15,2 13-70-15,16 41-66 16</inkml:trace>
  <inkml:trace contextRef="#ctx0" brushRef="#br0" timeOffset="68578.35">8416 17437 842 0,'-7'9'322'0,"0"10"-215"16,1 8-24-16,6 3 5 16,8 5-3-16,8-5-14 15,10-1 6-15,16-10-2 16,5-6-9-16,14-12-17 0,-3-5-13 15,-9-7-15-15,-8-8-2 16,-22 3-22-16,-5-5-41 16,-18-2-151-16,-7 1-159 15</inkml:trace>
  <inkml:trace contextRef="#ctx0" brushRef="#br0" timeOffset="68755.65">8577 17283 880 0,'-4'13'410'16,"-2"14"-179"-16,5 20-74 16,2 7-9-16,6 10-27 15,2 0-21-15,3-4-33 16,-2 0-22-16,1-9-29 16,-2-1-30-16,-4-15-119 15,3-10-110-15</inkml:trace>
  <inkml:trace contextRef="#ctx0" brushRef="#br0" timeOffset="69186.81">9087 17526 589 0,'0'-13'290'0,"-9"-5"-92"16,-5-4-25-1,-13 3-22-15,-6 6-17 16,-3 3-34-16,5 8-17 0,8 12-41 16,-1 8-18-16,10 6-21 0,9 6-3 15,3-5-2-15,6 1 0 31,11-10 2-31,0-7 0 0,9-11 4 16,6-9-1-16,6-8 0 16,-3-10-2-16,7-1-1 0,2 0 0 0,-1 5 3 31,4 12 0-31,-6 12 17 16,-3 7 10-16,-9 15 20 15,-14 0 7-15,-9 9-5 16,-1-7-4-16,-16-2-14 15,7 1-6-15,-8-9-9 16,-8 0-6-16,0-10-122 16,-6-3-262-16</inkml:trace>
  <inkml:trace contextRef="#ctx0" brushRef="#br0" timeOffset="69741.74">10067 17263 924 0,'-23'2'390'15,"-23"14"-216"-15,6 9-39 16,12 14-51-16,10 6-18 15,18 2-30-15,9-3-2 16,18-6-8-16,10-6-7 16,6-12-6-16,2-2-2 15,-1-12-6-15,-6-9-14 16,-12-7-24-16,-4-7-7 0,-14-2 0 31,-1 1 15-31,-11-4 23 0,-7 2 5 0,-6 5 6 16,-6 5 10-16,2 15 21 15,0 10 6 1,3 17 18-16,5 9 1 0,3 8-11 16,5 5-7-1,10 1-18-15,-1-2-12 16,14-7-27-16,1-8-59 0,9-20-168 0,2-12-235 16</inkml:trace>
  <inkml:trace contextRef="#ctx0" brushRef="#br0" timeOffset="70099.96">10348 17340 1064 0,'-5'10'394'0,"-7"13"-305"15,1 4-10-15,15 14-8 0,2-3-6 0,9-4-15 31,8-1-6-31,2-16-17 16,4-3-5-16,7-11-6 16,-3-10-2-16,0-10-2 15,-3-12-1-15,-7-17-1 0,-4-2 0 16,-13-14 0-16,-8 1 0 16,-28-7-3-16,-11 0-1 15,-16-6-1-15,-3 8-1 16,10 14-3-16,2 15 4 15,18 36 6-15,3 10 0 16,8 20 3-16,13 11-2 0,15 5-8 16,10 0 1-16,18 12-2 15,9-6 0-15,8 2-48 16,8-1-76 0</inkml:trace>
  <inkml:trace contextRef="#ctx0" brushRef="#br0" timeOffset="70598.94">11165 17367 671 0,'-7'9'341'16,"-12"20"-81"-16,-6 5-76 0,-11 11-46 16,-4 0-37-16,-7-11-49 15,2-9-20-15,7-17-13 16,6-8-1-16,18-8-6 0,-3-6-4 16,12-11-8-1,5-2-3-15,7-6-4 0,10 1 2 16,7 8 5-16,-1 2 7 15,0 20 16 1,0 8 5-16,0 23 7 16,-2 7-5-16,-1 1-11 15,-1 5-5-15,-5-11-36 16,-2-2-62-16,-4-4-341 16</inkml:trace>
  <inkml:trace contextRef="#ctx0" brushRef="#br0" timeOffset="70765.89">10932 17077 977 0,'-2'-10'454'0,"-2"-5"-195"16,3 10-89 0,1 2-99-16,3 9-35 0,5 4-103 15,2 1-71 1,5 9-298-16</inkml:trace>
  <inkml:trace contextRef="#ctx0" brushRef="#br0" timeOffset="70946.84">11212 17370 822 0,'9'29'447'0,"11"20"-98"0,-2-2-163 16,-3-5-50-16,-2-9-65 15,-6-8-27-15,0-13-7 16,-8-11 2-16,8-7-1 15,4-9-3-15,-1-10-22 16,3-4-36-16,0-3-86 16,-2 0-57-16</inkml:trace>
  <inkml:trace contextRef="#ctx0" brushRef="#br0" timeOffset="71448.41">11732 17323 953 0,'-9'-6'406'0,"-14"-2"-238"15,-3 1-34-15,3 7-66 16,5 5-25-16,5 6-21 16,10 6 1-1,10 3 5-15,5 0-3 16,10 1-7-16,1-3-5 15,1-4-6-15,-5-5-2 0,-4-4-12 16,-5-5-10-16,-11-1-6 16,1-1-5-16,-13 0 9 15,2 2 9-15,-11 2 5 16,-5 5 5-16,2 6 0 16,1 8 0-16,9 4 6 15,7-1 6-15,9-1 12 16,5-6 6-16,12-6 1 15,8-1-4-15,2-3-9 16,-3-4-4-16,-1-10-4 16,-5-8-2-16,7-6-3 15,6-1-3-15,-5-9-4 0,-1 3-1 16,-10-9 3 0,-8 3 1-16,-5 10 5 15,-5 4 9-15,-2 17 25 0,-2 7 8 16,1 18 12-16,2 5-4 0,0 4-16 15,4 3-9 1,10 1-11-16,3-3-7 16,8-3-19-16,-1-7-49 15,2-7-427-15</inkml:trace>
  <inkml:trace contextRef="#ctx0" brushRef="#br0" timeOffset="71941.53">12726 17273 806 0,'-14'0'375'0,"-16"4"-127"15,-4 5-45 1,-6 13-61-16,8 10-25 16,8 6-64-16,12 7-19 15,21-4-15-15,10-8-4 16,15-5-2-16,2-11-1 16,6-3-3-16,-4-8 0 15,-10-14 0-15,-3 0 0 0,-20-9-12 16,-5 1-5-16,-16 2-10 15,-2-3-2-15,-17 6-6 16,1 2-32-16,7 4-133 16,-2 5-176-16</inkml:trace>
  <inkml:trace contextRef="#ctx0" brushRef="#br0" timeOffset="72301.14">13074 17320 739 0,'-6'-3'354'0,"-5"-4"-133"15,-7 3-77 1,-2-2-15-16,-8 5-33 0,2 3-23 16,6 4-43-16,5 2-17 15,12 2-17-15,7 1-4 16,9 0-1-16,4 1 2 0,4-2-8 15,-3-1-12-15,-3-3-35 16,-5-1-13-16,-8-3-4 16,-6-1 9-16,-15 4 35 15,-3-1 12-15,-6 9 58 16,3 0 36-16,11 4 42 16,2 0 15-16,16-1-16 15,8 6-17-15,13-3-28 16,8 0-12-16,5-5-25 15,5-3-11-15,-5-4-64 16,1-7-71-16</inkml:trace>
  <inkml:trace contextRef="#ctx0" brushRef="#br0" timeOffset="72669.92">13766 17235 1069 0,'8'6'445'0,"12"9"-236"0,14 22-81 16,18 24-45-16,7 12-16 15,3 3-34 1,-9-13-10-16,-15-12-14 0,-13-10-60 15,-13-6-228-15</inkml:trace>
  <inkml:trace contextRef="#ctx0" brushRef="#br0" timeOffset="72856.59">14163 17267 1032 0,'-15'12'447'0,"-25"24"-230"16,-14 7-62-16,-7 12-51 0,-6 3-25 16,10-4-37-16,4-4-10 15,16-9-18-15,10-4-29 16,12-11-164-16,12-5-143 16</inkml:trace>
  <inkml:trace contextRef="#ctx0" brushRef="#br0" timeOffset="73212.59">14269 17424 693 0,'0'2'338'0,"2"3"-75"15,4 5-85-15,11 6-35 16,5-4-16-16,11-1-52 15,3-5-20-15,3-6-28 16,-2-6-6-16,-8-8-6 16,-8-3-1-16,-9-9-10 15,-9 1-7-15,-12-4-20 0,-7-2-8 16,-9 4 2-16,-5 1 5 16,-4 9 6-1,1 9 4-15,-2 11 5 16,7 14 8-16,2 17 30 0,8 13 16 15,7 5 37 1,7 7 9-16,7 0 3 0,6-6-12 16,10 4-35-16,-1-6-17 15,6-8-94-15,2-8 82 16</inkml:trace>
  <inkml:trace contextRef="#ctx0" brushRef="#br0" timeOffset="73603.48">15010 17381 833 0,'-11'-11'389'16,"-14"-12"-157"-16,-6 1-18 0,-9 2-51 16,-1 3-25-16,2 12-41 15,5 6-25-15,8 10-35 16,9 7-7-1,14 9-15-15,3 2-2 0,16 2-2 16,6-2-1-16,8-9-5 16,4-5 0-16,6-11-9 0,-3-3-32 15,-5-12-140-15,-3-8-124 32</inkml:trace>
  <inkml:trace contextRef="#ctx0" brushRef="#br0" timeOffset="73746.38">14946 17073 766 0,'-2'-5'432'0,"-4"-9"-70"32,1 9-97-32,2 3-135 15,0-2-51-15,0 6-70 16,3-2-58-16,0 0-161 16,0 0-144-16</inkml:trace>
  <inkml:trace contextRef="#ctx0" brushRef="#br0" timeOffset="73904.97">15097 17331 982 0,'9'19'458'0,"4"19"-190"15,3-2-56-15,1-4-85 0,-2-9-27 16,0-14-26-16,4-8-5 16,-5-14-12-16,2-5-11 15,3-13-41-15,-2 0-42 16,-5 0-145-16,-2 3-98 15</inkml:trace>
  <inkml:trace contextRef="#ctx0" brushRef="#br0" timeOffset="74254.57">15627 17398 593 0,'0'-2'310'0,"-8"-8"-58"16,0 2-68-16,-2 4-39 0,-13-4-22 16,9 9-40-1,-10 3-25-15,-3 8-31 0,8 3-6 16,-4 5-10-1,10 4 0-15,13 0-3 16,6 4-5-16,12-5 2 16,6-8 0-16,6-11 4 0,0-5 3 15,-5-8 22 1,-5-3 7-16,-8-5 21 0,-11-6 2 16,-8-2-21-16,-8-2-10 0,-4 9-22 15,1 4-54 1</inkml:trace>
  <inkml:trace contextRef="#ctx0" brushRef="#br0" timeOffset="75252.66">16669 17272 686 0,'-6'-9'322'0,"-9"-16"-105"16,8-6-26-16,17-3-41 15,6-3-25-15,15 3-56 16,9 6-11-16,1 4-1 16,2 8-6-16,-4 19-11 15,-4 10-11-15,-16 23-15 16,-11 7 0-16,-23 13 1 16,-16 4 1-16,-16 4-6 15,-8 0-1-15,7-13-4 16,8-6-1-16,17-23-3 15,10-12-4-15,14-12-12 16,3-8 0-16,17-2 1 16,4 2 5-16,10 2 10 15,4 8 4-15,-4 10 9 0,2 8 1 16,-8 6-2-16,-1 5 0 16,-2-7-20-16,-7-7-61 0,-4-7-153 15</inkml:trace>
  <inkml:trace contextRef="#ctx0" brushRef="#br0" timeOffset="75420.28">17073 17499 977 0,'0'2'548'0,"0"-2"-83"15,4 1-237-15,-4-1-46 16,0 0-79-16,0 0-31 15,0 0-36-15,0 0-49 0,0-1-73 16</inkml:trace>
  <inkml:trace contextRef="#ctx0" brushRef="#br0" timeOffset="75878.42">17549 17242 532 0,'-9'-11'388'0,"-5"-8"22"16,-8 2-141-16,-4 1-35 15,-8 7-79-15,-1 3-39 0,-5 11-64 16,5 7-18-16,6 14-27 16,5 6-3-1,13 14-3-15,4 5 0 0,17 2-1 16,8-1-2-16,14-11 0 15,14-11 0 1,9-17 2-16,-3-11 2 0,-3-18 7 16,-9-7 3-16,-15-16 5 15,-6-5 2-15,-20-6 0 16,-9 1-1-16,-17 7-10 16,-9 6-4-16,-6 18 2 15,-4 5-46-15,8 11-91 16</inkml:trace>
  <inkml:trace contextRef="#ctx0" brushRef="#br0" timeOffset="76152.91">17733 17087 916 0,'-3'0'475'0,"-4"-8"-92"16,0 15-220-16,-3 2-34 16,0 7-28-16,3 10-19 0,0-4-30 15,7 3-12-15,6 1-20 16,6 2-5 0,14-5-6-16,3-4-2 0,9-7-1 15,0-5-1 1,-5-7-68-16,-2-1-77 15,-9-9-207-15</inkml:trace>
  <inkml:trace contextRef="#ctx0" brushRef="#br0" timeOffset="76344.98">17948 17095 957 0,'-2'3'432'15,"-5"8"-186"-15,4 4-57 16,-2 15-51-16,3 2-5 0,3 15-13 31,-1 5-9-31,0 6-37 16,-1 0-17-16,-2-11-35 15,3-4-9-15,-1-18-80 0,0-8-78 16</inkml:trace>
  <inkml:trace contextRef="#ctx0" brushRef="#br0" timeOffset="76912.01">18647 17277 689 0,'-9'-4'360'0,"-10"-4"-72"0,-3-1-65 16,-7 2-58-16,8 3-27 16,1 2-55-16,6 4-21 15,12 3-34-15,-4 6-8 16,11 1-4-16,6 8-1 0,17 7 0 15,10 1-3-15,10 9-3 16,1-6-3-16,-10-1 0 16,-13-2 0-16,-23-11 5 15,-10 2 10-15,-24-8 13 16,-7-3 3-16,-5-9-4 16,-2-1-9-16,10-8-16 15,8-1-3-15,12 2-37 16,6-4-41-16,6 1-121 15,3-1-78-15</inkml:trace>
  <inkml:trace contextRef="#ctx0" brushRef="#br0" timeOffset="77155.96">18982 17526 1260 0,'-3'0'595'0,"-1"0"-246"16,4 0-88-16,0 0-98 31,0 0-39-31,0 0-45 0,0 0-10 16,0 0-22-16,0 0-11 15,0 0-13-15,0 0-5 16,0 0-69-16,0-1 320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09:48:06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 8524 604 0,'-9'5'307'16,"-2"4"-89"-16,-10 18-118 16,5 8-30-16,-1 18-37 15,-6 6-13-15,4 9-15 16,2-4 0-16,7-10-2 15,8-10 1-15,7-25 5 16,1-10 9-16,6-20 9 16,2-11 3-16,2-18-2 15,-2-8-7-15,-3-8-9 16,-1-2-1-16,-3 1-1 0,2 0-4 16,-2 9-5-16,-1 4-1 15,1 15-4-15,-3 6-4 16,2 16-15-16,-1 9-1 15,6 20 4-15,-1 8 2 16,11 15 17-16,6 7-1 16,6 5-1-16,15 4 0 15,-1-1 3-15,1 0 0 16,-4-8 2-16,-10-5 2 0,-13-16 0 16,-8-10 2-1,-23-10 9-15,-11-7 0 0,-24-2 1 16,-7 3 0-16,-12-5-7 15,-1 0 1-15,6-7-2 16,-1-4-2-16,15 0-20 16,6 0-27-16,16 6-73 15,14 0-82-15</inkml:trace>
  <inkml:trace contextRef="#ctx0" brushRef="#br0" timeOffset="523.82">2673 8893 532 0,'0'-8'288'15,"0"-9"-69"-15,-7-4-56 16,1 3-11-16,-8-3-22 15,-4 5-17-15,0 1-39 16,-5 3-21-16,-1 9-39 16,-1 3-17-16,4 14-25 15,4 3-8-15,6 8 6 16,7 4 8-16,1 3 11 0,10 1 8 16,13-6 1-16,2-8 0 15,10-12 3-15,-5-5 4 16,-2-11 5-16,-3-2 2 15,-5-7 2 1,-2-5 1-16,-9-4-2 16,-3 1-2-16,-3 7-5 15,-6 6-6-15,-3 10-10 16,-2 3-8-16,4 10-5 16,1 2 3-16,10 8 6 15,3 3 5-15,6 0 8 16,6-1 1-16,6-5 2 0,5-4 4 0,-1-10 3 31,1 1 2-31,-2-11 34 0,-5-4 18 0,-5-7 23 31,-4-6 3-31,-10-4-28 16,-4 0-20-16,-11 4-64 0,-3 3-55 16</inkml:trace>
  <inkml:trace contextRef="#ctx0" brushRef="#br0" timeOffset="1048.54">2874 8623 987 0,'2'-12'387'16,"-1"-14"-250"-16,19 1-105 0,10 0-12 15,11 2 1-15,3 1 1 16,-2 13-3-16,2 9-3 16,-1 18-1-16,-1 18 5 15,-4 22 27-15,-11 11 11 0,-13 14 1 16,-6 1-5-16,-2-9-23 16,3-11-10-1,5-25-7-15,2-12 0 16,-1-16 0-16,-5-11 3 0,-2-8 2 15,-4-10-7 1,-12-13-38-16,-6 2-18 0,-10-2-20 16,-6 4-1-16,-7 15 21 15,0 7 7-15,-4 15 4 16,2 10 3-16,7 3 11 16,10 2 7-16,13-5-101 15,7-6-171-15</inkml:trace>
  <inkml:trace contextRef="#ctx0" brushRef="#br0" timeOffset="1673.39">3662 8724 759 0,'-12'-7'340'0,"-14"-5"-163"16,-1 1-54-16,3 8-67 16,1 6-30-16,6 6-40 15,5 5-11 1,4 2-1-16,8 0 5 16,8-2 11-16,1-1 7 15,14-3 4-15,-3-5 3 0,0-3 5 0,4-3 1 16,-11-3 6-16,-7-1 2 31,-3 2-1-31,-7 3-3 16,-8 4-10-16,0 5-4 0,-6 7 2 15,-2 4 2-15,9 6 0 16,1 2-2-16,8 2-2 16,4-4-1-16,8-6 3 15,2-3 2-15,9-10 5 16,3 0 1-16,6-10 2 15,-1-7 1-15,-1-6 1 16,-5-5 0-16,0-5-1 16,-2-4 0-16,-3 2-2 15,2 2-2-15,-11 5 29 16,-3 5 11-16,-6 7 9 16,1 4 3-16,0 4-38 15,-2 1-15-15,1 0-14 0,0 0-2 16,1 14 5-16,12 40 2 15,-2-28 1-15,3-1 1 16,7-6 1 0,1-6 0-16,1-6 3 0,1-4 4 15,-5-8 25-15,-1-7 11 0,-6-9 5 16,-6-2-1-16,1-2-25 16,-5 2-5-16,-2 1-103 15,-1 0-69-15</inkml:trace>
  <inkml:trace contextRef="#ctx0" brushRef="#br0" timeOffset="1816.07">3884 8472 911 0,'-3'-6'465'0,"-5"-6"-143"16,4 7-78-16,4 7-125 0,2 3-49 15,-2-5-65-15,2 7 12 16,7 21-351-16</inkml:trace>
  <inkml:trace contextRef="#ctx0" brushRef="#br0" timeOffset="2724.9">4449 8897 287 0,'8'-6'234'16,"10"-4"6"-16,-9-3-18 16,-5-1-18-16,-2-3-49 15,-7-2-21-15,-5 4-25 16,0-4-7-16,-16 3-27 16,-3 3-16-16,-7 3-40 15,-4 10-18-15,7 8-24 0,0 4-5 16,15 14 6-16,6 1 1 15,16 8 12-15,11-1 3 16,7-6 4-16,5 0 2 16,9-14 3-16,0-7 0 15,3-11 4-15,-2-13 2 16,-13-6 1-16,-2 0 1 16,-10-6-7-16,-3 4-2 0,-8 0-2 15,-1 5 0-15,-7 9 0 16,0 1-6-16,1 9-16 15,-1 2-4-15,3 8-1 16,-1 7 2-16,5 6 15 16,1 3 2-16,10 5 3 15,5-2 2-15,7-6 2 16,5-2 2-16,5-12 2 16,0-6 2-16,2-9 3 15,-8-9 2-15,-6-9 3 16,-2-4 2-16,-6-7 0 0,0 5 26 15,-5 0 40-15,-4 1 17 16,-6 9 35-16,-4 0-19 16,-2 14-43-16,2 7-23 15,4 15-42-15,2 6-9 0,8 21-3 16,4 11 2 0,8 12 1-16,5 4 1 0,8 1 1 15,-4-5 0 1,-4-2 1-16,-2-2 1 15,-6-9 0-15,-2-10-40 16,-6-18-148-16,-3-7-143 0</inkml:trace>
  <inkml:trace contextRef="#ctx0" brushRef="#br0" timeOffset="2877.82">4900 8981 982 0,'2'0'357'0,"4"1"-282"16,6 0-58-16,7-1-23 0,4 0 4 16,12 0-62-1,2-7-126-15</inkml:trace>
  <inkml:trace contextRef="#ctx0" brushRef="#br0" timeOffset="3228.15">5399 8755 646 0,'-11'-8'393'0,"-12"-8"-35"16,-6 4-155-1,-6 3-38-15,-1 4-77 0,3 5-35 16,11 5-45-16,4 3-11 16,8 4-8-16,6 1-2 15,10 1-3-15,3 0 0 0,10-1 5 16,5-2 1-16,-3-3-21 15,2-1-22 1,-6-4-55-16,-7-2-20 16,-8-1-26-16,-9-3 15 15,-11 3 58-15,-9 0 33 16,-5 7 90-16,4 3 34 0,5 5 37 16,5-1-4-16,11 6-26 15,5 3-17-15,13-2-20 16,5 2 1-16,13-6 5 15,4-8 3-15,1-5-14 16,6-1-6-16,-8-6 25 16,-1-2-103-16</inkml:trace>
  <inkml:trace contextRef="#ctx0" brushRef="#br0" timeOffset="3972.35">6253 8547 375 0,'-3'-1'247'15,"-4"-2"2"-15,7 3-148 0,7 0-20 16,14 2-25 0,6 0-5-16,18 0 2 0,7-1-5 0,1-7-22 15,2-1-5 1,-13-9-6-16,-7-3-11 0,-16 0-20 16,-6-3-9-16,-15 5-8 15,-11-3 7 1,-9 11 21-16,-6 9 8 0,1 9 10 15,5 9 0-15,5 9-13 32,6-2-6-32,11 6-4 15,4-4 3-15,11-2 7 0,2-3 1 16,3-6 6-16,-2-3 0 0,-5-7 7 16,-4-2 4-1,-10-4 4-15,-6 2 0 0,-8-4-3 16,-1 1-4-16,-2 1-12 15,5 4-3 1,7 10-1-16,4 3-1 16,8 15 3-16,8 10 3 0,5 16-1 0,3 7 3 0,-10 0 15 31,-5-3 11-31,-15-17 21 16,-8-6 6-16,-10-10-1 15,-2-5-6-15,0-12-10 16,3-7-5-16,3-8-9 15,0-8-3-15,10 0-55 16,3-7-46-16,10-3-146 16</inkml:trace>
  <inkml:trace contextRef="#ctx0" brushRef="#br0" timeOffset="4534.99">7037 8826 275 0,'0'5'213'16,"-1"12"58"-16,-8 7-55 16,-11 11-23-16,-5 3-35 0,-13-6-58 15,0-5-22-15,-8-20-30 16,1-6-10-16,8-10-4 16,2-7-6-16,15-7-22 15,7-6-11-15,15-5-22 16,9 2-6-16,16 10 3 15,8 8 13-15,0 17 20 16,1 9 12-16,-6 16 15 16,-3 5-2-16,-1 1-2 15,0 2-7-15,-2-9-8 16,-2-3 23 0,0-1-163-16,-5-8-275 0</inkml:trace>
  <inkml:trace contextRef="#ctx0" brushRef="#br0" timeOffset="4729.3">7139 8861 1020 0,'-1'2'392'0,"10"12"-275"0,5 6-45 16,5 7-19 0,9 3 6-16,-5-2 1 15,1-6-5-15,-4-8-19 16,-3-4 8-16,-4-14 16 15,1-2 0-15,0-10-3 16,-2-7-20-16,-1-2-55 16,-2-2-64-16,-5 0-390 15</inkml:trace>
  <inkml:trace contextRef="#ctx0" brushRef="#br0" timeOffset="5042.26">7750 8939 890 0,'-14'8'371'0,"-8"5"-206"0,-10 1-69 16,5-4-16-16,-3-4-23 16,-2-5-17-16,13-10-31 15,-8-5-22-15,11-7-27 16,5-3-12-16,6 0-11 15,5-1 11-15,10 5 7 16,4 4 8-16,9 12 36 16,0 8 17-16,5 13 29 0,1 9 14 15,-2 10-4 1,2 2-7-16,-4 2-16 16,0-5-10-16,-8-6-42 0,-6-3-71 15</inkml:trace>
  <inkml:trace contextRef="#ctx0" brushRef="#br0" timeOffset="5194.41">7604 8539 1120 0,'-3'-1'468'0,"-1"3"-215"16,7 11-222-16,3 3-30 0,9 14-114 15</inkml:trace>
  <inkml:trace contextRef="#ctx0" brushRef="#br0" timeOffset="5782.97">8829 8774 645 0,'-1'-3'307'0,"-1"-5"-93"16,-7 0-17-1,-11 0-31-15,-4 2-16 0,-12 6-56 16,1 1-32-16,1 12-41 16,6 4-15-16,12 12-11 15,8 6-3-15,13 7-1 16,10 0 3-16,14-8 3 15,5-4 2-15,4-12 3 16,-4-8 3-16,-5-8 7 0,-7-3 3 16,-15-7 10-16,-6-1-1 15,-15-5-6 1,-5 1-5-16,-7-4-27 16,-1 2-47-16,4-1-210 0</inkml:trace>
  <inkml:trace contextRef="#ctx0" brushRef="#br0" timeOffset="6337.63">8885 8795 769 0,'12'-3'330'16,"17"-5"-184"-16,7 4-63 0,3 4-54 15,-6-3-13 1,2 2-8-16,-8-1 0 0,-13 1-4 15,-1 2-4 1,-26 3-6-16,2 3 0 16,-8 1 2-16,-3 2 4 0,9 2 1 15,-8 2-1-15,7 6 10 16,4 0 3-16,7 8 10 16,3 2 5-1,11 2-6-15,4-3 0 0,5-6-6 16,5-10-3-16,0-10 0 0,2-3 3 15,-3-7 6-15,-2-3 0 16,-4-11-8 0,-1-1-5-16,0-2-9 15,-2-4-4-15,-6 4 1 16,0 4-1-16,-1 8-7 16,1 5-3-16,0 11 4 15,2 7 4-15,-8 6 15 16,-2 6 11-16,-1 0 4 15,-4-3-1-15,0-5-7 16,0-8-4-16,4-5 4 16,2-4 0-16,7-9-1 0,1-3-1 15,-1-10-9-15,3 0-2 16,0-1-5-16,3 4-1 16,6 12 12-16,-3 3 9 15,-2 14 28-15,-1 8 15 16,-6 16 6-16,0 3-6 15,-1 4-22-15,1 2-15 0,1-13-137 16</inkml:trace>
  <inkml:trace contextRef="#ctx0" brushRef="#br0" timeOffset="6991.07">10705 8856 601 0,'-7'-4'347'15,"-14"-5"-18"1,-7 0-101-16,-11 4-69 0,-5 4-39 16,3 4-66-16,7 6-24 15,16 7-30-15,8 7-8 16,18 7-3-1,9 1-1-15,19-3 8 0,6-2 4 0,8-11 3 16,-4-2 3-16,-9-7 4 16,-9-6 6-1,-15-9 11-15,-3-7 5 0,-13-12 5 16,-1-8-1 0,-4-14-7-16,-8-6-3 15,-8-8-9 1,0-3-2-16,1 0-6 15,7 0-5-15,20 5-11 0,4 3-7 16,14 12-28-16,3 11-33 0,-2 20-95 16,-1 14-96-1</inkml:trace>
  <inkml:trace contextRef="#ctx0" brushRef="#br0" timeOffset="7188.49">10919 8817 823 0,'-2'11'334'0,"0"15"-179"16,-2 10-45-16,5 6-31 16,-1 1-13-16,6-6-41 15,1-7-11-15,4-5-76 16,7-4-202-16</inkml:trace>
  <inkml:trace contextRef="#ctx0" brushRef="#br0" timeOffset="7474.45">11339 8937 932 0,'-11'10'368'16,"-8"8"-221"-16,-8 0-27 0,1 3-33 15,-3-7-10-15,-3-3-37 16,1-5-15-16,-1-8-4 16,2-4 1-1,9-7-1-15,3-4-2 0,8-4-8 16,6-3-8-16,7-4-14 16,8 4-8-16,11 7-4 15,2 6 5-15,4 16 15 16,0 7 5-1,-1 15 7-15,-4 1 0 0,0 4-3 16,2-1-2-16,0-5-60 16,6-1-151-16</inkml:trace>
  <inkml:trace contextRef="#ctx0" brushRef="#br0" timeOffset="7846.55">11633 8887 883 0,'-13'-5'405'0,"-8"-5"-166"0,3 10-165 15,2 5-39-15,7 17-33 16,5 3-2-16,11 10 0 31,6-2 0-31,9-5 3 16,1-6 2-16,2-8 4 0,-1-3 3 0,-9-11 8 0,-2 0 8 31,-5-8 11-31,-5-7 2 16,-6-5 17-16,-5-8-2 15,-19-13 0-15,-4-6-1 16,-8-13-18-16,-6-8-5 16,5-12-5-16,3-2-4 0,17 1-13 15,12 6-8-15,16 19-21 16,13 8-14-16,10 23-5 15,7 15-1-15,11 23 12 16,-2 14 15-16,5 19-162 16</inkml:trace>
  <inkml:trace contextRef="#ctx0" brushRef="#br0" timeOffset="8424.68">11912 8991 526 0,'-1'1'285'0,"1"4"-73"15,2 5-68-15,12 0-78 16,2 1 6-16,9-1 11 0,4-4-13 16,2-2-11-1,0-4-14-15,-4-7-8 16,-6-1 1-16,-10-7 0 16,-4-3-3-16,-12-3-21 0,-7-4-14 15,-12 2-18 1,-6 4-8-16,-5 9-7 0,3 9 0 15,6 12-2-15,4 9-4 16,7 12 15 0,6 1 8-16,6 8 13 0,3-1 8 15,7 2 7-15,1 2 3 16,3 0 2-16,1 0-3 16,-2-3-4-16,-1-3-3 15,-5-5-26-15,4-7-101 16</inkml:trace>
  <inkml:trace contextRef="#ctx0" brushRef="#br0" timeOffset="8730.12">12452 8989 871 0,'-8'-13'384'0,"-8"-10"-187"15,-9 1-43-15,0 11-78 16,1 2-26-16,9 9-53 16,0 4-16-16,5 9-4 0,4 6 0 15,8 6 13-15,4 0 4 16,12-2 5-16,-1-3 1 15,4-10 4-15,2 2 3 16,-2-10 3-16,-2-4-1 16,-3-4-167-16</inkml:trace>
  <inkml:trace contextRef="#ctx0" brushRef="#br0" timeOffset="8947.37">12562 8762 863 0,'-2'-1'435'0,"-6"3"-132"16,3 9-163-16,4 25-99 15,2 14 11-15,8 19 34 16,5 2 4-16,6 6-5 16,-2-5-22-16,-5 3-33 15,-2 1-11-15,-6-7-6 16,-3-5-33-16,1-18-179 15,-3-10-90-15</inkml:trace>
  <inkml:trace contextRef="#ctx0" brushRef="#br0" timeOffset="9380.1">12680 9066 801 0,'12'-3'368'0,"11"-4"-153"15,4 7-132-15,3 3-33 0,1 5-30 16,-2 2-7-16,-6-1 0 16,-5-5 3-1,-9 0-24-15,-4-4-14 0,-6-4-18 16,-1-1-4-16,0 3 25 15,1 1 15-15,-2-10 18 16,-6-32 6-16,12 30 5 16,5 7 6-16,5 0-2 15,2-2-4-15,2 8-1 16,-8 0-2-16,8 8 8 16,-1 3 4-16,-3 4 4 15,7 1 9-15,-10-1 5 16,2 3-1-16,0-6-8 15,-4-4-10-15,-2-2-16 0,-1-3 0 16,-3-3-3-16,0 0-2 16,-2 0-5-16,0-2-3 0,0 1-72 15,0 1-58 1</inkml:trace>
  <inkml:trace contextRef="#ctx0" brushRef="#br0" timeOffset="9901.8">13095 9074 590 0,'4'-1'357'0,"2"-7"-31"15,8 0-164-15,3 0-42 16,2 0-41-16,4 5-12 15,-3 2-16-15,0 1-5 16,-3 4-20-16,-3 2-8 0,-2 6-9 16,-3 4-2-16,-6 7-2 15,4-1-2 1,-7 1-8-16,4 3-69 0,1-5-253 16</inkml:trace>
  <inkml:trace contextRef="#ctx0" brushRef="#br0" timeOffset="10077.2">13082 8590 1063 0,'-1'1'413'0,"-5"5"-250"16,8 20-145-16,2 11-26 15,5 16 46-15,3 5-39 0</inkml:trace>
  <inkml:trace contextRef="#ctx0" brushRef="#br0" timeOffset="13925.62">14334 8614 854 0,'-10'11'358'0,"-7"9"-200"0,-9 21-89 16,1 15-5-16,-3 15-22 15,5 1-10 1,7-6-10-16,3-7-3 16,6-26-7-16,-2-10-2 15,10-16 5-15,6-7 4 0,6-15 4 16,-1-9 0 0,2-23-3-16,-8-11-6 15,2-15-2-15,2-3 0 0,-2 2-2 16,4 3-2-1,3 16-5-15,0 10-3 16,-1 17-1-16,2 16-2 16,-3 18-1-16,0 14 2 0,9 26-1 15,3 8 3-15,6 16 3 0,3 5 1 16,1-1-1 0,1-2 1-16,-10-16 0 0,-2-12 0 15,-5-19-122 1,-7-7-118-16</inkml:trace>
  <inkml:trace contextRef="#ctx0" brushRef="#br0" timeOffset="14084.12">14216 8860 685 0,'3'0'361'0,"1"0"-74"0,4-1-153 16,25 1-84-16,4 0-18 0,22-2-17 15,8 1 13-15</inkml:trace>
  <inkml:trace contextRef="#ctx0" brushRef="#br0" timeOffset="14402.38">14802 8733 843 0,'-2'0'331'16,"2"-1"-203"-16,4 1-78 15,-4 0-17-15,19 1 2 16,52 4-2-16,-9-5-18 16,4-5-7-16,2 4-8 15,-3-1-10-15,-12 2-79 0,-4 2-39 16,-16-2-102-16,-8 2-72 16</inkml:trace>
  <inkml:trace contextRef="#ctx0" brushRef="#br0" timeOffset="14832.64">15282 8647 280 0,'-3'-4'219'0,"2"1"8"0,1 0-63 16,0 2-29-16,0 1-39 15,0 0-12-15,6 2-8 16,7 5-6-16,25 24-10 16,-29-21-7-16,-3-3 1 15,-4-4 14-15,-4-5 5 16,-4-2-2-16,5 3-21 15,0 0-25-15,-1 0-28 16,1 0-9-16,-1 0-13 0,-3-3-3 16,2 2 10-16,-3-2 6 15,-1 0 11-15,-5-2 4 16,-37-11 3-16,28 13 0 16,-1-3-2-1,2 4 0-15,7-1-4 16,3 2-2-16,7 1-11 15,-1 0 0-15,9 1 0 16,-5 0 0-16,0 0 9 16,30 11 1-16,30 19 0 0,-25-14 1 0,-3 2 1 15,-3 0 0-15,-6-1 1 16,-7-3 1-16,-12-2 6 16,-8-5 4-1,-14 0 10-15,-5 4 4 16,-4 3-1-16,1 3-5 0,7 1-11 15,3-2-7 1,8-4-177-16</inkml:trace>
  <inkml:trace contextRef="#ctx0" brushRef="#br0" timeOffset="17665.48">15790 8507 619 0,'-5'-9'371'0,"-2"0"-50"16,-1 6-132-16,3 26-115 16,2 18-39-16,3 26-23 15,7 16 0-15,8 18-1 16,0-1 0-16,1-12 0 16,-2-13 0-16,-3-30 2 15,-1-12-47-15,-3-17-139 16</inkml:trace>
  <inkml:trace contextRef="#ctx0" brushRef="#br0" timeOffset="18065.26">15657 8612 579 0,'-2'-8'337'15,"4"-5"-29"-15,12-3-147 16,5-1-20-16,23 1-25 15,10-1-12-15,17 9-36 16,4 4-16-16,-3 10-25 16,-5 7-10-16,-24-2-13 15,-7 6-7-15,-23 0-10 16,-11 2-2-16,-13 6 4 16,-6 2 5-16,-10-2 10 0,-4-2 3 15,6-6 2 1,5-5-4-16,20-3-6 15,10-5-2-15,12 0-2 16,10 4 3-16,6 0 2 0,0 7 0 16,7 13-2-16,-15 3 1 15,-20 15 8-15,-8 7 5 16,-30-4 10 0,-6 0 3-16,-13-18-1 15,-3-11 0-15,0-14 0 0,7-9-28 16,17-5-94-1,7-3-101-15</inkml:trace>
  <inkml:trace contextRef="#ctx0" brushRef="#br0" timeOffset="18350.94">16530 9049 1018 0,'0'-2'506'16,"6"2"-181"-16,-6 4-130 15,0-4-27-15,0 0-28 16,0 0-3-16,0 2-31 15,0 2-18-15,0-2-32 16,0-1-10-16,0-1-9 16,0 0-36-16,0 0-125 15</inkml:trace>
  <inkml:trace contextRef="#ctx0" brushRef="#br0" timeOffset="32074.04">17229 8695 589 0,'-1'-2'284'16,"-4"-2"-114"-16,-1 11-93 15,2 7-26-15,-8 16-13 16,5 10 3-16,-7 14-6 0,1 6-2 15,2-2-15-15,-3-7-2 16,9-16-2-16,0-8 3 16,2-18 8-16,5-1 14 15,1-13 3-15,3-8-1 16,2-14-11-16,-2-12-13 16,0-14-7-16,2-8-1 15,1-2-3-15,0 1-1 0,2 7 13 16,-3 9 2-16,-4 15 8 15,0 7 3 1,-1 18-23-16,-1 6-4 16,2 13-6-1,-1 5-4-15,5 12 8 0,3 6 1 16,8 11 7-16,4 8-3 0,9 9 1 16,1 2 1-16,2-5-4 15,-4-11 5 1,-7-13 18-16,-2-7-76 15,-11-11-190-15</inkml:trace>
  <inkml:trace contextRef="#ctx0" brushRef="#br0" timeOffset="32530.01">17149 8926 737 0,'-1'-3'366'16,"1"-4"-133"-16,5 3-124 15,11 0-43-15,13 1-49 16,9 0-10-16,11 2-5 0,2-1 9 16,2 2-113-16,-2-1-71 15,-11-3-116 1,-3 1-17-16,-10-4 125 16,-8 1 101-16,-5 2 209 15,-6 2 47-15,-3 11 36 16,-4 4-14-16,7 12-64 15,-4 0-30-15,-1 4-32 16,4 1-16-16,-8-8-24 16,1-3-7-16,-4-11 0 15,-2-5 6-15,5-5 8 0,-2-6-1 16,5-7-6-16,-1-6-11 16,4-12-12-16,4 0-4 15,0-4-4-15,9 6-1 16,1 3 13-16,0 5 4 0,4 13 3 15,-7 6 3 1,1 13-18-16,2 8-5 0,-7 9 0 16,2 5-3-16,-7 0 6 15,-5 2 2-15,-1-3 3 16,1-6-17-16,2-2-128 16,2-4-126-16</inkml:trace>
  <inkml:trace contextRef="#ctx0" brushRef="#br0" timeOffset="32830.53">18016 9011 490 0,'6'-6'276'0,"3"-7"-27"16,3 2-110-16,-3 3-20 16,-4-5-4-16,3-1-9 15,-8 0-16-15,-3-1-3 16,-2 2-13-16,-12-5-8 15,-1 2-18-15,-9 1-12 0,3 7-28 16,-1 6-8-16,3 10-11 16,12 7-2-16,0 8 7 15,8 2 3-15,12 3 5 16,1-4 2-16,7-4 2 16,6 3 1-16,-6-12 2 15,4 1 2-15,-7-12-25 16,-1-7-52-16,-1-6-173 15,-1-9-242 1</inkml:trace>
  <inkml:trace contextRef="#ctx0" brushRef="#br0" timeOffset="32947.45">17991 8721 519 0,'-5'-5'318'0,"-2"-6"-12"16,3 7-49-16,1 4-109 0,2 1-39 15,1-1-74 1,0 0-20-16,0 0-14 0,0 0-8 15</inkml:trace>
  <inkml:trace contextRef="#ctx0" brushRef="#br0" timeOffset="33685.06">18513 8802 553 0,'9'1'265'0,"11"2"-85"15,6 2-40-15,10 1-37 16,-2-2-18-16,2-3-36 16,-2-1-12-16,-12-5-13 15,-3 2-2-15,-10-2 1 16,-7 0-1-16,-9 2-10 16,-5 2-7-16,-8 2-10 15,-2 7-5-15,-4 5-4 16,3 5-2-16,7 10-3 15,2 1 2-15,10 3 5 16,3 0 5-16,7-4 13 16,6-5 12-16,9-6 14 15,4-4 3-15,2-11 6 0,-3-9-7 16,2-5-8 0,0-8 0-16,-3-5-4 0,-1 0-2 15,-5-3 1-15,-1 1 10 16,-7 11 5-16,-1 7-4 15,-6 13-8-15,-2 9-11 16,0 12-5-16,-3 1 4 16,0-1 5-16,-1 1 0 15,2-8-4-15,2-1 1 16,2-9 5-16,1-7 5 0,1-11 3 16,2-7-3-1,7-5-6-15,-1-3-7 0,2-4-7 16,2 2-2-16,-1 4-3 15,1 6-2-15,3 10-1 16,-6 1 9-16,-4 11 10 16,1 5 7-16,-2 13 26 15,3 5-2-15,-3 5 1 16,-5 2-5-16,-6-7-22 16,3-3-5-16,1-2-4 15,3-5 43-15,-1-5-187 16,5 1-121-16</inkml:trace>
  <inkml:trace contextRef="#ctx0" brushRef="#br0" timeOffset="106964.84">19182 8878 475 0,'2'3'229'15,"4"3"-64"-15,5 9-81 16,4 6 1-16,0 9 21 16,1 1-5-16,-1-2-24 15,0-4-13-15,2-6-37 16,-4-9-28-16,5-6 75 0,0-7 32 16,2-16 37-16,-1-6 32 15,-1-9-62-15,-1-1-28 16,-4 4-35-16,-3 6-13 15,-4 11-27-15,-6 6-11 16,2 14-112-16,2 2-119 16</inkml:trace>
  <inkml:trace contextRef="#ctx0" brushRef="#br0" timeOffset="108269.78">2112 9902 519 0,'-11'-7'268'0,"-11"-8"-64"16,-5 0-20-16,3 7-49 15,3 2-28-15,-2 7-57 16,5 9-23-16,8 5-32 15,-2 3-7-15,12 4-3 16,9 1 1 0,9-1 8-16,3-4 3 0,6-6 4 15,-5-6 4-15,-8-6 4 16,-6-4 6-16,-8 0 6 16,-2 1 0-16,-9 0-5 0,-5 4-5 15,-11 1-4-15,-6 8 1 16,3 5 3-1,4 4 1-15,12 8-6 16,17-8-4-16,-1-8-4 16,1-1-2-16,24 29 3 0,12-4 2 0,5-11 5 15,-4-21 2 1,-5-11-62-16,1-4-88 16</inkml:trace>
  <inkml:trace contextRef="#ctx0" brushRef="#br0" timeOffset="108818.56">2085 9540 694 0,'-4'0'302'0,"4"0"-136"0,8 2-127 15,11 2-26-15,17-1 0 16,3-3 6-16,9 0-3 16,-5-2-4-16,-1-3 1 15,-4 3 3-15,-13-3 9 16,-8-2 6-16,-17 1 4 16,-7-3-5-16,-15 0-13 15,-2 5-9-15,0 5-3 16,1 5-1-16,9 12-2 15,0 0-2-15,7 2-8 16,7 4-1-16,12-5 3 16,0 3 3-16,7-5 5 15,-3-4 1-15,-1-5-1 16,0-4 1-16,-9-1 7 0,-6-3 1 16,-10 0 2-16,-3 0-2 15,1 0-12-15,3 4-8 16,8 9-11-16,5 6-5 15,15 15-1-15,6 6 0 16,11 16 35-16,-2 1 25 0,-1 5 7 16,-10-3 47-16,-14-10 19 15,-9-4-2-15,-20-6 19 16,-7-3-38-16,-15-6-28 16,2-7-16-1,3-15-12-15,4-5-7 0,14-7-46 16,5-7-64-1,11 1-228-15</inkml:trace>
  <inkml:trace contextRef="#ctx0" brushRef="#br0" timeOffset="109014.81">2677 10218 1078 0,'0'1'460'16,"1"2"-242"-16,3-1-54 16,-4-2-61-16,0 0-28 0,0-2-45 15,0 1 26 1,0 0-154-16</inkml:trace>
  <inkml:trace contextRef="#ctx0" brushRef="#br0" timeOffset="110457.53">3273 9828 748 0,'6'-8'327'0,"10"-11"-170"16,6 4-32 0,17 6-49-16,3 4-28 0,-1 9-36 0,-1 7-7 31,-20 12-1-31,-8 6 6 16,-13 11 9-16,-12-3 4 0,-5-6 0 15,4-3-3-15,0-18-1 16,6-3-2-16,10-8-10 15,5-6-2-15,11-6-9 16,11 6-5-16,8 4 5 16,0 2 7-16,2 17 10 15,-6 1 17-15,-33 6 33 32,0-11 14-32,0 0 11 0,-10 39-9 0,-25-6-27 15,-9-1-15-15,8-30-17 16,-2-5-15-16,10-8-95 0,3-3-45 15,8-7-130-15,7-3-136 16</inkml:trace>
  <inkml:trace contextRef="#ctx0" brushRef="#br0" timeOffset="111180.43">4374 10183 524 0,'3'0'277'0,"2"0"11"16,-3 8-189 0,-1 7-7-16,-12 5 13 15,-6 5-9-15,-3-3-53 16,2-4-70-16</inkml:trace>
  <inkml:trace contextRef="#ctx0" brushRef="#br0" timeOffset="111613.33">5072 9886 869 0,'-13'-5'378'0,"-15"-5"-198"16,3 6-59-16,7 12-66 16,-1 2-25-16,7 10-33 15,2 0-8-15,5-2-5 16,6 6 1-16,11-6 4 15,3-2 5-15,10-4 6 16,-1-4 1-16,0-4 5 16,-4-1 1-16,-10-5 5 15,-5 0 3-15,-9 2-2 16,-6 0-3-16,-5 4-2 16,-3 0 2-16,-2 2 14 0,5 4 6 0,4 5-2 15,4 2-7-15,12 0-14 16,3-3-5-1,5-5-1-15,1 0 2 16,2-4 2-16,-2-3 7 16,1-5-98-16,0-3-94 15</inkml:trace>
  <inkml:trace contextRef="#ctx0" brushRef="#br0" timeOffset="111750.02">5051 9712 945 0,'-5'-9'393'0,"-3"-6"-237"16,0 1-68-16,4 8-69 0,3 4-18 16,1 6-133-16,5 5-222 15</inkml:trace>
  <inkml:trace contextRef="#ctx0" brushRef="#br0" timeOffset="111893.23">5209 9919 704 0,'15'26'319'0,"14"28"-114"16,0 5-45-16,4 10-26 0,-5 3-18 0,-8-1-56 16,2-6-5-16,-7-21-33 15,3-14 18 1,-1-22-121-16,-1-7-92 0</inkml:trace>
  <inkml:trace contextRef="#ctx0" brushRef="#br0" timeOffset="112052.27">5486 10000 635 0,'-5'-6'416'0,"-4"2"-10"0,-8 4-97 31,-4 12-117-31,-2 8-53 16,-13 4-61-16,4 10-24 0,-4 6-27 0,-9 6-12 31,15 6-9-31,4 0 16 0,6-3-222 16</inkml:trace>
  <inkml:trace contextRef="#ctx0" brushRef="#br0" timeOffset="112814.91">5826 10052 614 0,'2'-6'291'0,"5"-9"-97"16,-6 1-19-16,-5-1-11 16,-7-3-6-16,-13 1-25 15,-1 0-19-15,-7 5-57 16,1 8-24-16,1 10-38 16,4 6-11-16,6 11-8 15,4 0 0-15,11 2 6 16,5 3 3-16,10-8 8 15,4-2 1-15,5-6 4 16,3-7 3-16,5-5 5 16,-2-5 2-16,-1-10 2 15,2 4-1-15,-6-5-5 0,0-2-1 16,-7 3 1-16,-4-1 1 16,-6 6-2-16,-3 3-3 15,-4 7-10-15,0 7-1 16,0 6 0-16,1 3 3 15,6 5 3-15,3-4 1 0,9-2 1 16,7 0 2-16,0-8 4 31,0-1 3-31,0-6 5 0,-9-7 3 0,2-11 2 16,-4 2 1-16,1-9-2 16,-3 1-2-16,-4-5 1 15,0 0 0-15,-7 6 31 16,1 1 7-16,-3 16 6 15,-1 6-2-15,0 16-33 16,5 12-9-16,2 10-11 16,3 8-1-16,2 10 0 15,-2 3-1-15,-1 8 2 0,8 0-1 16,-3-3 0 0,0-13 2-16,0-15-2 0,-1-9 0 15,5-21-7 1,0-5-45-16,2-15-176 0</inkml:trace>
  <inkml:trace contextRef="#ctx0" brushRef="#br0" timeOffset="112958.49">6034 10154 1089 0,'6'0'386'0,"8"-2"-320"16,8-2-57-16,13-1-9 0,5-3 3 0,6 1 4 31,-1 3-29-31</inkml:trace>
  <inkml:trace contextRef="#ctx0" brushRef="#br0" timeOffset="113360.14">6619 9866 1000 0,'-21'-12'453'0,"-15"-9"-212"0,5 6-115 16,0 4-37-16,8 11-53 15,4 4-22-15,9 9-26 16,3 3-6-16,7 8-3 16,6 0 4-16,5 0 9 15,7-1 4-15,7-8 6 16,-2-1 3-16,0-7-31 15,-3-6-22-15,-12-3-31 16,-3-1-6-16,-14-2 29 16,-10 4 19-16,-5 2 44 15,-3 5 16-15,2 4 18 16,4 0 5-16,9 3-12 16,3 3 0-16,9-3 0 0,7 2-2 15,12 1-1 1,5-4-7-16,13-3-10 0,2 0 5 15,-1-7 25-15,-11 1 3 16,-3-4-2 0,-2-3 0-16,-12-4-35 0,5 0-85 15</inkml:trace>
  <inkml:trace contextRef="#ctx0" brushRef="#br0" timeOffset="114523.11">8399 10648 564 0,'-2'-6'343'16,"1"-7"-66"-16,-2 10-100 16,3 6-44-1,-7 17-91-15,2 8-34 0,-1 14-11 16,-1 4 3-16,14 5-1 16,3-2 2-1,11-12 4-15,8-10 3 0,2-16 9 16,3-10 4-16,-1-12 6 0,-7-7 2 15,-8-13-3 1,-6-2 0-16,-9-2-7 0,-2 1-2 16,-1 9-8-1,-3 3-3-15,1 11-14 0,-3 8-9 16,0 16-8-16,-5 9-1 16,10 23 7-16,3 9 6 0,3 15 9 15,2 3 2-15,-6-2 7 16,-2-2 5-16,-5-1 34 31,-6-4 5-31,-9-10 2 0,-4-8 0 16,-4-22-25-16,2-9 1 0,0-21-15 15,3-10-31 1,7-12-109-16,2-8-97 0</inkml:trace>
  <inkml:trace contextRef="#ctx0" brushRef="#br0" timeOffset="114835.61">8688 11374 647 0,'11'7'287'0,"11"8"-121"15,3-3-6-15,2-8-13 16,-4-4-3-16,-7-8-24 16,-4-6-15-16,-5-9-28 15,-7-6-15-15,-1-5-25 16,-8-4-9-16,2-6-12 16,0-1-6-16,2-1-8 15,5 1-2-15,7 8-8 16,4 4-3-16,3 12-42 15,6 5-43-15,-6 4-143 16,7 10-144-16</inkml:trace>
  <inkml:trace contextRef="#ctx0" brushRef="#br0" timeOffset="114994.31">8791 11141 773 0,'0'3'339'15,"6"2"-147"-15,5-2-37 0,5-2-25 16,3-1-22-16,4 0-47 16,6 0-23-16,4-1-51 15,4 1-105-15</inkml:trace>
  <inkml:trace contextRef="#ctx0" brushRef="#br0" timeOffset="115232.26">9341 10825 880 0,'17'-2'346'16,"20"-5"-231"-16,7 4-39 15,7 0-33-15,-4 3-12 16,-6 3-13-16,-3 0-34 0,-9 1-194 16</inkml:trace>
  <inkml:trace contextRef="#ctx0" brushRef="#br0" timeOffset="115413.68">9339 10943 586 0,'0'5'299'0,"6"-1"-43"16,7 5-80-16,13-4-45 0,2 0-3 15,12-2-47 1,2-2-23-16,4 0-48 0,-1-3-81 16</inkml:trace>
  <inkml:trace contextRef="#ctx0" brushRef="#br0" timeOffset="115917">10048 10719 694 0,'-5'6'267'0,"-8"10"-160"0,3 8-34 0,8 10-3 16,2 2 3-1,7 4-23-15,10-2-12 16,8-11-9-16,6-8 7 15,11-18 8-15,-8-9 0 16,2-10-5-16,-2-5-7 0,-11-6-9 16,-5 0-1-16,-8-3-3 15,-6 1-2-15,-6 4-5 16,-2 5-4-16,-2 12-8 16,-1 8-5-16,4 13-4 15,1 6 0-15,2 21 2 16,1 9 3-16,3 14 3 15,2 4 1-15,-6 0 7 16,-3-2 2-16,-8-2 21 16,-2-2 4-16,-8-3-2 15,1-6 1-15,-5-12-17 16,-1-8-3-16,5-12 5 16,-1-14-18-16,2-16-112 0,3-13-181 15</inkml:trace>
  <inkml:trace contextRef="#ctx0" brushRef="#br0" timeOffset="116139.08">10406 11078 792 0,'2'1'368'0,"3"1"-151"15,-1 6-74-15,-2 4-52 16,-2 5-13-1,0 6-19-15,-1-1-7 16,2 1-23-16,2-1-10 0,6-3-10 16,1-4-1-16,1-5-2 15,2-4 0-15,1-5-71 16,1-5-73-16</inkml:trace>
  <inkml:trace contextRef="#ctx0" brushRef="#br0" timeOffset="116268.61">10436 10867 889 0,'-3'-4'447'0,"0"-1"-148"15,3 1-148-15,0 3-54 0,0 0-60 32,0 1-16-32,0 0-256 0</inkml:trace>
  <inkml:trace contextRef="#ctx0" brushRef="#br0" timeOffset="116702.63">11131 10625 829 0,'-2'-5'394'0,"-3"2"-175"16,-2 5-69-16,-1 14-96 0,1 13-29 16,7 21-17-16,3 7-1 15,0 9 0-15,6-1 1 16,0-12 2-16,0-14-42 15,-1-17-250-15</inkml:trace>
  <inkml:trace contextRef="#ctx0" brushRef="#br0" timeOffset="116860.34">10947 10817 963 0,'15'4'424'16,"17"2"-216"-16,21 1-103 15,5-4-11-15,7 0-47 16,-6 1-15-16,-11-8-104 16,0 1-150-16</inkml:trace>
  <inkml:trace contextRef="#ctx0" brushRef="#br0" timeOffset="117337.95">11949 10654 701 0,'5'-26'346'0,"6"-20"-128"16,-5-1-56-16,2-2-19 16,-6 13-27-16,-3 6-19 15,0 15-36 1,-6 7-21-16,1 14-40 0,1 13-12 16,3 19-8-16,2 12 7 0,2 14 8 15,2 3 1-15,11-1 3 16,3-2 1-16,3-11-61 15,4-8-90-15</inkml:trace>
  <inkml:trace contextRef="#ctx0" brushRef="#br0" timeOffset="117539.75">11746 10960 857 0,'7'-1'367'16,"15"-1"-171"-16,12-2-87 0,22 1-33 0,8 3-13 31,14 0-28-31,-1 3-14 0,-8 3-12 16,-5 6-29-16,-10 2-170 15</inkml:trace>
  <inkml:trace contextRef="#ctx0" brushRef="#br0" timeOffset="117908.29">11928 11145 661 0,'0'-5'319'0,"2"-6"-127"15,17-3-68-15,6 1-26 16,20 0-32-16,8 9-11 16,4 7-14-1,-3 8-7-15,-20 11-2 0,-14 3-1 16,-21 8 0-16,-14 2-3 16,-21 8-3-16,-9 0-3 15,-8-2-8-15,1-8-1 16,14-13-1-16,12-9-1 0,11-7 1 15,9-3-5-15,9-2-7 16,1-3-2-16,-4 3-5 16,30 0 5-16,49 1 4 15,-26 10 3-15,-9 4 1 16,-4 0-1-16,-6-6 22 16,6 0-98-16</inkml:trace>
  <inkml:trace contextRef="#ctx0" brushRef="#br0" timeOffset="118426.34">12888 10281 569 0,'-14'-5'315'15,"-9"-8"-68"-15,-14 22-115 0,-1 18-45 16,-4 35-41 0,-1 14-8-16,15 27-29 0,4 7-5 0,21 5-3 15,12 3 1 1,14-16 4-16,5-14 1 0,9-25 3 31,-5-16 0-31,1-16-37 0,5-8-68 0</inkml:trace>
  <inkml:trace contextRef="#ctx0" brushRef="#br0" timeOffset="118878.16">13114 10684 621 0,'3'1'306'16,"-6"0"-59"-16,3 12-167 16,-2 9-39-16,-10 9-1 15,4 7-6-15,-1 8-18 16,6 1-6-16,11-4 0 15,6-9 12-15,11-12 14 16,0-10 6-16,8-10 1 16,0-3-6-16,-2-14-10 15,0-2-2-15,-11-19-5 16,-1-1-4-16,-6-5-3 0,-4-1-3 16,-4 9 1-16,-5 3-1 15,-6 12 4 1,-2 4-3-16,0 15-12 0,1 4-3 15,4 15-3-15,3 8-1 16,2 11 8-16,6 6 3 16,6 5-2-16,0-2 0 15,3-7 59-15,-1-5-121 0</inkml:trace>
  <inkml:trace contextRef="#ctx0" brushRef="#br0" timeOffset="119304.08">13547 10956 500 0,'-3'0'285'15,"0"2"-39"-15,-2 5-152 16,7 11-78-1,2 3 2-15,3 0 21 0,6-2 5 16,4-2-2 0,5-6-3-16,0-7-8 0,-2-4-5 15,1-7-5 1,-8-5 0-16,-3 1-2 0,-4-3-3 16,-5 2-3-16,1 2-2 0,-2 3-11 15,-1 7-7 1,-7 1-12-16,0 8 0 0,5 12 8 15,3 6 9 1,4 11 9-16,7 9 13 0,-1 3 18 16,-10 0 34-16,3 2 16 15,-16-9-4-15,-7-6-10 16,0-11-31-16,-4-14-6 0,5-10-2 16,-2-17-11-16,6-8-35 15,5-9-135-15,8-4-156 16</inkml:trace>
  <inkml:trace contextRef="#ctx0" brushRef="#br0" timeOffset="119711.55">13867 11220 844 0,'-2'3'391'0,"-1"10"-142"15,1 3-97-15,1 6-30 16,2 4-24-16,1 3-34 16,3 1-20-16,2 0-27 15,0-1-5-15,3-8 4 16,1-9-39-16,1-12-139 15,2-5-197-15</inkml:trace>
  <inkml:trace contextRef="#ctx0" brushRef="#br0" timeOffset="119872.03">13899 11095 1144 0,'-2'-2'494'0,"0"-3"-253"16,2 5-163-16,0 0-42 15,0 0-105-15</inkml:trace>
  <inkml:trace contextRef="#ctx0" brushRef="#br0" timeOffset="120305.59">14390 10664 935 0,'0'0'356'0,"-2"8"-256"0,1 9-56 15,3 20-42-15,2 13 9 16,5 16 5-16,2-2 0 16,-1-4 0-16,-1-10-2 15,-2-20-5-15,-4-4-51 16</inkml:trace>
  <inkml:trace contextRef="#ctx0" brushRef="#br0" timeOffset="120457.83">14218 10878 929 0,'9'0'380'0,"24"0"-218"15,9 0-65-15,22 4-42 16,9-3-14-16,1-1-48 0,-3 0-129 15</inkml:trace>
  <inkml:trace contextRef="#ctx0" brushRef="#br0" timeOffset="121110.05">14986 10629 407 0,'2'-4'261'0,"2"-2"-16"31,2 6-119-31,0 14-84 16,1 8-22-16,-4 18-5 16,-6 4-2-16,2 11 11 15,3 2 19-15,11-28 18 16,-7-16 15-1,1 2 14-15,31 34-15 0,5-33-8 0,2-9-13 16,-17-30-21-16,-5-9-3 16,-4-6-10-16,-3-6-2 15,-6 0-5-15,-3 1-2 16,-6 8-3-16,-2 5-3 16,-5 12-3-16,-2 9-5 15,0 15-4-15,4 8 5 0,3 14 2 16,1 6 8-16,8 7 8 15,3 6-1-15,7-6-2 16,3-1-2-16,3-12 22 16,4-7-75-16</inkml:trace>
  <inkml:trace contextRef="#ctx0" brushRef="#br0" timeOffset="121838.01">15456 10974 519 0,'-7'0'288'0,"-6"1"-54"16,3 7-118-16,7 7-77 0,6 6-15 16,9 0-3-16,6 1 3 0,7-3 2 15,2-4 0-15,-3-7 0 16,1-5 0 0,-9-8-1-1,0-3-1-15,-2-3-2 16,-5-4-2-16,-3-4-5 0,-2 1-2 15,0 5-5-15,-3 1-4 16,-1 10-11-16,-3 2-7 16,-3 7-5-16,-1 9-1 15,7 14 10-15,1 2 3 16,3 16 6-16,3 5 1 16,-8 0 26-16,-5 2 9 0,-8-11 18 15,-5-5 7-15,-8-16-17 16,-1-7-2-16,0-15-5 15,0-10-3-15,7-15-33 16,6-7-50-16</inkml:trace>
  <inkml:trace contextRef="#ctx0" brushRef="#br0" timeOffset="122140.04">15757 11364 463 0,'7'4'260'16,"9"2"-14"-16,0 1-53 16,-1-3-22-16,0-6-6 15,-6-6-34-15,-2-3-23 0,-5-10-37 16,-2-2-20-1,-4-2-25-15,-2-4-7 16,-2-5-7-16,-3 1-4 0,3-3-3 16,4 2-3-16,4 5-16 15,7 5-27-15,3 7-71 16,4 5-43-16,1 9-141 16</inkml:trace>
  <inkml:trace contextRef="#ctx0" brushRef="#br0" timeOffset="122330.33">15765 11197 871 0,'4'1'392'16,"4"-1"-150"-16,14 2-105 0,6 0-30 0,7-2-20 15,3 2-32 1,0-4-33-16,0 1-25 15,-6 0-473 1</inkml:trace>
  <inkml:trace contextRef="#ctx0" brushRef="#br0" timeOffset="122862.57">16101 10274 646 0,'12'13'309'0,"13"12"-99"0,13 33-93 16,10 16-10-1,14 24-14-15,-2 1-14 0,-14 9-24 16,-14 0-13-1,-33-13-12-15,-16-8-4 0,-17-24-5 16,-3-10-3-16,5-15-2 16,7-9-37-16,13-16-369 15</inkml:trace>
  <inkml:trace contextRef="#ctx0" brushRef="#br0" timeOffset="123208.87">16710 10425 470 0,'3'-5'330'15,"6"-3"26"-15,-3 8-158 16,5 13-106-16,2 14-36 16,-1 13-27-16,1 8-1 15,-9 11-2-15,-1 0-2 16,-3 5-1-16,0 0-3 16,6-3-4-16,3-5-1 15,8-11-4-15,3-7 1 16,0-11-2-16,3-5-2 15,-3-7-24-15,-3-2-60 16,-4-11-283-16</inkml:trace>
  <inkml:trace contextRef="#ctx0" brushRef="#br0" timeOffset="123420.86">16636 10696 607 0,'0'-1'342'16,"3"-2"-29"-16,7 2-103 16,15 2-65-1,13 0-10-15,15 2-32 16,4 1-27-16,-1-3-34 16,-4 1-12-16,-15-2-14 15,-9-2-21-15,-12 1-167 0</inkml:trace>
  <inkml:trace contextRef="#ctx0" brushRef="#br0" timeOffset="125675.82">8317 12065 783 0,'-6'7'302'16,"-2"13"-201"-16,3 10-35 15,2 17-15 1,6 0-8-16,0 4-19 16,9-4-2-16,5-10-3 0,0-8 1 15,7-20 9-15,1-9 6 16,1-19 4-1,4-6 0-15,-5-12-11 16,0-3-10-16,-7-2-4 0,-5 1 1 0,-8 1-3 31,-3 4-1-31,-5 13 17 16,0 4-3-16,-2 19-5 16,-1 10 2-16,1 14-22 0,0 11-2 15,6 16 1-15,7 12 0 0,11 25-1 31,2 4 0-31,-6-1 3 16,-9-5 0-16,-12-18 4 16,-8-6 2-16,-11-9 3 0,0-8 3 15,-1-16 6-15,-6-13 2 16,4-16 2-16,1-12-2 16,3-12-6-16,11-4-30 15,6-6-95-15,7 0-94 16</inkml:trace>
  <inkml:trace contextRef="#ctx0" brushRef="#br0" timeOffset="125921.53">8786 12520 963 0,'-5'6'365'0,"-2"10"-260"0,6 9-32 16,2 8-19-16,4 4-8 16,1 3-18-1,0-1-8-15,1-5-10 0,-4-10-3 16,1-14-51 0,0-6-54-16,-4-12-210 0,-2-9-90 15</inkml:trace>
  <inkml:trace contextRef="#ctx0" brushRef="#br0" timeOffset="126173.11">8731 12498 314 0,'12'-10'232'0,"6"-7"17"16,5 9-38-1,-1 10-75-15,-1 7-36 16,-1 6-33-16,2 1-3 0,-6 0-7 16,-4 3-7-1,-11-5-19-15,-1 2-6 0,0-6-4 16,-1-3-3-16,9-7-4 15,-1-9-3-15,11 1-9 16,9 0-4-16,5 8-4 16,1 4 1-16,-12 11-5 15,-8 7 33-15,-23 5 30 0,-14-1 9 16,-19 2 14-16,-3-4-28 16,3-9-24-1,9-6-6-15,15-10-63 16,9-5-121-16</inkml:trace>
  <inkml:trace contextRef="#ctx0" brushRef="#br0" timeOffset="126472.15">9362 12227 977 0,'11'1'394'0,"21"2"-250"0,11-1-23 15,14 0-32 1,3 0-24-16,-5-2-32 15,0-3-12-15,-16 2-47 16,-10-1-66-16</inkml:trace>
  <inkml:trace contextRef="#ctx0" brushRef="#br0" timeOffset="126634.66">9419 12366 746 0,'11'7'392'16,"7"2"-116"-16,20-1-92 0,6-1-5 16,10-4-66-16,-1-2-26 15,-2-3-18-15,-4-3-97 16</inkml:trace>
  <inkml:trace contextRef="#ctx0" brushRef="#br0" timeOffset="127266.53">10291 12124 666 0,'1'-5'335'16,"-3"-2"-104"0,-6 7-68-16,1 10-79 0,-6 11-28 15,8 9-32-15,9 5-5 16,6-1-2-16,6-1-1 0,6-8-3 16,1-5 0-1,7-16 0-15,-1-5 2 0,-3-16 2 16,-3-5 0-1,-8-2-4-15,-5-3-2 0,-8-1-9 16,-2 3-1 0,-4 3-1-16,-1 6-4 0,-2 11-8 15,2 10-2 1,4 20 1-16,5 10 5 0,10 23 13 16,4 11 12-16,1 13 27 15,-3-2 11-15,-18-5 14 0,-7-10-5 16,-14-12-20-16,0-28-9 31,12-12-12-31,-1 0-2 0,-33 11-6 0,0-16-20 16,4-24-51-1,20-21-31-15,2-9-95 16,6-3-54-16,11 8-191 0</inkml:trace>
  <inkml:trace contextRef="#ctx0" brushRef="#br0" timeOffset="127636.39">10667 12594 705 0,'-4'6'355'16,"-5"6"-91"-16,-1 7-61 15,-2 5-57-15,-1 1-21 16,3 5-46-16,2 0-20 15,2-4-33-15,4-2-10 16,4-13-6-16,2-5-1 16,8-14 0-16,2-8-1 0,5-9-3 15,1-6-23-15,0-5-17 16,-4 1-7-16,-6-4-28 16,2 1 19-16,-5 6 12 15,2 4 5-15,-3 16 29 16,0 10 7-16,-6 13 12 15,4 6 3-15,4 8 2 16,-2 3-7-16,13 3-8 16,-4 0-2-16,2-1-2 15,2-1 1-15,-6-6-57 16,0-3-76-16</inkml:trace>
  <inkml:trace contextRef="#ctx0" brushRef="#br0" timeOffset="127780.2">10648 12646 900 0,'7'3'426'0,"6"0"-124"16,13 0-221-16,5 0-13 0,6-1-34 16,0-2-6-16</inkml:trace>
  <inkml:trace contextRef="#ctx0" brushRef="#br0" timeOffset="128192.53">11469 12159 670 0,'-2'10'375'15,"-2"8"-16"-15,3 19-253 16,2 11-21 0,4 13-16-16,0 2-5 15,-2-6-22-15,0-5-14 0,2-20-38 16,-4-8-60-16</inkml:trace>
  <inkml:trace contextRef="#ctx0" brushRef="#br0" timeOffset="128326.58">11322 12373 1117 0,'18'0'437'0,"28"1"-315"16,13 1-32-16,15-1-58 15,2 5-13-15,-11-3-70 16</inkml:trace>
  <inkml:trace contextRef="#ctx0" brushRef="#br0" timeOffset="128734.65">12208 12276 565 0,'7'-14'267'0,"10"-16"-71"16,4-3-38-16,-6-9-19 15,3-1-8-15,-6-5-34 0,-3 0-14 16,-3 7-20-16,-5 5-6 16,-2 23-17-16,-6 9-8 15,0 27-15 1,1 12-7-16,6 22-8 0,5 9 0 15,7 4 0-15,4 4 0 16,2-7-2-16,3-7 24 16,1-14-191-1</inkml:trace>
  <inkml:trace contextRef="#ctx0" brushRef="#br0" timeOffset="128907.92">12127 12483 780 0,'16'-2'356'15,"32"0"-142"-15,5 0-100 0,17-1-56 16,6 3-18-16,3-1-23 16,1 1 1-16,-9 0-194 15</inkml:trace>
  <inkml:trace contextRef="#ctx0" brushRef="#br0" timeOffset="129269.19">12199 12676 604 0,'6'-9'293'0,"10"-10"-70"0,11 2-63 0,24 3-39 32,8 6-15-32,10 10-42 0,-1 9-20 0,-16 9-11 31,-16 3 16-31,-35 9 12 0,-16 0 1 16,-35 7-4-16,-7 6-24 15,-6-1-21-15,5-3-2 16,18-14-5-16,14-5-1 15,18-15-2-15,9-4-2 16,21-3 1-16,7-8 2 16,20-2 0-16,4 0 0 0,8 0-1 15,1 7-3 1,-7 1-40-16,-1 5-63 0</inkml:trace>
  <inkml:trace contextRef="#ctx0" brushRef="#br0" timeOffset="129766.22">13215 11918 611 0,'-10'-1'318'15,"1"-1"-80"-15,-13 21-98 0,-3 15-34 16,-4 22-26-16,-3 14-15 15,5 21-29-15,8 10-11 16,19 5-12-16,11-4-3 16,21-21-3-16,9-15 0 15,8-20-23 1,3-8-55-16,2-17-321 16</inkml:trace>
  <inkml:trace contextRef="#ctx0" brushRef="#br0" timeOffset="130151.57">13475 12265 710 0,'-7'0'300'15,"-7"5"-152"-15,3 5-36 0,6 16-16 0,3 5 5 16,10 13-9-16,3-4-11 15,13-4-28 1,1-7-12-16,1-12-17 0,4-2-4 16,-4-13-6-1,3-3-1-15,-6-9 0 16,-1-7-1-16,-7-8-1 16,-7-6-2-16,-3-1-4 15,-4-3-1-15,-2 9-2 16,1 5-2-16,-3 12-5 0,-3 6-4 15,5 14 1 1,-4 7 0-16,5 14 7 16,6 6 1-16,-1 3 19 15,3-5 4-15,2-6 1 16,-1-6 2-16,5-8-16 0,-3-5-8 16</inkml:trace>
  <inkml:trace contextRef="#ctx0" brushRef="#br0" timeOffset="133989.02">14002 12547 623 0,'-1'0'304'0,"-6"2"-107"16,0 12-71-16,-3 11-55 16,-3 5-12-16,-3 7-6 15,0 1-4-15,3 0-15 16,0-7-5-16,10-7-9 15,0-10-2-15,6-14 12 16,4-8 1 0,4-16-3-16,5-9-2 0,3-10-17 15,-2-3-3-15,-4 4-2 16,-1 5-2-16,-1 11-2 16,0 9-2-16,-5 10-13 15,-1 7-5-15,-3 15-4 16,3 7 0-16,11 14 12 15,3 6 6-15,9 4 4 16,-5-1 2-16,-3-5-18 0,5-5-49 16,-6-14-282-16</inkml:trace>
  <inkml:trace contextRef="#ctx0" brushRef="#br0" timeOffset="134138.41">13907 12672 842 0,'11'6'350'0,"16"0"-217"0,14 5-20 15,22-4-54-15,-2-3-21 16,7-4-134-16</inkml:trace>
  <inkml:trace contextRef="#ctx0" brushRef="#br0" timeOffset="134369.11">14736 12314 896 0,'0'2'371'0,"-1"11"-194"15,0 10-64-15,4 14-48 16,6 7 7-16,0 4-24 16,0-2-11-16,0-7-3 15,-5-6-77-15,1-8-331 16</inkml:trace>
  <inkml:trace contextRef="#ctx0" brushRef="#br0" timeOffset="134539.06">14570 12510 835 0,'18'0'406'0,"6"2"-117"15,16-1-188-15,7 0-26 0,8 1-35 16,6-5-14 0,2-1-103-16,-3 0-362 15</inkml:trace>
  <inkml:trace contextRef="#ctx0" brushRef="#br0" timeOffset="134970.89">15329 12260 597 0,'0'-2'330'16,"2"6"-18"-16,0 3-197 16,-2-7-62-16,5 22 18 15,9 46 14-15,-5-26-6 16,3 7-19 0,0-10-16-16,7-7-20 15,-2-10-3-15,8-11-2 16,1-6 1-16,3-5 0 0,-1-9 1 15,-8-16-3-15,-3-5-4 0,-12-14-2 16,5 2-2 0,-8-2-2-16,-1 2-1 15,4 12-6-15,-5 6-3 16,3 19-14-16,-1 9-3 16,-7 14 2-16,5 7 3 15,6 15 11-15,-5 1 4 0,12 6 5 16,0 0 1-16,-6-9 0 15,11-1-2-15,-3-13-54 0,-3-7-69 16</inkml:trace>
  <inkml:trace contextRef="#ctx0" brushRef="#br0" timeOffset="135177.97">15793 12460 815 0,'3'12'321'0,"0"3"-189"0,3 9-20 0,1 8 12 15,0-1-8 1,0 5-35 0,-3 0-22-16,-1-2-32 15,-4-8-11-15,1-5-30 0,-3-9-58 16</inkml:trace>
  <inkml:trace contextRef="#ctx0" brushRef="#br0" timeOffset="135495.58">15762 12459 669 0,'8'-5'343'0,"14"0"-78"15,3 2-89-15,3 5-77 16,2 4-15-16,-3 4-31 15,-8 0-18-15,-7 2-16 16,-9-1-7-16,-6-1-7 16,-2 0 1-16,1-5 1 15,4 1-15-15,8-5-35 16,5 1-13-16,7-2-12 16,9 3 11-16,3 5 26 15,1 5 11-15,-9 5 4 16,-8-1 19-16,-16 5 57 15,-9 1 16-15,-18-1 23 16,-12-1-8-16,-11-8-42 16,1-5-10-16,9-8-78 15,10-4-67-15</inkml:trace>
  <inkml:trace contextRef="#ctx0" brushRef="#br0" timeOffset="135845.67">16207 11991 632 0,'14'10'325'16,"20"18"-79"0,11 16-95-16,11 19-15 0,-3 13-10 0,-16 22-2 15,-15-3 2 1,-28-6-39-16,-11-10-19 15,-18-23-30-15,3-6-13 0,4-16-131 16</inkml:trace>
  <inkml:trace contextRef="#ctx0" brushRef="#br0" timeOffset="136323.27">16885 11985 891 0,'1'-6'422'0,"4"-2"-205"16,4 15-64-16,3 15-85 0,6 16-34 15,5 19-10-15,-5 6-4 16,-2 14-7-16,-8 4-4 16,-4-6-2-16,6-1 1 15,-1-20 0-15,10-9-5 16,4-16-34-16,3-10-48 15,5-8-176-15</inkml:trace>
  <inkml:trace contextRef="#ctx0" brushRef="#br0" timeOffset="136515.29">16764 12250 854 0,'23'3'450'16,"16"2"-123"-16,21 6-117 16,8-2-46-16,4 3-61 15,-4-3-27-15,-10-2-44 16,-11-3-74-16</inkml:trace>
  <inkml:trace contextRef="#ctx0" brushRef="#br0" timeOffset="146397.76">7609 13516 591 0,'0'-9'305'0,"0"-3"-99"16,1 10-43-16,2 22-57 15,1 16-32-15,7 20-32 16,5 9-3-16,3 26-19 15,1-3-5-15,-3 0-5 16,-3-4 0-16,-8-25 2 16,-5-7 0-16,-4-18 4 15,-3-9 3-15,-1-16 15 16,2-7 2-16,-2-18-9 16,1-8-9-16,2-12-23 0,5-1-8 15,13 3-1-15,6-2 0 16,8 6 2-16,2 5-3 15,0 16 3-15,-5 9 3 16,-5 26 10-16,-3 4 6 16,-3 11 2-16,-2 4 1 15,-4-6-5-15,7 0 0 16,-1-15 15-16,4-5-56 0</inkml:trace>
  <inkml:trace contextRef="#ctx0" brushRef="#br0" timeOffset="146963.02">8104 14123 673 0,'-4'1'307'0,"6"5"-121"0,1 6-56 16,-1 7-57-16,4 5-7 15,-5 8-25-15,-1-2-7 0,0-2-9 0,0-4-3 32,0-11-2-32,5-9 2 15,2-7-13-15,3-10-9 16,4-11-14-16,-1-1-8 16,4-3 5-16,0 4 5 15,-2 8 7-15,0 5 3 16,-3 11 6-16,-4 5 4 15,-1 12 5-15,-3 3 0 16,-1 3-2-16,-3 2-3 0,-7-10 1 16,3-1 1-16,4-8-4 15,3-5-8-15,7-12-19 16,4-6-5-16,3-7 0 16,2-1 9-16,-1 7 11 15,-7 3 2-15,-4 11 4 16,5 5 0-16,-10 13 4 15,3 9 2-15,-5 2 10 16,-5 1-69-16</inkml:trace>
  <inkml:trace contextRef="#ctx0" brushRef="#br0" timeOffset="147279.48">8739 14183 798 0,'-7'7'372'0,"0"9"-150"16,-7 4-95-16,-3 1-28 0,-2 2-40 15,-8-8-24-15,0-1-16 16,3-5-1 0,1-9-7-16,5-3-13 0,5-10-32 15,-1-5-8-15,7-2-2 16,3-2 10-16,5 6 25 15,6 3 9-15,5 9 14 16,1 4 8-16,2 8 11 16,4 6-2-16,2 5-6 15,4 2-6-15,0 2-7 16,-2-2-2-16,0-4-67 16,1-3-94-16</inkml:trace>
  <inkml:trace contextRef="#ctx0" brushRef="#br0" timeOffset="147466.13">8845 14213 1135 0,'4'5'424'15,"13"10"-320"-15,-3 3-10 0,10 2-29 16,2 5-16-16,-2-5-36 15,-3-1-56-15,1-7-165 16</inkml:trace>
  <inkml:trace contextRef="#ctx0" brushRef="#br0" timeOffset="147607.35">9039 14173 1022 0,'-17'7'469'0,"-18"19"-192"15,-4 1-98-15,3 11-90 16,4 6-26-16,16-8-20 0,2-5-75 0</inkml:trace>
  <inkml:trace contextRef="#ctx0" brushRef="#br0" timeOffset="164847.68">22783 4945 125 0,'3'0'83'0,"0"-3"28"15,-1 1 6-15,-3 2 9 16,0 0 1-16,0 0-16 16,0 0-12-16,0 0-15 15,-1 0-6-15,1 4-16 0,0 6-9 16,0-1-14-16,-2 30-5 15,1-34-9-15,2 5-5 16,0-2-2-16,0 6 1 16,-1 5 1-16,1-1 0 0,0 4 2 15,0-7-1 1,-1 3-2-16,0 0-1 0,-1 1-4 16,2 2-2-16,-2-6-3 15,1 0-1-15,0 1-2 16,1 1-2-16,0 3 0 15,1 1 0-15,5-3 2 16,-6-4 2-16,1 2 2 16,-1 0 0-16,-1 3-2 15,1-1-2-15,-3-3-3 16,3 3 0-16,0-3-2 16,0 3 1-16,5 7 1 15,-5-10-1-15,0 0 1 0,0 4-1 16,0-8 1-16,5 11 0 15,-2 1 0 1,-3-4-1-16,4 3 0 0,-5-5 0 16,4 1 1-1,1 3 7-15,-4-4 7 0,2-4 1 0,-4 1 0 16,3 0-7-16,1 3-6 16,-1 4 1-1,-1-6-3 1,-2 1 1-16,3-1-1 0,4 3 1 15,-4 2-1-15,5-2 1 16,-6 1 1-16,0-5-2 16,0-2 1-16,2 2 0 0,-3-3 0 15,0 1-1-15,-2 3-1 16,1 4 0 0,3 4-2-16,-1 0 0 15,1 9 1-15,1-4-1 0,1 4 0 16,-3-1 2-16,0-2-1 15,-2 1 0-15,-8-2 1 0,10 0-1 16,0 4 1 0,-4-6-1-16,2 2 0 0,-8-4 0 15,5 5-1 1,5-2 0-16,0 0 1 0,2-2 0 16,-2-5-1-1,-1 3 2-15,1 4-2 0,-3-2 1 16,2 0 0-16,1 3 0 0,-1-3 0 31,3 4 1-31,-2 0-1 16,-3-3 1-16,3 0-1 15,-6-1 1-15,5 2-1 0,2 1 0 16,-2-1 1-16,1-3 0 0,0-2 1 16,0 0-2-1,-2-5 0-15,3 4 0 0,-2-6 1 16,-2 1-1-1,2 5 1-15,-3-4-2 16,4 10 1-16,0-3-1 0,1 0 7 16,0 4 2-1,-1 0 3-15,-1-4 2 0,-3 1-6 0,4-1-2 16,0-1-3-16,4 5-1 16,0 2 1-1,-1 3 0-15,1 4 0 16,-3-4 0-16,-1-2-1 15,0-6 0-15,-1-2 0 16,2 1-1-16,3 1 1 16,-4-4-1-16,6 1 0 15,-6-3 0-15,0-2 0 16,0 2 1-16,-4-2 1 16,9 6 0-16,-5 1 0 15,2 1 0-15,0 3-1 16,-4-1-1-16,4-1 0 15,-2 2 0-15,-2-3 0 16,4 4 1-16,2-2 0 0,-3-3 2 16,-1-1 2-16,0-4 0 15,-6 3 2-15,6-1 1 16,-1 0 2-16,-3-5 1 16,1-2-2-16,1-2-2 15,1 2-3-15,2 0-1 16,-1 2-1-16,0 0 0 0,0-1-2 15,1 4 1-15,-1 0 0 16,0 5 0-16,6 4 1 16,-7 0 1-1,5 7-1-15,-4-5 0 0,0-3 0 16,0 2-1-16,-1-6 2 16,1 0-2-16,-1 4 1 15,0-3-1-15,1-6 0 16,0 2 0-16,-4-13 0 15,4 7 1-15,0-5 1 16,2 1-1-16,-2 0-14 0,-4-9-60 16</inkml:trace>
  <inkml:trace contextRef="#ctx0" brushRef="#br0" timeOffset="165861.05">22818 4920 522 0,'0'2'278'0,"1"0"-43"16,-2 0-52-16,0-2-57 16,0 0-17-16,-1 0-35 15,1 0-15-15,-7 9-12 16,-33 41-3-16,27-28-11 16,-5 3-2-16,-4 3-4 15,1 1-3-15,-4 3-4 16,-1 3-3-16,7-7-7 15,-3-6 1-15,9-3 1 16,2-7-1-16,7-5 0 16,2-2-3-16,4-10-3 15,4-3-1-15,9-10-2 16,3-9-1-16,7-6-1 0,2-6 0 16,0 3 0-16,2 6 2 15,-6 2 0 1,0 6 1-16,-8 4 2 0,-3 4 0 15,-2 10-1-15,-1-3 0 0,2 4-1 16,-4 0 1 0,-1-4 0-16,-1 1 0 0,1 5 0 15,-4-4 1-15,5 7-1 16,-2 5 0-16,-1 2 2 16,9 10 0-1,-1 14 4-15,8 1-1 16,1 15 0-16,-1-4 0 15,4-5-2-15,0-8 0 0,-3-17-1 16,3-6 0-16,-5-9-13 16,-6-1-67-16</inkml:trace>
  <inkml:trace contextRef="#ctx0" brushRef="#br0" timeOffset="166655.43">21794 4715 506 0,'-6'7'263'0,"-6"12"-54"16,2 4-62-16,6 10-61 15,2-2-20-15,3-3-40 16,7 0-9-16,11-4-2 16,3-3 0-16,0-10 2 15,6 3 1-15,-6-12-1 16,-4-8 1-16,3-4 3 15,-8-13 0-15,-3-6-1 16,5 4 0-16,-7-6-2 16,-4 2-1-16,0-1-5 15,-7 5-5-15,-1 10 5 16,3 8-2-16,-4 17-2 0,8 5 1 16,4 20-8-16,4 4 0 0,4 8 2 15,-2-2 2-15,0 7 10 16,-7 1 7-16,-6 1 10 15,-3 4 3 1,-8-10-4-16,-7-6 1 0,-3-16 7 16,-2-9 1-16,-5-18-5 15,-5-8-8-15,3-9-39 16,4-5-34-16,12 1-66 16,11 1-52-16</inkml:trace>
  <inkml:trace contextRef="#ctx0" brushRef="#br0" timeOffset="167039.81">22153 5128 787 0,'-3'-2'352'15,"3"2"-174"-15,0 1-36 0,0-1-58 16,0 0-23-16,0 0-22 15,2 15 1 1,7 34-5-16,-8-27-2 0,-1 8-11 0,0 5-7 31,-1-3-6-31,-2 0-2 0,2-7-1 16,-1-8 13 0,3-9-88-16,1-7-46 0,1-10-234 0</inkml:trace>
  <inkml:trace contextRef="#ctx0" brushRef="#br0" timeOffset="167481.05">22112 5164 603 0,'2'-6'303'0,"4"-6"-83"16,5 0-71-16,11-4-58 0,3 1-11 16,9 3-20-16,1 3-9 15,0 5-15-15,-3 7-9 16,-8 5-12-16,-4 9-2 16,-14 8-1-16,-6 3 1 15,-14 0 3-15,-10-1 0 16,-5-8 4-16,-2-6-1 15,8-9-13-15,6-5-6 0,13-5-13 16,4-1-5-16,7 4 5 16,5-2 2-16,10 5 6 15,1 0 2-15,-1-2 3 16,1 7 2-16,-8 10 5 16,-10 4 4-16,-7 12 6 15,-9-2 2-15,-16 0 2 16,-2-5 0-16,-10-8-1 15,-4-4-2-15,7-9-43 16,7-3-31-16,10-8-133 16,6 0-160-16</inkml:trace>
  <inkml:trace contextRef="#ctx0" brushRef="#br0" timeOffset="167929.53">21828 4494 647 0,'0'-1'293'0,"4"-3"-96"32,8 3-44-32,12 0-28 0,12 1-7 0,9-1-42 31,4-5-24-31,5-2-29 0,1 1-6 16,-5 4-5-16,-4-2-1 0,-10 3-70 15,-6 1-71 1</inkml:trace>
  <inkml:trace contextRef="#ctx0" brushRef="#br0" timeOffset="168356.84">22132 4384 529 0,'-4'2'274'16,"3"1"-66"-1,1 3-63-15,0-6-54 16,0 0-16-16,0 0-18 16,23 9-8-16,40 11-9 15,-29-16-7-15,-1 1-14 16,-5-4-2-16,-9 4-4 16,-1-1 1-16,-11 3 2 15,-3 0 11-15,-6 2 21 0,-7-1 12 16,-8 6 26-16,-6 2-7 15,-5 5-15-15,3 6-12 16,5-4-29-16,6 0-8 16,9-8-4-16,1-3-68 15</inkml:trace>
  <inkml:trace contextRef="#ctx0" brushRef="#br0" timeOffset="171452.83">9495 13831 584 0,'6'5'255'16,"13"3"-110"-16,11 0-41 15,21-1-32-15,12-2-18 16,7-1-35-16,1-2 1 15,-11-2-169-15</inkml:trace>
  <inkml:trace contextRef="#ctx0" brushRef="#br0" timeOffset="171679.18">9599 14021 507 0,'4'4'229'0,"11"1"-70"15,9-1-11-15,16-2-8 0,6-2-19 16,8-1-58-16,-3-1-22 16,-5 2-22-1,-2 0-1-15,-15-4-136 0</inkml:trace>
  <inkml:trace contextRef="#ctx0" brushRef="#br0" timeOffset="172495.22">10602 13636 644 0,'-17'-1'303'0,"-17"-4"-119"0,1 12-114 16,1 11-34-16,6 14-22 15,8 13 2-15,18 18-4 16,10 9-2 0,19 0-2-16,13-8-3 0,15-16 6 15,7-12 13-15,4-20 27 16,-4-8 19-16,-5-16 30 16,-6-12 8-16,-16-20-1 15,-11-5-8-15,-26-13-21 16,-11-3-14-16,-25 4-20 0,-8 1-10 15,-6 18-19 1,-1 11-9-16,-1 17-7 0,0 6-4 0,6 7-92 31,5 4-80-31</inkml:trace>
  <inkml:trace contextRef="#ctx0" brushRef="#br0" timeOffset="172693.47">10807 13732 462 0,'-5'8'281'0,"-9"2"-26"16,-13 14-121-16,-5 10-27 0,-15 9-23 0,2 5-16 31,3-1-24-31,11-4-5 0,20-14-61 16,8-7-94-16</inkml:trace>
  <inkml:trace contextRef="#ctx0" brushRef="#br0" timeOffset="173058.01">11577 13622 740 0,'0'-1'372'16,"0"2"-133"-16,2 10-53 15,2 22-85-15,4 7-19 16,5 19-15-16,0 7-19 16,0 1-25-16,0-5-6 15,-4-19-19-15,-1-12-60 0,-3-15-266 16</inkml:trace>
  <inkml:trace contextRef="#ctx0" brushRef="#br0" timeOffset="173223.08">11396 13816 890 0,'20'2'417'15,"15"3"-176"-15,23-2-105 0,12 1-27 16,2-4-49-16,2-4-17 15,-5-1-95-15,-3-6-106 16</inkml:trace>
  <inkml:trace contextRef="#ctx0" brushRef="#br0" timeOffset="173645.45">12369 13780 505 0,'7'-14'269'0,"11"-20"-21"15,-1-2-125-15,0-5-21 0,-1-2 11 16,-5-2 10-16,0 2-3 16,-5 6-16-16,-1 6-10 0,-5 14-18 31,0 8-18-31,-6 15-34 15,1 9-12-15,4 17-21 0,1 8-3 16,9 10 6-16,2 5 2 16,5 4 2-16,1-2 4 0,3-3 3 15,-2-7 8 1,-2-11-138 0,-3-6-154-16</inkml:trace>
  <inkml:trace contextRef="#ctx0" brushRef="#br0" timeOffset="173827.19">12284 13969 716 0,'16'-1'358'0,"13"-5"-100"16,25-1-149-16,12-2-13 0,17 5-46 15,0 2-18-15,-7 6-21 16,-4 2 3-16,-10 1-124 15,-6 2-175-15</inkml:trace>
  <inkml:trace contextRef="#ctx0" brushRef="#br0" timeOffset="174168.65">12488 14165 816 0,'-7'-4'344'0,"-2"-8"-178"16,10-3-48-16,18 2-28 0,12 1-14 15,18 4-30-15,3 3-15 16,7 10-17-16,-6 3-7 16,-25 11 0-16,-9 8 4 15,-28 8 5-15,-9 5 2 0,-17 7-2 16,-4 4-3-16,-4-4-5 15,2-2 0-15,13-14 0 16,7-7-4-16,19-13-2 16,5-5-1-16,18-5-1 15,7 2 1-15,17-1 1 16,1-2-1-16,8-1 1 16,0-3 1-16,1-6-89 15,2 2-88-15</inkml:trace>
  <inkml:trace contextRef="#ctx0" brushRef="#br0" timeOffset="174650.61">13535 13346 560 0,'-21'8'268'0,"-23"18"-93"16,-6 10-38-16,2 20-31 0,3 10-6 15,16 14-12-15,14 8-8 16,19 10-13-16,13-1-15 16,19-15-22-16,3-14-7 15,14-26-9-15,6-10-1 0,1-12-15 16,4-7-57 0,-13-13-224-16</inkml:trace>
  <inkml:trace contextRef="#ctx0" brushRef="#br0" timeOffset="174993.24">13689 13670 690 0,'0'-14'290'15,"6"-14"-154"1,-2 2-24-16,20 11-18 0,2 5-10 31,16 13-20-31,11 9-14 0,2 11-14 16,-4 6-3-16,-23 7 3 0,-17 5 4 15,-30 8-3 1,-14 3-3-16,-12-4-10 16,2-5-4-16,5-18-2 0,6-10 1 15,16-14 1 1,4-4-4-16,14-3-9 15,6-4-6-15,17 0-7 16,11 4-1-16,12-4 5 16,3 2-1-16,5-1-8 15,0 2-52-15,-2 1-166 16</inkml:trace>
  <inkml:trace contextRef="#ctx0" brushRef="#br0" timeOffset="175325.83">14472 13721 820 0,'-5'-9'347'16,"-14"-10"-179"-16,-6 1-34 0,-10 4-27 15,-4 5-14-15,-4 5-38 16,5 4-16-16,4 3-29 16,4 5-10-16,10 15-10 15,9 6-1-15,6 13-1 16,-1 3 1-16,13 3 7 15,5 2 3 1,19-12 9-16,10-4 2 16,10-18 5-16,4-10 1 0,2-13-4 15,-2-9 2-15,-12-16 2 16,-13-5 2-16,-24-7 22 16,-12-2 0-16,-22 7-6 15,-6 4-4-15,-7 12-26 16,2 6-4-16,10 10-89 15,6 3-90-15</inkml:trace>
  <inkml:trace contextRef="#ctx0" brushRef="#br0" timeOffset="175475.61">14419 13718 664 0,'1'-1'368'0,"-1"-1"-90"15,-3 10-99-15,-10 3-31 16,-11 16-50-16,-6 5-18 15,-4 8-41-15,-3 1-15 0,15-2-71 16,7-2-283-16</inkml:trace>
  <inkml:trace contextRef="#ctx0" brushRef="#br0" timeOffset="175834.26">15088 13578 951 0,'-1'-4'420'0,"2"4"-237"0,-1 13-41 0,2 21-83 16,1 12-16-16,1 19 4 0,5 5-5 15,-1 3-8-15,1-8-5 16,-4-18-29-16,-4-12-41 15,-3-24-169-15</inkml:trace>
  <inkml:trace contextRef="#ctx0" brushRef="#br0" timeOffset="175993.63">14943 13849 810 0,'22'0'313'0,"29"0"-219"16,6 0-19-16,4-2-30 16,0 0-11-16,-1-1-35 15,1 1-73-15</inkml:trace>
  <inkml:trace contextRef="#ctx0" brushRef="#br0" timeOffset="176341.43">15782 13748 262 0,'3'-6'193'0,"1"-5"41"0,-4-1-73 16,-6-1-25-16,-11 1 1 15,-12-2-9-15,-7 1-13 16,-2 6-39-16,2 7-25 16,3 5-34-16,9 5-8 15,4 10-12-15,2 2-3 0,17 16-2 16,-1 3 2-16,15 9 6 15,11 1 1-15,4-10 6 16,8-4 3-16,8-14 3 16,4-8 2-1,8-21 3-15,-2-11 2 0,-10-16 1 16,-7-10 36-16,-17-3 31 16,-10 0 2-16,-20 1-2 15,-12 6-39-15,-10 11-38 16,-4 5-8-16,1 14-8 15,3 1-27-15,3 10-106 16,5 7-116-16</inkml:trace>
  <inkml:trace contextRef="#ctx0" brushRef="#br0" timeOffset="176525.41">15825 13726 708 0,'0'0'377'0,"-6"0"-78"16,-8 10-132-16,-8 4-37 0,-12 13-23 16,-8 6-15-16,3 5-45 15,-2 3-16-15,14-5-20 16,4-1-18 0,9-11-330-16</inkml:trace>
  <inkml:trace contextRef="#ctx0" brushRef="#br0" timeOffset="176931.5">16154 13365 836 0,'16'16'351'16,"20"28"-175"-16,9 16-49 15,8 18-9-15,-3 9-5 0,-14 12-21 16,-17 1-8-16,-30-6-25 16,-16-10-15-16,-18-21-19 15,-2-11-1 1,6-19-4-16,10-12-51 15</inkml:trace>
  <inkml:trace contextRef="#ctx0" brushRef="#br0" timeOffset="177275">16745 13893 730 0,'-3'0'471'16,"-5"1"31"-16,1 3-200 15,2 2-127-15,-1 2-33 16,1-1-59-16,5-2-22 16,0-2-20-16,5-3-8 0,-5-2-7 15,0 1 8 1,0 0-123-16,3-10-110 0</inkml:trace>
  <inkml:trace contextRef="#ctx0" brushRef="#br0" timeOffset="177884.3">17366 13851 588 0,'-18'-6'310'16,"-17"-13"-77"-16,2-5-10 0,11-8-35 15,8-6-46 1,14 1-64-16,8 2-31 15,17 10-36-15,8 4-1 16,10 14 5-16,7 11 4 0,-6 18 1 16,-4 9-4-16,-19 14 1 15,-15 4 6-15,-26 8 3 16,-13 3 0-16,-19-3-3 0,-3-6-6 0,13-15-4 31,5-10-1-31,18-16 0 16,11-5-5-16,13-8-13 15,7-2-4-15,14 2-7 16,4-2 3-16,12 8 5 16,0 2 3-16,-6 3 4 15,-6 3 1-15,-14-3 5 16,-3 3-23-16,-5-4-220 16</inkml:trace>
  <inkml:trace contextRef="#ctx0" brushRef="#br0" timeOffset="178059.22">17628 14115 1305 0,'0'0'563'0,"0"0"-296"16,0 1-64-16,0-1-93 16,0 0-33-16,0 0-48 15,0-1-47-15,0-1-100 16</inkml:trace>
  <inkml:trace contextRef="#ctx0" brushRef="#br0" timeOffset="178535.22">18039 13688 1797 0,'-25'6'25'0,"9"4"-8"16,-22 14 11-16,3 9-11 0,10 13-14 16,3 3 2-16,20 9 6 15,6-6 4-15,26-4 2 16,8-9 0-16,6-13 4 15,4-9 1-15,3-15 4 16,-1-2-1-16,-6-17 2 16,-8-5 10-16,-22-12 21 15,-14-11-1-15,-23-7-8 0,-15 0-11 16,-6 4-32-16,3 11-6 16,6 16-72-16,13 9-74 15</inkml:trace>
  <inkml:trace contextRef="#ctx0" brushRef="#br0" timeOffset="178857.12">18361 13674 1004 0,'1'1'398'0,"-1"2"-239"15,0 1-47-15,-1-4-19 16,0 0 2-16,-5 23-22 0,-9 37-14 16,10-26-29-16,3-2 10 15,7 1-1-15,9-6 3 16,12-6-1-16,5-2-17 15,3-12-5-15,1-2-33 16,-5-11-140-16,-3-2-82 16</inkml:trace>
  <inkml:trace contextRef="#ctx0" brushRef="#br0" timeOffset="179088.77">18582 13748 577 0,'-2'-9'317'0,"-5"-7"-56"16,1 3-46-16,3 7-66 15,-1 4-22-15,4 6-44 16,3 8-13-16,-3 8-16 16,0 8-3-16,-1 13 9 15,-4 6-1-15,0 10-4 16,0-6-6-16,5-4 3 16,1-8 1-16,4-12-8 15,2-4-2-15,0-10-24 16,5 0-8-16,-2-7-1 15,2-1-10-15,-4-6-117 16,-2-5-5-16</inkml:trace>
  <inkml:trace contextRef="#ctx0" brushRef="#br0" timeOffset="180556.51">9522 15292 860 0,'10'1'361'15,"23"0"-220"-15,10 2-21 32,15-3-51-32,4 0-25 0,-9 0-30 15,-7 0-4 1,-6-1-170-16</inkml:trace>
  <inkml:trace contextRef="#ctx0" brushRef="#br0" timeOffset="180782.52">9607 15470 760 0,'16'-1'367'16,"12"1"-147"-16,17 0-66 16,2-1-14-16,2 1-48 0,-4 0-26 15,-12-3-36-15,-1-2-9 16,-11-1-81-16,-4 0 108 16</inkml:trace>
  <inkml:trace contextRef="#ctx0" brushRef="#br0" timeOffset="182371.68">10619 15443 519 0,'-3'-1'271'16,"-5"-4"-61"-16,12-3-100 0,6-5-17 15,9-10-24-15,7-5-14 16,2-7-21-16,0-3-6 16,-2-3 1-16,-2 2 6 15,-9 5 13-15,-4 8 12 16,-7 10 16-16,-4 8-11 16,-4 11-20-16,-2 9-15 15,1 17-30 1,-1 10 0-16,8 21 3 15,3 10 5-15,5 10 2 0,6-4 1 16,-2-15 0-16,2-10-2 16,6-20 0-16,-6-7-55 15,9-9-254-15</inkml:trace>
  <inkml:trace contextRef="#ctx0" brushRef="#br0" timeOffset="183030.06">11313 15261 490 0,'-10'-5'315'16,"-8"-4"2"-16,-12 6-158 15,1 7-46-15,-2 7-53 16,0 9-25-16,8 12-29 16,2 7-6-16,14 14-5 15,7 4-2-15,18-1 4 16,9-5 1-16,10-14 4 16,3-7 2-16,3-21 1 15,5-5 2-15,-3-18 5 16,-1-9 9-16,-12-16 65 0,-12-6 30 15,-23-10 37-15,-12 1 3 16,-21 5-55-16,-9 1-29 16,4 14-41-16,-1 2-11 15,13 13-12 1,5 5-3-16,5 9-33 16,11 5-71-16,8 6-235 0</inkml:trace>
  <inkml:trace contextRef="#ctx0" brushRef="#br0" timeOffset="183281.82">11757 15474 889 0,'0'7'506'0,"-1"1"-73"16,-3 1-190-16,-3 0-21 16,2-5-73-16,2 1-34 15,-2-3-53-15,10-2-21 16,-3 0-31 0,-2-2-62-16</inkml:trace>
  <inkml:trace contextRef="#ctx0" brushRef="#br0" timeOffset="183926.48">12442 15469 480 0,'-16'1'244'0,"-20"0"-43"0,-4-2-78 15,-4-14-7-15,5-5 6 16,13-18 1-16,6-7-25 15,16-7-50-15,8-1-18 16,14 5-29-16,10 6 0 16,13 16 14-1,5 11 7-15,9 21 11 0,0 14 5 16,-8 20 0 0,-13 6 4-16,-33 16 6 0,-18 4-6 0,-32 0-9 15,-6-3-6 1,5-15-11-16,8-13 0 0,16-20 1 15,9-7 0-15,9-11-10 16,6-7-6 0,8-3-10-16,5-3-6 0,8 4 3 15,4 4 2-15,4 9 1 16,0 7 0-16,-3 5 4 16,-2 2 2-16,-3 1 4 15,0 0 49-15,-3-3-186 16</inkml:trace>
  <inkml:trace contextRef="#ctx0" brushRef="#br0" timeOffset="184073.15">12745 15631 1036 0,'1'3'550'15,"2"2"-119"-15,-2-1-241 0,-1-4-29 16,0 0-84-1,0-1-33-15,0 0-123 0</inkml:trace>
  <inkml:trace contextRef="#ctx0" brushRef="#br0" timeOffset="184604.67">13258 15292 496 0,'-5'-8'324'16,"-7"-11"16"-1,-9-2-92-15,-8 10-75 16,-3 0-34-16,-8 11-57 15,1 9-27-15,2 10-38 0,2 8-12 16,13 14-7-16,7 8 0 16,19 8 2-16,10-1 4 15,21-11 5-15,8-11 4 16,4-18 10-16,4-5 6 16,-6-17 24-16,-4-5 9 15,-8-13 12-15,-9-10 7 0,-22-12-7 16,-9-4-9-16,-17-1-21 15,-4 7-13-15,-2 14-21 16,0 7-7-16,7 15-37 16,3 4-70-16</inkml:trace>
  <inkml:trace contextRef="#ctx0" brushRef="#br0" timeOffset="184921.26">13488 15184 987 0,'3'-3'435'0,"2"-2"-202"15,-2 4-98-15,-3 8-52 0,-7 7-2 16,-9 14-11-16,-5 4-10 15,-2 9-15-15,6 2-10 0,15-7 3 16,5-6 4-16,26-9-2 16,6-8-2-16,8-8-16 15,4-3-5-15,-13-5-8 16,0-4-10-16,-14-8-100 16,-2-2-73-1,-6-8-170-15,-2-1-168 0</inkml:trace>
  <inkml:trace contextRef="#ctx0" brushRef="#br0" timeOffset="185080.71">13691 15165 598 0,'-3'-1'357'0,"1"1"-55"0,2 4-52 15,0-4-89-15,0 15-24 16,3 54-12-16,0-20-3 16,-1 13-21-16,-2 4-18 15,0-3-34-15,-1-5-17 0,1-15-16 16,0-10 34-16,5-10-180 15</inkml:trace>
  <inkml:trace contextRef="#ctx0" brushRef="#br0" timeOffset="187037.07">14335 15282 472 0,'5'-1'313'0,"12"1"30"16,11 0-164-16,15 3-102 0,8 1-21 31,2-2-30-31,-5 3-8 16,-8 0-91-16,-9-5-141 0</inkml:trace>
  <inkml:trace contextRef="#ctx0" brushRef="#br0" timeOffset="187251.81">14372 15474 631 0,'2'0'284'0,"11"-1"-108"15,7-3-26-15,15 0-18 16,9 0-15-16,3 1-40 16,0-2-15-16,-12 5-25 15,-7 1 0-15,-6-1-165 0</inkml:trace>
  <inkml:trace contextRef="#ctx0" brushRef="#br0" timeOffset="188222.95">15414 15274 730 0,'-16'-16'383'0,"-13"-13"-89"16,19-1-157-16,9 2-39 16,15 0-44-16,9 3-14 15,12 10-12-15,7 1-3 16,4 16-1-16,1 8-2 15,-12 13-10-15,-9 9-1 16,-21 6 5-16,-13 3 6 0,-24 9 4 16,-13 2 0-1,-15-3-7-15,2-2-5 16,13-13-4-16,9-10-1 16,27-14-5-16,10-4 0 0,23-6-1 15,10-1 9-15,14 0 7 16,7 1 0-16,-2 1 0 15,0 5-9-15,-6-2-2 16,-1 0-24-16,-1-4-155 16</inkml:trace>
  <inkml:trace contextRef="#ctx0" brushRef="#br0" timeOffset="188576.99">16052 15226 659 0,'-3'-10'373'16,"-4"-10"-35"-1,-2 0-106-15,-8 7-90 0,-6 2-31 16,-12 10-58-16,1 4-19 16,1 12-21-16,4 7-9 15,10 12-5-15,4 6-4 16,15 7 0-16,6 4 2 0,18-1 2 15,9-5 1-15,12-17 6 16,6-11 1 0,-4-17 4-16,-4-10 3 0,-12-15 6 15,-4-7 25 1,-19-11 45-16,-6-5 13 0,-12 0 7 16,-17 1-24-16,-3 11-47 15,-7 6-15-15,-8 15-19 0,3 7-5 16,1 13-44-1,4 4-74-15</inkml:trace>
  <inkml:trace contextRef="#ctx0" brushRef="#br0" timeOffset="188880.46">16235 15542 913 0,'-2'1'577'15,"-2"0"5"1,4 5-313-16,0-6-43 0,0 0-93 16,0 0-37-16,0 0-54 15,0 0-16-15,0 0-89 16,0-1-77-16</inkml:trace>
  <inkml:trace contextRef="#ctx0" brushRef="#br0" timeOffset="189264.9">16575 15127 725 0,'2'-1'380'16,"0"-1"-87"-16,-2 7-67 16,-2-5-51-16,1 0-19 0,-9 21-35 15,-18 38-33-15,19-25-29 16,3 1-9-16,13-5-8 15,7-4-2-15,14-7-21 16,5-5-8-16,12-11-5 16,3-4 15-16,-1-9-101 15,-8-3-61-15,-15-3-141 16,-6-6-120-16</inkml:trace>
  <inkml:trace contextRef="#ctx0" brushRef="#br0" timeOffset="189448.86">16781 15092 377 0,'-4'-2'285'0,"-1"-4"6"16,3 11-72-16,-1 1-28 16,3 7-33-1,0 12-13-15,1 10 2 0,3 11 0 16,0 13-19-16,-3 2-12 16,-1 2-29-16,0-5-21 0,-1-16-29 15,1-9-9 1,4-18-24-16,2-4-43 15</inkml:trace>
  <inkml:trace contextRef="#ctx0" brushRef="#br0" timeOffset="190785.42">17457 15292 648 0,'8'-5'362'32,"9"-4"-73"-32,-2 9-103 0,-2 3-24 0,-4 13-40 31,1 10-22-31,-7 6-26 15,-3 5-4-15,0-2-23 16,-6-4-9-16,-2-12-13 16,8-4-6-16,0-10 1 15,0-6-2-15,7-14-3 16,0-5-1-16,8-12-11 16,1-5-3-16,7 2-2 15,0 1-2-15,1 13-2 0,-2 8 0 16,-4 13 4-16,-5 11 3 15,-6 7 8-15,-1 5 3 16,-6 3-1-16,-3-2-2 16,-4-3-2-16,0-5 0 15,5-8 2-15,0-6 2 16,8-11 0-16,5-7-2 0,7-10-3 16,4-5-3-16,4 2-2 15,3 3-1-15,-3 9 0 16,-1 9-1-16,-9 10 8 15,-2 10 9-15,-6 10 20 16,-2 4 8-16,2 6 6 16,-1 0 0-16,1-3-10 15,-2-3-7-15,-1-7-12 16,-2-6-6-16,-3-7-5 16,1-1 1-16,-1-6-70 0,0 0-13 15</inkml:trace>
  <inkml:trace contextRef="#ctx0" brushRef="#br0" timeOffset="192120.71">1952 17134 616 0,'-18'2'315'0,"-23"4"-74"15,-2 7-84-15,2 11-66 0,9 2-24 16,16 10-41-16,11 1-12 15,22 2-5 1,16-2-1-16,22-13 4 0,12-8 1 16,0-24 1-16,-4-8 1 0,-22-13 11 15,-21-9 32-15,-20-4 44 32,-11-4 13-32,-20-4-1 0,-9 0-28 0,-21 2-45 15,-8-5-15-15,-1-8-12 16,10-2-6-16,24-4-8 15,18 7-7-15,26 14-12 16,11 8-23-16,22 13-95 16,8 7-58-16,14 13-236 15</inkml:trace>
  <inkml:trace contextRef="#ctx0" brushRef="#br0" timeOffset="192463.6">2183 17193 829 0,'2'5'319'0,"8"14"-196"16,3 7-30-16,3 7 20 15,2 2-9-15,-7 1-32 16,-2-5-16-16,-4-12-25 16,-1-4-4-16,2-16-2 15,0-11-1-15,6-11-6 16,3-9-4-16,5-3-9 16,2 4-4-16,1 11-5 0,0 8-6 15,-1 18 20-15,-2 7 14 16,-4 16 19-16,-2 6 5 15,-7 2-18-15,1 0-10 16,1-11-104-16,-1-7-65 16</inkml:trace>
  <inkml:trace contextRef="#ctx0" brushRef="#br0" timeOffset="192759.79">2491 16998 907 0,'6'-15'404'0,"12"-15"-194"16,5 7-53-16,4 7-66 16,7 9-31-16,2 13-33 0,5 5 3 15,-2 14 8-15,-4 4 2 16,-2 6-1 0,-5 4-9-16,-11-3-6 0,-2 0-4 15,-8-1-6-15,-2-2-2 16,-2-6-4-1,-2-5-1-15,-2-7 1 16,-7-2-2-16,-10-4-14 0,-6 1-1 16,-9 5-7-16,-1 3-1 15,4 5 14-15,2 0-17 16,8-7-133 0</inkml:trace>
  <inkml:trace contextRef="#ctx0" brushRef="#br0" timeOffset="192940.59">3155 17350 1078 0,'2'2'529'0,"1"0"-111"15,2 3-232-15,-5-5-88 0,0 0-23 16,0 0-106-1,0 0 460-15</inkml:trace>
  <inkml:trace contextRef="#ctx0" brushRef="#br0" timeOffset="193781.65">6079 16994 769 0,'-8'3'347'15,"-4"5"-135"-15,0 15-112 0,5 9-26 16,7 10-8-16,6-2-10 0,12-1-19 16,8-7-6-1,13-13-3-15,4-8-1 0,2-19 2 16,-2-7 1-1,-6-11 1-15,-6-4-3 16,-12-4-5-16,-4 2-4 16,-14 3-4-16,-3 1-1 0,-6 15-9 15,-5 1-7 1,3 12-13-16,-1 13-3 16,5 11-2-16,8 9 5 0,9 17 7 15,4 9 3 1,9 18 5-16,-3 6 5 0,-11-2 9 15,-7-6 1-15,-12-23 3 16,-4-8-1-16,-9-17 3 16,-5-11 4-1,-7-11 4-15,-4-10 1 0,3-12-59 0,6-4-39 16,14-9-102-16,7-1-92 16</inkml:trace>
  <inkml:trace contextRef="#ctx0" brushRef="#br0" timeOffset="194291.3">6597 17458 724 0,'-3'0'443'16,"-3"0"-15"-1,-1 9-244 1,1 5-53-16,2 10-59 15,1 7-16-15,2 4-26 0,0 1-4 16,1-4-9-16,2-7-3 0,2-10-25 16,-2-6-31-16,0-10-99 15,-2-4-50-15,0-12-103 16,-2-1-7 0,-5-7 91-16,-1-7 52 0,1-1 153 15,2-5 67 1,7 2 70-16,2 3 29 0,7 5 12 15,4 3-18-15,5 10-48 16,2 2-28 0,2 12-44-16,-2 4-11 0,-4 9-5 15,-7 2 5-15,-11 3 8 16,-4 4-1-16,-9 2-5 16,-2-1-7-16,5-8-10 15,1-7-6-15,14-6-3 16,8 0-2-16,12-1-2 15,10 1 2-15,10 1 0 16,1 3-2-16,-9 8 2 16,-6 0-1-16,-23 8 26 15,-9 1 8-15,-21-2 8 16,-14-1 5-16,-12-3-20 16,-8-7 15-16,1-8-131 0,5-6-90 15</inkml:trace>
  <inkml:trace contextRef="#ctx0" brushRef="#br0" timeOffset="194799.51">6010 16788 580 0,'0'-1'322'16,"11"-3"-36"-16,7 2-117 15,21-1-70-15,21 0-2 16,27 2-12-16,5 1-24 16,4 4-26-1,-11 0-9-15,-18 0-8 0,-4-2-2 16,-18-2 2 0,-10-5-20-16,-17-3-49 0,-6-1-15 15,-13-5-12-15,-8-2 20 16,-3 0 39-16,-2-1 15 15,2 3 14-15,8 5 4 16,4 6 0-16,6 2 4 16,10 9 6-16,3 4 4 0,6 7 32 15,-1 7 12 1,-14 5 25-16,-5 4 2 0,-11 1-20 16,-8-2-15-1,-3-8-36-15,1-5-9 0,3-19-9 16</inkml:trace>
  <inkml:trace contextRef="#ctx0" brushRef="#br0" timeOffset="195181.5">7384 17188 1121 0,'12'0'414'0,"17"0"-324"16,10 1-27-16,15-1-4 16,7 0-23-16,3 0-23 15,-4 4-28-15,-14-2-252 16</inkml:trace>
  <inkml:trace contextRef="#ctx0" brushRef="#br0" timeOffset="195346.09">7489 17288 823 0,'0'4'366'0,"11"-2"-133"16,8 3-95-16,15-3-52 15,10-1-7-15,7 3-38 0,5-4-17 16,-4-1-79-16</inkml:trace>
  <inkml:trace contextRef="#ctx0" brushRef="#br0" timeOffset="199519.67">8519 16684 617 0,'-9'0'361'0,"-7"0"22"15,-10 22-232-15,-4 16-39 16,4 35-16-16,1 13-22 0,9 24-40 16,14 7-10-1,11-5-14-15,14-4-3 0,29-25-1 16,6-17 14-16,24-31-105 16,6-18-106-16</inkml:trace>
  <inkml:trace contextRef="#ctx0" brushRef="#br0" timeOffset="200565.14">9079 17216 171 0,'-15'-7'136'16,"-14"-8"61"-1,5-7-28-15,9-9-5 16,5-5-4-16,11-4-30 16,8-3-8-16,13 0-9 15,9 4 2-15,13 15-6 16,6 13-7-16,3 22-25 16,-2 18-8-16,-23 14 4 15,-11 11 2-15,-33 9-1 0,-24-4-11 16,-18 5-26-16,-9-7-12 0,4-17-13 31,10-4-1-31,21-26-2 0,8-10-2 16,18-12-7-16,13-9-1 15,19 0-5 1,13 5 1-16,20 8 4 0,8 9 1 16,-2 10 4-16,-7 5 0 0,-15 8-1 15,-14 0 0 1,-10-4-78-16,-1-6-93 0</inkml:trace>
  <inkml:trace contextRef="#ctx0" brushRef="#br0" timeOffset="200886.78">9639 17038 985 0,'-17'-1'425'15,"-29"0"-231"-15,1 2-47 16,4 13-70-16,1 4-25 16,20 13-33-1,6 8-5-15,14 11-6 16,12 3 0-16,16 3-1 16,9-4-2-16,17-12 0 15,4-14 1-15,5-21 1 16,1-10 2-16,-12-22 5 15,-16-4 12-15,-21-19 32 16,-9-4 4-16,-22-2 4 0,-8-2-13 16,-13 13-33-16,-11 2-5 15,-1 13-11-15,5 8-4 16,9 5-70-16,10 10-104 16</inkml:trace>
  <inkml:trace contextRef="#ctx0" brushRef="#br0" timeOffset="201106.05">9963 17412 1119 0,'-1'2'553'0,"-3"-2"-128"16,3 6-156-16,-1-6-110 0,1 0-31 15,1 0-79 1,0 0-24-16,0 0-84 16,0 0-158-16</inkml:trace>
  <inkml:trace contextRef="#ctx0" brushRef="#br0" timeOffset="201462.76">10244 16937 1002 0,'-5'6'434'0,"-3"6"-225"16,1 15-39-16,-9 2-43 0,4 7-31 15,3 4-38 1,-1-8-13-16,17 1-14 16,8-4-9-16,8-6-9 15,7-1-3-15,3-7-2 0,-3-6-2 0,1-9-18 16,-5-3-64-1,-3-9-181 1,-8-8-113-16</inkml:trace>
  <inkml:trace contextRef="#ctx0" brushRef="#br0" timeOffset="201644.3">10395 16985 624 0,'0'-1'395'0,"-3"-2"-73"15,0 13-78-15,2 2-34 16,0 15-65-16,3 12-8 0,5 10-14 15,-3 5-5 1,1 9-28-16,2 5-20 16,-2-2-35-16,1-2-14 0,4-20-27 15,-3-15-73 1</inkml:trace>
  <inkml:trace contextRef="#ctx0" brushRef="#br0" timeOffset="202286.4">10837 17194 788 0,'14'3'383'0,"20"7"-108"16,5 9-95 0,7 10-63-16,-7 4-13 15,-16 7-21-15,-12-3-12 0,-17-4-13 16,-6-5-11-16,-3-21-27 16,4-5-6-16,7-21-6 15,4-12-3-15,11-8-9 16,2-7-20-16,9 3-10 15,1 5 0-15,9 14 3 16,-1 4 16-16,-5 15 9 16,-2 9 3-16,-7 14 17 15,-5 8 8-15,-8 10 4 16,-5 0 0-16,-10-3-14 0,-5-3-3 16,3-8-6-1,6-11 1-15,12-14-1 0,13-10-1 16,7-16 0-16,-1-3-2 15,5 0 0-15,-10 1-2 16,8 9 1 0,-1 8 0-16,-5 13 1 0,-1 9-3 15,-12 16 38 1,-6 6 11-16,-8 9 5 0,1-2 3 16,-2-5-55-16,2-8-15 15</inkml:trace>
  <inkml:trace contextRef="#ctx0" brushRef="#br0" timeOffset="202675.93">11652 16620 897 0,'15'15'397'0,"19"30"-178"16,13 26-62-16,0 31-20 15,-3 7-8-15,-17 6-10 0,-26-6-12 16,-18-8-35-16,-13-9-12 16,-4-20-27-16,8-14-13 15,9-33-38-15,8-15-67 16,9-25-232-16</inkml:trace>
  <inkml:trace contextRef="#ctx0" brushRef="#br0" timeOffset="202988.8">12320 17120 827 0,'2'-3'514'16,"2"-2"16"-1,1-1-212-15,-2 2-145 0,-1 0-52 16,-1 0-77-16,-1 2-23 16,0 1-69-16,0 1-89 15</inkml:trace>
  <inkml:trace contextRef="#ctx0" brushRef="#br0" timeOffset="203304.97">12323 17270 941 0,'1'8'423'0,"3"17"-186"16,-3 9-51-16,7 18-40 15,-3 10-33-15,-6 5-34 16,1 4-15-16,-18 3-27 16,-4-6-5-16,-3-9-20 15,0-10-1-15,1-24-1 16,-3-13-1-16,-9-19-2 16,-3-8-2-16,1-11-10 15,7-5-25-15,16-7-104 16,9-4-59-16,19-4-217 0</inkml:trace>
  <inkml:trace contextRef="#ctx0" brushRef="#br0" timeOffset="203827.95">12058 16843 713 0,'9'-5'329'15,"9"-5"-102"-15,21 6-135 16,8-2-18-16,20 6 2 16,10-1-6-16,6 4-11 15,4 4-4-15,-16 5-18 0,-9-2-15 16,-26-4-8-16,-9-1-18 16,-27-7-64-1,-8-1-15-15,-10-5-29 16,-7-3 14-16,1-7 60 15,-2-3 17-15,1-5 23 0,4 0 10 16,11 2 27-16,4 2 4 16,12 11 29-16,8 5 4 15,8 9-13-15,5 9-2 16,0 8-4-16,1 4 11 16,-15 8 41-16,-5 5 20 15,-10 4 8-15,-16-1-13 0,-9-6-47 16,-7-1-25-16,-6-7-18 15,6-4-83-15</inkml:trace>
  <inkml:trace contextRef="#ctx0" brushRef="#br0" timeOffset="-205848.98">21241 4871 900 0,'14'0'355'0,"20"1"-248"0,-2 0-39 16,1 0-43-16,0 0-9 15,-10-1-118 1,4 2-132-16</inkml:trace>
  <inkml:trace contextRef="#ctx0" brushRef="#br0" timeOffset="-205630.94">21228 4963 718 0,'5'1'367'0,"12"0"-90"0,7-1-97 32,12-2-80-32,1 1-31 15,1-1-38-15,-4-1-75 0</inkml:trace>
  <inkml:trace contextRef="#ctx0" brushRef="#br0" timeOffset="-204803.9">19819 4601 477 0,'1'-7'308'15,"2"-4"-27"-15,-1 8-84 16,0 2-35-16,1 13-55 0,2 8-27 16,2 17-26-16,1 8-6 15,0 16-16 1,1 3-6-16,-4-2-11 16,0-7-3-16,-3-14-4 0,4-7-1 15,-3-14 1-15,-4-11 3 16,1-8-2-1,-4-6-11-15,1-13-19 16,7-5-9-16,3-10-11 16,3-4 7-16,6 0 12 0,3 8 4 15,-4 8 7-15,2 9-1 0,-2 21 12 16,-3 7 10 0,-2 15 12-1,-3 4 5-15,-1-2-9 0,-2-2-9 16,9-8-49-1,-2-4-79-15</inkml:trace>
  <inkml:trace contextRef="#ctx0" brushRef="#br0" timeOffset="-204196.3">20157 5059 702 0,'2'0'310'16,"2"4"-149"-16,-1 6-38 16,1 3-39-16,-4 2-18 15,0 2-31 1,-1-4-8-16,-3-2-15 0,1-2-7 15,3-6-33-15,0-3-16 16,5-10-24-16,6 2 0 16,2-10 28-16,-2 0 14 0,2 6 45 15,-1 1 23 1,-1 7 26-16,-1-1 13 16,-1 12-1-16,-2 1-12 15,-1 6-19-15,-4 5-12 0,0-9-22 16,0 2-5-16,-2-5-9 15,0-3-5-15,1-5-15 16,-1-1-6-16,0 1 0 16,0 0 6-16,6-9 10 15,29-26 7-15,-22 29 6 16,0 7 7-16,-5 9 15 0,-2 2 2 16,-4 9-3-16,0 0-6 15,-2-4-180-15</inkml:trace>
  <inkml:trace contextRef="#ctx0" brushRef="#br0" timeOffset="-203849.49">20588 5069 587 0,'0'4'276'16,"-1"3"-98"-16,-1 2-35 0,-7 5-33 0,-3 1-7 15,-6 2-30-15,-1 0-10 32,2-3-16-32,-4-2-14 15,8-10-16-15,2-2-5 0,6-8-16 16,4-5-7-16,1-2 1 15,6-1 8-15,1 4 17 16,1 4 7-16,5 8 10 0,-3 3-2 16,4 9-7-1,0 1-3-15,1 7-10 0,0-1 2 16,-4-3-120 0,4 1-176-16</inkml:trace>
  <inkml:trace contextRef="#ctx0" brushRef="#br0" timeOffset="-203625.3">20664 5106 727 0,'3'0'398'15,"5"2"-60"-15,4 3-161 16,7 3-100-16,3 1-24 15,0 2-29-15,-2 0-11 16,-3 1-10-16,-6-1-7 16,-1-2-91-16,-1 0-70 15</inkml:trace>
  <inkml:trace contextRef="#ctx0" brushRef="#br0" timeOffset="-203481.66">20858 5095 699 0,'-5'0'398'0,"-7"6"-59"16,-4-2-105-16,1 12-107 16,-3 4-35-16,-2-2-47 15,1 6-20-15,-3-2-76 16,1-2-78-16</inkml:trace>
  <inkml:trace contextRef="#ctx0" brushRef="#br0" timeOffset="-202997.42">20053 4580 532 0,'3'0'317'0,"1"1"-1"16,17 6-177-1,12-1-30-15,22 5-33 0,11 2-20 16,9 1-31 0,-3 0-9-16,-8-1 2 0,-6-2-60 15,-11-7-237-15</inkml:trace>
  <inkml:trace contextRef="#ctx0" brushRef="#br0" timeOffset="-202574.85">20495 4556 902 0,'0'0'368'16,"8"4"-225"-1,1-1-40-15,14 3-54 0,8 4-7 16,3-1-17-16,3-1-3 15,-10-2-8-15,-7-1-1 16,-11 1 11-16,-5 1 7 16,-7 6 18-16,-4 2 11 15,-5 4 1-15,-7 2-1 16,2-1-13-16,0-1-13 16,3-3-17-16,3-2 0 15,6-5-146-15,4-3-389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0:58:52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 9583 513 0,'-19'-3'292'0,"-29"1"-48"16,-2 2-52-16,2 7-73 16,3 6-26-16,16 2-50 15,11 1-26-15,19 5-30 16,11-1-6-16,17 0 6 16,10-1 9-16,10-4 6 15,3-2 4-15,-7-6 2 0,-6-3 1 16,-16-3 5-16,-8-2 9 15,-16-2 7-15,-8 1-2 16,-13 2 12-16,-10 1 8 16,-11 6 9-16,-5 4 3 15,-3 13-10-15,7 8-18 16,15 14-20-16,9 2-6 16,21 3-9-16,11-4-5 15,24-7 6-15,10-7 2 16,14-11 0-16,1-8 4 0,-2-15-41 15,0-5-53-15,-6-17-272 16</inkml:trace>
  <inkml:trace contextRef="#ctx0" brushRef="#br0" timeOffset="538.4">2305 9682 723 0,'8'0'253'0,"16"0"-220"16,8 1-28-16,18 0 1 15,-2-1-1-15,-4 1 2 16,-5-1 3-16,-13 0 8 16,-7-2 6-16,-13 0 39 15,-5-2 3-15,-11 3 5 16,1 1-1-16,-5 2-32 15,-3 3-5-15,2 3-14 16,-6 2-8-16,11 2-17 16,8 4-5-16,2-1-2 15,10 0 2-15,0 1 8 16,-3-2 3-16,3 2 1 16,-2-1 2-16,-3-1 2 15,-3-3 3-15,-3 0 12 16,-5 0 21-16,-5 2 12 15,-1 2-2-15,9 8-13 0,3 0-22 16,8 11-16-16,6 1-2 16,-2 1 2-16,-1 2 5 15,-3-6 12-15,-8-3 8 16,-8-7 34-16,-8-3 3 16,-14-9 0-16,-10-3-2 15,-6-12-32-15,4-7-4 16,11-6-16-16,10 0-15 15,17 1-37-15,9 0-15 16,12 2-25-16,9 3-10 16,9 1-53-16,7 6-92 0</inkml:trace>
  <inkml:trace contextRef="#ctx0" brushRef="#br0" timeOffset="850.7">2443 9894 825 0,'4'3'341'0,"7"1"-183"16,18 2-113-16,13 2-14 15,14-3-12-15,6 2-4 16,-4-2 1-16,0-5-55 0</inkml:trace>
  <inkml:trace contextRef="#ctx0" brushRef="#br0" timeOffset="1054.08">2881 9894 827 0,'0'8'380'16,"0"4"-132"-16,2 15-171 16,0 2-10-16,1 4-31 15,0 2-14-15,-1 0-6 16,2-5-26-16,1-7-247 16</inkml:trace>
  <inkml:trace contextRef="#ctx0" brushRef="#br0" timeOffset="1194.33">2879 9661 841 0,'-3'-5'406'16,"-2"0"-172"-16,4 2-123 16,3 11-105-16,9 6-92 0</inkml:trace>
  <inkml:trace contextRef="#ctx0" brushRef="#br0" timeOffset="1530.6">3246 9917 647 0,'-13'-3'380'16,"-10"-2"-3"-16,1 10-284 16,1 3-37-1,4 12-45-15,7 5-12 0,5 3-2 16,6 2-10-16,12-3 5 16,1-4 4-16,4-8 8 15,2-1 23-15,-5-6 47 16,-1-6-1-16,-10-3 79 15,-5-7-9-15,-11-2-34 16,-3 3 2-16,-4-1-84 16,-3-2-22-16,7 3-153 15,5 0-183-15</inkml:trace>
  <inkml:trace contextRef="#ctx0" brushRef="#br0" timeOffset="2061.57">3602 10050 441 0,'1'-7'297'16,"1"-6"18"-16,1-1-77 15,-6 4-67-15,-1-1-21 16,-4 3-21-16,-7-3-3 15,-5-2-25-15,2 0-18 0,-5 4-39 16,6 5-27-16,0 5-34 16,0 7-10-16,5 8-10 15,1 5 0-15,11 8 12 16,6-2 5-16,7 0 12 16,5-3 4-16,-1-8 6 15,4-3 3-15,1-10 0 16,2-3 0-16,0-9 1 15,-1-1 2-15,-7-7 3 16,-2-2 1-16,-6 3 2 16,-6-3 1-16,-3 5-1 15,-2 5-1-15,-4 2-6 16,1 6-7-16,3 5-14 16,3 3-5-16,1 6-3 15,3 1 2-15,8 3 11 16,2 1 3-16,7-3 6 15,3 0 0-15,0-8 7 16,1-2 2-16,1-5 4 16,-4-5 27-16,-2-7 12 0,-1-1 0 15,-12-3 8-15,-1 0-22 16,-10-3-12-16,-6-1-3 16,-3-4-63-16,-4-3-84 15</inkml:trace>
  <inkml:trace contextRef="#ctx0" brushRef="#br0" timeOffset="2476.34">4578 9874 1046 0,'-1'6'409'0,"5"17"-273"16,0 6-72-16,8 16-50 16,3 7 2-16,0-5-5 15,0-1 5-15,-3-8 6 16,-1-9-41-16,-2-12-200 15</inkml:trace>
  <inkml:trace contextRef="#ctx0" brushRef="#br0" timeOffset="2694.87">4835 9917 759 0,'-16'7'350'0,"-14"6"-151"15,-7 0-66-15,1 2-19 16,-1-1-40-16,6-1-26 0,12-4-44 16,4 3-11-16,16-4-12 15,8 2 1-15,12 2 7 16,6-3 8-16,11-1-8 16,1-1-68-16</inkml:trace>
  <inkml:trace contextRef="#ctx0" brushRef="#br0" timeOffset="2983.58">5200 9979 750 0,'-6'11'431'0,"-4"5"-96"16,-12 4-113-16,-5-1-47 0,-6-2-75 15,-5-2-26-15,3-4-33 16,5-6-10-16,5-7-12 15,5-5-3-15,2-10-28 16,0-2-11-16,7-5-15 16,6 1-10-16,15 1 8 15,5 4 3-15,8 9 0 16,5 6 4-16,0 16 8 16,1 7 4-16,7 7 14 15,-3-3 6-15,-1 3 5 16,1-2 49-16,-8-5-303 15</inkml:trace>
  <inkml:trace contextRef="#ctx0" brushRef="#br0" timeOffset="3311.69">5128 9658 909 0,'8'-15'399'15,"13"-10"-205"-15,8 9-57 16,12 10-67-16,4 10-20 16,6 17-25-16,-5 4-7 15,-8 14-1-15,-5 4 0 16,-5 10 1-16,-3 0-1 16,-7-1-1-16,-2-4-2 0,-8-17-1 15,0-8 1 1,-1-10 6-16,0-7 16 0,-8-7 13 15,-5-6 1-15,-11-6-9 16,-5 0-14-16,-1 8-5 16,-4 5 0-16,2 8 0 15,-5 10-1-15,-3 5-14 16,3 0-4-16,7-3-23 16,10-4-69-16,13-10-228 15</inkml:trace>
  <inkml:trace contextRef="#ctx0" brushRef="#br0" timeOffset="3670.87">5906 9982 621 0,'-2'12'363'16,"-5"9"-36"-16,0 1-78 15,-6-4-96-15,-2-4-33 16,0-2-50-16,-10-7-19 16,2-7-19-16,-1-5-17 15,0-8-60-15,4-8-39 16,5-1-52-16,-1-5 1 16,16-2 34-16,7 6 31 0,9 4 58 15,13 11 20-15,-1 10 26 16,2 6 6-16,0 16-1 15,-6 3-2-15,0 7-3 16,-6-1 0-16,-3-3-7 16,-1-1-7-16,-7-6-26 15,-1-4-75-15</inkml:trace>
  <inkml:trace contextRef="#ctx0" brushRef="#br0" timeOffset="3811.21">5835 9558 1302 0,'-2'2'484'0,"1"3"-387"0,1 8-58 16,5 8-51-16,6 4-48 16</inkml:trace>
  <inkml:trace contextRef="#ctx0" brushRef="#br0" timeOffset="4389.2">7012 10012 481 0,'-7'-2'341'0,"-4"0"1"16,-12-1-107-16,-6 1-52 16,-6 7-55-16,-3 1-29 15,7 8-55-15,7 2-22 16,18 2-35-16,13 3-6 15,22-3 7-15,5-4 9 16,6-6 12-16,0-1 5 16,-7-9 10-16,-8-7 8 0,-8-11 9 15,-6-8 3-15,-11-11 0 16,-4-2-6-16,-14-13 3 16,-5-4 0-16,-5-9-5 15,-1-1-4-15,9 7-22 16,6 6-13-16,14 15-28 15,10 10-10-15,13 15-79 16,3 11-55-16</inkml:trace>
  <inkml:trace contextRef="#ctx0" brushRef="#br0" timeOffset="8527.66">7395 10082 535 0,'0'-5'277'0,"-6"-5"-61"16,3-2-37-16,-7-3-40 16,5-1-13-16,-5-1-29 15,0 0-18-15,-6 3-26 16,-6 3-16-16,-1 11-29 15,-4 6-11-15,4 9-19 16,5 7-1-16,5 1 3 16,7-2 0-16,10-2 3 15,5-4 3-15,14-4 5 16,6-2 4-16,8-10 5 16,0-4 3-16,-4-7 3 15,0-3 2-15,-8-2 3 16,-10-4 2-16,-6 1 0 15,-7 3 0-15,-2 9-2 16,0 2-6-16,-7 13-6 0,-3 2-5 16,1 8-6-16,3 3 2 15,5-3 1-15,12 2 2 16,7-7 4-16,3 0 1 16,7-5 3-16,1-6 2 15,3-3 2-15,-4-3 2 16,-9-2 20-16,-11 2 7 15,-3-3 16-15,0 0 6 0,-6 1-19 16,2-3-5-16,-4-2-80 16,-2 1-97-16</inkml:trace>
  <inkml:trace contextRef="#ctx0" brushRef="#br0" timeOffset="8902.6">7735 9694 747 0,'15'-13'347'0,"20"-10"-154"16,-1 5-29-16,2 15-58 15,-4 7-32-15,-2 22-29 16,2 10-5-16,-4 20-10 0,0 9-1 15,-9 3-7-15,-1-2-7 16,-6-14-3-16,1-7 1 16,-4-18 3-16,-2-5 4 15,-3-11 14-15,-4-8 10 16,-4-7 2-16,-5-7-3 16,-5-8-16-16,0 9-14 15,-5-1-10-15,-4 4-3 16,-7 5-6-16,-4 1-3 15,-5 13-1-15,-1 3-1 16,5 9-30-16,4 1-42 0,14-4-156 16,10 1-267-16</inkml:trace>
  <inkml:trace contextRef="#ctx0" brushRef="#br0" timeOffset="16629.89">8548 9899 406 0,'-10'-6'244'0,"-15"-7"-22"15,-5 2-24-15,-2-1-56 16,-3 3-36-16,5 8-58 16,8 3-22-16,7 11-28 15,2 3-10-15,10 6-9 16,2-2 2-16,8 0 8 15,10-4 4-15,9-1 8 16,0-4 3-16,6-9 1 16,1 0 2-16,-7-9 1 15,0 0 0-15,-13 2 4 0,-3 1 3 16,-10 3-3-16,-5 2 0 16,-10 0-6-16,-4 4-6 15,-3 9-2-15,2 1-1 16,3 4-3-16,2 1-2 15,12-1 1-15,3 1 0 16,15-1 6-16,4-6 1 16,7-3 4-16,4-9 3 15,-3-6 3-15,2-2 2 16,-3-12 0-16,-2-1-1 0,3-8-2 16,-1 1-2-16,-5-1-1 15,-5 3 1-15,-8 6 3 16,-5 3 11-16,-8 11 4 15,-5 5 0-15,-4 10-3 16,0 8-11-16,6 4-9 16,5 3-2-16,11-2-3 15,7-3 0-15,10-4 3 16,4-3 2-16,2-9 4 16,5-2 2-16,-4-4 6 15,-3-4 4-15,-11-1 7 16,-4 1 3-16,-11-5-2 15,1 3 0-15,-4-5-148 16,-6-5-176-16</inkml:trace>
  <inkml:trace contextRef="#ctx0" brushRef="#br0" timeOffset="16747.46">8819 9641 662 0,'-3'-6'371'0,"-1"-8"-73"16,0 7-93-16,2 9-132 15,2 6-40-15,7 11-46 16,3 7-14-16</inkml:trace>
  <inkml:trace contextRef="#ctx0" brushRef="#br0" timeOffset="17200.49">9307 10022 580 0,'-1'-7'328'15,"-2"-5"-71"-15,-4 2-73 32,-7-1-24-32,-10-4-41 15,-4 3-16-15,-3 6-46 16,5 6-23-16,2 8-33 15,6 6-11-15,4 6-12 16,5 3-1-16,14 3 4 16,5 1 4-16,10-4 9 15,0-8 4-15,5-1 5 0,0-7 2 0,0-5 4 16,-1-1 0-16,-3-7-38 16,-1 1-86-16</inkml:trace>
  <inkml:trace contextRef="#ctx0" brushRef="#br0" timeOffset="17481.68">9396 9991 677 0,'3'2'311'0,"-5"-2"-153"0,5 8-66 0,-1 3-79 31,-5-3-11-31,4 8-2 15,-1-2 0-15,5 2 0 16,5 0 0-16,2-1 20 16,2 0 16-16,2-6 37 15,5-3 16-15,-1-4 14 16,-2-5 1-16,-3-7-10 16,-5 0-8-16,-1-1-25 15,-5-6-14-15,-4 1-26 16,2-5-11-16,-5 4-68 15,-3 3-89-15</inkml:trace>
  <inkml:trace contextRef="#ctx0" brushRef="#br0" timeOffset="17739.36">9678 9986 543 0,'2'1'334'16,"6"10"42"-16,-1 1-211 15,8 9-46-15,-3 1-25 16,1 1-39-16,2 0-18 16,-2-7-18-16,0-3-4 15,0-7 31-15,-1-7 10 0,-3-6 20 16,8-4 7-16,-3-6-11 16,-6-4-7-16,-2-3-20 15,1 3-10-15,-6 1-54 16,6 2-67-16</inkml:trace>
  <inkml:trace contextRef="#ctx0" brushRef="#br0" timeOffset="18286.34">10735 9911 825 0,'11'12'330'16,"7"0"-201"-16,-5 20-67 0,-2 0-4 15,-11 4 0-15,-9-1-8 16,-1-2-15-16,-4-2-9 15,6-11-13-15,0-3-5 16,6-14-15-16,0-9-17 16,5-10-22-16,10-5-9 15,2-6 6-15,4 1 16 16,-1 0 20-16,-7-3 10 16,-3 7 8-16,-4 3 2 0,-2 10 28 15,3 8 1-15,-8 6 12 16,2 5 1-16,-3 11-16 15,0 2 0-15,6 1-14 16,7 3-2-16,9-3-12 16,5 0-1-16,9-1-24 15,2-5-54-15,4-8-311 16</inkml:trace>
  <inkml:trace contextRef="#ctx0" brushRef="#br0" timeOffset="18692.54">11363 10016 726 0,'-2'0'399'16,"-4"2"-83"-16,-11 10-120 16,-8 2-50-16,-3 3-51 15,-8 0-28-15,0-3-36 16,3 2-10-16,-2-10-6 16,9-1 0-16,4-11-5 0,3-7-5 15,8-1-17-15,3-6-7 16,9 6-8-16,6 0 1 15,9 1 3-15,7 5 2 16,5 6 0-16,-2 5 1 16,3 11 5-16,-5 4 6 15,-3 2 8-15,0-1 4 16,-4-3 4-16,6-5 2 0,-2-6 4 16,3-3 3-16,-4-9 5 15,-3-4 0-15,0-9-2 16,-6-2-3-16,-2 0-3 15,0 7-1-15,-7 4-4 16,1 2 16-16,-3 9-8 16,0 10 0-16,1 9-1 15,2 4-16-15,4 7 2 16,1-6-12-16,8 0-191 16</inkml:trace>
  <inkml:trace contextRef="#ctx0" brushRef="#br0" timeOffset="19200.56">12427 9976 691 0,'-18'-1'340'0,"-19"4"-131"16,-4 4-59-16,9 9-78 15,6 7-30-15,8 1-28 16,11 4-4-16,14 2-5 15,6-5 2-15,16 0 12 0,3-8 5 0,6-11 21 32,4-6 8-32,-4-12 17 15,-4-5 4-15,-13-5-13 16,-7-3-7-16,-15-2-25 16,-8 5-11-16,-9 0-55 0,-1 7-57 0,2 5-270 15</inkml:trace>
  <inkml:trace contextRef="#ctx0" brushRef="#br0" timeOffset="19403.59">12624 9977 945 0,'0'6'444'0,"4"8"-186"0,-1 7-105 0,1 0-30 15,5 5-54-15,-1-5-24 31,5-1-26-31,-1-2-6 16,6-3-3-16,-3-8-7 16,1-7-98-16,6 0-147 15</inkml:trace>
  <inkml:trace contextRef="#ctx0" brushRef="#br0" timeOffset="19887.86">13570 9985 749 0,'-14'-1'364'16,"-23"3"-133"-16,-1 7-55 31,-1 10-91-31,1 4-30 0,15 3-42 0,5 1-9 16,18 4-4-16,9 1 1 15,15-4 8-15,7 0 3 16,4-12 6-16,0-8 4 16,-5-8 11-16,-7-4 8 0,-16-8 6 15,-5 0-2-15,-16-6-17 16,-5-1-14-16,-12 5-50 15,-2-1-55-15,8 2-397 16</inkml:trace>
  <inkml:trace contextRef="#ctx0" brushRef="#br0" timeOffset="20044.21">13598 9990 780 0,'13'9'374'0,"10"8"-139"0,5 12-97 31,-3 2-17-31,10 9-34 0,-3 3-18 0,0 3-32 16,2 3-13-16,-9-6-55 0,-1-1-69 15,-1-17-368-15</inkml:trace>
  <inkml:trace contextRef="#ctx0" brushRef="#br0" timeOffset="20208.36">13927 10074 1019 0,'-15'6'456'16,"-25"3"-222"-16,-4 12-70 0,-8 10-86 15,0 7-30-15,-1 12-35 16,1 3-8-16,11 3-34 31,0-8-70-31</inkml:trace>
  <inkml:trace contextRef="#ctx0" brushRef="#br0" timeOffset="20614.74">14149 9940 717 0,'-9'0'292'16,"-8"5"-172"-16,2 5-76 15,5 3-25-15,6 3-12 16,3-2-1-16,15 5-7 16,3 0 2-16,2-5 5 15,1-4 2-15,-7-7 2 16,-4 0 1-16,-1-2 2 15,-8-1-7-15,-9-1-6 16,-2 0 0-16,-15 2 10 16,1 1 30-16,3 4 45 15,3 6 7-15,14-2 4 16,0 1-12-16,12 4-15 16,3-1-6-16,5 3-13 0,7 3-12 15,-8-7-21-15,6-4-2 16,-5-9-6-16,-3-5-36 15,10-7-201-15</inkml:trace>
  <inkml:trace contextRef="#ctx0" brushRef="#br0" timeOffset="20739.48">14269 9729 790 0,'-3'-3'425'0,"-5"-7"-62"0,1 10-298 16,5 7-50-16,2 9-149 15</inkml:trace>
  <inkml:trace contextRef="#ctx0" brushRef="#br0" timeOffset="21060.91">14585 9957 779 0,'-12'-3'378'15,"-10"-5"-146"-15,-7 8-121 16,-2 0-44-16,-2 11-50 16,6 14-14-16,1 1-10 15,10 12-3-15,12-1 1 16,6-5 0-16,18-2 6 15,4-9 4-15,8-8 10 16,2-5 5-16,-6-7 9 16,-2-5 6-16,-9-6 10 15,-9-5 21-15,-13-7-1 16,-5 4-7-16,-13 0-21 16,1 6-6-16,0 5-166 15</inkml:trace>
  <inkml:trace contextRef="#ctx0" brushRef="#br0" timeOffset="21654.69">14870 9965 588 0,'-9'-5'339'0,"-11"-6"-48"16,-2 8-113-16,-4 5-100 16,-1 4-36-16,12 11-42 15,0-2-10-15,11 0-5 16,9 4 1-16,5-8 7 16,5 1 4-16,8 3 5 15,-5-6 3-15,-1-3-1 16,-2-3-18-16,-8-4-52 15,-3-1-37-15,-8-5-58 16,-4 4 12-16,-9 1 50 16,0 2 36-16,-5 1 55 15,5 3 6-15,5 5-2 16,-1 0 14-16,9 7 22 16,-1 0 10-16,4 2 9 15,4 1-12-15,5 0-15 16,4-3-2-16,6-3 16 0,3-8 4 15,5-5 4-15,0-3-2 16,5-11-21-16,1-1-3 16,-5-10-5-16,3 3-2 15,-10-1 39-15,-7-3 19 16,1 14 34-16,-11-7 18 16,-1 15-16-16,-1 0-23 15,-3 5-43-15,1-1-19 16,-1 0-25-16,2 11 2 0,0 8 3 15,10 33 2-15,-6-31 0 16,-3-4 0-16,7 1 1 16,-3-6-28-16,9-3-198 15</inkml:trace>
  <inkml:trace contextRef="#ctx0" brushRef="#br0" timeOffset="21889.02">15191 9986 617 0,'13'11'328'16,"7"4"-86"-16,8 6-65 16,0 7-29-16,-4-5-10 0,0 3-9 15,-12-3-27-15,-5-8 3 16,-10-2-2-16,-9-3-5 15,-6-8-17-15,-2 0-17 16,2-1-30-16,2 1-73 16,4-1-201-16</inkml:trace>
  <inkml:trace contextRef="#ctx0" brushRef="#br0" timeOffset="22919.82">16161 9751 724 0,'-1'-1'364'0,"-2"1"-131"15,-5 3-79-15,-6 8-65 16,-2 5-22-16,5 11-10 15,2 6-18-15,9 7-30 16,12-2-6-16,6-4-3 16,8-8 0-16,21-6 8 0,-1-6 3 15,6-9-27-15,-1-1-64 16</inkml:trace>
  <inkml:trace contextRef="#ctx0" brushRef="#br0" timeOffset="23123.16">16392 9759 782 0,'-5'5'336'0,"-4"6"-136"16,3 12-74-16,3 19-20 16,-1 4 11-16,2 11-15 15,-4-2-13-15,3-5-35 16,-1-6-14-16,4-9-20 15,4-9 17-15,5-12-125 16,5 0-99-16</inkml:trace>
  <inkml:trace contextRef="#ctx0" brushRef="#br0" timeOffset="23888.62">16717 10146 661 0,'-5'12'348'0,"-7"13"-88"15,-5 3-29-15,-2 2-95 16,-5-1-38-16,6-10-72 16,3-3-86-16</inkml:trace>
  <inkml:trace contextRef="#ctx0" brushRef="#br0" timeOffset="24779.75">17375 9753 448 0,'-3'-2'198'0,"-8"0"-109"15,-7-1-32-15,-7 2-16 16,-3 1-5-16,-6 0 1 16,6 4 8-16,-1 4-16 15,2 1-2-15,8 7 10 16,-1 1-6-16,5 5-5 16,2 1 1-16,3-2 0 15,3-4 6-15,4-5 4 16,-1-3 0-16,3-4 20 15,0-3 7-15,1-3-2 16,0 0-5-16,0 0-35 16,0-1-19-16,18-9-11 15,38-13-7-15,-21 28-6 0,9 12-1 16,2 12 2-16,0 9 8 16,-10 3 19-16,-9-6 9 15,-21-3 33-15,-12-7 14 16,-20-2 5-16,-7-2-1 15,-12-10-17-15,-5-8-11 16,0-10-13-16,6-4-28 16,15-5-77-16,8 1-55 15,17-2-187-15</inkml:trace>
  <inkml:trace contextRef="#ctx0" brushRef="#br0" timeOffset="25045.3">17880 9869 1167 0,'1'1'527'16,"-1"-1"-252"-16,-2 0-170 16,1 0-45-16,0-1-60 15,0 1 0-15,1 0-157 0,0 0-197 16</inkml:trace>
  <inkml:trace contextRef="#ctx0" brushRef="#br0" timeOffset="25256.82">17856 10058 1070 0,'0'0'489'0,"-1"-2"-216"15,0 0-54-15,1 2-68 16,0 0-36-16,0 0-49 0,0 0-21 15,0 0-24-15,0 0-37 16</inkml:trace>
  <inkml:trace contextRef="#ctx0" brushRef="#br0" timeOffset="27158.94">1715 11220 527 0,'-7'8'217'0,"-5"4"-120"16,9 5-58-16,3-2 1 16,10 2-3-16,4-2-3 0,10-2-2 15,4-3-2-15,-4-10-5 16,5-2 1-16,-8-9 42 15,-6-3 17-15,-3-1 28 16,-6-1 17-16,-12 1-19 16,-4 3-5-16,-11 1-18 15,-3 3-15-15,-5 6-29 16,1 2-16-16,5 7-27 16,1 3-8-16,8 3-13 15,4 5 0-15,2 3 0 16,12 4 2-16,8 0 5 15,0-3 2-15,12-10 8 16,-2-1 3-16,0-8 6 16,-4-4 6-16,1-7 6 15,-4-6 2-15,-4-4 5 16,1-2-2-16,-16 0 20 16,-6 1 5-16,-2 4 3 15,0 3 3-15,-1 8-19 16,4 4-7-16,-3 4-16 0,2 2-7 15,4 7-7-15,0 1-2 16,9-1 3-16,4 1 2 16,5-12 6-16,2-2-23 15</inkml:trace>
  <inkml:trace contextRef="#ctx0" brushRef="#br0" timeOffset="33156.18">15651 2731 404 0,'-6'-11'230'0,"-7"-10"-35"15,-8 2-31-15,-22 14-37 16,-8 5-30-16,-21 11-47 0,-6 15-20 15,12 10-36-15,4 11-9 16,26 15-2-16,13 4 2 16,19 6 5-16,15 1 2 15,25-10 1-15,15-7 1 16,32-22 6-16,12-13 6 16,-1-26 9-16,0-13 6 15,-19-23 48-15,-17-9 15 16,-25-14 30-16,-25-6 10 0,-46-12-22 15,-16-4-13-15,-26 8-44 16,-4 14-23-16,12 26-50 16,2 22-15-16,23 27-116 15,14 15-121-15</inkml:trace>
  <inkml:trace contextRef="#ctx0" brushRef="#br0" timeOffset="33599.5">15642 3509 721 0,'-20'-8'293'0,"-33"-14"-181"15,-6 4-39-15,-6 16-40 16,1 5-13-16,5 19-23 16,4 7-10-16,12 11-10 15,6 4-1-15,21 15 1 16,8 5 3-16,16 7 6 15,8-6 3-15,21-12 5 16,15-3 2 0,24-30 5-16,-14-29 7 15,-31 6 6-15,2 0 3 0,88-50 9 16,-8-25 21-16,-34-15 76 0,-57 16 40 16,-36 4 46-16,-20 7-20 15,-19 16-96-15,-10 8-54 16,-14 25-164-16,0 14-394 15</inkml:trace>
  <inkml:trace contextRef="#ctx0" brushRef="#br0" timeOffset="35007.68">2618 10922 733 0,'0'-1'315'0,"3"2"-187"16,-2 10-39-16,-1 19-43 15,1 15-7-15,3 26 11 16,1 6-5-16,3 18-15 16,-4 1-5-16,0-10-9 15,1-9 0-15,-1-24 4 16,-2-14 0-16,0-19 3 15,-1-8 7-15,4-17 4 16,1-7-3-16,3-13-17 16,6-4-29-16,3-4-29 15,5-4-2-15,-2 6 7 16,0 3 15-16,4 18 8 16,-3 7-2-16,1 14 1 15,-4 7 9-15,-9 10 14 0,-3-3 5 16,-4 5 4-16,1-3-5 15,-2-8-61-15,3 4-103 16</inkml:trace>
  <inkml:trace contextRef="#ctx0" brushRef="#br0" timeOffset="35507.04">3046 11571 577 0,'4'8'284'15,"-2"4"-112"-15,1 6-52 16,0 7-5-16,-6-2-21 15,-2-3-12 1,1-1-33-16,4-2-7 0,3-10-25 16,2-6 2-16,0-8-43 15,1-9-25-15,3-2-37 16,6-2-7-16,-4 2 35 16,3 4 22-16,1 2 26 15,-2 9 1-15,2 5-1 16,-4 3 8-16,-5 7 16 15,-1 1 8-15,-5 0 11 16,0 2-4-16,0-4-11 16,-1-1-1-16,1-4-3 15,2-4-2-15,3-9-52 16,4-5-43-16,5-5-45 16,1 0-3-16,2 0 51 15,-3 6 38-15,-6 5 50 16,-2 4 12-16,-5 10 36 0,0 5 15 0,0 7-3 15,-1 1-10-15,0-1-90 16</inkml:trace>
  <inkml:trace contextRef="#ctx0" brushRef="#br0" timeOffset="35819.47">3640 11643 681 0,'-4'4'323'0,"-7"8"-126"15,-3 1-82-15,-3 2-73 0,0-4-13 16,-1-4-14-16,-3-3-5 16,4-8-23-16,-4-4-19 15,6-4-22-15,6 0-3 16,7-1 14-16,2 2 11 15,9 0 18-15,5 5 8 16,1 6 19-16,3 6 10 16,-1 9 23-16,-2 4-2 15,5 4-9-15,1 3-5 16,-3-5-18-16,2 0 23 16,-5-7-309-16</inkml:trace>
  <inkml:trace contextRef="#ctx0" brushRef="#br0" timeOffset="35975.8">3753 11670 792 0,'7'6'325'0,"11"8"-197"16,5 0-32-16,4 4-43 15,-1 0-13-15,-6-7-34 16,-3-2-70-16</inkml:trace>
  <inkml:trace contextRef="#ctx0" brushRef="#br0" timeOffset="36100.95">3927 11623 998 0,'-12'4'445'16,"-16"10"-213"-16,-2 3-77 15,-1 5-80-15,-2 1-29 16,9-4-46-16,4 0-83 15</inkml:trace>
  <inkml:trace contextRef="#ctx0" brushRef="#br0" timeOffset="36413.08">4318 11306 864 0,'6'1'355'0,"10"3"-181"15,6-2-63-15,15 2-31 16,-3-3-12-16,3-1-40 16,-2 0-11-16,-2 0-19 0,4-1-56 15</inkml:trace>
  <inkml:trace contextRef="#ctx0" brushRef="#br0" timeOffset="36632.03">4373 11428 395 0,'8'6'286'0,"7"1"67"16,9 0-122-16,5-6-54 15,1 0-30-15,9 3-54 16,-3 3-22-16,0 1-30 15,-5-4-11-15,-14-4-20 16,-4 1-65-16</inkml:trace>
  <inkml:trace contextRef="#ctx0" brushRef="#br0" timeOffset="38522.39">5076 11251 577 0,'-1'-1'312'15,"-7"0"-77"-15,2 6-61 16,-3 14-77-16,0 8-20 16,6 16-26-16,-1 2-13 15,6 2-24-15,8-3-5 16,10-14-2-16,8-7 3 16,11-16 8-16,-2-13 2 0,2-11 4 15,-3-5-2-15,-9-11 0 16,-3 4-1-16,-10-6-1 15,-6 0-1-15,-8 3-4 16,-6 4-1-16,-6 8-10 16,2 7-9-16,1 13-17 15,1 7-7-15,3 16-4 16,2 10 4-16,4 15 12 16,2 5 11-16,3 1 17 15,-5-1 9-15,-7-4 5 16,-5-2-1-16,-9-3 0 15,-5-6 0-15,-6-13 0 16,-4-9-23-16,1-12-85 16,1-5-66-16,10-14-284 15</inkml:trace>
  <inkml:trace contextRef="#ctx0" brushRef="#br0" timeOffset="38929.03">5501 11628 668 0,'-6'13'337'0,"-8"16"-63"15,-1 3-137-15,2-4-66 16,1-1-11-16,2-6-32 15,5-6-14-15,7-13 0 16,6-3 1-16,7-15 2 16,1-6 0-16,2-8-10 15,-1-2-2-15,-8-2-2 16,3 2-1-16,-6 4 1 16,0 7 1-16,-1 8 0 15,-4 3-2-15,0 10-14 16,0 0 3-16,3 11 3 15,0 3 2-15,4 10 14 16,2 3-4-16,1 8-4 16,4 1 0-16,1-3 1 15,-1-1 2-15,-1-7-92 16,-2-8-139-16</inkml:trace>
  <inkml:trace contextRef="#ctx0" brushRef="#br0" timeOffset="39069.91">5476 11696 832 0,'6'2'324'0,"14"3"-199"16,6 1-75-16,4 0-4 16,4-2-13-16,-1 1-66 15</inkml:trace>
  <inkml:trace contextRef="#ctx0" brushRef="#br0" timeOffset="40342.44">6069 11212 767 0,'-2'-4'370'0,"1"2"-152"16,-3 2-67 0,4 0-74-16,0 4-33 0,0 26-31 15,7 57 6-15,-2-28-6 16,0 1-2-16,-2-14 3 16,2-1-1-16,-1-15 0 15,-1-4-35-15,5-3-160 16</inkml:trace>
  <inkml:trace contextRef="#ctx0" brushRef="#br0" timeOffset="40514.25">5904 11423 723 0,'14'3'315'16,"9"1"-152"-16,19 1-67 15,8-2 4-15,13-5-32 16,3 0-16-16,2 0-39 16,-4 1-92-16</inkml:trace>
  <inkml:trace contextRef="#ctx0" brushRef="#br0" timeOffset="41014.17">6670 11202 918 0,'2'13'372'0,"0"16"-238"15,-6 7 14-15,-1 7-29 16,-2 1-31-16,3 1-45 16,9-4-17-16,5-9-16 15,7-7 0-15,10-16 4 16,7-6 0-16,5-14 1 15,-2-8-8-15,-5-12-14 16,-5-5-2-16,-10-4-1 16,2-2 6-16,-14 3 9 15,3 1 3-15,-9 7 2 0,-2 5-2 16,0 14 3-16,-3 7 1 16,2 17 5-16,-1 8 7 15,1 15-2-15,3 5-3 16,6 4-5-16,6 3-5 15,4-6-4-15,2-1 1 16,0-9-31-16,2-4-60 16,-2-4-390-16</inkml:trace>
  <inkml:trace contextRef="#ctx0" brushRef="#br0" timeOffset="41764.32">7118 11395 677 0,'-6'7'321'15,"1"3"-99"-15,-2 9-115 16,4 4-24-16,6 0-23 16,2 3-20-16,8-5-24 15,0-6-3-15,6-5 3 16,1-10 3-16,3-8 2 0,2 1 1 15,-4-13-4-15,-1 2-1 16,-10-1-2-16,-3-2 0 16,-3 11-3-16,-4 0-4 15,1 6-23-15,0 8 14 16,5 11 3-16,-2 5 6 16,2 12 29-16,-3-3-15 15,-1 5 22-15,-9-1 10 16,-9-5 6-16,-8-2 1 0,-10-12-16 15,2-4-9-15,2-12-42 16,4-9-48-16,11-7-181 16</inkml:trace>
  <inkml:trace contextRef="#ctx0" brushRef="#br0" timeOffset="42264.2">7419 11662 563 0,'-2'4'271'15,"-5"7"-71"-15,-2 4-50 16,-2 10-28-16,-5 1-21 16,5 3-50-16,0 0-17 15,5-8-22-15,8-3-3 0,-1-15 10 16,4-4 2-16,1-13 3 15,6-3 0-15,-1-5-12 16,2-3-2-16,-1 1-3 16,-6 1-3-16,0 6-2 15,-2 5-2-15,1 7 0 16,0 4-1-16,1 6 6 16,-3 4 3-16,1 7 11 15,0 2 0-15,8 9-1 16,4 2 0-16,-1 2-8 15,-1-1 0-15,-5-6-15 16,-2-4-50-16,-2-10-220 16</inkml:trace>
  <inkml:trace contextRef="#ctx0" brushRef="#br0" timeOffset="42389.44">7371 11753 814 0,'3'4'349'16,"10"-1"-148"-16,4 2-150 16,6-2-19-16,7 0-8 15</inkml:trace>
  <inkml:trace contextRef="#ctx0" brushRef="#br0" timeOffset="43154.98">7744 11054 508 0,'0'-4'318'16,"0"2"-37"-16,0 7-132 15,-1-5-19-15,0 3-43 0,-3 27 4 16,-4 44-7-16,0-22-11 16,1 11-13-16,5 5-12 15,5-2-20-15,7-7-10 16,8-12-10-16,8-9 1 15,5-12 5-15,1-6 3 16,-1-13 2-16,-6-6-16 16,-4-12-95-16,-2-3-91 0</inkml:trace>
  <inkml:trace contextRef="#ctx0" brushRef="#br0" timeOffset="43342.48">7583 11344 782 0,'10'5'367'16,"11"-1"-168"-16,16 3-58 16,4-2-10-16,11-3-60 15,0-2-23-15,-10 0-5 16,-4 0-69-16</inkml:trace>
  <inkml:trace contextRef="#ctx0" brushRef="#br0" timeOffset="43857.89">8331 11473 753 0,'1'3'362'16,"6"4"-82"-16,6 1-105 15,12 4-49-15,9-4-18 16,10-2-56-16,8-5-20 15,3-3-62-15,-5 1-90 0</inkml:trace>
  <inkml:trace contextRef="#ctx0" brushRef="#br0" timeOffset="44420.11">8912 11503 703 0,'1'0'320'0,"11"0"-108"15,10 1-81-15,20-1-57 16,18 0 1-16,24 4-32 16,3-3-16-16,-1 1-17 15,-6 1-1-15,-20-2-98 16,-7 1-155-16</inkml:trace>
  <inkml:trace contextRef="#ctx0" brushRef="#br0" timeOffset="44639.11">9167 11115 877 0,'-5'-7'396'16,"-2"-6"-182"-16,3 4-54 0,1 9-101 15,3 3-31-15,4 15-41 16,-1 9-14-16,8 18 15 16,-1 10 7-16,-2 9-109 15</inkml:trace>
  <inkml:trace contextRef="#ctx0" brushRef="#br0" timeOffset="45076.48">9092 11787 680 0,'3'-8'275'0,"7"-12"-142"0,7 3-34 15,12 0 9-15,4 1 3 16,7 11-31-16,1 6-15 16,-9 15-23-16,-8 7 2 15,-13 11 14-15,-9 3 1 16,-14 1-11-16,-6 0-9 16,-17-6-15-16,-6-3-4 15,-8-13-20-15,3-7-20 16,9-10-45-16,4-8-19 0,16-6-19 15,5-5 11-15,17-3 35 16,6 2 16-16,17 6 38 16,5 4 19-16,5 13 30 15,6 9 13-15,-1 12 13 16,-3 7-9-16,-4 1-20 16,-3-1-10-16,0-12-42 15,5-1-111-15</inkml:trace>
  <inkml:trace contextRef="#ctx0" brushRef="#br0" timeOffset="45802.9">9933 11533 312 0,'7'-4'188'0,"6"-11"-7"15,-4-1-15-15,-5-3-36 16,-5-3-20-16,-10 3-35 16,-10-3-14-16,-6 6-17 15,-3 4-7-15,1 12-19 16,1 8-7-16,6 7-12 16,1 4-7-16,6-1-2 15,5 4 2-15,14 0 3 16,6 0 5-16,5-4 4 15,4-3 2-15,-2-8 3 16,4-3 0-16,-1-6 1 16,1 0-1-16,0-3-4 15,-3 2-3-15,1 4 9 16,-2 5 8-16,-1 11 27 16,-2 7 13-16,-4 11 5 0,-4 0-1 15,-6 0-15-15,-6-2-7 16,-10-8-7-16,-4-2-2 15,-7-9 0-15,-4-5 1 16,0-11-7-16,3-7-5 16,-1-9-34-16,0 0-22 15,10-2-71-15,-1 2-49 16,17-2-150-16</inkml:trace>
  <inkml:trace contextRef="#ctx0" brushRef="#br0" timeOffset="46084.32">10225 11103 763 0,'0'0'338'0,"2"7"-114"15,1 5-110-15,3 14-32 16,0 7 20-16,-3 8-9 15,-1 6-15-15,-4 12-30 16,-5 1-14-16,6-3-21 16,0-6-3-16,6-11 0 15,7-10-1-15,3-9 2 16,4-3 1-16,4-9 8 16,2-3-27-16,0-3-137 15,-5-4-240-15</inkml:trace>
  <inkml:trace contextRef="#ctx0" brushRef="#br0" timeOffset="46255.92">10132 11410 892 0,'9'2'352'0,"14"3"-197"15,9 2-93-15,11-6-4 16,4-1-12-16,9-1-25 15,-1-4 19-15,-8 4-198 16</inkml:trace>
  <inkml:trace contextRef="#ctx0" brushRef="#br0" timeOffset="46646.81">10594 11086 738 0,'8'-9'305'16,"13"-5"-163"-16,4 4-3 15,4 11-29-15,-2 6-22 16,-6 6-52-16,-1 5-13 16,-15 5 6-16,-4 1 5 15,-12 3 5-15,-6-2-3 16,2-4-16-16,2-4-8 16,10-4-7-16,1-3 2 0,16-3 3 15,4 0 2-15,7-3 1 16,5 5-2-16,-2-4-4 15,0 1-1-15,-2 2-3 16,1-3-57-16</inkml:trace>
  <inkml:trace contextRef="#ctx0" brushRef="#br0" timeOffset="56160.77">11390 11391 678 0,'0'0'309'15,"6"3"-109"-15,9 1-50 16,17 1-42-16,6-2-14 0,13-3-44 15,8 2-21-15,-5-4-16 16,-4-1 8-16,-10 2-132 16,-15-6-177-16</inkml:trace>
  <inkml:trace contextRef="#ctx0" brushRef="#br0" timeOffset="56348.23">11504 11526 567 0,'15'0'311'0,"18"-2"-45"16,12-1-83-16,1 3-65 15,-1 0-32-15,-7 2-44 16,-4 4-17-16</inkml:trace>
  <inkml:trace contextRef="#ctx0" brushRef="#br0" timeOffset="56863.74">12580 11193 553 0,'-16'-4'324'0,"-21"-1"-29"16,-6 3-114-16,2 13-110 16,-1 10-22-16,9 11-31 15,10 12-5-15,17 14-6 0,6 2 2 16,24 2-4-16,3-6 2 15,22-18 30-15,9-6 5 16,16-20 14-16,0-11 6 16,-6-13 12-16,-2-9 9 15,-24-19 6-15,-8-9 11 16,-27-10-21-16,-20-5-8 16,-23 7-22-16,-10 8-21 15,-13 18-32-15,1 11-12 0,1 20-35 16,27 8-43-1,15-3-206 1</inkml:trace>
  <inkml:trace contextRef="#ctx0" brushRef="#br0" timeOffset="57082.43">12706 11322 889 0,'-9'5'405'0,"-7"10"-158"15,-11 2-69-15,1 13-62 16,-5 2-25-16,-3 5-52 16,13-1-19-16,2-6-74 0,5 0-87 15</inkml:trace>
  <inkml:trace contextRef="#ctx0" brushRef="#br0" timeOffset="58129.13">13319 11235 554 0,'3'-4'326'15,"-4"-5"-56"-15,1 9-119 16,-2 5-31-16,1 15-68 16,4 14-35-16,3 20 4 15,0 6-7-15,6 0-2 16,-2-7 2-16,1-16 4 15,-1-11-20-15,-4-14-127 16,-2-3-136-16</inkml:trace>
  <inkml:trace contextRef="#ctx0" brushRef="#br0" timeOffset="58285.41">13179 11366 958 0,'7'7'360'15,"8"5"-260"-15,10 3-6 16,18-4-6-16,9-1-21 16,17-3-32-16,0-3-15 0,-2-4-102 15,-6-6-130-15</inkml:trace>
  <inkml:trace contextRef="#ctx0" brushRef="#br0" timeOffset="58832.3">14135 11349 456 0,'-10'1'272'16,"-16"-1"-17"-16,-3-3-65 15,-3-12-53-15,-2-6-11 16,12-9-26-16,6-2-18 15,17-5-55-15,11 6-19 16,13 4-27-16,9 5-6 0,8 16 8 16,-2 5 10-16,-4 18 14 15,-3 7 9-15,-15 8 11 16,-2 5 12-16,-20 5 9 16,-14 4 2-16,-12 8-9 15,-8-8-10-15,-1-7-12 16,0-12-19-16,8-14-40 15,5-5-10-15,15-10-23 16,5-4 12-16,7-3 20 16,9 1 3-16,9 8 12 15,5 2 3-15,7 3 8 16,5 3 6-16,-5-1 3 16,2 1 2-16,0 0-11 15,2-1-86-15</inkml:trace>
  <inkml:trace contextRef="#ctx0" brushRef="#br0" timeOffset="59175.68">14582 11288 630 0,'-2'-8'335'16,"-12"-10"-77"-16,0 5-40 15,-9 1-68-15,-6 0-37 0,-3 8-56 16,-1 4-31-16,5 4-30 16,-1 10-5-16,11 9-4 15,3 7-1-15,13 11 2 16,3 3-1-16,14 2 5 16,5-9 4-16,16-8 9 15,6-8 6-15,8-13 7 16,1-7 5-16,-11-13 29 15,-9-11 13-15,-16-16 16 16,-11-3 0-16,-15-4-29 16,-7 0-17-16,-16 9-26 15,3 8-9-15,2 13-61 16,2 4-58-16</inkml:trace>
  <inkml:trace contextRef="#ctx0" brushRef="#br0" timeOffset="59504">14831 11103 910 0,'-1'-3'410'0,"0"3"-234"16,1 2-53-16,0-2-75 15,1 7-13-15,4 23 13 16,10 38-6-16,-11-18-13 16,-2 3-10-16,1 4-5 15,1 1-2-15,2-9 1 16,2-9 0-16,5-18 2 15,2-9 1-15,5-7-42 16,3 0-54-16,-1-7-403 16</inkml:trace>
  <inkml:trace contextRef="#ctx0" brushRef="#br0" timeOffset="59706.82">14712 11299 887 0,'9'0'379'15,"16"1"-178"-15,11 2-58 16,20 2-15-16,0 0-30 16,-4-4-45-16,-1 5-14 15,-17-6-48-15,-5 1-83 16</inkml:trace>
  <inkml:trace contextRef="#ctx0" brushRef="#br0" timeOffset="60832.44">15406 11325 349 0,'-2'2'248'0,"-2"-1"-11"16,4 1-41-16,0-2-25 0,0 0-29 16,0 0-28-16,30 6-21 15,37 7-12-15,-20-5-43 16,3 0-8-16,-6-1-14 16,-2-2 1-16,-7-5-121 15</inkml:trace>
  <inkml:trace contextRef="#ctx0" brushRef="#br0" timeOffset="61285.51">16017 11094 852 0,'-6'4'362'16,"-1"5"-190"-16,-2 6-94 15,-1 2-10-15,2 7-29 16,4 7-14-16,4-3-19 15,11 1-2-15,7-4 2 16,4-4 2-16,7-3 2 16,-4-3 2-16,4-7-35 15,2-3-53-15,-2-8-267 16</inkml:trace>
  <inkml:trace contextRef="#ctx0" brushRef="#br0" timeOffset="61519.78">16217 11129 607 0,'-4'7'261'15,"-3"9"-122"-15,3 13 0 16,0 3 3-16,2 8-4 16,0 10-5-16,-2 2-24 15,-3-1-19-15,8 0-14 16,0-13-28-16,2-9-12 15,8-10-11-15,-3-7 2 16,6-8-120-16,1-3-118 0</inkml:trace>
  <inkml:trace contextRef="#ctx0" brushRef="#br0" timeOffset="61676.32">16376 11509 1155 0,'4'4'407'0,"4"-3"-355"16,0-1-41-16,3 1-417 16</inkml:trace>
  <inkml:trace contextRef="#ctx0" brushRef="#br0" timeOffset="62316.5">16836 11311 549 0,'7'-8'276'0,"9"-7"-82"16,-2 0-34-16,-5-4-50 15,-3 2-6-15,-9-3-24 16,-6-1-6-16,-9 1-23 16,-7-3 4-16,-3 9-21 15,-2 2-13-15,-4 9-15 16,0 4-21-16,4 7-2 16,3 6-1-16,11 3 1 15,9 4 0-15,1-2 3 16,6-2 5-16,6-2 8 15,2-1 2-15,14-6 4 0,2-5 2 16,3-4-1-16,2-2-2 16,-3-3-4-16,-2 4-2 15,-5 2-4-15,-1 0 0 16,-4 3-2-16,0 3 0 16,-2 6-4-16,-1 6 0 15,-1 7 1-15,-1 4 4 16,-2 8 12-16,0-3 12 0,-10 0 23 15,-6-4 16-15,-16-11 38 16,-7 1 3-16,-7-11-10 16,0-4-10-16,0-7-40 15,9-5-8-15,7-10-44 16,4 4-59-16,19-4-374 16</inkml:trace>
  <inkml:trace contextRef="#ctx0" brushRef="#br0" timeOffset="62769.5">17212 11071 851 0,'1'3'327'0,"3"11"-229"15,2 5-31-15,-3 13 27 16,-3 6-11-16,-8 6-9 16,0 8-11-16,-3 3-29 15,-2-3-13-15,12-2-10 16,3-8 0-16,17-18 1 15,10-2 3-15,13-15 0 16,4-6-10-16,0-1-140 16,1-3-246-16</inkml:trace>
  <inkml:trace contextRef="#ctx0" brushRef="#br0" timeOffset="62941.31">17135 11269 795 0,'17'1'349'0,"8"2"-192"15,16 4-97-15,11 2-5 16,1 1-45-16,-3-3-1 0,-5-2-197 16</inkml:trace>
  <inkml:trace contextRef="#ctx0" brushRef="#br0" timeOffset="63222.65">17467 10934 544 0,'11'-6'335'15,"3"-4"-5"-15,10 7-214 16,1 3-23-16,3 7-61 15,-2 8-20-15,-7 5 0 16,-13-2 8-16,-14 7 4 16,-11-5 4-16,-10 3-6 15,2 0-8-15,4-2 11 16,9-7 6-16,14-4 41 16,9 0 18-16,9-8-6 0,9 5-7 15,9-4-43-15,7 6-17 16,6-3-68-16,-6 2-68 15</inkml:trace>
  <inkml:trace contextRef="#ctx0" brushRef="#br0" timeOffset="63941.4">13623 12204 719 0,'0'-3'368'16,"0"-5"-96"-16,3 8-199 16,-5 2-15-16,-3 8-12 15,5 9 9-15,-4 11 4 16,-7 4-10-16,2 11-32 15,-5 3-8-15,12-5-3 16,8 1 1-16,15-8 7 0,7-7 2 16,6-6 5-16,4-8 0 15,3-9 0-15,-6-8-6 16,-1-9-115-16,-6-5-117 16</inkml:trace>
  <inkml:trace contextRef="#ctx0" brushRef="#br0" timeOffset="64128.54">13527 12315 502 0,'-4'1'281'16,"-5"3"-76"-16,13 1-54 16,8 2-20-16,14-2-44 15,11-3-10-15,9-2-44 16,8 0-12-16,9-2 13 15,0 1-71-15</inkml:trace>
  <inkml:trace contextRef="#ctx0" brushRef="#br0" timeOffset="64347.23">14169 12255 690 0,'6'0'314'16,"10"-1"-93"-16,14 1-124 16,10 1-33-16,3 0-14 15,3 0-36-15,-7-1 8 16,-5 0-164-16</inkml:trace>
  <inkml:trace contextRef="#ctx0" brushRef="#br0" timeOffset="64519.27">14216 12363 774 0,'5'3'358'0,"15"-1"-156"15,4 4-87-15,10-5-15 16,6 0-49-16,1-1-27 16,3 2-24-16</inkml:trace>
  <inkml:trace contextRef="#ctx0" brushRef="#br0" timeOffset="64909.61">14865 12130 479 0,'2'-9'249'0,"4"-3"-2"15,7-5-113-15,11 11-22 16,6 1-2-16,7 6-39 16,-1 5-26-16,-3 9-31 15,-8 0-3-15,-18 0 12 16,-7 4 4-16,-21-1 4 16,-9 4 2-16,-4 3-14 15,-4-1-7-15,13-5-6 16,9-1-3-16,12-10-2 15,9-1 3-15,10-6 5 16,6 0 1-16,13 0 1 16,-1-1 13-16,2 4-113 15,2-3-154-15</inkml:trace>
  <inkml:trace contextRef="#ctx0" brushRef="#br0" timeOffset="65191.05">15420 12166 731 0,'-17'-9'364'0,"-13"-8"-119"15,-4 1-124-15,3 3-37 16,2 9-54-16,-1 4-22 16,6 6-24-16,7 11-5 15,8 4 0-15,7 3 3 0,12 5 17 16,2-6 8-16,14-2 19 15,5-2 3-15,7-10 26 16,2-3 2-16,-1-11 8 16,-5-4 6-16,-12-9-21 15,-7-2-4-15,-20-1-19 16,-12-6-11-16,-14 9-32 16,-10-1-43-16,1 8-187 15</inkml:trace>
  <inkml:trace contextRef="#ctx0" brushRef="#br0" timeOffset="65511.93">14846 12388 506 0,'0'1'289'0,"11"3"43"16,15 0-143-16,27 2-57 16,9-4-19-16,20 4-48 15,9-1-8-15,5 6 12 16,3 1 2-16,-15-1-23 15,-15-3-7-15,-29-8-26 0,-7 0-48 16</inkml:trace>
  <inkml:trace contextRef="#ctx0" brushRef="#br0" timeOffset="66261.61">15056 12692 536 0,'-3'-4'239'15,"-2"-8"-118"-15,-2 1-7 0,-8 0-16 16,-1-2-14-16,-11 5-16 15,-2-1-17-15,0 9-34 16,2 3-9-16,9 5-10 16,8 7-2-16,9-1 2 15,2 4 2-15,8-2 0 16,3-5 3-16,9-3 6 16,0-7 2-16,6-2 3 15,-3-3-1-15,-2-3-2 16,-3 1 16-16,-4 1 22 15,-5 4 4-15,3 8 10 16,-8 5-16-16,1 8-23 16,-6 5-4-16,-10 1-6 15,2 4 0-15,-8-2 4 16,-2-3 2-16,-5-6 6 16,-5-8 2-16,-5-10 3 15,4-6-2-15,6-10-8 16,7-3-5-16,11 0-84 15,5 6-59-15,11 3-132 0,5 3-210 16</inkml:trace>
  <inkml:trace contextRef="#ctx0" brushRef="#br0" timeOffset="66402.32">15173 12927 964 0,'-4'0'446'15,"0"0"-202"-15,-4-3-158 16,5-1-29-16,8 0-143 16,-1-3-142-16</inkml:trace>
  <inkml:trace contextRef="#ctx0" brushRef="#br0" timeOffset="66777.23">15287 12698 888 0,'11'8'407'16,"7"9"-221"-16,12 3-44 16,5 3-6-16,-1 2-59 0,-3-1-15 15,-14 2-24-15,-9-3-11 16,-18-7-4-16,-10-1 1 15,-15-12-15-15,-2-4-18 16,1-8-44-16,5-6-28 16,14-2-49-16,9 0-6 15,14-3 20-15,12 0 23 16,16-4 58-16,3 1 18 16,4 2 49-16,-4-2 26 15,-14 7 57-15,-9 1 10 0,-22 0-31 16,-12 5-17-16,-19 4-51 15,-5 4-8-15,-1 3-5 16,7 2-41-16,12 2-330 16</inkml:trace>
  <inkml:trace contextRef="#ctx0" brushRef="#br0" timeOffset="67331.15">16172 12341 569 0,'0'-5'299'16,"-2"-6"-88"-16,-7 6-97 0,-5-1-23 16,-7 5-52-16,-1 1-15 15,2 3-18-15,3 2-6 16,9 3-7-16,1 1-5 16,10 5-1-16,-1-3 5 15,7 7 25-15,7 4 18 16,7 6 38-16,-2-1 14 15,3 3 12-15,-7 1-3 16,-15-10 13-16,-5 1 0 16,-14-11-11-16,-10-5-6 15,4-6-33-15,0-9-12 0,2-9-16 16,7-1-16-16,3-2-101 16,11 3-81-16</inkml:trace>
  <inkml:trace contextRef="#ctx0" brushRef="#br0" timeOffset="68088.92">18145 10899 564 0,'10'0'255'0,"7"9"-111"16,-2 13-36-16,-12 15-42 16,-4 7 1-16,-3 9-8 15,-3 4-1-15,4 1-15 16,7 3-5-16,6-6-8 15,6-5-8-15,7-10 0 16,-3-9 2-16,1-16 2 16,-5-6 6-16,-8-11 13 15,-5-8-2-15,-10-5-6 16,-2-1-11-16,-6 4-29 16,1 6-11-16,2 23-15 15,-2 10-4-15,5 34 2 16,2 13 5-16,7 20 10 15,10 16 8-15,11 6 9 16,1-8 1-16,2-8 3 0,-7-14 0 16,-14-17 1-16,-6 0 1 15,-20-11 3-15,-7-5 3 16,-7-9 4-16,-4-13 3 16,12-17 3-16,4-14-26 15,19-19-120-15,9-9-119 16</inkml:trace>
  <inkml:trace contextRef="#ctx0" brushRef="#br0" timeOffset="68424.3">18717 11363 650 0,'-3'-1'320'0,"0"-1"-81"15,7 2-71-15,-4-1-64 16,13-1-15-16,60-8-43 15,-22 4-18-15,4 1-18 16,0-1-2-16,-5 3-1 16,-6-3 0-16,1 3-59 15,-8 0-62-15,-16 2-254 16</inkml:trace>
  <inkml:trace contextRef="#ctx0" brushRef="#br0" timeOffset="68658.63">18816 11413 510 0,'8'-1'281'0,"6"1"-21"15,9 0-162-15,13 5-13 16,2-1-29-16,5 2-18 15,7 0-16-15,-2-4-5 16,1 1-3-16,-7-5 19 16,-15-6-111-16,-6-2-78 15</inkml:trace>
  <inkml:trace contextRef="#ctx0" brushRef="#br0" timeOffset="68846.36">19100 11197 222 0,'5'0'122'0,"4"-1"35"15,8 4-27-15,3 10 11 16,3 5 3-16,9 11-29 16,-1 4-2-16,-2 8 13 15,-5-1 11-15,-16-1 7 16,-10-3 13-16,-17-10-23 16,-7-1-23-16,-3-10-44 15,1-5-28-15,9 2-37 16,4-3-74-16</inkml:trace>
  <inkml:trace contextRef="#ctx0" brushRef="#br0" timeOffset="70191.68">2275 13213 685 0,'1'0'288'0,"8"-1"-160"16,16 0-31-16,26 0-49 15,17 1-14-15,19 0-29 16,2 1-3-16,-2 3 2 16,-5 1 1-16,-10 1-101 15,-14-2-120-15</inkml:trace>
  <inkml:trace contextRef="#ctx0" brushRef="#br0" timeOffset="70449.1">2304 13312 337 0,'11'1'217'16,"8"3"-25"-16,18-3-49 16,5 1-15-16,15-1-56 0,0 1-19 15,9 0-26-15,1-2-4 16,-5 0-1-16,-1 0-8 16,-17-8-292-16</inkml:trace>
  <inkml:trace contextRef="#ctx0" brushRef="#br0" timeOffset="70699.02">2763 13146 538 0,'10'6'239'0,"13"5"-87"15,6 4-26-15,4 3-23 16,1 0-12-16,-5-1-42 15,-8-2 5-15,-7-1-3 16,-4-2 1-16,-12-3 33 16,1 0 1-16,-7 3 9 15,-7-1-2-15,-6 7-41 16,-2 2-22-16,-4 1-30 16,4 1-72-16</inkml:trace>
  <inkml:trace contextRef="#ctx0" brushRef="#br0" timeOffset="72025.07">3368 12884 330 0,'1'-16'194'0,"7"-16"0"16,0 2 6-16,8 12 3 15,-4 5-5-15,-5 9-58 16,-3 10-34-16,0 22-42 16,0 10-16-16,2 29 10 15,0 3 3-15,-6 2-21 16,-5 0-6-16,0-13-11 15,0 0-4-15,-3-12 0 16,3-8 0-16,1-17 0 16,0-10-3-16,13-17 3 15,2-9-9-15,14-12-16 16,-3-6-7-16,3-5-10 16,5 2 4-16,-7 12 7 15,5 8-4-15,-5 20-5 16,-3 11-2-16,-10 11 8 15,-3 10 5-15,-6 6 10 0,2 0 4 16,5-4-5-16,4-8-55 16,10-15-261-16</inkml:trace>
  <inkml:trace contextRef="#ctx0" brushRef="#br0" timeOffset="72539.37">3807 13401 834 0,'2'13'323'0,"1"11"-210"15,-2 6-1-15,0 2-19 16,-1-7-14-16,1-1-40 16,0-10-9-16,2-10-5 15,1-1 1-15,3-10 2 16,-1-9-3-16,5-6-8 16,3-2-7-16,1 0-7 15,1 2-2-15,-2 11-4 16,0 3-6-16,-2 8-6 0,0 10 0 15,-1 5 3-15,-3 3 6 16,-8 2 7-16,0-3 2 16,-3-2 5-1,3-4 0-15,0-6 0 0,3 0 2 16,4-6-27-16,-7-8-13 16,11-2-18-16,-3-3-6 15,-1-2 23-15,6 6 8 16,-3 2 13-16,-1 2-2 15,6 12 2-15,-5 4 0 0,-5 9 27 16,1 3 8-16,-9-2 5 16,-3-4 3-16,3 1-34 15,-1-5-87-15</inkml:trace>
  <inkml:trace contextRef="#ctx0" brushRef="#br0" timeOffset="72890.27">4320 13478 607 0,'6'7'305'0,"3"5"-79"16,-2-7-68-16,1 8-44 16,-8-7-13-16,-7 0-26 15,-3 2-15-15,-13-1-27 16,-7 0-8-16,3-4-9 15,2 3-2-15,5-5-8 0,8-3-3 16,2-2-36-16,5-3-17 16,6 3-19-16,7-7-2 15,5-3 31-15,0 6 16 16,5 0 30-16,0 7 13 16,-1 8 30-16,3 3 17 15,0 5 17-15,0 6-5 16,8 0-24-16,0-3-14 0,-4-2-24 31,4 1-1-31,-13-10-59 16,-3-3-57-16</inkml:trace>
  <inkml:trace contextRef="#ctx0" brushRef="#br0" timeOffset="73077.48">4478 13478 775 0,'5'4'403'16,"0"1"-89"-16,2 7-128 16,6 4-75-16,-4-3-28 15,3 3-38-15,3-3-11 0,3 3 4 16,-6-5-58 0,2-2-131-16,-6-7-138 0</inkml:trace>
  <inkml:trace contextRef="#ctx0" brushRef="#br0" timeOffset="73202.52">4623 13512 589 0,'-2'1'374'0,"-6"2"12"16,-1 5-103-16,-7-1-115 15,1 5-29-15,-7 0-66 16,2 3-26-16,9 0-30 16,-9-7-31-16,15 1-181 15</inkml:trace>
  <inkml:trace contextRef="#ctx0" brushRef="#br0" timeOffset="73608.73">4989 13131 891 0,'9'0'363'0,"11"1"-218"16,8-1-45-16,10-2-35 15,2 2-20-15,1-6-27 16,2 4-5-16,-7 1-80 15,-5 0-104-15</inkml:trace>
  <inkml:trace contextRef="#ctx0" brushRef="#br0" timeOffset="73858.8">5063 13243 833 0,'11'1'381'0,"20"-1"-171"16,5 2-27-16,12 2-53 15,2-2-27-15,-7 5-40 16,-5-5-15-16,-16-2-57 15,-7 0 396-15</inkml:trace>
  <inkml:trace contextRef="#ctx0" brushRef="#br0" timeOffset="76927.77">6101 13067 497 0,'-17'-8'317'16,"-15"-4"-29"-16,11-12-108 15,3-6-40-15,15-1-72 16,9 1-25-16,10 0-8 15,11 4 8-15,10 11-1 16,-5 4-4-16,12 20-17 16,-1 12-6-16,-11 15 14 15,-4 10 8-15,-30-2 10 16,-11 2-4-16,-19-4-8 16,-6-4-7-16,-3-3-7 15,0-3 0-15,12-12-2 16,9-9-6-16,9-8-20 0,8-5-8 15,6-1-13-15,4-2 2 16,15 5 9-16,2 0 3 16,9 2 4-16,3 4 2 15,6 0 12-15,-1 0-59 16,6 0-264-16</inkml:trace>
  <inkml:trace contextRef="#ctx0" brushRef="#br0" timeOffset="77240.45">6655 12988 651 0,'-16'-7'386'16,"-13"-4"-43"-16,-4 5-165 16,-1 5-38-16,4 7-72 15,5 2-29-15,3 14-39 16,11 1-13-16,1 3-8 15,5 5-1-15,10 4 7 16,5 1 3-16,19-3 8 16,2-6 5-16,14-16 9 15,1-7 5-15,-1-16 13 16,-4-6 5-16,-14-11 32 0,-7-4 10 16,-20-5 8-16,-9 2-3 15,-18-1-42-15,-3 8-16 16,0 10-76-16,2 1-78 15</inkml:trace>
  <inkml:trace contextRef="#ctx0" brushRef="#br0" timeOffset="77755.95">7318 12479 467 0,'-17'9'218'15,"-18"16"-82"-15,-10 12-22 0,-3 25-24 16,4 13-16-16,11 36-34 16,9 7-5-16,21 8-5 15,12 0 3-15,20-18 4 16,11-6 2-16,14-17-7 15,-1-12-5-15,4-28-48 16,-4-11-87-16</inkml:trace>
  <inkml:trace contextRef="#ctx0" brushRef="#br0" timeOffset="78240.03">7755 12861 569 0,'-14'-12'262'16,"-17"-19"-104"-16,3-3-26 0,9-3-46 15,8 0-19-15,11 6-41 16,11 6-15-16,9 9 2 16,3 1 2-16,6 12 1 15,-1 6 0-15,-2 12-5 16,-6 7 3-16,-16 4 21 15,-6 3 5-15,-19 7 0 16,-11 1-2-16,-12 2-16 16,4-2-3-16,6-7-7 15,8-7-5-15,21-8-9 16,4-1-3-16,14-6-2 16,10 1 4-16,13-6 4 15,2 1 3-15,2-1 0 16,1 0 1-16,-4 2-71 15,0-8-116-15</inkml:trace>
  <inkml:trace contextRef="#ctx0" brushRef="#br0" timeOffset="78537.02">8087 12679 564 0,'-10'-1'288'0,"-6"1"-76"15,-5 5-124-15,1 4-25 16,1 8-29-16,2 3-8 0,3 7-16 16,5 6-5-16,9 5-4 15,6 3 0-15,14-5 5 16,3-7 16-16,5-11 18 16,7-10 8-16,0-12-1 15,5-5 29-15,-8-16 11 16,-9-3 1-16,-9-8 11 15,-8-2-35-15,-14-1-24 16,-6 1-9-16,-8 5-21 16,0 8-13-16,-1 11-90 15,0 12-71-15</inkml:trace>
  <inkml:trace contextRef="#ctx0" brushRef="#br0" timeOffset="78849.52">7291 13131 778 0,'7'-1'339'0,"10"-9"-132"16,18 5-82-16,24-2-29 15,18-1 13-15,29 12-24 16,0-3-20-16,6 7-26 16,-5 1-13-16,-10-4-5 15,-3-1 21-15,-11-7-126 16,-11-3-174-16</inkml:trace>
  <inkml:trace contextRef="#ctx0" brushRef="#br0" timeOffset="79442.86">7655 13359 336 0,'11'0'235'0,"7"-3"-4"0,1-3-52 16,-3-5-17-16,-5-3-53 16,-5-1-26-16,-6-2-43 15,-8 0-12-15,-9 5-14 16,-9 1-5-16,-7 7-7 16,-2 1-3-16,2 5-7 15,6 3-2-15,9 5-4 16,3 1 0-16,9 4 1 15,4 1 2-15,4 0 4 16,5-1 4-16,6-5 4 16,2-6 3-16,2-4 1 15,2-2-2-15,1 1-4 16,4 1-4-16,4 14-6 16,2 4-4-16,2 11 20 15,-5 0 5-15,-6 2 14 0,-3 0 13 16,-18-7 3-16,-6 2 7 15,-17-12 5-15,-10-2-3 16,-6-10-10-16,2-3-7 16,3-3-13-16,8-1-6 15,11-1-13-15,4-1-24 16,9 2-76-16,2 2-70 16</inkml:trace>
  <inkml:trace contextRef="#ctx0" brushRef="#br0" timeOffset="79599.31">7897 13554 898 0,'-3'1'459'16,"-3"-1"-90"-16,5 0-291 15,1 0-42-15,0 0-137 16,0-1-310-16</inkml:trace>
  <inkml:trace contextRef="#ctx0" brushRef="#br0" timeOffset="79958.58">8001 13386 960 0,'15'15'409'0,"9"6"-236"16,13 5-40-16,3 0-14 16,-6-3-41-16,-4 0-22 15,-15-6-31-15,-10 0-2 16,-18-4-2-16,-9-3-23 16,-10-5-54-16,-3-6-28 0,5-12-55 15,5-1 3-15,13-3 6 16,8-5 14-16,13 0 47 15,8-3 16-15,12-5 80 16,1 2 48-16,0 4 72 16,-8 1 30-16,-15 6 0 15,-7 4-31-15,-22 1-59 16,-7 3-26-16,-9 2-41 16,0 5-9-16,14 3-25 15,3 3-69-15</inkml:trace>
  <inkml:trace contextRef="#ctx0" brushRef="#br0" timeOffset="80451.22">8442 12499 804 0,'25'34'312'0,"34"47"-176"16,5 22 2-16,-6 26-4 15,-5 6 14-15,-32 8-41 16,-22-4-27-16,-35-13-26 16,-15-8-22-16,-9-26-58 15,3-16-74-15</inkml:trace>
  <inkml:trace contextRef="#ctx0" brushRef="#br0" timeOffset="82021.65">9075 13120 596 0,'0'-2'342'0,"8"4"21"15,9 0-223-15,19 4-88 16,9 1 5-16,15 0-21 16,2-2 2-16,-1-4-432 15</inkml:trace>
  <inkml:trace contextRef="#ctx0" brushRef="#br0" timeOffset="82365.31">9748 12825 882 0,'-2'2'332'0,"-2"5"-214"16,1 8-40-16,-7 9-1 15,-2 2 0-15,1 9-33 16,2-5-12-16,10 0-24 16,8-6-5-16,13-8 4 15,6-3 2-15,2-8 8 16,5-1-34-16,-10-6-117 15,-3-3-136-15</inkml:trace>
  <inkml:trace contextRef="#ctx0" brushRef="#br0" timeOffset="82536.89">9882 12858 689 0,'-4'13'347'0,"1"11"-106"16,3 12-76-16,-7 2-11 15,8 4-23-15,0-1-17 16,-1-6-50-16,5 1-16 16,-3-5-24-16,4-4-25 15,4-12-151-15</inkml:trace>
  <inkml:trace contextRef="#ctx0" brushRef="#br0" timeOffset="82724.59">10110 13131 869 0,'-4'-2'348'0,"2"3"-217"16,1 0-83-16</inkml:trace>
  <inkml:trace contextRef="#ctx0" brushRef="#br0" timeOffset="83247.81">10497 13023 449 0,'3'-4'264'0,"-2"-8"-24"16,-1 0-56-16,-4-1-69 15,-3-2-25-15,-5 0-24 16,-5-3-7-16,-6 2-7 15,-2 0-4-15,-3 9-25 16,2 7-11-16,3 9-17 16,2 4-5-16,8 5-3 15,2-1 1-15,6 3 3 16,8-3 2-16,3-4 5 16,5-1 2-16,5-9 4 15,0-3 0-15,5-2-12 16,1-6-4-16,0-2 0 15,-4 2-1-15,-8 3 11 16,0 1-1-16,-3 6-3 16,-2 7-1-16,5 9 2 15,-3 2 5-15,3 3 14 16,-1 1 3-16,-5 0 5 16,-3 1 8-16,-8-2 13 15,-8-1 35-15,-7-4 15 16,-6-7-5-16,-5-6-14 15,3-5-34-15,7-9-34 16,4-4-54-16</inkml:trace>
  <inkml:trace contextRef="#ctx0" brushRef="#br0" timeOffset="83841.2">10988 12540 403 0,'-28'11'246'0,"-22"10"-17"16,-3 15-81-16,2 17-27 31,4 28-17-31,7 20-14 16,7 21-29-16,11 11-10 15,20 6-21-15,8-11-7 0,31-10-6 0,5-18 1 16,31-34 3-16,5-15-8 16,11-26-196-16</inkml:trace>
  <inkml:trace contextRef="#ctx0" brushRef="#br0" timeOffset="84325.53">11338 12766 599 0,'-10'-11'271'16,"-6"-11"-118"-16,0-4-47 31,18 4-45-31,2-1-27 16,10 5-31-16,5 3 6 0,3 8 0 0,8 8 3 0,0 14 12 16,-2 8-6-16,-13 9 29 15,-12 4 11-15,-18 0-4 16,-9 2-1-16,-12 1-26 31,6-2-10-31,10-7-8 0,2-8-5 0,20-9-3 16,1-6 2-16,12 0 2 31,9 1 2-31,5-7 0 16,6 3-1-16,1-9-19 0,1 2-33 0,4-4-152 15</inkml:trace>
  <inkml:trace contextRef="#ctx0" brushRef="#br0" timeOffset="84622.28">11786 12713 486 0,'-6'-8'287'0,"-6"-7"-18"0,-2 7-73 32,-2 5-70-32,-2 6-35 15,3 7-56-15,3 4-20 16,0 9-17-16,3 3 0 15,8 9 4-15,1 2 2 16,11 1 5-16,8-5-2 16,4-8 10-16,2-8 7 0,2-17 10 0,3-4 4 15,-8-18 1-15,1-5 6 16,-12-9 8-16,-11-4-2 0,-11 3-11 16,-10 0-11-16,-8 7-27 15,4 7-25-15,2 9-127 16,5 13-286-16</inkml:trace>
  <inkml:trace contextRef="#ctx0" brushRef="#br0" timeOffset="84903.45">11001 13110 803 0,'0'-3'338'16,"12"0"-177"-16,12 0-73 16,25-3-39-16,19 5-2 15,26-1-4-15,12-1-1 16,16 3-8-16,-1-4 0 15,-7 3-4-15,-5 1-9 16,-23 1-90-16,-10-1-66 16,-23 2-170-16</inkml:trace>
  <inkml:trace contextRef="#ctx0" brushRef="#br0" timeOffset="85504.98">11360 13380 419 0,'1'-2'232'15,"-1"-6"-53"-15,-3-3-41 16,-5-1-55-16,-2-3-17 15,-10-1-14-15,0 3-7 16,2 7-20-16,-6 6-8 0,2 7-13 16,1 3-4-16,4 4-4 15,3-3-2-15,9 3-2 16,5-2 0-16,2-3 5 16,6-1 2-16,7-6 5 15,2-4 3-15,5-1-2 16,1-2-2-16,-1 5-4 15,-3 4-2-15,-1 9 9 16,3 6 12-16,-2 9 26 16,-1 6 10-16,-9-1 0 31,-7-3-4-31,-9-3-13 0,-8-6 1 16,-9-8 3-16,-2-4-1 15,-9-9-5-15,1-3-8 16,8-3-14-16,2-2-11 0,12 1-72 15,6-1-64-15,10 4-253 16</inkml:trace>
  <inkml:trace contextRef="#ctx0" brushRef="#br0" timeOffset="85660.97">11559 13572 1017 0,'-2'-3'444'16,"-4"1"-215"-16,4 2-159 15,2 0-44-15,0 0-184 16</inkml:trace>
  <inkml:trace contextRef="#ctx0" brushRef="#br0" timeOffset="86020.23">11639 13419 988 0,'10'11'400'0,"7"6"-262"16,3 3 2-16,11 5-45 15,-8-4-26-15,1 0-34 16,-3-3-12-16,-21-4-5 15,-6-2 2-15,-16-3-6 16,-7-4-17-16,-5-6-36 16,2-1-9-16,5-5-9 15,9-3 11-15,15-1 18 16,7-6 4-16,13-4 12 16,7-4 3-16,7-3 20 15,-3 0 10-15,-3 2 32 16,-10 5 14-16,-11 5-1 15,-5 1-7-15,-17 4-34 16,-5 2-18-16,-13 9-12 16,-7 3-38-16</inkml:trace>
  <inkml:trace contextRef="#ctx0" brushRef="#br0" timeOffset="86457.8">12044 12510 418 0,'6'-1'246'0,"11"3"4"15,10 14-108-15,17 23-30 16,4 15-6-16,5 34 6 16,0 16 15-16,-15 15-6 15,-12 3-4-15,-33-2-38 16,-19-2-19-16,-23-2-31 0,-5-7-3 16,-5-20-2-16,2-16-5 15,11-26-114-15,6-9-35 16</inkml:trace>
  <inkml:trace contextRef="#ctx0" brushRef="#br0" timeOffset="86988.75">12398 12564 791 0,'0'-6'344'16,"1"-8"-187"-16,5 2-36 15,7 1-37-15,1 3-4 16,8 6-9-16,3 4-2 15,2 9-13-15,-1 2-8 16,-11 6 3-16,-8-1 17 16,-16 5 0-16,-12-1-1 0,-10 4-16 15,-3-2-23-15,6-1-17 16,10-3-3-16,17-7 7 16,7-2 5-16,22-8 5 15,7-3 1-15,14-3-10 16,3-4-25-16,-6 3-106 15,-6 4-89-15</inkml:trace>
  <inkml:trace contextRef="#ctx0" brushRef="#br0" timeOffset="88160.62">12768 13314 490 0,'6'4'275'0,"13"3"-52"15,6-1-43-15,15-1-69 16,8 1-27-16,1-2-39 16,1-1-15-16,-9-1-16 15,-7 0-24-15,-11-2-222 16</inkml:trace>
  <inkml:trace contextRef="#ctx0" brushRef="#br0" timeOffset="88410.56">12797 13455 580 0,'0'1'289'0,"7"5"-52"16,5-1-85-16,14-1-12 15,9 1-19-15,11-2-46 16,6-2-21-16,-6 3-30 16,-1-4-7-16,-14 1-34 15,-3 1-84-15</inkml:trace>
  <inkml:trace contextRef="#ctx0" brushRef="#br0" timeOffset="124540.54">13771 13396 418 0,'-15'-15'209'0,"-7"-19"-77"0,13-2-38 15,12-1-56-15,14 4-17 16,11 7-13-16,6 3 2 15,10 13 33-15,4 9 17 16,1 16 31-16,-7 7 13 16,-23 16 7-16,-19 5-4 15,-27 9-23-15,-10 4-13 16,-10-9-37-16,5-3-11 16,3-18-3-16,8-8 1 0,15-10-1 15,6-8-8-15,12-6-14 16,7 1-8-16,14 1-9 15,9 6 3-15,6-1 7 16,2 7 2-16,1 3 6 16,3-2 10-16,0 6-153 15</inkml:trace>
  <inkml:trace contextRef="#ctx0" brushRef="#br0" timeOffset="124876.61">14357 13291 765 0,'-9'-6'375'0,"-13"-7"-120"0,-1 2-66 16,-6 10-78 0,1 4-34-16,6 19-56 0,-2 5-17 15,10 15-13-15,6 6-5 16,4-1 2-16,13 2 2 15,11-11 3-15,6-6 3 16,14-11 4-16,3-8 3 16,5-16 10-16,0-6 5 15,-9-15 31-15,-8-6 8 16,-19-7 9-16,-11-5 1 16,-19-1-27-16,-7 0-10 0,-10 6-18 15,1 4-8-15,6 13-43 16,6 6-50-16,13 12-269 31</inkml:trace>
  <inkml:trace contextRef="#ctx0" brushRef="#br0" timeOffset="125064.4">14651 13633 1055 0,'-1'2'437'0,"-1"3"-242"16,0-2-124-16,1-3-77 16,1 0-116-16</inkml:trace>
  <inkml:trace contextRef="#ctx0" brushRef="#br0" timeOffset="125642.06">12851 13178 303 0,'6'-9'190'0,"9"-9"18"16,1-2-58-16,0 2-11 15,2 5-18-15,0 8-33 16,2 9-16-16,0 11-30 16,4 2-2-16,4 5 2 15,5-6-2-15,4-10 13 0,2-7 8 16,-5-16 14-16,-5-2-2 15,-12-4-18-15,-3 1-11 16,-9 5-91-16,-5 3-180 16</inkml:trace>
  <inkml:trace contextRef="#ctx0" brushRef="#br0" timeOffset="126251.66">14981 13266 530 0,'1'-1'333'0,"1"0"-9"16,-1 1-111-16,-2 0-65 16,0 0-34-16,-5 14-23 15,-42 42-19-15,31-25-44 16,6-1-10-16,13-4-22 16,9-3-3-16,13-4 7 15,6-8 4-15,5-5 6 16,3 0 0-16,-8-7-2 15,-6 1-2-15,-6 0-44 16,-2-6-55-16,-4 3-243 16</inkml:trace>
  <inkml:trace contextRef="#ctx0" brushRef="#br0" timeOffset="126454.56">15150 13270 695 0,'-2'1'382'15,"-3"2"-68"-15,-1 5-109 16,2 12-75-16,3 3-16 16,4 13-13-16,2 2-5 15,-4 3-7-15,1 8-13 16,-2-9-20-16,0-3-13 0,0-11-21 16,-1-5 15-16,3-6-121 15,4-3-103-15</inkml:trace>
  <inkml:trace contextRef="#ctx0" brushRef="#br0" timeOffset="127313.72">15720 13400 615 0,'4'4'306'16,"1"6"-114"-16,9 7-101 15,-4 6 17-15,-4 3-49 16,-4 1-8-16,-1-4-10 16,-2-8-13-16,0-5-6 0,-1-8 7 15,1-5 2-15,2-2-4 16,-1 3-7-16,2-7-13 16,11-20-8-16,24-28-2 15,-12 32 0-15,0 7 5 16,1 11 14-16,-3 6 7 15,-5 12 17-15,-3 7 2 16,-10 6-2-16,-4 1-4 16,-9-2-12-16,0-3-4 15,0-8-7-15,3-4-1 0,6-10-4 16,6 1 0-16,9-10-10 16,4-8-5-16,5-3-2 15,1-4-2-15,-4 4 6 16,2 8 1-16,0 12-1 15,-6 2-3-15,-1 9 21 16,-6 3 12-16,-2 6 31 16,2 3 17-16,-6 0 6 15,-3-1-2-15,-5-2-16 16,2-2-11-16,3-2-21 16,3-5 16-16,2-5-83 15</inkml:trace>
  <inkml:trace contextRef="#ctx0" brushRef="#br0" timeOffset="129803.74">1558 14662 507 0,'-6'0'247'31,"3"0"-105"-31,0 1-43 0,2-1-67 0,-1 0-20 0,-6 8-16 16,-23 39-2-16,35-31 0 15,3-1 1-15,7-6 3 16,6 0 2-16,3-3 4 16,6-2 3-16,-8-4 34 15,-1-2 23-15,-5-5 48 16,-8-1 22-16,-1-1 1 15,-5 0-10-15,-8-6-33 0,-1 1-17 16,-12-6-28-16,8 6-11 16,-5 3-18-16,1-1-6 15,4 10-13-15,-7-1-7 0,9 10-11 16,2 8-3-16,5 4 2 16,1 3 3-16,0-6 7 15,2 0 2-15,7-3 5 16,2 0 0-16,5-4 3 15,4 0 0-15,1-8 3 16,3-2 1-16,3-6 3 16,-7-3 3-16,-5-3 4 15,-6-2 2-15,-14-3 1 16,1 0-2-16,-13-1-3 16,-3 2 8-16,1 6 1 15,-7 2 0-15,9 10-4 16,0 5-13-16,8 7-10 15,3 4-5-15,2 2-2 16,3 0 1-16,0-1 4 16,6-2 2-16,7 3 2 15,3-5 1-15,7-2 3 16,-2-5 0-16,-2-8 2 0,2-5 3 16,-5-6 3-16,0-3 2 15,-5-1 4-15,-1-1 0 16,-3 3 2-16,-2 2-2 15,-11-4-1-15,-3 3-3 16,-9 2-3-16,2 0 0 16,8 10-5-16,0 1-3 15,5 5-10-15,1 2-4 0,-4 5 0 16,8 2 2-16,3 6 4 16,-3-4 3-16,10-2 2 15,-2-3 2-15,4-2 2 16,6 1 1-16,-4-9 4 15,1-1 1-15,0-8 5 16,-2-3 2-16,-1 0 1 16,-10-3 1-16,-3-2-1 15,-3 1-1-15,-10 0 12 16,3 6 2-16,-1 4 0 16,-3 0-1-16,2 5-14 15,5 3-6-15,-4 1-7 16,7 3-5-16,1 3-10 15,-2 0 5 1,7 0 5-16,5 3 4 0,9-2 11 16,0-4-2-16,8-3 2 15,-2-5 3-15,1-5-12 16,3-2-51-16</inkml:trace>
  <inkml:trace contextRef="#ctx0" brushRef="#br0" timeOffset="138307.31">2132 14835 326 0,'0'-14'211'0,"2"-8"-4"16,12-10-77-16,3-5-18 15,12-4-20-15,4 0-10 16,1 8 1-16,-5 10 3 16,-5 19-10-16,-7 15-9 15,-3 27-22-15,-3 8-3 16,-7 17-14-16,-1 2-2 15,1-10-7-15,8-5-4 16,7-24-4-16,7-5 0 0,-1-20 6 16,5-9 3-16,-1-14 5 15,-6-11 1-15,-4-13-3 16,-6-3-3-16,-6 1-7 16,2 5-2-16,-5 11-8 15,-3 9-2-15,-3 16-17 16,-3 8 5-16,3 20 9 15,-1 9 4-15,5 14 25 16,2 4-5-16,7 0-6 16,1-3-4-16,8-11-4 15,-4-12 12-15,4-11-166 16</inkml:trace>
  <inkml:trace contextRef="#ctx0" brushRef="#br0" timeOffset="139658.26">2809 14945 761 0,'0'1'313'0,"-4"3"-183"16,4 3-29-16,3 12-34 15,0 0 8-15,5 12-16 16,-1 5-12-16,-1 0-14 15,1 1-19-15,-2-5 0 16,0-5-1-16,0-12-40 16,-3-5-45-16,-4-11-158 15,-1-5-180-15</inkml:trace>
  <inkml:trace contextRef="#ctx0" brushRef="#br0" timeOffset="140111.28">2782 15007 453 0,'4'-6'300'15,"4"-3"-24"-15,4 0-73 16,6 1-30-16,2 3-72 16,2 0-30-16,5 7-37 15,1 3-6-15,-8 3-8 16,0 11-4-16,-13 2-1 16,-7-2 1-16,-5 2 3 15,-7-5 3-15,-3-10 0 16,1-3-8-16,1-3-25 15,5-4-13-15,11 0-12 16,8-2 1-16,8-2 13 0,8 5 4 16,-1 2 3-16,-3 2-3 15,-1 14 7-15,-9-5 6 16,-11 13 15-16,-2 6 9 16,-16 3 11-16,-5 4 2 15,-11-9-2-15,-7-7-8 16,1-14-110-16,1-6-90 15</inkml:trace>
  <inkml:trace contextRef="#ctx0" brushRef="#br0" timeOffset="141345.61">2952 14466 492 0,'-1'-8'219'0,"-1"-8"-99"16,8-2-51-16,9 4-4 15,7 3-13-15,0 10-10 0,1 8-26 16,-3 6-4-16,-8 12 17 15,-6 6 11-15,-7 6 9 16,-8 1-4-16,-9-6 22 16,9-4 2-16,0-12-4 15,9-4 11-15,9-5-14 16,2-7-2-16,15 1-1 16,5 0-15-16,11 0-28 15,3 3-8-15,-8 1-112 16</inkml:trace>
  <inkml:trace contextRef="#ctx0" brushRef="#br0" timeOffset="141689.28">3594 14821 970 0,'4'3'381'0,"9"-2"-247"16,4 0-49-16,13-2-34 15,6-4-15-15,4 4-24 16,0-1-3-16,-2 2-64 16,-5 0-90-16</inkml:trace>
  <inkml:trace contextRef="#ctx0" brushRef="#br0" timeOffset="141892.1">3660 14941 872 0,'13'7'369'15,"16"-3"-225"-15,6 0-20 16,9-2-60-16,-3-6-25 16,3 3-23-16,-1-5 8 15</inkml:trace>
  <inkml:trace contextRef="#ctx0" brushRef="#br0" timeOffset="142641.93">4437 14704 455 0,'9'-11'224'0,"8"-9"-57"15,6 0-2-15,3 3-7 16,-2 5-28-16,-4 11-49 16,-1 4-12-16,-5 21-18 15,-6 2-2-15,-8 7-8 16,-5 10-10-16,3 4-12 16,1 3-6-16,8-5-6 15,1-13 0-15,8-13 3 16,2-9 3-16,9-15 5 15,-3-6 3-15,5-16 0 16,0-7 1-16,-5-8-4 0,2-3-1 16,-8-2-3-16,-3 3-3 15,-7 5-3-15,-1 7-3 16,-3 17-6-16,-5 8-6 16,-8 13-3-16,0 9 2 15,-5 16 5-15,2 6 3 16,4 16 5-16,3 0-1 15,5-3-1-15,9-1-1 16,8-15-22-16,5-2-71 16</inkml:trace>
  <inkml:trace contextRef="#ctx0" brushRef="#br0" timeOffset="143016.81">5007 14986 821 0,'-3'14'329'0,"-8"8"-202"16,2 6-29-16,-1-2-35 16,-2-6-17-16,4-2-31 15,7-4-6-15,-4-11 0 16,7 0 5-16,2-7 1 15,-4 3-1-15,0 0-1 0,7-16-6 16,17-38-3-16,-13 28-2 16,-1-3-1-16,0 3 1 15,-1 10 0-15,-1 2-1 16,-3 8 4-16,-1 2-1 16,0 5 8-16,6 6 3 15,2 6 2-15,3 3 1 16,1 10-6-16,2 1-3 15,-4 2-3-15,-3-2-1 16,-2-6-21-16,-2 3-56 16,-4-6-226-16</inkml:trace>
  <inkml:trace contextRef="#ctx0" brushRef="#br0" timeOffset="143157.71">5000 15066 727 0,'-1'1'365'0,"0"0"-126"16,7 4-131-16,-6-5-87 16,18 1-22-16,53-1-32 15,-31-5-73-15</inkml:trace>
  <inkml:trace contextRef="#ctx0" brushRef="#br0" timeOffset="143563.81">5204 14517 741 0,'-1'-4'341'0,"6"-7"-134"15,6-2-47-15,10 5-64 16,10 0-22-16,5 10-42 16,-3 4-19-16,-7 9-3 15,-18 2 5-15,-13 8 8 16,-11 2 2-16,-8 0-5 15,5 2-7-15,4-11-7 16,10 2-3-16,9-11-1 16,8-1 0-16,13-1 2 15,6-4 0-15,5 1 1 16,-3-3-2-16,0 0-111 16</inkml:trace>
  <inkml:trace contextRef="#ctx0" brushRef="#br0" timeOffset="143907.51">5776 14842 814 0,'-3'2'364'0,"0"3"-154"15,12 2-58-15,29 1-65 16,1-5-17-16,20-3-40 16,12-1-14-16,-6-3 23 15,8 4-88-15</inkml:trace>
  <inkml:trace contextRef="#ctx0" brushRef="#br0" timeOffset="144509.31">6753 14766 542 0,'-11'3'283'0,"-18"4"-75"15,-4-1-9-15,-5-8-41 16,2-6-10-16,10-11-25 16,6-3-31-16,16-8-56 15,7 2-21-15,18-1-11 16,4 3 5-16,14 16 7 16,5 4 3-16,8 19-11 15,0 10-7-15,-14 18 4 16,-13 9 4-16,-25 13 6 15,-15 3 0-15,-16 2-1 16,-5-4-2-16,-3-16-4 16,2-11 0-16,7-20-23 15,4-8-15-15,4-13-9 16,6-2-5-16,11-4 11 16,5-1 10-16,14 0-3 15,1 0-1-15,10 7 3 16,4 3 2-16,6 9 6 15,5 4 4-15,-4 3 8 0,1 4-4 16,-3-2-210-16</inkml:trace>
  <inkml:trace contextRef="#ctx0" brushRef="#br0" timeOffset="144962.22">7155 15097 501 0,'6'-6'294'0,"5"-4"-29"16,0-4-32-16,-6-2-62 16,0 4-24-16,-8-3-39 15,-7-4-23-15,-7 2-34 16,-9-4-15-16,-4 6-21 16,-2 9-14-16,1 6-15 15,8 10-6-15,8 9-5 16,4 0 1-16,13 7 6 15,4-6 3-15,4-2 7 16,4-6 5-16,2-5-19 16,5 1-13-16,0-8-19 15,-2 0-4-15,-1-4 20 16,-5-7 15-16,-1 4 15 16,1 5 2-16,-1 10-4 15,0 5 17-15,-1 16 11 16,0 5 5-16,-7 10 11 15,-2 9-13-15,-16-1 29 0,-6-6 14 16,-8-7 13-16,-4-4 2 16,-1-14-21-16,-3-10-11 15,5-15-9-15,4-10-4 16,8-20-16-16,4-6-8 16,10-9-41-16,2-1-37 15,13 6-135-15</inkml:trace>
  <inkml:trace contextRef="#ctx0" brushRef="#br0" timeOffset="145509.31">7851 14346 550 0,'-12'7'300'15,"-13"7"-47"-15,-15 24-111 16,-11 15-17-16,-5 23-28 16,2 13-25-16,13 21-30 15,15 0-14-15,29 4-17 16,17-10-3-16,27-21 0 15,15-9 0-15,6-23 0 16,-1-6-9-16</inkml:trace>
  <inkml:trace contextRef="#ctx0" brushRef="#br0" timeOffset="146165.06">8130 14573 683 0,'-4'3'318'0,"0"7"-121"16,0 13-101-16,-1 7-21 16,10 22-26-16,0 9-15 15,5 11-5-15,5-2-3 16,-6-9-1-16,-1-9-2 15,0-19-8-15,-1-7 0 16,-2-12 5-16,-5-6 14 16,3-10 5-16,-2-8-2 15,4-15-8-15,4-5-16 0,5-8-12 16,4-2-4 0,8 9-6-16,4 5 0 0,-4 13-6 15,-3 7 8-15,-7 12 9 16,-3 10 10-16,-3 15 14 15,1 5-2-15,-4 3-3 16,0-4-5-16,0-6 16 16,1-5-80-16</inkml:trace>
  <inkml:trace contextRef="#ctx0" brushRef="#br0" timeOffset="146913.34">8491 15112 216 0,'5'2'182'0,"1"3"21"0,1 3-33 15,1 2-14-15,-4 6-30 16,-2 3-17-16,0 2-39 15,-2 0-9-15,-2-3-23 16,1 0-8-16,1-9-9 16,-1-3 0-16,2-7 3 15,2-6-2-15,4-8-2 0,2-3-5 16,3-4-11-16,1-1-1 16,1 3-3-16,2 4-2 15,-3 7-6-15,2 8 5 16,-5 9 4-16,-3 4 7 15,-2 11 9-15,-5-3-2 16,0 0-1-16,-3-2-2 16,1-9-2-16,1-2 0 15,3-7 3-15,3-6-2 16,3-7-3-16,3-2-3 0,3-7-5 16,0 3-3-16,3 5 0 15,0 3-3-15,-2 11-3 16,1 4-1-16,-5 10 3 15,-6 2 6-15,-3 7 8 16,-2-1 2-16,-3-2 2 16,3 0-2-16,0-8-45 15,-1 0-106-15</inkml:trace>
  <inkml:trace contextRef="#ctx0" brushRef="#br0" timeOffset="147241.41">9049 15169 738 0,'-4'5'362'0,"-7"11"-125"0,-1 4-88 16,-7 1-74-16,-2 0-23 15,-2-4-21-15,0-9-6 16,4-5-6-16,1-5-3 15,7-7-9-15,-3-3-4 16,9-4-11-16,2-3-5 16,4 3-2-16,3 0-1 15,1 6-2-15,7 4 0 0,3 6 17 16,3 8 2-16,1 7 24 16,-1 4 6-16,-3 1-7 15,0 2-1 1,-1-1-13-16,-1-1 0 0,-1-4-84 15,1-6-161-15</inkml:trace>
  <inkml:trace contextRef="#ctx0" brushRef="#br0" timeOffset="147413.2">9115 15191 689 0,'7'6'389'16,"3"2"-44"-16,10 9-236 15,1 2-9-15,6 4-64 16,2 2-15-16,-7 0-9 16,-1-2-1-16,-5-6-50 0,-5-7-42 15,0-10-343-15</inkml:trace>
  <inkml:trace contextRef="#ctx0" brushRef="#br0" timeOffset="147553.79">9340 15167 640 0,'-6'0'392'15,"-8"4"-22"-15,0 6-107 0,-5 11-105 16,-2 3-40-16,-4 5-55 16,-4 1-23-16,-4-5-25 15,5-1-27-15,6-8-205 16</inkml:trace>
  <inkml:trace contextRef="#ctx0" brushRef="#br0" timeOffset="148053.71">9556 14899 721 0,'-2'0'361'0,"1"2"-137"16,4 4-42-16,-3-6-34 16,25 4-39-16,62 8-23 15,-23-12-32-15,-1 2-40 16,-2 3-5-16,-17-2-111 16</inkml:trace>
  <inkml:trace contextRef="#ctx0" brushRef="#br0" timeOffset="148491.07">10330 14739 872 0,'-17'-1'381'0,"-17"1"-213"16,2 9-86-16,1 11-39 15,6 7-30-15,11 10-8 16,13 6 1-16,16 3-7 15,17 3 1-15,7-15 5 16,5-9 3-16,10-14 5 16,-3-7 2-16,-1-17 42 15,-1-4 12-15,-17-13 28 16,-9-8 2-16,-18-5-29 16,-12-7-10-16,-20 5-32 15,-5 7-7-15,-12 11-19 16,5 11-7-16,7 11-96 15,2 4-96-15</inkml:trace>
  <inkml:trace contextRef="#ctx0" brushRef="#br0" timeOffset="148686.16">10455 14775 807 0,'-11'8'420'16,"-8"4"-116"-16,-9 17-132 15,-2 4-37-15,-2 5-66 0,-2 2-29 16,7-11-26-16,9 0-40 16,11-9-464-16</inkml:trace>
  <inkml:trace contextRef="#ctx0" brushRef="#br0" timeOffset="149193">10764 14436 809 0,'11'26'334'15,"29"35"-165"-15,4 15-24 16,1 25-4-16,-1 4-6 0,-29 6-35 16,-20 1-29-1,-37-13-35-15,-10-7-9 0,-15-17-31 16,-7-13-48-16,-1-21-155 16,-4-11-198-16</inkml:trace>
  <inkml:trace contextRef="#ctx0" brushRef="#br0" timeOffset="17558.59">11395 14817 641 0,'3'3'268'0,"7"5"-106"15,13 1-61-15,22 2-12 16,16-4-10-16,24-5-43 16,6-2-16-16,3 0-7 15,-12-3 3-15,-13-2-116 16,-9-2-149-16</inkml:trace>
  <inkml:trace contextRef="#ctx0" brushRef="#br0" timeOffset="17824.42">11544 14991 517 0,'5'-4'274'0,"11"0"-61"16,8 0-35-16,23 3-55 15,7 0-35-15,17 3-51 16,1-1-14-16,-7-1-12 16,2 0-13-16,-10-3-167 15</inkml:trace>
  <inkml:trace contextRef="#ctx0" brushRef="#br0" timeOffset="18293.12">11929 14707 836 0,'6'2'312'0,"8"5"-235"15,11 5-35-15,20 5-19 16,10 3-8-16,3 4-9 16,-11-1 1-16,-12 1 4 15,-14-2 1-15,-11-7 24 16,-1-2 6-16,-11 1 34 15,-3-3 9-15,-3 2-15 16,-7 0-7-16,4-1-35 16,-3 3-11-16,0 3-32 15,4 0-58-15,-8-4-345 16</inkml:trace>
  <inkml:trace contextRef="#ctx0" brushRef="#br0" timeOffset="18808.54">11544 14750 470 0,'1'-3'292'16,"0"-1"-39"-16,-2 4-70 15,0 0-34-15,0 0-59 16,-6 3-29-16,-23 11-34 16,-32 39-5-16,26-27-13 15,4-3-3-15,6 0-5 16,1-5-2-16,7-1-6 15,3 0-5-15,15 1-10 0,3 2-4 16,24 5 0-16,2 5 11 16,12-6 15-16,7 0 5 15,0 1-31-15,0-6-176 16</inkml:trace>
  <inkml:trace contextRef="#ctx0" brushRef="#br0" timeOffset="27407.94">23176 4090 478 0,'5'-5'271'0,"0"-7"-45"15,3 9-100-15,-1-3-29 16,-2 8-29-16,2 9-13 16,-3 7-11-16,-1 11-3 15,1 7-17-15,-1 0-9 0,3 2-12 16,4-3 0-16,4-8 2 15,2-9 4-15,11-12 8 16,-3-9 7-16,3-16 3 16,-1-6 0-16,-6-11-1 15,-7-5-5-15,-2 0-1 16,-3 3-3-16,-8 7-7 16,-1 5 9-16,0 16-2 15,-5 5-7-15,4 15-7 16,0 10-12-16,-3 10-6 15,3 6 7-15,5 4 7 16,3 0 1-16,4-6 4 16,0-4-8-16,0-8-158 15,0-3-193-15</inkml:trace>
  <inkml:trace contextRef="#ctx0" brushRef="#br0" timeOffset="27642.43">23530 4238 495 0,'-1'-1'268'0,"1"2"-56"16,0 4-111-16,0-5-82 15,1 6-5-15,7 23 27 16,10 32-5-16,-12-28-1 15,-2-5 1-15,-3-7-24 16,2-3-1-16,-1-7-85 16,-1-3-69-16</inkml:trace>
  <inkml:trace contextRef="#ctx0" brushRef="#br0" timeOffset="27938.97">23533 4296 524 0,'4'-10'300'15,"2"-6"-54"-15,6 4-81 16,0-1-32-16,3 6-57 16,5 5-26-16,-1 2-39 15,2 2-7-15,-6 4-4 16,-4 1 0-16,-11 4 5 16,-4 3 2-16,-5 0 8 0,-1-3 0 15,0-4-6-15,5-2-7 16,5-3-7-16,6 0-3 15,12 2-1-15,2 2 3 16,2 6 2-16,-1 3 1 16,-10 6 20-16,-8 2 6 15,-12 1 9-15,-11 1 3 16,-6-9-14-16,-2-7-11 16,5-9-120-16,6-8-210 0</inkml:trace>
  <inkml:trace contextRef="#ctx0" brushRef="#br0" timeOffset="28188.9">23797 4165 829 0,'4'-3'376'0,"9"-1"-142"16,5 1-111-16,9-2-63 15,5 3-17-15,-2 0-33 0,4 2 11 16,-7 0-158-16,-2 1-245 16</inkml:trace>
  <inkml:trace contextRef="#ctx0" brushRef="#br0" timeOffset="28360.76">23822 4263 805 0,'2'1'380'0,"8"3"-147"0,7-3-133 15,6-1-15-15,13-1-49 16,-4-3-17-16,6 1-52 15,0 0-123-15</inkml:trace>
  <inkml:trace contextRef="#ctx0" brushRef="#br0" timeOffset="28774.04">24339 4126 839 0,'-10'-2'361'16,"-13"1"-196"-16,0 1-45 15,-8 7-67-15,3 4-24 0,3 9-30 16,5 5-4-16,15 6-1 16,5 3 0-16,12 1 1 15,14 2 1-15,8-8 6 16,3-5 9-16,6-16 13 16,-6-6 4-16,-3-16 30 15,0-8 7-15,-11-7 14 16,-6-4 10-16,-16-1-14 15,-4 4-12-15,-16 5-29 0,-3 6-17 16,-3 11-67-16,-3 2-54 16,7 6-320-16</inkml:trace>
  <inkml:trace contextRef="#ctx0" brushRef="#br0" timeOffset="28993">24417 4169 764 0,'-10'3'345'0,"-9"8"-162"16,-2 4-28-16,1 5-62 15,-1 3-30-15,-1 2-40 16,5-3-13-16,9-1-36 15,5-7-84-15</inkml:trace>
  <inkml:trace contextRef="#ctx0" brushRef="#br0" timeOffset="29313.39">24716 3814 878 0,'1'0'353'0,"0"8"-210"0,0 7-65 16,0 15-43-16,1 8-7 15,2 9-17-15,-1 5-4 16,2 2 1-16,-2-2-30 16,3-6-192-16</inkml:trace>
  <inkml:trace contextRef="#ctx0" brushRef="#br0" timeOffset="29610.38">24785 4471 1348 0,'3'0'576'0,"-1"2"-330"16,0-2-67-16,-2 0-90 0,0 0-25 0,0-1-124 0</inkml:trace>
  <inkml:trace contextRef="#ctx0" brushRef="#br0" timeOffset="52690">12869 14663 624 0,'-18'0'327'16,"-13"-1"-99"-16,-1 17-97 16,3 13-34-16,8 17-54 15,4 8-18-15,17 10-18 16,12-1-5-16,13-7-3 16,11-5-2-16,17-21 3 15,9-13 4-15,13-24 6 16,1-18 31-16,-9-15 61 15,-14-3 25-15,-27-13 44 16,-19-1-21-16,-12 0-51 16,-13-2-22-16,-24 11-41 15,-3 7-13-15,-21 18-15 0,-2 7-8 16,10 15-93-16,6 4-60 16,20 11-234-16</inkml:trace>
  <inkml:trace contextRef="#ctx0" brushRef="#br0" timeOffset="52948.2">13137 14724 950 0,'-8'0'434'15,"-13"3"-196"-15,-4 4-58 16,-4 4-78-16,-3 4-30 16,-5 12-43-16,4 3-14 15,2 8-16-15,2-4 1 0,13-6-122 16,2-5-139-16</inkml:trace>
  <inkml:trace contextRef="#ctx0" brushRef="#br0" timeOffset="53416.85">13298 14400 767 0,'-4'-10'347'0,"1"-5"-176"16,7-2-72-16,4 0-15 16,12 8-42-16,3 3-9 15,8 9-19-15,0 7-12 0,-7 10 17 16,-9 5 10-16,-15 5 19 16,-8 4 4-16,-7-2-14 15,-2-5-9-15,3-6-16 16,4-7-7-16,10-3-7 15,6-6 1-15,6-1 7 16,8-4 3-16,10 1 3 16,-1-1-4-16,9 0-3 15,3 0-38-15</inkml:trace>
  <inkml:trace contextRef="#ctx0" brushRef="#br0" timeOffset="53744.9">13706 14721 844 0,'-2'1'376'16,"2"1"-144"-16,13 4-145 16,6 2-28-16,18 0-19 15,1-1-20-15,7-4-10 16,2-1-38-16,-7-2-263 15</inkml:trace>
  <inkml:trace contextRef="#ctx0" brushRef="#br0" timeOffset="53963.6">13719 14870 783 0,'6'3'356'0,"9"5"-148"0,11 1-45 15,9-3-19-15,5-1-35 16,2-5-53-16,-1-5-6 16,-5 1-63-16,0-4-114 15</inkml:trace>
  <inkml:trace contextRef="#ctx0" brushRef="#br0" timeOffset="54628.09">14503 14837 661 0,'-12'-2'291'0,"-18"-8"-144"16,4-6-10-16,10-7-38 15,5-4-29-15,18-2-34 0,6 3-2 16,17 1 12-16,10 6 2 16,10 14-7-16,1 10-13 15,-7 19-24-15,-5 8 0 16,-27 16 11-16,-14 4 4 15,-19 5 6-15,-11 0 1 16,-11-11-7-16,1-7-2 16,4-16-4-16,4-6-8 15,15-12-16-15,6-5-15 0,12-4-14 16,6-6 1-16,16 2 4 16,11 0 12-16,9 8 24 15,-3 0 10-15,-3 2 12 16,-8 2 0-16,-8-2-13 15,3 4-1-15,-6-3-76 16,5 0-125-16</inkml:trace>
  <inkml:trace contextRef="#ctx0" brushRef="#br0" timeOffset="54956.34">14975 14775 867 0,'-7'-4'402'0,"-9"-6"-179"16,0 2-31-16,-4 6-75 16,-3 2-40-16,-1 7-53 0,0 4-19 15,4 12-21-15,7 4-5 16,12 10-3-16,5 3 0 16,13-3 6-16,5-5 5 15,12-10 8-15,6-6 4 16,10-16 4-16,3-1 5 15,-2-14 5-15,-7-4 4 16,-19-8 22-16,-6-4 10 16,-22-5 16-16,-3-1 1 15,-18 6-17-15,-8 4-14 16,-15 6-25-16,0 5-33 0,10 7-123 16,8 2-97-16</inkml:trace>
  <inkml:trace contextRef="#ctx0" brushRef="#br0" timeOffset="55315.43">15079 14465 830 0,'3'-7'366'0,"8"-8"-166"0,2 5-52 15,8 6-35-15,2 4-40 16,-2 7-58-16,-3 2-1 16,-10 5 4-16,-5 4 4 15,-10 6 5-15,-8 1 2 16,-1 1-4-16,1-3-3 15,4-13-6-15,7-1-5 16,1-5-13-16,3-2-3 16,11 4 6-16,-1-3 5 0,13 1 8 15,-1 0 0-15,8-3-9 16,1 2-1-16,3-4-94 16,1-3-341-16</inkml:trace>
  <inkml:trace contextRef="#ctx0" brushRef="#br0" timeOffset="55753.08">15616 14877 632 0,'0'1'353'0,"-1"0"-60"15,3 4-93-15,-2-5-83 16,13 2-35-16,59 12-36 15,-19-11-22-15,7 1-14 16,1-2-23-16,-5-1-418 16</inkml:trace>
  <inkml:trace contextRef="#ctx0" brushRef="#br0" timeOffset="57456.23">16183 14837 479 0,'0'0'239'0,"5"-4"-89"0,4-4-4 15,5-7-41-15,4-5-27 16,6-4-29-16,3-4-8 16,-4-2-4-16,-1 1 5 15,-7 4 10-15,-6 6 7 16,-3 9 14-16,-5 2-2 15,-2 8-23-15,-3 1-12 16,-1 14-29-16,-1 10-10 16,1 14-3-16,3 13 1 15,1 10 2-15,2 1 2 0,1 0 3 16,3-10 5-16,4-21 21 16,3-9-65-16,8-17-256 15</inkml:trace>
  <inkml:trace contextRef="#ctx0" brushRef="#br0" timeOffset="57969.28">16755 14768 513 0,'2'-4'272'0,"2"-7"-52"0,-2 0-37 15,-1-5-33-15,-1 2-27 16,-3 0-40-16,-3-1-8 16,-4 1-19-16,-5-1-8 15,-3 4-13-15,-2 0-11 16,-2 7-21-16,2 4-3 15,2 8-15-15,3 4-3 16,4 7-2-16,1 2-6 16,6 2 6-16,1 1 2 15,4-5 8-15,5-1 5 0,4-8 5 16,6-2 2-16,7-8 3 16,2-3 0-16,1-7-1 15,-2-2-1-15,-5 0 2 16,-5 1-1-16,-9 3-1 15,-2 3-6-15,-3 10 3 16,-3 4 3-16,2 14 1 0,0 6 6 0,2 8-1 16,3 4 0-16,0 1 4 15,1-4 1-15,0-7-3 16,-1-6-1-16,3-12 0 16,0-4 2-16,0-5-44 15,-1-8-78-15</inkml:trace>
  <inkml:trace contextRef="#ctx0" brushRef="#br0" timeOffset="58141.17">16980 14955 1029 0,'-3'0'422'0,"2"2"-199"15,1-1-202-15,0-1-8 16,0 0-232-16</inkml:trace>
  <inkml:trace contextRef="#ctx0" brushRef="#br0" timeOffset="63276.47">17474 14562 671 0,'-17'-1'323'0,"-20"4"-117"15,-2 9-58-15,-4 7-56 16,3 10-26-16,7 10-39 15,4 5-7-15,15 11-18 16,12 3-4-16,14-5-1 16,14-3 1-16,14-17 3 15,10-11 4-15,5-17 6 16,1-9 3-16,-12-19 34 16,-9-6 31-16,-24-8 60 0,-10 2 14 15,-17 8-18-15,-16 3-33 16,-16 18-68-16,-10 10-25 15,0 12-22-15,13 8-24 16,18-1-152-16,12-1-168 16</inkml:trace>
  <inkml:trace contextRef="#ctx0" brushRef="#br0" timeOffset="64026.03">17054 14939 436 0,'-4'-1'231'0,"-1"-2"-63"0,0 3-34 16,4 0-51-16,-1-1-14 16,1 1-8-16,-3 0-1 15,-1 1-7-15,4-1-4 16,-4 6-12-16,1 5-11 15,-2 24-11-15,13-30-1 16,6-5-4-16,3-4-31 16</inkml:trace>
  <inkml:trace contextRef="#ctx0" brushRef="#br0" timeOffset="65434.94">17944 14383 659 0,'-5'4'303'16,"-1"7"-87"-16,5 23-111 15,-2 14-21-15,3 18 10 16,0 5-12-16,0 4-29 16,0 0-11-16,0-8-15 15,0-6-7-15,1-23-4 16,3-10-2-16,6-20 6 16,-2-8 4-16,2-14 1 15,0-8 1-15,3-10-13 16,-3-3-6-16,11 2-7 15,-3 4-4-15,0 15-7 0,6 10-2 16,-11 17-1 0,4 12 14-16,-6 14 11 0,-7-1 4 15,2 0 5-15,-2-6-10 16,13-6-11-16,1-10-52 16</inkml:trace>
  <inkml:trace contextRef="#ctx0" brushRef="#br0" timeOffset="66004.53">18348 15009 834 0,'3'14'365'0,"-2"10"-212"16,-1 5-20-16,-1 2-41 15,-3-4-41-15,2-8-25 32,-2-5-6-32,4-9-5 0,1-5 3 15,10-6 0-15,-2-8 0 16,5-7-6-16,3-1-5 16,3 1-5-16,-1 2-1 15,2 10-4-15,-4 3-2 16,-5 7-2-16,0 6 0 0,-11 1 5 15,-1 5 2-15,-5 3 4 16,-1-2 1-16,4-1-2 16,1-5-1-16,2-8 1 15,4-6-2-15,3-6-12 16,5-1-2-16,5-5-3 16,0 4 1-16,1 4 8 15,-2 5 0-15,-2 11 1 16,-4 8 2-16,-2 6 6 15,-8 0 4-15,-6 0 1 16,2 1-1-16,-2-4-296 16</inkml:trace>
  <inkml:trace contextRef="#ctx0" brushRef="#br0" timeOffset="66332.69">18930 15036 861 0,'-1'8'352'15,"-2"13"-222"-15,-3 0-31 16,-8-3-43-16,0 1-19 16,-4-3-18-16,-3-1-2 15,0-9-2-15,-3-3-18 16,2-9-50-16,-1-8-25 15,5-6-28-15,6 1 15 0,5-2 44 16,7 5 22-16,6 4 36 16,7 3 11-16,9 9 31 15,2 2 13-15,6 10 10 16,3 8-2-16,-3 1-26 16,-2 6-10-16,-5 2-21 15,-5-5-5-15,-1-4-143 16</inkml:trace>
  <inkml:trace contextRef="#ctx0" brushRef="#br0" timeOffset="66520.03">19063 15044 1038 0,'9'6'408'0,"7"9"-292"0,9 2 2 15,1 1-38-15,-2 3-23 16,1 1-26-16,-5-2-8 16,-6-10-63-16,0-3-53 15</inkml:trace>
  <inkml:trace contextRef="#ctx0" brushRef="#br0" timeOffset="66676.23">19241 15050 1065 0,'-13'6'479'0,"-15"15"-233"16,-3-2-52-16,-5 7-88 16,2 1-39-16,6-4-45 15,6 1-51-15,16-8-385 16</inkml:trace>
  <inkml:trace contextRef="#ctx0" brushRef="#br0" timeOffset="68160.65">2093 16084 680 0,'-19'4'309'0,"-14"7"-138"15,3 9-97-15,2 5-25 0,18 7-37 16,9-4-12-16,21 4-10 16,1-3-1-16,9-6 8 15,-2-3 4-15,1-15 9 16,8-3 1-16,-9-11 6 16,1-6 4-16,-15-3 9 15,-7-3 5-15,-7-10 1 16,-7-4-2-16,-4-9-10 15,-6-6-5-15,-1 0-9 16,2-2-3-16,4-1-8 16,8 7-5-16,11 3-7 15,8 5-21-15,9 15-211 16</inkml:trace>
  <inkml:trace contextRef="#ctx0" brushRef="#br0" timeOffset="68582.28">2375 16153 550 0,'11'-1'276'0,"6"0"-97"0,7 10-55 15,-1 7 8-15,-15 3-13 32,-3-9-5-32,-1 0-27 0,10 29-23 0,-13-3-27 15,-4-6-8-15,1-23 3 16,-2-7-4-16,3-12-10 15,2-7-4-15,3-8-33 16,5-4-5-16,9 0 2 16,-4 1-2-16,6 5 18 15,-1 4 0-15,0 14-6 16,3 9 0-16,-5 13 1 16,-5 11 2-16,-1 2 8 15,1 1 6-15,-2-1-368 16</inkml:trace>
  <inkml:trace contextRef="#ctx0" brushRef="#br0" timeOffset="68910.45">2653 15958 887 0,'12'-14'371'0,"15"-12"-222"16,2 4-32-16,5 14-37 15,0 8-19-15,1 11-2 16,2 9 0-16,-3 7-11 16,-2 2-3-16,-7 7-21 15,-7 1-5-15,-2 2-6 16,-5 1 2-16,-4-7-1 16,-2-7 1-16,-4-11 10 15,-2-7 8-15,-11-8 4 16,1-3-4-16,-8-4-25 15,-1 0-13-15,0 9-16 16,-4 8-3-16,-1 8 7 16,0 5 1-16,4 5-60 15,3-4-81-15</inkml:trace>
  <inkml:trace contextRef="#ctx0" brushRef="#br0" timeOffset="69051.03">3296 16240 1200 0,'0'4'446'16,"0"3"-347"-16,-2-4-36 16</inkml:trace>
  <inkml:trace contextRef="#ctx0" brushRef="#br0" timeOffset="69933.7">4816 15913 470 0,'0'0'248'0,"3"0"-41"16,2 7-42-16,1 18-37 15,4 15-13-15,5 26-28 16,1 13-15-16,0 16-29 15,-4-2-5-15,-4-5-14 0,-6-10-4 16,-1-19 0-16,2-9-1 16,-4-26-2-16,2-7 1 15,0-19 5-15,-1-13-8 16,8-16-13-16,-3-6-5 16,6-6-16-16,2 0 6 15,2 13 3-15,0 3-1 16,1 16-6-16,2 11-1 15,-4 11 2-15,0 8 4 16,-4 12 12-16,-4 0 2 0,-6 3 4 16,0-1 1-16,0-5-1 15,0-3 27-15,8-5-152 16,4-5-138-16</inkml:trace>
  <inkml:trace contextRef="#ctx0" brushRef="#br0" timeOffset="70417.97">5230 16545 572 0,'0'15'335'0,"0"10"-83"16,-3 2-101-16,-1 0-25 15,-1-1-80-15,2-8-17 16,-1-9-13-16,4-5 3 16,5-12-2-16,-2-5-2 15,8-11-13-15,-3-7-8 16,8 5-5-16,1-1-2 16,4 12 3-16,2 6 0 15,-3 7-4-15,-1 8 3 16,-1 13 13-16,-8 0 7 0,-4 4 9 15,-2 1 1-15,-5-4-4 16,0-2-1-16,-1-8 7 16,1-8 0-16,-2-7-8 15,1-11-7-15,1-6-18 16,1-4-22-16,9-3 0 16,4 5 3-16,6 7 5 15,-5 2 17-15,1 12-1 16,-5 7 1-16,-4 8 16 15,2 9 10-15,-7 4 10 16,1 2 2-16,-2 1-14 16,-2-3-3-16,2-7-25 15,3-4-98-15</inkml:trace>
  <inkml:trace contextRef="#ctx0" brushRef="#br0" timeOffset="70714.82">5767 16557 438 0,'-1'12'328'0,"-1"8"22"15,-8 5-176-15,-4 2-33 16,-3-3-81-16,-5 0-20 16,0-10-14-16,2-5-3 15,0-9-7-15,4-7-3 0,7-8-22 16,2-2-14-16,8-3-6 15,3-1-1-15,8 4 12 16,3 4 6-16,2 10 0 16,-2 4 0-16,3 14 15 15,0 1 14-15,-2 8 12 16,5 1 2-16,-3-2-9 16,-1-1-5-16,-3-12-42 15,-1-3-87-15</inkml:trace>
  <inkml:trace contextRef="#ctx0" brushRef="#br0" timeOffset="70871">5894 16577 801 0,'9'4'357'0,"6"5"-178"0,2 3-75 16,8 13-49-16,-7-1-23 15,-1 4-14-15,-1-1 0 16,-4-8-2-16,1-3-48 15,-2-12-246-15</inkml:trace>
  <inkml:trace contextRef="#ctx0" brushRef="#br0" timeOffset="70996">6034 16566 859 0,'-8'4'407'0,"-11"17"-170"15,-2 3-75-15,0 13-92 16,4 1-29-16,-4-4-3 15,6-5-73-15</inkml:trace>
  <inkml:trace contextRef="#ctx0" brushRef="#br0" timeOffset="71386.48">6425 16387 792 0,'1'2'383'16,"6"0"-91"-16,9-3-212 15,13 1-16-15,14-1-29 16,3 0-15-16,5 0-11 15,-7-1-1-15,-6-2-101 16,-6 2-150-16</inkml:trace>
  <inkml:trace contextRef="#ctx0" brushRef="#br0" timeOffset="71605.22">6481 16496 663 0,'2'2'337'0,"6"-1"-80"16,13-2-148-16,11 1 5 16,12-3-29-16,1 0-21 15,1 3-19-15,-6 0-10 16,-4 1-97-16,-8 2-363 15</inkml:trace>
  <inkml:trace contextRef="#ctx0" brushRef="#br0" timeOffset="89344.11">7459 15904 446 0,'0'-1'267'15,"3"-4"-46"-15,-3 9-78 16,-1-4-26-16,-1 0-52 15,0 12-22-15,-6 46-25 16,7-27-9-16,2 0-7 16,6-4-1-16,7-7 6 15,8-1 4-15,3-12 5 16,0 0 1-16,2-7 0 16,-4 0 0-16,-3-3-27 15,-5-4-58-15</inkml:trace>
  <inkml:trace contextRef="#ctx0" brushRef="#br0" timeOffset="89523">7707 15881 661 0,'-2'1'295'0,"-2"6"-152"16,2 3-37-16,0 12-19 15,2 5-22-15,-2 6-6 16,0 7-4-16,0 2-25 15,1 2-3-15,4-2-14 16,3-4-4-16,8-8-19 16,3-7-70-16</inkml:trace>
  <inkml:trace contextRef="#ctx0" brushRef="#br0" timeOffset="89913.53">8016 16013 699 0,'-11'-5'342'0,"-14"-1"-124"16,-1 5-67-16,-1 6-68 15,4 12-35-15,7 0-42 16,4 7-11-16,6 7-15 16,5 1-4-16,9 5 2 15,6-1 6-15,13-7 11 16,4-7 5-16,11-11 9 16,3-9 4-16,0-13 9 15,-4-7 5-15,-11-13 11 16,-8-7 29-16,-21-3 43 15,-6 5 13-15,-23 5-2 16,-6 6-32-16,-5 10-59 16,-2 0-22-16,8 10-52 15,8 9-58-15,10 3-423 16</inkml:trace>
  <inkml:trace contextRef="#ctx0" brushRef="#br0" timeOffset="90304.1">8399 16000 479 0,'-6'-4'332'0,"-1"-1"20"16,-8 1-147-16,-3 4-99 15,4 3-44-15,-3 8-42 16,4 5-12-16,4 7-16 16,2 3-5-16,2 1-3 15,8 1 1-15,5 6 2 16,3-5 3-16,9 0 4 16,1-5 2-16,7-14 11 15,2-5 5-15,4-15 10 16,0-7 5-16,-4-13 29 15,-7-1-4-15,-15-2 63 16,-6-2 17-16,-19 8-17 0,-8-1 2 16,-11 5-73-16,-4 3-27 15,3 9-32-15,4 6-60 16,5 11-215-16</inkml:trace>
  <inkml:trace contextRef="#ctx0" brushRef="#br0" timeOffset="90647.98">7361 16538 669 0,'17'1'293'0,"37"1"-109"15,13 1-19-15,48-3-13 16,16-5-35-16,27-2-72 15,16 3-19-15,-18 0-14 16,-7 3 1-16,-24-3-26 0,-12 0-50 16,-20-3-208-16</inkml:trace>
  <inkml:trace contextRef="#ctx0" brushRef="#br0" timeOffset="91753.9">7364 16887 543 0,'0'5'226'0,"4"-1"-66"16,3 2-72-16,9-6-3 15,-4-4 8-15,6-7-36 16,4-7-16-16,0-8-15 16,6-1-4-16,-13 0-7 0,-1 8-17 15,-7 8 38-15,-4 7 6 16,-2 7 9-16,-1 7 19 16,0 19-28-16,0 9 2 15,1 13 2-15,2 4-2 16,0 4-13-16,2-5-8 15,0-2-10-15,4-6 0 16,3-13-70-16,1-6-100 16</inkml:trace>
  <inkml:trace contextRef="#ctx0" brushRef="#br0" timeOffset="92300.66">8016 16898 466 0,'6'-6'292'15,"1"-2"-59"-15,-2-4-29 16,-5 1-26-16,-4-2-59 0,-2-2-24 16,-4-2-25-16,-4 3-10 15,-10 4-21-15,-3 3-9 16,-3 10-21-16,3 4-8 16,3 10-9-16,6 5-6 15,9 4-5-15,2-2-1 16,9 0 4-16,3-1 2 15,5-8 6-15,4 0 5 16,1-7 3-16,4-6 4 16,1-4 2-16,5-5 1 0,0-9-2 15,-2-1-1-15,-8-2 0 16,-5 3 0-16,-6 8 0 16,-3 7-4-16,-2 8-1 15,-4 3-2-15,3 11 3 16,1 4 8-16,2 5 3 15,5 6 4-15,1-1 3 16,0-1-2-16,2 0-1 16,-1-10-1-16,-1-9-1 15,-2-2-2-15,1-13-124 16,-1 0-347-16</inkml:trace>
  <inkml:trace contextRef="#ctx0" brushRef="#br0" timeOffset="92535.32">8344 17135 1856 0,'2'1'0'0,"-6"0"-23"15,4 1-132-15</inkml:trace>
  <inkml:trace contextRef="#ctx0" brushRef="#br0" timeOffset="93019.4">8685 16789 503 0,'-6'-3'338'16,"-8"-3"-10"-16,-6 1-144 15,-5 8-34-15,-3 8-78 16,0 5-31-16,4 11-30 15,-1-1-12-15,12 9-14 0,2 3-2 16,11 4-2-16,6 4 2 16,8-6 8-16,5 1 1 15,9-7 7-15,4-8 2 16,6-15 8-16,-1-7 5 16,-3-16 46-16,-11-10 29 15,-9-4 54-15,-13-5 26 0,-13 5-15 16,-6 6-25-16,-20 4-58 15,0 11-33-15,-6 8-36 16,2 1 4-16,14 7-146 16,6-11-116-16</inkml:trace>
  <inkml:trace contextRef="#ctx0" brushRef="#br0" timeOffset="93534.92">9120 16526 645 0,'3'-3'266'0,"6"2"-124"15,8 2-54-15,16-1-6 16,8 3-26-16,10-3-46 16,-1 3-3-16,-8-1 1 15,-4-3-20-15,-7-3-257 16</inkml:trace>
  <inkml:trace contextRef="#ctx0" brushRef="#br0" timeOffset="93862.78">9164 16642 375 0,'7'1'244'0,"13"-1"10"15,7 3-53-15,13 1-60 16,4 0-42-16,-1 1-55 15,-1 1-17-15,-10-4-183 16</inkml:trace>
  <inkml:trace contextRef="#ctx0" brushRef="#br0" timeOffset="102771.95">9905 16503 468 0,'-6'-20'201'15,"0"-28"-91"-15,7 3-1 16,20-2 37-16,9 6 0 16,8 12-10-16,2 8-12 0,0 21-50 15,-6 7-6-15,-11 19 2 16,-11 9 2-16,-23 15-3 15,-13 3-6-15,-16 3-23 16,-5-4-8-16,-2-16-8 16,7-3-2-16,8-20-32 15,9-7-16-15,13-6-18 16,5-10-6-16,15 1 14 16,3-4 6-16,10 2 13 15,8 9 10-15,6 6 13 16,5 7 6-16,-1 12 1 15,-5-4-4-15,-5 5-2 16,-1 1 18-16,-3-9-140 16,-2-5-158-16</inkml:trace>
  <inkml:trace contextRef="#ctx0" brushRef="#br0" timeOffset="103100.4">10461 16348 620 0,'-4'-6'344'16,"-10"-7"-57"-16,0 5-49 15,-9 7-71-15,1 3-42 16,-4 11-68-16,-4 3-20 0,9 7-36 16,1 4-12-16,18 8-11 15,2 0-1-15,10 2 6 16,4-2 5-16,9-8 4 15,12-3 6-15,8-11 4 16,4-11 3-16,-3-14 10 16,-4-8 6-16,-16-12 13 15,-5 1 8-15,-22-4 8 16,-10 4 4-16,-19 0-8 16,-3-1-12-16,-2 12-28 15,3 4-41-15,16 15-185 16</inkml:trace>
  <inkml:trace contextRef="#ctx0" brushRef="#br0" timeOffset="103287.6">10780 16631 1142 0,'0'0'443'15,"0"-1"-296"-15,-1 1-112 16</inkml:trace>
  <inkml:trace contextRef="#ctx0" brushRef="#br0" timeOffset="103678.12">11066 16212 729 0,'-9'10'371'0,"0"7"-132"16,-8 12-70-16,-3 6-22 15,9 2-74-15,2-2-30 16,10-5-40-16,13-3-3 15,12-10 2-15,8-6 4 16,9-8 5-16,0-3 1 16,-6-5 0-16,-4 5-13 15,-10-4-88-15,-6 0-69 0</inkml:trace>
  <inkml:trace contextRef="#ctx0" brushRef="#br0" timeOffset="103850.23">11265 16260 832 0,'0'1'422'0,"-5"10"-113"16,0 4-99-16,-8 8-68 15,6 8-30-15,2 7-30 16,1 2-12-16,10 7-18 16,-4 1-9-16,6-5-19 15,-3-3-4-15,-4-14-62 16,2-2-77-16</inkml:trace>
  <inkml:trace contextRef="#ctx0" brushRef="#br0" timeOffset="104544.68">11719 16412 883 0,'8'8'337'0,"6"10"-231"16,2 7-9-16,-5 13-6 15,-4 4-13-15,-4-2-32 0,-5-2-10 16,-3-12-7-16,5-8-1 16,-6-15 11-16,8-9-3 15,2-18-10-15,-3-2-7 16,10-14-21-16,-1 5-4 16,7 8-2-16,3 1-2 15,3 14-4-15,-1 3 0 16,-1 8 1-16,-5 5 4 15,-6 17 9-15,-5 1 5 16,-5 2 5-16,-4 0 0 16,0-11-1-16,1-6-2 0,6-3-1 15,2-9-5-15,8-9-5 16,0-3-1-16,8-10 0 16,0 2 1-16,5 4 1 15,2 3-3-15,-4 12-9 0,-2 6 18 16,-6 16 25-16,-4 7 14 15,-9 8 27-15,-2 5-16 16,-3 0-16-16,-3 0-8 16,2-7-18-16,3-3-54 15,-2-12-344-15</inkml:trace>
  <inkml:trace contextRef="#ctx0" brushRef="#br0" timeOffset="138424.44">22846 4892 252 0,'0'0'162'15,"0"0"-15"-15,-2-4-40 16,1 4-18-16,0-1-30 16,0 1-13-16,0 0-7 0,0 0 1 15,0 0 4-15,-1 0 1 16,1 0-7-16,1 0-4 16,0 0 1-16,0 0 2 15,0 0 12-15,0 0 4 16,-1 1 0-16,0 1-7 15,0 8-17-15,0 2-8 16,-6 28-9-16,8-22-3 16,-1-2-3-16,3-1-2 15,1 5 0-15,-5-9-1 0,1 4 0 16,-4-1 0-16,4 5 1 16,0-1 3-16,2 2 10 15,-3-2 1-15,-2-4 2 16,3-1-2-16,-2 0-9 15,2 6-3-15,2 2-1 16,-4 4 0-16,-1-2-2 16,1-2 2-16,2-3-1 15,0-1 0-15,0-2 0 16,0 2-1-16,1-4 1 16,0 0-1-16,-1-2-1 15,0-1 0-15,-1 0 1 16,2 3-1-16,-1-2 1 15,1 4 1-15,4 3-1 16,-5-4 0-16,5 11 3 16,-5-9 1-16,-4 3 3 15,6 5 1-15,-2-8-2 0,3 6-2 16,-2-4-2-16,0 0-2 16,0-1 1-16,0 0-2 15,-1-3 1-15,-1 6 0 16,0-7 0-16,-4 0 0 15,3 3-1-15,2-4-2 16,-3 2 1-16,3 4-1 16,2-1 1-16,-2-1 1 0,1-2-1 15,-1-1 1-15,0-3-1 16,-2 0 1-16,4 2 0 16,-2 0-1-16,1 2-1 15,2-2 0-15,-8 1 0 16,7 2 0-16,-4 2 0 15,0 6 0-15,5 7 2 16,-5-3 0-16,2 3 1 16,0-5 0-16,0-2-1 15,2 1 1-15,-2-2-2 16,0-2 0-16,-1-2 0 16,-2 0 0-16,-2 0 12 15,5 4 5-15,-2 2 2 16,0 3 2-16,5-1-12 15,-3-2-3-15,-1-2-2 16,3-2-1-16,-3-6 0 0,1 3 0 16,0 0-1-16,-6 3 0 15,5 3-1-15,-4-5-1 16,5 11 1-16,-1 1-2 16,1 6 1-16,5 4 0 15,-5-3 1-15,1 0 0 16,-2-6 0-16,-5-1 0 15,5-4-1-15,1-2 0 16,2 1 1-16,3-1 0 16,-6 1-1-16,-1 0 0 0,0 0 0 15,2 3-1-15,0-1 1 16,0 4-1-16,1-1 1 16,-1-3 1-16,4 0 0 15,-4-8-1-15,1-1 0 16,-1-3 0-16,-1-1 0 15,-2-1 0-15,0 2 0 16,3 5 2-16,-2 2-1 16,0 2-1-16,-2 5 0 15,3 2 0-15,0 4-1 16,1 0 0-16,0-4 1 16,2 1-1-16,-1-4 2 15,-1-11-1-15,1 3 1 16,-3-7-1-16,2-2 0 15,1 11-1-15,-1-5 0 0,0 3 0 16,1 1 0-16,-1-3 0 16,0 0 1-16,0 0 1 15,2-4-1-15,1 2 0 16,-3 1 1-16,-4 0-1 16,2 0 0-16,0 0 0 15,2 5 0-15,2 2-1 16,-2 12 1-16,0 1-1 15,3 2 0-15,-3-2 0 0,-1-8 0 16,1-3 1-16,-3-4 0 16,3-3 0-16,0-5 0 15,1-2 1-15,-2-4-1 16,-1 0 1-16,2 3-2 16,-4-1 2-16,4 3-2 15,2 0 0-15,-4-1 0 16,3 2 0-16,0 0 0 15,1-1 0-15,2-3 0 16,-6-3 1-16,-2-4 1 16,2 2 1-16,1 1 0 15,-1 2-1-15,2 2-1 16,-3-3-1-16,-2 6 0 16,6 4 0-16,0 5 0 15,3 3 0-15,1-3 0 16,-5-5 1-16,-1-5 0 0,-3-3 0 15,3 0 1-15,-2-2 0 16,4 4 1-16,-1-1-1 16,0 2 0-16,2 5-1 15,-3-4-1-15,0 2-10 16,-1-10-471-16</inkml:trace>
  <inkml:trace contextRef="#ctx0" brushRef="#br0" timeOffset="139635.28">22874 4902 309 0,'2'-5'197'0,"-2"1"3"0,-4 0-18 16,4 1-31-16,0 2-16 16,0 0-38-16,0 1-16 15,0 0-27-15,-1 0-8 0,0 0-4 16,0 0-1-16,-1 1-5 16,-7 15-4-16,-17 32-7 15,10-35-2-15,-4 9 1 16,-3-1 15-16,-4-1 14 15,6 9-2-15,1-8-7 16,3-3-17-16,7-7-20 16,3-7-3-16,4-2-7 15,3-2-2-15,5-7-2 16,2-3-1-16,2-6 5 16,3-3 0-16,3-4 1 15,3 2 0-15,0-5 1 16,1 0 1-16,1 3 0 15,-2-2 1-15,-1 10 1 16,-2 5 0-16,-7 6-1 16,-2 4-1-16,-7-1-2 15,1 3-1-15,0-2 1 16,0 0 2-16,0 2 1 0,3 10 1 0,16 35 2 16,-10-27 2-16,3 1 3 15,7 8 2-15,-2-6-1 16,2-1 0-16,-7-3 0 15,-2-11 1-15,-1-1 8 16,-5-7-24-16,-1-13-190 16</inkml:trace>
  <inkml:trace contextRef="#ctx0" brushRef="#br0" timeOffset="140650.87">22001 4774 464 0,'0'-3'268'16,"1"-4"-54"-16,1 5-85 15,-2 2-19-15,0 0-40 16,0 2-16-16,-2 18-19 16,-2 32-9-16,2-30-10 15,3-2-2-15,8-3-3 16,-2-5-1-16,4-3-3 15,1-3-1-15,2-6 6 16,3 0 1-16,1-7 2 16,-1 1 2-16,-5-8-1 15,-1-2 0-15,-3-1-1 0,-3-3-1 16,-3 0-4-16,-1 1 0 16,-1 4-1-16,-2 1-2 15,0 9 0-15,-2 4-4 16,1 5-4-16,3-4-2 15,0 0-6-15,2 24 0 16,13 31 2-16,-6-28 1 16,2 3 18-16,-5 2 11 15,-4 5 30-15,-7 1 12 16,-7 7 2-16,-4-6 6 16,-7-4-12-16,1-4-5 15,-3-27-7-15,-2-8-15 0,10-12-19 16,3-10-10-16,9 0-13 15,5 2-6-15,3 4-2 16,4 3-18-16,4 9-86 16,2 5-74-16</inkml:trace>
  <inkml:trace contextRef="#ctx0" brushRef="#br0" timeOffset="141056.81">22298 4988 821 0,'0'0'354'0,"2"4"-194"15,3 2-36-15,-5-6-43 16,0 0-11-16,2 5-9 15,3 14-12-15,9 30-19 16,-14-27-8-16,3 1-11 16,-2-2-3-16,3-5-3 15,-2-6 0-15,-2-6-64 16,0-2-74-16</inkml:trace>
  <inkml:trace contextRef="#ctx0" brushRef="#br0" timeOffset="141431.94">22304 4999 613 0,'4'-5'309'0,"7"-5"-93"0,4 2-79 15,2 1-69-15,0 0-19 16,4 3-22-16,-1 4-6 15,-3 6-6-15,-4 5 1 0,-13-2 5 16,0 6 2-16,-10 0 1 16,1-2-3-16,-1-2-3 15,-3-6-2-15,5-3-8 16,-1-2-7-16,9-4-8 16,7 3-4-16,-2-2-1 15,7 2 3-15,0 2 3 16,-2 3 2-16,0 9 11 15,-4 0 7-15,-1 6 8 16,-8 5 5-16,-2-3 0 16,-5 1-1-16,-7-8 0 15,-1-6-5-15,-8-8-74 16,7-1-80-16</inkml:trace>
  <inkml:trace contextRef="#ctx0" brushRef="#br0" timeOffset="141869.27">21489 4825 766 0,'4'3'302'0,"5"0"-185"16,11-2-33-16,12 0-8 15,5-1-18-15,11 0-30 16,-2-2-7-16,-5-3-5 0,-4 1-31 15,-9 0-350-15</inkml:trace>
  <inkml:trace contextRef="#ctx0" brushRef="#br0" timeOffset="142103.67">21550 4907 640 0,'-4'-4'325'0,"7"4"-63"16,1 0-107-16,-4 0-57 16,21 4 7-16,48 6-20 15,-25-11-17-15,1 0-31 16,-2 0 16-16,-10-2-398 15</inkml:trace>
  <inkml:trace contextRef="#ctx0" brushRef="#br0" timeOffset="142924.41">20425 4547 682 0,'1'-1'298'0,"-1"1"-159"16,2 3-38-16,-2-3-53 15,2 11-6-15,5 19 7 16,12 50-3-16,-15-29-3 15,2 0-2-15,-4-6-18 0,1-12-5 16,-2-12-6-16,1 0-2 16,0-13 1-16,-2-1 1 15,5-5 9-15,-5-10-1 16,0-4-2-16,7-2-3 16,1-5-14-16,1 0-1 15,5 2 0-15,-6 1 1 16,0 8 0-16,5 6 1 15,0 6 3-15,4 7 4 16,-7 4 13-16,-2 2 7 0,-3 2 4 16,-3 3-3-16,-1-1-8 15,2-2-8-15,-1-7-21 16,1-4-59-16,3-3-271 16</inkml:trace>
  <inkml:trace contextRef="#ctx0" brushRef="#br0" timeOffset="143494.79">20698 4900 663 0,'0'-3'297'0,"2"7"-151"0,-1-3-42 0,-1-1-27 15,0 0-12-15,0 0-1 16,6 12-10-16,10 35-22 16,-16-22-7-16,0-5-11 15,-2-6-3-15,3-5-1 16,-1-5 3-16,2-9 0 15,2-3-2-15,-1-17-5 16,5 5-6-16,2 0-3 16,2 3 0-16,1 11-2 15,-2-1 0-15,2 12 2 0,0-3 1 16,-4-1 5 0,-1 1 2-16,-6 1 1 0,1 3 0 15,-1 6 0-15,-1-4-1 16,1 0-1-16,0 0-1 15,-1-4-2-15,1-2-1 16,2-3 3-16,-4 0-1 16,0 0 1-16,0 0 0 15,1-12-4-15,37-30 0 16,-29 36-3-16,0 0 0 0,-4 6 5 16,7 8 7-16,-7 7 10 15,-3 7 3-15,0 2-4 16,-8-1-5-16,7-3-32 15,1-5-72-15</inkml:trace>
  <inkml:trace contextRef="#ctx0" brushRef="#br0" timeOffset="143885.37">21142 4918 537 0,'0'6'297'0,"-3"4"-98"16,1 2-63-16,-5 2-27 16,-2-2-60-16,0 3-13 15,-7-7-13-15,3-1-4 16,-2-1-4-16,1-4-2 15,7 1-6-15,-2-6-3 16,7-1-4-16,-2-2-3 0,4-1-2 16,5 5 1-16,-2-7 4 15,5 3 2-15,3 3 6 16,-3 0 2-16,2 8 6 16,2 2 3-16,-3 5 1 15,1 3-1-15,2 0-7 16,-1 2-4-16,1 0-3 15,-1-4 1-15,0-1-70 16,-2-4-69-16</inkml:trace>
  <inkml:trace contextRef="#ctx0" brushRef="#br0" timeOffset="144119.37">21235 4945 574 0,'5'0'321'0,"3"4"22"15,4-3-244-15,3 6-2 16,5 1-18-16,2 3-20 16,0 5-31-16,-10-6-9 15,0 2 1-15,-5-4-38 16,-2-3-124-16,4 4-129 15</inkml:trace>
  <inkml:trace contextRef="#ctx0" brushRef="#br0" timeOffset="144275.64">21351 4940 607 0,'-4'0'360'15,"-2"-1"-38"-15,-4 3-155 16,0 4-32-16,0 3-51 15,-1 5-19-15,-3 4-33 16,-1 6-8-16,-3 1-15 16,3 3-29-16,5-1-327 15</inkml:trace>
  <inkml:trace contextRef="#ctx0" brushRef="#br0" timeOffset="145188.79">21980 4632 589 0,'-4'0'325'0,"-4"-2"-80"0,2 1-98 15,9 1-21-15,5 2-50 16,7 2-24-16,9 0-12 16,0-4-8-16,5-1-18 15,1 0-5-15,-1 2-1 16,-1 1 7-16,-4 1-105 16,-5 2-114-16</inkml:trace>
  <inkml:trace contextRef="#ctx0" brushRef="#br0" timeOffset="145516.57">22146 4542 431 0,'3'3'245'0,"8"4"-26"15,4 2-79-15,3-2-48 16,1 3-14-16,-3-1-14 16,-4 0 3-16,-1 4 16 15,-3-2 3-15,-6 1 9 16,-2 4-2-16,-6-1-24 15,-4-1-10-15,-6 8-30 16,-1-5-29-16,-3 0-209 16</inkml:trace>
  <inkml:trace contextRef="#ctx0" brushRef="#br0" timeOffset="146188.29">20659 4517 602 0,'-3'0'308'15,"1"-2"-72"-15,0 2-68 16,2 0-71-16,0 0-34 0,9 1-48 16,21 1 2-16,55 5 0 15,-29-6-1-15,-5-2-5 16,-6 1 0-16,-15 0-69 16,-1-1-66-16</inkml:trace>
  <inkml:trace contextRef="#ctx0" brushRef="#br0" timeOffset="146634.1">20925 4436 461 0,'0'3'268'0,"1"-1"-1"0,3 4-167 0,-4-6-26 0,0 0-19 16,0 0-11-16,20 10-22 15,33 14-5-15,-27-11-6 32,-2-4 0-32,-7-3 1 0,-3-3-1 15,-6-4 1-15,-1 1 1 16,-5-2 5-16,-2 3 3 16,-1-1 4-16,0 0 7 15,-4 1 11-15,-13 13 6 16,-30 37 4-16,34-29-10 15,7-7-20-15,2 2 10 16,6-9-172-16</inkml:trace>
  <inkml:trace contextRef="#ctx0" brushRef="#br0" timeOffset="182360.71">23375 1893 757 0,'-3'8'294'0,"-1"23"-160"16,4 19-41-16,-4 34 0 15,4 15-10-15,5 8-48 16,-3 11-11-16,-1 5-11 16,1-5-1-16,-6-11 2 15,-4-22 0-15,3-30 0 16,-1-13-25-16,6-15-167 15,1-10-215-15</inkml:trace>
  <inkml:trace contextRef="#ctx0" brushRef="#br0" timeOffset="182853.99">23364 1850 292 0,'-7'8'151'16,"-12"14"-11"-16,-1 7-22 0,-5 10-28 16,-3 3-12-16,3 5-46 15,-6-4-4-15,5-13-8 16,7-6 0-16,8-14 14 16,7-6 2-16,6-10 0 0,5-8 1 15,7-13-13-15,2-7-6 16,10-10-2-16,0 0-4 15,4 0-6-15,-2 0 0 16,-7 9-19-16,-1 5 48 16,-10 13 20-16,-5 8-6 0,-4 9 16 15,4 8-43-15,-2 10-19 16,9 6 3-16,6 9-1 16,-2 1-6-16,12 7 0 15,-3-3 1-15,2-1 9 16,-1-2 8-16,-6-8-208 15</inkml:trace>
  <inkml:trace contextRef="#ctx0" brushRef="#br0" timeOffset="183197.87">23729 1473 711 0,'-1'0'322'15,"-3"2"-137"-15,-1 11-65 16,4 8-53-16,0 10-5 0,3 15-19 16,3-1-11-16,-1 14-16 15,-3-4-6-15,1-8-1 16,3-5 10-16,4-15-119 16,0-8-111-16</inkml:trace>
  <inkml:trace contextRef="#ctx0" brushRef="#br0" timeOffset="183447.57">23533 1695 576 0,'5'-3'312'0,"15"-1"-40"0,11 4-80 16,14 0-70-16,9-4-27 16,4 0-54-16,-3 1-16 15,-6-1-6-15,-8 4-2 16,-3-4-83-16,-2-3-303 16</inkml:trace>
  <inkml:trace contextRef="#ctx0" brushRef="#br0" timeOffset="-85660.11">13881 15625 790 0,'-21'18'328'0,"-31"38"-184"15,2 23-16-15,2 54-25 16,3 29-1-16,16 57-20 16,6 21-9-16,28 17-16 15,16-3-18-15,28-42-22 16,15-8-5-16,16-47-3 16,8-30 15-16,10-43-281 15</inkml:trace>
  <inkml:trace contextRef="#ctx0" brushRef="#br0" timeOffset="-84863.42">14171 15985 634 0,'0'1'276'0,"4"2"-108"15,10 2-69-15,9-3-54 16,4 2 10-16,7-7-21 0,-5-1-13 16,-2-1-5-16,-4-1 3 15,-12 0 16-15,-8 3 4 16,-10 0-3-16,-7 1-5 15,-7 5-19-15,-1-1-8 16,1 4-8-16,5 1-5 16,7 10-11-16,5 3-3 15,10 4 4-15,7 2 3 16,6-4 11-16,3 1 5 0,1-7 4 16,-2-3 2-16,-5-9 2 15,-4-4 7-15,-11 0 8 16,-8-6-1-16,-6 6-3 15,-4 0-9-15,-2 7-14 16,7 8-7-16,4 8 13 16,8 8 3-16,7 10 5 15,4 4 6-15,6 3-12 16,-2-6 6-16,-7-9 26 16,-3-8 9-16,-10-10 16 15,-5-2 0-15,-10-12-17 16,-4-2-6-16,-2-12-19 15,5-7-13-15,5 2-96 16,8 3-71-16,8 6-308 16</inkml:trace>
  <inkml:trace contextRef="#ctx0" brushRef="#br0" timeOffset="-84550.94">14701 16246 773 0,'0'8'388'15,"0"13"-134"-15,-6 3-24 16,-6 5-71-16,1 0-45 16,-9-6-51-16,-2-1-17 15,0-7-19-15,-2-5-5 0,1-10-7 16,3 0-7-16,4-12-20 16,5-2-11-16,11 0-8 15,3-6 0-15,13 4 9 16,3 0 4-16,4 6 2 15,3 5 1-15,-1 11 4 16,-2 6 4-16,-5 8 4 16,-1 2 3-16,0-2 4 15,0 0 1-15,-1-5 9 16,-1-1-45-16,-1-8-183 16,-3-4-269-16</inkml:trace>
  <inkml:trace contextRef="#ctx0" brushRef="#br0" timeOffset="-84348.18">14790 16312 792 0,'4'0'354'0,"6"7"-151"0,2 7-45 15,1 8-39-15,-1 3-13 16,0-1-37-16,-2-3-13 16,0-5-22-16,2-7-10 15,0-6 0-15,1-5 1 16,0-13-1-16,-1-3 1 15,0-5-13-15,-4-4-3 16,0 7-33-16,-1 0-55 16,-2 5-229-16</inkml:trace>
  <inkml:trace contextRef="#ctx0" brushRef="#br0" timeOffset="-84066.86">15250 16287 669 0,'0'16'411'15,"0"11"-39"-15,-3 9-156 16,-10-5-46-16,-5-2-76 16,-2-5-32-16,-3-9-28 15,6 0-6-15,2-10-9 16,-3-5-6-16,6-9-25 16,-4-5-14-16,7-1-11 15,7 0-1-15,2 0 10 16,10 4 3-16,2 3 3 15,2 6 2-15,6 10 5 16,2 5 5-16,3 8 8 16,-1 1 2-16,-2-1 4 0,-5-3 37 15,0 2-157-15,-7-7-158 16</inkml:trace>
  <inkml:trace contextRef="#ctx0" brushRef="#br0" timeOffset="-83926.13">15088 16108 846 0,'-2'-6'466'0,"-3"-4"-98"15,2 10-197-15,12 12-142 16,6 9-21-16,9 14-69 16,4 0-116-16</inkml:trace>
  <inkml:trace contextRef="#ctx0" brushRef="#br0" timeOffset="-83754.58">15591 16450 913 0,'9'10'431'0,"2"8"-123"15,-5 6-98-15,-6 7-91 16,-6 4-21-16,-6 4-82 15,-2 0-69-15</inkml:trace>
  <inkml:trace contextRef="#ctx0" brushRef="#br0" timeOffset="-82942">16175 16329 799 0,'-1'8'355'0,"-12"11"-190"0,5 5-9 15,-8 8-44-15,-8-1-38 16,3-3-25-16,0-5-24 16,-1-10-3-16,4-9-4 15,-2-14-10-15,0-7-7 16,7-9-10-16,5 0-4 16,12 0 1-16,3-2 2 15,10 7-4-15,-1 6-2 16,4 13-2-16,0 4 5 15,1 14 14-15,2 5 6 16,-2 6 7-16,3 3-3 16,-2-4-4-16,-2-1 0 0,1-11 1 15,-3-6-19-15,0-8-81 16,-3-7-59-16,-6-11-66 16,3 2 15-16,-10-12 83 15,-1 0 57-15,1 4 96 16,-2 3 36-16,5 10 66 15,0 3 4-15,-2 10 7 16,1 6-17-16,1 10-55 16,-1 3-2-16,-1 2-35 15,0-1-13-15,-2-9-11 16,0-3-2-16,1-10-6 16,2-4-2-16,-1-12-22 15,4-3-3-15,3-5 1 0,3-2 1 16,3 5 17-16,-1 0 0 15,1 13-1-15,0 5 6 16,-3 12 10-16,0 7 8 16,-4 9 5-16,-2 2-7 15,1 3 19-15,2-3-74 16</inkml:trace>
  <inkml:trace contextRef="#ctx0" brushRef="#br0" timeOffset="-82676.69">16764 16388 907 0,'-9'-5'410'0,"-18"-6"-183"16,0-1-24-16,-5 3-52 15,4 2-34-15,5 7-65 16,5 3-22-16,8 7-35 15,1 4-10-15,15 3 0 16,3 6 2-16,7-2 9 16,4 0 3-16,2-1 2 15,-3-7 3-15,5-5 2 16,2-1 1-16,-4-10-45 16,1-4-60-16,-10-12-344 15</inkml:trace>
  <inkml:trace contextRef="#ctx0" brushRef="#br0" timeOffset="-82567.36">16679 16130 890 0,'-2'0'461'0,"-5"-5"-155"15,3 10-180-15,1 3-62 16,6 10-99-16,10 7-100 0</inkml:trace>
  <inkml:trace contextRef="#ctx0" brushRef="#br0" timeOffset="-82239.3">17217 16298 566 0,'11'1'310'0,"7"0"-24"15,11 4-215-15,8 1-16 16,1 0-32-16,1-3-10 15,-8-1-67-15,-5-1-156 16</inkml:trace>
  <inkml:trace contextRef="#ctx0" brushRef="#br0" timeOffset="-82114.06">17393 16353 939 0,'-4'14'380'0,"-5"20"-248"16,3 0-46-16,5 1-42 15,2-4-20-15,8-9-27 16,5-2-86-16</inkml:trace>
  <inkml:trace contextRef="#ctx0" brushRef="#br0" timeOffset="-81848.76">17653 16364 693 0,'-10'-1'399'0,"-15"0"-24"16,0 1-137-16,2 6-118 0,8 5-42 15,8 8-78-15,7 2-11 16,7 2-5-16,-1-1 4 16,8-3 10-16,2-7 2 15,6-5 4-15,4-1 3 16,-2-10 5-16,-3 1 4 15,-6-9 6-15,-7-4 1 16,-8-4-12-16,-1 0-64 16</inkml:trace>
  <inkml:trace contextRef="#ctx0" brushRef="#br0" timeOffset="-81317.38">18296 16326 702 0,'-16'4'382'0,"-11"3"-43"16,9 5-235-16,4 1-40 15,14 1-47-15,7 4-17 16,11 0-6-16,5-3 4 16,7-3 5-16,-4-8 3 0,2-1 1 15,-4-3 0-15,-11-1 3 16,-6-1-4-16,-15-2-6 16,-10 0 0-16,-12 4-5 15,-2 4 4-15,3 4 19 16,2 2 7-16,14 2 1 15,5-1-2-15,11 4-14 16,10 5-5-16,5-4-1 16,8-1 2-16,0-2-1 15,1-5 0-15,-2 0-14 16,-5-5-58-16</inkml:trace>
  <inkml:trace contextRef="#ctx0" brushRef="#br0" timeOffset="-81176.75">18242 16102 1001 0,'-9'-1'447'0,"-6"-2"-205"16,8 9-185-16,5 7-1 16,14 8-230-16</inkml:trace>
  <inkml:trace contextRef="#ctx0" brushRef="#br0" timeOffset="-80801.92">18585 16365 755 0,'-12'-1'390'0,"-14"1"-87"16,1 2-124-16,7 10-107 16,4 1-30-16,14 8-43 15,7 5-4-15,9-1 5 16,7 1 2-16,1-5 2 16,6-5 2-16,3-6 2 15,-6-8 4-15,-3-6 8 16,-7-7 4-16,-12-12 4 15,-1-4 0-15,-11-7-4 16,-2-5-2-16,-4-2-5 0,-1-1 2 16,5-5-3-1,0 1-5-15,9 5-10 0,4 6-8 16,8 10-10-16,7 8-46 16</inkml:trace>
  <inkml:trace contextRef="#ctx0" brushRef="#br0" timeOffset="-80270.75">19085 16298 923 0,'2'2'385'15,"-3"6"-182"-15,0 10-68 16,-11 11-46-16,1 3 0 16,-5 0-39-16,-8-5-8 15,-2-9-3-15,-4-5-9 16,-6-12-9-16,4-5-4 15,6-10-10-15,1-7-6 0,12-5-11 16,5 4-2-16,8 2-4 16,6 2-4-16,11 10-3 15,7 6 0-15,7 12 16 16,2 8 6-16,1 9 11 16,-4 3 5-16,-3-1-8 15,-2-5 2-15,7 1-56 16,-2-6-96-16</inkml:trace>
  <inkml:trace contextRef="#ctx0" brushRef="#br0" timeOffset="-79927.2">19397 16293 866 0,'-11'3'417'0,"-17"3"-151"0,-3 4-63 16,1 5-97-16,5 1-35 16,10 6-53-16,4 1-17 15,11 2-6-15,5-2 0 16,6-6 3-16,7-6 2 16,5-6 0-16,-1-4 0 15,1-5 0-15,1-1 0 16,-10-5 1-16,-3 0 1 15,-7 1 3-15,-6 2 1 0,-1 6-6 16,4 7 0-16,-2 12 10 16,1 6 3-16,5 11 5 15,-1 5 2-15,9 7-12 16,0 2-1-16,-1 3-21 16,0-11-83-16</inkml:trace>
  <inkml:trace contextRef="#ctx0" brushRef="#br0" timeOffset="-79349.36">19716 16378 596 0,'-15'-7'371'15,"-11"-5"5"-15,-5 6-209 16,1 4-40-16,4 7-65 16,4 3-29-16,10 4-33 15,4 3-5-15,8 2 0 16,4 1 2-16,8-3 3 15,4-1 3-15,4-6 3 16,0-6 2-16,0-2 2 16,3-10 0-16,2-9-2 15,2-2-2-15,6 0-5 16,2 6-1-16,7 8 7 0,0 7 4 16,-8 6 19-16,-3 9 10 15,-13 5-1-15,-8 1 2 16,-10 1 0-16,-4 1 10 15,-12-3 9-15,-5-4-2 16,-3-1-9-16,-5-8-48 16,6-5-145-16,6 2-161 15</inkml:trace>
  <inkml:trace contextRef="#ctx0" brushRef="#br0" timeOffset="-79161.54">20150 16504 1095 0,'1'9'530'16,"-2"2"-177"-16,-5 9-225 15,-2 0-40-15,-9 6-19 16</inkml:trace>
  <inkml:trace contextRef="#ctx0" brushRef="#br0" timeOffset="-78349.08">13978 17129 922 0,'7'4'365'0,"13"0"-205"16,15 7-83-16,15 1-30 15,0-1-3-15,3-3-27 16,-2 0-3-16,-15-8-14 0,3 0-36 16,-13 0-214-16</inkml:trace>
  <inkml:trace contextRef="#ctx0" brushRef="#br0" timeOffset="-78161.7">14239 17166 157 0,'-2'0'146'0,"-1"7"81"16,-3 0-19-16,5 6-11 15,1 4-20-15,1 7-68 16,3 5-21-16,-5 6-43 16,1-3-18-16,3-7-4 15,1-9-47-15</inkml:trace>
  <inkml:trace contextRef="#ctx0" brushRef="#br0" timeOffset="-77833.43">14506 17246 841 0,'-14'0'409'16,"-13"6"-144"-16,3 2-142 0,5 3-39 16,5 5-59-16,7-2-20 15,10 9-17-15,8-2 0 16,9-4 7-16,5-1 3 16,5-10 2-16,2-1 0 15,0-8 3-15,-5-4 5 16,-4-1 23-16,-11-5 20 15,-12-4 14-15,-3-2 2 0,-18-2-18 16,-8 5-22-16,-4 0-30 16,1 3-62-16</inkml:trace>
  <inkml:trace contextRef="#ctx0" brushRef="#br0" timeOffset="-77364.81">15112 17192 886 0,'-3'8'352'0,"-4"12"-206"16,4 8-86-16,8 8-28 16,4 3-3-16,7-3-10 15,7-4-1-15,5-14 20 16,3-5 6-16,4-13 5 16,1-3 0-16,-5-9-13 15,-4-3-4-15,-8-7-5 16,-9-3-2-16,-10 1-64 15,-7-1-73-15,-7 8-352 16</inkml:trace>
  <inkml:trace contextRef="#ctx0" brushRef="#br0" timeOffset="-77255.16">15241 17045 758 0,'-2'-1'420'0,"-2"1"-97"16,-2 0-200-16,4 0-51 15,1 0-67-15,0 5-42 16</inkml:trace>
  <inkml:trace contextRef="#ctx0" brushRef="#br0" timeOffset="-76927.44">15399 17246 858 0,'-4'7'360'0,"-4"13"-230"15,2 6-30-15,13-1-18 16,5 3-24-16,15-4-3 15,11-2 5-15,7-7-12 16,1-1-8-16,-6-8-12 16,-10-6-4-16,-3 1-1 15,-9-6 2-15,-6-5 0 16,-2-3-14-16,-11-11-90 16,1 1-89-16</inkml:trace>
  <inkml:trace contextRef="#ctx0" brushRef="#br0" timeOffset="-76755.36">15576 17150 578 0,'-5'9'336'0,"-5"10"-53"16,0 11-106-16,8 5-32 0,0 15-28 16,2 2-19-16,0 8-37 15,0 0-8-15,3-4-36 16,9-3-17-16,2-9-172 15,-3-9-296-15</inkml:trace>
  <inkml:trace contextRef="#ctx0" brushRef="#br0" timeOffset="-76333.83">15902 17287 856 0,'-12'-3'392'0,"-19"-5"-180"0,-5 1-35 16,2 7-76-16,3 4-36 15,11 8-51-15,9 5-14 16,12 4-8-16,3-1-3 15,11 0 5-15,7 1 4 16,5-9 4-16,-1-4 2 16,4-7 3-16,-2-8-1 15,1-8 2-15,3-5 0 16,-1-8-1-16,0 2-1 16,-2 3-6-16,-2 6 17 0,-8 11 7 15,-3 6 8-15,-8 14 28 16,-3 9-12-16,-4 10 1 15,-2 3-6-15,-9-4-21 16,-6-3-3-16,-4-6-33 16,-2-8-56-16</inkml:trace>
  <inkml:trace contextRef="#ctx0" brushRef="#br0" timeOffset="-75614.99">16799 17265 778 0,'-11'3'326'0,"-10"2"-202"16,4 5-45-16,13 3-68 16,4 4-11-16,14 0-6 15,6 0 1-15,9-4 5 16,0-3 0-16,-1-5 5 16,-5-1 1-16,-12-2 7 15,-3-2 10-15,-9-3 2 16,-6 2 0-16,-9 1-7 15,-5 2-6-15,-6 3 16 16,2 2 2-16,6 1 1 16,3 7-4-16,10 0-22 15,1 0-2-15,10 7-3 0,2-5 0 16,10 6 3-16,2-7-1 16,6-6 3-16,1-6 2 15,4-7 3-15,6-4 2 16,0-12 1-16,-5 2-1 15,-1-7 1-15,-10 1 0 16,-12-1 0-16,-1 3 2 16,-9 2 1-16,0 2 0 15,0 14-4 1,1 2 2-16,1-1-6 0,-1 1-5 0,-1 1-3 16,1 0-5-16,-1 16 0 15,0 36 2-15,6-26 3 16,7 1 4-16,-8-4-98 15,2-2-149-15</inkml:trace>
  <inkml:trace contextRef="#ctx0" brushRef="#br0" timeOffset="-75490.28">16989 17094 1095 0,'-5'-3'426'0,"-3"-4"-312"16,5 9-71-16,5 4-76 0</inkml:trace>
  <inkml:trace contextRef="#ctx0" brushRef="#br0" timeOffset="-75052.58">17169 17299 669 0,'-1'7'353'16,"0"4"-57"-16,6 13-172 16,3 6-38-16,4 7-15 15,4 0-14-15,-3-5-14 16,1-7-3-16,-3-13-13 15,1-1-2-15,-7-15 6 16,3 1 5-16,1-6-1 16,-1-8-2-16,2-4-16 0,2-5-8 15,0-3-9-15,3 3-12 16,5 4-141-16,2 1-114 16</inkml:trace>
  <inkml:trace contextRef="#ctx0" brushRef="#br0" timeOffset="-74631.11">17651 17321 657 0,'-3'12'368'0,"-2"15"-55"15,-8 3-82-15,5 8-81 16,-6-6-34-16,-2-5-54 16,3-9-14-16,-6-9-23 15,4-3-4-15,2-7-11 16,4-6-10-16,0-10-22 15,4-4-5-15,10 0 2 16,-2 1 6-16,7 3 12 16,-2 4 2-16,-1 4-7 15,3 9-1-15,0 6 2 16,4 7 1-16,3 7 10 16,-4-1 0-16,5-2 1 15,0-3 2-15,0-3 0 16,2-6 1-16,0-2 2 15,-1-3 1-15,-4-14 0 0,1 0-1 16,-2-6-1-16,-4-1 0 16,-1 3-1-16,-1 0 0 15,-5 9-2-15,1 4-5 16,0 8 19-16,-3 4 4 16,2 13 4-16,0 4 6 15,0 11-18-15,2-1-3 16,-1 0-12-16,2-2-48 15</inkml:trace>
  <inkml:trace contextRef="#ctx0" brushRef="#br0" timeOffset="-74076.39">18468 17137 914 0,'0'3'390'0,"1"7"-182"15,10 4-135-15,13 7-64 16,1-3 7-16,13-5-4 15,1-4-1-15,0-9 0 16,0-2 1-16,-12-6 2 0,-4-3-8 16,-9 1-18-16,-4-4-3 15,-10 7-3-15,-3 1 2 16,-7 9 10-16,-3 5-1 16,-2 11 17-16,4 9 7 15,3 15 17-15,3 6 3 16,5 3-15-16,-1 5-3 15,2-9-11-15,1-6 0 16,3-11-1-16,2-12-8 16,-1-10-103-16,-3-7-152 15</inkml:trace>
  <inkml:trace contextRef="#ctx0" brushRef="#br0" timeOffset="-73919.93">18510 17346 988 0,'8'1'351'0,"4"4"-281"16,7-1-51-16,13 0 0 15,3-1-4-15,17 1-12 16,2-2 1-16,0 0-33 16,0 2-78-16</inkml:trace>
  <inkml:trace contextRef="#ctx0" brushRef="#br0" timeOffset="-73639">19055 17263 560 0,'-5'-3'336'15,"-5"-1"-12"-15,-10 0-79 16,0 5-70-16,-3 6-33 16,3 8-68-16,-1 4-24 15,5 8-43-15,2 2-10 16,15 6-5-16,6-2 2 0,16 1 4 15,8 2 1-15,-5-17 1 16,-3-2 0-16,-5-13 1 16,3-8 2-16,1-11 5 15,-2-7 4-15,-4-13 7 16,-12-2 4-16,-12-2 27 16,0 3 5-16,-15 4-5 15,4 5-5-15,5 15-27 16,-6 1-57-16,12 15-125 15</inkml:trace>
  <inkml:trace contextRef="#ctx0" brushRef="#br0" timeOffset="-73279.43">19228 17533 1218 0,'0'2'509'0,"0"2"-321"16,-2 1-56-16,0-5-74 16,1 0-13-16,0 0-133 15,1 0-138-15</inkml:trace>
  <inkml:trace contextRef="#ctx0" brushRef="#br0" timeOffset="-72834.08">19419 17223 883 0,'3'2'403'0,"-3"1"-159"15,0 10-133-15,-6 3-24 16,-6 8-14-16,2 8-16 16,0-4-16-16,4 5-11 15,10-4-18-15,7-5-7 16,6-12-2-16,8-1 1 15,3-11 0-15,-3-6 1 16,4 5 0-16,-6-4-16 16,-1 1-121-16,-2 3-129 15</inkml:trace>
  <inkml:trace contextRef="#ctx0" brushRef="#br0" timeOffset="-72646.86">19575 17208 916 0,'0'3'423'0,"-5"9"-164"16,3 8-92-16,-3 13-51 15,0 6-16-15,0 9-20 16,0 2-6-16,4 1-28 16,2-3-11-16,2-13-19 15,4-7-4-15,-3-11-86 16,2-10-84-16</inkml:trace>
  <inkml:trace contextRef="#ctx0" brushRef="#br0" timeOffset="-71912.66">19897 17350 862 0,'8'3'339'0,"2"7"-225"16,7 5-17-16,-10 10-6 15,-1-1-16-15,1 2-18 0,-8-2-14 16,2-3-17-16,-1-1-4 16,0-9 1-16,-1-3 1 15,-2-12-6-15,3-11-5 16,0-9-12-16,6-3-5 16,5 1 1-16,-3 1 1 15,7 9 1-15,-4 2 1 16,3 9 6-16,2 6 0 15,-6 5 2-15,3 3 1 0,-2 9-4 16,-6-5 1-16,1 3 2 16,-2 0-1-16,-6-9 4 15,1 1 3-15,-1-8-30 16,-2-3-13-16,7-4-11 16,0-7-8-16,4-2 25 15,4-5 13-15,0-1 4 16,4 4 3-16,-1 4 1 15,2 2-2-15,-3 12-1 16,-1 5 2-16,-1 10 20 16,-1 6 16-16,-3 2 14 15,-3-2-1-15,-3 2-15 16,0-4-12-16,1 0-7 16,0-2-24-16,1-6-204 15</inkml:trace>
  <inkml:trace contextRef="#ctx0" brushRef="#br0" timeOffset="25731.94">1783 10653 390 0,'2'0'244'0,"0"-2"-38"15,-2 4-40-15,0-2-8 16,-1 0-25-16,0 0-10 0,-5 9-28 16,0 7-20-16,-39 32-31 15,27-27-12-15,5-3-14 16,2 2-4-16,2-4-5 15,7-3-3-15,-2-5-6 16,3-1-6-16,4-2 0 16,2-1 1-16,7 0 2 15,8-1 3-15,7-1 2 16,-1-1 0-16,3-1 3 16,-1-1 0-16,-4-1-33 15,-1 1-37-15,-4 0-103 16,-4 1-72-16</inkml:trace>
  <inkml:trace contextRef="#ctx0" brushRef="#br0" timeOffset="26012.87">1909 10718 343 0,'2'-2'245'16,"-1"-2"36"-16,0 2-48 15,-1 2-70-15,0 0-26 0,-1 0-47 16,0 0-12-16,-1 17-15 16,-1 38-12-16,1-24-20 15,-1 0-7-15,3-2-14 16,0-5 0-16,0-6-1 15,0-3-1-15,3-10-29 16,-2-2-70-16</inkml:trace>
  <inkml:trace contextRef="#ctx0" brushRef="#br0" timeOffset="27160.72">1735 13992 348 0,'-1'-1'205'0,"1"-2"-20"0,-3-3-18 16,2 5-45-16,-1 0-23 15,-3 0-36-15,-13-3-15 16,-32-3-22-16,30 6-8 16,3 1-11-16,-3 0-5 0,9 2-6 15,-1 1-4-15,6 7-3 16,3-4 1-16,3 8 2 15,-1 3 1-15,1-1 1 16,4 7 1-16,-4-7-1 16,3 0 1-16,-2 4 4 15,2-2 0-15,-3-3 1 16,0-2 2-16,3-7-2 16,-5-6 3-16,5-2 5 15,-3 0 1-15,0 1 4 16,0 0-3-16,0 0-6 15,4-4-3-15,6 1-2 16,36-10-3-16,-28 27 1 16,-4-1 2-16,6 10 1 15,-9-2 2-15,-1 3 22 16,-1-4 7-16,-8 0 26 16,-2 2 8-16,-11-2-6 15,2-6-6 1,4-7-11-16,1 1-2 0,-26 11 8 0,-2-5 2 15,3-9-11-15,8-6-6 16,9 1-24-16,5-4-5 16,2 1-11-16,10-2-5 15,3-2-99-15,1-1-181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43:15.8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2429 8215 589 0,'-18'-9'414'0,"-22"-7"83"16,-6 1-188-16,-5 8-129 15,-5 5-26-15,2 11-65 16,10 8-21-16,6 7-24 16,10 8-21-16,13 3-21 15,9 1-3-15,30 0-1 16,16-3 3-16,25-13 3 16,2-3 1-16,2-12 1 15,-3-5 0-15,-24 0 1 0,-4 1 3 16,-36 1 9-16,-22 7 0 15,-27 6 0-15,-20 2-3 16,-9 9-4-16,-1 1 4 16,15 10 2-16,8 2 1 15,29 0-7-15,12 0-8 16,21-8-2-16,13-3 0 16,20-12 6-16,14-2 1 15,10-11 1-15,11-3-1 0,10-1-3 16,-6-6-1-16,-7-2-51 15,-12-5-58-15,-23-4-121 16,-9 0-70-16,-20 1-21 16,-10 1 54-16,-15 1 129 15,-5-1 95-15,-5 1 148 16,2 0 33-16,4-2 39 16,4 7-9-16,16 6-66 15,1 3-19-15,9 8-32 16,3 2-14-16,2 14-3 15,1 8-4-15,3 9-5 16,-1 2 5-16,3-8 5 16,4-7 8-16,4-16 29 15,0-12 14-15,-5-15 7 16,7-8-8-16,-6-9-32 16,1 3-21-16,-3-3-17 0,-12 3-32 15,-2 10-158-15,-6 0-120 16</inkml:trace>
  <inkml:trace contextRef="#ctx0" brushRef="#br0" timeOffset="312.39">3283 8559 738 0,'0'7'422'0,"0"12"-55"16,-5 7-66-16,-8 4-104 15,-5 3-45-15,-8-7-74 16,-2 0-20-16,-6-12-25 16,2-6-3-16,5-9-13 15,-3-8-13-15,7-6-13 16,10-2-8-16,-1-2-1 16,3 2 1-16,11 4-11 15,3 6-6-15,15 8-4 16,9 8 7-16,3 9 29 15,-2 1 13-15,6 8 17 16,-1-1-2-16,2 4-9 16,-2-3-4-16,2-8-95 15,-1-7-124-15</inkml:trace>
  <inkml:trace contextRef="#ctx0" brushRef="#br0" timeOffset="702.92">3333 8400 1071 0,'1'-24'467'0,"11"-25"-215"16,8 8-63-16,16 14-54 15,6 10-31-15,4 19-60 16,-2 12-18-16,-1 26-15 15,-2 13-1-15,-3 15 4 16,-2 2 1-16,-10-2-1 16,-6-5 0-16,-5-12-1 15,2-6 1-15,-1-22 5 16,3-9 4-16,-1-14 14 16,-2-8 3-16,-8-14 3 15,-5-5-2-15,-14-5-14 16,-21 1-8-16,4 11-22 15,-4 9-13-15,-7 22-11 16,9 12 1-16,-10 17 13 16,3 2 9-16,13 2 6 15,5-5-1-15,12-10-32 16,9-5-93-16</inkml:trace>
  <inkml:trace contextRef="#ctx0" brushRef="#br0" timeOffset="1296.57">3856 8414 738 0,'-6'-8'454'16,"-7"-7"-34"-16,13-2-216 16,6 0-47-16,18-4-69 0,9 2-19 15,9 4-24-15,4 4-10 16,-2 11-18-16,-4 6-8 16,4 21-9-16,-6 7-3 15,-6 19 3-15,-5 8 5 16,-14 3 7-16,-4-1 2 15,-14-11-1-15,13-8-2 16,6-14-1-16,1-7 3 16,8-16 12-16,-14-4 10 0,-4-13 11 15,-5-4 3-15,-9-8-9 16,-11-3-13-16,5 8-20 16,-9 4-12-16,0 19-16 15,4 10-4-15,-14 11 4 16,6 6 7-16,7-1 11 15,7-3 3-15,13-10 9 16,7-4-63-16,4-12-104 16,-2-3-69-16,6-9-362 15</inkml:trace>
  <inkml:trace contextRef="#ctx0" brushRef="#br0" timeOffset="1640.23">4762 8595 736 0,'-19'9'470'0,"12"6"-39"15,-9 8-144-15,-3 3-55 16,6 2-101-16,-16 0-43 16,-3-9-50-16,-2 1-9 15,6-12-4-15,2-5-3 16,7-7-32-16,0-9-18 15,5-3-23-15,0-4-5 0,3-1 1 16,10 0 5-16,5 2 7 16,10 6-1-16,9 6 15 15,0 5 7-15,5 8 27 16,-1 5 13-16,3 7 15 16,-2 3 0-16,-3 4-18 15,-1-1-5-15,-13 1-79 16,5-4-119-16</inkml:trace>
  <inkml:trace contextRef="#ctx0" brushRef="#br0" timeOffset="1827.66">4923 8559 1350 0,'0'6'565'15,"0"6"-301"-15,1 10-154 0,-1 6-25 16,5 9-24-16,-2 0-9 16,3 5-27-16,9 0-8 15,-8-10-17-15,5-4-51 16,0-16-126-16,-4-8-456 16</inkml:trace>
  <inkml:trace contextRef="#ctx0" brushRef="#br0" timeOffset="2046.39">5156 8626 943 0,'-6'-3'510'0,"-8"3"-98"15,-3 2-161-15,-6 5-125 16,-6 3-35-16,0 3-46 16,1 2-16-16,7 5-24 15,2 1-6-15,11 2-7 16,1-2 1-16,13-4 5 15,8-1 2-15,16-6 6 16,10-2-1-16,8-7 21 16,0-2-60-16,-1-5-181 15</inkml:trace>
  <inkml:trace contextRef="#ctx0" brushRef="#br0" timeOffset="2311.95">5332 8630 1185 0,'6'-1'518'15,"13"-2"-251"-15,8-1-89 16,8 1-84-16,4 3-23 0,-8-4-38 15,-2 1-13-15,-1 3-10 16,-5-5 7-16,-3 4-84 16,0 1-58-16,-12-4-167 15,-1 1-198-15</inkml:trace>
  <inkml:trace contextRef="#ctx0" brushRef="#br0" timeOffset="2452.54">5526 8605 434 0,'-6'5'330'0,"-6"8"62"15,4 6-91-15,6 4-93 16,4 3-17-16,3 3-45 16,0 1-11-16,4-2-46 15,3-4-24-15,0-8-15 16,4-5-49-16</inkml:trace>
  <inkml:trace contextRef="#ctx0" brushRef="#br0" timeOffset="2874.32">5823 8592 1102 0,'0'-2'525'0,"0"-3"-257"15,2 10-56-15,-2-5-118 16,1 15-46-16,13 54-17 16,-6-30-13-16,1 4-8 0,-4-8-2 15,0-8-53-15,0-4-81 16</inkml:trace>
  <inkml:trace contextRef="#ctx0" brushRef="#br0" timeOffset="3055.77">5995 8635 1104 0,'0'1'515'0,"4"6"-182"16,-3 6-145-16,6 7-112 15,-4 4-8-15,1 3-36 0,4 3-8 16,-1-1-6-16,2 0-53 16,1-4-119-16,-2-9-150 15</inkml:trace>
  <inkml:trace contextRef="#ctx0" brushRef="#br0" timeOffset="3305.71">6232 8643 875 0,'-11'2'405'0,"-11"10"-166"16,-4-1-62-16,-8 6-68 15,1 0-28-15,-2-1-42 16,7 0-14-16,7-2-8 16,3 0 1-16,13-3 0 15,-1 0 3-15,11-1-3 16,14-1-3-16,17 1-2 15,8-1-2-15,13-1-24 16,-2 0-65-16,1 0-439 16</inkml:trace>
  <inkml:trace contextRef="#ctx0" brushRef="#br0" timeOffset="3633.78">6695 8696 733 0,'3'-2'353'0,"3"1"-121"0,-2 1-47 16,-4 0-35-16,-1 0 6 16,-2 3-10-16,-11 17-2 15,-52 27-39-15,24-29-26 16,-1-6-29-16,4-4-13 0,8-9-13 16,6-5-1-16,6-8-3 15,4-2-4-15,5-2-10 16,2-2-6-16,10 2-19 15,2 0-5-15,13 8-3 16,1 1 1-16,9 9 10 16,5 3 2-16,-5 11 17 15,3 2 4-15,-10 10 7 16,-2-1 4-16,-4 5-11 16,-2 1 25-16,-4-6-143 15,0-2-56-15</inkml:trace>
  <inkml:trace contextRef="#ctx0" brushRef="#br0" timeOffset="3805.61">6509 8265 1309 0,'-3'-2'616'15,"0"-4"-286"-15,-1 6-125 16,4 0-166-16,0 1-32 15,8 29-52-15,19 51-20 16</inkml:trace>
  <inkml:trace contextRef="#ctx0" brushRef="#br0" timeOffset="4914.39">7419 8487 792 0,'-2'-4'404'16,"-9"-7"-116"-16,3 3-40 15,-6 5-74-15,-1 1-37 16,4 2-58-16,2 1-29 16,6 1-36-16,5 4-6 0,7 2 9 15,0-2 7-15,5-2 10 16,-3-1 2-16,0-5-2 15,-3-2-1-15,-8-4-6 16,1 1-41-16,-3 3-187 16</inkml:trace>
  <inkml:trace contextRef="#ctx0" brushRef="#br0" timeOffset="5304.92">7413 8703 610 0,'-4'-2'351'16,"1"-1"-75"-16,-7 0-93 15,5 4-36-15,-3 4-52 16,-4-1-19-16,8 4-23 16,-5 0-3-16,7 3-1 15,2-1 1-15,1-2 2 16,6 1 0-16,2-2 3 16,0-3 6-16,4-3 10 15,-4-4 9-15,0-6 13 16,-4 3 4-16,-7-4-18 15,-6 5-18-15,-5 2-37 0,0 3-27 16,0 3 345-16</inkml:trace>
  <inkml:trace contextRef="#ctx0" brushRef="#br0" timeOffset="6546.22">2409 9071 249 0,'-71'4'208'0,"-67"9"-10"16,12-1-61-16,40 4-44 15,25-5-51-15,48-3 11 16,30 0 10-16,74-1 7 16,41 3 8-16,71-7 18 0,48-1 3 15,77-4-13-15,34-4-3 16,65-3-28-16,18 1-7 16,19-7 17-16,-18 2 18 15,-3 5 54-15,-31-2 28 16,-51 3 4-16,-15 3-12 15,-87 6-50-15,-35 3-32 16,-80 9-31-16,-38-1-51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3:22.52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15171 16277 569 0,'-1'-4'308'0,"1"-3"-58"15,0 11-112-15,-5 11-3 16,5 25-14-16,0 8-16 15,0 18-16-15,2 2-12 16,1-8-27-16,1-4-4 0,3-18-16 16,0-11-8-16,4-19 20 15,-3-13 13-15,-4-24 16 16,2-6 8-16,-5-16-5 16,-3-1-12-1,-8-1-13-15,-4 0 1 0,-1 5-13 16,-1 5-1-16,5 16 1 15,2 12-9-15,0 20-12 16,2 11-6-16,7 21-9 16,1 7-1-16,7 9 0 0,5 0 0 15,2-9 1-15,2-7 1 16,5-15 0 0,1-10 1-16,1-16 2 0,-1-15 3 15,-8-17 3 1,-2-6-2-16,-14-15 7 0,-5-3 1 15,-7-7-3-15,-6-2 4 16,0 12-3-16,1 12 2 16,1 19 3-16,-1 15-1 15,7 22-8-15,0 16-6 16,4 26-5-16,9 11 1 16,-2 14 1-16,1-6 0 0,3-11 1 15,3-12 0-15,5-25-1 16,5-9 1-16,2-20 3 15,-1-11 3-15,2-18 2 16,-7-12 1-16,-5-16-2 16,-5-3-1-16,-9-4 3 15,-6 6 0 1,-6 13 0-16,4 12-1 0,-1 23-6 16,4 13-3-16,5 35-1 0,-1 14-1 15,4 33 1-15,-3 8 1 16,3-1 0-16,2-5 1 15,6-29-1 1,6-13-1-16,7-26 1 16,-1-13 0-16,3-17 4 0,-1-14 1 15,-7-20 1-15,-4-11 1 0,-9-15 0 32,-5-3 0-32,-6 1-2 15,1 9-1-15,-2 24-4 0,3 19-3 16,3 30-5-1,3 18-2-15,3 32 1 16,-1 13 3-16,1 21 4 0,2 1 1 0,6-12 1 31,3-14-1-31,9-28 0 0,0-12 0 0,2-23 2 16,0-10 1-16,-4-19 4 16,-8-10 0-1,-10-15 2-15,-9-9-1 16,-12-8 1-16,-2-3-3 15,1 8-3-15,1 10-2 16,8 22-4-16,7 18-5 0,2 26-3 16,5 18 0-16,7 29 1 15,1 11 6-15,10 9 3 16,1-5 0-16,5-10 0 16,6-11 0-16,4-24-3 15,0-12-1-15,3-14 3 16,-4-9 1-16,-13-13 8 15,-2-5 2-15,-18-24 0 16,-5-2 0-16,-17-9-2 16,-1-1 0-16,0 17-4 15,5 8-3-15,11 24-7 16,2 16-3-16,5 26-1 0,-2 12 1 16,4 26 5-16,5 7 3 15,4-3 1-15,2-6 0 16,8-16 0-16,1-8 1 15,4-16-1-15,2-3 1 16,-5-22 2-16,-8-10 3 16,-8-14 1-16,-2-8 1 0,-5-4-2 15,5 2-1-15,-2-3-1 16,-6-1-1-16,1 1-2 16,-3 6-1-16,2 14-5 15,5 15-1-15,-4 22-1 16,1 11 0-16,3 18 5 15,3 0 0-15,3 0 2 16,0-7 0-16,-2-13 1 16,-2-7-1-16,0-16 3 15,0-6-1-15,3-19 2 16,2-4 1-16,-2-11-1 16,5-6 1-16,-10 2-2 15,-2 2 1-15,0 6-1 16,-6 3-1-16,4 11-2 15,-4 6-2-15,2 14-3 0,-2 12-1 16,3 17 0-16,-1 0 3 16,4 7 1-16,2-3 2 15,0-9 0-15,6-3 1 16,-4-14 1-16,-1-8 0 16,8-11 1-16,-3-9-1 15,5-13 2-15,1-3-1 16,-12-7 1-16,-2-3 1 0,-5 5-1 15,1 5-1-15,-3 12-3 16,0 12-1-16,0 23-3 16,-7 9-2-16,5 20 2 15,-6 2 1-15,1-5 3 16,8-2 1 0,-5-21 2-16,3-6-1 15,1-15 0-15,-2-7 0 0,3-14-1 16,1-7 0-16,-2-8 1 15,-5-9 0-15,-13-1 2 16,-8-1 4-16,-11 5-5 16,-1 9 1-16,-1 17-5 15,7 16-6-15,5 24 0 0,7 17-1 16,5 24 2 0,2 5 0-16,8 1 4 15,1-4 1-15,10-20-1 0,3-12 0 16,12-24 1-16,0-15 1 15,10-20 2-15,-1-14 2 0,-5-14 0 32,-1-5 2-32,-17-6 0 0,-6 3 1 15,-12 0-2 1,-10 7 0-16,2 18-3 0,2 13-2 16,5 25-3-16,-2 13-3 15,-5 19-2-15,3 14 0 0,3 17 3 16,4 4 2-1,9-5 1-15,6-9 0 16,13-19 0-16,3-12 0 0,11-23 1 16,-2-12 2-16,-4-24 3 15,3-8 1-15,-5-9 0 16,-8-3 1-16,-1 3 0 16,-8 5-1-16,-12 5 1 15,3 10-3 1,-10 12-2-16,4 12-2 0,-1 19-8 0,2 16 0 15,6 30 0 1,-1 13 1-16,8 18 6 16,-1-2 1-16,6-18 1 0,3-11 0 15,13-26 0-15,0-18 0 0,-1-20 5 16,7-15 0 0,-15-18 3-16,-1-12 0 15,-10-7 0 1,-6-4 0-16,-9 2-2 15,-1 7 1-15,-5 11-4 16,-2 11-2-16,-4 15-4 16,2 15-5-16,2 34-4 15,-3 14 0-15,5 29 3 16,1 10 3-16,6 1 3 0,8-10 2 16,15-21-1-16,6-20 1 15,13-26 0 1,2-10 1-16,-1-27 3 0,3-8 2 15,-12-23 1-15,0-5 0 16,-10-3 1-16,-9 4 0 16,-8 15 0-16,-9 3-1 15,-6 22-4-15,5 13-3 16,-4 25-5-16,-5 19-1 0,-1 29-1 16,-13 8 3-16,2 19 3 15,7-3 1-15,8-15 1 16,10-15-1-16,17-31-1 15,13-13 0-15,13-30 1 16,7-16 2-16,1-29 1 16,-4-9 2-16,-15-5 0 15,-5 9-1-15,-10 22 2 16,-3 13 1-16,-9 21-3 16,-4 14-2-16,-21 20-3 0,-8 20-3 15,-15 27 1-15,-4 10 1 16,12 4 2-16,4-6 1 15,21-19-1-15,7-14-1 16,22-23-1-16,10-20 0 16,17-26 1-16,9-18 2 15,7-26 0-15,-2-4 1 0,-10-2 1 16,-9 10 1-16,-16 21 1 16,-6 15 2-16,-16 20-3 15,-9 14-2 1,-23 34-2-16,-9 15-2 0,-6 31 0 15,-3 1 2-15,11-7 1 16,15-6-1-16,15-31-1 16,11-10-1-16,22-29 0 15,10-18 0-15,20-32 3 16,9-14 0-16,5-20 1 16,-5 4 0-16,-9 17 1 15,-22 9 0-15,-15 31 4 16,-8 17-1-16,-41 24-1 15,-6 23-2-15,-30 20-2 0,-8 0 0 16,14 3 1-16,11-4 0 16,20-27 0-16,12-6 0 15,20-25-4-15,12-19-1 16,21-24-3-16,10-13 1 16,17-15 2-16,-1 6 1 15,4 18 2-15,-10 10-1 16,-20 31 1-16,-15 9 0 15,-27 32 1-15,-16 16 1 0,-22 17 0 16,0 1 0-16,4-10 1 16,5-13 0-16,9-22 2 15,11-7-1 1,15-25-2-16,14-11-2 0,23-23-2 16,2-15-2-16,9-11 2 15,3 2 2-15,1 11 1 16,-5 13 0-16,-10 20 0 15,-15 15 2-15,-24 20 1 16,-16 17 0-16,-19 19 1 16,-8 2-2-16,-2-2 1 15,-2-11-2-15,13-18 2 16,12-5-2-16,21-18-1 16,17-7-3-16,23-18-2 15,7-16-1-15,8-9 1 16,2 1 2-16,-8 8 2 0,1 10 0 15,-13 18 1-15,-12 12 0 16,-19 24 2-16,-14 17 0 16,-21 13 0-16,-4 8-1 15,-13-4 0-15,0-13 1 16,15-13 0 0,10-12 0-16,25-27-4 0,12-9-1 15,21-26-3-15,13-10 0 16,11-10 2-16,0-4 1 0,-9 12 2 15,-7 4 0-15,-6 21 1 16,-8 13 1 0,-7 17 4-16,-10 10 0 0,-30 20 1 15,-5 13-2 1,-17 11-3-16,0 0 0 16,5-8-1-16,4-4 1 15,18-22-1-15,5-3 0 0,16-19-2 16,5-11-3-16,17-12 0 15,10-3-1 1,11-14 3-16,9-1 0 0,-7 2 2 0,-2 1 1 16,-15 20-1-1,-13 8 1-15,-23 27-1 16,-14 14 1-16,-19 23 0 0,-4 2 0 16,3 4 0-1,0-7 1-15,13-12-1 16,4-9 1-16,14-16-1 15,9-13 0-15,12-22 0 16,14-2-3-16,11-20 1 31,-16 21-1-31,1 2 2 0,47-70 0 0,4 4 1 16,-5 2 1-16,-49 60 3 16,-7 15 1-16,-21 26-1 15,-17 13-1-15,-20 25-2 16,-8 4-1-16,-1 7 1 0,6-10 0 15,20-15-1-15,9-5 0 16,17-25-1-16,10-7-1 16,22-22-1-16,6-19 0 15,14-28 2-15,1-6 1 16,1-6 0-16,-5 4 1 16,-8 20 0-16,-9 15 0 15,-12 25 2-15,-11 14-1 0,-28 26-1 16,-7 14 0-16,-18 22-1 15,1 3 0-15,11-6 0 16,5 0 0-16,18-21 0 16,9-9-2-16,14-16-1 15,9-26 0-15,20-29 0 16,7-16 1-16,6-21 2 16,2 2 1-16,-11 15 1 15,-12 11 1-15,-16 30 1 16,-15 17-1-16,-32 27-2 0,-8 20-1 15,-16 24 0-15,1 5 0 16,19 3 0-16,4-9 0 16,11-25 1-16,10-7-1 15,9-26 0-15,8-11-1 16,19-26-1-16,8-12 2 16,9-32 0-16,1-3 1 0,-5-1 2 15,-8 7 0 1,-10 24 0-16,-9 9 2 15,-11 24-2-15,-8 15 1 16,-17 27-3-16,-5 13 0 16,-3 19-1-16,5 0 0 0,10 1 0 15,2-9 1-15,13-14-1 16,4-10-1-16,10-26-1 16,10-11-1-16,6-37 3 15,5-15 1-15,7-16 2 16,0-2-1-16,-7 11 2 15,-4 7-1-15,-12 19 1 0,-7 4 1 16,-9 22-1 0,-8 14-2-16,-16 19-2 0,-3 13 0 15,-4 15-3-15,-1 4 3 16,9 6-1-16,8 0 1 16,12-15 0-16,3-12-3 15,15-27-1-15,4-18 1 0,12-31 0 16,7-10 2-16,-1-12 2 15,1 9 1-15,-14 9 2 32,-6 6 1-32,-12 19 0 0,-7-1 0 15,-11 24-5-15,-5 12-2 16,-8 17-3-16,1 16 1 0,2 6 1 31,-1 2 1-31,13 1 2 16,2-9-1-16,12-16-2 0,5-13 1 15,11-29-1-15,8-16 2 16,4-25 2-16,6-5 1 16,-8 1 2-16,-4 5 0 15,-9 17 1-15,-7 3 1 16,-10 12-1-16,-5 11-1 16,-12 16-3-16,-1 14-1 0,-5 25-3 15,0-3 1-15,7 6 1 16,-2-4 1-16,5-22 0 15,13-2-3-15,2-26 0 16,16-14-1-16,18-14 0 16,0-17 4-16,5-6 0 15,-4 5 3-15,-17 5 0 16,-7 15 1-16,-11 19 0 16,-10 11-3-16,-14 26-1 15,-2 18-2-15,-5 11-1 16,3 4 2-16,13-9 1 15,3-12-1-15,14-12-4 0,5-6 1 16,15-25 0-16,6-13 2 16,12-12 3-16,-2-14 1 15,-3 5 2-15,-3 6 1 16,-21 6 2-16,-8 14 0 16,-20 17-4-16,-6 15-1 15,-12 21-2-15,1 8-1 0,2-1 1 16,9-8 0-16,15-15-2 15,3-11 0 1,15-8 0-16,1-5 1 0,7-12 1 16,2-5 2-16,-1-7-1 15,2 3 2-15,-12 5-1 16,-2 6 0-16,-3 12 16 16,-1 2-55-16,10 6-169 15</inkml:trace>
  <inkml:trace contextRef="#ctx0" brushRef="#br0" timeOffset="1120.41">14032 16213 675 0,'6'-8'268'0,"13"-18"-160"15,10-5-44-15,9-15 13 16,4 2 13-16,-3 10 23 0,-8 5 0 16,-10 22-27-16,-6 7-12 15,-15 13-6-15,-7 7-2 16,-8 9 13-16,-4 1 2 15,-6-3-11-15,1-2-3 16,-2-4-10 0,-2-6-4-16,8-6-11 0,6-2-6 15,4-12-12 1,9-3-6-16,8-12-10 0,-1-13-5 16,18 1-3-16,-3-7 0 0,4 2 3 31,-1 6 1-31,-11 5 11 15,-5 10 11-15,-5 17 14 0,-6 6 0 16,-11 13-4 0,1 3-9-16,-8 3-11 0,1 3-2 15,7-9-4-15,1-2-3 16,16-18-1-16,7-5-1 16,17-15-2-16,7-8 1 15,5-9-2-15,3-5-53 16</inkml:trace>
  <inkml:trace contextRef="#ctx0" brushRef="#br1" timeOffset="7973.98">14433 16164 407 0,'-15'3'256'0,"-13"-3"-10"15,2 7-116-15,3 2-36 16,0 1-45-16,7 7-20 0,6 1-23 16,6-1-6-16,8-1-8 15,7-1 1-15,5-3 2 16,1-2 5-16,5-4 6 16,0-5 4-16,-5-2 7 15,-3-4 28-15,-10-2 28 16,-6 3 11-16,-9 1 5 15,-6 3-25-15,-6 4-27 16,-3 5-15-16,2 3-18 16,3 4-7-16,9 5-12 15,4 3-3-15,9 6-1 16,3 0 3-16,9-6 4 16,3-3 4-16,8-11 6 15,4-9 2-15,7-9 7 16,-2-8 1-16,-3-13 4 0,-3-3 2 15,-8-3 0-15,-3 0-1 16,-7 3 13-16,0 5 5 16,-6 9 12-16,-1 8 0 15,2 8-25-15,-2 5-11 16,6 9-18-16,0 3-3 16,-1 9 7-16,6 0 2 0,-2 2 5 15,2-1 1-15,4-8 2 16,-5-2 0-16,-2-10 3 15,-3-6 1-15,1-5 16 16,-1-6 5-16,0-2 2 16,-1 0-1-16,2-5-13 15,-4-2-3-15,8-2-46 16,4 1-79 0</inkml:trace>
  <inkml:trace contextRef="#ctx0" brushRef="#br1" timeOffset="8545.81">14878 16254 544 0,'-6'-2'296'0,"-4"0"-59"0,-2 2-70 0,1 8-81 32,2 4-31-32,2 3-43 15,1 4-13-15,7 4-12 16,6 1 0-16,7 3 2 0,3-3 4 15,4-6 6-15,1-5 3 16,0-12 5-16,1-2 3 0,-2-12 5 16,-4-4 2-16,-4-5 23 15,-4-1 6 1,-5 1 16-16,-2 0 7 0,-2 8-6 16,-4 3 2-1,-1 10-23-15,-1 4-13 16,-3 11-27-16,6 2-12 15,4 4-3-15,5-1 2 16,8-1 5-16,3 0 2 16,5-8 2-16,0 0 0 15,0-8 3-15,0-3 11 0,-6-7 16 16,-1-4 7-16,-3-4 15 16,-6-1-3-16,0 0-3 15,-1-2-4-15,-5 2-13 16,3 2-5-16,-6 0-26 15,-1 0-44-15,0 3-125 16,-6 0-122-16</inkml:trace>
  <inkml:trace contextRef="#ctx0" brushRef="#br1" timeOffset="8669.94">15037 16064 725 0,'-6'-11'428'0,"-5"-13"-74"15,3 9-128-15,4 7-41 16,3 7-100-16,1 7-38 15,11 17-42-15,-1 8-52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53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6:48:39.8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3T06:48:49.610"/>
    </inkml:context>
  </inkml:definitions>
  <inkml:trace contextRef="#ctx0" brushRef="#br0">2010 8537 933 0,'0'0'424'0,"-6"7"-169"16,-8 4-97-16,-12 23-59 15,-8 12-3-15,-7 25-18 16,5 15-14-16,4 7-15 15,5-3-17-15,13-24-18 0,3-15-3 16,11-27-4 0,3-10 3-16,10-19 9 0,-1-11 2 15,1-19 2-15,6-10-3 16,-2-19-5 0,-1-10-3-16,-3-13-1 15,-5 0-2-15,-1 11-4 16,0 10-1-16,1 28-4 0,-1 11-4 15,0 22-6-15,3 10-1 0,6 23 0 16,3 10 3 0,5 21 8-1,-1 4 2-15,0 11 4 0,-2 6 1 16,-2-12-1 0,1-3 1-16,-4-18-2 15,-2-12-1-15,-5-10 30 0,-1-9-109 0,-4-14-184 16</inkml:trace>
  <inkml:trace contextRef="#ctx0" brushRef="#br0" timeOffset="410.67">1861 8900 753 0,'-6'0'382'0,"-4"-2"-128"16,9 2-98-16,12 6-101 15,14-1-27-15,16 3-18 16,10-2-2-16,8-3-2 15,-4-3 0-15,-10 0 0 16,-11-3-2-16,-13 1-5 16,-5-2-1-16,-8 0 0 15,-2 4 1-15,-1 4 3 0,-4 7 3 16,6 8 5 0,0 3 5-16,0 1 15 15,3 2 1-15,-3-6 2 0,-1-4-4 16,-2-7-11-1,0-5 2-15,-2-7 3 16,0-3-1-16,-2 6-3 0,2-7-6 0,3-23-8 31,5-28-4-31,6 29-2 16,3 7-3-16,14 10 0 0,9 3 1 16,-7 10 0-16,-4 7 2 15,-8 10 1-15,-6 5 1 16,-9 7 0-16,-2 1-1 15,-2 0 0-15,-3 0-60 16,3-3-195-16,7-1-227 16</inkml:trace>
  <inkml:trace contextRef="#ctx0" brushRef="#br0" timeOffset="654.09">2778 9049 393 0,'1'-4'268'0,"1"-7"4"16,-1-1-37-16,-1 3-62 15,0-7-21-15,0-2-19 16,-6-1-9-16,-6 1-36 16,-4 2-18-16,-10 7-24 15,1 8-9-15,3 6-12 16,-1 6-4-16,9 10-17 16,1 1-4-16,10 5-1 15,4 0-1-15,15-4 1 16,8-1 1-16,11-11 5 15,1-11 1-15,-3-12 4 16,-3-2 0-16,-8-8 30 0,-6 3-105 16</inkml:trace>
  <inkml:trace contextRef="#ctx0" brushRef="#br0" timeOffset="1254.25">3364 8939 509 0,'3'-3'364'16,"-1"-5"8"-16,0 9-200 16,-1 8-54-1,-1 7-53-15,0 9-2 16,-1 1-1-16,-2 1-5 0,2-8-22 16,-2-5-11-16,3-8-5 15,-1-7-1 1,1-11-1-16,3-8-3 15,5-8-8-15,7-1-5 16,5-3-2-16,5 2-1 0,3 3-2 0,-2 7 3 16,-2 14 1-1,-3 9 1-15,-4 13 9 16,-3 7 5-16,-7 8 5 0,-1 3 0 16,-4 3-5-16,1-6-4 15,1-5-48 1,6-4-120-16</inkml:trace>
  <inkml:trace contextRef="#ctx0" brushRef="#br0" timeOffset="1594.13">3782 9014 865 0,'-1'-1'387'16,"3"-1"-203"-16,4 4-58 15,-6-2-62 1,7 2-6-16,20 7 8 0,32 7 4 16,-34-16-4-16,0-2-7 15,-6-8-7-15,-6-4-4 16,-6-6-11-16,-4-4-5 16,-8-4-13-16,-2-1-5 15,-11 0-9-15,-2 5-4 16,-7 11-4-16,-3 11-3 0,4 16-3 15,-1 11 1-15,6 17 3 16,2 2 1-16,11 6 4 16,6-3 2-16,13-3 2 15,7 0 0-15,6-5-1 16,3-5-1-16,0-13-21 16,0-7-89-16</inkml:trace>
  <inkml:trace contextRef="#ctx0" brushRef="#br0" timeOffset="1867.83">4276 8924 713 0,'-10'-9'374'16,"-15"-8"-89"-16,-3 4-52 15,-6 9-70-15,-1 5-37 16,2 7-56-16,5 4-27 16,14 8-31-16,7 2-5 0,13 0-5 15,7-3 0-15,8-6 2 16,3-1 0 0,2-7 0-16,-3-2 21 15,-6-3-176-15,-2 0-117 0</inkml:trace>
  <inkml:trace contextRef="#ctx0" brushRef="#br0" timeOffset="2113.55">4347 8909 878 0,'10'2'398'0,"12"3"-169"16,-1 6-38-16,-7 2-44 16,1 5-6-16,-14-1-25 0,-1-2-24 15,-4-1-39-15,-3-5-16 16,5-4-18-1,2-5-6-15,0-11-6 16,6-1-3-16,2-9-6 16,4 2-2-16,5 3-2 15,-4 1 1-15,4 13 0 16,-8 1 1-16,0 12 1 16,3 4 1-16,-8 8-2 15,1 1-1-15,-4-3-119 0,-2 4-100 16</inkml:trace>
  <inkml:trace contextRef="#ctx0" brushRef="#br0" timeOffset="2439.53">4612 8824 1229 0,'4'-6'509'0,"9"4"-315"15,3 8-62 1,4 21-74-16,5 14-15 0,4 12-11 15,0 2-5-15,-5-1-6 16,-10-2-2-16,-15-5-5 16,-8-3 0-16,-16-5-4 15,-4-3-1-15,-4-7-1 16,-2-6-4-16,8-13-53 16,4-7-26-16,11-18-22 15,12-12-7-15,12-14 51 16,6-9 22-16,5-3 22 0,0 1 7 0,11-1 2 31,1 0 2-31,12 5 7 0,-2 4 1 0,-7 13-2 16,-6 9 34-16,-8 13-293 31</inkml:trace>
  <inkml:trace contextRef="#ctx0" brushRef="#br0" timeOffset="2611.59">5073 8988 1172 0,'0'2'618'0,"2"3"-179"16,-1-2-219-16,-1-3-65 0,0 0-95 16,0 0-27-16,0 0-102 15,0-1-177-15</inkml:trace>
  <inkml:trace contextRef="#ctx0" brushRef="#br0" timeOffset="3604.54">5644 8732 572 0,'-15'-6'311'0,"-12"-5"-75"16,-5 4-66-1,1 2-30-15,2 5-56 16,5 6-31-16,11 5-42 0,6 3-9 0,9 2-4 15,10 2 0-15,9-2 2 16,2-2 0-16,4-3 3 16,-1-5 2-1,-9-4 1-15,-4 0 1 16,-17 0 0-16,-4 3-1 16,-14 5-3-16,-1 1-1 0,1 3-1 15,2 2-1-15,6-1 0 16,3 1-1-1,9 3-1-15,2-6 0 16,12 0 2-16,4 0 2 16,9-11 3-16,2 3 2 0,8-6 3 15,0-3-2-15,0-2 0 0,1-1-2 16,-6-1-1 0,-2-2 0-16,-6 1-1 15,-5 2 0-15,-8 3-2 16,-2 3 0-16,1 5-1 15,-1 3 0-15,4 0 0 16,0-3-1-16,3-5 1 0,2-4 0 16,2-6 2-1,-2 1 2-15,-1-5 1 16,-5-6 1-16,-5-5 3 16,-5 0 0-16,-14 5-1 0,3 4-4 15,-8 11-6 1,-3 6-2-16,-2 14 2 15,-9 6 0-15,6 12 1 16,3 6 0-16,5 2 0 16,6 4 0-16,8-1 4 0,2-3 2 15,7-1 7-15,3-2 2 16,5-5-2-16,1-5-1 16,3-6-2-16,3-5-62 15</inkml:trace>
  <inkml:trace contextRef="#ctx0" brushRef="#br0" timeOffset="4112.46">6066 8809 949 0,'-6'-1'437'16,"-9"-1"-210"-16,2 11-111 15,3 9-39-15,2 13-52 16,8 6-9-16,3 2-7 16,9-4-1-16,7-11-2 15,5-5 2-15,6-15 3 16,2-5 2-16,-6-9 3 16,-1-5 0-16,-5-6-1 15,-5 0-1-15,-5 1-4 0,-4-2-1 16,-3 10-2-16,-2 3-3 15,-1 7-4-15,0 5-2 16,1 9-2-16,0 3 1 16,7 4 2-16,2-2 0 15,9-3 1-15,5-1 2 16,3-4 10-16,-1-4 16 16,-3-5 18-16,-2-1 4 15,-6-10-3-15,-6-1-15 16,-3-8-17-16,-3-4-41 0,-3-8-162 15,0-5-121-15,-9-6-196 16,-2-3 47-16,-7 1 286 16,2 3 183-16,-2 11 315 15,-1 6 33-15,3 10-77 16,0 5-54-16,9 8-121 16,5 5-42-16,6 6-95 15,8 6-114-15</inkml:trace>
  <inkml:trace contextRef="#ctx0" brushRef="#br0" timeOffset="4644.91">6493 8807 929 0,'6'-5'363'16,"17"-3"-249"-16,12 1-39 15,7 1-37-15,7 5-10 16,-8-3-13-16,-6-1-3 16,-12 2 2-16,-10-3 2 15,-15 3-3-15,-6 3-2 0,-11 4-6 16,-1 4-5-16,-2 9-1 16,4 5-1-16,6 8 1 15,7 2 1-15,1 3 1 16,10-4 1-16,9-9 3 15,2-5 2-15,11-11 3 16,-4-4 2-16,-2-10 3 16,1-4-1-16,-2-10-2 15,-3-5-2-15,-1 4-5 16,-2 2-2-16,-4 10-3 16,0 6-3-16,-4 11 3 0,-6 9 9 15,-1 8 23-15,0 5 7 16,-1-4 4-16,1-2-6 15,4-8-20 1,-3-6-4-16,6-8-2 16,3-6 0-16,1-11 0 15,5-4-2-15,1-7-4 16,3 2-1-16,1 4-1 16,3 2-2-16,-3 13 1 15,0 7 0-15,-9 14 2 0,-3 8 1 16,-6 10-1-16,0 3 0 0,-2-3-44 15,3-2-111-15</inkml:trace>
  <inkml:trace contextRef="#ctx0" brushRef="#br0" timeOffset="4875.42">7243 8727 1159 0,'-1'-1'496'16,"-1"1"-268"-16,1 20-113 16,1 13-35-16,6 27-25 0,2 7-4 15,5 6-15 1,-1-2-4-16,-1-9-9 16,-3-2-5-16,-2-8-9 15,1-8-1-15,-2-15-51 16,0-11-160-16</inkml:trace>
  <inkml:trace contextRef="#ctx0" brushRef="#br0" timeOffset="5029.83">7323 9009 1016 0,'8'-6'412'0,"6"-3"-251"16,10 3-108-16,3 3-23 15,8 2-18-15,1 1-46 0,3-4-221 16</inkml:trace>
  <inkml:trace contextRef="#ctx0" brushRef="#br0" timeOffset="5285.16">7796 8839 914 0,'1'-1'413'0,"0"1"-187"15,-2 1-51-15,0-1-61 16,0 0-24-16,-16 20-36 15,-38 34-12-15,20-30-19 16,-2-2-6-16,1-9-6 16,4-8-2-16,8-8-3 15,3-7-3-15,7-8-3 16,4 3 0-16,10-1-1 16,4 1-1-16,12 8-2 15,7 4 1-15,-2 10 3 16,10 7 1-16,3 7 3 15,-3 2 0-15,3 2-1 16,-8-2-2-16,-5-4-112 0</inkml:trace>
  <inkml:trace contextRef="#ctx0" brushRef="#br0" timeOffset="5464.26">8087 9021 675 0,'5'3'440'0,"1"2"20"0,-2 10-210 16,-1 6-35-1,-6 0-77-15,-4 1-40 0,-5-4-64 16,-5-5 2-16,-2-1-211 16</inkml:trace>
  <inkml:trace contextRef="#ctx0" brushRef="#br0" timeOffset="6661.78">2003 10220 653 0,'0'-6'339'0,"0"-2"-92"15,3 5-45-15,-11 10-80 16,-1 10-36-16,-11 20-45 16,-7 10-9-16,-3 13-8 0,3 0-4 15,8-7-10-15,4-12-1 16,11-21-1-16,3-9 2 15,8-14 3-15,3-4 0 16,9-21 1-16,4-14-2 16,1-24-2-16,-3-7 0 15,-7-2-2-15,-4 3-1 16,-5 13-2-16,3 11 0 16,0 19 0-16,-2 8 0 15,0 21-7-15,0 4-2 16,5 14-1-16,5 10-1 0,6 13 5 15,6 7 0-15,13 6 1 16,4 4 0-16,3 0 0 16,-4-2 1-16,-8-12 0 15,-9-6 1-15,-16-13 0 16,-10-4 1-16,-23-7 0 16,-14-4 2-16,-19-8 2 15,-8-3 0-15,-8-2 0 0,4-2-2 16,13-3-13-1,9 3-16-15,21 4-72 16,8-2-52-16,17 10-159 16</inkml:trace>
  <inkml:trace contextRef="#ctx0" brushRef="#br0" timeOffset="6926.9">2443 10365 602 0,'8'-3'353'0,"17"2"-34"15,2 7-139-15,4 17-99 16,4 8-18-16,-10 6-20 15,1 0-10-15,-4 1-15 16,-3-6-5-16,3-6-86 16,-3-6-140-16</inkml:trace>
  <inkml:trace contextRef="#ctx0" brushRef="#br0" timeOffset="7090.3">2793 10337 976 0,'-12'0'463'16,"-11"3"-196"-16,-4 14-129 16,-5 8-40-16,-7 9-52 0,0 7-11 0,2-5-21 31,2 0-8-31,9-5-68 16,5-2-87-16</inkml:trace>
  <inkml:trace contextRef="#ctx0" brushRef="#br0" timeOffset="7510.42">2304 10161 740 0,'-3'-5'322'0,"10"0"-167"16,10 0-61-16,24 5-51 16,16 3 6-16,8 1-3 15,3 2-4-15,-8-2-15 16,-7 1-11-16,-14-2-7 0,-7-1-2 15,-20-1-49-15,-8-3-33 16,-9-5-47-16,-3-4-10 16,-5-5 49-1,2-1 33-15,3 3 56 0,2 3 14 16,6 5 37-16,1 7 4 16,6 11 7-16,-1-1 4 15,2 10-27-15,-2-2-5 0,-6 2-16 16,1 0 9-1</inkml:trace>
  <inkml:trace contextRef="#ctx0" brushRef="#br0" timeOffset="7964.15">2864 10664 701 0,'-1'0'386'0,"1"0"-33"16,-4 13-259-1,-1 6-41-15,0 8-25 16,-5-1-3-16,2-1-8 0,3-4-5 16,3-10 0-16,2-5 2 15,4-13 0-15,2-7 1 16,1-14-4-16,5-2-2 16,0-4 0-16,0-2-1 15,2 7 0-15,-2 0 0 16,0 13 0-16,3 8 1 15,-6 10 1-15,3 12 1 16,-1 10-2-16,2 6-1 16,3 12-1-16,-2-2 0 0,1 2-2 15,-7-7 1-15,-1-8 11 16,0-4-91-16,-4-16-269 16</inkml:trace>
  <inkml:trace contextRef="#ctx0" brushRef="#br0" timeOffset="8109.45">2915 10772 707 0,'0'-2'389'0,"0"-1"-85"16,7-2-142-16,12 2-116 16,9 1-28-16,8 4-85 15,-1 0-210-15</inkml:trace>
  <inkml:trace contextRef="#ctx0" brushRef="#br0" timeOffset="8483.07">3121 10739 673 0,'-3'-3'319'0,"3"-1"-121"16,7 1-48-16,18 4-54 16,6 1-22-16,9 2-32 15,1 0-10-15,-5-4-15 16,-4 0-4-16,-9-3-2 16,-5-3 0-16,-10-2 1 15,-3-1-2-15,-8-4-6 16,-2 3-3-16,0 3-7 15,2 2-5-15,4 5-3 16,4 0 1-16,-5 0 3 16,0 0 6-16,8 1 6 0,2 14 3 15,22 30 18 1,-32-29 10-16,-5-4 4 16,-6-1-2-16,3-6-96 15,-2-4-331-15</inkml:trace>
  <inkml:trace contextRef="#ctx0" brushRef="#br0" timeOffset="8801.48">3514 10639 858 0,'0'-7'421'16,"0"-6"-166"-16,4 12-124 15,2 3-42-15,-1 13-53 16,3 6-10-16,-1 8-4 15,1 7 0-15,-8 0-2 16,0 1-2-16,5-6-7 16,-3-9-3-16,10-9-212 15</inkml:trace>
  <inkml:trace contextRef="#ctx0" brushRef="#br0" timeOffset="9053.53">3578 10633 571 0,'4'-8'358'15,"14"-5"-38"-15,-1 6-83 16,5 8-108-16,2 5-50 16,-3 8-43-16,-4 1-10 15,-13 6-8-15,-4 3-3 16,-13-3-4-16,0-3-1 16,5-6-16-16,6-3-36 15,13-10-33-15,5 0-3 16,6-2 8-16,-6 2 32 0,1 6 32 15,-2 3 6-15,-15 8 22 16,-4 2 8-16,-15 3 5 16,-9-2-1-16,7-9-428 15</inkml:trace>
  <inkml:trace contextRef="#ctx0" brushRef="#br0" timeOffset="9366.74">3990 10379 913 0,'11'-2'396'15,"8"-4"-197"1,22 4-110-16,5 2-28 0,10 0-27 16,2 3-13-16,-12 0-32 15,-7-1-96-15</inkml:trace>
  <inkml:trace contextRef="#ctx0" brushRef="#br0" timeOffset="9562.39">4011 10491 850 0,'6'0'396'16,"11"1"-120"-1,11 0-61-15,19 3-58 16,-1-1-22-16,15 4-70 16,-5-2-26-16,-14-1 12 15,-2 2-124-15</inkml:trace>
  <inkml:trace contextRef="#ctx1" brushRef="#br0">11490 19044 0</inkml:trace>
  <inkml:trace contextRef="#ctx0" brushRef="#br0" timeOffset="10179.66">4923 9958 832 0,'-9'-1'387'0,"-10"0"-173"0,-13 17-89 16,-4 15-24-16,-6 24-43 15,4 9-19-15,17 27-12 16,9 6-5-16,19-2-7 15,11-11-4-15,14-25-3 16,13-14-1-16,11-27-3 16,3-5-55-16,6-14-164 15</inkml:trace>
  <inkml:trace contextRef="#ctx0" brushRef="#br0" timeOffset="10374.54">4982 10361 1058 0,'0'0'420'16,"6"0"-283"-16,9 4-54 16,17 3-54-16,11-1-6 15,14-1-8-15,5-2-6 16,4-2-115-16</inkml:trace>
  <inkml:trace contextRef="#ctx0" brushRef="#br0" timeOffset="10726.56">5449 10225 942 0,'2'-14'389'0,"7"-15"-217"16,5 5-52-16,15 8-33 15,4 5-7-15,9 14-23 16,-1 6-13-16,-9 14-26 0,-9 5-3 16,-27 11-1-1,-12 5 1-15,-20 5-1 16,-6 3 0-16,-2-7-4 15,5-7 0-15,13-16 0 16,5-6 0-16,18-12-5 16,3-2-1-16,10 0-4 0,7-1 0 0,14 4 1 15,4-2-1 1,8 1 1-16,2 1 0 16,-2-1-105-16,-1 4-404 15</inkml:trace>
  <inkml:trace contextRef="#ctx0" brushRef="#br0" timeOffset="11153.6">5969 10341 839 0,'10'6'357'16,"13"9"-195"-16,0 8-45 16,-4 5-44-16,-7-1-17 15,-12-1-15-15,-1-6-4 16,-7-7-1-16,0-4-4 16,0-9-10-16,3-3-6 15,5-12-10 1,0-3-6-16,14-4-9 15,5 1 0-15,9 4 3 0,7 5 3 0,0 4 6 16,-2 6 1 0,-6 6 1-16,-5 4 1 15,-9 4 2-15,-3 2 1 16,-9 1 9-16,-2 2 7 0,-9 3 7 16,-1-2 3-1,0-3-7-15,2-3-6 16,6-7-13-16,3-1-4 15,4-2-45-15,2-4-57 16,-6 1-396-16</inkml:trace>
  <inkml:trace contextRef="#ctx0" brushRef="#br0" timeOffset="11632.44">6264 10499 580 0,'-2'-1'338'0,"-3"-4"-33"0,7-2-165 15,5-4-37-15,9-4-47 16,5-3-21-16,7 0-6 0,1 2 16 16,1 11 15-1,-3 5 8-15,-5 7 6 16,-2 13-7-16,-10 2-2 16,-5 2-6-16,-1 4-17 15,-5-7-13-15,-1-4-18 16,2-1 16-16,1-7-225 15</inkml:trace>
  <inkml:trace contextRef="#ctx0" brushRef="#br0" timeOffset="12181.44">6535 10067 779 0,'25'11'356'16,"14"4"-139"-16,12 22-123 15,1 6-20 1,-13 15-12-16,-11 8-4 15,-28 7-1-15,-11 0-1 16,-13-12-7-16,0-10-6 0,7-22-22 16,-4-9-74-1</inkml:trace>
  <inkml:trace contextRef="#ctx0" brushRef="#br0" timeOffset="12515.77">7258 10312 945 0,'1'4'423'16,"0"4"-166"0,-2 17-144-1,-3 11-25-15,-3 9 3 0,-2 3-5 0,6-1-39 16,3-9-14 0,12-11-20-16,11-7-4 15,2-13-2-15,0-4 0 16,-5-3-1-16,-5-4-65 0,0 4-193 15</inkml:trace>
  <inkml:trace contextRef="#ctx0" brushRef="#br0" timeOffset="12705.43">7148 10188 1074 0,'8'-5'419'16,"5"0"-295"-16,6 1-63 15,0 4-74-15,-1 4-138 16</inkml:trace>
  <inkml:trace contextRef="#ctx0" brushRef="#br0" timeOffset="13072.47">7052 9991 914 0,'15'4'351'0,"23"2"-233"16,13 5-17 0,18-5-20-16,2 4-9 0,-2 1-34 15,-7-3-14-15,-16-2-15 0,-4-5-3 16,-18-3-3-16,-9-9 0 16,-9-1 1-16,-4-4 0 15,-2-4-2 1,0 4-2-16,3 6 1 15,3 6 0-15,5 10 3 16,1 5 1-16,-2 12 5 16,1 2 5-16,-5 5 17 15,-5-2 2-15,1-6-1 16,-2 0-6-16,-1-8 178 0</inkml:trace>
  <inkml:trace contextRef="#ctx0" brushRef="#br0" timeOffset="13778.23">8341 10342 712 0,'0'-2'337'0,"7"-4"-125"0,12 2-69 16,29-1-74-16,13-1-17 15,21 5-30-15,7 1-9 16,-12 5-8-16,-5 4-2 15,-23 1-29-15,-10 0-78 16</inkml:trace>
  <inkml:trace contextRef="#ctx0" brushRef="#br0" timeOffset="14217.29">8396 10463 627 0,'-2'-1'286'0,"6"0"-132"16,7 1-18 0,18-1-39-16,13 1-10 15,15 3-17-15,6 0-20 16,0 1-22-16,-1 0-9 0,-8-3-8 15,-6-1-4-15,-8-8-2 16,-7-1-1-16,-11-9-4 16,-1-1-20-16,-15-5-19 15,-6-2 0-15,-7 2 5 16,-6 0 24-16,-2 5 26 16,5 4 6-16,3 5 5 15,6 8-2-15,3 2-5 16,5 5-2-16,10 8 0 15,3 2 4-15,9 6 6 0,-3 2 7 16,-6 0 12 0,-5 0 6-16,-15 0 9 15,-8-1-3-15,-14-4-13 16,-6 1-8-16,1-4-22 16,2 0 5-16,7-2-138 15</inkml:trace>
  <inkml:trace contextRef="#ctx0" brushRef="#br0" timeOffset="15345.13">9515 10331 390 0,'3'-9'230'0,"9"-11"-15"0,4-2-35 15,8-1-31-15,6 3-3 16,3 7-32 0,1 7-21-16,0 13-48 0,-7 8-20 15,-12 19-11-15,-9 9-1 16,-12 14 0-16,-3-2-1 15,7-6-2-15,3-7 0 16,10-20 0-16,9 0 1 16,1-17 4-16,-1-7 4 0,5-13-1 15,0-9 0-15,4-12-3 16,1-5-3-16,-4-10-3 16,-5-3 0-16,-7 3-3 15,-4 4 0-15,-6 18 3 16,-4 9 6-16,-4 20 5 15,-1 6 1-15,-2 18-1 16,4 9-5-16,7 15 0 16,5 5 10-16,13 0 14 15,0-4 3-15,4-18-2 16,1-8-9-16,-6-16-17 16,-2-6-28-16</inkml:trace>
  <inkml:trace contextRef="#ctx0" brushRef="#br0" timeOffset="16662.66">10369 10599 884 0,'-8'4'372'16,"-7"6"-218"-16,1 8-51 0,-12 2-46 15,-1 1-21-15,-6-2-17 16,-2-2-5-1,6-9-1-15,3-7-2 0,12-11-8 16,6-10-3 0,14-5-15-16,9 1-2 15,7 0 4-15,1 6 4 0,0 9 6 16,-2 4 1 0,-5 9 4-16,-4 5 3 0,0 8 4 15,-3 5 1 1,2 3-2-16,0 0 0 0,3-5-4 15,2-5-1-15,4-5 58 0,0-5-148 16</inkml:trace>
  <inkml:trace contextRef="#ctx0" brushRef="#br0" timeOffset="16855.64">10434 10632 380 0,'1'-5'274'15,"1"-4"39"1,2 5-81-16,-2 7-93 0,3 5-26 0,2 8-40 31,-1 0-10-31,5-1-6 16,0-2 1-16,2-7 13 15,1-6 13-15,0-7 3 16,-3-5-8-16,2-3-30 16,-4 1-20-16,-2 4-19 0,0 1-75 15</inkml:trace>
  <inkml:trace contextRef="#ctx0" brushRef="#br0" timeOffset="17334.27">10735 10686 265 0,'0'-1'108'0,"2"1"-65"16,4 1-25-16,-6-1-4 15,0 0 18-15,0 0 48 16,2 0 29-16,3 0 55 16,0 0 5-16,4-1-11 15,-1-2-9-15,23-16-37 16,-28 10-14-16,-4-1-27 16,-7 1-16-16,-10 2-30 15,-4 4-9-15,0 7-16 16,1 5-5-16,9 8-3 15,4-1 0-15,5 0 4 16,3 0 2-16,9-4 1 16,4-6 1-16,-2-6 3 15,2-5 0-15,0-3 2 0,2 0 0 16,0 1-1-16,0 5 1 16,-6 6 9-16,-6 5 9 15,2 14 16-15,0 5 4 16,4 15-6-16,-5 7-8 15,-4 2-15-15,-11-3-3 16,-5-13 2-16,-4-11 4 16,-2-15 7-16,-2-9 2 0,-4-16-4 15,2-9-14 1,0-18-88-16,7-3-84 0</inkml:trace>
  <inkml:trace contextRef="#ctx0" brushRef="#br0" timeOffset="18072.04">10263 9918 344 0,'2'0'148'16,"-2"2"-77"0,4 0-36-16,-5-2-36 15,0 0-7-15,-1 0-5 16,1 0-1-16,0 0 9 15,0 0 5-15,0 0 16 16,0 0 16-16,0 0 38 16,1-2 15-16,0 1 25 15,0 0 2-15,0 0-16 16,0 0-9-16,0 0-25 0,-2 1-11 16,0 11-21-1,-11 51-5-15,2-27-9 16,-2 0-3-16,1-8-4 15,1-1-1-15,8-13 0 16,0-7 2-16,8-6 4 16,3-8 3-16,5-9 0 15,2-4-1-15,-3-10-5 0,1-2-3 16,-3-3-3-16,2-2 0 0,-2 1-4 0,-4 1 0 16,2 14-1-16,-3 10 0 31,-5 15 5-31,0 13 3 15,1 20 2-15,1 5-1 16,8 10-4-16,6 0-2 16,1-7-2-16,5-1 1 15,0-11 2-15,0-7-57 0,-7-10-177 16</inkml:trace>
  <inkml:trace contextRef="#ctx0" brushRef="#br0" timeOffset="18223.66">10234 10093 611 0,'4'0'307'0,"10"0"-83"16,3 0-126-16,12 2-66 16,8-2-17-16,9 0-126 0</inkml:trace>
  <inkml:trace contextRef="#ctx0" brushRef="#br0" timeOffset="18540.88">10453 10047 475 0,'0'-2'291'0,"-1"0"-3"15,15 2-183-15,8-3-29 16,17 6-33-16,10-2-5 0,0 2-18 16,-3 2-6-16,-16-6-3 15,-7 0 2-15,-10-5 5 16,-7-5 1-16,-4 2-2 16,2-1-3-16,-4-1-9 15,0 6 4-15,4 6 10 16,-4 3 10-16,4 10 12 15,-4-2-5-15,-3 4-11 16,3 2-10-16,-3-6-7 0,3-1-86 16</inkml:trace>
  <inkml:trace contextRef="#ctx0" brushRef="#br0" timeOffset="18732.72">10858 9845 881 0,'1'-1'392'0,"4"5"-199"16,3 8-60-16,1 18-76 15,3 5-5 1,-2 4-9-16,2-1-11 16,-4-10-21-16,-4-3-33 15,-4-10-210-15</inkml:trace>
  <inkml:trace contextRef="#ctx0" brushRef="#br0" timeOffset="19012.24">10844 9865 704 0,'15'-10'378'0,"13"-8"-131"0,3 14-91 32,-1 7-35-32,-2 15-70 0,-6 1-10 15,-16 5-11 1,-6 1-5-16,-13-5-7 15,-4 2-3-15,5-7-7 16,5-6-5-16,16-7-9 16,10-7-4-16,12 0-2 15,3 3 3-15,3 6 6 16,-1 5 3-16,-8 7 0 16,-10 0 2-16,-19 1 7 0,-12 5 4 0,-19-6 5 31,-5 1 0-31,2-7-16 15,7-4-74-15</inkml:trace>
  <inkml:trace contextRef="#ctx0" brushRef="#br0" timeOffset="19312.32">11319 10359 749 0,'20'-2'381'15,"11"0"-126"-15,9 2-117 0,11 5-44 16,-1 0-51-16,-4 0-14 16,-4 0 1-16,-8-3-115 15</inkml:trace>
  <inkml:trace contextRef="#ctx0" brushRef="#br0" timeOffset="19507.54">11362 10486 883 0,'9'0'397'0,"18"5"-156"16,4 0-52 0,13-5-50-16,3 1-23 0,-1-2-59 15,-1 1-20 1,-15 1-115-16,-7-2-5 0</inkml:trace>
  <inkml:trace contextRef="#ctx1" brushRef="#br0" timeOffset="9975.79">18248 18577 0</inkml:trace>
  <inkml:trace contextRef="#ctx0" brushRef="#br0" timeOffset="20158.84">12176 10405 418 0,'-20'2'265'0,"-13"3"1"16,7-1-127-1,31 2-70-15,16-1-17 0,28-3-9 16,29-1 12-16,46-3 10 16,21-2 4-16,42-3 0 15,9 0-11-15,1 4-25 16,6-4-9-16,-33 4-15 15,-25 3-5-15,-54 4-36 16,-36 4-67-16</inkml:trace>
  <inkml:trace contextRef="#ctx0" brushRef="#br0" timeOffset="20794.28">12562 9749 576 0,'0'0'296'0,"-3"2"-98"16,-4 6-46-16,-11 20-74 16,-5 10-21-16,-3 22-15 15,-4 3-6-15,6-5-7 16,3-6-3-16,7-19-11 15,2-6-2-15,9-15 1 0,3-5 6 16,2-9 9 0,8-6-1-16,3-12-1 0,1-7-6 0,2-14-8 15,0-6-1 1,-1-10 1 0,0-1 0-16,0 2 2 15,-3 7 0-15,-2 14-2 0,0 10-2 0,-2 13-7 31,2 9-4-31,4 13-4 16,4 7-2-16,9 16 3 0,5 7 0 16,6 10 3-16,4 4 0 15,1-1 0-15,-1-6 0 16,-10-9 0-16,-6-9 0 16,-21-8 1-16,-8-3 2 15,-25-9 1-15,-10 2 3 16,-19-8 2-16,-11-2-1 0,-6-1 0 15,0-4-1 1,19 3-4-16,12-3-3 0,31 3-73 16,14-2-65-16</inkml:trace>
  <inkml:trace contextRef="#ctx0" brushRef="#br0" timeOffset="21020.3">12921 9922 966 0,'4'-6'414'0,"20"1"-236"16,4 8-66-16,17 20-77 15,5 8-10-15,-5 6-8 16,-2 2-6-16,-13-5-4 0,-1 0 49 15,-6-8-277-15</inkml:trace>
  <inkml:trace contextRef="#ctx0" brushRef="#br0" timeOffset="21174.5">13224 9990 1777 0,'-18'7'25'16,"3"1"-9"-16,-18 8 15 15,-3 4-9-15,2 1-14 16,0-1-4-16,11-2-101 16,6-4-85-16</inkml:trace>
  <inkml:trace contextRef="#ctx0" brushRef="#br0" timeOffset="21560.25">12918 9693 752 0,'0'-2'334'0,"0"-1"-169"0,20 1-69 15,9 2-22 1,24 3-15-1,5 0-5-15,4 3-18 0,-1 3-10 16,-15-2-14-16,-5-1-2 0,-16-3-1 16,-11-2 1-16,-11-2-4 15,-8-4-10 1,-11-6-13-16,-1-3-4 16,1-1 0-16,3 1 6 0,8 5 1 15,6 4-3-15,5 8 9 16,5 5 5-1,1 8 28-15,-1 5 14 0,-7 1 12 16,-5 1 2-16,-10-6-14 16,1 0-10-16,1-5-76 15</inkml:trace>
  <inkml:trace contextRef="#ctx0" brushRef="#br0" timeOffset="22183.94">12534 10664 767 0,'-5'1'363'0,"-8"3"-109"0,-6 19-182 16,-1 7-29-16,-2 17-5 15,-1 5 1-15,5-1-7 16,3-4-6-16,5-16-10 16,7-9-1-16,6-19 2 15,9-5 0-15,5-21 1 16,0-10 0-16,3-12-5 16,-5-7 1-16,-5 0-2 15,1 3 0-15,-3 11-2 16,-1 8-3-16,3 18-3 15,-2 2-2-15,2 10-3 16,3 7-2-16,8 14-1 16,6 10 0-16,8 14 2 15,3 6 2-15,6 5 0 0,-1-3 0 16,-2-8 1 0,-4-3-1-16,-14-14 0 0,-8-8 1 15,-17-7 2-15,-11-6 1 16,-24-6 0-16,-10 1 0 0,-14-2-2 15,-10 0 0-15,3 0-2 16,6-2-13 0,15 0-79-16,13-2-59 15,29 4-302-15</inkml:trace>
  <inkml:trace contextRef="#ctx0" brushRef="#br0" timeOffset="22450.8">12917 10651 977 0,'4'-4'419'0,"2"-2"-240"0,8 5-59 16,7 16-64-16,0 8-11 15,1 14 6 1,-7 9 1-16,-10 7-6 15,0 5-8-15,-3-2-16 16,5-6-6-16,6-13-5 0,3-11 1 0,7-19-1 16,3-7 0-1,-7-8-100-15,1-6-100 0</inkml:trace>
  <inkml:trace contextRef="#ctx0" brushRef="#br0" timeOffset="22626.38">12849 10840 1017 0,'1'-4'462'0,"8"-4"-217"16,8 3-42 0,18 5-81-16,9 6-25 0,9 3-39 0,1 0-18 15,-10-3-44 1,-8-5-106-16</inkml:trace>
  <inkml:trace contextRef="#ctx0" brushRef="#br0" timeOffset="23171.05">13959 10319 691 0,'5'-1'325'15,"9"1"-113"-15,10 0-70 0,12 4-61 16,1-3-15-1,4 0-34-15,-8-1-12 16,-4 0-13-16,-2 0-61 0,-9 0-262 16</inkml:trace>
  <inkml:trace contextRef="#ctx0" brushRef="#br0" timeOffset="23385">14001 10451 511 0,'0'3'308'15,"-1"1"-45"-15,9 0-69 0,7 2-21 16,13-4-20 0,8 1-18-16,7-2-33 15,1-1-20-15,-4 0-44 16,-4-4-13-16,-13 1-14 0,-5 2 4 0,-11-5-173 15</inkml:trace>
  <inkml:trace contextRef="#ctx0" brushRef="#br0" timeOffset="30954.41">1826 11938 757 0,'13'-1'304'16,"24"1"-194"-16,8 0-36 16,12 0-34-1,5 1-16-15,-3-2-91 16,-3 3-113-16</inkml:trace>
  <inkml:trace contextRef="#ctx0" brushRef="#br0" timeOffset="31148.28">1858 12030 387 0,'-2'5'244'16,"6"5"23"-16,9-9-37 16,20 3-45-16,5-2-19 15,10-5-48-15,6 4-29 16,-6 1-36-16,0 0-11 0,-8 1-38 15,-13 0-16-15</inkml:trace>
  <inkml:trace contextRef="#ctx1" brushRef="#br0" timeOffset="22502.18">9847 19044 0,'0'0'0,"0"0"0</inkml:trace>
  <inkml:trace contextRef="#ctx0" brushRef="#br0" timeOffset="32749.83">2660 12092 882 0,'9'3'336'0,"14"-1"-201"16,58 2-114-16,26-1-5 16,67-1 10-1,21-1 0-15,43 3-1 16,13 0 3-16,18 0 3 16,4 1-3-16,-10-3-7 15,-15-7-5-15,-48-6-91 16,-28-1-120-16</inkml:trace>
  <inkml:trace contextRef="#ctx0" brushRef="#br0" timeOffset="33372.08">2972 11360 759 0,'-9'0'331'15,"-17"10"-159"1,-1 13-66 0,-7 22-42-16,0 10-16 0,11 15-21 15,7 4-5-15,18 1-7 16,11 1-3-16,11-14-1 0,5-5 0 16,1-18 1-1,0-11 3-15,3-11-23 16,-2-12-68-16</inkml:trace>
  <inkml:trace contextRef="#ctx0" brushRef="#br0" timeOffset="33544.21">2982 11729 637 0,'3'0'346'0,"4"0"-46"16,9 1-192-16,7 3-34 15,16 2-32-15,5-1-13 16,12 1-9-16,-6 1-108 16</inkml:trace>
  <inkml:trace contextRef="#ctx0" brushRef="#br0" timeOffset="33871.75">3353 11582 504 0,'-4'-10'314'0,"4"-7"-10"16,10 2-127-16,16-2-82 16,8 7-22-16,9 10-17 15,7 2-13-15,-3 15-19 16,-6 3-4-16,-22 6 5 15,-15 4 8-15,-27 7 7 16,-7 3 3-16,-6 2-9 16,-1-1-10-16,13-7-11 15,4-6-4-15,13-11 1 16,12-6 0-16,11-7 1 16,4-5 1-16,8-3-4 15,1-2-3-15,8 3-70 16,2 2-69-16</inkml:trace>
  <inkml:trace contextRef="#ctx0" brushRef="#br0" timeOffset="34370.32">3820 11698 666 0,'16'2'315'16,"7"3"-126"-16,8 9-55 15,-1 7-6-15,-9 3-23 0,-10-1-16 16,-9-1-27-16,-5-3-10 16,-6-7-21-1,3-3-4-15,-1-8-4 16,3-3-4-16,6-9-10 15,-1-7-10-15,12-3-20 16,0 0-4-16,4 3 2 16,6 3 5-16,-5 7 11 15,2 6 3-15,-5 4 4 16,-1 9 3-16,-5 0 9 16,-6 3 1-16,-4 0 1 0,-1-3-2 0,-3 0-3 15,4-7 1-15,1-4 2 16,4-7-2-1,6-9-6-15,3-2-5 16,7-3-7-16,4 3 1 16,0 5 1-16,0 4 1 0,-3 9 0 15,-3 3 0 1,-5 12 1-16,-3 4 3 16,-5 2 2-16,-2 3 2 0,-2-3 1 15,-1-1 3-15,5-6-285 16</inkml:trace>
  <inkml:trace contextRef="#ctx0" brushRef="#br0" timeOffset="34636.71">4316 11302 989 0,'12'-2'425'16,"8"0"-217"-16,11 29-97 0,6 15-17 16,1 23-11-16,-6 5-10 15,-8 3-28 1,-8 1-14-16,-19-2-18 16,-8 3-4-16,-10-7-3 0,-3-4 0 15,3-23 3-15,4-13-61 16,7-14-181-16,3-10-291 0</inkml:trace>
  <inkml:trace contextRef="#ctx0" brushRef="#br0" timeOffset="34908.94">4727 11698 754 0,'0'0'353'0,"0"6"-111"15,-3 8-63-15,-4 10-49 16,-3 7-8-16,4 8-45 0,0 3-21 16,6 0-32-16,3-5-10 15,6-10-5 1,3-5 0-16,3-12 4 15,-1-2 1-15,0-9-9 16,-2-7-55-16,1 0-272 16</inkml:trace>
  <inkml:trace contextRef="#ctx0" brushRef="#br0" timeOffset="35134.28">4718 11608 1047 0,'-1'0'448'0,"-4"0"-252"15,5 1-78-15,0-1-78 16,0 0-17-16,1 0-252 15</inkml:trace>
  <inkml:trace contextRef="#ctx0" brushRef="#br0" timeOffset="35474.46">4573 11365 727 0,'8'0'316'15,"16"5"-149"-15,9 2-48 16,24 4-32-16,5 2-21 0,-1-1-34 16,0 0-8-1,-18-5-9-15,-11-1-1 0,-16-6 3 16,-9-4-1-16,-7-4-6 15,-3-2-3 1,1-4-9-16,2 5-4 0,1 5-6 16,-1 4 0-1,8 14 4-15,0 3 18 0,0 5 24 16,-4 0 5-16,-4 1 0 16,-2-1 3-16,-5-5-238 0</inkml:trace>
  <inkml:trace contextRef="#ctx0" brushRef="#br0" timeOffset="36474.75">2997 12604 425 0,'5'-5'236'0,"8"-17"-19"0,6-4-68 0,-1-7-35 31,2-4 0-31,-1 5-5 16,-4-1-10-16,-1 10-20 15,-4 7-13-15,-2 13-29 16,-3 5-6-16,-3 14-7 16,-2 7 0-16,0 11 8 15,-1 4 5-15,0 4 6 16,0 1 0-16,-1-4-1 0,0-1-6 16,0-5-12-1,-1-5-2-15,-7-5-5 0,-3-5-2 16,-4-6-2-16,0-5-1 15,3-7-2-15,3-3-2 16,4-5-8-16,5 0-2 0,5-1-7 16,16 2-1-16,13 3 4 15,10 1 1 1,11 4 3-16,-2 5 11 16,-7 1-144-16,-5 1-177 15</inkml:trace>
  <inkml:trace contextRef="#ctx0" brushRef="#br0" timeOffset="36698.34">3504 12633 719 0,'0'-2'314'0,"8"-5"-138"0,5 5-36 15,21-2-25 1,12 4-1-16,15 0-30 16,9-1-21-16,-7 1-33 15,-6-3-10-15,-14 0-95 0,-10 3-159 16</inkml:trace>
  <inkml:trace contextRef="#ctx0" brushRef="#br0" timeOffset="37075.31">4316 12511 744 0,'-5'-8'323'0,"-5"-5"-153"15,-4-1-25-15,-5 6-33 16,-3 6-22-16,-5 8-44 15,0 3-20-15,-2 12-20 16,4 4-2-16,8 6 2 16,6 8 0-16,11 2 6 0,12 0 2 15,14-3 8 1,10-7 5-16,17-11 4 16,5-10 2-16,1-14-4 15,-6-9 1-15,-21-13 1 0,-7-7 1 16,-17-4 3-16,-9-1 2 15,-15 4-8-15,-8 6-6 16,-10 12-16 0,4 2-7-16,4 10-30 15,2-1-42-15,5 1-136 16,4 8-134-16</inkml:trace>
  <inkml:trace contextRef="#ctx0" brushRef="#br0" timeOffset="37225.88">4374 12547 417 0,'5'-1'285'15,"4"-1"-19"1,-12 7-60-16,-7 5-19 16,-14 9-25-16,-5 6-15 15,-4 6-36-15,0-2-25 16,8 0-52-16,9-7-13 16,9-6-94-16,6-4-132 15</inkml:trace>
  <inkml:trace contextRef="#ctx0" brushRef="#br0" timeOffset="37679.85">5438 12083 752 0,'0'0'370'0,"6"0"-125"16,14 5-86-16,11-5-94 15,13 2-16-15,10 0-24 16,1-5-8-16,1 3-40 16,-8-5-83-16</inkml:trace>
  <inkml:trace contextRef="#ctx0" brushRef="#br0" timeOffset="37853.25">5476 12188 635 0,'5'0'363'16,"11"0"-37"-16,14 0-90 15,16-4-81-15,6 2-37 16,5 0-59-16,-7 1-20 0,-13 1-84 16,-6 0-190-16</inkml:trace>
  <inkml:trace contextRef="#ctx0" brushRef="#br0" timeOffset="43132.98">6407 11669 787 0,'-17'10'368'0,"-28"15"-145"16,-6 12-42-16,1 26-62 15,3 13-25-15,19 12-46 16,11 2-15-16,26-5-24 16,13-9-7-16,20-11-7 15,11-12-3-15,3-21-54 16,3-11-52-16,-4-17-217 15</inkml:trace>
  <inkml:trace contextRef="#ctx0" brushRef="#br0" timeOffset="43372.26">6452 12126 739 0,'-4'0'412'16,"4"-4"-49"-16,6 4-197 16,-6-1-93-16,30 0-25 0,58 2-22 15,-23-1-16-15,6 3-268 16</inkml:trace>
  <inkml:trace contextRef="#ctx0" brushRef="#br0" timeOffset="43777.55">6892 12039 965 0,'-1'-11'404'0,"1"-17"-236"0,8-3-57 0,15 2-50 31,6 0 8-31,11 19-8 15,0 10 6-15,-1 21-15 0,-5 13-17 16,-21 11 12-16,-14 1 1 0,-23 3-1 16,-11-3-3-1,-4-3-23-15,4-6-10 0,13-11-41 16,6-7-26 0,10-16-20-16,6-3-7 15,7-10 28-15,7-2 22 16,12 2 22-16,5 3 12 0,2 7 8 15,2 3 3-15,-9 5-4 16,-2 3-111-16</inkml:trace>
  <inkml:trace contextRef="#ctx0" brushRef="#br0" timeOffset="44413.46">7464 11801 776 0,'10'1'381'15,"5"5"-143"-15,2 9-87 16,2 5-20-16,-9 12-50 15,-5 1-19-15,-8-2-22 16,-3-1-8-16,-1-9-12 16,2-7-6-16,8-7-7 15,0-13-6-15,7-15-9 16,4-4-2-16,6-11-3 16,0 3 4-16,5 5 6 15,1 4 1-15,-3 16 4 0,2 3 4 16,-12 12 7-1,-1 7 1-15,-6 4 0 0,-5 3-4 16,-2-1-4 0,-4-4-1-16,-1-7-1 15,5 0-3-15,6-9-6 0,3-3-3 16,9-10-3-16,-1-5 2 0,9-2 4 31,0 1 2-31,-5 11 1 0,0 5 3 16,-8 9 11-16,-3 9 4 0,-4 2 1 15,-2 4-1 1,2 2-51-16,-5-4-100 16</inkml:trace>
  <inkml:trace contextRef="#ctx0" brushRef="#br0" timeOffset="44640.58">7516 12081 520 0,'0'1'306'15,"3"-1"26"1,10 5-68-16,15 2-68 16,11-6-19-16,15 0-82 15,6 1-36-15,5-2-30 0,-10 3-10 16,-1-3-65-1,-7-2-94-15</inkml:trace>
  <inkml:trace contextRef="#ctx0" brushRef="#br0" timeOffset="45090.71">7826 12261 661 0,'-14'-3'365'16,"-10"-1"-79"0,-11 3-97-1,-3 1-36-15,0 5-60 16,8 1-36-16,14 2-51 16,7-1-14-16,14 1-12 15,5 4 2-15,13 2 12 16,8 4 7-16,5 3 15 0,0 3 3 0,-12 3 3 15,-6-2 10 1,-19-2 26 0,-13-2 5-16,-13-6 7 0,-13-8-6 15,1-7-31 1,0-10-12-16,10-7-91 0,11 1-109 16</inkml:trace>
  <inkml:trace contextRef="#ctx0" brushRef="#br0" timeOffset="45573.43">8181 11684 926 0,'10'1'447'16,"17"10"-159"-16,6 13-103 0,4 29-65 15,-1 15-15-15,-12 19-18 16,-10 0-6 0,-13 3-25-16,-8-7-10 15,-15-3-13-15,-4-5-4 0,-6-25-114 16,2-9-114-16</inkml:trace>
  <inkml:trace contextRef="#ctx0" brushRef="#br0" timeOffset="46145">8776 12105 805 0,'0'2'367'0,"1"9"-122"15,-1 6-67-15,1 13-35 16,0 6-15-16,-1 5-57 16,2 3-23-16,1-5-29 0,-1-4-9 15,6-11-7 1,0-5-1-16,6-10 0 0,-2-6-11 15,2-5-127-15,1-6-127 16</inkml:trace>
  <inkml:trace contextRef="#ctx0" brushRef="#br0" timeOffset="46347.91">8724 11956 790 0,'0'-2'473'0,"2"1"2"0,2-1-310 15,-4 2-129-15,0 0-20 16,7 1-129-16,4 1-153 16</inkml:trace>
  <inkml:trace contextRef="#ctx0" brushRef="#br0" timeOffset="46824.25">8559 11719 781 0,'5'0'329'0,"11"0"-171"16,9 0-66-16,24 2-34 15,6 1-6-15,4-3-18 16,3 1-10-16,-5 0-15 15,-8-1-13-15,-6 1-82 0,-11-2-35 16,-19-6-57 0,-6-1-21-16,-14-6 68 15,-7-2 46-15,-10-1 103 16,-2-4 62-16,3 5 74 16,5 1 9-16,14 8-26 15,3 6-18-15,12 3-28 0,7 7-3 16,5 5-3-16,4 4-1 0,-8 5 13 31,-6 2 14-31,-16 1 22 16,-12 0 2-16,-13-3-37 15,3-1-31-15,-4-10-78 16,4-1-99-16</inkml:trace>
  <inkml:trace contextRef="#ctx0" brushRef="#br0" timeOffset="52469.08">1853 13785 589 0,'-10'9'310'0,"-5"6"-45"16,-5 25-164-1,-4 10-19-15,0 13-19 16,-2 1-10-16,4-8-20 16,3-4-9-16,11-20-9 15,4-4-2-15,8-22 9 0,7-8 7 16,9-24 5-16,1-8 2 0,0-16-7 16,-3-5-2-16,-9-9 2 15,-2-3-1-15,0 7-6 16,0 7 0-1,1 26-5-15,0 11-4 16,2 21-2-16,5 9-7 16,9 19-7-16,8 9 1 0,9 12-1 15,5 1 1-15,5-2 1 16,-3-3 1-16,-4-10 2 16,-2 2-1-16,-16-10 2 15,-4-5-1-15,-17-6-1 16,-11-7 2-16,-24-10 8 15,-8 1 1-15,-27-5 7 16,-12-3-1-16,-8 1-3 16,-4-2-4-16,22 0-7 15,13 2-4-15,24-1-14 16,15 2-47-16,21 1-115 16,16 1-109-16</inkml:trace>
  <inkml:trace contextRef="#ctx0" brushRef="#br0" timeOffset="52962.81">2340 13969 886 0,'0'-2'412'15,"6"4"-179"1,8 8-108-16,19 13-89 0,8 4-10 16,9 7-1-16,-1 1-2 0,-8-6-6 15,-6-2-1-15,-6-9-99 16,-5-6-104 0</inkml:trace>
  <inkml:trace contextRef="#ctx0" brushRef="#br0" timeOffset="53104.92">2706 13975 1062 0,'-17'9'439'0,"-24"10"-246"15,-1 5-64-15,-5 7-53 16,3 1-15-16,1 1-33 16,6-1-13-16,12-6-120 15</inkml:trace>
  <inkml:trace contextRef="#ctx0" brushRef="#br0" timeOffset="53465.04">2275 13758 1018 0,'3'-5'407'16,"10"-6"-256"-16,12 4-78 0,27 6-48 15,11 1-8 1,10 5-10-16,1 2-1 16,-14 0-1-16,-8 2 15 15,-17-5-103-15,-11 0-40 16,-16-5-32-16,-6-3-17 15,-4-7 105-15,-2-4 46 0,2 0 77 16,0 1 25-16,2 10 10 16,0 6 0-16,0 11-14 15,0 7-4-15,-4 9 11 16,2 2-5-16,0-2-33 16,2-7-50-16</inkml:trace>
  <inkml:trace contextRef="#ctx0" brushRef="#br0" timeOffset="54131.88">2909 14207 728 0,'0'10'302'0,"-1"16"-163"16,-4 6-29-16,-2 8-10 15,0 1-24-15,4-7-38 16,2-4-12-16,2-16-12 15,0-9 3-15,1-16-34 16,2-8-6-16,-1-11-2 16,0-6-8-16,1-1 32 15,3 1 1-15,6 9 0 16,6 3 4-16,2 13 2 16,5 7 0-16,-7 9 0 0,-3 9-5 15,-2 6 3-15,-10 3 2 16,-4 1 2-16,-8-2 1 15,-3-4 2-15,1-4 2 16,5-11 0-16,5-5-6 16,9-7-9-16,9-4-5 15,4 3-8-15,4 5 6 0,-2 8 6 16,-1 7 3 0,-9 11 24-16,-13 1 18 0,-14 5 8 15,-16 1 0-15,-4-8-17 16,1-7-23-16,6-11-226 15</inkml:trace>
  <inkml:trace contextRef="#ctx0" brushRef="#br0" timeOffset="54498">3231 14324 547 0,'0'-2'357'0,"5"-3"13"15,7 2-170 1,18 0-104-16,6 0-24 16,9 1-26-16,0 0-11 15,-9 0-19-15,-8-1-3 16,-12 2 0-16,-6-3-1 15,-12-1-52-15,2-2-17 16,-3-4-17-16,-2 3-2 0,6 1 42 16,-2 3 11-1,1 1 12-15,1 3 9 16,-1 0 29-16,0 0 12 0,2 6 9 16,1 13-6-1,1 27-22-15,-6-30-7 0,0-7-211 16</inkml:trace>
  <inkml:trace contextRef="#ctx0" brushRef="#br0" timeOffset="54697.01">3619 14252 716 0,'-1'-3'404'0,"1"-1"-66"15,5 4-141 1,-5 0-105-1,0 0-24-15,4 8-19 16,0 14-4-16,28 37-16 16,-32-31-8-16,-5 2-12 15,-3-1-6-15,1-3-95 0,-1-7-71 16</inkml:trace>
  <inkml:trace contextRef="#ctx0" brushRef="#br0" timeOffset="54909.2">3605 14229 663 0,'11'-6'364'0,"6"-3"-76"15,12 5-154-15,2 4-34 0,5 7-47 16,-2 8-6-16,-4 4 4 16,-2 6 0-16,-10 6-4 15,-6 0-2-15,-18 5 8 16,-10 0 4-16,-15-2 1 15,-4-5-5-15,4-8-26 16,5-6-72-16</inkml:trace>
  <inkml:trace contextRef="#ctx0" brushRef="#br0" timeOffset="55303.86">4248 14009 870 0,'16'-2'375'15,"19"0"-209"1,9 0-58-16,5 2-61 0,-3 0-22 16,-1 0-13-16,-10 0-40 15</inkml:trace>
  <inkml:trace contextRef="#ctx0" brushRef="#br0" timeOffset="55498.56">4340 14104 843 0,'17'1'409'16,"10"-1"-163"0,9 4-88-16,1-3-25 15,0 2-63-15,0 1-25 16,-2-1-71-16</inkml:trace>
  <inkml:trace contextRef="#ctx0" brushRef="#br0" timeOffset="56449.89">5196 13566 775 0,'-23'15'330'0,"-27"24"-194"0,-2 15-33 0,14 30-42 31,13 13-21-31,24 7-19 16,7-1-5-16,17-18-8 16,-2-13-1-16,10-16 2 15,5-11 1-15,6-24-6 16,7-15-63-16</inkml:trace>
  <inkml:trace contextRef="#ctx0" brushRef="#br0" timeOffset="56825.16">5390 13848 905 0,'0'-4'395'0,"2"-6"-208"16,10 9-66-16,14 12-65 15,3 8-14-15,16 20-8 16,1 5 4-16,-4 1 8 15,-2 1-1-15,-23-5-7 16,-13-2-7-16,-18-1-11 16,-8-8-3-16,-8-9-5 15,0-11-34-15,4-13-87 16,1-7-30-16,16-13-58 16,9-6 23-16,20-7 81 15,9-5 32-15,13-5 87 16,3-5 41-16,-4 4 57 15,-10-1 23-15,-28 8-9 0,-13 12-26 16,-31 9-52-16,-8 10-27 16,-1 16-22-16,7 6-8 15,15 7-68 1,15 2-87-16</inkml:trace>
  <inkml:trace contextRef="#ctx0" brushRef="#br0" timeOffset="57340.59">6038 14059 798 0,'5'4'360'16,"6"5"-152"0,-1 6-91-16,1 6-44 0,-5-1-9 15,-5 3-8-15,-5-6-4 16,-4-6-14 0,2 3-6-16,5-13-8 15,1-1-4-15,7-13-6 16,1-6-2-16,7-8-10 0,5 4-2 0,2 3-1 31,4 0 0-31,-2 12 1 16,0 3 1-16,-4 8 7 0,-4 7 5 15,-8 1 8-15,-3 1 1 16,-5 3-2-16,0-4-4 0,-2-6-4 16,2-1-2-16,2-8-3 15,-2 3-1-15,0 0-4 16,6-7-2-1,15-8-1-15,28-27 0 16,-26 39 0-16,-3 2 0 16,-3 7 1-16,-5 4 0 0,-3 6 5 15,-2 6 2-15,-6 4-1 16,0 0 0-16,4-1-66 16,-1-7-115-16</inkml:trace>
  <inkml:trace contextRef="#ctx0" brushRef="#br0" timeOffset="57608.32">6624 13612 1059 0,'15'7'414'15,"18"14"-242"1,7 13-50-16,8 31-3 0,-5 11 9 16,-7 14-27-1,-10-4-25-15,-20-12-34 0,-6-8-12 16,-11-14-11-16,-9-5-2 0,-2-16-4 16,-3-8-33-1,7-16-447-15</inkml:trace>
  <inkml:trace contextRef="#ctx0" brushRef="#br0" timeOffset="58089.41">7329 14014 831 0,'-3'8'378'0,"-8"11"-148"16,0 4-22-1,-1 8-58-15,3 2-23 0,9 5-60 16,5-2-21-16,8-8-19 16,9-6-6-16,1-11-6 15,-4-6 0-15,-1-9-36 16,-6-2-63-16,-3-5-233 0</inkml:trace>
  <inkml:trace contextRef="#ctx0" brushRef="#br0" timeOffset="58292.99">7229 13815 1089 0,'3'0'409'0,"8"3"-316"16,2 0-38-16,6 5-33 15,1 0-10 1,3 0-67-16,1-2-154 16</inkml:trace>
  <inkml:trace contextRef="#ctx0" brushRef="#br0" timeOffset="58730.95">7124 13664 704 0,'1'-1'329'0,"7"-3"-112"15,9 2-102-15,20 2-52 16,12 0 3-16,11 0-2 15,3 2-15-15,1-1-16 16,-8-1-10-16,-11 0-11 16,-8 0-1-16,-19 0 2 0,-6-2 3 15,-12-1-2-15,-2-5-1 16,-10-5-5 0,-2 0-4-16,-3-4-2 0,0 3 1 15,5 2-3-15,4 4-4 16,8 8-6-16,6 3 0 15,6 5 2-15,8-1 3 16,4 4 5-16,-1 3 2 0,-2 6 1 16,-7 3 30-16,-14 0 47 15,-7 1 25-15,-18-4 21 16,-5-1-25-16,-3-10-44 16,7-5-19-1,17-4-12-15</inkml:trace>
  <inkml:trace contextRef="#ctx0" brushRef="#br0" timeOffset="61324.96">8256 14041 745 0,'0'3'306'0,"9"4"-137"0,11-3-30 15,17 1-21-15,10-1-10 0,22-3-58 32,11-1-20-32,7 0-18 15,-1 0-4-15,-17-1-6 16,-14 1-61-16,-19 0-183 16</inkml:trace>
  <inkml:trace contextRef="#ctx0" brushRef="#br0" timeOffset="61720">8316 14162 591 0,'0'-1'312'16,"0"1"-103"-16,6-1-44 15,-6 1-59-15,23 1-23 0,59 3-9 16,-24-1-12-1,22-3-23-15,4-2-14 16,-10-2-19-16,-6-5-5 16,-24 1-59-16,-13-2-24 0,-10 2-30 15,-3 2-21-15,-13-4 43 16,-4 0 22-16,-8-3 34 16,-6-3 24-16,3 4 16 15,3 0 2-15,7-2 5 16,2 3 2-16,9 3 10 15,-1 5 13-15,6 9 18 16,3 5 11-16,-1 8 20 16,-1 3-3-16,-12 4 2 15,-9-1 2-15,-17 4-20 16,-5-3-10-16,3-8-30 16,2-5-84-16</inkml:trace>
  <inkml:trace contextRef="#ctx0" brushRef="#br0" timeOffset="62392.64">9590 14009 976 0,'17'-3'366'0,"19"3"-276"0,1 8-31 15,-7 12-14 1,-7 6-2-16,-15 11-4 15,-8 4-4-15,-7 4-9 0,-2 1-6 16,5-1-9 0,5-5-3-16,6-15 0 15,12-7 3-15,3-18 5 0,1-6 3 16,8-15-1-16,0-4-2 16,-1-9-5-16,0-3-1 15,-7-1-4-15,-4 3 0 16,-6-3 0-16,0 4 0 15,-11 8 7-15,-2 3 22 16,-5 13 12-16,-4 10 2 16,1 11 3-16,3 11-18 0,4 8-2 15,2 1 3-15,6 5 4 16,2-2-3-16,0 1-8 16,0-3-6-16,4-2-15 15,1-6-54-15</inkml:trace>
  <inkml:trace contextRef="#ctx0" brushRef="#br0" timeOffset="62828.42">10304 14308 670 0,'0'5'351'15,"0"5"-108"-15,1 11-75 16,-11 3-24-16,-7 6-33 16,-5 0-15-16,-8-1-39 15,1-6-17-15,6-10-22 16,1-5-4-16,5-14-4 16,3-4-2-16,7-7-10 15,6-2-6-15,13-2-1 16,6 2-1-16,9 4 10 15,0 6 1-15,-2 14 6 16,-2 7 2-16,-8 8-1 16,1 2-1-16,-2 1-4 15,-3-3 40-15,1-7-213 16,0-5-211-16</inkml:trace>
  <inkml:trace contextRef="#ctx0" brushRef="#br0" timeOffset="63045.35">10375 14361 767 0,'3'4'406'0,"4"0"-118"15,3 11-123-15,-3 6-42 16,-2 3-51-16,0 4-14 0,1-5-23 16,1-3-9-1,4-8-7-15,-1-6 1 16,3-9 7-16,4-8 4 0,2-11-1 15,2-3-5 1,-2-2-15-16,-4 3-5 0,-1 7-151 16</inkml:trace>
  <inkml:trace contextRef="#ctx0" brushRef="#br0" timeOffset="63565.74">10739 14478 415 0,'4'0'220'0,"4"2"-48"16,-5 0-6-16,-3-2-16 16,3 0-8-16,-5-1-24 0,1 0-14 15,1 0-38-15,-1 0-23 16,0 0-25-16,0-1-8 15,0 1-10-15,0 0-4 16,-1 0-6-16,1 0-1 16,0 0 0-16,0-1 3 15,0 2 5-15,-2 0-1 16,2 0 2-16,0 2 0 16,-5 6-1-16,2 1 2 15,-8 24 1-15,20-28 0 16,-1 0 0-16,5-3 2 0,-4 0 2 15,1-2 0-15,-3-6 2 16,-4 6 0-16,3-4 1 16,-4-2 4-16,1 8 4 15,4-2 0-15,-6 0-3 16,0 0-3-16,5 14-6 16,8 33-2-16,-15-23 1 15,-6-3 1-15,-8 7 17 16,-3 1 17-16,-15-6 21 15,-3-1 5-15,-7-16-5 16,0-9-14-16,18-20-26 0,12-8-16 16,23-11-62-16,14-2-33 15,15-5-135-15</inkml:trace>
  <inkml:trace contextRef="#ctx0" brushRef="#br0" timeOffset="64623.56">10353 13740 215 0,'0'-5'154'0,"-1"-5"12"16,1 3-56-16,-4 6-68 16,2 1-19-16,1 0-23 15,0 0-4-15,0 0 3 16,0 0 15-16,-1 0 72 15,1 0 28-15,0 0 55 16,-1 6 1-16,-3 12-49 0,-1 37-19 16,4-20-44-1,3 5-13-15,3-2-18 0,-3-7-8 16,8-7-8-16,-4-13-1 16,-4-13 3-1,-1-7-9-15,-6-15-30 0,-3-3-10 0,-1-12-8 16,4-1-3-1,6-2 21-15,1 0 4 0,10 11-4 16,0 3 7-16,3 11 7 16,3 6 4-16,4 12 7 15,2 7 4-15,-1 6 5 16,-3 4 2-16,-7 2 3 16,-5 0 2-16,-11 4 1 15,-7-3 2-15,-7-1-2 16,-2-6-1-16,7-9-3 15,8-4-6-15,9-5-7 16,10-3-4-16,6 5-8 16,5 2 4-16,2 10 4 15,-1 5 1-15,-13 7 5 0,-8 7 4 16,-20 0 4-16,-13 3 3 16,-11-5-3-16,0-4 0 15,8-13-88 1,10-6-145-16</inkml:trace>
  <inkml:trace contextRef="#ctx0" brushRef="#br0" timeOffset="65007.96">10649 13846 656 0,'3'-2'359'15,"1"-2"-55"-15,9 4-164 16,5-1-37-16,10 1-31 16,2 0-12-16,2 0-27 15,3 0-8-15,-4-1-12 16,-1-1-3-16,-10-3-2 0,-10-4 0 15,-11-2-6-15,-3-1-2 16,-4 0-4 0,3 4-3-16,0 1-2 15,3 5-1-15,4 3 1 16,1 4 0-16,-3-5 7 16,0 1 2-16,5 21 4 15,3 30 1-15,-11-32-1 0,-4 1-2 0,4-6-84 16,3-2-144-16</inkml:trace>
  <inkml:trace contextRef="#ctx0" brushRef="#br0" timeOffset="65235.87">11070 13674 619 0,'-1'-6'385'0,"0"-2"16"0,1 5-222 15,8 10-88-15,1 5-22 16,5 15-18 0,-2 2-5-16,-4 10-12 15,-1 8-7-15,-9-1-14 16,1 1-4-16,-2-13 5 16,0-9-92-16,2-10-149 15,-2-9-160-15</inkml:trace>
  <inkml:trace contextRef="#ctx0" brushRef="#br0" timeOffset="65468.18">11053 13749 342 0,'2'-6'262'0,"4"-10"60"16,4 1-56-16,9 4-54 16,3-1-23-16,9 6-49 15,0 6-24-15,-2 6-33 16,1 7-9-16,-8 6-13 15,1 6-10-15,-12 7-19 0,-6 5-7 16,-10 7-7-16,-5 2-1 16,-6 0-2-16,-5-6-1 15,-6-11-1-15,0-8-1 16,-6-15-2-16,2-6-33 16,0-7-126-16,4-4-84 15</inkml:trace>
  <inkml:trace contextRef="#ctx0" brushRef="#br0" timeOffset="71665.88">11573 14175 822 0,'15'-3'375'15,"9"0"-165"-15,12 0-117 16,1 1-26-16,2 0-35 15,-1 2-14-15,-1 0-1 16,1 0-52-16,-5 1-191 0</inkml:trace>
  <inkml:trace contextRef="#ctx0" brushRef="#br0" timeOffset="71871.34">11612 14262 771 0,'13'4'348'0,"17"-1"-166"16,4-1-17-16,9-2-41 0,5-1-26 16,1-3-38-16,-2 0-14 15,-8 1-45-15,-11-1-79 16</inkml:trace>
  <inkml:trace contextRef="#ctx0" brushRef="#br0" timeOffset="72485.8">12399 14168 847 0,'-4'0'344'15,"-3"-4"-199"-15,37 4-120 16,24 0-23-16,48-2 8 16,20-3 24-16,46-2 54 15,12 3 15-15,30-2 8 16,8 2-15-16,-1 3-48 16,-3 1-16-16,-45-2-18 15,-21-3-31-15,-51-2-156 16</inkml:trace>
  <inkml:trace contextRef="#ctx0" brushRef="#br0" timeOffset="73067.05">12878 13517 862 0,'1'0'324'15,"-2"10"-213"-15,-4 6-63 16,-6 19-11-1,-3 5 20-15,0 5 9 16,-1 2-8-16,6-4-11 16,0-9-6-16,9-15-11 0,5-9 3 15,12-20 3 1,2-11-2-16,3-14-6 0,-4-7-7 16,-7-5-6-1,-3-6-3-15,-8 0-5 16,2 3-3-16,2 5-5 0,0 10-3 15,4 14-8 1,2 13-6-16,7 16-6 0,2 14 0 16,10 16 7-16,6 5 5 15,8 8 8-15,3-3 3 0,-4-6 2 16,0-3 3 0,-17-11 2-16,-6-5 0 0,-19-7 1 15,-14-1 1 1,-24-6 0-16,-16-1 1 15,-23-6-1-15,0-2-2 0,6-3-3 16,13-2-2-16,28 2-40 16,11 2-35-16,24 1-121 15,11 0-151-15</inkml:trace>
  <inkml:trace contextRef="#ctx0" brushRef="#br0" timeOffset="73249.23">13349 13649 1090 0,'2'-2'423'0,"2"-3"-300"15,10 8-50-15,10 9-46 32,8 5-2-32,13 10-3 15,0-1-6-15,0 2-7 0,-2 0-57 0,-12-8-210 16</inkml:trace>
  <inkml:trace contextRef="#ctx0" brushRef="#br0" timeOffset="73429.27">13680 13638 948 0,'-11'-1'424'0,"-11"0"-170"15,-6 5-170-15,-3 5-32 16,-9 6-23-16,-3 4-8 0,0 11-17 15,4-2-1-15,7 5 6 16,7 0-46-16,8-8-154 16,5-3-198-16</inkml:trace>
  <inkml:trace contextRef="#ctx0" brushRef="#br0" timeOffset="73802.06">13306 13400 708 0,'-4'-3'332'15,"9"0"-116"-15,11 4-96 16,21 4-60-16,16 1 1 15,16 0-15-15,-2 0-12 16,-6-1-18-16,-11-2-3 16,-22 0-2-16,-5-3-1 15,-18-7-34-15,-2 1-13 0,-6-8-6 16,-3-1-1-16,6 2 28 16,-1 2 7-16,3 7 7 15,0 4 9-15,9 10 25 16,3 6 14-16,-4 2 16 15,1 3-5-15,-12-4-7 16,-6-3-9-16,0-3-20 16,-4-6-69-16</inkml:trace>
  <inkml:trace contextRef="#ctx0" brushRef="#br0" timeOffset="74399.62">13137 14391 753 0,'-15'15'366'16,"-8"13"-85"-16,-10 10-187 15,2 8-18-15,-2-1-23 0,7-2-17 16,10-11-18-16,7-8-3 15,19-13 2 1,4-11 2-16,9-14 4 16,1-13 0-16,-2-12-5 15,-1-5-1-15,-6-8-4 16,-4 0-1-16,-5 5-5 16,1 6 1-16,-3 20 0 15,3 9-3-15,4 19-2 16,1 9-3-16,11 17-3 15,7 7 1-15,13 3 2 0,3-2 1 0,5-4 1 32,-6-5 0-32,-15-5-1 15,-7-5-1-15,-20-7 0 0,-11-4 3 16,-29-4 3-16,-12 1 0 16,-16-1-2-16,-5 0-1 15,4-1-2-15,6-4 0 0,18-3-22 16,15-1-36-1,32-5-94-15,17-2-90 16</inkml:trace>
  <inkml:trace contextRef="#ctx0" brushRef="#br0" timeOffset="74655.09">13583 14330 800 0,'4'-11'384'0,"5"-8"-137"16,-2 11-82-16,-2 15-50 15,-1 15-23-15,-4 21-26 16,0 5-7-16,0 11-22 16,-1-3-9-16,3-6-13 15,5-5-4-15,12-9-4 16,0-9 0-16,10-11 1 15,1-5-8-15,-4-15-84 0,-2-4-72 16</inkml:trace>
  <inkml:trace contextRef="#ctx0" brushRef="#br0" timeOffset="74823.3">13412 14465 643 0,'1'0'419'0,"3"1"35"0,23 6-227 15,8 1-23 1,16 0-39-16,6 0-32 16,-3-3-53-16,-4 2-25 0,-13-5-26 15,-10-2-46-15,-11-7-168 16</inkml:trace>
  <inkml:trace contextRef="#ctx0" brushRef="#br0" timeOffset="75385.59">14747 14088 931 0,'-5'0'372'16,"6"-3"-228"-16,12 1-43 0,20 0-43 15,17-4-6 1,16 2-28 0,2 1-11-16,0 3-8 15,-5 2 0-15,-11 3-46 16,-8-1-52-16,-14 2-160 0,-8 1-130 15</inkml:trace>
  <inkml:trace contextRef="#ctx0" brushRef="#br0" timeOffset="75754.28">14769 14191 560 0,'4'2'362'15,"3"0"27"-15,18 1-172 16,12-3-9-16,21-2-37 16,5 1-27-16,1 0-55 15,-11-1-22-15,-22 2-34 16,-7 2-12-16,-17-1-16 0,0 4-62 15</inkml:trace>
  <inkml:trace contextRef="#ctx0" brushRef="#br0" timeOffset="76656.27">1582 15508 856 0,'1'-2'371'0,"18"-3"-173"16,9 4-76-16,23 4-52 15,14-1-17-15,2 6-31 0,-2-2-9 16,-13-2-158-16</inkml:trace>
  <inkml:trace contextRef="#ctx0" brushRef="#br0" timeOffset="76866.66">1613 15636 716 0,'0'-1'338'16,"4"1"-114"-16,8 1-76 15,15-1-1-15,16 4-6 16,7-3-14-16,16 0-33 16,-1 0-23-16,-10-1-38 15,-6-2-98-15</inkml:trace>
  <inkml:trace contextRef="#ctx0" brushRef="#br0" timeOffset="77513">2714 15771 799 0,'-7'-3'346'16,"5"-3"-200"0,16 1-93-16,41 0-69 0,25-2-7 15,38 0 17-15,25-2 28 16,41-1 32-16,17 2 7 0,35 4 3 16,7 4-21-16,-4-3-21 15,-16 3-6-15,-33 0-1 16,-30-1 0-1,-60 4-72-15</inkml:trace>
  <inkml:trace contextRef="#ctx0" brushRef="#br0" timeOffset="78152.03">3134 14947 660 0,'-16'8'365'16,"-10"6"-44"-1,-6 16-177-15,3 12-38 16,2 20-26 0,2 10-15-16,15 14-21 15,5 1-1-15,16-11-16 16,7-11-4-16,12-27-6 15,8-13 0-15,7-17-85 0,2-10-89 16</inkml:trace>
  <inkml:trace contextRef="#ctx0" brushRef="#br0" timeOffset="78749.83">3326 15149 851 0,'13'8'373'0,"9"2"-164"16,21 10-91-16,0 5 13 16,4 4-29-16,-4 0-28 15,-15 2-40-15,-7-2-15 16,-21 1-13-16,-12 0 0 16,-13-8 8-16,-10-6 1 0,-3-16-21 15,-1-6-16-15,3-13-28 16,9-5-6-16,17-8 11 15,14-5 6-15,22-4 15 16,9-1 4-16,6 4 14 16,3 6 8-16,-15 6 16 0,-8 7 16 15,-23 10 0 1,-18 3-2-16,-17 10-7 16,-9 6-14-16,-1 2-6 15,3 6-4-15,15-1-77 16,13 3-83-16</inkml:trace>
  <inkml:trace contextRef="#ctx0" brushRef="#br0" timeOffset="79262.89">3794 15251 603 0,'6'0'360'16,"7"4"6"-16,3 3-155 16,2 7-75-1,-3 4-29-15,-4 6-47 16,-4 2-9-16,-10-2-11 15,-1-1-5-15,-1-6-10 16,-1-5-3-16,4-11 3 16,1-5-2-16,3-14-12 15,5-3-14-15,6-5-22 16,6 0-2-16,2 4 5 0,-1 5 8 16,-1 9 9-16,-4 2 1 15,-5 6 0-15,-1 6 1 16,-7 4 2-16,-1 3 1 15,-1 2 3 1,-2 0 2-16,0-2 0 16,-4-5 1-16,8-4 1 15,-1-4 0-15,7-4-2 16,9-2-1-16,-6-7-4 0,8-1 0 16,1 4-3-16,1 5-2 15,3 10 0-15,-1 4-1 16,-5 9 4-16,-5-2 2 15,-7 2-3-15,0-2-78 16</inkml:trace>
  <inkml:trace contextRef="#ctx0" brushRef="#br0" timeOffset="79641.32">4297 14986 792 0,'12'-3'409'0,"5"-4"-131"16,8 17-109-16,4 11-24 15,2 15-52-15,-2 5-18 16,-11 14-21-16,-4 3-11 16,-14 8-18-16,-5 1-7 15,-5-6 14-15,-4-9-66 16,8-19-189-16,3-10-305 15</inkml:trace>
  <inkml:trace contextRef="#ctx0" brushRef="#br0" timeOffset="79919.38">4795 15265 878 0,'-1'1'363'0,"-1"6"-202"0,-4 7-57 16,4 9-35-16,-3 5-2 16,5 6-15-16,3 2-7 15,3-1-14 1,0-5-8-16,3-11-7 15,0-4 1-15,6-10 3 0,3-6 4 0,-3-4-98 16,2-4-98 0</inkml:trace>
  <inkml:trace contextRef="#ctx0" brushRef="#br0" timeOffset="80104.28">4742 15157 990 0,'-1'-3'440'16,"-3"-1"-173"-16,8 4-225 0,-4 0-26 0,0 0-131 31</inkml:trace>
  <inkml:trace contextRef="#ctx0" brushRef="#br0" timeOffset="80471.38">4619 14924 778 0,'1'0'366'0,"1"-2"-119"16,19 6-131-16,7 3-23 15,18 1-16-15,6 1-16 16,3-2-31-16,-4 1-9 16,-12-5-11-16,-8-3-5 15,-11-1-55-15,-1-5-17 16,-12-5-28-16,-3-2-1 0,-7-2 50 15,0 1 16-15,-1 6 27 16,4 3 6-16,3 6 41 16,-2 5 12-16,-1-6 25 15,4 14 4-15,13 45-27 16,-9-27-11-16,-8-10-20 16,-2 0-4-16</inkml:trace>
  <inkml:trace contextRef="#ctx0" brushRef="#br0" timeOffset="81179.78">3064 16033 733 0,'10'-8'300'0,"9"-5"-154"16,10 2-53-1,9 1-18 1,2 7-4-16,6 3-23 16,0 8-10-16,-10 7-14 15,-8 0-5-15,-23 7-6 0,-9-4 1 16,-19 0 2-16,-5 0 1 15,-4-4-2-15,5-4 2 16,11-7-1-16,4-3-4 0,16-6-9 16,7 2-5-1,18 4 4-15,9-1 7 16,7 12 17-16,-2 4 7 16,-13 5 1-16,-10 8-2 15,-25-1-3-15,-13 3-3 0,-23-4-1 16,-10-3 1-16,-2-14-1 15,1-8-3-15,16-7-37 16,10-6-29-16,18-1-80 16,8 2-54-16,15-1-185 15</inkml:trace>
  <inkml:trace contextRef="#ctx0" brushRef="#br0" timeOffset="81406.5">3705 16149 997 0,'8'-4'395'16,"18"-5"-246"-16,10 2-38 15,17 1-23-15,5 6-23 16,-8 1-41-16,-6 0-14 15,-16 7-43-15,-9 5-52 16,-9 5-227-16</inkml:trace>
  <inkml:trace contextRef="#ctx0" brushRef="#br0" timeOffset="81712.25">4236 16145 971 0,'6'-5'408'0,"4"-4"-242"16,4-1-36-16,3-5-60 0,-2 0-18 15,0-10-17-15,-3 1-5 16,-4 1 7-16,-2 0 8 16,-4 12 16-1,1 4 1-15,-6 10-11 16,-2 9-13-16,2 9-23 0,-1 8-1 15,8 8 8 1,3 7 11-16,3 4 10 16,0 0 1-16,2-8-7 15,0-8-8-15,-7-13-11 0,0-7-3 16,-5-8 2-16,0-4-65 16</inkml:trace>
  <inkml:trace contextRef="#ctx0" brushRef="#br0" timeOffset="82171.58">5283 15681 713 0,'9'0'370'16,"18"-1"-42"-16,6-1-193 15,11-4-74-15,3-2-9 0,1 3-31 16,-1 3-8-16,-7 3-38 16,-7 5-58-16,-13 0-171 15</inkml:trace>
  <inkml:trace contextRef="#ctx0" brushRef="#br0" timeOffset="82384.52">5372 15771 542 0,'-5'0'355'16,"-2"0"33"-16,4 0-139 15,11 0-78-15,4 0-21 16,11 1-43 0,8 2-12-16,4 0-31 15,8 1-17-15,-2-1-22 0,-4 1-6 16,-7-6-25-1,-7-1-66-15</inkml:trace>
  <inkml:trace contextRef="#ctx0" brushRef="#br0" timeOffset="87731.83">6439 15181 457 0,'-9'8'346'15,"-10"5"27"-15,-16 25-106 0,-13 16-27 16,-9 27-71-16,-1 9-30 16,19 11-66-16,18-4-20 15,28-4-28-15,15-4-10 16,20-22-5-16,7-8-2 16,8-33-76-1,0-17-70-15</inkml:trace>
  <inkml:trace contextRef="#ctx0" brushRef="#br0" timeOffset="88077.31">6649 15397 953 0,'-1'5'397'0,"-2"11"-201"31,-3 9-63-31,-6 8-36 16,0 4-6-16,3 0-35 15,7-6-15-15,13-2-16 16,8-4-8-16,11-8-6 16,4-2-2-16,1-9-13 0,0-6-36 0,-7-6-116 31,-4 0-108-31</inkml:trace>
  <inkml:trace contextRef="#ctx0" brushRef="#br0" timeOffset="88232.34">6878 15432 604 0,'0'0'398'0,"-2"3"-22"16,0 17-132-16,-1 8-44 16,0 12-55-16,-5 2-15 15,8 7-30-15,2 4-7 16,2-4-34-16,1-2-16 16,1-13-25-16,5-9-18 0,8-14-125 15</inkml:trace>
  <inkml:trace contextRef="#ctx0" brushRef="#br0" timeOffset="88901.4">7412 15317 639 0,'1'-3'320'15,"2"-2"-99"-15,4 11-77 16,1 3-5-16,2 13-24 16,-2 4-14-16,-6 4-22 15,-6 3-9-15,-8-7-21 16,6-4-6-16,-3-12-9 15,6-5-3-15,4-15-9 16,2-10-6-16,13-8-18 16,5-2-6-16,9 5-1 15,1 4 2-15,2 10 2 16,-7 7 1-16,-6 9 3 16,-5 5 2-16,-10 8 13 15,-3 0 3-15,-7-2 5 0,-2 1-2 16,-2-6-5-1,1-4-2-15,6-6 1 16,3-5-2-16,8-7-3 0,4-5-3 0,7-3-6 16,2 2-2-16,2 7 1 15,-1 4-1 1,-2 8-2-16,-3 5 1 16,-5 12-1-16,-1 2 1 15,-4 5 3-15,0 0 0 16,-4-5 1-16,-2 1 2 15,-2-10-75-15,-2 0-79 0</inkml:trace>
  <inkml:trace contextRef="#ctx0" brushRef="#br0" timeOffset="89090.92">7399 15661 890 0,'-1'0'408'0,"2"4"-164"16,8-3-24-16,18-1-49 16,10 1-31-16,23-1-64 15,12 0-20-15,7 3-30 16,1-2-11-16,-12-1-105 16,-6 0-81-16</inkml:trace>
  <inkml:trace contextRef="#ctx0" brushRef="#br0" timeOffset="89483.4">7676 15876 668 0,'-10'-1'366'15,"-8"-2"-74"-15,-12 3-92 16,-5 3-13-16,-2 4-44 16,1 4-38-16,13 3-55 15,7 2-27-15,15 3-28 16,11-3 0-16,20 2 5 15,9 2 6-15,14-4 3 16,0 4-1-16,-11-4-6 16,-11 1 21-16,-31-2 44 15,-15-2 11-15,-26-3 13 16,-7-2-19-16,-1-8-42 16,5 0-12-16,14-2-64 15,9-5-86-15</inkml:trace>
  <inkml:trace contextRef="#ctx0" brushRef="#br0" timeOffset="89887.12">8009 15115 991 0,'12'0'416'16,"25"9"-238"0,5 19-44-16,17 32-25 15,2 21-6-15,-10 28-17 0,-13 2-9 16,-29 7-30-16,-11-5-18 16,-30-14-12-16,-5-4-1 15,-12-25-2-15,0-19 1 16,12-19-84-16,6-12-76 15</inkml:trace>
  <inkml:trace contextRef="#ctx0" brushRef="#br0" timeOffset="90324.88">8709 15663 722 0,'1'3'385'16,"3"9"-33"-1,-2 7-158-15,-5 15-69 16,-4 5-8-16,-3 10-20 0,4 1-19 15,8-2-25-15,7-9-7 16,14-14-28-16,5-9-2 16,2-18-2-16,-1-7-24 15,-9-11-108-15,-5-4-79 16</inkml:trace>
  <inkml:trace contextRef="#ctx0" brushRef="#br0" timeOffset="90494.17">8626 15563 1207 0,'0'-4'460'0,"4"3"-337"16,6 0-69-16,11 1-35 15,2 3-53-15,1-3-244 16</inkml:trace>
  <inkml:trace contextRef="#ctx0" brushRef="#br0" timeOffset="90904.7">8474 15307 868 0,'1'-4'409'16,"3"0"-134"-16,19 4-139 15,9 3-24-15,24 2-22 16,14 0-22-16,3 1-33 16,2 1-10-16,-17 0-15 15,-11-4-13-15,-13-3-89 16,-10-2-30-16,-12-9-65 15,-7-1 0-15,-11-6 83 16,-9-1 29-16,-2-2 77 16,1 0 26-16,9 3 36 15,7 4 13-15,10 11 25 16,2 3 2-16,6 14-17 16,3 4-1-16,-5 11 11 15,-5 4 7-15,-18 6 27 16,-13-1 1-16,-14-5-38 0,-1-4-24 0,5-11-57 15,3-6-88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09:52:02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 9132 507 0,'0'0'253'0,"-5"13"-46"16,0 11-44 0,-10 15-39-16,-3 14-18 0,-8 15-52 15,-1 1-11 1,2 0-14-16,1-11-7 0,10-21-8 15,4-8-3-15,8-18 3 16,6-6 6-16,11-19 5 16,6-10 2-16,6-23-3 15,2-5-7-15,-6-12-2 16,-6-3 1-16,-11 4-1 16,-2 2-2-16,-6 10-7 15,-1 12-5-15,3 17-5 16,-5 7-8-16,5 17-23 15,3 5-1-15,11 19 0 16,6 11 5-16,13 9 21 16,2 10 1-16,13 3 4 15,-2-4 2-15,1-1 4 0,-7-10 4 0,-14-14 1 32,-6-2 0-32,-14-10 4 0,-6-3 3 15,-19 3 10-15,-16-2 4 16,-18-8 0-16,-1 2-1 15,-5-14-4-15,1-3-3 0,16-3-7 32,3 0-20-32,18 2-60 15,13 0-63-15,17 2-139 16,8 2-76-16</inkml:trace>
  <inkml:trace contextRef="#ctx0" brushRef="#br0" timeOffset="525.9">2690 9557 400 0,'3'-5'240'0,"6"-5"0"15,-5-5-22-15,-3-1-22 16,-1 5-15-16,-8-8-31 15,-2 3-15-15,-10 0-24 16,-2-5-18-16,-4 7-35 16,-1 3-14-16,2 7-32 15,3 3-10-15,1 10-10 16,2 5-5-16,5 8-3 16,7 6-1-16,10-2 1 15,8 2 0-15,8-7 5 16,2-7 3-16,10-5 4 0,6-3-2 15,-2-10-22-15,-2-5-13 16,-9-6-8 0,-5-6 3-16,-8 0 27 0,-5 1 15 15,-8 6 7-15,-5 3 4 16,-7 9-1-16,1 7-2 16,2 6 0-16,-1 7-3 15,12 3-2-15,4 4-3 16,8-8-1-16,7-2 0 0,5-4 4 15,-2-7 1-15,6-6 16 16,2-8 10 0,-5-8 13-16,4 3 12 0,-10-6 1 15,-5-1-7-15,-6-2-12 16,-4-5-11-16,-3 3-75 0,-1 4-76 16</inkml:trace>
  <inkml:trace contextRef="#ctx0" brushRef="#br0" timeOffset="851.7">2960 9112 986 0,'7'-12'402'0,"5"-14"-232"32,4 0-36-32,10 14-44 0,-1 9-30 0,12 18-50 15,1 9-10 1,0 27 5-16,-3 10 8 15,-9 26 26-15,-4 11 15 0,-9-10 5 32,-3-4-1-32,-1-29-21 0,4-11-13 15,2-15-7-15,-1-10-2 0,-4-18 18 16,-3-5-20-16,-7-17-46 16,-7-4-32-16,-9-5-55 15,-8-2 12 1,-9 12 27-16,-2 10 18 0,-5 15 23 15,-4 11 10 1,7 9 16-16,5-1 11 0,16 4-27 16,13-4-81-16</inkml:trace>
  <inkml:trace contextRef="#ctx0" brushRef="#br0" timeOffset="1525.42">3662 9377 559 0,'0'-5'328'0,"-4"-7"-60"16,-3 2-77-16,-1 2-27 0,-7 1-55 15,-1 3-30-15,1 8-48 16,-3 5-21-16,7 8-18 16,1 1-3-16,3 1-2 15,8 2 1-15,7-3 0 16,6 2 2-16,6-7 4 15,-1-4-6-15,2-6-30 16,-4-3-12-16,-3-4-8 16,-4 3 9-16,-12-3 28 15,-3 4 8-15,-13 4 11 16,-1 0 11-16,1 12 19 16,0-3 4-16,6 8-4 15,8-4-13-15,5-7-12 16,7 8-3-16,9-8 4 15,5-1 0-15,7-5 7 0,1-5 3 16,0-3 3 0,-5-6 2-16,2-3 1 15,-4-2-1-15,-1-4 1 0,-4-2 0 16,-8 6 0-16,-4 2 1 16,-7 3 11-16,-4 7 4 15,-5 5-1-15,-1 4-2 0,5 9-19 31,3-1-8-31,6 5-4 0,5-3 0 0,8-3 2 16,5-3 3-16,6-1 11 16,-1-3 7-1,1-5 6-15,-7 1-2 16,-4-3-6-16,-3-5-4 0,-4 0-32 16,3-2-58-16</inkml:trace>
  <inkml:trace contextRef="#ctx0" brushRef="#br0" timeOffset="1667.62">4000 9236 671 0,'-6'-15'438'16,"-5"-13"19"-1,2 7-152-15,-1 9-120 0,5 6-43 16,1 1-75-16,4 5-30 16,4 6-31-16,1 3-56 15,4 8-181 1</inkml:trace>
  <inkml:trace contextRef="#ctx0" brushRef="#br0" timeOffset="2562.86">4464 9504 514 0,'4'-7'260'0,"-2"-8"-63"16,-2-1-16-16,-9 0-23 0,-7-4-15 16,-10 5-32-16,-3 2-20 15,-6 3-39-15,2 9-19 16,5 10-33-16,-1 5-13 16,13 12-17-16,9 0 3 15,14 3 4-15,10 3 4 16,8-7 12-16,3-5 5 15,1-11 3-15,7-5 5 0,-2-11 6 16,-3-4 3-16,-5-8 7 16,-7-6 1-16,-4-4-1 15,-4-2-2-15,-8-2-3 16,-4 5-2-16,-7 8-5 16,1 6 0-16,1 10-4 15,0 4-6-15,3 3-3 16,2 5-6-16,4 7-3 15,-3 1 3-15,8 4 3 16,0 1 0-16,6-4 3 16,9 4 0-16,5-5 3 15,2-4 0-15,-1-2 4 16,-4-6 2-16,-4-11 6 16,-3-3 2-16,-2-8 3 15,-2-5 0-15,0-6-1 16,-2-1-2-16,-8-7-1 0,-1 1 1 15,-3 8 4-15,-3 4 0 16,0 15-8-16,-2 10-7 16,2 22-12-16,3 12-4 0,7 21 6 15,4 5 4 1,8 6 4-16,4 2-1 16,2-1 3-16,0 2-1 0,-4-7 2 15,-5-9 1 1,-1-15 3-16,-6-12-6 15,-3-18-132-15</inkml:trace>
  <inkml:trace contextRef="#ctx0" brushRef="#br0" timeOffset="2719.97">4763 9614 709 0,'2'-4'362'0,"14"1"-80"0,6-1-161 16,17 0-93-16,5-1-4 0,-2-1 0 15,3 1-53 1,-2-1-255-16</inkml:trace>
  <inkml:trace contextRef="#ctx0" brushRef="#br0" timeOffset="3056.44">5407 9380 662 0,'0'-9'373'0,"-5"-8"-70"0,-16 6-103 15,-3 4-34-15,-16 7-61 16,0 3-31 0,4 8-51-16,5 0-14 15,15 4-16-15,7-1-7 0,10 0-5 16,7 0 0 0,6-7 5-16,5 1 2 15,7-5-14-15,-1-3-5 16,-4 5-10-16,-8-4-3 0,-12 4 6 15,-9 0 4 1,-15 0 11-16,-7 7 4 16,-1 1 28-16,5 3 14 0,7 4 22 15,9-3 10-15,8-2-6 16,7 4-5-16,15-3-2 16,6-2-1-16,12-6-4 15,0-5-3-15,0-3-14 16,0-2-20-16,-5-5-270 15</inkml:trace>
  <inkml:trace contextRef="#ctx0" brushRef="#br0" timeOffset="3547.7">6437 9300 535 0,'-7'0'353'16,"-12"2"25"0,-6 5-172-16,-4 10-106 0,-2 4-31 15,5 9-44-15,7 4-8 16,18 3-18-1,6-3-3-15,20-1 2 0,5-8 2 16,6-10 4-16,-4-6 5 16,-6-10 5-1,0-2 9-15,-16-9 16 0,-1-4 10 16,-15 0 6-16,-9 2-8 16,-6 2-16-16,-8 4-14 0,7-1-56 15,4 3-65 1</inkml:trace>
  <inkml:trace contextRef="#ctx0" brushRef="#br0" timeOffset="4092.55">6604 9381 839 0,'18'-4'338'15,"22"-1"-217"1,5-2-36-16,-3 1-36 15,-4 0-14-15,-8 0-13 16,-10 2-1-16,-11-1-2 0,-2 3-3 16,-9 2-13-16,-4 0-5 15,-11 7-11 1,-8 3-1-16,-2 9 11 16,-3 5 2-16,8 6 6 0,5 2 4 15,7 2 2 1,8-3 4-16,8-6 9 0,10-2 4 0,8-9 2 31,5-5 3-31,2-9-4 16,-6-6 0-16,1-7-3 15,-5-5-1-15,-6-4-5 16,2-2-5-16,-4 5-7 16,-2-2-6-16,-3 8 1 15,-3 6 1-15,1 11 5 0,-1 4 4 16,-1 10 2-16,-2-1 2 15,-2 1 0-15,-1-2-1 16,2-8-4-16,-1-5 0 16,2-5 5-16,4-4-1 15,1-11-1-15,6 1-3 16,2-8-8-16,3 0-3 0,3 2-2 16,3 3-3-16,0 13-1 15,-3 8 3-15,-1 16 7 16,-4 5 10-16,-6 7 10 15,1 0-1-15,-10-3-4 16,0-2 21-16,-1-6-109 16</inkml:trace>
  <inkml:trace contextRef="#ctx0" brushRef="#br0" timeOffset="4685.8">8147 9421 903 0,'-19'7'393'0,"-16"9"-219"0,1 4-52 0,9 8-74 15,10-1-24 1,20 4-21 0,11-1-3-16,17-3 1 15,7-6 3-15,6-11 4 16,-1-4 3-16,-9-11 10 15,-3-4 7-15,-14-8 9 16,-7-8 5-16,-12-3-2 0,-5-12-1 16,-13-10-10-16,-2-9-5 15,-7-9-10-15,4 1-5 16,10 10-9-16,9 8-8 0,18 17-14 0,5 6-5 31,9 11-24-31,1 11-12 16,2 4-45-16,3 11-54 15</inkml:trace>
  <inkml:trace contextRef="#ctx0" brushRef="#br0" timeOffset="4871.24">8404 9420 735 0,'3'10'301'0,"1"19"-169"16,-3 0-30-16,0 2-27 16,1 4-17-16,5-6-31 15,0-4 4-15,8-3-161 16</inkml:trace>
  <inkml:trace contextRef="#ctx0" brushRef="#br0" timeOffset="5166.59">8815 9492 922 0,'-2'11'387'15,"-7"4"-205"-15,-2 5-52 16,-6 3-23-16,-3-6-11 0,-6 1-29 16,-5-3-15-16,-3-11-25 15,2-3-5 1,5-10-7-16,7 0-13 0,6-4-17 15,2-5-7-15,8 0-6 16,3-1 4-16,5 1 6 16,5 9 3-16,10 8 12 15,5 2 8-15,6 14 12 16,2 0-1 0,3 5-3-16,-5 3-3 0,2-1 12 15,-5-2-82-15</inkml:trace>
  <inkml:trace contextRef="#ctx0" brushRef="#br0" timeOffset="5691.8">9286 9483 706 0,'-14'-6'397'0,"-15"-9"-81"16,-5 3-71-16,-2 6-113 15,3 7-49-15,4 12-59 16,8 4-15-16,10 9-13 16,10 0-6-16,14 3 4 15,4-2 1-15,15-5 5 16,-3-5 4-16,0-10 3 15,1-1 5-15,-13-13 14 16,-2-3 5-16,-9-9 8 16,-6-9-2-16,-6-10-11 15,-8-10-5-15,-3-18-6 16,-5-3-3-16,4-6-7 16,3 6-3-16,11 14-10 0,8 9-7 15,10 19-48-15,5 6-32 16,7 19-64-16,1 4-46 15,11 14-252-15</inkml:trace>
  <inkml:trace contextRef="#ctx0" brushRef="#br0" timeOffset="6065.73">9411 9541 551 0,'0'11'299'16,"1"5"-64"-16,10 4-75 16,4 0-17-16,8-4-23 15,0-4-10-15,3-12-18 16,-6-1-8-16,6-9-15 16,-1-2-10-16,-6-8-19 15,5-1-6-15,-21-6-10 16,-6-1-6-16,-14 6-15 0,-6-2-6 15,-8 15-15 1,0 4-4-16,0 12-3 16,5 10 2-16,10 11 4 15,2 8 2-15,13 11 3 0,4 0 2 16,12 7 12-16,5 5 7 0,-1 3 9 16,-1 2 1-16,-9-8-5 15,-1-6-4 1,1-11 0-16,-4-9-7 15,3-12-220-15</inkml:trace>
  <inkml:trace contextRef="#ctx0" brushRef="#br0" timeOffset="6398.01">9912 9565 722 0,'0'-5'368'0,"-4"-7"-96"0,-1 1-36 0,-3 6-67 16,-7-1-30 0,-3-1-64-1,1 5-25-15,1 3-39 16,2 3-12-16,4 8-14 15,-2 0-3-15,1 5-2 0,7 3 1 0,4 3 6 16,4 0 5 0,11-2 7-16,2-5 2 0,8-8 3 15,4-4 5-15,2-8-50 32,2-4-65-32</inkml:trace>
  <inkml:trace contextRef="#ctx0" brushRef="#br0" timeOffset="6630.3">9992 9379 812 0,'4'-3'412'15,"0"1"-150"-15,4 16-143 16,4 15-45-16,4 16-23 15,1 4 8-15,2 17-5 16,-5 0-11-16,-11 9-22 16,-3 3-7-16,-9-2-4 15,0-5 0-15,-2-15-80 16,7-12-52-16</inkml:trace>
  <inkml:trace contextRef="#ctx0" brushRef="#br0" timeOffset="6885.2">10055 9659 1051 0,'11'-3'414'0,"18"0"-284"15,7-3-51-15,2 4-45 16,1 0-68-16</inkml:trace>
  <inkml:trace contextRef="#ctx0" brushRef="#br0" timeOffset="7266.11">10348 9564 513 0,'9'0'325'0,"9"4"10"0,2 3-127 16,-9 3-73-16,-2 1-16 16,-7 1-16-16,-4 0-13 15,-1-6-17-15,-2-1-14 0,4-3-20 16,2-3-7 0,-1 0-13-16,0 0-14 0,10-14-25 15,40-36-8 1,-26 34-4-16,3 7 5 15,1 6 7-15,-5 4 2 0,-1 7 5 16,-6 6 4-16,-5 4 9 0,0 5 2 31,-7 0 3-31,3 3-1 16,-6 0 1-16,-1-1-28 0,-5-3-184 16</inkml:trace>
  <inkml:trace contextRef="#ctx0" brushRef="#br0" timeOffset="7442.95">10514 9111 1110 0,'-2'-1'495'0,"-2"-4"-278"0,4 8-94 15,0-3-119-15,0 9-15 16,3 21-23-16,5 51-168 15</inkml:trace>
  <inkml:trace contextRef="#ctx0" brushRef="#br0" timeOffset="8248.99">11747 9237 806 0,'-2'-3'352'0,"-1"5"-197"16,1 7-46-16,-7 25-66 16,-3 16 4-16,-9 18 2 0,-3 9-4 15,-2-6-18-15,4-11-7 16,7-19-5-16,4-13 1 15,9-16 38-15,3-9 19 16,9-16 11-16,0-9-1 16,8-16-36-16,3-3-21 15,-6-21-13-15,4-6-1 16,-3-6-4-16,-7-3-3 16,8 22-5-16,-4 11-4 15,-4 22-15-15,5 12-7 0,-5 18-7 16,4 13 1-16,8 20 9 15,5 14 11-15,6 11 8 16,4 8 2-16,-2-7 3 16,-1-7 2-16,-3-13 4 15,-3-10-29-15,-8-9-199 16</inkml:trace>
  <inkml:trace contextRef="#ctx0" brushRef="#br0" timeOffset="8414.46">11669 9515 693 0,'0'0'375'15,"8"1"-51"-15,8 0-179 16,17 2-102-16,16 2-8 16,13-7-18-16,8 5 0 15,11-4-136-15</inkml:trace>
  <inkml:trace contextRef="#ctx0" brushRef="#br0" timeOffset="8940.19">12312 9396 762 0,'0'0'369'16,"1"-4"-99"-16,14 2-156 0,11 2-14 16,17 1-11-1,9 2-10-15,11 0-33 0,0-2-14 0,-6 0-18 16,0 3-5-1,-9-4-1 1,-5 2-5-16,-12-3-44 0,-10-4-22 16,-15 2-31-1,-6-7-14-15,-10-2 34 0,-4-1 19 16,-4-2 30-16,2-2 18 0,2-1 9 16,6 0 1-1,3 3 3-15,2 7 19 16,3 5 36-16,0 0 8 15,1 3 7-15,-1-1-15 16,0 1-32-16,0 0-7 16,14 3-10-16,37 9-2 15,-27-1-5-15,1 5-2 16,-9 1-1-16,-5 3 1 16,-15 2 5-16,-8 1 3 15,-15 1 4-15,-3 2-1 16,0-1-5-16,8-4-12 0,15 1-162 15</inkml:trace>
  <inkml:trace contextRef="#ctx0" brushRef="#br0" timeOffset="9403.09">13566 9209 651 0,'-3'-9'398'15,"-5"-12"-47"-15,-15 3-115 16,-10 0-38-16,-12 6-76 16,-5 4-38-16,-1 11-51 15,2 6-18-15,4 16-21 16,4 9-4-16,10 17-5 0,12 9 3 15,18 3 7-15,5-4 1 16,25-11 6 0,6-5 5-16,21-16 1 0,10-1 1 15,5-19-1 1,-5-6 5-16,-8-10-56 0,-4-5-48 16,-13-1-419-1</inkml:trace>
  <inkml:trace contextRef="#ctx0" brushRef="#br0" timeOffset="9717.41">14056 9614 1030 0,'0'-4'576'15,"0"1"-60"-15,2-1-301 16,-2 4-44-16,0 0-53 16,0 0-21-16,0 0-49 0,0 0-17 15,0 0-20-15,-1 0 0 16,0 0-121-16,0 0-595 15</inkml:trace>
  <inkml:trace contextRef="#ctx0" brushRef="#br0" timeOffset="17590.67">14804 9077 663 0,'-3'0'300'16,"-2"8"-112"-16,-5 23-97 16,-4 14-41-16,-7 22 10 15,-4 5-7-15,1 3-16 16,-2-6-7-16,13-18-12 16,7-13-3-16,3-24 2 0,6-12 6 15,6-11 9-15,-2-13 1 16,10-15 0-16,-2-8-7 15,-3-14-9-15,4 2-2 16,-6-1-3-16,4 6 3 16,0 11 24-16,-4 2 9 15,-1 12 10-15,-2 9-2 0,-1 7-34 16,1 11-13-16,2 11-17 16,4 7-5-1,3 15 5-15,11 7 2 16,7 7 4-16,8 5 0 15,4 3 3-15,-3-4 1 0,-9-8-78 16,-4-9-76-16</inkml:trace>
  <inkml:trace contextRef="#ctx0" brushRef="#br0" timeOffset="17987.73">14688 9457 700 0,'11'-3'280'16,"17"-6"-167"-16,10 0-46 16,19 3-25-16,3-3-3 0,8 2-16 15,0 3-7 1,-17 1-8 0,-2 5 1-16,-20 2 3 0,-10 8 1 15,-7 3 0-15,-5 2-3 0,-4 4-2 16,2-3 1-16,-1 1 1 15,-2-3 1 1,-4-8 5-16,0-1 8 0,2-8 20 16,0-4 3-16,4-8-7 15,0-5-9-15,3-8-26 16,5 2-5 0,6-1-3-16,4 0 1 15,3 6 11-15,1 5 6 16,-4 10 9-16,0 4 4 0,-3 10-6 15,-3 2-1-15,-1 6-7 16,-3 3-4-16,-4-2-4 16,-1 4-1-16,-3-1-36 15,3-2-97-15</inkml:trace>
  <inkml:trace contextRef="#ctx0" brushRef="#br0" timeOffset="18268.14">15674 9509 409 0,'5'-7'264'16,"3"-5"-22"-1,0 4-45 1,-3-4-15-16,-6-1-37 16,-1-1-16-16,-9-2-23 0,-1 1-10 15,-6 2-19-15,-4 2-13 16,2 7-36-16,-2 4-14 15,3 6-17-15,9 6-8 16,2 1-5-16,10 6 1 16,11 2 3-16,-2-1 5 15,10-1 7-15,0-3 0 16,2-8 3-16,3-3-10 16,4-3-110-16,-5-10-89 0</inkml:trace>
  <inkml:trace contextRef="#ctx0" brushRef="#br0" timeOffset="18397.24">15641 9186 908 0,'0'-2'405'16,"-3"-2"-192"-16,7 3-160 16,-4 1-49-16</inkml:trace>
  <inkml:trace contextRef="#ctx0" brushRef="#br0" timeOffset="19071.03">16138 9331 767 0,'8'0'294'0,"21"0"-204"16,6 1-19-16,13 4-9 16,5 1 3-16,-3-2-9 15,-1 2-4-15,-10-6-12 16,-7 0-6-16,-19-2 2 15,-6-4 3-15,-9 3-12 0,-11-1-7 16,-12 4-15 0,-5 4-7-16,-8 5-3 15,6 5 0-15,10 5-6 0,7 2-5 16,11 1-1-16,4 0 1 16,8 1 7-16,5 0 5 15,9-5 8 1,7-1 4-16,0-14 8 0,-1-3 4 0,0-10 3 31,-7-5 1-31,-5-6-2 16,2-1-2-16,-6-1-6 0,0 0-5 15,-3 4-10-15,1 8-4 16,-2 12-2-16,-1 5 1 16,2 15 7-16,-8 2 3 15,-1 3 3-15,0-4 2 16,-1-3 2-16,1-6 1 15,-1-7 5-15,0-2 7 16,6-9 4-16,0-10 0 0,10-1-9 16,2-7-11-1,-2 0-5-15,5 2 2 0,1 7 9 0,2 7 3 16,1 12 0-16,-4 3-4 16,-6 7-9-1,-2 5-1-15,-5 0 0 16,-2 2 5-16,-4-3-117 0,-1-6-95 0</inkml:trace>
  <inkml:trace contextRef="#ctx0" brushRef="#br0" timeOffset="19301.47">16886 9351 810 0,'7'-9'448'15,"3"-5"-124"-15,-1 14-135 16,0 4-47-16,1 18-68 0,2 5-20 15,3 6-3-15,1-2-6 16,-2-6-17-16,0-3-5 16,0-13-5-16,-6-2 4 15,2-7 29-15,-2-11 4 16,-2-8 0-16,4-2-3 16,-5-7-34-16,2 5-6 15,-2 9-50-15,-3 3-67 16</inkml:trace>
  <inkml:trace contextRef="#ctx0" brushRef="#br0" timeOffset="19968.73">17894 9223 602 0,'-10'-5'315'16,"-19"-4"-90"-16,-7 2-44 15,0 10-79-15,-2 3-35 16,11 9-50-16,6 0-16 0,17 3-11 16,6-3-3-16,16 1 5 31,7 2 4-31,9-4 4 15,2 0 1-15,-3-5-7 16,-9-4-4-16,-12-5-7 0,-8 1 0 16,-15 1 5-16,-8 3 3 15,-12 8 27-15,-5-1 12 16,2 8 16-16,3-2 8 16,16 5-9-16,9 4 5 15,12-4 3-15,10-1 2 0,10-8-8 16,9-3-12-16,9-7-15 31,4-3 2-31,2-6-91 0,-3-10-63 16</inkml:trace>
  <inkml:trace contextRef="#ctx0" brushRef="#br0" timeOffset="20550.84">17964 8940 718 0,'3'-1'322'15,"2"0"-124"-15,14 1-142 16,7 0-17-16,25 2-2 15,9-2 1-15,13 0-12 0,4-1-8 16,-17-1-5-16,-9 2 0 16,-24-1 4-16,-11 1 0 15,-16 1-6-15,-9 1-2 16,-17-1 7-16,-7 4 4 16,-5 0 12-16,3 3-2 15,9-2-12-15,7-2-7 16,13 2-16-16,6-3-2 0,8 7-3 15,9 2 1-15,4 2 2 16,2-2-1 0,-2 4-1-16,-5-4 0 0,-9 7 2 15,-4 2 1-15,-6 2 2 16,-1 2 5-16,-3 3 15 16,2-1 1-16,6 6 0 15,2-2-2 1,8 1-14-16,-3-1 2 0,-1-3 1 15,2 0 2-15,-6-9 0 16,1 3 0-16,-10-9-1 0,-8 3 1 16,-9-5 2-1,-1 1-1-15,0 3 0 16,1-6-1-16,7 2-1 0,3-5-1 16,6-1-4-16,5-3-38 15,5-2-119-15,2 0-154 0</inkml:trace>
  <inkml:trace contextRef="#ctx0" brushRef="#br0" timeOffset="20947.4">18178 9273 671 0,'-2'-2'366'0,"4"1"-37"0,9 1-140 15,24-1-97 1,12 1-19-16,18 2-42 0,1-2-25 15,-4 2-159-15</inkml:trace>
  <inkml:trace contextRef="#ctx0" brushRef="#br0" timeOffset="21173.11">18542 9526 1108 0,'2'1'489'16,"-1"-2"-216"-16,10 3-204 15,0 0-36-15,4-5-46 16</inkml:trace>
  <inkml:trace contextRef="#ctx0" brushRef="#br0" timeOffset="21829.76">19411 9118 768 0,'4'-1'346'0,"-1"-3"-161"16,-2 0-41-16,-2 4-70 16,0 0-20-16,-4 0-33 15,-22-1-10-15,-38 0-6 0,25-2-2 16,3 6-8-1,1 2-14-15,10 2-18 16,3 4-2-16,-1 0 0 16,7 5 9-16,0 4 9 0,7 4 6 15,10 3 22-15,1-2 11 16,8-2 19-16,-2-6 3 16,6-5 12-1,1-4 8-15,4-8 4 16,6-4-5-16,1-7-26 0,6-1-15 15,6 3-14-15,3 2-4 16,0 10-10-16,-3 3-1 16,-7 12-2-16,-8 7 3 15,-11 11 10-15,-7 3 3 16,-10 1 14-16,-7-3 4 16,-10-7 14-16,-9-7 9 0,-10-12 1 15,-1 0 0-15,-6-13-9 0,5-3-8 31,10-2-3-31,5-9-34 0,14 7-107 16,6 0-77 0</inkml:trace>
  <inkml:trace contextRef="#ctx0" brushRef="#br0" timeOffset="23710.39">2101 10327 576 0,'-5'-2'296'0,"-7"-6"-54"16,2 0-38-16,-6 4-40 15,-5 4-19-15,-4 9-61 16,-4 4-25-16,4 7-39 16,6 4-15-16,16-2-13 15,6 3-4-15,18-4-1 0,7-3 3 16,3-6 6-1,1-4 2-15,-3-3-1 0,-8-4 0 16,-12-2 5-16,-8-3-2 16,-12 3 0-16,-9 5 0 15,-9 7-2-15,-3 5 5 16,-3 4 9-16,10 1 3 16,10-2-4-16,8 2-4 0,16-6-6 15,10-2-1 1,8-5 1-1,7-4 0-15,3 0-12 0,-10-5-36 0,-2-6-126 32</inkml:trace>
  <inkml:trace contextRef="#ctx0" brushRef="#br0" timeOffset="23858.39">1909 10119 797 0,'-3'-12'392'16,"-3"-4"-160"-1,4 5-68-15,8 11-132 16,4 1-26-16,12 6-150 16,5 5-186-16</inkml:trace>
  <inkml:trace contextRef="#ctx0" brushRef="#br0" timeOffset="23990.84">2205 10333 778 0,'18'26'373'15,"11"20"-151"-15,9 9-108 16,3 1-29-16,6 7-47 16,-2-3-10-16,-5-6-13 15,-6-7-14-15,-9-19-214 16</inkml:trace>
  <inkml:trace contextRef="#ctx0" brushRef="#br0" timeOffset="24172.48">2556 10401 753 0,'-10'5'438'16,"-21"7"-50"-16,0 12-118 15,-20 8-115-15,-2 6-45 16,0 10-57-16,-1 2-23 16,11 4-11-16,6-2-58 0,12-7-159 15,7-4-150-15</inkml:trace>
  <inkml:trace contextRef="#ctx0" brushRef="#br0" timeOffset="24823.54">2787 10559 729 0,'-6'-6'318'15,"-8"-12"-140"-15,3 5-36 16,-12 2-43-16,1 0-20 0,0 9-60 16,-4 3-19-16,10 14-23 15,0-1-2-15,7 7 14 16,7-2 5-1,6 2 9-15,8 1 1 16,6-7-4-16,5 0 1 16,3-12 5-16,2-1 3 15,-6-8 5-15,-2-6-3 16,-2-3-11-16,-4-4-2 16,-1-1-2-16,-4 2 6 0,-9 3 17 15,-2 3 21-15,-5 10 20 16,-2 1 0-16,-1 3-11 15,5 6-21 1,5 7-25-16,4 2-3 0,11 3-1 16,4-5 0-16,6-5 1 0,1 0 2 15,1-9 5 1,-1-1 2-16,-1-10 6 0,-2-2 2 16,-5-6 4-16,-3-1 1 15,-7-6-4 1,1-2-1-16,-7-2-3 15,-1-2-1-15,2 5-5 16,-1-1 14-16,-2 10 12 16,1 8-1-16,-2 11-2 0,-1 9-15 15,6 17-14 1,-1 7 0-16,10 14 7 16,-1 1 0-16,-3 7-3 15,2 3 1-15,-3-2-2 16,2 2 0-16,1-9 1 0,-2-8-2 15,-1-16-46-15,2-11-70 16</inkml:trace>
  <inkml:trace contextRef="#ctx0" brushRef="#br0" timeOffset="24977.81">3097 10627 1119 0,'2'-3'462'15,"4"-2"-226"-15,12 0-212 16,10 2-22-16,11 0 11 16,2-4-60-16,7-1-261 15</inkml:trace>
  <inkml:trace contextRef="#ctx0" brushRef="#br0" timeOffset="25381.5">3710 10369 847 0,'-19'-8'451'0,"-12"-4"-124"16,-4 8-157-16,2 4-52 16,6 10-67-16,6 2-20 0,11 4-31 15,4 0-5 1,13 2-7-16,3 2 2 15,12-2 10-15,7 0 1 0,2-9-12 16,-1-1-22-16,-7-3-53 16,-8-4-16-1,-15 0 8-15,-8 1 20 0,-18 0 52 16,-7 3 17-16,-5-1 39 16,6 0 16-16,12 2 21 15,6 1 3-15,11 2-18 16,3 4-9-16,11 2-8 0,8 1 1 15,12 2-3-15,5-6 1 16,6-6-2 0,-4-2-3-16,2-6-8 0,-3-3-5 15,-12-4-53-15,-1-1-52 16</inkml:trace>
  <inkml:trace contextRef="#ctx0" brushRef="#br0" timeOffset="27312.54">7670 11148 586 0,'19'-18'263'0,"11"-17"-113"0,4 6-26 16,0 5 0-16,-5 10-15 15,-7 10-24-15,-12 7-43 16,1 13-4-16,-8 15-1 16,-1 9 3-16,-3 14-4 15,-4 1-10-15,5-1-14 16,7-4-2-16,9-11 1 16,7-8 4-16,6-17 22 15,6-6 11-15,7-23 3 16,5-8-3-16,3-15-17 0,-2-9-11 15,-6-3-5 1,-4 1 0-16,-11-1-4 0,-8 6-1 16,-7 12-3-1,-6 7-3-15,-3 17 19 0,-3 5 0 16,-7 15 5-16,-1 7 2 16,0 14-15-16,6 6-1 15,3 4-5-15,7-1-2 16,5-4-79-16,-3-2-134 15</inkml:trace>
  <inkml:trace contextRef="#ctx0" brushRef="#br0" timeOffset="27807.76">8434 11310 987 0,'0'7'386'16,"-6"4"-255"-16,1 4-43 15,7 6-32 1,1-5-10-16,11-1-20 0,4-4-5 16,4-12-4-1,3-3 0-15,0-12-2 16,-5-2-3-16,-5-2-3 16,-2 0 0-16,-11 5-4 0,2 2-3 15,-4 13-9-15,0 7-2 16,3 19-1-16,2 9 4 15,10 17 9-15,1 5 2 16,-2 1 15-16,-5 1 8 16,-14-8 10-16,-7-3 10 15,-14-7 1-15,-2-6-6 16,-6-9-6-16,-3-9-8 0,5-15-8 16,2-7-7-16,13-16-63 15,6-6-37-15,16-3-116 16,6-2-196-16</inkml:trace>
  <inkml:trace contextRef="#ctx0" brushRef="#br0" timeOffset="28096.04">8718 11683 743 0,'3'5'398'0,"6"4"-55"16,8-1-154-16,6-3-72 16,-3-3-19-16,-3-5-20 15,-7-4-12-15,1-5-13 0,-5-5-8 16,-4-5-21-16,-2-3-7 16,-6-3-6-16,-1-1-2 15,-1-8-5-15,1-2-3 16,1-4-8-16,9 2-5 15,7 13-25-15,3 7-20 16,0 12-81-16,2 6-56 16,1 5-214-16</inkml:trace>
  <inkml:trace contextRef="#ctx0" brushRef="#br0" timeOffset="28255.82">8817 11568 686 0,'5'-2'407'0,"10"2"-19"16,5-4-212-16,7 1-116 15,4 2-24-15,6-2-51 0,-1 2-73 16</inkml:trace>
  <inkml:trace contextRef="#ctx0" brushRef="#br0" timeOffset="28730.44">8564 10783 521 0,'-8'-9'343'0,"-5"-4"-24"15,7-6-92-15,3 3-38 16,11-2-72-16,7 1-32 16,15 4-50-16,4 4-12 0,7 13-14 15,-2 4-6-15,-9 14 10 16,-8 6 7-16,-24 8 11 16,-11 9 5-16,-19 8-9 15,-6-3-7 1,6-10-9-16,11-9-3 0,21-19 0 15,13-6 1 1,21-6-2-16,5-8 3 0,12-2-125 16,2 0-106-1</inkml:trace>
  <inkml:trace contextRef="#ctx0" brushRef="#br0" timeOffset="29063.55">9407 11140 866 0,'3'-3'427'16,"10"2"-159"-16,11-4-117 0,11 1-52 16,19 4-49-16,3 0-16 0,3 0-20 15,0 3-12-15,-16-1-163 16,-9 0-198-16</inkml:trace>
  <inkml:trace contextRef="#ctx0" brushRef="#br0" timeOffset="29205.67">9494 11305 813 0,'19'1'386'0,"11"3"-115"0,20-3-209 15,9-1-18-15,7-4-76 16</inkml:trace>
  <inkml:trace contextRef="#ctx0" brushRef="#br0" timeOffset="29766.89">10242 11058 494 0,'11'-5'301'0,"8"-5"-39"16,-1 8-42-16,-8 17-65 15,-4 8-29-15,-6 21-27 16,-1 10 1-16,5 11-28 15,2-1-18-15,11-8-23 16,8-10-7-16,2-21-5 0,7-10 3 16,3-17 2-1,-1-13 1-15,1-15-4 0,-2-7-6 16,-9-8-10-16,-3 0-7 16,-11-2-21-16,0 2-8 15,-6 10 0-15,0 9 1 16,0 14 6-16,-1 9 8 0,-3 13 13 15,4 11 10 1,-1 17 32-16,1 7 13 16,2 9 6-16,0 4-6 15,0-8-19 1,5-4-12-16,0-14-101 16,4-14-260-16</inkml:trace>
  <inkml:trace contextRef="#ctx0" brushRef="#br0" timeOffset="30619.83">10865 11464 737 0,'0'5'313'15,"-2"10"-149"-15,2 2-56 16,3 4-39-16,7-4-9 16,9-4-28-16,6-1-7 15,2-9-4-15,-1 0 1 0,-7-12 1 16,-3-4 0-16,-3 1 0 15,-6-5-2-15,-2 4-4 16,-4-2-2-16,-1 1-7 16,2 9-3-16,-1 5-2 15,3 13 2-15,6 11 5 16,1-1 2-16,6 16 1 16,1 2 3-16,-11 6 23 15,-9 3 8-15,-18-4 14 16,-10-5 1-1,-6-13-19-15,-6-6-5 16,2-18-10-16,0-8-6 0,12-14-43 16,9-2-45-16,16-3-128 15,12 2-97 1</inkml:trace>
  <inkml:trace contextRef="#ctx0" brushRef="#br0" timeOffset="30862.49">11275 11757 953 0,'-3'3'436'0,"-1"8"-183"15,2 4-94-15,-7 2-63 16,5 4-26-16,8 5-31 15,-3-3-14-15,7-5-14 0,4-4-4 0,-3-11-3 16,7-3-16 0,0-7-91-16,-2-4-75 15</inkml:trace>
  <inkml:trace contextRef="#ctx0" brushRef="#br0" timeOffset="31009.37">11275 11608 1063 0,'0'0'476'16,"0"-2"-217"-16,2 2-159 15,-2 0-41-15,0 0-66 16,0 0-80-16</inkml:trace>
  <inkml:trace contextRef="#ctx0" brushRef="#br0" timeOffset="31547.15">10930 10832 839 0,'3'-8'347'0,"10"-7"-203"16,7 0-33-16,15 7-46 16,5 4-10-16,6 7-23 15,-1 6-11-15,-12 7 2 16,-9 3 5-16,-19 9 18 15,-11 0 3-15,-23 7-9 16,-7 3-8-16,-10-7-16 16,6-2 0-16,19-11-2 0,9-4 3 15,23-7 11-15,6-2 1 16,19-5 3-16,9 4-3 16,2-2-12-16,0-1-5 15,-7 2-7-15,-7-3-8 16</inkml:trace>
  <inkml:trace contextRef="#ctx0" brushRef="#br0" timeOffset="32494.35">11891 11066 881 0,'0'-2'408'0,"-1"6"-195"15,-3 8-49-15,2 23-79 16,3 13-20-16,7 19-10 0,2 6-6 15,2-4-19-15,-1-5-8 16,-1-19-15-16,0-10 10 16,-3-17-87-16,-2-9-71 15</inkml:trace>
  <inkml:trace contextRef="#ctx0" brushRef="#br0" timeOffset="32663.1">11740 11352 873 0,'7'-1'382'16,"11"-3"-181"-16,15 0-67 15,20 2-67-15,8-1-12 16,16 0-27-16,0 1-13 16,-8-1-83-16,2 1-125 15</inkml:trace>
  <inkml:trace contextRef="#ctx0" brushRef="#br0" timeOffset="33020.91">12637 11168 1047 0,'-6'-22'424'0,"3"-28"-269"16,7 4-43-16,24 8-46 16,3 4-8-16,8 15-12 0,5 9-6 0,3 21-9 31,-3 10-6-31,-6 13-2 0,-16 1 2 0,-24 3 4 16,-13 6 0-1,-23 7-9-15,-1 2-3 0,-4 1-8 31,7 1-4-31,17-13-4 0,6-4-1 16,13-12-9-16,2-13 1 16,19-4 1-16,7-6 2 15,19-2 4-15,6 0-21 0,6-2-53 16,0-4-49 0,-3-5-135-16</inkml:trace>
  <inkml:trace contextRef="#ctx0" brushRef="#br0" timeOffset="33551.58">13430 11423 495 0,'4'-12'294'16,"2"-5"-36"-16,0-5-84 0,-1 0-17 15,-7-1-21-15,-7-5-16 16,-9 3-25 0,-7 0-6-16,-11 7-24 0,0 8-8 15,-3 12-26-15,7 7-15 16,5 8-18-1,4 1-3-15,13 6-1 0,3 3-1 16,11-1 0-16,7 1-2 16,7-8 4-1,4-8 2-15,8-10 3 0,0-3 0 16,0-10-4-16,0 2 1 16,-9-4-1-16,-4 1 4 15,-5 9 0-15,-4 2 3 16,-1 14 8-16,-2 6 4 15,7 11 7-15,2 5-4 16,3 6-8-16,-1 0-4 0,-8 0-4 16,-8 2 0-16,-15-6 3 15,-5-3 5-15,-14-2 14 16,-5-5 5-16,-10-11 6 16,-4-5-4-16,5-10-8 15,3-6-3-15,13-10-30 16,3-2-53-16</inkml:trace>
  <inkml:trace contextRef="#ctx0" brushRef="#br0" timeOffset="34070.21">14096 10666 728 0,'-11'-1'348'0,"-16"6"-122"0,-11 9-44 15,-8 26-81-15,0 19-18 16,8 34-42-16,10 14-16 16,25 16-10-16,9 0-4 15,20-16-3-15,9-8-2 16,10-21-1-16,1-17-8 15,3-18-103-15,0-9-83 16</inkml:trace>
  <inkml:trace contextRef="#ctx0" brushRef="#br0" timeOffset="34520.05">14374 11098 894 0,'-2'4'377'15,"-5"2"-187"-15,4 10-118 0,3 9-24 16,2 5-5-16,6 4-6 16,5-4-9-1,2-4 0-15,4-8-1 0,1-7 3 16,2-11 5-1,2-2-1-15,-3-12-5 16,-1-3-4-16,-3-5-9 16,-5-7 0-16,-5 4-7 15,1-2-2-15,-4 5-4 16,0 7-6-16,2 8-13 16,-5 8-3-16,4 16-1 0,2 8 2 15,2 13 11-15,1 10 3 16,4 13 1-16,-5 4 2 15,-4-3 11-15,-5-6 16 16,-14-15 19-16,-7-11 10 16,-11-7 3-16,-7-7-11 15,-4-10-13-15,2-4-9 16,10-10-41-16,7-6-59 16,19-4-233-16</inkml:trace>
  <inkml:trace contextRef="#ctx0" brushRef="#br0" timeOffset="35156.49">14669 11704 900 0,'5'8'425'15,"3"5"-179"-15,8-4-69 16,2-1-18-16,0-8-15 0,0-3-13 15,-3-14-28-15,-4-5-16 16,-9-9-31-16,-2-4-12 0,-5 0-22 31,3-1-10-31,0-6-11 0,2-6-10 16,8-4-58-16,5 5-38 16,7 13-94-16,1 8-60 15</inkml:trace>
  <inkml:trace contextRef="#ctx0" brushRef="#br0" timeOffset="35345.14">14742 11587 1059 0,'15'-5'449'16,"9"-3"-225"-16,11 2-164 0,5 2-28 0,3 2-29 15,2 1-72 1</inkml:trace>
  <inkml:trace contextRef="#ctx0" brushRef="#br0" timeOffset="35623.48">15277 11209 1238 0,'20'0'505'0,"15"0"-298"0,15 0-123 16,2 0-12-16,-1 0-34 16,-7-1-13-16,-9-1-117 15,-2 0-69-15</inkml:trace>
  <inkml:trace contextRef="#ctx0" brushRef="#br0" timeOffset="36265">15995 11116 813 0,'-11'5'386'16,"-8"5"-119"-16,4 8-187 0,6 5-28 15,10 4-10 1,8-2 3-16,12-4-4 16,1-2-4-16,5-11-5 0,-2-5-2 15,-5-9-4-15,-3-5 0 16,-6-8-4-16,0 1-1 15,-8-5-4 1,1 1-2-16,-2 3-4 0,-2 3-6 16,0 7-12-1,-2 4-8-15,2 11-4 16,-1 6 0-16,1 13 8 16,2 9 5-16,8 14 3 15,2 7 2-15,10 12 2 0,-4 4 3 0,-8-8 4 16,-3-5 6-1,-20-11 39 1,-6-6 13-16,-11-5 9 0,-7-6-4 16,-10-11-38-16,-8-9-11 15,-6-15-9-15,4-5-14 16,20-12-75-16,11-2-79 16</inkml:trace>
  <inkml:trace contextRef="#ctx0" brushRef="#br0" timeOffset="36557.35">16422 11532 1058 0,'-3'-1'470'0,"0"3"-218"16,-2 5-81-16,-1 6-58 15,1 6-14-15,1 3-26 16,4-1-20-16,9 0-33 0,3 0-7 16,4-10-7-16,-1-2 1 15,-1-9-55-15,-3-3-79 16,-3-5-451-16</inkml:trace>
  <inkml:trace contextRef="#ctx0" brushRef="#br0" timeOffset="36710.78">16392 11307 1167 0,'-1'-4'542'0,"0"-4"-248"16,3 3-109-16,6 5-124 15,5 0-32-15,5 0-116 16,0 4-5-16</inkml:trace>
  <inkml:trace contextRef="#ctx0" brushRef="#br0" timeOffset="37163.09">16624 10754 717 0,'15'21'393'16,"10"17"-2"-16,18 42-201 0,6 15 5 16,1 25 14-1,-10 6-18-15,-20-9-63 16,-13-4-36-16,-24-26-49 16,-8-17-21-16,-10-22-53 15,1-10-80-15</inkml:trace>
  <inkml:trace contextRef="#ctx0" brushRef="#br0" timeOffset="38599.87">7809 12566 548 0,'5'-5'305'0,"6"-9"-40"0,4-1-141 31,4-5-23-31,7-3-18 0,1 3-10 0,1 4-25 15,0 8-13-15,-11 13-18 32,-3 8 1-32,-6 15 11 0,-8 6 5 15,-5 8 3-15,0 7-4 0,1 2-17 16,5-3-5-16,10-5-7 16,3-9-1-1,5-14 5-15,3-6 4 0,5-17 4 0,0-8 2 16,3-10-2-16,0-7-10 15,-3-4-18-15,3-2-5 32,-13-2-1-32,1 1 5 0,-5 4 14 15,-5 2 3-15,-1 5 2 16,-3 4 0-16,-7 10-3 16,-1 5 0-16,-1 14 3 15,-4 4 1-15,3 13 12 16,0 7 8-16,6 11 12 15,4 2 2-15,4 7-7 16,1-3-10-16,6-6 2 16,0-5-53-16,2-15-346 15</inkml:trace>
  <inkml:trace contextRef="#ctx0" brushRef="#br0" timeOffset="39108.97">8740 12931 763 0,'-6'-6'359'16,"-11"-8"-121"-16,-6 1-25 15,-14 4-42-15,-4 3-20 0,-2 7-56 16,6 8-25-16,13 9-33 16,7 5-10-16,17 7-10 31,4 2-3-31,20-5-3 0,9-3-1 15,12-9-2-15,4-6 0 16,0 0-3 0,-7-6-21-16,-12-3-126 0,-1-5-259 0</inkml:trace>
  <inkml:trace contextRef="#ctx0" brushRef="#br0" timeOffset="39487.67">8557 12242 1000 0,'7'-7'404'0,"11"-2"-250"16,9 1-47-16,7 9-50 15,6 7-13-15,-2 8-21 16,-6 5-3-16,-11 6-5 16,-14 0 0-16,-11 7-2 0,-6-1-1 15,-6-3 0-15,4-2-2 16,3-11-2-16,8-4 2 15,9-10 4-15,7 0 2 16,11-6 0-16,0-4-2 16,6-1-8-16,1-2 4 0,10 4-155 15</inkml:trace>
  <inkml:trace contextRef="#ctx0" brushRef="#br0" timeOffset="39874.8">9230 12678 1023 0,'12'1'400'15,"15"3"-276"-15,8-1-37 0,13 5-34 16,7-1-20-16,1 1-22 16,1-2 5-16,-12-3-118 15,-12 1-163-15</inkml:trace>
  <inkml:trace contextRef="#ctx0" brushRef="#br0" timeOffset="40060.83">9268 12805 677 0,'12'3'338'0,"7"4"-121"16,12 0-93 0,11-2-27-16,9 1-54 0,1-4-20 15,-2-1-50 1,-6-1-82-16</inkml:trace>
  <inkml:trace contextRef="#ctx0" brushRef="#br0" timeOffset="40874.48">10270 12513 826 0,'10'-6'351'0,"16"-4"-197"15,0 5-34-15,5 10-38 16,2 5-16-16,-9 7-19 16,-2 5-12-16,-14 1-13 15,-8 1-6-15,-6 9-5 16,-2-1-1-16,1 8-4 16,5-5-1-16,5-2-2 15,7-4 1-15,7-9 3 0,2-4 0 16,7-13 5-1,1-3 0-15,5-15 0 16,-1-3 0-16,-1-8-2 16,-1-4-2-16,-5-2-3 0,-2-5-2 15,-6 0 1-15,-6-1 0 0,-3 2 0 16,-1 6 1 0,-6 14 7-1,0 6 3-15,-4 11 3 16,-4 6 0-16,6 9-8 0,-3 7-3 15,2 9 2-15,4 9 2 16,0 8 1-16,4 6-1 0,3 2-6 16,0-3 0-1,14-11-87-15,0-9-176 0</inkml:trace>
  <inkml:trace contextRef="#ctx0" brushRef="#br0" timeOffset="41217.31">10993 12842 792 0,'-7'17'334'0,"-7"22"-148"16,-1 3-34-16,0 0-28 16,0-4-14-16,4-11-53 15,4-9-23-15,6-11-10 0,2-7 0 16,6-8-3-1,2-4-1-15,0-10-10 16,3-9-5-16,-3-11-5 16,0-4-11-16,3-2-9 15,0 6-1-15,3 13 1 16,-2 10 16-16,-3 16 7 16,1 7 6-16,0 12 7 15,5 5-1-15,5 7-1 16,2 6-3-16,1 4-8 15,-3 0 0-15,-6-1-3 0,-3-6 9 16,-7-6-134 0,0-3-124-16</inkml:trace>
  <inkml:trace contextRef="#ctx0" brushRef="#br0" timeOffset="41352.93">10977 12957 1019 0,'17'-2'354'0,"26"-3"-319"16,7 2-26-16,5-2-117 15</inkml:trace>
  <inkml:trace contextRef="#ctx0" brushRef="#br0" timeOffset="41712.15">11030 12381 541 0,'0'-15'344'16,"3"-16"29"-16,10 5-200 0,16 7-61 15,3 4-14-15,6 11-20 16,0 8-19-16,-8 8-31 16,-2 6-11-16,-16 7-6 15,-8 0 4-15,-19 6 3 16,-7 5 1-16,-9-2-3 16,3-7-5-16,19-5-5 15,2-10 1-15,19-7 3 16,10-1-1-16,9-3-1 15,3 0-2-15,8-4-36 16,2 2-61-16</inkml:trace>
  <inkml:trace contextRef="#ctx0" brushRef="#br0" timeOffset="43831.12">11969 12572 576 0,'2'-6'316'15,"2"-4"-49"-15,-3 6-50 0,-2 13-62 32,-1 9-29-32,0 25-60 15,2 7-6-15,3 15-31 16,3 3-9-16,0-8-9 15,3-7 3-15,1-17-113 16,-2-10-127-16</inkml:trace>
  <inkml:trace contextRef="#ctx0" brushRef="#br0" timeOffset="43987.21">11811 12781 823 0,'5'-1'383'15,"17"1"-144"-15,8 0-101 16,22 0-83-16,12 0-11 16,14 0-25-16,2 0-8 0,5-4-182 15</inkml:trace>
  <inkml:trace contextRef="#ctx0" brushRef="#br0" timeOffset="44376.29">12665 12546 949 0,'2'-17'391'15,"5"-13"-226"-15,12 3-85 16,6-2-13-16,16 12-12 16,10 9-9-16,12 20-13 15,6 14-9-15,-11 12-15 0,-11 3-3 16,-31-1 3-16,-16 1 4 16,-28 4 4-16,-16 1 1 15,-7 3-5-15,0 0-3 16,10-11-4-16,10-8-1 15,19-14 1-15,8-7 0 16,12-10 0-16,7-1-2 16,12-3-4-16,8-3 1 0,16 0-73 15,6 3-55-15,6-4-213 16</inkml:trace>
  <inkml:trace contextRef="#ctx0" brushRef="#br0" timeOffset="44929.23">13589 12864 430 0,'6'-10'283'16,"0"-6"1"-16,-2-4-102 0,0 0-25 16,-7-5-38-16,-5-2-19 15,-13-1-30-15,-6 0-5 16,-13 7-14-16,0 7-3 16,-3 13-12-16,1 7-7 15,5 11-12-15,6 6-7 0,14 6-6 16,2 3 0-16,19 2-2 15,7-2-1 1,8-6-1-16,13-6 1 16,-1-11-2-16,1-10-8 0,1-8-4 15,-3-4 0-15,-7-3 5 16,-1 3 9-16,-10 5 4 16,-2 2-2-16,-4 6 5 15,-3 9 5-15,2 11 7 16,1 10 4-16,3 14 0 15,3 2-5-15,-1 3-6 16,1-2-3-16,-5-1 8 0,-6-1 9 16,-14-4 13-1,-9-1 4-15,-19-10-5 16,-8-5-6-16,-10-15 0 16,-2-7 0-16,7-16-3 15,6-7-4-15,18-8-19 16,10-5-37-16,13 0-159 0</inkml:trace>
  <inkml:trace contextRef="#ctx0" brushRef="#br0" timeOffset="45410.93">14230 12179 515 0,'-15'5'305'16,"-17"13"-24"-16,-5 10-44 16,-6 25-60-16,1 16-31 15,7 14-55-15,10 9-30 0,24 1-35 16,10-5-13 0,24-4-8-16,12-7-4 15,11-17-7-15,10-7-46 16</inkml:trace>
  <inkml:trace contextRef="#ctx0" brushRef="#br0" timeOffset="46015.99">14528 12516 503 0,'-7'0'306'0,"-8"5"-3"15,0 7-146-15,2 10-69 16,6 8-5-16,12 3 0 16,7 3-7-16,14-4-16 15,0-5-13-15,2-12-19 16,1-5-4-16,-11-12-4 15,6-6-1-15,-7-7-2 16,-5-7-1-16,1-1-5 16,-10-4-2-16,1 3-4 15,-6 2-2-15,-3 1-2 16,3 10-5-16,-2 6-11 16,4 8-1-16,0 11 1 15,5 10 4-15,2 15 10 16,3 8 5-16,4 14 15 15,-6 4 6-15,-8-3 13 0,-1-6 9 16,-14-11-2 0,2-9-3-16,-4-15-10 15,-5-7-12-15,-1-14-7 0,-8-8-23 0,-1-7-62 32,0-5-40-32,7-4-178 0</inkml:trace>
  <inkml:trace contextRef="#ctx0" brushRef="#br0" timeOffset="47051.76">15074 12958 240 0,'1'-2'181'0,"3"-6"57"0,-4 2-34 0,0 1-14 31,-8-1-9-31,-13 2-8 15,-4 1-6-15,-16 5-20 0,-1 5-10 0,1 8-38 32,5 7-17-32,16 5-20 0,7 3-4 15,18 2-9 1,8-6-7-16,20-3-10 16,4-3-9-16,6-9-12 15,2-3 3-15,-8-10-88 16,-1-5-86-16</inkml:trace>
  <inkml:trace contextRef="#ctx0" brushRef="#br0" timeOffset="47352.36">15310 12702 797 0,'0'-2'397'15,"2"0"-124"-15,21 2-107 16,10 2-28-16,21 3-45 15,5-1-26-15,-1 0-38 16,-2 0-10-16,-6-4-41 0,-2-2-91 16</inkml:trace>
  <inkml:trace contextRef="#ctx0" brushRef="#br0" timeOffset="48023.36">16029 12487 683 0,'-3'-1'326'0,"-5"-2"-123"31,6 8-82-31,-8 9-68 0,3 3-7 0,7 12 5 16,3 3-2 0,12 0-2-16,6 1-3 15,3-10-15 1,4-6-3-16,4-11-3 15,-1-5 0-15,1-9-1 16,-6-7 0-16,-7-5-1 0,-5 1-3 16,-8-6-1-16,-3 2-1 15,-3 0-4-15,0-2-2 16,2 11-12-16,-2 6-11 16,2 10-5-16,-2 11 4 0,6 18 9 15,3 10 10-15,4 17 13 16,2 10-2-16,-10 8 17 15,-3 1 11-15,-15-13 22 16,-9-7 7-16,-13-21-6 16,-4-9-11-16,3-14-28 15,-2-10-7-15,7-12-30 16,4-6-32-16,6-12-118 16,7-6-109-16</inkml:trace>
  <inkml:trace contextRef="#ctx0" brushRef="#br0" timeOffset="48434.08">16497 12811 600 0,'1'1'300'15,"-1"7"-40"-15,-1 7-82 16,-5 10-31-16,-1 3-1 16,-2 4-43-16,-3-3-26 0,3-5-33 15,1-4-11-15,6-11-5 16,2-4 0-16,3-11-3 16,2-6-2-16,1-10-7 15,4-4-5-15,0-9-5 16,2-2-1-1,-2-1-1-15,-2-3-1 0,-1 9-1 16,0 3-2-16,-1 12 0 16,1 7-3-16,-1 10 3 15,-4 6 5-15,4 15 7 0,-4 4 5 16,8 13 1 0,1 5-3-16,5 1-4 0,0 3-3 0,4-12-5 15,-1-8-14-15,5-8-121 16,-3-9-88-16</inkml:trace>
  <inkml:trace contextRef="#ctx0" brushRef="#br0" timeOffset="48609.52">16517 12943 725 0,'-1'-3'361'15,"4"-4"-98"-15,7 3-103 16,8 2-86-16,4 2-20 0,6-1-33 0,1-1-37 16,2-2-198-1</inkml:trace>
  <inkml:trace contextRef="#ctx0" brushRef="#br0" timeOffset="49042.89">16784 12102 736 0,'18'2'343'0,"30"13"-133"15,7 16-48-15,5 38-36 16,-3 20 6-16,-10 22 15 16,-9 4 1-1,-21-7-21-15,-15-5-17 16,-23-10-44-16,-7-6-15 0,-14-24-20 16,1-13-9-16,-7-25-66 15,0-4-55-15</inkml:trace>
  <inkml:trace contextRef="#ctx0" brushRef="#br0" timeOffset="54107.19">7851 13961 371 0,'5'-15'208'0,"12"-18"5"15,9 2-84-15,1-2-11 16,7 9 6-16,-4 14-19 16,-4 5-12-16,-5 20 3 15,-6 11 1-15,-9 19 8 16,-7 8-8-16,-5 5-45 0,1 1-12 16,5-10-23-16,6-3-5 15,8-15-5-15,1-7 0 16,8-14 2-16,1-8 2 15,5-14 7-15,1-9 0 16,-1-8-3-16,-5-4 0 0,-1-6-6 31,-2 2-3-31,-5-1-2 16,-5 0-1-16,-4 9-2 0,-1 7 0 16,-6 14-4-1,2 9 0-15,-6 19 4 0,-2 4 6 16,-2 8 14-16,4 4 2 0,8 3-5 15,1 0-2 1,5 1-8-16,1-3-3 16,7-6-68-16,-1-3-75 0</inkml:trace>
  <inkml:trace contextRef="#ctx0" brushRef="#br0" timeOffset="54399.09">8723 14287 717 0,'-2'-6'331'16,"-3"-4"-140"-1,-10-2-65-15,-1 2-6 16,-14 4-20-16,-2 2-14 15,-3 10-23-15,-1 7-15 0,12 12-19 16,5 4-6 0,15 9-4-1,9 2 0-15,17-2-1 16,9-6-1-16,14-10-5 0,4-9-1 0,5-14-55 0,-5-8-57 31</inkml:trace>
  <inkml:trace contextRef="#ctx0" brushRef="#br0" timeOffset="65232.31">8655 13693 558 0,'-1'-7'279'0,"-3"-7"-88"0,3-1-34 0,13-2-37 15,0 3-13 1,11 2-18 0,4 0-5-16,3 12-24 0,3 3-16 0,-6 10-20 15,-10 6-4 1,-17 5 3-16,-10 5 2 16,-19 9-2-16,-7 5-2 15,0-4-10-15,3-2-4 16,17-14-8-16,11-9-2 0,21-7 0 15,7-9-1-15,16-5 5 16,7 2 0 0,-5-4-22-16,2 3-63 15</inkml:trace>
  <inkml:trace contextRef="#ctx0" brushRef="#br0" timeOffset="65703">9375 14013 786 0,'6'-2'362'0,"16"-3"-131"16,12 6-73-16,19-1-51 15,4 3-29-15,1 1-51 16,-3-4-13-16,-8 4-65 15,-4-2-80-15</inkml:trace>
  <inkml:trace contextRef="#ctx0" brushRef="#br0" timeOffset="65914.98">9491 14158 605 0,'8'4'330'0,"5"-2"-61"0,15 3-115 15,6-2-13-15,8-3-55 16,3 1-29-16,-7 1-45 16,-1-4-62-16</inkml:trace>
  <inkml:trace contextRef="#ctx0" brushRef="#br0" timeOffset="66999.18">10601 14083 467 0,'-22'-3'221'0,"-21"-7"-81"0,4-2-38 0,15-13-21 15,8-8-11 1,16-7-27-1,13-5-11-15,17 6-20 0,6 7 11 0,12 13 22 16,1 11 10-16,-5 17 15 16,0 13-4-16,-16 17-4 15,-11 5 8-15,-23 6-10 16,-14-2-9 0,-22-2-16-16,-7 0-15 0,-1-6-11 15,0-2-3 1,21-11-5-16,12-4-3 0,24-9 2 15,14-3 0-15,20-3 5 16,8-1 1 0,5-4-3-16,-1-1-1 0,0-4-47 15,-6-3-97 1</inkml:trace>
  <inkml:trace contextRef="#ctx0" brushRef="#br0" timeOffset="67284.73">11226 14072 738 0,'-11'-14'340'0,"-6"-8"-127"15,-5 3-19-15,-9 0-35 16,-2 8-23-16,-7 5-58 16,-4 1-26-16,7 16-35 15,3 4-12-15,7 11-6 16,8 5 0-16,11 7-1 15,10 5 2-15,19-4 1 16,8 0 0-16,18-14 3 16,4-8 1-16,10-16-1 15,-1-8 0-15,-14-13 2 16,-4-4-1-16,-26-8-6 0,-11-1-4 16,-7 0-19-16,-15 3-24 15,-4 3-79 1,-2 5-89-16</inkml:trace>
  <inkml:trace contextRef="#ctx0" brushRef="#br0" timeOffset="67594.54">11112 13610 841 0,'15'-17'409'16,"15"-4"-145"-16,10 6-129 16,-1 5-24-16,5 17-43 15,-9 4-19-15,-15 6-21 16,-6 1-3-16,-21 7-7 16,-8 0-2-16,-8 6-2 0,-3 3-3 15,1-9-5 1,13-6 1-16,15-7 0 0,9-5-1 15,28-5 0-15,5-2-2 16,8 4-75-16,9-1-77 16</inkml:trace>
  <inkml:trace contextRef="#ctx0" brushRef="#br0" timeOffset="67961.17">11780 14097 793 0,'13'4'401'15,"18"-2"-101"-15,11-5-76 16,18 5-59-16,5-2-36 15,10 3-64 1,-3 10-23-16,-17-13-70 16</inkml:trace>
  <inkml:trace contextRef="#ctx0" brushRef="#br0" timeOffset="68466.33">12580 14116 664 0,'5'-15'328'0,"8"-6"-40"15,6-9-223-15,4-2 2 16,-3-9 27-16,-2-4 9 16,-10-1-13-16,-4 2-14 15,2 20-17-15,-10 9-13 16,4 21-15-16,0 11-3 16,-2 24-20-16,7 11 0 0,3 14 4 15,1 6 2-15,-1-2 0 16,0-1-1-1,-3-11-4-15,-3-5-3 0,8-17-53 16,-5-13-53 0</inkml:trace>
  <inkml:trace contextRef="#ctx0" brushRef="#br0" timeOffset="68975.39">13233 14055 481 0,'-2'-10'294'15,"2"-1"6"-15,-3-8-97 16,0 0-64-16,1-2-23 15,-12-8-37-15,0 2-18 16,-8 2-19 0,0 6-5-16,-8 14-17 0,0 9-4 15,0 11-11-15,1 5-5 0,14 6-2 16,6 1-1 0,14 0 1-16,5-6 2 15,13-3 1-15,5-8 0 16,4-6-2-16,0-3-8 0,-7-12-3 15,-6 1 1-15,-4 3 0 16,-4 2 6-16,5 18 11 16,-5 2 4-16,3 11 16 15,6 10 5-15,-6-2-4 16,4 8-4-16,-13-4-10 16,-8-1 0-16,-16-6 7 15,-7-6 3-15,-5-8 6 16,-1-11-2-16,4-10-9 15,-3-8-5-15,9-6-36 16,3-2-37-16,9 3-114 16,8 4-98-16</inkml:trace>
  <inkml:trace contextRef="#ctx0" brushRef="#br0" timeOffset="69152.93">13581 14275 1358 0,'4'1'585'15,"-3"1"-322"-15,2-2-67 16,-3-1-102-16,0 0-33 16,0 0-147-16,0 0 108 0</inkml:trace>
  <inkml:trace contextRef="#ctx0" brushRef="#br0" timeOffset="69712.08">14135 13837 701 0,'-6'-3'384'16,"-5"0"-68"-1,-13 5-129-15,-6 9-22 16,-12 9-39-16,-5 7-26 15,7 16-47-15,2 5-16 0,20 8-26 0,9 2-5 32,27-4-2-32,13-6 0 0,22-13 2 0,7-6 1 15,-5-17-1 1,-1-8 0-16,-14-12 2 16,-16-9 4-16,-16-7 7 0,-12-5 1 15,-19 1 12 1,-7 1 2-16,-10 9-5 15,-1 6-2-15,-1 6-5 0,7 3-58 0,14 7-250 32</inkml:trace>
  <inkml:trace contextRef="#ctx0" brushRef="#br0" timeOffset="70178.97">14694 13591 696 0,'-18'7'314'0,"-16"16"-113"0,-5 13-35 16,-4 26-24-16,8 19-8 15,12 17-34-15,15 6-25 16,25-8-29-16,11-10-11 16,10-18-17-16,6-8-5 15,6-20-4-15,3-12-60 0,9-12-224 16</inkml:trace>
  <inkml:trace contextRef="#ctx0" brushRef="#br0" timeOffset="71612.95">15157 13821 487 0,'-16'-3'287'0,"-14"-2"-6"0,2 10-164 31,3 10-30-31,1 13-32 16,11 15-12-16,12 13-25 16,11 4-7-16,21-7 1 0,6-13 0 0,17-14-2 15,8-8 1 1,6-13 3 0,-2-6 4-16,-14-18 31 15,-12-8 24-15,-21-7 39 16,-15-2 8-16,-34 2-21 15,15 17-22 1,1-1-43-16,-55-47-14 0,-10 5-13 0,4 7-5 16,48 40-55-16,4 6-73 15,11 12-379-15</inkml:trace>
  <inkml:trace contextRef="#ctx0" brushRef="#br0" timeOffset="71802.62">15332 13887 914 0,'-23'15'418'32,"12"-6"-205"-32,0-1-69 0,-45 31-30 0,-4 9-43 15,-1 3-5-15,46-18-80 16,3-6-64-16</inkml:trace>
  <inkml:trace contextRef="#ctx0" brushRef="#br0" timeOffset="72675.12">15694 14048 856 0,'-1'-1'404'15,"9"2"-167"-15,15 3-40 16,23-7-83-16,17 6-37 0,15 0-49 16,-2-3-13-1,-6 2-37-15,-13-3-69 16</inkml:trace>
  <inkml:trace contextRef="#ctx0" brushRef="#br0" timeOffset="73138.31">16642 13814 739 0,'-12'-8'378'0,"-12"-7"-107"0,-2 8-152 15,-1 8-39-15,1 13-45 16,-2 6-15-16,4 16-14 16,7 9-4-16,8 9-4 15,9-2 1-15,19 0 1 16,4-7 3-16,14-9 3 16,7-3 1-16,6-18 1 15,7-7 2-15,-3-18 4 16,-3-13 4-16,-10-11 4 15,-10-4 19-15,-23-5 31 16,-13-7 13-16,-28 3 14 16,-10-1-15-16,-10 6-34 15,8 13-18-15,8 5-16 16,7 9-65-16,14 16-173 16</inkml:trace>
  <inkml:trace contextRef="#ctx0" brushRef="#br0" timeOffset="73348.98">16738 13896 925 0,'-23'8'447'15,"-13"7"-173"1,-8 15-126-16,-1 1-35 0,5 8-53 31,-1-6-18-31,14-2-60 16,6 1-80-16</inkml:trace>
  <inkml:trace contextRef="#ctx0" brushRef="#br0" timeOffset="73804.78">17051 13598 836 0,'16'23'378'16,"27"37"-139"-16,3 18-30 0,-3 24 1 15,-10-1 2-15,-25-1-31 16,-17-12-32-16,-27-17-74 16,-4-5-26-1,0-19-33-15,4-6-6 16,19-19-111-16,2-7-74 15</inkml:trace>
  <inkml:trace contextRef="#ctx0" brushRef="#br0" timeOffset="82003.04">7840 15498 426 0,'3'-13'200'0,"5"-12"-44"15,7-4-23-15,0-4 3 16,11 6 0-16,-1 12-30 16,2 9-16-16,-1 26-26 15,-11 11-5-15,-8 21-2 16,-5 7-7-16,-3 1-16 15,3 1-5-15,7-14-13 16,4-5-1-16,14-17 4 16,4-13 3-16,9-16 7 15,2-12 2-15,1-14-2 0,-7-7-4 16,-9-10-6 0,-6 1 0-16,-17-3-4 15,-3 3-2-15,-4 12-9 0,0 9 8 16,-4 17 0-16,-3 15 0 15,3 19 5-15,-2 8-9 16,12 13-3-16,5 3-2 0,3 0 0 16,2-5-1-16,-5-6-8 15,3-7-44 1,4-4-160-16</inkml:trace>
  <inkml:trace contextRef="#ctx0" brushRef="#br0" timeOffset="82265.92">8701 15784 702 0,'0'-8'337'0,"-10"-13"-88"0,-5 0-37 15,-13 1-40-15,-5 2-27 0,-1 14-72 16,2 5-22-1,3 12-33-15,7 6-11 0,12 6-8 16,6 5-2 0,20 5 0-1,9-4 2-15,13-4 3 0,2-7 2 16,3-10-41-16,-2-8-51 0,-2-10-283 16</inkml:trace>
  <inkml:trace contextRef="#ctx0" brushRef="#br0" timeOffset="82548.88">8677 15181 641 0,'0'-7'310'0,"4"-9"-83"0,11 4-68 0,8 9-60 16,11 8-14-1,-2 8-39-15,-1 4-12 0,-12 3 25 16,-17 0 8-16,-10 4 6 31,-6 6-1-31,-3 2-38 0,3-4-12 16,9-10-10-16,7-7 0 0,14-9 1 16,13 0 9-16,13 1-119 15,7 0-89-15</inkml:trace>
  <inkml:trace contextRef="#ctx0" brushRef="#br0" timeOffset="82834.62">9395 15345 762 0,'4'0'325'0,"13"0"-142"15,9 0-39-15,20 3-34 16,10 2-19-16,7 2-55 15,-1 2-13-15,-10-3-18 16,-7 3-53-16,-14-2-219 16</inkml:trace>
  <inkml:trace contextRef="#ctx0" brushRef="#br0" timeOffset="83019.63">9488 15530 847 0,'9'4'392'0,"4"-1"-153"16,21 1-107-16,8-4-21 15,15 1-41-15,-3 0-24 0,-7 1-23 16,-3 3-64-16</inkml:trace>
  <inkml:trace contextRef="#ctx0" brushRef="#br0" timeOffset="83869.68">10536 15237 775 0,'0'-2'348'0,"-3"2"-142"16,-2 8-42-16,-13 13-39 16,-4 7-11-16,-1 14-39 15,-1 0-20-15,16 4-30 16,8 2-9-16,22-11-7 15,11-3-2-15,19-17 4 16,2-8 2-16,5-7-23 0,-7-3-49 16,-14-2-156-16,-8-6-144 15</inkml:trace>
  <inkml:trace contextRef="#ctx0" brushRef="#br0" timeOffset="84021.4">10765 15329 624 0,'-1'5'326'0,"-8"16"-69"0,1 10-48 16,6 16-54-16,-4 5-18 0,12 5-40 16,-4-2-26-1,3-5-34-15,1-3-11 16,1-10-92-16,4-5-76 0</inkml:trace>
  <inkml:trace contextRef="#ctx0" brushRef="#br0" timeOffset="84358.71">11236 15422 619 0,'-12'-12'409'15,"-7"-10"19"-15,-9 6-229 16,-3 1-49-16,-3 8-62 15,-4 7-23-15,5 12-39 16,5 10-10-16,8 14-11 16,7 9-3-16,14 5-2 15,12 2 0-15,18-5 0 16,6-9 0-16,10-10 6 16,3-9 2-16,-6-17 4 15,-2-6 3-15,-1-13 3 16,-9-9 0-16,-15-11 3 15,-6-4-3-15,-29-5 9 16,-12-2 0-16,-10 3-7 16,-12 6-1-16,3 13-28 0,1 13-57 15</inkml:trace>
  <inkml:trace contextRef="#ctx0" brushRef="#br0" timeOffset="84729.76">11302 15477 652 0,'-7'0'394'16,"-14"6"-24"-16,-8 7-159 0,-9 11-128 15,-8 0-33-15,1-1-58 16,4 3-55 0,20-3-249-16</inkml:trace>
  <inkml:trace contextRef="#ctx0" brushRef="#br0" timeOffset="85093.93">11687 15383 742 0,'-15'-11'352'16,"-24"-4"-135"-1,-2 12-66-15,-6 13-58 0,6 12-18 16,8 13-22-16,8 7-9 15,20 5-18-15,9 0-4 0,20-2-7 16,14-6-1-16,15-8 2 16,5-8-1-1,2-14 3-15,-6-10 2 16,-1-16 2 0,-6-7 3-16,-16-14 0 0,-8-2 9 0,-35-4 23 15,-16-6 2 1,-15 7-2-16,-8 5-14 15,0 14-32-15,2 10-7 16,4 13-114-16,7 7-87 16</inkml:trace>
  <inkml:trace contextRef="#ctx0" brushRef="#br0" timeOffset="85268.59">11785 15460 912 0,'-15'11'454'0,"-12"8"-165"0,-16 7-137 15,-5 9-42-15,-7 3-67 16,1 1-19-16,19 5-116 16,10-4-403-16</inkml:trace>
  <inkml:trace contextRef="#ctx0" brushRef="#br0" timeOffset="96955.99">12621 15580 812 0,'4'-1'337'16,"8"1"-166"-1,19-1-101-15,21-1-20 0,25 6-11 16,11-4-15-16,7 3-15 15,-3 2-46-15,-21 2-184 16</inkml:trace>
  <inkml:trace contextRef="#ctx0" brushRef="#br0" timeOffset="97185.74">12700 15654 429 0,'11'0'278'0,"7"1"16"15,29-2-161-15,15 1-18 0,22 0-52 16,4 0-20-16,-10 1-27 16,-9-1-7-1,-23 0-115-15,-10 0-132 16</inkml:trace>
  <inkml:trace contextRef="#ctx0" brushRef="#br0" timeOffset="97346.92">13146 15461 702 0,'9'5'348'16,"15"5"-101"-16,6 11-36 15,8 9-59-15,3 2-14 0,-7 6-34 16,-14-1-13-16,-21-4-21 15,-14 0-15-15,-10-8-25 16,0-6-72 0</inkml:trace>
  <inkml:trace contextRef="#ctx0" brushRef="#br0" timeOffset="97909.63">13875 15375 539 0,'8'-13'306'0,"12"-12"-10"16,1 7-57-16,-2 17-42 15,2 7-25-15,-4 19-60 16,-3 10-18-16,-7 13-33 15,-5 4-9-15,-2 1-19 16,4-3-8-16,8-8-12 16,7-4-2-16,7-14-2 15,7-8 0-15,2-19-2 16,1-9-2-16,-4-14-18 0,-2-2-8 16,-8-14-12-1,-4-1 2-15,-9-6 15 0,-6-2 5 16,-6 12 16-1,-2 8 8-15,-8 20 4 0,3 11 4 16,1 20 1 0,-2 5-4-16,11 13-3 0,-1 4-3 0,9 2-4 15,4-2-2-15,2-6-4 16,3-3-3-16,2-7-152 16,-1-3-72-16</inkml:trace>
  <inkml:trace contextRef="#ctx0" brushRef="#br0" timeOffset="98174.47">14645 15730 872 0,'-7'-7'397'0,"-10"-4"-176"15,-3 2-31-15,-5 5-55 16,0 4-29-16,3 8-46 16,3 8-19-16,12 6-17 15,6 3 1-15,15 4 5 16,8 1-1-16,7-2-7 16,0-4-5-16,-4-8-6 15,4-7-11-15,-1-12-114 16,7-8-89-16</inkml:trace>
  <inkml:trace contextRef="#ctx0" brushRef="#br0" timeOffset="98546.16">14985 15478 854 0,'6'3'415'16,"6"-1"-106"-16,18 4-173 0,5-4-36 15,9 0-32-15,0 2-27 16,-4-4-28-16,2 2-7 16,-5-1-122-16,-3-1-119 15</inkml:trace>
  <inkml:trace contextRef="#ctx0" brushRef="#br0" timeOffset="98730.88">15076 15616 700 0,'2'3'344'0,"7"2"-87"16,8-1-44-16,13 0-38 15,2-3-26-15,8 0-65 16,-1 3-24-16,2-1-37 16,-3-3-75-16</inkml:trace>
  <inkml:trace contextRef="#ctx0" brushRef="#br0" timeOffset="99096.97">15951 15114 838 0,'0'-5'467'0,"-1"-3"-136"15,-2 14-132-15,2 13-56 16,4 18-77-16,5 11-9 15,3 10-21-15,-1 3-7 16,0-7-13-16,0-8-18 0,-5-16-132 16,-1-12-70-16</inkml:trace>
  <inkml:trace contextRef="#ctx0" brushRef="#br0" timeOffset="99257.6">15807 15341 723 0,'14'0'385'16,"12"0"-54"-16,20 4-204 16,8-1-28-16,6 1-47 15,0 1-23-15,-11-3-59 0,-3 0-88 16</inkml:trace>
  <inkml:trace contextRef="#ctx0" brushRef="#br0" timeOffset="99480.91">15843 15613 812 0,'8'3'407'0,"7"0"-137"0,23-1-98 16,11-2-18-16,9 0-52 15,7 4-27-15,-6-3-35 16,-5-1-10-16,-6-1-77 16,-10-4-72-16</inkml:trace>
  <inkml:trace contextRef="#ctx0" brushRef="#br0" timeOffset="100094.05">16698 15403 580 0,'-9'-18'305'0,"-3"-21"-78"16,7-3-67-16,15 2-72 15,11 4-26-15,14 11-2 16,6 6 3-16,11 17 0 15,1 8-1-15,-4 16-20 16,-8 5-5-16,-24 10-2 16,-17 3-1-16,-27 5-9 15,-16 4-4-15,-12 3-7 16,-1-7-3-16,10-10-1 0,12-9-2 16,21-14-3-16,11-2 0 15,13-5-1-15,12 0-1 16,13-2 1-1,7-1 0-15,11-1-22 16,-1-3-33-16,2-5-100 0,-1-1-99 16</inkml:trace>
  <inkml:trace contextRef="#ctx0" brushRef="#br0" timeOffset="100354.28">17353 15410 484 0,'0'-8'304'15,"-9"-10"-2"-15,-7-2-36 0,-13 0-67 16,-4 1-34-16,-9 5-70 15,3 5-31-15,1 14-46 16,9 5-15-16,14 17-12 16,0 8-1-16,15 14-1 15,2 3 2-15,11-9 4 16,13 0 1-16,12-16 3 16,4-9 3-16,12-11 4 15,3-8 4-15,-10-14 5 0,-5-7 3 16,-23-13 2-16,-14-3 2 15,-21-8-4 1,-14-2-3-16,-11 2-3 0,2 1-41 16,5 13-204-1</inkml:trace>
  <inkml:trace contextRef="#ctx0" brushRef="#br0" timeOffset="100993.21">17823 15116 806 0,'9'4'362'0,"13"5"-141"0,2 8-67 0,-2 11-49 16,-5 2-13-16,-10 3-37 16,-7-3-12-16,-6-9-11 31,-1-5-6-31,3-11-2 16,1-5-4-16,7-13-21 15,2-9-12-15,7-11-13 0,5-4 1 16,2 1 11-16,2 5 9 15,0 14 1-15,-2 6 5 16,-3 11 15-16,-2 6 9 16,-7 8 10-16,-3 2 0 15,-7 2-9-15,-4-2-6 0,-5-2-6 16,3-4-2-16,1-8 0 16,9-2-1-16,2-11-4 15,7-7-4-15,7 0-3 16,-1-5-4-16,9 6-1 15,-2 5-1-15,-3 10-4 16,-4 7 1-16,-7 13 3 16,-3 3 2-16,-4 5 9 15,-1 3-33-15,-1 2-165 16</inkml:trace>
  <inkml:trace contextRef="#ctx0" brushRef="#br0" timeOffset="101211.32">17817 15485 687 0,'-3'1'367'0,"3"2"-57"16,11-2-108 0,21 2-72-16,12-1-15 15,14-1-38-15,4 0-25 16,7 0-31-16,-4-1-6 15,1 0-69-15,-1 0-65 16</inkml:trace>
  <inkml:trace contextRef="#ctx0" brushRef="#br0" timeOffset="101682.52">18253 15711 562 0,'-9'-5'297'16,"-14"-10"-40"-16,-7 1-62 0,-12 2-45 15,-1 2-20-15,6 6-53 16,6 5-27-16,8 6-32 16,5 0-12-16,8 5-13 15,7 3-2 1,18 3 2-16,3 7 1 15,16 0 7-15,6 4 1 16,-1 0 9-16,2-1 12 0,-40-9 41 31,0-10 24-31,0 1 47 0,-12 24 2 0,-26-8-7 16,-12-4-17-16,7-21-47 0,0-3-13 16,3-11-31-16,3-3-20 15,14-6-114 1,5-1-93-16</inkml:trace>
  <inkml:trace contextRef="#ctx0" brushRef="#br0" timeOffset="103121.9">2176 17185 689 0,'-13'2'322'16,"-13"7"-125"-16,-3 3-27 0,3 5-33 15,5 5-32 1,15 11-55-16,6 8-14 0,23 4-20 0,13 0 0 31,14-15 6-31,8-6 1 16,3-21-6-16,-7-4 2 15,-13-12 15-15,-14-11 7 16,-27-13 10-16,-14-8 0 16,-24-13-13-16,-9-4-5 15,-13-1-2-15,-1-4-1 0,6 4-1 16,10-1-5-16,23 11-21 15,9 12-9-15,19 13-26 16,7 10-5-16,11 9-33 16,12 4-36-16,13 10-80 15,10 4-72-15</inkml:trace>
  <inkml:trace contextRef="#ctx0" brushRef="#br0" timeOffset="103478.01">2493 17290 671 0,'6'3'301'16,"4"6"-84"-16,4 7-88 0,1 7-6 15,-4 2 0-15,-4-2-38 16,2-3-21 0,-6-5-25-16,-2-4-10 0,0-13-5 15,-1-5-14-15,5-14-27 16,5-5-17-16,6-5-14 16,1 0 9-16,4 7 16 15,-3 4 9-15,0 17 10 16,0 6 11-16,1 17 23 15,-3 5 7-15,-4 9-1 0,-2 3-10 16,-2-5-19 0,0-1-49-16</inkml:trace>
  <inkml:trace contextRef="#ctx0" brushRef="#br0" timeOffset="103752.69">2827 17110 811 0,'13'-11'377'0,"12"-11"-130"16,6 7-72-1,2 14-55-15,-1 4-11 0,-2 14-23 16,-8 5-12 0,-3 7-8-16,-4 6-13 0,-3 6-29 15,5 4-9 1,-9-3-8-16,-1 1 0 0,-6-5-2 15,-8-2 0 1,-3-4 0-16,-4-5 1 0,-4-8-20 16,2-3-31-1,-6-9-84-15,0-3-53 0,8-11-210 16</inkml:trace>
  <inkml:trace contextRef="#ctx0" brushRef="#br0" timeOffset="104020.59">3447 17401 1078 0,'3'2'516'16,"1"2"-169"-16,1-2-122 15,-3 3-96-15,-2 0-34 16,0-4-44-16,0-1-49 16</inkml:trace>
  <inkml:trace contextRef="#ctx0" brushRef="#br0" timeOffset="105009.58">4966 17253 678 0,'15'-20'328'0,"10"-13"-131"16,7 13-58-16,-3 5-14 0,-6 17-34 16,-4 11-18-16,-14 19-21 15,-2 14-5-15,-6 16-14 16,-1 1-6-16,4-7-10 15,6-6-4-15,7-21 2 16,11-10 4-16,5-17 5 16,7-7 0-16,5-16-2 15,0-5-3-15,-4-11-7 16,-9-7-5-16,-4-7-20 16,-10-2-4-16,-6 7-2 15,3 2 4-15,-11 21 25 0,0 7 8 16,-5 18 7-16,0 11 2 15,1 16 1-15,1 6-1 16,3 11-2-16,0 0-3 16,5-1-11-16,5 0-3 15,5-10-15-15,0-1-61 16,0-10-183-16</inkml:trace>
  <inkml:trace contextRef="#ctx0" brushRef="#br0" timeOffset="105292.63">5838 17564 564 0,'-2'-6'355'0,"-1"-5"2"15,-11 0-159-15,-3 3-19 16,-12 2-48-16,-2 4-31 15,-5 4-33 1,2 4-15-16,9 7-23 16,4 3-13-16,14 6-4 15,5-1 2-15,14 2 0 0,6 2 3 16,17-6-2-16,4-1-4 0,7-11-18 16,1-5-55-16,-6-11-99 31</inkml:trace>
  <inkml:trace contextRef="#ctx0" brushRef="#br0" timeOffset="105776.22">5101 16877 693 0,'1'-7'310'0,"6"-3"-133"15,9 0-61-15,20 5-44 16,12 2-2-16,30 3-18 15,3 5-14-15,7 5-19 16,-6 2-6-16,-13-2-13 16,-5-3-19-16,-15-6-46 15,-9-2-46-15,-20-7-107 16,-9 0-8-16,-14-7 37 16,-8-2 54-16,-7-4 171 15,-3 0 66-15,2 5 92 16,2 4 30-16,9 11-25 0,6 4-29 15,4 10-67 1,6 6-29-16,7 9-5 0,2 3 8 16,-5 2 0-16,-1 2-1 15,-10-5-20-15,-4-7-12 16,-5-9-14-16,0-4 9 16,-2-12-112-16,2-3-18 0</inkml:trace>
  <inkml:trace contextRef="#ctx0" brushRef="#br0" timeOffset="106150.38">6237 17256 921 0,'18'0'439'0,"8"0"-183"0,17 0-136 16,3-1-20-1,1 0-66-15,-1 0-16 16,0-2-41-16,-1 2-56 0,-3 0-180 31</inkml:trace>
  <inkml:trace contextRef="#ctx0" brushRef="#br0" timeOffset="106346.55">6392 17383 756 0,'1'1'357'0,"9"0"-84"0,4 2-75 15,13-1-56 1,6-2-11-16,10 0-67 15,-1-1-25-15,3-3-48 16,-3-2-66-16</inkml:trace>
  <inkml:trace contextRef="#ctx0" brushRef="#br0" timeOffset="106959.76">7335 16767 599 0,'-23'10'317'16,"-14"7"-88"-16,-8 27-93 15,-2 10-19-15,10 22-29 16,7 6-7-16,23 8-23 16,9 2-11-16,25-4-20 0,10-5-7 15,13-19-4 1,0-13-1-16,4-22 6 0,-4-6-47 15,-6-19-109-15,-1-7-151 16</inkml:trace>
  <inkml:trace contextRef="#ctx0" brushRef="#br0" timeOffset="107163.61">7464 17255 1020 0,'3'3'406'15,"10"3"-236"-15,11 0-73 16,17-4-33-16,11-2-12 16,10 0-34-16,1-4-18 15,-2-1-301-15</inkml:trace>
  <inkml:trace contextRef="#ctx0" brushRef="#br0" timeOffset="107789.14">8088 17253 485 0,'-12'-13'228'0,"-7"-17"-87"15,9-3-37-15,16-7-33 16,11 3-8-16,17 10 24 16,6 3 10-16,11 19 4 15,1 8-1-15,-7 19-26 16,-4 12-4-16,-23 10-1 0,-10 3-2 16,-22 6-21-16,-16 0-6 15,-13-3-17 1,-4-4-4-16,2-19-31 15,6-4-20-15,15-18-25 0,7-8-8 16,16-7 15 0,9-2 12-16,15 1 26 0,7 9 12 15,7 4 12 1,0 9 11-16,-3 4-5 16,-4 4-5-16,-5-4 3 0,-1-3-34 15,-2-10-219 1</inkml:trace>
  <inkml:trace contextRef="#ctx0" brushRef="#br0" timeOffset="108088.34">8643 17232 459 0,'-2'-8'288'0,"-8"-8"28"0,-4 2-61 16,-6 4-48-16,-4 5-28 16,0 6-77-16,-2 6-29 15,5 9-47 1,4 6-18-16,7 8-15 0,5 8-3 15,12 8 2 1,5 1 0-16,12-4 3 16,5-6 1-16,12-16 3 15,6-10 1-15,7-14 4 16,0-11 5-16,-11-17 6 16,-9-10 3-16,-17-7 2 15,-12-4 17-15,-21 5 20 16,-12 5 1-16,-24 11-1 0,-6 9-19 15,-6 18-30-15,5 6-25 16,18 13-72 0</inkml:trace>
  <inkml:trace contextRef="#ctx0" brushRef="#br0" timeOffset="108733.6">9143 16956 883 0,'6'8'360'0,"14"5"-194"0,3 7-52 15,1 4-15-15,-2 0-10 16,-8 2-28-16,-5-3-9 16,-4-4-15-16,-4-8-10 15,-1-10-5-15,0-6-7 16,6-13-28-16,3-3-12 16,6-11-20-16,4-1 1 15,-2 2 21-15,-1 2 10 16,0 17 18-16,-4 5 11 0,-2 13 21 15,-4 6 6-15,-7 9-4 16,-3 4-9-16,-3 1-16 16,-2-2-4-1,3-9-4-15,4-5-2 0,3-9-11 16,4-6-8-16,6-9-13 16,7-3-3-16,1-5 8 15,6 4 5-15,0 8 8 16,-3 1 2-16,-2 17 6 15,-2 6 11-15,-9 10 16 16,-5 5 4-16,-4 0-2 16,0 0-5-16,-2-3-78 15,1-1-92-15</inkml:trace>
  <inkml:trace contextRef="#ctx0" brushRef="#br0" timeOffset="108937.93">9235 17249 959 0,'8'0'390'0,"5"0"-179"16,12-1-84-16,14 1-29 16,5 1-5-16,14 4-55 15,-3-2-12-15,7 3-115 16,2 0-30-1</inkml:trace>
  <inkml:trace contextRef="#ctx0" brushRef="#br0" timeOffset="109255.29">9440 17446 628 0,'-10'0'324'0,"-17"-1"-58"15,3 1-69-15,4 1-49 0,1 4-19 0,8 4-45 16,4 0-18 0,12 4-24-16,11 1-9 0,16 3-15 31,10 1-4-31,10 2-5 0,-3 0 6 15,-14 4 28-15,-13 1 17 16,-30 1 28 0,-18 1 2-16,-21-5-22 15,-5-8-14-15,3-14-25 0,7-8-37 16,12-14-112-16,13-2-61 16</inkml:trace>
  <inkml:trace contextRef="#ctx0" brushRef="#br0" timeOffset="109653.02">9759 16816 780 0,'18'9'384'16,"19"19"-76"-16,11 17-127 15,5 15-26-15,0 5 2 0,-8 12-23 16,-15 5-15-16,-27 15-22 16,-15 5-26-1,-26-7-35-15,-6-6-4 16,0-29-22-16,6-16-35 0,7-25-127 16,1-14-406-16</inkml:trace>
  <inkml:trace contextRef="#ctx0" brushRef="#br0" timeOffset="110033.09">10444 17170 1042 0,'-3'-5'518'15,"-3"-1"-169"-15,4 5-135 0,0 1-127 16,4 4-39-16,-2-4-86 16,0 0-87-16</inkml:trace>
  <inkml:trace contextRef="#ctx0" brushRef="#br0" timeOffset="110362.12">10452 17341 655 0,'-1'13'345'0,"1"16"-47"15,1 7-64-15,6 10-49 16,-1 8-33-16,-4 7-24 16,-3 8 0-16,-13 0-9 15,-4-5-3-15,-9-15-54 0,1-9-20 16,-4-24-18-16,2-13-2 15,-2-15-5-15,4-16-4 16,8-9-36-16,6-3-30 16,12-4-73-16,3 5-58 15,5 2-148-15</inkml:trace>
  <inkml:trace contextRef="#ctx0" brushRef="#br0" timeOffset="110746.83">10120 16892 820 0,'8'-2'329'0,"20"-3"-181"15,11 0-55-15,21 4-24 16,10 0-6-16,11 2-30 15,2 4-11-15,-3 1-6 16,-9 2-18 0,-21-4-54-16,-13 2-40 0,-21-6-148 15,-6-2-132-15</inkml:trace>
  <inkml:trace contextRef="#ctx0" brushRef="#br0" timeOffset="110926.72">10659 16792 434 0,'-13'-14'279'0,"-7"-14"13"0,4 5-26 16,10 8-48-1,6 7-36-15,14 11-62 16,2 10-25-16,12 9-44 0,1 8 0 0,-7 7 1 16,-3 4 5-16,-19 3 7 31,-4-2-2-31,-15-5-13 16,-5-6-11-16,-4-12-19 15,0-4-9-15,3-7-126 16,5 0-71-16</inkml:trace>
  <inkml:trace contextRef="#ctx0" brushRef="#br0" timeOffset="112145.52">10958 17559 798 0,'0'0'437'15,"0"1"-115"-15,4-2-88 16,-4 1-16-16,0 0-44 16,0 0-18-16,0 0-35 15,0 0-23-15,0 0-45 0,0 0-20 16,0 0-22-16,0 0-67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29:58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 8931 638 0,'-12'-7'326'0,"-25"-8"-92"15,6 11-53-15,-9 12-78 16,-1 9-37-16,9 19-60 16,-5 9-23-16,14 17-14 15,10 10-1-15,16 15 8 16,15 4 7-16,21-10 7 16,6-14 4-16,23-34 11 15,7-18 9-15,8-27 34 0,4-15 22 16,-18-26 45-16,-13-8 14 15,-24-13 1-15,-18-1-13 16,-31 4-32-16,-19-2-14 16,-23 5-37-16,-6 7-18 15,-10 22-33-15,5 13 0 16,11 26-130-16,4 12-94 16</inkml:trace>
  <inkml:trace contextRef="#ctx0" brushRef="#br0" timeOffset="125.35">1835 9263 828 0,'23'3'342'0,"27"2"-211"16,7-2-50-16,9-1-239 16</inkml:trace>
  <inkml:trace contextRef="#ctx0" brushRef="#br0" timeOffset="539.41">2636 9330 700 0,'-7'13'353'0,"-12"8"-110"0,-7 3-117 16,-6-2-35-16,-11-5-40 15,-1-5-18-15,-2-11-13 16,2-1-7-16,10-13-23 15,8 1-14-15,17-7-16 16,3-4-8-16,12 1 5 31,6 1 4-31,12 8 29 0,9 7 11 16,11 14 20-16,2 9 13 16,-5 15-6-16,-6 5-4 15,-8 1-4-15,-6-3-36 16</inkml:trace>
  <inkml:trace contextRef="#ctx0" brushRef="#br0" timeOffset="1211.51">1725 9243 532 0,'7'0'245'0,"15"0"-57"0,9 0-66 16,35 4-24-16,11 0-17 16,16-2-51-16,6 4-8 15</inkml:trace>
  <inkml:trace contextRef="#ctx0" brushRef="#br0" timeOffset="1757.93">3202 9243 740 0,'-2'-2'386'0,"-4"2"-120"15,1 6-90-15,3 23-104 16,1 15-35-16,5 27-21 16,2 8-6-16,1 8-1 15,-1 0 1-15,0-15-1 16,-1-4-15-16,2-23-189 16,2-15-88-16</inkml:trace>
  <inkml:trace contextRef="#ctx0" brushRef="#br0" timeOffset="1898.84">3250 9427 658 0,'8'1'287'16,"14"-1"-93"-16,14 5-182 0,2 1-3 15,9-1-1-15,-5 2-15 16</inkml:trace>
  <inkml:trace contextRef="#ctx0" brushRef="#br0" timeOffset="2174.11">3552 9413 708 0,'0'7'318'0,"0"9"-155"0,-1-1-41 15,-5-7-49-15,5-1-14 16,-2-8-19-16,-1-8-7 15,4-11-14-15,-1-3-13 16,3-6-8-16,5-1-3 16,6 7-4-16,3 1-4 15,2 13 14-15,0 7 4 16,-3 11 14-16,-1 7 7 16,0 10-10-16,-2 2-2 0,2 5-5 15,-3 2-16-15,-2-6-273 16</inkml:trace>
  <inkml:trace contextRef="#ctx0" brushRef="#br0" timeOffset="2478.8">3990 9345 723 0,'-5'-7'360'0,"-14"-9"-106"16,-2 1-41-16,-4 4-76 15,-4 1-32-15,3 9-65 0,2 5-31 16,5 12-35-16,5 6-9 16,10 7-2-16,6 2 7 15,13 0 16-15,5-4 8 16,7-7 10-16,3-7 5 15,5-10 6-15,-4-9 2 16,-5-7 4 0,-5-7-16-16,-12-13-149 15,3 4-200-15</inkml:trace>
  <inkml:trace contextRef="#ctx0" brushRef="#br0" timeOffset="2822.15">4118 9417 788 0,'11'3'346'16,"14"2"-175"-16,4 0-41 16,-7-2-43-16,2-3-13 15,0-5-15-15,-2-1-6 16,0-3-10-16,-8-5-1 0,-9-2-4 15,-7-3-4-15,-9-4-11 16,-9 2-8-16,-7 1-10 16,-1 3-2-16,-4 8-12 15,5 4-8-15,8 15-14 16,4 10-5-16,8 13-1 16,7 11 4-16,7 10 10 15,4 4 5-15,3 3 10 16,-3-1 7-16,-7-6 5 15,-3-2 1-15,0-8 3 16,1-6-15-16</inkml:trace>
  <inkml:trace contextRef="#ctx0" brushRef="#br0" timeOffset="3540.8">4675 9398 493 0,'0'-9'323'16,"0"-5"-13"-16,-3-3-103 15,-5-3-26-15,-11 2-22 16,-5-3-13-16,-9 6-46 15,0 5-29-15,3 10-59 16,6 8-18-16,10 10-25 16,3 4-7-16,4 5 0 15,7-2 4-15,9 0 15 16,6-4 8-16,14-7 11 16,2-5 2-16,5-12 3 15,-1-3 2-15,-8-10 6 16,-5-2 0-16,-11-1 4 0,-4-1 0 15,-4 9-4-15,-6 0-5 16,-2 13-10-16,-5 1-7 16,3 9-12-16,4 3-1 15,5 3 4-15,8-1 2 16,9-1 11-16,4-2 5 16,11-6 3-16,-1-4 4 15,0-4 3-15,-3-5 4 16,-11-4 8-16,-3 0 3 15,-9-7 2-15,-7-4-26 0,-6-9-103 16,-5-5-71-16,-7-3-110 16,-1-5 19-16,-3-3 116 15,-1 3 108-15,6 6 195 16,-15 8 43-16,24 14 30 16,4 7-34-16,1 7-109 15,20 2-45-15,-12 9-50 16,3 5-72-16</inkml:trace>
  <inkml:trace contextRef="#ctx0" brushRef="#br0" timeOffset="3891.68">5259 9270 727 0,'-15'-6'354'15,"-11"-5"-136"-15,-1 3-73 16,-3 6-94-16,4 2-25 0,0 9-32 16,5 5-15-16,9 10-12 15,4 3-1-15,15 9 11 16,2-2 12-16,13-2 22 15,4-7 10-15,1-10 14 16,0-4 8-16,-9-12 33 16,-4-2 15-16,-13-5 13 0,-9-1-3 15,-21-1-40-15,-9-1-20 16,-7-2-42-16,4 2-79 16</inkml:trace>
  <inkml:trace contextRef="#ctx0" brushRef="#br0" timeOffset="4204.1">5574 9312 916 0,'3'4'386'0,"-3"7"-222"15,-1 1-41-15,-11 9-51 16,-4 1-15-16,-5 0-18 15,-4 1-11-15,-4-11-6 16,2-8 2-16,1-7-49 16,5-7-23-16,0-6-38 15,2-2-11-15,7-2 35 16,4 0 11-16,14 6 19 16,6 2 0-16,6 10 22 15,4 6 13-15,1 11 23 16,2 9 11-16,-3 8-4 15,-3-2-5-15,-2 2-7 0,-5-1 1 16,-1-8-182-16</inkml:trace>
  <inkml:trace contextRef="#ctx0" brushRef="#br0" timeOffset="4423.15">5649 9238 1090 0,'3'10'438'0,"-1"8"-274"0,5 16-95 16,1 10-8-16,-1 16-11 15,0 0-1-15,-4 8-16 16,-3 1-11-16,3-7-9 16,-3 3-2-16,-2-17 1 15,2-12-1-15,0-16-6 16,0-10-42-16,0-13-307 15</inkml:trace>
  <inkml:trace contextRef="#ctx0" brushRef="#br0" timeOffset="4579.33">5757 9523 738 0,'13'-3'318'0,"20"-7"-173"0,1 2-56 16,0-2-64-16,1-1-35 16</inkml:trace>
  <inkml:trace contextRef="#ctx0" brushRef="#br0" timeOffset="4922.69">6067 9334 585 0,'-5'-8'370'0,"-8"-7"-4"16,0 0-120-16,-4 3-122 16,0 5-45-16,1 4-65 15,0 2-18-15,9 9-24 16,2 1-6-16,5 3 1 16,10 5 5-16,3-5 18 15,6-1 7-15,2-2-4 16,-8-4-12-16,-9-3-16 15,-4 1-2-15,-14 2 8 16,0 3 15-16,-7 5 17 16,2 2 18-16,6 1 17 15,-1-2 10-15,12 3 23 16,6-3-10-16,4-2-10 16,11 2-6-16,4-3-25 15,5-4-3-15,4-5-6 16,-5-2-26-16</inkml:trace>
  <inkml:trace contextRef="#ctx0" brushRef="#br0" timeOffset="5461.22">6749 9291 774 0,'1'2'333'0,"5"11"-155"16,1 7-84-16,2 12-51 15,4 1 3-15,0 3-3 16,0-5-4-16,0-7 2 16,-2-9 17-16,-2-11 22 15,-2-10 5-15,5-14 1 16,3-3-19-16,0-10-36 15,0 0-11-15,-3 5-16 16,-4 0-22-16,1 14-145 16,5 3-164-16</inkml:trace>
  <inkml:trace contextRef="#ctx0" brushRef="#br0" timeOffset="5734.68">7333 9304 1038 0,'-4'13'460'0,"-13"21"-228"15,0-1-50-15,-13 2-83 16,-4-4-26-16,0-11-34 16,1-2-12-16,9-14-8 15,3-4-23-15,6-12-44 16,1-6-19-16,5-9-33 16,2-4 15-16,7 2 30 15,1-1 13-15,10 11 19 0,0 5-4 16,3 14 12-16,5 9 9 15,4 14 10-15,1 6 12 16,8 8 1-16,1-2-4 16,-1-2-2-16,-1-4-37 15</inkml:trace>
  <inkml:trace contextRef="#ctx0" brushRef="#br0" timeOffset="6266.07">7986 9415 661 0,'1'13'267'16,"1"11"-168"-16,-2 1 2 15,-3-7-29-15,1-5-6 0,-4-11 16 16,2-4-2-16,0-12-5 16,-2-8-9-16,9-13-43 15,1-5-9-15,10 0-3 16,2 0 4-16,6 14 4 15,5 5 2-15,-4 13-11 16,2 7-7-16,-6 11-5 16,-3 9-1-16,-4 10 3 15,-2 8 1-15,-5 2 1 16,2 0-6-16,8-6-165 16</inkml:trace>
  <inkml:trace contextRef="#ctx0" brushRef="#br0" timeOffset="6672.01">8510 9429 547 0,'0'-11'369'0,"-3"-12"24"16,-8-1-178-16,-6 0-21 16,-11-2-48-16,4 7-28 15,-5 9-66-15,5 7-31 16,9 15-40-16,-5 6-13 15,9 9-3-15,5 7 5 16,6-3 12-16,8 2 10 16,7-11 6-16,-1-6 1 15,5-11 2-15,7-9 3 0,0-4 4 16,-2-8 2 0,-3-6 1-16,-7-1-1 0,-6-2-3 15,-2 4-1-15,-5 7-1 16,-2 4-4-16,-5 7-9 15,4 4-7-15,-3 8-7 16,3 4-2-16,6 6 7 16,4 2 5-16,6 3 6 15,4 0 5-15,1-2 14 16,5-4 8-16,7-9 8 16,-2-1 3-16,0-9-4 15,-8-4-2-15,-8-5 4 16,-7-9-37-16,-7-6-195 15</inkml:trace>
  <inkml:trace contextRef="#ctx0" brushRef="#br0" timeOffset="6797.16">8566 9096 945 0,'-3'-3'501'16,"-4"-3"-151"-16,2 1-141 15,5 5-166-15,4 3-41 16,-4-3-80-16,0 0-122 15</inkml:trace>
  <inkml:trace contextRef="#ctx0" brushRef="#br0" timeOffset="7031.51">8824 9221 895 0,'-4'0'449'0,"-4"8"-158"15,3 6-129-15,3 25-111 16,2 11-25-16,9 22-10 16,5 11-3-16,-4 2-5 15,-2 1-2-15,-8-2 0 16,0-4-1-16,3-2-12 16,2-11-46-16,-5-29-162 15</inkml:trace>
  <inkml:trace contextRef="#ctx0" brushRef="#br0" timeOffset="7218.74">8876 9488 646 0,'11'-3'326'0,"4"-8"-111"16,12 4-131-16,6 2-38 0,5 3-50 16,5 2-157-16</inkml:trace>
  <inkml:trace contextRef="#ctx0" brushRef="#br0" timeOffset="7585.79">9339 9231 954 0,'-6'-5'425'0,"-13"-4"-222"15,-3 2-63-15,2 7-98 16,-3 3-30-16,9 3-33 16,5 5-6-16,10 3-2 15,5-4 5-15,4 4 10 16,5-1 6-16,-2-4 7 15,6 2 2-15,-2-5-9 16,-4-2-9-16,-5-3-12 16,-8-1-5-16,-11 0 11 15,-8 2 9-15,-5 3 27 16,-6-1 20-16,4 4 19 16,6 2 14-16,6 2 5 15,8 3-9-15,11 6 2 16,4 0-6-16,12 3-12 15,4-2-3-15,1-5-15 16,2-3-7-16,-1-14-19 16,3 0-78-16</inkml:trace>
  <inkml:trace contextRef="#ctx0" brushRef="#br0" timeOffset="8116.92">10174 9440 519 0,'6'-7'303'0,"5"-6"-24"16,-1-1-43-16,-1-3-50 16,-5 0-8-16,-7-2-15 0,-7-2-13 15,-13 1-41-15,-6 1-24 16,-8 7-50-16,9 1-23 16,-6 16-27-16,3 5-13 15,13 12-3-15,-5 8 4 16,23 1 14-16,8 3 8 15,10-2 5-15,8-3 0 16,8-9 4-16,0-3 0 16,3-10 1-16,-5-9-9 15,-6-8-124-15,-8-7-143 16</inkml:trace>
  <inkml:trace contextRef="#ctx0" brushRef="#br0" timeOffset="8210.98">10134 9145 883 0,'-5'-5'433'0,"-1"0"-184"16,0 2-85-16,1 3-134 16,5 4-28-16,5 6-189 15</inkml:trace>
  <inkml:trace contextRef="#ctx0" brushRef="#br0" timeOffset="8663.93">10309 9291 825 0,'12'5'405'0,"4"1"-137"16,12-1-154-1,3-1-42-15,-1-3-40 0,0-1-7 16,-3-3-12-16,-10 0-1 16,4-1-3-16,-2 3 2 15,-9 0 4-15,5 0 4 16,-29-1-2-16,5 1-3 15,-7 3-11-15,-6 2-4 16,12 9-7-16,-10 2-1 16,4 6-4-16,2 2 0 15,7 5 1-15,3-3 1 0,8 0 8 16,7-5 4-16,8-7 6 16,2-2 3-16,4-11 3 15,4 1 0-15,2-3 0 16,-1-8-1-16,-7 2-3 15,-2-4-2-15,-9 2-2 16,0 2-1-16,-4 0 3 16,-6-2 1-16,2 7-4 15,-6 2-4-15,0 3 5 16,2-2 1-16,0 0 4 16,0 13 3-16,4 34-8 15,0-29-2-15,1 2 1 16,1-6-17-16</inkml:trace>
  <inkml:trace contextRef="#ctx0" brushRef="#br0" timeOffset="11000.68">11462 8965 791 0,'0'-1'380'0,"2"1"-170"16,4 4-49-16,-6-4-84 15,7 19-28-15,17 56-14 16,-13-21-4-16,-3 10-7 15,-5 7-3-15,-2-3-8 16,1-5-1-16,4-13-3 16,5-9-1-16,8-14-4 15,7-9-3-15,5-6-46 16,1-8-70-16</inkml:trace>
  <inkml:trace contextRef="#ctx0" brushRef="#br0" timeOffset="11157.19">11375 9245 944 0,'10'1'401'0,"8"2"-222"0,20 3-120 16,10 0-11-16,17 0-35 15,1 1-36-15</inkml:trace>
  <inkml:trace contextRef="#ctx0" brushRef="#br0" timeOffset="11563.29">11839 9505 751 0,'-4'11'342'15,"-7"8"-166"-15,0 3-63 0,-2 0-16 16,-1-1-44-16,5-1-18 16,4-7-19-16,0-5 1 15,1-8 16-15,4 0 2 16,5-13-1-16,3-7-2 15,2-5-17-15,-3-10-3 16,3-3-2-16,0 1-2 16,0 1-5-16,-2 10-3 15,1 12 10-15,-3 4-3 16,2 13-2-16,0 6 0 0,5 18-10 16,3 3 3-16,5 9 0 15,2 1 1-15,-6-4 2 16,-3 0 1-16,-3-7-37 15,0-5-51-15,-15-9-240 16</inkml:trace>
  <inkml:trace contextRef="#ctx0" brushRef="#br0" timeOffset="11719.44">11805 9576 908 0,'4'0'358'0,"8"0"-244"16,6 0-56-16,13-1-45 0,4-1 23 16,5 2-346-16</inkml:trace>
  <inkml:trace contextRef="#ctx0" brushRef="#br0" timeOffset="12109.79">12118 9565 791 0,'9'0'305'0,"16"2"-220"16,2-2-35-16,4 0-22 15,-2-3-11-15,-2 1-5 16,0-2-1-16,-1 1-60 16,-7 1-39-16,-8-6-34 15,-11 0-5-15,-10-4 63 16,-2-1 39-16,-3 5 63 16,4 0 24-16,6 6 26 15,5 2 4-15,2 3-1 16,-2-3-9-16,0 0-13 15,2 4 0-15,2 10-2 16,33 29-6-16,-36-30-7 16,-1-4-3-16,-3 2-25 15,1-3-76-15</inkml:trace>
  <inkml:trace contextRef="#ctx0" brushRef="#br0" timeOffset="12328.49">12499 9410 988 0,'1'3'394'0,"2"8"-243"16,1 4-54-16,1 6-41 15,-1 4-2-15,-1 3-21 16,0 2-13-16,-5-1-10 15,0-5-2-15,-1-4-72 16,-2-4-90-16</inkml:trace>
  <inkml:trace contextRef="#ctx0" brushRef="#br0" timeOffset="12641.17">12492 9421 693 0,'9'-10'423'15,"6"-10"-36"-15,3 11-225 0,7 6-53 16,1 10-70-16,-1 3-15 16,-3 6-14-16,-7 2-3 15,-10 0-2-15,-4 4 3 16,-4-3-9-16,-5-1-28 16,2-7-72-16,2-3-22 15,7-3 9-15,8-4 25 16,6 1 69-16,0 4 12 15,0 3-1-15,-2 4 9 16,-11 6 34-16,-5 5 18 16,-11-3 31-16,-7 1 3 0,-7-3-21 15,-4-11-7-15,0-14-105 16,3-5-190-16</inkml:trace>
  <inkml:trace contextRef="#ctx0" brushRef="#br0" timeOffset="13199.93">13148 9241 591 0,'2'0'310'0,"7"3"-40"15,10-2-167-15,12 0-31 16,16 2-23-16,5 2-14 15,12 0-21-15,-4-2-1 16,-10-1-112-16</inkml:trace>
  <inkml:trace contextRef="#ctx0" brushRef="#br0" timeOffset="13371.83">13213 9420 753 0,'11'4'324'0,"14"0"-172"15,10 0-26-15,17 1-49 16,-2-3-21-16,6-5-96 16</inkml:trace>
  <inkml:trace contextRef="#ctx0" brushRef="#br0" timeOffset="13699.72">13860 8824 880 0,'0'-1'407'16,"4"1"-175"-16,-1 14-133 16,6 23-88-16,0 11-6 15,1 18 7-15,-3 3 2 0,-5 4 2 16,-1-3-2-16,-1 4-3 16,2-2-2-16,6-14 0 15,3-7 0-15,7-21 0 16,3-12-1-16,6-8 3 15,-1-4-28-15,-1-8-175 16</inkml:trace>
  <inkml:trace contextRef="#ctx0" brushRef="#br0" timeOffset="13887.01">13800 9215 1025 0,'12'0'431'16,"4"-2"-221"-16,23 4-137 0,8 1-15 15,14 2-21-15,7 2-10 16,-10-1-53-16,0-1-178 16</inkml:trace>
  <inkml:trace contextRef="#ctx0" brushRef="#br0" timeOffset="14308.79">14198 9489 719 0,'0'3'346'0,"-1"5"-122"16,1 8-130-16,0 3-30 15,0 8-36-15,1-2-13 16,5 1-4-16,-4-3 3 15,3-11-76-15,-3-2-102 16</inkml:trace>
  <inkml:trace contextRef="#ctx0" brushRef="#br0" timeOffset="14574.34">14198 9540 419 0,'2'-8'293'0,"7"-7"23"16,2 2-74-16,4 3-115 15,4 6-35-15,3 4-60 16,3 5-19-16,-8 9-9 15,-5-5 2-15,-12 3 9 16,-3 3 3-16,-7-6 4 16,-1 4-3-16,7-4-15 15,4-4-4-15,8-1-9 16,7 1-1-16,8-2 4 16,0 0 0-16,-5 8 6 15,-3-2 16-15,-15 4 33 16,-9 3 11-16,-15-3 7 15,-5 2-12-15,-6-9-39 16,7-3-64-16</inkml:trace>
  <inkml:trace contextRef="#ctx0" brushRef="#br0" timeOffset="15058.61">14508 9598 960 0,'8'0'380'0,"17"0"-259"16,7 1-34-16,0-1-30 15,6 2-19-15,-3-3-15 16,-2 0-6-16,-3 1-15 16,-8-5-32-16,-11 2-87 15,-6-4-61-15,-12-1-45 16,-2 0 24-16,-7-4 86 15,1 1 62-15,5 1 76 0,5 3 27 16,5 4 32-16,2 3 20 16,6 5 8-16,-1-1-5 15,7 9-4-15,-3 5-3 16,-4-2 0-16,0 6-2 16,-9 1-19-16,-6-4-17 15,-4-1-22-15,-2-4-9 16,4-9-83-16,4-5-143 15</inkml:trace>
  <inkml:trace contextRef="#ctx0" brushRef="#br0" timeOffset="15386.65">15141 9481 767 0,'-10'-7'371'0,"-16"4"-157"15,-5 2-58-15,1 10-102 16,-3 7-22-16,5 4-4 0,8 8 1 15,16 5 7-15,10 1 4 16,18-5 13-16,13-4 8 16,4-6 7-16,0-9-3 15,-1-5-22-15,-7-6-11 16,0-10-6-16,-6-1-60 16</inkml:trace>
  <inkml:trace contextRef="#ctx0" brushRef="#br0" timeOffset="16034.6">15707 9371 775 0,'6'15'362'16,"-3"11"-153"-16,-3 13-116 16,-7-1-2-16,-8-1-44 15,3-9-29-15</inkml:trace>
  <inkml:trace contextRef="#ctx0" brushRef="#br0" timeOffset="16393.62">15995 9112 831 0,'12'-10'376'0,"19"-15"-156"0,2-2-41 16,9 11-39-16,-2 4-35 16,-2 17-50-16,3 17-23 15,-11 21-8-15,-5 6 5 16,-12 16 2-16,-8 0-1 16,-1 0-5-16,0-9-5 15,1-20-4-15,1-9-1 16,-2-27-2-16,2-8-13 15,-2-13-19-15,-4-13-11 0,-5-1-27 16,-8-2 5 0,-5 6 8-16,-2 8 2 15,-4 16 9-15,-2 4-2 0,-7 18 0 16,2 7 4-16,1 7 19 16,9 5-60-16,16-4-351 15</inkml:trace>
  <inkml:trace contextRef="#ctx0" brushRef="#br0" timeOffset="16674.8">16658 9346 620 0,'-6'-11'387'16,"-5"-8"-63"-16,-2-3-87 0,-2 1-28 15,-3 4-72-15,-3 4-25 16,-7 8-59-16,4 5-26 16,3 7-37-16,6 2-9 15,8 11-1-15,4 0 4 16,15 6 12-16,4 3 3 16,6-7 2-16,-6-14 3 31,-8-5 0-31,0 2-7 0,15-5-111 0,2-8-122 15</inkml:trace>
  <inkml:trace contextRef="#ctx0" brushRef="#br0" timeOffset="16768.9">16628 9043 495 0,'-6'-1'227'16,"-2"1"-66"-16,4 7-302 15</inkml:trace>
  <inkml:trace contextRef="#ctx0" brushRef="#br0" timeOffset="17049.71">16693 9198 675 0,'9'19'379'15,"9"20"-93"-15,10 17-156 16,1 4-39-16,-1 9-63 16,-7-2-4-16,-15-4-3 15,-6-3 0-15,-12-8-1 0,-7-5-14 16,-4-21-33-1,-6-7-37-15,2-25-30 0,-1-12-2 16,3-14 29-16,8-11 34 16,10-7 27-16,7 3 17 15,15-2 24-15,4 0 13 16,10 5 25-16,1 1 2 16,2 9-23-16,-2 4-15 15,-1 11-33-15,-3 1-69 16</inkml:trace>
  <inkml:trace contextRef="#ctx0" brushRef="#br0" timeOffset="17487.25">17035 9196 625 0,'-8'4'338'15,"-3"1"-65"-15,-2 8-164 16,4 6-30-16,7 5-41 16,2 6-8-16,7 2-16 15,6 1-1-15,2-7 1 16,2-8 6-16,2-9 13 16,-4-9 6-16,-1-9 4 15,-5 0-1-15,1-9-9 16,-3-3-4-16,5-2-7 0,-3-1-5 15,-5 5-7-15,-1 7-4 16,-7 7-16-16,1 5-11 16,-1 2-9-16,3-2-1 15,0 0 15-15,0 19 9 16,8 35 13-16,9-30 11 16,2-5 20-16,0-7 14 15,3-7 39-15,-4-6 4 0,1-8 7 16,-2-5-9-16,-1-6-32 15,-4-3-9-15,-4-5-25 16,-2 1-9-16,-5 1-71 16,0 2-60-16</inkml:trace>
  <inkml:trace contextRef="#ctx0" brushRef="#br0" timeOffset="18315.34">18062 9199 623 0,'-3'11'341'0,"-8"5"-101"0,-9 7-79 16,-4 4-8-16,-13-5-69 15,1 1-21-15,-2-10-21 16,0-11-4-16,4-9-6 15,4-8-3-15,10-5-14 16,7 3-9-16,11 1-17 16,4-1-8-16,12 2-7 15,3-1 2-15,6 2 5 16,3 6-2-16,3 11-4 16,-1 6 0-16,1 13 0 15,0 7 8-15,-7 8 11 16,5 6 3-16,-5-1 15 15,-2-4-64-15,-1-16-229 16</inkml:trace>
  <inkml:trace contextRef="#ctx0" brushRef="#br0" timeOffset="18612.16">18168 9327 620 0,'-1'7'299'0,"-1"2"-127"15,2 6-65-15,-1-2-10 16,0-5-35-16,1-3-2 16,-2-6-6-16,1-8-9 0,1-6-11 15,0-5-10-15,4-6-16 16,4-2-7-16,7 1-9 16,6-1-6-16,4 9 24 15,0 6 14-15,-2 11 15 16,-3 6 9-16,-7 12-18 15,-2 4-9-15,-6 7-6 16,-2 6-4-16,-3 0-5 16,-2 2 21-16,1-2-147 15,1-5-234-15</inkml:trace>
  <inkml:trace contextRef="#ctx0" brushRef="#br0" timeOffset="19072.97">18635 9315 498 0,'3'-9'280'0,"-2"-9"-13"0,-2-1-50 16,-7-1-41-16,-4 4-20 16,-8 0-58-16,0 5-25 15,-5 4-48-15,6 6-19 16,2 8-26-16,0 3-8 15,9 8-7 1,-4 2 2-16,12 5 8 16,0-1 7-16,9-2 13 15,6-3 5-15,4-11 8 16,6-3 3-16,-9-9 4 16,1-5 1-16,-2-6 0 15,-2-5-1-15,-3 1-2 0,-1 1-2 16,-4 6-4-16,-3 4-3 15,-2 3-13-15,1 5-8 16,1 2-5-16,-2-2-1 16,0 0 9-16,2 8 5 15,6 11 18-15,23 29 6 16,-11-34 22-16,-2-1 2 16,8-7 29-16,-3-8 14 0,0-8 8 15,-3-5 6-15,-6-7-31 16,-2 1-12-16,-10 1-28 15,-4-1-18-15,-11 4-95 16,0 0-83-16</inkml:trace>
  <inkml:trace contextRef="#ctx0" brushRef="#br0" timeOffset="19432.05">19138 9194 781 0,'-8'-4'356'0,"-12"-6"-166"0,2 6-53 15,-1 3-72-15,-1 2-28 16,1 7-35-16,3 3-8 15,2 5-8-15,2 4 3 16,6 4 4-16,7 0 1 16,5 3 7-16,9-3 2 15,3-4 5-15,2-5 3 16,5-7 6-16,-8-6-10 16,0-4 73-16,-12-4 10 15,-10-5-2-15,-7-2 10 0,-8 1-80 16,-6-2-24-16,3 3-156 15</inkml:trace>
  <inkml:trace contextRef="#ctx0" brushRef="#br0" timeOffset="19619.68">19286 9219 784 0,'0'0'370'16,"1"3"-111"-16,0 7-170 16,-1 4-37-16,0 7-20 15,0 3-12-15,-2 6-13 0,2 1 15 16,0 0-213-16</inkml:trace>
  <inkml:trace contextRef="#ctx0" brushRef="#br0" timeOffset="19760.22">19273 9043 1083 0,'-4'-6'454'0,"-3"-4"-266"16,4 4-90-16,3 4-62 16,1 5-100-16</inkml:trace>
  <inkml:trace contextRef="#ctx0" brushRef="#br0" timeOffset="20244.72">19713 9243 590 0,'-6'2'307'0,"-13"6"-55"15,-4 1-106-15,-11 11-45 16,-4-1-16-16,3 4-36 16,2-2-6-16,14-10-28 15,1-6-6-15,5-10-37 0,3-5-11 16,1-9-13-16,9-4 5 16,6 1 32-16,1 0 11 15,8 8 18-15,-5 4 12 16,-4 5 12-16,8 7 0 15,0 9-10-15,4 7-10 16,12 9-8-16,-5 3 3 16,3 0 1-16,0-3 0 15,-4-8 1-15,1-8 3 16,0-11 8-16,-2-9 1 0,3-9-5 16,1-5-3-16,6-2-12 15,-3 0-4-15,-2 8-4 16,1 4-7-16,-8 13 11 15,-2 7 11-15,-9 9 28 16,-5 5 22-16,-9 1 8 16,0 5-4-16,-7-1-17 15,3-3-14-15,-4-8-14 16,-2-6 12-16,-3-9-123 16</inkml:trace>
  <inkml:trace contextRef="#ctx0" brushRef="#br0" timeOffset="21390.8">2004 10297 552 0,'1'15'262'0,"1"23"-113"16,-2 5-3-16,-17 0-29 15,-5-1-35-15,-10-12-32 16,-6-9-3-16,5-12-7 16,1-13-8-16,9-17-32 15,4-4-17-15,11-15-18 16,7 1-1-16,7 2 16 15,6 4 5-15,6 13 14 16,3 8 3-16,7 14 8 16,4 12 2-16,7 13-6 15,-1 5 1-15,-2 3 4 16,-1 0 5-16,-10-6-227 16</inkml:trace>
  <inkml:trace contextRef="#ctx0" brushRef="#br0" timeOffset="21593.87">2145 10352 842 0,'2'-2'382'0,"3"-3"-180"15,7 15-109-15,4 11-33 16,4 10-26-16,-3 4-2 16,-1 1-8-16,-1-8-2 0,-2-12-4 15,1-4 25-15,-4-17 29 16,-2-6 3-16,-2-10 0 15,0-3-24-15,-1-3-31 16,0 2-7-16,1 4-71 16,-2 1-90-16</inkml:trace>
  <inkml:trace contextRef="#ctx0" brushRef="#br0" timeOffset="22069.79">2451 10337 671 0,'4'0'284'0,"12"4"-146"0,7 1-79 16,9 1-43-16,5 1 0 15,-3-5-3-15,-6 1-2 16,-3-2 4-1,-7-1 4-15,-9 0 13 16,-5-1 1-16,-7 0-9 16,-6 1-7-16,-6 4-16 15,-3 1-3-15,-1 7-5 16,2 5 0-16,6 6 0 16,5 4 7-16,8 3 20 15,5-3 11-15,8-4 14 16,5-2 3-16,1-14-2 15,6-1-1-15,2-10-4 16,-3-4-3-16,-4-7-7 0,-4-7-5 16,-7-4-5-16,2-1-2 15,-5-1-2-15,2 1-2 16,-4 7-7-16,-4 7 9 16,-2 10-3-16,0 8 5 15,0 13 12-15,0 4-6 16,3 9 0-16,2 2-7 15,5-1-7-15,1-1-46 16</inkml:trace>
  <inkml:trace contextRef="#ctx0" brushRef="#br0" timeOffset="22616.54">3272 10320 586 0,'-11'3'330'0,"-17"0"-66"16,-2 10-84-16,0 5-90 15,1 5-41-15,13 11-36 16,3-3-4-16,16 8-1 16,8-3 0-16,10-10 7 15,9 0 1-15,2-18 4 16,-3-4 4-16,0-9 16 15,-6-9 8-15,-14-2 12 16,-2-7 6-16,-16 2-8 16,-4 5-10-16,-9 2-23 15,-2 6-13-15,3 4-58 16,1 1-77-16</inkml:trace>
  <inkml:trace contextRef="#ctx0" brushRef="#br0" timeOffset="22757.16">3434 10380 984 0,'23'2'394'15,"19"-2"-263"-15,7 0-53 16,-7 1-54-16,-2-1-8 16,-4 0-26-16,-6 0-77 15</inkml:trace>
  <inkml:trace contextRef="#ctx0" brushRef="#br0" timeOffset="22913.6">3588 10408 756 0,'-2'8'359'0,"2"14"-132"16,0 3-74-16,2 5-79 15,5 0-18-15,-4-4-32 16,7-4-6-16,1-2-108 15</inkml:trace>
  <inkml:trace contextRef="#ctx0" brushRef="#br0" timeOffset="23210.2">4130 10457 924 0,'-12'11'397'0,"-12"13"-218"0,-2-2-52 16,-2-3-57-16,0-2-24 16,-4-9-23-16,-1-5-5 15,-3-8-27-15,4-6-16 16,5-7-28-16,5-2-7 16,12-4 7-16,6-1 6 15,16 6 13-15,6 3-2 16,11 10 2-16,2 7 8 0,2 11 22 15,0 9 9 1,-5 9 20-16,0 4 0 0,-2 2-5 16,-5 0 8-16,-8-9-141 15</inkml:trace>
  <inkml:trace contextRef="#ctx0" brushRef="#br0" timeOffset="23366.36">4026 10135 1245 0,'-3'0'455'0,"-1"8"-364"16,2 7-38-16</inkml:trace>
  <inkml:trace contextRef="#ctx0" brushRef="#br0" timeOffset="23897.49">4478 10382 711 0,'-18'8'364'16,"-13"7"-108"-16,-1 7-142 0,6 1-41 15,9 7-56-15,7 0-19 16,20 1-9-16,9 0 1 15,17-8 10-15,0-8 4 16,4-8 8-16,-3-10 4 16,-13-7 15-16,-3 1 26 15,-19-7 25-15,-5 1 6 16,-17 3-16-16,-3 2-26 16,-13 4-31-16,-4 3-12 0,7 1-75 15,3 0-92 1</inkml:trace>
  <inkml:trace contextRef="#ctx0" brushRef="#br0" timeOffset="24741.57">4898 10421 936 0,'-15'-4'418'0,"-21"-7"-212"16,6 5-79-16,9 4-92 15,5 2-30-15,9 7-31 16,5 2-7-16,3 4-5 0,7 2 4 16,8 1 15-16,4 0 6 15,5-6 12-15,-1-2 5 16,-3-8 4-16,-1 0 2 15,-14-1-4-15,-1-2-6 16,-13 5-8-16,-10-1-2 16,-6 4 4-16,-8 3 5 15,4 1 1-15,3 0-1 16,12 6-5-16,3-1 6 16,12 1 7-16,6 3 6 0,10-1 11 15,4-5-4-15,8-2-2 16,1-7 0-16,0-4-2 15,0-5 0-15,-2-7 2 16,-6-5-1-16,-2-6-5 16,0-2-2-16,-10-1-2 15,3 1 0-15,-10 3 2 16,-4 1 3-16,-2 10 16 16,-1 2-1-16,2 13-16 15,-3 4-2-15,3 12-15 16,1 7-2-16,0 5 11 15,4 2 1-15,4-7-1 16,3-2 0-16,5-7 2 16,0-7 3-16,-1-5 9 15,0-8 3-15,-1-9 4 16,1-2-2-16,-3-5-6 0,2-3-3 16,-6-4-4-16,-3-1-2 15,-1 3-4-15,-1 0-2 16,4 14-8-16,-2 2-10 15,2 11-2-15,-3 9 3 16,0 8 13-16,-1 6 9 16,4 3 4-16,0-1-2 15,4-5-4-15,-1-4-1 0,1-5 2 16,1-5 1-16,-2-8 7 16,3-1 1-16,-1-9 2 15,0-3-1-15,2-6-6 16,-1-4-1-16,-2-2-4 15,2 0-1-15,1 2-4 16,0 4 0-16,-4 5 0 16,-4 3-1-16,-2 5-37 15,-1 1-70-15</inkml:trace>
  <inkml:trace contextRef="#ctx0" brushRef="#br0" timeOffset="25397.66">5472 10462 864 0,'-1'6'332'15,"2"11"-229"-15,2 4-38 16,5 10-15-16,6-2-6 15,6-4-7-15,-2-3 7 0,3-9 26 16,-1-8 16-16,2-13 19 16,2-10-10-16,2-8-25 15,-4-4-14-15,-7-6-23 16,-6 6-5-16,-11-1-28 16,2 4-55-16,0 15-284 15</inkml:trace>
  <inkml:trace contextRef="#ctx0" brushRef="#br0" timeOffset="26186.38">6279 10410 1011 0,'9'-1'385'0,"16"-5"-288"15,5 4-48-15,6 0-35 16,-1-3-5-16,-9 4 2 16,0-5 3-16,-10 3 8 15,-6-2 3-15,-9 1 0 16,-4 1-7-16,-10 3-14 15,-2 4-5-15,-1 8-13 16,3 5-2-16,8 9-2 16,-1 3-1-16,6 6 1 15,6 3 4-15,3-3 9 16,6-1 4-16,10-7-34 0,4-3-4 16,9-12 0-16,5-5 0 15,-5-14 33-15,3-8 4 16,-4-3 1-16,-5-8 0 15,-6 1 11-15,-8 2 7 16,-14-5 35-16,-8 4 13 16,-12 2 19-16,-4-1 6 15,-3 7-26-15,-1 4-13 16,8 8-36-16,0 5-16 0,2 8-18 16,3 4-4-16,-1 7 2 15,6-1 2-15,6 2 2 16,7 1 3-16,4-1 5 15,7-3 4-15,5-8 5 16,4-2 3-16,5-8 7 16,-2-2 1-16,-1-6 1 15,-7-2-7-15,-9-11-5 16,-2 1-2-16,-8 1 1 16,-3-1 4-16,-1 9 1 15,-6 0-3-15,-1 9-11 16,1 2-8-16,4 13-10 15,3-2 0-15,1 6 3 16,6 4 7-16,8 0 9 16,2 2 3-16,4-3 23 15,3-7 12-15,1-6 9 0,1-4 29 16,-1-8 17-16,-3-5 4 16,-6-10 7-16,-4-1-23 15,-9-3-28-15,-2-2-14 16,-6-2-43-16,-6 1-56 15</inkml:trace>
  <inkml:trace contextRef="#ctx0" brushRef="#br0" timeOffset="26717.77">8108 10427 505 0,'0'10'303'15,"0"13"28"-15,-12 9-173 16,-4 6-56-16,-6-1-18 15,-8-8-37-15,0-5-6 0,2-11-5 16,2-8-1-16,1-12-6 16,3-8-11-16,7-8-20 15,4-6-8-15,6 1-11 16,9 0-1-16,3 6-1 16,4 9 2-16,11 12 18 15,2 5 7-15,8 16 15 16,2 3 3-16,0 8-8 15,0-2-2-15,-5 1-2 16,-4 1-2-16,-4-5-75 16,-5 1-216-16</inkml:trace>
  <inkml:trace contextRef="#ctx0" brushRef="#br0" timeOffset="27092.59">8437 10384 768 0,'-12'-5'398'0,"-9"-5"-105"16,2 8-185-16,5 2-48 16,3 3-56-16,3 4-16 15,8 6-12-15,2 2-1 16,8 0 7-16,5 3 7 0,2-10 11 15,2-1 3 1,-5-2 6-16,-3-5 3 0,-6 0 2 16,-5 0-6-16,-8 0-8 15,-6-3-4-15,-4 6-5 16,-4 0 5-16,5 6 0 16,2 2-2-16,5-1 6 15,7 5 5-15,4-2 12 16,5 2 4-16,5 2-3 15,2-1-3-15,5-4-5 16,0-2 0-16,0-6-13 16,2-4-54-16</inkml:trace>
  <inkml:trace contextRef="#ctx0" brushRef="#br0" timeOffset="27233.25">8398 10182 1189 0,'-6'-3'474'16,"-1"-3"-328"-16,3 4-68 16,2 3-52-16,6 5-97 15,2 4-406-15</inkml:trace>
  <inkml:trace contextRef="#ctx0" brushRef="#br0" timeOffset="27545.4">8621 10521 741 0,'17'6'359'0,"17"3"-141"16,-2-2-52-16,-7-7-68 15,-5-7-24-15,0-2-23 16,-5-4-12-16,-2-3-10 16,-10-2-21-16,-7-9-36 15,-7-1-10-15,-13-2-14 16,-1 6 11-16,-9 8 21 15,3 9 0-15,5 14-7 16,4 10-3-16,5 12 2 16,7 5 13-16,7 6 14 15,-2 3 5-15,12 3 36 16,0 2-5-16,2 2 1 16,6-4 1-16,-9-4-22 15,-2-5-2-15,0-9-61 0,1-8-365 16</inkml:trace>
  <inkml:trace contextRef="#ctx0" brushRef="#br0" timeOffset="27873.44">9237 10489 946 0,'-9'9'429'0,"-18"7"-202"16,1 3-52-16,-8 0-84 16,-1-2-23-16,0-2-34 15,-1-5-5-15,4-10-66 16,2-5-39-16,6-8-66 16,3-3-30-16,8-4 44 15,7 0 28-15,10 0 53 16,5 5 30-16,12 8 40 15,1 6 20-15,6 8 47 16,2 5 12-16,3 7 4 16,3 6-5-16,-4 6-26 15,-3 0-15-15,-7-2-29 16,-5-4-26-16</inkml:trace>
  <inkml:trace contextRef="#ctx0" brushRef="#br0" timeOffset="28311.14">9818 10608 922 0,'-1'10'367'15,"0"20"-240"-15,-5 4-39 16,-5 7-29-16,-3-2-14 15,0-10-123-15</inkml:trace>
  <inkml:trace contextRef="#ctx0" brushRef="#br0" timeOffset="28904.72">10343 10412 708 0,'10'15'317'0,"10"6"-140"15,-1 12-107-15,2 4-15 16,-13-5-10-16,-6 0-2 15,-6-8-3-15,-5-6-1 16,-2-7-2-16,2-5 2 16,1-12-12-16,6-3-12 15,3-11-25-15,3-5-12 0,10-3-1 16,1 0 6-16,2-1 12 16,2 2 2-16,-3 5 3 15,-3 5 0-15,-4 9 2 16,-3 4 0-16,-6 8 3 15,-5 3 7-15,-1 6 3 16,-2 5 4-16,3 4 0 16,0 0-5-16,8 5-4 15,5-3-1-15,9-1-3 16,3-4 0-16,7-5 4 16,5-2-37-16,6-10-157 15</inkml:trace>
  <inkml:trace contextRef="#ctx0" brushRef="#br0" timeOffset="29341.85">10943 10520 698 0,'-1'3'352'0,"-9"3"-104"0,-2 5-57 16,-8 0-73-16,-4 1-33 16,4 1-46-16,-3-1-9 15,0-6-7-15,3-2-1 16,2-4 0-16,1-7 0 15,6-6-7-15,2-7-5 16,6-5-12-16,3-2-6 16,4 4-7-16,4-1 1 0,0 9-4 15,5 6-4-15,3 11 4 16,0 11 5-16,2 10 13 16,-3 2 8-16,5 8 9 15,0-6 0-15,3 1-3 16,2-5 0-16,0-11-2 15,0-2-1-15,-8-13 7 16,7-2 0-16,-1-12-1 16,-1-5-1-16,5 1-5 15,-11-5 0-15,-2 0-2 16,-4 0 1-16,-4 6-4 16,-4 7-6-16,-2 13-2 15,0 7 1-15,0 10 4 16,3 4 8-16,0 2-1 15,1 3-1-15,0-3-3 16,-1 3 34-16,1-7-95 16</inkml:trace>
  <inkml:trace contextRef="#ctx0" brushRef="#br0" timeOffset="29873.2">12094 10481 375 0,'7'8'282'16,"4"6"15"-16,-5 3-88 0,-5 1-12 15,-10 5-41-15,-8-1-13 16,-12 6-56-16,-8-4-19 16,0-8-28-16,-1-3-6 15,4-15-2-15,6-9-7 16,4-11-30-16,4-4-14 16,12-3-19-16,5-2-2 15,11 9 10-15,5 0 2 16,6 13 7-16,4 4 9 15,5 12 12-15,-11 9 3 0,17 10 9 16,0 1-3-16,1 5-2 16,5-1 0-16,-19-4 0 15,-3 2-16-15,-10-10-202 16</inkml:trace>
  <inkml:trace contextRef="#ctx0" brushRef="#br0" timeOffset="30029.22">11981 10281 1145 0,'-1'-3'453'16,"-2"-4"-299"-16,5 8-141 16,-2-1-29-16,0 0-119 15,9 17-127-15</inkml:trace>
  <inkml:trace contextRef="#ctx0" brushRef="#br0" timeOffset="30310.41">12262 10613 732 0,'11'11'392'15,"8"6"-101"-15,2-1-84 16,2-4-96-16,-1-7-23 16,0-5-28-16,0-5-9 0,-3-8-14 15,-4-2-6-15,-10-3-22 16,-5-4-16-16,-16-1-29 15,-6-2-11-15,-12 6 0 16,0 4 9-16,2 10 11 16,2 6 0-16,5 12 0 15,5 5 1-15,10 12-2 16,4 5 18-16,8 4 18 16,7 3 13-16,1-3 16 15,4-2-11-15,5-3-7 16,-5-7-5-16,1-4 1 15,-4-8-20-15,-6-13-267 16</inkml:trace>
  <inkml:trace contextRef="#ctx0" brushRef="#br0" timeOffset="30661.29">12772 10568 1038 0,'-1'7'407'15,"-12"8"-253"-15,1 3-10 16,-6-2-41-16,-6 0-17 16,0-6-51-16,1-1-8 15,-5-9-4-15,1-4-11 0,-3-10-24 16,0-2-14-16,11 0-19 15,3-2 0-15,13 2-3 16,8 1 2-16,9 5 4 16,7 8 8-16,6 6 33 15,-1 7 12-15,4 8 28 0,-3 1 9 16,-4 7-3-16,1 2-5 16,-3 1-13-16,-3 1-6 15,0-8-6-15,-1-3-60 16</inkml:trace>
  <inkml:trace contextRef="#ctx0" brushRef="#br0" timeOffset="33914.53">13653 10488 375 0,'5'-7'197'0,"6"-13"-47"0,7 2-17 15,3 3-18-15,-3 1-4 16,1 18-17-16,-1 13-21 15,-10 15-26-15,-3 9-6 16,-8 9-3-16,-3-3-4 16,1-3-11-16,6-4-5 15,10-15-1-15,0-8 4 16,12-14 8-16,1-5 3 16,6-11 0-16,2-7-2 15,-4-7-8-15,-3-3-1 0,-6-1-3 16,0 3 0-16,-7 2-6 15,-1-2-2-15,-4 9-5 16,-3 4 3-16,-3 8-7 16,-2 7-3-16,-2 11 4 15,-1 6 0-15,1 10 9 16,3 6 4-16,3 2-2 16,2-4-3-16,3 0-3 15,-1-4 1-15,2-9 9 16,5 0-38-16</inkml:trace>
  <inkml:trace contextRef="#ctx0" brushRef="#br0" timeOffset="34352.21">14365 10752 555 0,'-11'-5'367'15,"-9"-4"-29"-15,-4 4-147 16,-5 3-45-16,5 7-90 16,1 6-26-16,7 9-36 15,4 5 0-15,6 8 5 16,6 2 3-16,8-3 13 15,4-4 0-15,11-8 6 16,1-7 4-16,5-8 3 16,2 0 0-16,-3-11-2 15,-5-3-9-15,-5-5-183 0</inkml:trace>
  <inkml:trace contextRef="#ctx0" brushRef="#br0" timeOffset="39409.28">13709 10249 545 0,'7'0'248'0,"16"1"-88"16,13 0-33-16,16 3-24 0,9-2-30 15,10 4-51-15,-2-2-6 16,-7-1-3-16,-12-1 1 16,-20-4 1-16,-9-3 5 15,-6-3-4-15,-8-5-14 16,-6 0-10-16,-1-4-7 15,-8 2 0-15,2 4 10 16,0 5-6-16,6 5-9 16,0 3-6-16,9 6 0 15,3 8 8-15,0 2 28 0,2 4 30 16,-6 1 19-16,-10-2 23 16,-2-3-13-16,-7-8-10 15,1-3-3-15,8-9-413 16</inkml:trace>
  <inkml:trace contextRef="#ctx0" brushRef="#br0" timeOffset="39690.46">14736 10538 499 0,'21'0'224'0,"17"0"-108"16,12 4-71-16,0-4-9 15,3 3-51-15,-3 5-117 16</inkml:trace>
  <inkml:trace contextRef="#ctx0" brushRef="#br0" timeOffset="39893.8">14728 10625 665 0,'4'2'308'0,"12"2"-112"16,8 0-41-16,18-4-42 15,9 3-36-15,6 0-58 16,1-1-9-16,-5 2-30 16,-8-2-82-16</inkml:trace>
  <inkml:trace contextRef="#ctx0" brushRef="#br0" timeOffset="40128.21">15269 10623 859 0,'16'0'367'0,"8"-4"-189"0,17 1-87 16,6 5 2-16,5-1-38 15,-1 3-21-15,-7-1-17 16,-8-2 3-16,-10-1-434 16</inkml:trace>
  <inkml:trace contextRef="#ctx0" brushRef="#br0" timeOffset="41088.48">15851 10394 397 0,'8'-7'257'16,"6"-6"-28"-16,4 3-35 16,2 0-21-16,-1 11-68 0,-2 9-29 15,-8 16-33-15,-2 6-4 16,-8 13-3-16,-2 0-7 16,1-6-13-16,2 3-4 15,9-11-1-15,5-6 3 16,13-6 7-16,5-6 3 15,-2-13 6-15,5-5 0 16,-4-14-2-16,-4-6-1 16,-4-6-4-16,-9-2-4 15,-14-3-5-15,-3-1-1 0,-9 4-7 16,2 5-4-16,0 14-12 16,0 10-11-16,5 11-8 15,-1 8-1-15,6 8 9 16,2 0 7-16,5 5 9 15,2 1 3-15,7-2 2 16,-1 2 3-16,3-1-16 16,-1-3-62-16</inkml:trace>
  <inkml:trace contextRef="#ctx0" brushRef="#br0" timeOffset="41463.61">16403 10687 712 0,'-9'12'344'0,"-7"11"-133"16,-1 1-84-16,2 2-7 15,3 0-57-15,3-5-29 16,7-6-12-16,-1-9 2 15,4-7 14-15,3-8 1 16,4-9-2-16,1-4-8 16,2-7-15-16,0-2-1 0,-3-3-3 15,-1 3-1-15,0 8-5 16,0 7-1 0,-1 8-7-16,-2 6-4 0,4 9 1 15,0 4-1-15,6 10 5 16,2 2 3-16,2 2 0 15,-1 3 0-15,3-2 2 16,-3 0 2-16,-8-4-46 16,0-5-66-16</inkml:trace>
  <inkml:trace contextRef="#ctx0" brushRef="#br0" timeOffset="41619.55">16358 10777 871 0,'6'-2'381'0,"2"-2"-169"16,12 1-158-16,4-1-17 15,8 0-11-15,1 0-70 16</inkml:trace>
  <inkml:trace contextRef="#ctx0" brushRef="#br0" timeOffset="42291.28">15925 10160 339 0,'7'0'174'15,"11"1"-20"-15,12 2-24 16,13-3-7-16,5 2-29 15,17-2-52-15,1 0-12 0,5 2-10 16,-2-2 0-16,-18-1 1 16,-8 0-2-16,-20-1 0 15,-12-3 0-15,-10 4-8 16,-8-3-2-16,-10 1-8 16,-2-3-1-16,-2 3 1 15,5-3 2-15,8 1 1 16,2 3-4-16,9 2-7 15,4 0-2-15,5 5-5 16,4 0 1-16,1 5 7 16,-1 5 6-16,-2-1 15 15,-2 1 12-15,-8-2 29 16,-4 0 16-16,-4-1 16 16,-7-2-3-16,0-1-25 15,-4-1-19-15,4-2 4 16,2-1-99-16</inkml:trace>
  <inkml:trace contextRef="#ctx0" brushRef="#br0" timeOffset="42822.4">16923 10557 630 0,'6'0'311'0,"7"3"-64"16,16 4-160-16,6-5-2 0,17 3-35 15,4-5-22-15,0 2-16 16,-2 2-14-16,-15-4-141 15,-7 1-152-15</inkml:trace>
  <inkml:trace contextRef="#ctx0" brushRef="#br0" timeOffset="42994.24">16981 10646 766 0,'2'1'314'0,"7"-1"-150"16,10 1-58-16,11 2-12 15,8-1-23-15,14 2-51 16,0-2 12-16,8-2-181 16</inkml:trace>
  <inkml:trace contextRef="#ctx0" brushRef="#br0" timeOffset="43244.49">17547 10573 1001 0,'12'2'379'0,"20"2"-276"16,5-3-23-16,15 2-9 15,-4 0-27-15,0-3-16 16,-3 4-75-16</inkml:trace>
  <inkml:trace contextRef="#ctx0" brushRef="#br0" timeOffset="43650.47">18115 10518 719 0,'-4'-10'331'16,"-5"-18"-151"-16,10-5-43 16,15-2-67-16,6-1-28 15,15 12-25-15,1 6-3 0,7 17-3 16,2 8 3-16,-6 20-2 16,-5 8-3-16,-22 7 9 15,-15-1 5-15,-26-4 6 16,-10-1 1-16,-12-5-7 15,-1-3-3-15,8-4-3 16,7-8 1-16,20-7-3 16,7-4-7-16,13-5-6 15,10 0-2-15,13 1-6 16,9 4 3-16,11 3 3 16,0 0-34-16,-1 3-128 15,3 2-275-15</inkml:trace>
  <inkml:trace contextRef="#ctx0" brushRef="#br0" timeOffset="43962.98">18689 10425 842 0,'-12'-15'369'0,"-11"-11"-189"16,-5 10-88-16,2 7-24 15,-3 10-42-15,0 7-18 16,2 12-20-16,7 7-3 16,0 13 7-16,5 3 3 15,12 4 6-15,1-2 7 0,12-7 17 16,5-4 14-16,15-12 24 16,7-7 2-16,13-12-5 15,4-6-8 1,-10-17-4-16,-7-5 6 0,-21-10 13 15,-11-1-2-15,-19-6-16 16,-10-1-15-16,-12 4-34 16,-4 1-23-16,11 16-143 15</inkml:trace>
  <inkml:trace contextRef="#ctx0" brushRef="#br0" timeOffset="44587.78">18951 10495 927 0,'0'0'416'0,"-1"-6"-210"16,0 5-129-16,1 1-38 0,-1 0-45 16,1 0-50-16</inkml:trace>
  <inkml:trace contextRef="#ctx0" brushRef="#br0" timeOffset="45368.68">18979 10626 852 0,'-4'2'338'16,"3"10"-204"-16,1 5-33 16,1 17-8-16,4 9-4 15,2 14-11-15,-2 5-12 16,-2 3-16-16,0-3-7 15,-12-14-15-15,-1-6 2 16,-16-17 1-16,-6-6 0 0,2-9 5 16,-4-10-26-16,6-8-86 15,4-8-71-15,4-13-219 16</inkml:trace>
  <inkml:trace contextRef="#ctx0" brushRef="#br0" timeOffset="45923.94">18752 10187 490 0,'-3'-1'268'0,"1"-2"-62"0,6 2-44 16,-4 0-47-16,18 0-38 16,58 0-39-16,-23 4-13 15,5 4-21-15,4-1-1 16,-8 1 2-16,-4-3 3 16,-16-4-10-16,-11 0-26 15,-18-2-69-15,-6-3-28 16,-11-4-38-16,-4-1 20 15,1-3 47-15,1-2 23 16,9 4 43-16,4-1 3 0,4 9 51 16,7 5 20-16,5 7 38 15,0 5 28-15,-3 6 14 16,-5 0 6-16,-11 3-9 16,-5 0-21-16,-8-4-40 15,1-4-19-15,5-6-188 16</inkml:trace>
  <inkml:trace contextRef="#ctx0" brushRef="#br0" timeOffset="46533.18">19726 10250 782 0,'6'7'315'16,"4"13"-195"-16,4 5-11 0,0 6-15 15,-5 1-15-15,-2-4-28 16,-4-6-9-16,-3-7-14 16,0-6 1-16,-1-9 17 15,0-2 4-15,0-12-2 16,0-4-8-16,3-11-25 16,3-3-9-16,6-2-11 15,3 3-5-15,3 9-5 16,4 5 0-16,-4 12-3 15,-2 5-2-15,-1 11-3 16,-8 6 4-16,-4 8 17 16,1 5 6-16,-7 0 13 15,3-2-1-15,-1-7-4 16,-3-6 2-16,4-11 7 16,3 0 2-16,3-15-3 15,-1-3-2-15,4-9-10 16,4-4-4-16,0-2-3 0,5 4-2 15,0 4-1-15,-3 5-2 16,0 11-3-16,-3 4-4 16,0 4-7-16,-3 8 1 15,-1 7 8-15,1 4 6 16,0 7 6-16,-1-1 4 16,-2-5 1-16,4-2 14 15,-3-6-177-15</inkml:trace>
  <inkml:trace contextRef="#ctx0" brushRef="#br0" timeOffset="46767.51">19646 10599 869 0,'8'-1'385'15,"9"-1"-176"-15,18-1-112 16,13-3-21-16,12 3-32 16,2 0-17-16,2 2-15 15,0-4-2-15,3 1 0 16,-4 0-19-16,-11 1-161 16,-11-1-160-16</inkml:trace>
  <inkml:trace contextRef="#ctx0" brushRef="#br0" timeOffset="47142.41">20033 10682 709 0,'-13'2'297'0,"-9"1"-177"15,8 1-40-15,6 1-41 16,6 3-22-16,8 6-17 16,3-2 1-16,8 5 5 15,6 1 1-15,2 4 1 16,-3 1 12-16,-12 2 39 15,-3-2 32-15,-20-5 48 16,-8-1 0-16,-10-7-27 16,-7-6-28-16,2-8-41 15,6-6-11-15,11-1-11 16,4-4-5-16,10 5-73 16,5-1-54-16,7 3-217 15</inkml:trace>
  <inkml:trace contextRef="#ctx0" brushRef="#br0" timeOffset="47470.45">20475 10632 989 0,'1'-1'430'0,"-2"1"-235"16,-2 0-95-16,3 0-36 16,-1 0-57-16</inkml:trace>
  <inkml:trace contextRef="#ctx0" brushRef="#br0" timeOffset="48882.91">1777 11160 396 0,'-2'0'257'0,"-2"9"25"15,0 11-87-15,2 25-106 16,1 11 15-16,6 17-26 16,-1 5-15-16,3-6-20 15,0-10-11-15,-2-17-6 16,2-13 1-16,0-12-35 16,-3-11-65-16</inkml:trace>
  <inkml:trace contextRef="#ctx0" brushRef="#br0" timeOffset="49179.63">1727 11169 585 0,'15'0'223'16,"10"0"-172"-16,9 1-17 15,12 4-22-15,0-4-5 0,11-1 0 16,-11-2 2-16,-15-4-7 15,-3 1 47-15,-17 1 28 16,-2 1 7-16,-9 3 15 16,-2 7-36-16,-1 7-10 15,-4 7-3-15,6 13 0 16,-5 9-7-16,6 14 4 16,6 6-3-16,-3 0-2 15,10-3-2-15,-5-17-13 16,5-6-34-16,3-13-209 15</inkml:trace>
  <inkml:trace contextRef="#ctx0" brushRef="#br0" timeOffset="49586.01">2225 11440 591 0,'-4'7'295'15,"-4"6"-74"-15,1 8-81 16,4 6-56-16,3-1-15 16,9 4-9-16,2-4-12 15,6-8-11-15,5-3 6 16,-3-10-13-16,3-4 1 16,1-4 5-16,-5-7 0 15,3-6 0-15,-5 0-3 16,-8-6-9-16,-2 0-5 0,-5 3-8 15,-1-1-4-15,-5 10-12 16,0 4-12-16,1 15-10 16,0 5-3-16,4 7 4 15,1 5 8-15,8-4 8 16,6-1 5-16,6-4 25 16,3-5 9-16,-5-8 19 15,3-3 12-15,-4-5-3 16,-7-7-1-16,4 2-9 15,-9-5-10-15,-5-4-7 16,0 3-50-16,-8-10-148 16,0 0-133-16</inkml:trace>
  <inkml:trace contextRef="#ctx0" brushRef="#br0" timeOffset="49679.58">2444 11292 682 0,'-4'-8'421'0,"-7"-7"-49"15,5 8-173-15,-1 2-60 16,2 5-106-16,3 0-15 15,5 4-207-15</inkml:trace>
  <inkml:trace contextRef="#ctx0" brushRef="#br0" timeOffset="49898.1">2714 11454 848 0,'7'12'411'15,"6"8"-140"-15,10 10-145 16,6 1-38-16,-2 0-45 16,-2 3-18-16,-17-4-6 15,-11-5 3-15,-16-1 7 16,-3-4 5-16,-6-11 1 16,-2-7-13-16,2-6-125 15,1-7-170-15</inkml:trace>
  <inkml:trace contextRef="#ctx0" brushRef="#br0" timeOffset="50733.8">3680 11138 687 0,'7'1'251'0,"12"5"-183"0,5 1-54 16,16-2 2-16,7 1 4 16,9-6-1-16,-1 0-1 15,-16-4 2-15,-8-1-1 16,-22-2 4-16,-9-2-4 15,-6 4-11-15,-8-1-4 16,-6 5-10-16,7 4-5 16,-2 2-1-16,3 3-2 15,10 6-1-15,-1 2 3 16,10 5 3-16,8 2 2 0,0 4 4 16,6-2 1-1,-5 2 2-15,-9-4 3 0,-1-3 0 16,-8-3 5-16,-5-4 16 15,1 0 2-15,-6-3-1 16,2 2-5-16,1 4-8 16,1 3-5-16,8 11-2 15,8 3-1-15,7 10-6 16,1 2 0-16,1 7 39 0,-10 1 10 16,-8-4 15-16,-4-2 12 15,-17-11-16-15,3-5 0 0,-9-13 2 16,-5-13-3-16,0-14-15 15,2-9-7-15,9-11-18 16,11-1-13-16,12-2-37 16,8 2-35-16,9 7-93 15,8 4-94-15</inkml:trace>
  <inkml:trace contextRef="#ctx0" brushRef="#br0" timeOffset="51218.07">4356 11498 642 0,'-14'0'304'16,"-17"2"-116"-16,2 5-73 16,11 2-72-16,6 5-20 0,17 2-25 15,5-2-3-15,12 2 5 16,1-2 4-16,2-3 5 15,-4-4 0-15,-7-4 5 16,-5-3 4-16,-13-3-4 16,-6 6-2-16,-12-2-3 15,-6 1-5-15,-5 4 28 16,5-2 10-16,8 2 16 16,6 5 3-16,11-1-23 15,3 3-3-15,4 5-12 16,9 0-2-16,7 3-1 15,3-3-5-15,5-8 1 16,1-1 4-16,-8-9-41 16,-1-2-70-16</inkml:trace>
  <inkml:trace contextRef="#ctx0" brushRef="#br0" timeOffset="51343.15">4387 11311 901 0,'-5'-8'412'15,"-2"-5"-199"-15,1 3-93 16,4 10-116-16,4 7-45 16,6 9-265-16</inkml:trace>
  <inkml:trace contextRef="#ctx0" brushRef="#br0" timeOffset="51632.61">4543 11680 950 0,'7'7'391'0,"12"8"-232"16,1-4-61-16,-3-7-41 16,6-4-7-16,-3-8-12 15,-2-7-4-15,-4-6-26 16,-7-1-15-16,-11-2-28 16,-7 1-11-16,-11 3 6 15,-5 2 9 1,-4 3 14-16,4 7 1 15,7 9-10-15,3 10 0 16,11 16 32-16,-2 4 15 0,3 10 36 16,4 5 9-1,2 11-18-15,1 2-5 0,4 1-19 16,2-5-5-16,-3-11-4 16,8-6 5-16,-3-15-147 15</inkml:trace>
  <inkml:trace contextRef="#ctx0" brushRef="#br0" timeOffset="52163.46">4985 11615 458 0,'-5'-8'322'0,"-6"-6"24"15,-7-1-148-15,-4-1-34 16,-1 7-67-16,0 2-34 16,1 7-59-16,5 7-16 15,3 7-15-15,4 4 0 16,8 5 5-16,4 5 3 15,10-4 11-15,2-1 3 0,7-7 9 16,-3-9 5-16,0-6 7 16,4-2 0-16,-4-8-7 15,-1-1-6-15,-4-7-11 16,-6-1-2-16,-4 1 5 16,-1-2 5-16,-3 9 7 15,0 3 1-15,-2 6-7 16,0 4-4-16,2-3-2 15,0 0-1-15,1 4 6 16,1 12 6-16,12 32 13 16,1-28 9-16,5-4 26 15,2-3 16-15,5-6 21 16,-5-6 5-16,-3-6-1 16,-3-4-12-16,-10-5-27 15,0 0-13-15,-5 0-83 16,0 1-80-16</inkml:trace>
  <inkml:trace contextRef="#ctx0" brushRef="#br0" timeOffset="52366.58">5241 11530 661 0,'-3'1'372'0,"-4"9"-22"16,2 5-183-16,5 16-66 15,3 9-10-15,7 10-16 16,4 7-20-16,-3 13-27 16,1 5-5-16,-6 1 13 15,-2-3-55-15,-3-14-144 16,-3-14-127-16</inkml:trace>
  <inkml:trace contextRef="#ctx0" brushRef="#br0" timeOffset="52538.36">5209 11749 1225 0,'5'-5'465'16,"4"-2"-317"-16,15 4-131 0,11 3-22 15,5 0-3-15,5 1-68 16</inkml:trace>
  <inkml:trace contextRef="#ctx0" brushRef="#br0" timeOffset="52913.28">5727 11563 440 0,'-13'-5'306'15,"-9"-6"8"-15,-2 10-164 16,2-1-52-16,3 5-69 16,3 3-22-16,12 5-19 15,0 7-3-15,11-2 4 16,6 1 4-16,6-3 9 16,3-2 4-16,0-3-18 15,-3-6-26-15,-9-2-56 16,-5-2-50-16,-15-3-12 15,-6 1 24-15,-10 1 56 16,-3 2 56-16,2 0 90 16,4 2 42-16,6 6 56 15,4 4 16-15,11 5-12 16,3 5-17-16,13 2-35 16,7-2-17-16,8 0-43 15,-3-1-18-15,12-10-15 0,1-3-26 16</inkml:trace>
  <inkml:trace contextRef="#ctx0" brushRef="#br0" timeOffset="53460.28">6709 11700 444 0,'0'-6'296'16,"-6"-13"33"-16,-5 1-69 15,-11-1-64-15,-5 7-31 16,-3 2-65-16,-2 6-34 16,7 8-49-16,0 2-18 0,8 9-11 15,7 5 0-15,10 5 10 16,7 3 3-16,9 3 5 16,4-2 3-16,6-9 5 15,3-5 4-15,2-9 7 16,-1-6 3-16,-3-10-28 15,-5-4-56-15,-7-9-210 16,-3-4-231-16</inkml:trace>
  <inkml:trace contextRef="#ctx0" brushRef="#br0" timeOffset="53538.45">6687 11462 685 0,'-3'-9'374'0,"-4"-5"-107"15,-3 2-82-15,9 11-144 16,1 5-23-16,3 7-270 15</inkml:trace>
  <inkml:trace contextRef="#ctx0" brushRef="#br0" timeOffset="53725.59">6831 11546 1174 0,'-3'9'472'0,"-1"18"-295"0,2 3-43 16,3 18-28-16,4 5-21 15,-1 16-40-15,4 5-4 16,0 2-27-16,-2-7-3 16,9-9-32-16,-7-9-52 15,1-18-197-15</inkml:trace>
  <inkml:trace contextRef="#ctx0" brushRef="#br0" timeOffset="53913.04">6835 11781 725 0,'-5'-4'401'16,"0"-3"-40"-16,15 0-285 16,2 1-41-16,17 1-39 15,2 1-1-15,6 4-8 16,1 0-59-16</inkml:trace>
  <inkml:trace contextRef="#ctx0" brushRef="#br0" timeOffset="54412.94">7117 11622 817 0,'-3'-1'381'0,"-6"1"-157"16,1 8-142-16,1 7-42 15,2 8-18-15,5 5 3 16,5 2 3-16,4-4 0 0,4-3-7 16,6-4-1-16,2-12 6 15,0-3 4-15,-1-10 3 16,-3-6-2-16,-3-7-8 16,1-1-10-16,-4-2-17 15,-5-1-4-15,-4 2-3 16,-1 2 3-16,-5 4 8 15,2 5-2-15,1 10-20 16,-4-1-1-16,5 10 4 16,1 3 3-16,1-1 24 15,1 5 5-15,6-2 0 16,3-1 1-16,3-6 1 16,7-4 0-16,-3-4 0 15,4-2 0-15,-3-5-5 16,2-1-2-16,0 0-3 15,-2-2-2-15,4 5-4 16,-4 2-6-16,5 9 13 0,-1 4 6 16,-1 7 33-16,0 1 18 15,-9 0 20-15,-3 0 1 16,-11-3 6-16,-7 0-2 16,-10-4-22-16,-3-1-3 15,-4-4-64-15,0-3-72 16</inkml:trace>
  <inkml:trace contextRef="#ctx0" brushRef="#br0" timeOffset="54944.4">8592 11740 452 0,'4'-8'319'16,"2"-7"54"-16,1-3-112 0,-13 0-82 15,-2 2-19-15,-14-6-51 16,-2 5-24-16,-7 6-43 16,-3 7-27-16,5 9-29 15,-2 5-10-15,14 10-10 16,7 3 2-16,10 10 19 16,2-1 7-16,12 1 16 15,-2-4 7-15,15-8-1 16,6-3 2-16,-1-14 3 15,2-4 2-15,-4-12-100 16,-1-6-97-16</inkml:trace>
  <inkml:trace contextRef="#ctx0" brushRef="#br0" timeOffset="55037.78">8560 11485 601 0,'-3'-2'282'0,"-2"-7"-132"0,2 7-96 16</inkml:trace>
  <inkml:trace contextRef="#ctx0" brushRef="#br0" timeOffset="55475.23">8718 11628 663 0,'11'7'392'0,"6"1"-2"0,14-1-268 16,8 1-17-16,6-6-55 15,0-2-17-15,-3-1-14 16,-8-4-2-16,-11 1-1 16,-8 0 0-16,-9-1-11 15,-5 1-6-15,-11 1-10 16,-7 3-3-16,-8 8 1 16,0 1 1-16,0 8 0 15,6 3 7-15,8 4 9 16,3 0 5-16,11 4 18 15,2-2-2-15,11-4 0 16,3-1 1-16,6-8-6 16,1-4 1-16,1-9 4 15,-1-6 1-15,0-9-3 16,-3-6-3-16,-3-3-7 16,-2-2-12-16,-7 2-4 15,-3 0-4-15,-4 9-2 16,-4 5 6-16,0 10-3 0,-1 6 3 15,-2 7 7-15,4 5 8 16,4 6 6-16,2 0-1 16,4 1-6-16,3-1 1 15,1-7-74-15</inkml:trace>
  <inkml:trace contextRef="#ctx0" brushRef="#br0" timeOffset="56060.62">10252 11382 660 0,'-2'-1'370'0,"2"0"-116"15,-1 19-104-15,-3 9-32 16,4 20-41-16,-5 10 11 16,2 8-23-16,0 7-15 15,5 3-26-15,7-1-8 16,13-4-5-16,5-9 2 16,14-18 3-16,6-9 2 15,1-21 8-15,-2-5-5 16,-14-8-67-16,-11-8-67 15</inkml:trace>
  <inkml:trace contextRef="#ctx0" brushRef="#br0" timeOffset="56201.58">10091 11729 674 0,'3'0'315'0,"13"1"-58"16,8 1-89-16,23 1-64 15,4-1-2-15,8-2-63 16,5 2-16-16,-5-1-142 16</inkml:trace>
  <inkml:trace contextRef="#ctx0" brushRef="#br0" timeOffset="56654.21">10626 12031 862 0,'-4'13'375'0,"-9"9"-219"15,2 2-4-15,2 4-82 16,0-6-20-16,7-6-22 16,0-5-8-16,2-11 19 15,0-3 2-15,1-7-1 16,5-7-2-16,4-9-27 16,4-3-4-16,3-7-2 15,-1 1-2-15,-4-2 0 16,-1 8-2-16,-3 10-2 15,-1 6-7-15,4 15-5 16,-2 3 3-16,-3 11 7 16,3 9 8-16,-1 7 8 15,0 4-2-15,8 1-3 16,1-1-1-16,-2-5 22 16,0-5-49-16,-8-7-115 15,-4-5-112-15</inkml:trace>
  <inkml:trace contextRef="#ctx0" brushRef="#br0" timeOffset="56794.98">10606 12067 978 0,'2'0'385'0,"4"-3"-242"0,14 4-111 15,6 5-28-15,11-3-17 16,4 3-71-16</inkml:trace>
  <inkml:trace contextRef="#ctx0" brushRef="#br0" timeOffset="57247.84">10917 12081 878 0,'2'-4'368'0,"10"3"-222"0,4 1-40 15,13 0-57-15,4 4-15 16,6 0-11-16,2-2-12 15,-6 0-4-15,-2-1 7 16,-14-4-49-16,-1 1-21 16,-16-7-47-16,-2 3-20 15,-5-6 47-15,-2-1 21 16,-1 0 46-16,-3-4 13 16,5 6 4-16,-1-3 11 15,7 11 15-15,1 1 10 0,5 6 24 16,-6-4 2-16,0 0 6 15,3 10 4-15,34 41 13 16,-33-35 1-16,-2-1-6 16,-3 0-11-16,-5-5-28 15,0 4-10-15,-3-6-33 16,1-3-57-16,-2-5-366 16</inkml:trace>
  <inkml:trace contextRef="#ctx0" brushRef="#br0" timeOffset="57529.02">11379 11938 638 0,'-2'8'339'0,"1"8"-73"16,1 6-104-16,0 3 31 0,3 5-39 15,1 0-18-15,-1-1-58 16,1 0-29-16,-2-8-21 16,0-4 3-16,-2-10-97 15,-1-5-70-15</inkml:trace>
  <inkml:trace contextRef="#ctx0" brushRef="#br0" timeOffset="57826.12">11378 11920 763 0,'9'-7'385'0,"9"-5"-149"16,2 2-45-16,2 5-72 15,0 5-49-15,-3 6-36 16,-6 4-16-16,-7 5-11 15,-7 1-1-15,-2 2 3 16,-6-1 4-16,-1 1-1 16,3-4-3-16,1-5-24 15,9-6-3-15,8-3-2 0,8 7-1 16,4 2 18-16,1 8-2 16,-3 0-2-16,-6-2-1 15,-12 2 25-15,-7-4 9 16,-15 2 12-16,-11 2 4 15,-2-9-13-15,0-3-3 16,5-6-145-16</inkml:trace>
  <inkml:trace contextRef="#ctx0" brushRef="#br0" timeOffset="58122.63">12077 11725 891 0,'10'-1'381'0,"13"-3"-202"16,6 2-35-16,7 2-41 16,2 0-36-16,3 1-46 0,-2-1-7 15,-2 0-48-15,-4-1-62 16</inkml:trace>
  <inkml:trace contextRef="#ctx0" brushRef="#br0" timeOffset="58341.33">12145 11819 632 0,'-2'4'403'16,"4"1"29"-16,8 2-222 16,11 0-6-16,11 0-48 15,7-2-31-15,9-1-55 16,-1 1-27-16,-5-3-20 15,-6-3 12-15,-8-2-107 16,-6-2-133-16</inkml:trace>
  <inkml:trace contextRef="#ctx0" brushRef="#br0" timeOffset="58841.75">12911 11507 677 0,'0'-8'335'0,"1"-5"-70"16,2 6-58-16,-2 11-74 15,-1 8-10-15,0 17-54 16,0 9-4-16,-2 13-3 16,0 5-16-16,2 4-21 15,4 4-3-15,12-6-4 16,8-3-1-16,9-12-1 15,2-9 1-15,-1-14 3 0,-4-7-10 16,-10-11-84 0,-2-5-88-16</inkml:trace>
  <inkml:trace contextRef="#ctx0" brushRef="#br0" timeOffset="59013.48">12853 11737 1107 0,'6'0'445'0,"12"0"-269"16,11 2-38-16,18 0-40 15,7 1-19-15,7 4-40 16,-1-3-12-16,-8 0-111 16</inkml:trace>
  <inkml:trace contextRef="#ctx0" brushRef="#br0" timeOffset="59708.21">13279 11979 637 0,'0'11'308'16,"2"6"-100"-16,-2 6-98 15,5 4 10-15,0 3-23 16,-2-2-19-16,3 1-22 16,-6-6-9-16,0-8-21 15,0-4 1-15,-2-12-36 16,2-6-30-16,-5-8-69 0,-1-5-26 15,2-1 21-15,-2-4 27 16,6-5 62-16,1 2 20 16,10-2 18-16,6 7 11 15,4 11 23-15,3 1 3 16,-1 14-5-16,-5 2-9 0,-3 8-21 16,-5 3-4-16,-10-1 1 15,-3 1 3-15,-11-2 3 16,-2-2 1-16,0-3-6 15,2-2-11-15,11-4-28 16,5-3-7-16,14-3-4 16,4 2 6-16,11 1 22 15,1 1 1-15,-1 9-2 16,-1 3-2-16,-14 5 25 16,-10 2 13-16,-19-1 18 15,-11 0 8-15,-15-1-16 16,-3-4-6-16,3-6-9 15,1-8-6-15,14-7-88 16,9-3-76-16</inkml:trace>
  <inkml:trace contextRef="#ctx0" brushRef="#br0" timeOffset="60145.6">13641 12107 790 0,'2'-4'354'16,"4"2"-153"-16,8-3-97 15,9 4-10-15,8 1-36 16,10 0-27-16,1 0-13 15,-1 1-4-15,-12-1-2 16,-9 0 1-16,-11-2 3 16,-6-8-13-16,-5 3-17 15,-4 2-5-15,-8-3-7 16,0 2 11-16,-3-2 12 16,0 1 3-16,6 1 2 15,2 5 0-15,2-1-3 16,4 0-7-16,7 6 13 15,4-1 6-15,7 10 14 0,1-3 8 16,-2 4 7-16,-4 1 7 16,-6-1 7-16,-4 1 2 15,-11-5-10-15,0 0-8 16,-5-3-34-16,2-4-56 16,2-3-213-16</inkml:trace>
  <inkml:trace contextRef="#ctx0" brushRef="#br0" timeOffset="60489.51">14336 12034 540 0,'-4'-6'267'0,"-10"-3"-65"15,-3-2-36-15,-10 6-15 16,-3 2-12-16,-3 6-42 16,4 5-23-16,1 5-32 15,6 4-4-15,6 2 12 16,3 5 18-16,11 4 8 0,3 0-3 15,13-1-1-15,-1-5-6 16,11-6-5-16,1-4-4 16,13-6-12-16,5-9-10 15,0-6-108-15,-1-2-79 16</inkml:trace>
  <inkml:trace contextRef="#ctx0" brushRef="#br0" timeOffset="61254.75">14820 11447 493 0,'-2'-17'258'0,"2"-22"-51"16,6 4-59-16,11 5-54 16,5 2-8-16,6 9 2 15,1 4-3-15,-1 11-18 16,-1 6-5-16,2 11-36 0,-3 4-13 16,-4 9-6-16,0 1-3 15,-8 6-5-15,-8 4 0 16,-6 2 2-16,-10 1 2 15,-13-1 5-15,0-2 1 16,-7-9 0-16,4-2-2 16,5-5 1-16,4 0-22 15,13 0-52-15,4-1-50 16,6 2-263-16</inkml:trace>
  <inkml:trace contextRef="#ctx0" brushRef="#br0" timeOffset="61629.62">14988 12074 98 0,'0'1'62'0,"0"1"25"16,0-2-30-16,0 0-16 16,0-1-6-16,0 0 3 15,-2 0 24-15,1 0 74 16,0 1 32-16,0 0 26 0,-11 0-12 16,-27 7-53-16,30-4-29 15,6 3-51-15,3 2-12 16,3-2 8-16,4-2 13 15,2-1 29-15,2 0 10 16,-1-2 10-16,-2-1 5 16,-3 0-8-16,-2-4-12 15,-4-3-41-15,0 2-25 16,-3 4 91-16</inkml:trace>
  <inkml:trace contextRef="#ctx0" brushRef="#br0" timeOffset="78202.1">15742 11563 472 0,'0'1'260'0,"0"1"-25"0,-12 17-84 15,-1 11-37-15,-6 15-25 16,-4 7-29-16,7 6-40 16,-2 2-5-16,6-11-2 15,5-5 0-15,1-16 1 16,2-13 10-16,3-18 11 16,4-8-1-16,-1-18-2 15,0-10-11-15,10-12-15 16,2-3-2-16,2-4-1 15,0 5 0-15,-1 4 3 16,-1 4-1-16,-3 4 6 16,2 8 3-16,-6 12 18 15,-4 8-9-15,1 20-8 16,0 8-5-16,8 20-20 16,2 8 7-16,8 14 3 0,0 3 1 15,4 12 1-15,3-1 2 16,-1-6 2-16,0-4 5 15,-7-21-104-15,-6-11-84 16</inkml:trace>
  <inkml:trace contextRef="#ctx0" brushRef="#br0" timeOffset="78342.72">15666 11794 565 0,'0'0'291'16,"4"-1"-32"-16,6 1-206 15,10 2-31-15,16 0-11 16,8 2-3-16,10 2-64 16,2-3-123-16</inkml:trace>
  <inkml:trace contextRef="#ctx0" brushRef="#br0" timeOffset="78545.81">16135 11759 584 0,'-12'-7'360'16,"0"-4"-43"-16,-5 6-136 15,-1 2-41-15,9 5-89 16,1 4-33-16,9 5-32 0,6 4-7 16,9 11 7-16,6 3 7 15,1 5 7-15,-2 3 1 16,-13-2 13-16,-8-5 12 16,-18-10 9-16,-1-2 4 15,-7-9 1-15,3-5-28 16,3-13-201-16</inkml:trace>
  <inkml:trace contextRef="#ctx0" brushRef="#br0" timeOffset="78920.42">16637 11760 729 0,'10'-2'305'15,"2"-1"-140"-15,16 1-121 16,8 2-5-16,2 0-12 16,2 0-11-16,-8-1-5 15,-5-1 0-15,-10 2 7 16,-5-5-30-16,-10 1-61 15,-4-4-25-15,-11 2-18 16,-2 3 28-16,-2 4 53 0,1 3 22 16,3 7 20-16,0 2 17 15,5 6 30-15,0 4 9 16,7 7-3-16,1 3-13 16,3 4-22-16,4 0-7 15,0-6-4-15,4-4 13 16,5-10-176-16</inkml:trace>
  <inkml:trace contextRef="#ctx0" brushRef="#br0" timeOffset="79186">17089 11894 761 0,'-1'-6'366'0,"-6"-5"-123"15,-1-2-47-15,-6 3-69 16,-2 4-35-16,0 6-70 15,1 6-21-15,6 12-25 16,1 5-2-16,8 7 8 16,3 0 5-16,8-4 10 15,7-4 3-15,3-11 13 16,0-4 13-16,-1-8 38 16,-6-6 18-16,-2-12 11 15,-8 1-9-15,-5-7-36 16,0-3-11-16,-8 4-136 15,1 0-115-15</inkml:trace>
  <inkml:trace contextRef="#ctx0" brushRef="#br0" timeOffset="79732.98">17949 11845 651 0,'-17'-6'329'0,"-16"0"-112"15,-7 3-72-15,7 11-75 16,5 8-42-16,12 7-38 0,9 5-8 15,19 0 0-15,10 3 11 16,13-3 22-16,6-6 9 16,-5-6 24-16,-2-11 17 15,-12-6 41-15,-8-7 16 16,-6-13-5-16,-7-3-19 16,-7-20-47-16,-4-5-17 15,-10-7-14-15,-4-8-3 16,0 1-8-16,3-1-5 0,12 1-10 15,11 3-7-15,21 7-13 16,5 9-4-16,4 18-59 16,2 17-53-16,-5 19-215 15</inkml:trace>
  <inkml:trace contextRef="#ctx0" brushRef="#br0" timeOffset="80240.92">18278 11920 512 0,'0'-4'247'0,"2"-6"-80"0,4-1-50 15,1-4-21-15,-2-1 7 16,-9-8 13-16,-3 0 0 15,-10 2-23-15,-4 1-14 16,-4 11-38-16,-3 5-20 16,4 7-30-16,-3 6-13 15,12 11-10-15,3 4 1 16,11 10 10-16,5 0 6 16,10-4 13-16,4-4 4 0,5-7 5 15,3-4 2-15,-3-7 3 16,-1-7 2-16,-4-9 4 31,0 1 0-31,-5-11 1 16,1 2-3-16,-7 1-4 0,-3 0-1 15,-4 9-11-15,-3 2-4 16,1 9-12-16,-3 3-4 16,4 9 5-16,1 0 4 15,6 2 7-15,3 0 4 16,6-1 12-16,4-3 10 15,3-5 19-15,-1-2 11 16,-1-9 13-16,-2-1-1 16,-5-5-5-16,-2 1-9 0,-2-2-20 15,-3-7-7-15,-3-1-72 16,-3-4-66-16</inkml:trace>
  <inkml:trace contextRef="#ctx0" brushRef="#br0" timeOffset="80366.15">18419 11594 885 0,'0'-1'435'16,"-2"-2"-151"-16,2 7-199 15,0-4-53-15,0 0-1 16,0 10-116-16</inkml:trace>
  <inkml:trace contextRef="#ctx0" brushRef="#br0" timeOffset="80600.66">18608 11688 1093 0,'-4'0'448'16,"-4"3"-274"-16,3 11-74 16,5 14-69-16,5 10-3 15,14 26-8-15,-3 6-3 16,-1 8-7-16,-5 1-2 0,-4-8-1 15,0-3-1-15,2-7-2 16,0-6-7-16,3-18-129 16,-2-8-118-16</inkml:trace>
  <inkml:trace contextRef="#ctx0" brushRef="#br0" timeOffset="80772.28">18660 11994 664 0,'-3'-3'322'0,"6"-7"-102"16,3 5-142-16,13 0-69 16,5 0-8-16,10 2-1 15,5 3-20-15</inkml:trace>
  <inkml:trace contextRef="#ctx0" brushRef="#br0" timeOffset="81178.56">19073 11727 714 0,'-8'-7'363'0,"-10"-7"-113"16,1 3-70-16,-3 7-99 15,-1 3-34-15,3 2-46 16,6 7-13-16,8 4-11 16,5 2-2-16,7 3 8 15,1 0 7-15,8-3 10 16,1 0 3-16,4-1 1 16,-1-3-10-16,-7-3-13 15,-3-4-3-15,-12-3-9 16,-10-2 10-16,-8-4 12 15,-1 2 2-15,-5 3 16 16,3 1 7-16,7 6 15 16,-1 5 10-16,4 5 10 15,3 2 1-15,9 8 0 16,2-1-4-16,13-1-10 16,4 1-5-16,1-9-10 15,2-2-4-15,4-10-5 16,4-4 2-16,4-7-130 0,3-3-271 15</inkml:trace>
  <inkml:trace contextRef="#ctx0" brushRef="#br0" timeOffset="81381.83">19590 11721 1141 0,'-2'-1'497'15,"-3"0"-253"-15,5 2-168 16,0-1-40-16,0 0-36 16,0 0-31-16,0 0-222 15</inkml:trace>
  <inkml:trace contextRef="#ctx0" brushRef="#br0" timeOffset="81553.38">19553 11960 1207 0,'-1'1'581'0,"-6"-1"-191"0,6-1-130 16,1 0-137-16,0 0-30 15,0-1-59-15,0 1-69 16</inkml:trace>
  <inkml:trace contextRef="#ctx0" brushRef="#br0" timeOffset="83451.73">1833 12629 635 0,'-5'15'325'0,"-15"21"-89"16,-2 6-56-16,-3 10-89 16,-4 2-25-16,6-4-38 15,6-4-14-15,12-15-7 16,5-10-4-16,12-21-10 15,2-13-5-15,6-19 1 16,1-8 1-16,-6-7 10 16,-4-4 2-16,-6 0 3 15,-4-3 2-15,-2 5 0 0,1 3 1 16,-1 9 6-16,1 8 13 16,2 18 3-16,0 5-11 15,4 15-10-15,3 8-14 16,16 17-6-16,12 6 7 15,18 14 2-15,5 6 0 16,1 6 2-16,-7 0 2 16,-16-11 1-16,-4-7 2 15,-18-18 1-15,-5-7 2 16,-10-6 10-16,-10-8 3 16,-14-2 5-16,-14-5-1 0,-11 0-8 15,-6 1-5-15,-9-2-5 16,1 2-4-16,15 3 1 15,10-1-27-15,20-1-87 16,12 0-110-16</inkml:trace>
  <inkml:trace contextRef="#ctx0" brushRef="#br0" timeOffset="83654.81">2331 12799 440 0,'3'8'304'0,"1"13"37"0,-1 7-129 15,-2 9-63-15,1 2-31 16,-2 1-41-16,-1-2-18 16,1-8-37-16,0-7-6 15,7-7-90-15,3-11-143 16</inkml:trace>
  <inkml:trace contextRef="#ctx0" brushRef="#br0" timeOffset="83936.03">2714 12916 879 0,'-9'15'422'15,"-8"9"-163"-15,-6-1-116 16,-4 0-33-16,-4-12-48 15,4 2-17-15,4-13-26 16,0-3-19-16,6-11-44 16,-3-7-14-16,7-8-22 15,2-3 10-15,17 7 22 16,7 3 2-16,7 11 28 16,3 9 12-16,-2 11 19 15,3 10 12-15,5 10-4 16,0 5-5-16,0 2-8 15,-4-4 22-15</inkml:trace>
  <inkml:trace contextRef="#ctx0" brushRef="#br0" timeOffset="84303.06">3024 12928 1234 0,'-15'-8'487'0,"-18"-7"-339"16,1 4-58-16,0 14-67 15,6 5-22-15,5 11-14 16,10 3-5-16,13 6 5 16,8 2 5-16,13-3 3 15,4 1 3-15,3-10 4 16,-2-4 2-16,-3-8 5 15,-2-5 2-15,-6-8 10 16,-2-7 4-16,-9-10 6 16,-6-9 1-16,-6-15-2 15,-6-10-3-15,-3-12 11 16,-3-1 3 0,2 6 10-16,2 6-4 15,12 21-27-15,9 8-17 0,8 16-52 16,9 8-53-16</inkml:trace>
  <inkml:trace contextRef="#ctx0" brushRef="#br0" timeOffset="84865.27">3228 13039 540 0,'8'7'263'0,"3"6"-76"15,11-3-19-15,2-4-30 16,2-6-18-16,3-13-42 16,-9-2-13-16,-12-8-21 15,-6-4-7-15,-6-3-15 16,-10-1-6-16,-7 4-11 16,-5 4-6-16,-2 13-15 15,2 10-5-15,5 17-7 16,3 14-3-16,8 11 5 15,4 8 0-15,11 4 5 16,4 0 3-16,7 4 20 16,-2-5 11-16,-4-3 11 15,0-6 3-15,-12-10-7 16,9-5-15-16,3-17-196 16</inkml:trace>
  <inkml:trace contextRef="#ctx0" brushRef="#br0" timeOffset="85154.38">3694 12973 879 0,'-10'-11'427'15,"-9"-7"-173"-15,-5 6-118 16,-1 4-42-16,3 10-65 15,-1 4-21-15,5 8-23 16,7 4-9-16,2 4-3 16,6 1 3-16,11-1 15 0,4-5 8 15,11-6 12-15,5-3 1 16,3-6 1-16,2 0-1 16,-5-4 16-16,-5-3-51 15,-9 1-225-15</inkml:trace>
  <inkml:trace contextRef="#ctx0" brushRef="#br0" timeOffset="85357.45">3842 12816 990 0,'-1'10'442'16,"-1"8"-168"-16,4 18-185 15,2 9-3-15,5 14-2 16,3 1-11-16,-1 3-23 15,0-1-16-15,-11 3-22 16,0-1-2-16,-2-8-29 16,-1-9-48-16,7-18-86 15,-1-14-346-15</inkml:trace>
  <inkml:trace contextRef="#ctx0" brushRef="#br0" timeOffset="85513.67">3869 13089 1023 0,'12'-5'395'0,"7"-4"-267"16,7 4-89-16,2 3-9 16,-3-2-15-16,0 4-4 15</inkml:trace>
  <inkml:trace contextRef="#ctx0" brushRef="#br0" timeOffset="85810.55">4122 13000 919 0,'2'6'390'0,"3"8"-201"15,-1 7-30-15,-4-1-39 16,0-1-21-16,-5-5-45 15,-2-6-15-15,7-6-15 16,-1-7-3-16,6-8-11 16,5-2-7-16,3-14-12 15,6 6-2-15,-1 1 6 16,2-1-1-16,-1 18-1 16,0 1 0-16,-2 12 5 15,-4 13 4-15,-4 4 9 0,-2 4 0 16,-2 5-4-16,-2-4-3 15,-2 0-72-15,-1 1-105 16</inkml:trace>
  <inkml:trace contextRef="#ctx0" brushRef="#br0" timeOffset="85982.62">4192 12644 1167 0,'0'2'429'0,"-1"5"-335"16,1 10-66-16,0 11-38 15,1 3 71-15</inkml:trace>
  <inkml:trace contextRef="#ctx0" brushRef="#br0" timeOffset="86669.92">5174 12744 700 0,'-4'7'321'15,"-7"5"-95"-15,-5 23-139 16,-4 9-20-16,-2 13-8 15,1 3-16-15,1-2-23 16,5-7-3-16,4-18-3 16,4-7 0-16,3-17 4 15,4-6 7-15,5-9 3 0,-2-11-1 16,6-10-6-16,-1-7-8 16,0-9-6-16,4 0-2 15,3-8-1-15,1-1-2 16,6 5 1-16,-1 4-1 15,-2 13 10-15,-4 6 6 16,-9 14 2-16,-1 3-5 16,-4 7-17-16,3 4-6 15,3 11-3-15,5 6 5 16,10 18 6-16,4 13 1 16,10 15 0-16,3 2 1 0,-5-2 44 15,-3-8-97-15</inkml:trace>
  <inkml:trace contextRef="#ctx0" brushRef="#br0" timeOffset="86857.11">5065 13011 1046 0,'9'3'372'0,"16"-3"-303"16,12 0-23-16,11-6 1 0,9 2-13 16,10 4-25-16,-2 3-72 15</inkml:trace>
  <inkml:trace contextRef="#ctx0" brushRef="#br0" timeOffset="87294.51">5631 12869 936 0,'1'2'349'0,"13"1"-239"15,8-1-32-15,23 4-21 16,10 2 0-16,5 0-31 16,2 2-11-16,-11-2-5 15,-5-5 0-15,-4-3-31 16,-7-5-34-16,-6-6-57 16,-8 1-5-16,-18-3 31 15,-3 1 34-15,-9 1 55 16,-2-3 8-16,-2 1 4 15,0-2 3-15,5 4 4 16,3 2-5-16,7 3-8 0,5 8 3 16,4 4 15-16,3 4 14 15,1 8 37-15,-1 1 6 16,-5 8 23-16,-7-1 8 16,-8 1-16-16,-7-1-11 15,-1-6-40-15,4-5-5 16,5-9-175-16</inkml:trace>
  <inkml:trace contextRef="#ctx0" brushRef="#br0" timeOffset="90969.17">6371 12706 686 0,'-2'-3'349'0,"2"2"-134"16,-1 4-42-16,1-3-76 15,7 27-32-15,12 60-12 16,-7-17-15-16,-5 4-13 15,-4-8-3-15,1-15-3 0,-1-8-3 16,0-18-8-16,7-5-55 16</inkml:trace>
  <inkml:trace contextRef="#ctx0" brushRef="#br0" timeOffset="91384.08">6403 12703 818 0,'13'-6'357'31,"15"-5"-173"-31,6 5-97 0,4 3-20 16,10 8-31-16,-6 0-17 15,-4 8-12-15,-5 2-1 16,-21 0 1-16,-7 2 3 16,-20 1 4-16,-8 1 1 15,-7-3 1-15,0-2-2 16,7-8-3-16,8-4-11 0,15-2-24 16,6 0-5-16,18 5-8 15,5 5 4-15,8 12 16 16,1 12 0-16,-12 10 6 15,-9 3 10-15,-24-1 13 16,-14-5 11-16,-22-8 12 16,-7-5 0-16,-2-12 0 15,4-9 3-15,13-14-75 16,8-8-62-16,15-5-254 16</inkml:trace>
  <inkml:trace contextRef="#ctx0" brushRef="#br0" timeOffset="91727.48">7140 12849 1139 0,'0'0'547'16,"0"0"-218"-16,-1 1-175 15,1-1-51-15,0 0-71 16,0 0-19-16,0 0-4 16,0 0-70-16,0 0-170 15</inkml:trace>
  <inkml:trace contextRef="#ctx0" brushRef="#br0" timeOffset="91930.55">7156 13031 1227 0,'-7'2'520'15,"6"3"-299"-15,1 2-57 16,0-3-84-16,10-1-26 15,-4-5-40-15,2 0-32 16</inkml:trace>
  <inkml:trace contextRef="#ctx0" brushRef="#br0" timeOffset="98372.92">8197 12909 319 0,'-7'-3'229'0,"-9"-6"19"16,-6 0-53-16,-7 3-30 15,1 3-37-15,-6 5-40 16,3 7-25-16,8 13-54 16,2 5-17-16,18 8-16 15,10 6-2-15,19-4 13 16,9-4 6-16,17-8 12 16,1-8 5-16,-5-13 8 15,-3-6 8-15,-23-14 19 16,-14-6 4-16,-16-10 9 0,-9-4-4 15,-14-13-7-15,-9-7 0 16,-1-2-10-16,2-2-3 16,13 10-17-16,12 6-15 15,18 13-21-15,6 8-9 16,24 12-32-16,10 5-55 16</inkml:trace>
  <inkml:trace contextRef="#ctx0" brushRef="#br0" timeOffset="98872.8">8503 12879 485 0,'-9'-4'230'0,"-10"-2"-83"16,4 6-76-16,4 4-57 15,2 4-7-15,12 2-7 16,8 3-1-16,12 2 1 16,5-3 4-16,0-4 2 15,-6-5 2-15,-10-5 7 16,-1-1 9-16,-11 3 4 16,-10-3 11-16,-10 2 31 15,-9 0 8-15,-6 5 24 0,3 7 1 16,5 6-35-16,8 4-20 15,11 0-33-15,8 4-13 16,9-3-2-16,6-3 0 16,10-2 6-16,1-8 1 15,7-6 5-15,1 0 3 16,-7-9 4-16,0-5 1 16,-6-4-2-16,-1-5-9 15,-4 1-18-15,-3-5-6 0,-6-3-12 16,-1 6 5-16,-4 3 6 15,0 9-13-15,0 17 3 16,-4 6 5-16,4 9 4 16,0 5 17-16,1-2 4 15,4 3 0-15,0-5 11 16,-1-3-71-16</inkml:trace>
  <inkml:trace contextRef="#ctx0" brushRef="#br0" timeOffset="99013.33">8627 12657 961 0,'-3'-11'436'0,"-2"-6"-226"16,4 6-94-16,6 12-111 16,6 6-50-16</inkml:trace>
  <inkml:trace contextRef="#ctx0" brushRef="#br0" timeOffset="99575.97">8820 12562 768 0,'-1'-1'306'0,"4"-2"-195"15,12 3-77-15,15 0-34 16,10 3 6-16,17-2 12 16,2 0 0-16,-5-3-3 15,-7-2 0-15,-20 2 5 16,-14 1 2-16,-17-1-9 15,-11 2-3-15,-15 3-9 16,-7 0-2-16,0 3 1 16,6 0-1-16,13 2-6 15,8-2-3-15,11 3-4 16,6-1 1-16,8 0 6 0,6 1 2 16,-2 2 3-16,4 0 0 15,-4 4-1-15,-6-2 0 16,-3 1 8-16,-5 3 9 15,-10 2 12-15,-2 6 9 16,-3 6-3-16,2 6-6 16,9 11-11-16,4 3 2 15,4 3 10-15,-3-2 4 16,-7-11 6-16,-6-5-4 16,-7-9-4-16,-8-15 6 0,-5-7 8 15,-1-7 0-15,0-13-12 16,4-4-9-16,3-5-55 15,6 0-36-15,8 5-86 16,7 7-60-16</inkml:trace>
  <inkml:trace contextRef="#ctx0" brushRef="#br0" timeOffset="99903.75">9458 12913 575 0,'0'3'275'15,"3"5"-73"-15,-2 2-94 16,-5 11 39-16,-5 2-23 16,-10 0-30-16,-3 3-3 15,-7-14-54-15,4-2-4 16,3-11-2-16,-1-7-4 15,5-7-13-15,1-4-8 16,7-5-20-16,10 4-6 16,10 2-6-16,4 7-2 0,8 11 4 15,-7 0 1-15,2 16 7 16,0 4 7-16,-3 5 9 16,-1 3 4-1,1-2 3-15,-3-3-11 0</inkml:trace>
  <inkml:trace contextRef="#ctx0" brushRef="#br0" timeOffset="100114.28">9565 12890 672 0,'5'-6'444'16,"2"-2"-5"-16,2 20-284 15,-2 6-33-15,3 20-82 16,-1 2-3-16,-1 6-3 15,1 2-3-15,-5 4-6 16,-2 3 0-16,-2 2-8 16,-2-2-1-16,-1-10-69 15,3-7-82-15,1-19-172 0</inkml:trace>
  <inkml:trace contextRef="#ctx0" brushRef="#br0" timeOffset="100254.88">9581 13118 783 0,'4'-3'342'16,"7"-2"-154"-16,9 3-154 15,8-4-14-15,11 6-71 16,-2-2-119-16</inkml:trace>
  <inkml:trace contextRef="#ctx0" brushRef="#br0" timeOffset="100586.53">9988 12950 650 0,'-4'-7'355'16,"-6"-7"-87"-16,-5-3-42 15,-8 7-78-15,0 1-37 16,-5 7-46-16,6 7-32 0,8 4-41 16,4 5-10-16,11 6-5 15,0-5 2-15,14 3 9 16,4-2 6-16,1-10-9 15,8 9-12-15,-11-10-35 16,-5-2-10-16,-11 0 10 16,-7 0 13-16,-13-2 34 15,-3 6 11-15,-1 6 19 16,5-2 10-16,9 5 13 16,5-2 12-16,8-4-2 15,4 3-5-15,12-6-8 16,3 0-11-16,3-2-10 15,1-5 8-15,-6-2-103 16,-3-1-310-16</inkml:trace>
  <inkml:trace contextRef="#ctx0" brushRef="#br0" timeOffset="100872.39">8947 12799 910 0,'2'0'379'15,"14"0"-213"-15,12 4-83 16,27 0-66-16,15 3 0 16</inkml:trace>
  <inkml:trace contextRef="#ctx0" brushRef="#br0" timeOffset="101528.16">10834 13052 592 0,'2'-5'337'16,"3"-4"-54"-16,-4-5-37 16,-6-6-64-16,-4-2-27 15,-7-6-38-15,-1 0-17 0,-4 6-44 16,-1 5-19-16,0 16-36 15,0 4-14-15,6 16-11 16,5 4 1-16,6 4 9 16,6 4 4-16,14-3 8 15,5 0 0-15,7-10 2 16,4-2 2-16,-6-11 0 16,1 2 7-16,-6-6-74 15,-5-4-70-15</inkml:trace>
  <inkml:trace contextRef="#ctx0" brushRef="#br0" timeOffset="101637.45">10806 12714 655 0,'0'-4'344'0,"-3"-5"-100"16,-2 3-105-16,5 10-104 16,0 3-69-16</inkml:trace>
  <inkml:trace contextRef="#ctx0" brushRef="#br0" timeOffset="102059.23">10974 12890 957 0,'5'5'370'16,"9"4"-271"-16,7 6-31 16,6-3-15-16,7-1-22 15,2-1-15-15,-1-4 0 0,-5-5-4 16,-2-1 0-16,-6-5 2 15,-4-1 0-15,-7-3 4 16,-6-1 0-16,-7 4-7 16,-6 1-5-16,-1 6-8 15,-5 3-4-15,-4 9-1 16,0 5 0-16,-1 6 3 16,15-5 2-1,2-9 6-15,1 0 3 0,4 28 3 16,9-3 1-16,10-10 3 15,-4-17 1-15,3-7 3 16,-7-2 0-16,2-10 1 16,5-1-2-16,-6-8-1 15,4 0-3-15,-7-8-4 16,-1 4-2-16,0 5-5 16,-7 6-2-16,0 15-17 15,-3 4 7-15,1 10 8 0,3 1 4 16,2 5 17-16,2 4-6 15,2-5-7-15,0 1-1 16</inkml:trace>
  <inkml:trace contextRef="#ctx0" brushRef="#br0" timeOffset="102637.5">12371 12656 527 0,'1'-7'309'15,"1"-3"-14"-15,2 6-67 0,-4 10-70 16,0 10-30-16,-3 14-56 16,1 10 4-16,0 19-12 15,-2 8-6-15,2 7-17 16,2 1-9-16,3-14-14 15,7-9-5-15,7-14-3 16,4-6 0-16,5-9 0 16,2-4-1-16,-1-9-2 15,3-5 1-15,-5-6-80 16,-3-4-74-16</inkml:trace>
  <inkml:trace contextRef="#ctx0" brushRef="#br0" timeOffset="102824.68">12231 12982 650 0,'0'-1'361'0,"-1"-2"-27"0,6 3-152 15,-5 0-81-15,16 0-19 16,56 4-48-16,-20 2-5 15,6-1 13-15,2-2-79 16</inkml:trace>
  <inkml:trace contextRef="#ctx0" brushRef="#br0" timeOffset="103481.31">12742 13152 768 0,'-4'7'323'0,"-3"14"-132"16,-3 7-99-16,-4 7-14 15,-2 2-16-15,0-1-41 16,6-6-4-16,0-8 1 15,5-8 12-15,5-17 7 16,4-10-2-16,8-15-5 16,2-7-15-16,-1-3-9 15,0-1-2-15,-4 6-3 16,-2 5-1-16,0 7-6 16,1 10-7-16,-2 10-3 15,2 5 4-15,1 11 6 16,-3 1 6-16,6 8 5 15,-1 3-3-15,1 3-1 16,5 3 1-16,-2-1 0 0,0-1 3 16,-1-7-54-16,-4-6-80 15</inkml:trace>
  <inkml:trace contextRef="#ctx0" brushRef="#br0" timeOffset="103622.06">12712 13273 564 0,'0'-1'286'16,"-1"-1"-34"-16,13 0-209 15,6 0-10-15,12-3-18 16,4 3-36-16</inkml:trace>
  <inkml:trace contextRef="#ctx0" brushRef="#br0" timeOffset="103981.57">12908 13242 820 0,'6'1'315'0,"14"-1"-230"16,7 1-30-16,9 0-11 15,3-1-20-15,-7 1-16 0,-1-1-1 16,-11 0 3-16,-7 0 7 16,-9-2-51-16,-5-4-40 15,-4-2-64-15,1-3-28 16,1 0 45-16,2 2 38 16,4 3 63-16,0 2 50 15,2 4 74-15,-1 6 24 0,3 6 40 16,-5 1-13-16,0 1-39 15,-1 1-16-15,-1-3-37 16,-3 0-16-16,0-4-17 16,0-3-53-16,4-4-335 15</inkml:trace>
  <inkml:trace contextRef="#ctx0" brushRef="#br0" timeOffset="104200.01">13243 13140 699 0,'3'2'311'0,"2"3"-135"15,5 8-43-15,-5 5-29 16,2 4-13-16,1 7-26 16,-3-1-18-16,2 4-21 15,-2 0-8-15,-2-6-6 16,3-3 4-16,-6-14-84 0,2-4-36 15,-2-9-191-15,-5-5-105 16</inkml:trace>
  <inkml:trace contextRef="#ctx0" brushRef="#br0" timeOffset="104465.84">13240 13199 280 0,'2'-14'225'0,"3"-11"24"16,5 7-52-16,3 4-20 15,4 9-59-15,-2 5-29 0,4 7-49 16,-4 1-15-16,-5-1-2 15,-2 3 0-15,-8 3 2 16,-5 0 0-16,-2 3-5 16,3-3-4-16,5-8-11 15,8 1-2-15,10-2-4 16,3-3 0-16,6 4 0 16,1 1-2-16,-5 3-1 15,-4 4-2-15,-16 3 38 16,-11 4 15-16,-20-1 26 15,-5 5 8-15,-7-8-30 16,3-2-10-16,7-6-119 16,8-8-368-16</inkml:trace>
  <inkml:trace contextRef="#ctx0" brushRef="#br0" timeOffset="104747.03">13777 13002 637 0,'7'1'337'15,"5"3"7"-15,14-1-248 16,4-5-15-16,12 2-12 16,1 0-27-16,-2 0-25 15,-1 1-6-15,-15 4-64 16,-4-1-78-16</inkml:trace>
  <inkml:trace contextRef="#ctx0" brushRef="#br0" timeOffset="104949.84">13830 13121 797 0,'7'0'354'0,"13"3"-160"0,5-2-44 15,11 4-21-15,2 1-33 16,-1-2-45-16,-3 0-15 15,-7-3-67-15,-4-1-130 16</inkml:trace>
  <inkml:trace contextRef="#ctx0" brushRef="#br0" timeOffset="105504.34">14460 13145 459 0,'-2'0'230'0,"9"-2"-26"15,14 2-47-15,24-6-11 0,14 2-3 16,31 3-21-16,10-1-3 15,25 2 0-15,7 2-14 16,1 6-36-16,-2 0-20 16,-16 1-34-16,-5 2 2 15,-21-7-150-15,-9-6-281 16</inkml:trace>
  <inkml:trace contextRef="#ctx0" brushRef="#br0" timeOffset="106035.72">14665 12638 568 0,'1'-5'276'0,"1"-5"-67"0,6 2-43 15,-3 3-56-15,2 5-19 16,4 10-45-16,-5 9-18 15,-4 13-4-15,2 5-1 16,-9 6-9-16,3 1-2 16,14-5 1-16,1-6 9 15,16-14 14-15,3-9 5 16,0-15 3-16,-1-7-5 16,-4-13-7-16,-6-3-2 15,-5-7-6-15,-1 2-3 0,-8-4-7 16,-3 2-4-16,-4 6-5 15,1 6-4-15,-2 15-23 16,-3 9-5-16,1 12-3 16,0 7 3-16,3 12 22 15,2 1 8-15,5 10 5 16,1 0 1-16,4-4 0 16,3 0 20-16,1-12-130 15,2-9-354-15</inkml:trace>
  <inkml:trace contextRef="#ctx0" brushRef="#br0" timeOffset="107473.47">15188 12823 722 0,'0'-2'414'0,"-1"-1"-98"16,-6 4-149-16,6-1-45 15,0 0-82-15,-10 19-19 16,-16 39-8-16,14-27-3 16,6-3-2-16,-1-9-1 15,6-5 0-15,-2-10 2 16,4-7 11-16,6 1 2 15,-6 1 3-15,0 0-3 16,4-13-13-16,12-38-4 0,-7 22-6 16,2 2-1-1,3 3-2-15,1 2 3 0,-2 9 0 16,-5 3-1-16,-2 8-11 16,-5 3 0-16,1 6 0 15,-2-6 3-15,0 0 8 16,8 22 2-16,23 33 0 15,-9-26 0-15,1-1 1 16,0-1 0-16,-5-6-23 16,-6-1-53-16,-2-9-214 15</inkml:trace>
  <inkml:trace contextRef="#ctx0" brushRef="#br0" timeOffset="107645.11">15152 12903 682 0,'0'-1'388'0,"5"-2"-27"15,8 2-219-15,8 0-39 16,14 0-52-16,3 0-24 16,2-1-76-16,-2-3-125 15</inkml:trace>
  <inkml:trace contextRef="#ctx0" brushRef="#br0" timeOffset="108410.49">15110 13464 655 0,'0'-5'332'0,"0"-10"-104"15,-1 1-40-15,-4-2-75 16,-1 2-32-16,-4-2-37 16,-5 3-12-16,-7 4-18 15,-6 4-6-15,-3 9-12 16,2 5-5-16,6 8-8 16,6 4-3-16,7 3 0 15,6 3 3-15,9 0 10 16,5-4 5-16,13-10 6 15,0-7 3-15,4-10 2 16,-3-4 1-16,-5-4 1 16,0 2 0-16,-7 0 0 15,-2 1 1-15,-9 3 7 16,-1-1 3-16,0 6-11 16,0 1-4-16,0 0-11 15,0 0-4-15,1 5 6 16,7 16 2-16,22 41 1 15,-12-29 0-15,-8 3 1 0,-2 2 0 16,-8-1 13-16,-8-3 15 16,-6-6 30-16,-7-4 11 15,-11-14 1-15,-6-7-10 16,-3-15-23-16,5-7-9 16,8-9-76-16,9-1-45 15,14 1-381-15</inkml:trace>
  <inkml:trace contextRef="#ctx0" brushRef="#br0" timeOffset="109144.92">16398 12956 811 0,'1'-7'364'0,"0"-7"-167"16,-1 5-33-16,0 4-54 15,0 4-36-15,0 5-46 16,0-4-16-16,0 3-12 16,7 25 5-16,12 36-2 15,-9-29 0-15,-3 0 0 16,-4-7 0-16,-6-1 3 0,-6-8 0 16,-7-4 5-16,0 0 3 15,-7-10 4-15,1 0 1 16,3-5-2-16,0-2-2 15,12-2-13-15,6 0-5 16,17 1-9 0,-8 2-2-16,0 0 5 0,34-3 4 0,12 1 5 15,0-1 0-15,-23 4-52 16,-1 0-93-16</inkml:trace>
  <inkml:trace contextRef="#ctx0" brushRef="#br0" timeOffset="109597.96">16471 12685 647 0,'-28'-10'314'0,"-21"-5"-126"16,-7 10-82-16,-3 6-29 16,0 15-42-16,7 10-16 15,7 19-19-15,7 13 0 16,21 25 0-16,6 5 2 15,21 1 6-15,5-5 0 16,14-9 0-16,6-2 1 16,17-11 4-16,12-11 3 15,20-27 5-15,6-16 4 0,-4-35 3 16,4-11 1-16,-10-27 1 16,-11-12 3-16,-21-10 58 15,-22-9 25-15,-43-2 43 16,-21 4 4-16,-29 18-63 15,-6 17-31-15,-7 31-57 16,3 14-14-16,9 18-124 16,7 6 176-16</inkml:trace>
  <inkml:trace contextRef="#ctx0" brushRef="#br0" timeOffset="118269.1">1811 13849 742 0,'-6'22'302'0,"-11"32"-182"16,-4 5-21-16,-8 8-49 15,0-3-6-15,5-11-23 16,8-5-7-16,9-18-5 16,7-12 6-16,9-21 12 15,0-12 2-15,10-18-2 16,-8-3-4-1,-5 17-14-15,0 2 0 0,20-61-3 16,-2-4-2-16,-5 9-2 16,-9 37-2-16,-4 19-12 0,-4 8-7 15,-1 20-2-15,-1 10 0 16,7 15 12-16,6 7 7 16,12-1-2-16,11 1 0 15,6 2 3-15,1-2 1 16,0-2 4-16,-4-4 2 15,-11-11 2-15,-2-4 0 16,-13-8 5-16,-15-3 5 16,-18-2 2-16,-14-1 0 0,-26 1-6 15,-6-2-5-15,-3 2-5 16,2-1-3-16,18 0-16 16,16 0-42-16</inkml:trace>
  <inkml:trace contextRef="#ctx0" brushRef="#br0" timeOffset="118487.53">2334 14126 851 0,'-3'5'357'0,"-3"10"-188"0,0 4-34 15,1 12-43-15,3 1-18 16,3 4-30-16,2 2-26 16,6-11-30-16,-1 0-72 15</inkml:trace>
  <inkml:trace contextRef="#ctx0" brushRef="#br0" timeOffset="118784.34">2657 14184 774 0,'0'10'353'0,"-9"9"-153"16,-2-1-58-16,-2 3-56 16,-9-5-17-16,5-5-24 15,-7-1-5-15,2-10-9 16,-2-7-7-16,4-7-30 15,6-5-18-15,3-6-29 16,10 2-4-16,3-1 17 16,8 4 8-16,8 10 13 15,0 5-2-15,3 12-1 16,-2 7 2-16,6 9 9 16,-3 1 6-16,2 5 7 15,2 1 7-15</inkml:trace>
  <inkml:trace contextRef="#ctx0" brushRef="#br0" timeOffset="119112.65">2972 14204 884 0,'-11'4'390'16,"-20"2"-195"-16,-2-2-66 0,0 3-76 15,4 2-31-15,15 10-36 16,5 1-7-16,17 6 3 16,6-1 6-16,13-3 11 15,5-3 4-15,4-9 5 16,-4-5 3-16,-7-9 7 16,-3-5 6-16,-16-15 11 15,0-2 2-15,-13-13 0 16,-8-3-6-16,-4-3-7 15,-6-7-1-15,-3-7 8 16,4-6 0-16,8 0-11 16,10 7-10-16,20 15-30 15,8 12-10-15,7 22-118 16</inkml:trace>
  <inkml:trace contextRef="#ctx0" brushRef="#br0" timeOffset="119674.76">3160 14274 714 0,'7'9'299'16,"2"8"-165"-16,18 4-53 15,0-4 7-15,9-6-20 16,4-6-10-16,-4-6-19 0,1-5-3 16,-14-6 3-16,-10-4 0 15,-13-9-8-15,-7-2-7 16,-12 3-21-16,-3 0-4 15,-13 7-7-15,-2 6 0 16,4 8-6-16,1 6-3 16,10 15-9-16,7 6 0 15,8 13 4-15,7 9 2 16,3 7 8-16,5 6 4 16,1-1 8-16,0-5 4 15,1-8 7-15,0-7 38 0,2-10-360 16</inkml:trace>
  <inkml:trace contextRef="#ctx0" brushRef="#br0" timeOffset="119956.18">3680 14291 970 0,'-11'-12'418'0,"-24"-13"-226"16,4 5-60-16,5 10-66 16,-1 5-27-16,10 10-37 15,-3 2-10-15,6 8-20 16,7 2-3-16,13 9 5 16,7 0 3-16,11 0 18 0,5-2 5 15,3-6 7-15,4-6 3 16,-2-7 1-16,-4-5 4 15,-7-5-141-15,-1-8-218 16</inkml:trace>
  <inkml:trace contextRef="#ctx0" brushRef="#br0" timeOffset="120136.07">3768 14132 735 0,'1'-1'363'0,"1"0"-121"15,4 7-79-15,1 13-91 16,3 7 0-16,2 16-13 31,-3 9 33-31,-3 19-12 0,-3 0-10 16,-3 5-6-16,2-4-40 15,1-13 5-15,-1-5-43 16,1-19-137-16,0-5-8 16</inkml:trace>
  <inkml:trace contextRef="#ctx0" brushRef="#br0" timeOffset="120280.95">3858 14389 892 0,'17'0'329'16,"7"-5"-234"-16,10 3-92 15,0 2 1-15,-1-5-79 16</inkml:trace>
  <inkml:trace contextRef="#ctx0" brushRef="#br0" timeOffset="120530.75">4088 14268 664 0,'3'6'361'0,"-1"10"-52"0,1 5-119 16,0 2-52-16,-3-1-39 15,0-9-46-15,1-2-13 16,5-11-8-16,2-8-2 15,6-11-3-15,3-6-4 16,4-3-14-16,-2-1-3 16,5 10-8-16,2 3-3 0,-1 16-10 15,-2 5 7-15,-8 15 7 16,-2 10 2-16,-8 7 10 16,-2 6-5-16,-3-2 3 15,-2 2-20-15,-5-12-186 16</inkml:trace>
  <inkml:trace contextRef="#ctx0" brushRef="#br0" timeOffset="120702.85">4204 13896 836 0,'0'-4'438'0,"2"-3"-79"16,0 15-273-16,-2 8-54 15,4 13-30-15,-1 8 3 16,0 5-442-16</inkml:trace>
  <inkml:trace contextRef="#ctx0" brushRef="#br0" timeOffset="121155.56">5001 13923 910 0,'-3'19'359'16,"-7"26"-238"-16,-3 6-44 16,10 21-28-16,-6-2-4 15,7 1-10-15,1-2-4 16,-1-18-7-16,2-13-2 16,3-22-27-16,3-14-62 0,4-23-249 15</inkml:trace>
  <inkml:trace contextRef="#ctx0" brushRef="#br0" timeOffset="121483.87">4965 13923 611 0,'11'-6'332'15,"6"-9"-86"-15,11 14-111 16,9 5-47-16,7 14-50 16,0 5-13-16,-6 4-15 15,-7 2 2-15,-22-5 8 16,-9-1 3-16,-15 2 5 15,-3-3 0-15,-4-8 0 16,6-5-1-16,7-8-24 16,8 0-5-16,16-1-16 15,8 0-5-15,19 7 9 16,4 8 1-16,0 13 3 16,-4 5 0-16,-26 8 33 15,-15-1 8-15,-25 7 14 16,-14-3 6-16,-18-10-17 0,-3-7-1 15,-3-22-5-15,5-5 0 16,17-13-65-16,10-7-46 16,22-2-112-16,6-5-100 15</inkml:trace>
  <inkml:trace contextRef="#ctx0" brushRef="#br0" timeOffset="121749.16">5521 14165 921 0,'5'0'363'0,"9"0"-235"15,10 1-24-15,26 4-46 16,5-1-1-16,16 4-24 16,-5-3-13-16,-10 3-9 15,-7-1-1-15,-21-6-52 16,-4-1-78-16</inkml:trace>
  <inkml:trace contextRef="#ctx0" brushRef="#br0" timeOffset="121905.64">5950 14056 528 0,'4'4'290'16,"12"13"-58"-16,2 3-29 15,-3 2-26-15,-4 6-6 0,-12 1-17 16,-8-2-24-16,-8 1-53 16,0-4-25-16,2-10-83 15,0-4-54-15</inkml:trace>
  <inkml:trace contextRef="#ctx0" brushRef="#br0" timeOffset="122414.5">6831 13975 736 0,'-22'-16'414'0,"-22"-13"-84"16,-9 10-145-16,-5 6-55 15,-10 17-58-15,8 17-21 16,4 16-38-16,9 5-14 16,15 11-12-16,5 1 1 15,29 6 4-15,9 2 6 16,17-3 7-16,14-11 3 16,10-13 6-16,9-10 2 15,21-16 18-15,-5-9-44 0,-2-15-173 16</inkml:trace>
  <inkml:trace contextRef="#ctx0" brushRef="#br0" timeOffset="122648.87">7267 14116 1085 0,'0'0'406'0,"4"5"-262"16,1 4-143-16,-4-5-15 15,8 3-10-15,-4-6-87 16</inkml:trace>
  <inkml:trace contextRef="#ctx0" brushRef="#br0" timeOffset="122820.43">7267 14304 874 0,'0'1'569'0,"-1"-1"61"16,1 1-331-16,-1-1-170 15,-1 0-46-15,1 0-31 16,0 0-103-16</inkml:trace>
  <inkml:trace contextRef="#ctx0" brushRef="#br0" timeOffset="133859.94">8133 14074 588 0,'-3'0'249'0,"0"5"-133"15,-3 13-66-15,2 6-38 16,0 13 2-16,2-1 8 16,9-1-17-16,4-2-1 15,12-4 6-15,5-9 4 16,3-18 7-16,5-4 2 0,-7-19 0 16,1-3 0-16,-7-4-2 15,-11-6 0-15,-2 1 4 16,-7 2 12-16,-6 3 17 0,5 14 13 15,-4 5-9-15,-1 9-16 16,2 16-22-16,-5 5-18 16,6 19-6-16,0 3-1 15,7 14 2-15,7 7 3 16,0 3 13-16,-6 2 7 16,-2-10 9-16,-9-8 4 15,-7-17 5-15,-3-5 2 16,-9-13 6-16,1-7 2 0,-7-10-3 15,-3-14-6-15,0-7-24 16,1-6-33-16,11-8-76 16,12 6-50-16,12 0-132 15,4 1-84-15</inkml:trace>
  <inkml:trace contextRef="#ctx0" brushRef="#br0" timeOffset="134625.12">8698 14492 446 0,'-6'-3'299'0,"-5"0"-13"0,-13-2-90 16,-6 4-35-16,-5 1-64 15,0 5-30-15,11 6-49 16,5 2-16-16,10 8-13 15,3-4-2-15,9 4 2 16,6 4 3-16,12-4 8 16,6 0 3-16,11-8 8 15,0-7 1-15,-1-7 3 16,-3-2-22-16,-14-2-250 16</inkml:trace>
  <inkml:trace contextRef="#ctx0" brushRef="#br0" timeOffset="150176.87">9016 14146 719 0,'4'0'314'15,"6"2"-113"-15,10-1-147 16,13 0-17-16,16 4-5 16,7-2-10-16,2 4-14 15,-1 0 0-15,-17-6-69 16,1 2-85-16</inkml:trace>
  <inkml:trace contextRef="#ctx0" brushRef="#br0" timeOffset="150372.69">9135 14234 383 0,'-3'3'243'0,"3"3"4"16,5-1-53-16,11 5-32 16,7-2-19-16,13-3-38 15,6 1-26-15,-2-5-41 16,-2-1-14-16,-4-3-100 16</inkml:trace>
  <inkml:trace contextRef="#ctx0" brushRef="#br0" timeOffset="150966.04">9774 14025 770 0,'-2'2'362'0,"-9"0"-165"15,1 11-84-15,10 12-63 16,-9-2-33-16,15 14-13 16,5-2 0-16,3-6-2 15,16 4 0-15,1-18 6 16,2-3 1-16,1-16 8 16,-4-5 3-16,-6-8 6 15,-5-6 1-15,-10-3 0 0,-4-3-1 16,-5 2 10-16,-2 8 4 15,-1 8 4-15,0 5-12 16,0 12-27-16,3 4-7 16,3 18-17-16,3 5 7 15,11 16 5-15,-1 9 0 16,-2 14 3-16,-4-1 10 16,-16-3 24-16,-3-2 10 15,-15-17 12-15,-3-7-3 0,-4-18-8 16,1-11-1-16,5-15-5 15,3-12-20-15,7-11-68 16,0-10-49-16,14-1-117 16,1 4-48-16,10 9-78 15</inkml:trace>
  <inkml:trace contextRef="#ctx0" brushRef="#br0" timeOffset="151231.59">10174 14500 807 0,'2'1'347'15,"-2"5"-190"-15,0 4-32 16,1 10-3-16,-1 1-29 15,1 8-31-15,2 2-8 16,0-1-29-16,-2-2-8 16,2-11-38-16,-3-4-55 15,1-12-176-15</inkml:trace>
  <inkml:trace contextRef="#ctx0" brushRef="#br0" timeOffset="151528.68">10140 14519 386 0,'14'-6'289'16,"10"2"11"-16,9-4-113 16,4 1-24-16,-6 7-78 15,-4-2-20-15,-6 10-22 16,-8 7-3-16,-10 1 11 16,-7-4-3-16,-8 0-7 15,-5 2-6-15,7-6-20 16,5 5-11-16,5-5-10 15,2-7-5-15,7 2-1 16,-1 0 4-16,7 3 5 16,2 5 1-16,-8 0 2 15,-4 4 2-15,-11 3 35 16,-10-1 7-16,-5 0 21 0,-2-2 4 16,-6-11-27-16,6-3-29 15,2-9-201-15</inkml:trace>
  <inkml:trace contextRef="#ctx0" brushRef="#br0" timeOffset="152215.74">10721 14123 545 0,'1'0'345'15,"-1"-4"-54"-15,0 12-154 16,0 7-42-16,1 18-73 15,4 8 0-15,-1 12-9 16,2 4 0-16,1-6 1 16,-3-3-9-16,0-17-151 0</inkml:trace>
  <inkml:trace contextRef="#ctx0" brushRef="#br0" timeOffset="152372.31">10524 14299 759 0,'9'-2'372'0,"23"1"-96"16,11-4-148-16,18 1-30 15,10 2-41-15,-3 0-36 16,-2 3 16-16,-13 4-203 16</inkml:trace>
  <inkml:trace contextRef="#ctx0" brushRef="#br0" timeOffset="153104.51">11296 14103 805 0,'7'1'318'0,"6"5"-195"15,-6 3-28-15,0 14-18 16,-10 5-4-16,-5 9-29 16,1 5-9-16,5 2-20 15,5 0-8-15,14-6-2 16,1-8 0-16,2-10 3 15,4-6 3-15,1-14 6 16,4 1 2-16,-2-17 4 16,-2-9 0-16,-3-9-2 15,-5-8-3-15,-1-3-4 0,-4 0-1 16,-6 5 0-16,-3 9-9 16,-3 14 38-16,-3 2-2 15,-2 19-5-15,-1 9 7 16,-1 10-37-16,4 11 2 15,3 6 4-15,3 0 1 16,11 4-3-16,2-5 0 16,6-6-2-16,6-3-11 0,-4-10-148 15</inkml:trace>
  <inkml:trace contextRef="#ctx0" brushRef="#br0" timeOffset="153628.57">11757 14477 278 0,'-4'-3'218'15,"-2"-3"22"-15,5 9-100 16,-2 3-19-16,9 11-46 16,-3 2-20-16,-1 6-18 15,1-2-7-15,-3-3-15 16,4 1-3-16,-1 0-37 16,1-5-80-16</inkml:trace>
  <inkml:trace contextRef="#ctx0" brushRef="#br0" timeOffset="153925.65">11732 14444 694 0,'7'-1'291'0,"12"-2"-170"16,3 3-35-16,6 3-30 16,-4 2-13-16,-8 6-16 15,-6 0 0-15,-8 4-8 16,-2 0-1-16,-6-5 0 15,3 0-2-15,2-7-10 16,3-1-4-16,8-7-5 0,6 4-3 16,5 2 0-16,-2 2 0 15,-6 13 16-15,-7-2 13 16,-16 8 18-16,-8 5 5 16,-15-3-11-16,0 3-5 15,-2-13-91-15,3-8-141 16</inkml:trace>
  <inkml:trace contextRef="#ctx0" brushRef="#br0" timeOffset="154300.29">12135 14012 824 0,'4'8'326'15,"0"7"-170"-15,2 9-73 16,-3 11 33-16,-5 5-4 16,2 14-35-16,-5 10-4 15,1 7-46-15,4-2-10 16,7-12-8-16,8-12 0 16,10-17 1-16,0-10 0 15,-2-8 11-15,-4-4-36 16,0-7-103-16,-2-2-80 15</inkml:trace>
  <inkml:trace contextRef="#ctx0" brushRef="#br0" timeOffset="154472.41">12024 14285 1089 0,'12'0'434'0,"24"2"-291"15,4 0-31-15,10-1-20 16,1 0-40-16,-4 0-53 16,3 0-90-16</inkml:trace>
  <inkml:trace contextRef="#ctx0" brushRef="#br0" timeOffset="154862.97">12734 14504 984 0,'12'4'396'0,"17"-2"-200"16,10-3-78-16,23 0-9 16,-1 0-26-16,4 2-61 15,0 6 14-15,-14-4-139 16</inkml:trace>
  <inkml:trace contextRef="#ctx0" brushRef="#br0" timeOffset="155121.12">13292 14513 904 0,'8'0'346'0,"19"0"-191"16,12 2-74-16,17-1 0 16,10 2-13-16,-5 0-49 0,0 0-8 15,-11-4-40-15,-9 0-54 16,-1-2-270-16</inkml:trace>
  <inkml:trace contextRef="#ctx0" brushRef="#br0" timeOffset="155315.71">13519 14057 1089 0,'-1'0'424'0,"-4"-5"-311"15,4 4-47-15,1 1-42 16,0 0-25-16,5 23-17 15,12 42 15-15,-8-18-19 16,-7 7-75-16</inkml:trace>
  <inkml:trace contextRef="#ctx0" brushRef="#br0" timeOffset="155737.5">13338 14757 842 0,'-6'-13'395'16,"-3"-9"-152"-16,12 0-165 16,12 3-23-16,14 6-26 15,8 5-2-15,8 8 3 16,0 4-4-16,-4 13-14 15,-5 0-3-15,-15 8-1 16,-8-1 5-16,-23 5 9 16,-6 2 2-16,-16 4 4 15,-7-2-4-15,3-5-4 16,-1-8 0-16,7-13-4 16,7-5-3-16,7-9-12 15,7-2-7-15,10-3-12 0,7 2-3 16,10 1 2-16,8 4 16 15,8 5 9-15,1 5 4 16,2 7 5-16,-3 5-9 16,-2 0 15-16,-1 2-50 15</inkml:trace>
  <inkml:trace contextRef="#ctx0" brushRef="#br0" timeOffset="156387.2">14200 14556 678 0,'0'-4'310'0,"1"-9"-126"16,1 0-21-16,-7-8-24 15,-7-4-21-15,-3-1-38 16,-8-3-20-16,0 13-38 16,0 7-14-16,-6 15-20 15,4 8-8-15,1 9 1 16,3 1 1-16,11 3 6 0,9-6 2 15,9-2 2-15,7-4 0 16,10-8 0-16,-1-2-1 16,3-5 2-16,-4 0 1 15,-6-3 1-15,5 8-1 16,-8 1-5-16,3 6 1 16,-4 8 5-16,-6 1 5 15,1 10 5-15,-5-1 5 0,-6 0 4 16,-6-2 7-16,-10-10 22 15,-10-3 0-15,-4-9 0 16,-1-2-6-16,-5-6-19 16,8-5-5-16,10-2-28 15,5-4-36-15,18 1-146 16,9-3-143-16</inkml:trace>
  <inkml:trace contextRef="#ctx0" brushRef="#br0" timeOffset="156668.11">14485 14191 855 0,'-2'-1'384'0,"1"2"-173"0,1 8-106 16,0 10-69-16,0 9 23 15,-2 10 15-15,-1 7-7 16,-2 8-11-16,1 0-23 16,1-3-15-16,3-4-6 15,5-12-4-15,2-4 0 16,6-5 0-16,-1-8 0 16,7-7-3-16,-2-4-30 15,5-8-126-15,0-4-184 0</inkml:trace>
  <inkml:trace contextRef="#ctx0" brushRef="#br0" timeOffset="156839.94">14363 14434 725 0,'1'1'343'16,"2"3"-80"-16,20-3-164 15,10-1-24-15,16 0-17 16,9 4-26-16,-8-4-21 16,-4 0 23-16,-5 3-178 15</inkml:trace>
  <inkml:trace contextRef="#ctx0" brushRef="#br0" timeOffset="157168.26">14759 14196 673 0,'6'-11'312'0,"4"-10"-104"0,10 8-78 15,-1 12-1 1,-10 1-37-16,0 0-37 0,30 8-38 15,-5 7-4-15,-10 10 18 16,-24-6 7-16,-19 5 5 16,-5 1 0-16,-3 0-23 15,2-2-8-15,15-2-11 16,6-4-1-16,13-5 2 16,3-3 1-16,11-6 5 15,6-2 1-15,2-1-3 16,1-2-12-16,-5-1-105 15</inkml:trace>
  <inkml:trace contextRef="#ctx0" brushRef="#br0" timeOffset="158184.2">13464 14101 264 0,'-13'8'199'31,"-13"3"-17"-31,2 3-17 0,4 2-30 0,5-3-40 16,4-1 5-16,9-10-69 16,2 0 4-16,4-5-4 15,-4 2 2-15,0-1-6 16,13-6-11-16,31-29 4 15,-30 21 0-15,3 2-1 16,-2-3 0-16,4 7-10 16,-4-5 0-16,-5 3 7 15,-2 2 4-15,-5 3 0 16,-1 5-2-16,-1-1-18 16,1 6-6-16,-2-3-1 15,0 0 7-15,-1 0 14 16,0 4 3-16,-2 14-1 15,1 33-7-15,6-25-6 16,-1 1-1-16,2 6 0 0,-1-2 0 16,2-3 1-1,0-3 2-15,3-3 0 0,3-4 1 16,-3-7 1-16,-2-3 1 16,-2-6 9-16,-6-2 5 15,0-3 2-15,0 1-2 16,0 1-12-16,0 0-6 15,-10-5-4-15,-37-11-4 16,24 19 0-16,-1 3-1 16,2 2 0-16,3 1 2 0,7-2 1 15,5 1 0-15,6-5-6 16,3-1 1-16,14 0 12 16,5-1 3-16,19 0 8 15,0 1 3-15,3-1-8 16,0 2-2-16,-12-1 2 15,2 1-5-15</inkml:trace>
  <inkml:trace contextRef="#ctx0" brushRef="#br0" timeOffset="163405.74">8340 15186 636 0,'-15'9'249'0,"-14"16"-142"15,4 10-41-15,11 14-5 16,16 10 2-16,27 10-23 16,4-10-9-16,17-12-12 15,4-7 0-15,4-25 3 16,12-3 2-16,-7-20 53 15,-8-8 25-15,-22-23 33 16,-12-5 15-16,-24-14-30 16,-16-5-16-16,-26 5-31 15,-8 3-18-15,-15 18-35 16,3 7-16-16,14 20-19 0,4 7-38 16,22 12-136-16,7 7-173 15</inkml:trace>
  <inkml:trace contextRef="#ctx0" brushRef="#br0" timeOffset="163640.21">8655 15261 602 0,'-7'0'366'15,"-6"0"-27"-15,-6 8-188 16,-4 9-28-16,-7 14-52 16,-5 7 0-16,1 10-23 15,-3 3-10-15,9-2-12 16,8-3 14-16,11-14-161 16,9-5-153-16</inkml:trace>
  <inkml:trace contextRef="#ctx0" brushRef="#br0" timeOffset="163999.49">9107 15335 916 0,'11'2'407'16,"20"0"-212"15,-14-1-62-31,-9-1-102 0,0 1-6 0,64 2-8 0,7-2-11 16,-5-1-48-16,-43-3-245 16</inkml:trace>
  <inkml:trace contextRef="#ctx0" brushRef="#br0" timeOffset="164186.69">9208 15452 639 0,'14'2'373'0,"13"2"-64"15,4 0-141-15,2 0-26 16,-2-2-77-16,-2 0-30 15,2 1-26-15,-1-2-70 16</inkml:trace>
  <inkml:trace contextRef="#ctx0" brushRef="#br0" timeOffset="164795.93">9747 15115 658 0,'5'0'320'0,"0"0"-73"0,0 12-148 15,2 7-21-15,-2 21-12 16,3 10-15-16,3 15-5 16,-10 3-3-16,1-1-4 15,3-8-7-15,-4-13-11 16,4-8-2-16,-4-19 4 16,-5 0 8-16,1-18 10 15,-4-6-3-15,3-12-18 16,1-8-16-16,4-3-22 15,8 0-5-15,5 6 7 16,9 9 0-16,-4 6 0 16,-1 4 0-16,2 11 20 15,-5 9 8-15,2 6 21 16,-2 5 5-16,-3 4-10 16,-3-6-4-16,-2-3-7 15,-2-4-2-15,1-9-77 16,1-3-121-16</inkml:trace>
  <inkml:trace contextRef="#ctx0" brushRef="#br0" timeOffset="165444.72">10041 15597 701 0,'1'4'276'0,"5"5"-153"16,2 6-57-16,3 9 14 0,0 4-6 15,-7 1-24-15,0-2-4 16,-3-8-13-16,-1-6-10 15,1-3-1-15,0-8 5 16,1-9-2-16,4-3-2 16,2-13-10-16,3 0-10 15,5-5-4-15,-1 3-1 16,3 10-2-16,-4 3 4 16,-6 12 10-16,1 9 3 15,-8 6 8-15,1 5-2 16,1 2-4-16,-6-3-4 0,4-1-1 15,-2-8-2-15,-3-9 3 16,9-2-2-16,-2-13-5 31,9-1-1-31,5-3-5 16,-2-3-2-16,1 5 1 0,0 4-1 16,-8 9-4-16,0 3 7 15,-3 11 5-15,0 4 5 16,-4 7 7-16,-2 1-4 15,-3 0 15-15,-2-5-66 16</inkml:trace>
  <inkml:trace contextRef="#ctx0" brushRef="#br0" timeOffset="165741.73">10513 15664 740 0,'0'3'347'0,"0"15"-155"16,0-1-50-16,-3 4-53 16,-3 2-35-16,-7-8-26 15,-2-2-3-15,-4-10-2 16,-1-2-1-16,3-4-48 16,-1-5-32-16,6-7-47 15,3-3-8-15,9 2 35 16,6 1 23-16,5 4 67 15,3 5 19-15,2 7 27 16,0 5 12-16,1 10-5 0,4 5-12 16,-1 1-17-16,1 2-7 15,0-1-17-15,-1-5 2 16,-6-3-117-16</inkml:trace>
  <inkml:trace contextRef="#ctx0" brushRef="#br0" timeOffset="165928.94">10712 15746 827 0,'4'10'393'16,"10"11"-190"-16,-4 3-83 16,0 0-25-16,1 1-62 15,0-3-8-15,1-7-92 16,3-4-16-16,-7-12-310 15</inkml:trace>
  <inkml:trace contextRef="#ctx0" brushRef="#br0" timeOffset="166077.49">10817 15733 636 0,'-7'4'446'16,"-5"1"30"-16,-9 8-228 15,-5 0-42-15,2 10-87 16,-1 2-40-16,5 4-39 0,0 0-15 15,2-11-17-15,1-4-30 0,8-7-127 16</inkml:trace>
  <inkml:trace contextRef="#ctx0" brushRef="#br0" timeOffset="167405.29">11324 15264 1010 0,'-4'0'423'0,"2"3"-270"0,-1 11-52 16,1 17-56-16,6 10-13 15,1 12 11-15,-4-2-3 16,2-1-5-16,-3-7-6 16,2-12-43-16,3-7-57 15,-2-13-218-15</inkml:trace>
  <inkml:trace contextRef="#ctx0" brushRef="#br0" timeOffset="167577.29">11157 15483 902 0,'4'-2'383'0,"14"-1"-195"15,9 2-42-15,14-2-29 16,5-4-18-16,8 2-42 15,2 0-15-15,4 2-35 16,0 4-75-16</inkml:trace>
  <inkml:trace contextRef="#ctx0" brushRef="#br0" timeOffset="168139.56">12108 15315 778 0,'-21'0'360'15,"-15"4"-150"-15,3 11-137 16,4 6-26-16,11 15-41 16,8 4-1-16,17 10 2 15,13 3 2-15,18-4 9 16,11-4-2-16,6-17 0 16,2-8 4-16,0-19 8 15,-5-9-19-15,0-15 69 0,-9-11 17 16,-14-11 32-16,-9-7 41 15,-23-6-46-15,-8 1-16 16,-24 3-38-16,-7 4-24 16,-6 18-36-16,0 5-9 15,7 17-18-15,7 10-33 16,4 12-102-16,1 6-75 16</inkml:trace>
  <inkml:trace contextRef="#ctx0" brushRef="#br0" timeOffset="168389.72">12346 15326 798 0,'-7'0'365'0,"-8"7"-154"15,2 6-68-15,-10 8-48 16,0 10-20-16,-9 4-19 16,-2 6-1-16,-9 0-16 15,2-3-9-15,7-3-18 16,7-10-5-16,17-7-64 16,8-6-51-16,12-11-216 15</inkml:trace>
  <inkml:trace contextRef="#ctx0" brushRef="#br0" timeOffset="168639.72">12632 15516 1295 0,'-1'2'538'0,"-2"2"-325"16,3 1-145-16,-1-5-14 16,-1 0-128-16,1 0 39 0</inkml:trace>
  <inkml:trace contextRef="#ctx0" brushRef="#br0" timeOffset="169108.03">12994 15271 736 0,'3'3'324'0,"1"12"-115"16,-1 7-104-16,-3 15 2 16,-4 7-1-16,-13 9-31 15,-2-1-11-15,-1-3-35 16,7-1-16-16,14-11-9 15,14-3 0-15,13-8 2 16,9-7 1-16,5-7 3 16,-4-7-14-16,-3-7-153 15,-10-7-174-15</inkml:trace>
  <inkml:trace contextRef="#ctx0" brushRef="#br0" timeOffset="169280.13">12844 15501 837 0,'18'0'413'0,"6"-2"-141"16,19 2-136-16,3-1-10 16,-1 2-67-16,0 1-25 15,-15 1-1-15,-3 1-64 16</inkml:trace>
  <inkml:trace contextRef="#ctx0" brushRef="#br0" timeOffset="170201.81">13656 15604 888 0,'8'2'342'0,"16"0"-224"16,10-1-24-16,14 1-1 15,5-2-24-15,5 0-38 16,-2 5-7-16,-10-7-57 16</inkml:trace>
  <inkml:trace contextRef="#ctx0" brushRef="#br0" timeOffset="170787.14">14468 15475 529 0,'3'-17'303'0,"3"-17"-36"0,1-6-107 31,2-5-11-31,-3-6-26 16,-2 2-12-16,0 11-13 15,-3 8-4-15,-1 15-20 16,0 5-16-16,0 9-51 16,0 1-18-16,3 12-18 15,0 6-4-15,5 17 16 16,2 4 5-16,-3 7 7 16,1 3 2-16,0-3 6 0,0 0 3 0,0-11-64 31,1-5-65-31</inkml:trace>
  <inkml:trace contextRef="#ctx0" brushRef="#br0" timeOffset="170989.91">14274 15580 392 0,'0'-2'263'0,"8"-3"36"0,9 0-75 31,21 4-90-31,12-5-7 16,19 3-47-16,3 3-24 0,0 2-27 0,-1 4-7 16,-9 3-9-16,1-4-59 0</inkml:trace>
  <inkml:trace contextRef="#ctx0" brushRef="#br0" timeOffset="171380.66">14458 15739 603 0,'3'-6'283'0,"12"-5"-22"0,9 0-120 0,13 7-42 31,4 4 4-31,1 9-59 0,-8 4-13 0,-13 7-7 16,-8 6 2-16,-20 5-1 0,-3 2 0 15,-13 2 2-15,-6-7-5 32,-5-5-31-32,-5-8-33 15,3-12-49-15,6-3-16 0,10-6 20 0,9-3 27 16,11-2 47-16,9 0 27 15,12 3 24-15,6 3 10 16,4 8 13-16,0 3-8 16,4 9-15-16,-12-3-9 0,5 4-13 15,1 2-4-15,-1-8-72 16</inkml:trace>
  <inkml:trace contextRef="#ctx0" brushRef="#br0" timeOffset="171927.23">15215 15566 543 0,'2'-5'314'0,"4"-4"-79"32,-2-1-76-32,-1-2-36 15,-3 0-65-15,-4-2-20 0,-8-4-17 0,-8 1-4 16,-5 5-6-16,-5 1 0 15,-1 10-7-15,1 3-4 16,2 10-5-16,7 0-9 0,7 6-2 16,10 1 2-16,5-2 3 15,6 1 6-15,7-5 6 16,4-8 1-16,5 0-20 16,4-4-10-16,0-2-5 15,1 0-1-15,-6 1 17 16,0 6 6-16,-5 11 17 15,-3 4 9-15,3 8 16 16,-2 2 9-16,-4 2 2 16,-3-1 0-16,-13-4 26 15,-8-1 18-15,-12-9 6 16,1-2 3-16,-5-9-28 16,-5-7-23-16,6-10-23 15,-2-4-25-15,8 0-127 16,13-1-174-16</inkml:trace>
  <inkml:trace contextRef="#ctx0" brushRef="#br0" timeOffset="172333.34">15510 15134 776 0,'0'-3'379'0,"3"3"-167"16,-4 2-60-16,1-2-85 15,0 13-21-15,1 57 6 16,3-23-2-16,-8 8-4 16,0 7-12-16,-2-2-18 15,3-9-4-15,6-9-3 0,5-14 0 16,10-10 2-16,2-2 1 15,10-8 14-15,5-1-43 16,-1-9-179-16</inkml:trace>
  <inkml:trace contextRef="#ctx0" brushRef="#br0" timeOffset="172521.1">15388 15333 830 0,'11'4'343'0,"20"3"-222"15,7-2-22-15,10 1-38 16,0 0-29-16,0-3 11 16,2-2-77-16</inkml:trace>
  <inkml:trace contextRef="#ctx0" brushRef="#br0" timeOffset="172911.71">15797 15012 710 0,'6'-9'313'15,"5"-6"-121"-15,8-5-44 16,12 9-28-16,2 2-14 16,4 8-50-16,-2 9-21 0,-8 8-25 15,-8 3-5-15,-11 8 3 16,-10-3 3-16,-19-2 3 15,-3 5 2-15,-9-9-7 16,7 0-2-16,14 0-6 16,9-6 9-16,19-1 18 15,8-5 7-15,10-4 11 16,-1 2-9-16,-4-3-15 16,1 5-6-16,-5-3-20 15,-6 1-58-15</inkml:trace>
  <inkml:trace contextRef="#ctx0" brushRef="#br0" timeOffset="179534.19">1969 16845 426 0,'-8'-5'267'16,"-16"-4"15"-16,-5 2-77 15,-9 7-49-15,-3 2-30 16,2 14-62-16,-1 4-22 0,15 13-38 16,7 9-4-16,14 7 0 15,13 8 0-15,20 5 11 16,10-2-4-16,12-12 1 15,8-7 3-15,0-26 6 16,-3-7 5-16,-7-20 36 16,-16-11 12-16,-11-16 15 15,-11-8-3-15,-14-5-34 16,-4 1-15-16,-10 7-58 16,-6 2-46-16,-5 8-156 15,0 2-257-15</inkml:trace>
  <inkml:trace contextRef="#ctx0" brushRef="#br0" timeOffset="179643.87">1801 16612 468 0,'-3'-3'364'0,"-3"-2"39"0,2 9-137 16,4 8-144-16,5 7-56 16,8 14-25-16,5-2-53 15</inkml:trace>
  <inkml:trace contextRef="#ctx0" brushRef="#br0" timeOffset="180002.84">2336 16932 914 0,'-1'13'400'15,"-1"9"-188"-15,-1 19-122 16,1 10-8-16,2 19-30 16,0 4-13-16,3 8-15 0,2 2-1 15,3-15-41-15,2-10-52 16,3-19-106-16</inkml:trace>
  <inkml:trace contextRef="#ctx0" brushRef="#br0" timeOffset="180143.74">2314 17299 725 0,'16'-4'343'16,"14"-3"-63"-16,14 5-261 16,6 1-5-16,-1 1-200 15</inkml:trace>
  <inkml:trace contextRef="#ctx0" brushRef="#br0" timeOffset="180619.84">2682 17029 641 0,'-10'0'379'0,"-4"8"-16"15,1 7-226-15,6 7-104 16,5 7-21-16,3 1-11 15,1 0-1-15,9-6-1 16,1-4 1-16,6-11 9 16,0-9 3-16,-1-11 6 0,-2-4 0 15,-2-10-2-15,-4-1-1 16,-2 0-4-16,-1 4-2 31,-4 10-4-31,2 2-9 0,-4 13 3 16,0 6 1-16,1 10 1 15,1 9 7-15,4-4-3 16,2 2-3-16,5-7 2 16,2-7 3-16,4-11 8 15,1-4 2-15,-2-15 3 16,-2-7-1-16,-3-7-5 16,2-2-3-16,2 10-10 15,4 4-5-15,3 15-8 0,-1 3-1 16,-3 11 12-16,2 6 4 15,-7 6 33-15,-1 8 23 16,-11 0 27-16,-3 2 16 16,-12-1-8-16,-5-3-13 15,-5-10-27-15,-4-8-37 16,1-10-140-16</inkml:trace>
  <inkml:trace contextRef="#ctx0" brushRef="#br0" timeOffset="181229.13">4079 16649 829 0,'0'-10'364'15,"6"2"-206"-15,-4 1-40 16,1 11-66-16,-2 9-26 0,-4 14-2 16,2 17 21-16,-5 23 23 15,4 10-2-15,-1 8-18 16,-2 2-13-16,2-12-18 15,-1-7-2-15,3-20-2 16,2-11 0-16,0-21 2 16,4-7 13-16,-2-14 11 15,0-11 1-15,4-14-5 16,4-4-16-16,8-5-19 16,6 6-4-16,3 9-9 15,-2 5 0-15,2 19 6 16,-5 6 7-16,-7 16 25 15,-3 5 7-15,-10 6 2 16,-1 1-4-16,0-6-15 16,-1-5-4-16,6-10-130 15,1-8-335-15</inkml:trace>
  <inkml:trace contextRef="#ctx0" brushRef="#br0" timeOffset="181838.57">4432 17296 791 0,'0'11'324'0,"5"14"-217"15,1 6-16-15,-6 4-20 16,0-4-34-16,-1-9-18 0,1-4-1 16,0-6 8-16,4-9 7 15,-3-10-4-15,1-8-2 16,7-10-14-16,-2 0-11 16,1-2-2-16,3 4-2 15,-2 7 0-15,5 6 2 16,-1 10 7-16,-3 3 5 15,-4 10 6-15,-2 1 0 16,-3 3-1-16,2 0-1 16,-6-5 0-16,3-2 1 0,0-8 8 15,0-6-2-15,4-10-8 16,3-1-4-16,2-7-13 16,6 0-1-16,5 8-4 15,-3 3 0-15,6 12 1 16,-5 7 3-16,-5 12 11 15,-5 5 4-15,-8 6 5 16,-2-4-1-16,-2-3-74 16,2-6-126-16</inkml:trace>
  <inkml:trace contextRef="#ctx0" brushRef="#br0" timeOffset="182206.07">4951 17329 638 0,'2'9'312'0,"3"9"-101"16,-5 3-56-16,-10 0-54 15,-1-1-28-15,-14-1-39 16,-4 1-7-16,-7-2-8 16,-2-6-19-16,11-8-85 15,7-4-54-15,9-12-71 16,8-1 9-16,6 0 77 15,7-2 48-15,6 5 63 16,2 3 6-16,3 2 1 16,-5 4 0-16,1 4 11 15,-1 1 27-15,-4 3 49 0,3 1 30 16,-15 0 29-16,3-2-13 16,-1-5-25-16,-4 1-14 15,2-3-30-15,-1 0-9 16,1 0-24-16,0 0-20 15,0 0-43-15,0 0-54 16,0-1-291-16</inkml:trace>
  <inkml:trace contextRef="#ctx0" brushRef="#br0" timeOffset="182572.97">4853 17418 527 0,'8'3'297'0,"13"3"3"16,-5 1-143-16,6 5-57 15,2 8-26-15,-3 0-48 16,0 3-3-16</inkml:trace>
  <inkml:trace contextRef="#ctx0" brushRef="#br0" timeOffset="182822.74">5073 17331 1184 0,'5'5'440'0,"13"11"-352"15,5 0-28 1,7 10-19-16,1-1-17 15,-7 2-6-15,-2 2-29 0,-9-6-218 16</inkml:trace>
  <inkml:trace contextRef="#ctx0" brushRef="#br0" timeOffset="182994.75">5244 17330 1034 0,'-10'3'467'16,"-6"9"-224"-16,-1 6-130 16,-3 3-33-16,0 3-49 15,-5 1-12-15,3-1-7 16,-1 0-61-16</inkml:trace>
  <inkml:trace contextRef="#ctx0" brushRef="#br0" timeOffset="183479.03">5534 17017 895 0,'8'0'380'0,"14"-2"-215"0,16 2-70 16,20 1-17-16,5-2-45 16,4 1-23-16,-10 0 9 15,-15-4-119-15,-10 4-156 16</inkml:trace>
  <inkml:trace contextRef="#ctx0" brushRef="#br0" timeOffset="183775.61">5610 17150 931 0,'5'0'395'0,"13"0"-207"15,6 0-28-15,19 0-43 0,6 1-23 16,8 3-46-16,-3-2-12 16,-13-1-23-16,-2-1-52 15</inkml:trace>
  <inkml:trace contextRef="#ctx0" brushRef="#br0" timeOffset="-214527.25">6492 17047 639 0,'-6'-18'283'0,"-6"-17"-139"16,11-4-20-16,18 5-22 16,11 4-20-16,16 12-24 15,12 10-7-15,0 15-22 16,-5 14 5-16,-19 17 2 15,-17 7 9-15,-32 11 7 16,-12 2-4-16,-23 0-8 16,-5-6-10-16,9-17-4 15,3-10 3-15,19-24 1 16,10-8-4-16,12-10-21 16,5-2-8-16,16 1-16 15,1 4 3-15,10 9 16 16,4 5 2-16,5 11 6 15,0 6 0-15,1 1-3 16,1-2 3-16,-2-4-84 16,4-10-97-16</inkml:trace>
  <inkml:trace contextRef="#ctx0" brushRef="#br0" timeOffset="-214206.66">7176 16951 777 0,'-6'-8'394'16,"-9"-7"-115"-16,-5 0-39 0,-10 7-54 16,-2 2-49-16,-1 13-72 15,0 6-27-15,5 14-41 16,9 9-15-16,10 2-9 31,6 2 0-31,16 3 7 0,7-4 6 16,15-6 11-16,10-4 4 15,5-15 6-15,4-10 4 16,5-18 5-16,-9-10 3 16,-9-13 8-16,-12-7 4 15,-23 2 6-15,-12-3-2 16,-33 3-9-16,-7 6-11 0,-15 13-22 16,3 13-11-16,18 13-126 15,7 8-168-15</inkml:trace>
  <inkml:trace contextRef="#ctx0" brushRef="#br0" timeOffset="-213948.77">7473 16800 1005 0,'4'4'436'16,"1"4"-212"-16,1 14-82 16,2 7-16-16,-9 14-29 15,-7 6-26-15,-3 5-44 16,4 2-14-16,2-10-6 0,7-9 0 16,12-8 2-16,2-6 4 15,10-7 4-15,0-5 4 0,1-11-84 16,-5-3-78-16</inkml:trace>
  <inkml:trace contextRef="#ctx0" brushRef="#br0" timeOffset="-213808.11">7419 17076 1047 0,'10'1'489'0,"13"-2"-230"16,12 1-69-16,10-4-114 0,2-1-36 15,6 4-79-15,-4-1-36 16</inkml:trace>
  <inkml:trace contextRef="#ctx0" brushRef="#br0" timeOffset="-213480.22">7963 17105 986 0,'6'1'451'0,"18"4"-159"15,13 4-128-15,23-1-41 16,8-1-44-16,4-1-56 16,-13-4-6-16,-10-1-79 15</inkml:trace>
  <inkml:trace contextRef="#ctx0" brushRef="#br0" timeOffset="-205741.35">8635 16834 664 0,'1'0'342'15,"2"0"-68"-15,-8 13-112 16,-3 5-30-16,-2 12-48 15,-2 6-43-15,9-1-39 16,4 2-5-16,17-9-2 16,9-5 1-16,13-6 5 15,3-8 5-15,-3-2 1 16,-3 2-47-16,-13-2-198 16</inkml:trace>
  <inkml:trace contextRef="#ctx0" brushRef="#br0" timeOffset="-205554.15">8857 16863 907 0,'-4'0'406'16,"0"7"-196"-16,4 8-57 15,0 16-54-15,0 7-15 16,0 12-21-16,0 4-8 16,0 1-25-16,0 1-9 15,0-12-8-15,0-5-1 16,3-10-17-16,1-4-38 15,-2-8-148-15,0-2-164 0</inkml:trace>
  <inkml:trace contextRef="#ctx0" brushRef="#br0" timeOffset="-205397.73">9069 17238 1070 0,'-3'4'441'16,"-2"3"-279"-16,2-2-96 16,2-1-46-16,4-4-242 15</inkml:trace>
  <inkml:trace contextRef="#ctx0" brushRef="#br0" timeOffset="-204866.62">9446 17013 739 0,'-1'-13'364'0,"-3"-10"-140"16,-4-3-46-16,-5 0-45 15,-3 3-25-15,-2 7-28 16,1 2-18-16,-3 14-49 16,3 5-17-16,-4 6-12 15,5 7-2-15,10 0 6 16,6-9 1-1,0-4 3-15,0 1 1 0,9 9 2 16,3-7 3-16,-1-7 2 16,1-3 3-16,-1-2-2 15,2 3-3-15,3 4-9 16,1 7-3-16,5 13-1 16,1 4 1-16,2 10 6 15,-3 2 5-15,-11-2-1 0,-2-1 36 16,-11-2 31-16,-10-6 14 15,-9-9 23-15,-5-5-26 16,-1-12-21-16,-1-5-10 16,8-11-23-16,-1-6-14 15,13-1-79-15,5-1-82 16</inkml:trace>
  <inkml:trace contextRef="#ctx0" brushRef="#br0" timeOffset="-204476.09">9766 16854 775 0,'6'2'409'0,"3"3"-73"15,-3 13-192-15,-1 5-22 16,-5 11-42-16,-5 3-23 15,4 10-17-15,-5 4-6 16,3 2-15-16,-2-3-9 16,12-8-6-16,0-10-3 15,14-11 1-15,1-4-22 16,-2-12-54-16,10-3-69 16</inkml:trace>
  <inkml:trace contextRef="#ctx0" brushRef="#br0" timeOffset="-204319.59">9686 17100 1037 0,'21'2'467'16,"13"0"-260"-16,14-1-95 15,4 5-36-15,-3 1-59 16,-2 0-40-16</inkml:trace>
  <inkml:trace contextRef="#ctx0" brushRef="#br0" timeOffset="-203780.38">10134 16766 849 0,'-10'-7'411'0,"-12"-10"-182"16,6-1-50-16,8-4-94 15,5-3-45-15,14 8-13 16,2 3-1-16,13 5 2 31,1 8 0-31,6 9-21 0,-6 5-5 0,-9 10 13 16,-2 6 6-16,-17 2 10 15,-3 4 4-15,-12 1-11 16,-3-4-4-16,-1-12 1 16,1-6-1-16,16-12 1 15,1-2-5-15,10 1-13 16,-1-4-3-16,9 3-3 15,5 0 3-15,-3-1 5 16,10 3 0-16,-10-1-3 16,6 1-19-16,3-2-147 15</inkml:trace>
  <inkml:trace contextRef="#ctx0" brushRef="#br0" timeOffset="-196941.37">10685 17271 717 0,'6'4'330'0,"2"2"-106"15,-9 15-121-15,-10 2 1 16,-15 6-27-16,-8-2-31 0,0-5-266 15</inkml:trace>
  <inkml:trace contextRef="#ctx0" brushRef="#br0" timeOffset="-196605.3">11259 17139 584 0,'-1'-3'286'0,"-9"-8"-83"15,-2 0-24-15,0 8-43 16,-14-5-30-16,4 11-52 0,-4 2-20 15,2 9-21-15,5 1-10 16,9 4-10 0,7 4-1-16,14 2 5 0,5 1 2 15,9-6 5-15,4-6 4 0,-2-9 4 16,-5-4 3-16,-3-9-39 16,-4-3-71-16</inkml:trace>
  <inkml:trace contextRef="#ctx0" brushRef="#br0" timeOffset="-196496.18">11257 16922 797 0,'-4'-1'336'0,"-2"-1"-186"15,0 11-114-15,6 3-51 16</inkml:trace>
  <inkml:trace contextRef="#ctx0" brushRef="#br0" timeOffset="-196152.5">11446 17258 327 0,'2'4'197'0,"1"6"-18"15,-2-2-11-15,-5-7 9 16,-1 3-14-16,-4-8-12 16,1-5-15-16,4-9-65 15,0-8-20-15,8-6-34 16,5 0-12-16,7 4 14 16,5 5 11-16,4 10 6 15,-1 4 1-15,1 9-1 16,-2 7-7-16,-2 9 2 15,-4 5 0-15,-3 9-18 16,-5 1-3-16,-7 1 17 16,0-2-74-16</inkml:trace>
  <inkml:trace contextRef="#ctx0" brushRef="#br0" timeOffset="-195558.63">11779 17119 524 0,'-6'-1'328'0,"1"-4"-13"16,-2 3-161-16,7 12-105 16,0-1-30-16,0 11-19 15,0 2 0-15,2-1 1 16,4 1 2-16,2-9 2 16,5 0 4-16,-2-12 11 15,-2-4 5-15,5-10 6 16,-5-3 1-16,4-2-6 15,-3-1-5-15,-4 1-8 16,-3 0-4-16,-3 7-9 0,0 5-11 16,-2 11-4-16,2 5 2 15,0 6 3-15,4 5 11 16,2-3 3-16,0 1-2 16,6-5 3-16,2-3 2 15,1-11 7-15,1-2 2 16,2-11 2-16,-1-4 1 15,2-1-7-15,1-1-4 0,4 3-8 16,4 4-3-16,4 9 3 16,-2 3 0-16,1 7 4 15,-1 7 12-15,-9 0 13 16,2 5 25-16,-11 0 45 16,-7-1 17-16,-6-2 8 15,-9-4-18-15,-12-9-25 16,-3-2-81-16,-6-4-377 15</inkml:trace>
  <inkml:trace contextRef="#ctx0" brushRef="#br0" timeOffset="-195027.52">13157 17062 859 0,'-27'-5'371'16,"-16"2"-203"-16,-9 8-102 15,2 9-24-15,7 11-40 16,7 2-10-16,21 3-7 15,12-3 10-15,18-1 19 16,16-6 14-16,11-11 18 16,3-9-3-16,3-14-2 15,-7-7 0-15,-11-11 2 16,-7-6 0-16,-15-8 11 16,-4-4 4-16,-8-8 1 15,-2 1 0-15,-2 6-17 16,-4 1-14-16,7 20-18 0,-2 7-9 15,7 14-28-15,4 7-7 16,10 8-74-16,3 5-82 16</inkml:trace>
  <inkml:trace contextRef="#ctx0" brushRef="#br0" timeOffset="-194534.23">13496 17058 615 0,'-17'-1'340'0,"-11"-5"-55"16,4 4-139-16,5 0-26 16,7 2-60-16,2 10-26 15,13 0-26-15,5-1-1 16,10 3 6-16,-1-11 2 31,-9-1 1-31,2 1 0 0,22-1 6 0,-4-4 2 0,-11-2 2 16,-19 2-5-16,-17 2-8 15,-6 3-2-15,-4 6 0 16,-2 2 1-16,6 6 0 16,7 5-6-16,8-2-5 15,4 3 0-15,12 0 2 16,5 0 2-16,12-6 5 15,3-4 0-15,5-5 3 16,-1-7 1-16,-2-6 2 16,0-4 1-16,-5-6 1 15,-2-2-1-15,-4-2-5 16,-5-2-2-16,-4 1-6 16,-1 4-1-16,-4 7-2 15,-3 3-5-15,-2 6-14 16,1 2-1-16,1 8-2 15,3 7 4-15,3 5 12 16,-6 2 1-16,0 0 34 0,0-2-71 16,-1-3-120-16,0-3-142 15</inkml:trace>
  <inkml:trace contextRef="#ctx0" brushRef="#br0" timeOffset="-194393.35">13582 16770 958 0,'0'-5'446'16,"-3"-7"-191"-16,3 17-187 16,-2 3-50-16,4 13-71 15,7 5-143-15</inkml:trace>
  <inkml:trace contextRef="#ctx0" brushRef="#br0" timeOffset="-193744.84">13890 16719 704 0,'2'0'328'0,"4"-1"-63"0,11 1-219 15,7 0-14-15,5 1-5 16,3-1-9-16,-6 0-7 16,-4-1 2-16,-8-3 4 15,-8 1 0-15,-8-2-18 16,-6 2-9-16,-5 3-14 16,-5 0-4-16,0 8 10 15,3 3 5-15,3 3 3 16,7 3 0-16,6 7-1 15,2 2 2-15,5 4 5 16,3 0 2-16,-1-3 3 16,-2-6 3-16,-1-2 3 0,-2 0 3 0,-5-2 7 15,0 2 15-15,1 4 9 16,-5-7-1-16,3 7-4 16,1-1-8-16,-6 6 2 15,8 9 1-15,-7 4 2 16,-4 0-4-16,-5-11-3 15,-7-6 1-15,-8-15 5 16,-1-7 2-16,-2-5-8 16,2-7-9-16,9-5-32 15,5-4-28-15,7 0-78 16,4 1-61-16,5 3-148 16</inkml:trace>
  <inkml:trace contextRef="#ctx0" brushRef="#br0" timeOffset="-193604.35">13842 17036 706 0,'3'0'359'0,"3"0"-100"15,12 0-132-15,12 2-20 16,19 2-58-16,7 0-28 16,10-1-84-16</inkml:trace>
  <inkml:trace contextRef="#ctx0" brushRef="#br0" timeOffset="-193229.57">14405 17068 580 0,'-1'11'286'0,"-8"10"-57"16,-2 8-62-16,-11 2-52 16,-3-1-18-16,-5-7-54 15,2-5-9-15,-2-10-7 16,2-8-2-16,8-13-7 0,1-5-7 15,14-8-17-15,4-1-7 16,8 4-4-16,7 5 1 16,4 10 13-16,-2 6 4 15,3 9 4-15,4 9 1 16,5 13-3-16,4 2 15 16</inkml:trace>
  <inkml:trace contextRef="#ctx0" brushRef="#br0" timeOffset="-192839.07">14607 17041 567 0,'0'1'303'0,"-6"-1"-77"0,5 3-76 15,1-3-58-15,-1 23-8 16,5 57 10-16,-1-24-2 16,-1 13-17-16,2 2-12 15,-4-2-23-15,1-5-12 16,-1-19-12-16,0-10-19 16,-2-19-80-16,2-8-59 15,3-19-315-15</inkml:trace>
  <inkml:trace contextRef="#ctx0" brushRef="#br0" timeOffset="-192698.17">14604 17261 592 0,'7'2'288'0,"13"0"-62"16,12 3-134-16,11-3-48 15,5 4-9-15,-3-1-99 16,-4-1-215-16</inkml:trace>
  <inkml:trace contextRef="#ctx0" brushRef="#br0" timeOffset="-192370.14">14344 17164 818 0,'3'-1'353'0,"7"4"-145"16,7 4-81-16,16 12-43 15,6 4-15-15,2 3-31 16,-2 0-89-16</inkml:trace>
  <inkml:trace contextRef="#ctx0" brushRef="#br0" timeOffset="-191854.79">15117 17001 782 0,'-13'2'326'0,"-15"1"-199"16,3 6-50-16,9 3-50 15,4-2-21-15,12 0-7 16,8 5 1-16,13-3 10 16,2-5 3-16,1 1 0 15,-2-5-1-15,-10-1 7 16,-5-2 6-16,-6 0-2 16,-10-6-2-16,-11 2-9 15,-4 4-7-15,-10 0 14 16,2 3 9-16,5-3 14 15,2 8 7-15,13 7 11 16,7 4 8-16,13 8 13 16,5-6-1-16,16-3-20 0,3-2-12 15,7-4-23-15,-3-5-4 16,-6-10-14-16,2-4-72 16</inkml:trace>
  <inkml:trace contextRef="#ctx0" brushRef="#br0" timeOffset="-191308.18">15757 17077 452 0,'3'14'256'0,"1"9"-4"16,-2 10-141-16,1 4-10 16,-3-2-27-16,-2-4-20 15,1-8-23-15,-3-6 1 16,1-15 12-16,1-6-1 15,-3-14-3-15,3-9-6 16,2-7-17-16,0-5-2 16,4 1-1-16,7 3 5 15,6 11 13-15,5 4 1 0,6 12-5 16,-2 6-5-16,-2 13-9 16,-2 9 1-16,-8 8 3 15,0 5 0-15,-4-2-7 16,-2 1-2-16,0-2-42 15,0-8-66-15</inkml:trace>
  <inkml:trace contextRef="#ctx0" brushRef="#br0" timeOffset="-190964.51">16099 17149 595 0,'1'3'327'0,"4"2"46"15,-2 1-247-15,11 6-60 0,6-1 7 16,2-3-43-16,2 1-11 16,-3-7 0-16,-5-2 2 15,-4-5 6-15,-5-9 2 16,-7-6-4-16,-6-1-4 16,-7-2-14-16,-3 7-4 15,-6 1-8-15,-4 5-6 16,7 10-6-16,-1 0-3 15,5 16 0-15,2 1 4 16,5 9 7-16,3 6 3 0,7 4 5 16,6 1 6-16,0 3 7 15,1 0 2-15,2 1 1 16,-2 1-5-16,3-11-48 16,-2-4-108-16</inkml:trace>
  <inkml:trace contextRef="#ctx0" brushRef="#br0" timeOffset="-190745.81">16383 17076 854 0,'1'0'410'0,"2"6"-73"0,-2 6-166 16,3 9-87-16,-1 8 0 16,1 8-54-16,3 4-13 15,0-7-102-15,-2-2-133 16</inkml:trace>
  <inkml:trace contextRef="#ctx0" brushRef="#br0" timeOffset="-190370.7">16528 17073 1124 0,'2'0'411'0,"5"4"-324"15,6 7-40-15,3 8-8 16,4 8-1-16,-1 3-9 16,-4 1 2-16,1-2-7 15,0-6-5-15,2-12 1 16,2-5 41-16,2-12 12 15,-1-10 1-15,2-10-1 0,-2-6-40 16,-3-2-14-16,-2 2-5 16,-7 5-12-16,-5 8-16 15,-5 9-116-15,-5 8-81 16</inkml:trace>
  <inkml:trace contextRef="#ctx0" brushRef="#br0" timeOffset="-189949.13">17114 17276 1099 0,'0'2'502'16,"0"0"-212"-16,4 1-71 16,-4-3-82-16,0 0-41 0,0 0-59 15,0 0-41-15,0-2-590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4:15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18066 15378 495 0,'26'-13'266'0,"18"-8"-76"0,5 14-56 15,-7 9-24-15,-15 29-6 16,-12 15-4-16,-16 28-14 16,-12 12-8-16,-7 12-35 15,-2 3-11-15,7-2-16 16,7-9 1-16,13-19 1 15,9-13-2-15,9-32 6 16,3-5 3-16,3-22 11 16,-2-4 7-16,-14-11 3 15,-4-1-3-15,-13 1-18 16,-7-4-16-16,-4 20-30 16,-6 5-6-16,4 31 1 15,0 18 1-15,8 33 16 0,11 23 2 16,11 16 5-16,6 0 4 15,1-1 8-15,-2-6 0 16,-10-9 0-16,-8-8-1 16,-16-19-1-16,-7-15 0 15,-7-5 2-15,1-2 1 16,3-15 5-16,0-8 3 16,4-25-15-16,5-8-30 0,2-12-117 15,5-7-127-15</inkml:trace>
  <inkml:trace contextRef="#ctx0" brushRef="#br0" timeOffset="453.01">18831 16074 758 0,'5'3'339'0,"9"1"-95"0,23 0-154 15,9-3-16-15,32-1-4 16,9 0-24-16,16 0-28 16,6-2-4-16,-16 1-5 15,-4-1-1-15,-27 2-51 16,-12 2-54-16,-17 3-200 16</inkml:trace>
  <inkml:trace contextRef="#ctx0" brushRef="#br0" timeOffset="749.79">18978 16163 778 0,'-1'1'325'16,"1"-1"-191"-16,5 2-21 16,-5-2-14-16,15 0-13 15,63 3-17-15,-20-2-15 0,22 1-28 16,3 0-9-16,-5 1-6 16,-4-3-2-16,-16-1 2 15,-6-3-42-15,-13-1-121 16,-7-1-118-16</inkml:trace>
  <inkml:trace contextRef="#ctx0" brushRef="#br0" timeOffset="1109.08">19426 15878 827 0,'-2'-3'335'0,"5"4"-203"16,8 6-59-16,13 9-42 15,15 11-5-15,16 5-8 0,1 1-4 16,0-1 10-16,-6-6 3 16,-16-5 3-16,-2-6-1 15,-14-2-9-15,-4-9 6 16,-8 0 21-16,-5 0 21 15,-12-3 33-15,-6 2 2 16,-12 5 0-16,-6 3-11 0,-4 9-29 16,-2 3-12-16,1 3-24 15,6 1-11-15,4 1-10 16,7-4-1-16,9-2 2 16,-1-5-34-16</inkml:trace>
  <inkml:trace contextRef="#ctx0" brushRef="#br0" timeOffset="79298.78">14690 14599 363 0,'-1'3'194'0,"-2"2"-6"0,3 8-111 16,2 6-4-16,0 2-17 15,4 2-16-15,1 0-32 16,-5-15-1 0,-1-3-23-16,0-1-64 0</inkml:trace>
  <inkml:trace contextRef="#ctx0" brushRef="#br0" timeOffset="79611.32">14720 14607 525 0,'7'-8'315'16,"8"1"-51"-16,6 0-109 15,-3 3-36-15,4 9-64 16,-2 4-19-16,-8 6-20 16,-2 1-4-16,-10 2 3 0,-4 0 1 15,-6-2 1-15,1-5-6 16,-1-6-22-16,7-5-14 15,5-4-16-15,5 0 3 16,7 2 12-16,1 2 9 16,1 5 9-16,-4-1 2 15,-9 4 11-15,-5 3 6 16,-17 3 7-16,-5 2 2 16,-7-4-12-16,0-4-30 0,12-5-304 15</inkml:trace>
  <inkml:trace contextRef="#ctx0" brushRef="#br0" timeOffset="80126.81">14944 14668 499 0,'3'-1'266'0,"9"0"-32"16,5-1-95-16,12 2-52 16,3 2-27-16,-1-2-43 15,3 0-6-15,-12 0-24 16,-4 1-60-16,-3 1-256 15</inkml:trace>
  <inkml:trace contextRef="#ctx0" brushRef="#br0" timeOffset="80314.27">15135 14629 570 0,'8'7'290'0,"3"5"-97"15,-2 1-71-15,1 1-18 16,-9 0-39-16,-1-3-14 16,-2 3-19-16,-5-2-3 0,-1-7-50 15,-1-1-105-15</inkml:trace>
  <inkml:trace contextRef="#ctx0" brushRef="#br0" timeOffset="80704.8">15445 14593 489 0,'-4'-6'271'0,"-6"0"-44"0,-3 2-29 15,-9-1-54-15,0 4-26 16,-1 3-44-16,1 4-18 16,2 2-21-16,6 7-6 15,2 0-4-15,5 3-1 16,9 7 4-16,5-2 2 15,13-1 1-15,3-3 3 16,11-8-9-16,7-4-2 16,-2-7-4-16,0-4-3 0,-12-1-33 15,-16-6-56-15</inkml:trace>
  <inkml:trace contextRef="#ctx0" brushRef="#br0" timeOffset="81649.67">12291 14611 604 0,'-1'5'260'0,"-5"4"-131"16,-1 6-40-16,7 11-37 16,-1-2-8-16,1 4-10 15,1-3-26-15,0-6-1 16,6-1-24-16,-2-10-194 15</inkml:trace>
  <inkml:trace contextRef="#ctx0" brushRef="#br0" timeOffset="81977.75">12270 14636 436 0,'10'-1'263'0,"7"-4"-22"15,4 1-79-15,7 2-76 16,-1 2-24-16,-2 6-29 16,-6-1-7-16,-17 5-3 0,-4 0 0 15,-14-2 1-15,-2 3 0 16,-1-9-6-16,0 1-3 16,15 1-14-16,0-3-6 15,10 0-7-15,-6-1-2 16,2 0 4-16,22 1 3 15,29 11 7-15,-33-2 4 16,-12 8 24-16,-8-1 6 0,-11 2 5 16,-10 2 1-16,-7-3-14 15,-1-3 2-15,3-15-93 16,5-4-93-16</inkml:trace>
  <inkml:trace contextRef="#ctx0" brushRef="#br0" timeOffset="82337.03">12496 14714 558 0,'1'0'315'0,"2"4"28"15,5-3-156-15,8-1-84 16,6 3-6-16,6-2-59 16,-5-2-19-16,-6 1-5 0,-3-1 2 15,-10-2-11-15,-1 0-20 16,-3-4-39-16,-3-1-12 16,2-1-3-16,-3 0 19 15,0 4 23-15,4 3 1 16,2 4 5-16,-2-2 1 15,0 0 16-15,0 0 18 0,4 13 23 16,11 33 10 0,-17-32 2-16,-4-4-8 0,-2-2-11 15,-3-1-1-15,2-3-110 16,1-4-183-16</inkml:trace>
  <inkml:trace contextRef="#ctx0" brushRef="#br0" timeOffset="82649.81">12856 14660 645 0,'-5'-1'341'16,"-4"-3"-103"-16,-7 4-74 15,-5 1-25-15,-2 5-42 0,1 2-17 16,5 3-39-16,2 1-12 16,5 3-23-16,4 3-4 15,5 2 7-15,3 3 1 16,13 0 7-16,3-1 4 16,8-4 1-16,3-7 1 15,1-9-1-15,-2-3 0 16,-3-8-5-16,-6-1 1 15,-6-6-68-15</inkml:trace>
  <inkml:trace contextRef="#ctx0" brushRef="#br0" timeOffset="83735.57">15720 15594 502 0,'-1'-1'336'16,"-1"-2"-8"-16,-1 6-168 16,2-3-38-16,0 0-69 15,-3 25-19-15,-5 36 2 16,5-29-9-16,4-4-3 16,0-6 0-16,5-7-68 15,2-7-75-15</inkml:trace>
  <inkml:trace contextRef="#ctx0" brushRef="#br0" timeOffset="84063.39">15686 15609 681 0,'4'-5'334'0,"11"-3"-93"0,1-2-75 15,6 2-63-15,2 8-25 16,-4 2-51-16,-2 8-8 15,-9 1-10-15,-3-6 2 0,-9-1 3 16,-6-2 2-16,-2 5 3 16,2 0-3-16,4-1-16 15,5 1-3-15,9-2-5 16,5 1-3-16,8 3 7 16,0 2 0-16,0 3 0 15,-7 2 1-15,-13 0 6 16,-8 1 4-16,-17-2 7 15,-8-3 2-15,-7-7-9 16,-1-5-27-16,10-3-119 16,8-3-106-16</inkml:trace>
  <inkml:trace contextRef="#ctx0" brushRef="#br0" timeOffset="84313.28">15947 15688 660 0,'-1'-1'354'16,"1"-2"-59"-16,9 3-124 15,12-2-80-15,3 0-22 0,13 3-33 16,-7-1-16-16,-5-1-9 16,4 1-3-16,-10 0-7 15,1 0-44-15,-1-2-224 16</inkml:trace>
  <inkml:trace contextRef="#ctx0" brushRef="#br0" timeOffset="84516.4">16113 15603 401 0,'2'2'248'0,"-2"-1"-8"16,1 4-49-16,-1-5-63 15,0 0-29-15,0 1-26 16,16 12-1-16,29 27-3 16,-37-29 5-16,-8 1 5 15,-3 2-4-15,-9-2-6 0,-3 0-7 16,6 0-29-16,-1-3-11 15,3-4-88-15,6-3-97 16</inkml:trace>
  <inkml:trace contextRef="#ctx0" brushRef="#br0" timeOffset="84906.9">16481 15618 625 0,'-2'-5'323'0,"-2"0"-75"16,-4 0-27-16,-10 1-48 15,-3 0-25-15,-7 3-54 16,-1-2-34-16,0 7-38 16,8 10-13-16,4 2-8 15,3 2 0-15,7 6 2 16,5 1 2-16,11 2 1 16,8-1 0-16,12-7 6 15,6-7 1-15,5-10 2 0,1-2 1 16,-11-8-2-16,-3-1 0 15,-15-4-12-15,1 3-46 16</inkml:trace>
  <inkml:trace contextRef="#ctx0" brushRef="#br0" timeOffset="86188.42">13144 15731 429 0,'4'2'276'0,"-3"4"12"16,-1 4-145-16,-6 6-23 15,1 11-40-15,7 5-20 16,-7 1-33-16,5 2-7 16,-2-10-6-16,2-7-4 0,4-8-150 15</inkml:trace>
  <inkml:trace contextRef="#ctx0" brushRef="#br0" timeOffset="86516.5">13144 15742 661 0,'13'-1'315'15,"1"-3"-114"-15,6 5-114 16,4 1-20-16,-9 5-25 16,-3 2-9-16,-7 3-4 15,-11-1-2-15,-2 5-2 16,-1-2 0-16,-3-2-5 15,6-4-3-15,-3-7-5 0,5-1-10 16,7 0-6-16,5 0-6 16,6 2-5-16,6 4 5 15,-7 7 2-15,0 3 0 16,-6 5 9-16,-8-1 4 16,-10 3 9-16,-6-1 3 15,-8-8 0-15,-7-5-9 16,7-7-90-16,-1-9-97 15</inkml:trace>
  <inkml:trace contextRef="#ctx0" brushRef="#br0" timeOffset="86922.64">13301 15833 675 0,'-1'0'361'0,"1"0"-75"16,6 0-99-16,-6 0-82 16,2 0-26-16,22 4-35 15,30 6-15-15,-31-7-15 16,-1-2-2-16,-6-1-1 15,-3-3 3-15,-4 0-21 0,-5-4-23 16,-7-1-38-16,-2-2-17 16,-6-1 14-16,3 3 20 15,2 2 36-15,2 2 10 16,4 2-12-16,2 2 0 16,-2 0 14-16,0 0 5 15,0 0 31-15,8 9 11 16,27 36 18-16,-35-28 4 0,-6 1-6 15,-5 1-8-15,-7-6-27 16,7 2-6-16,3-12-82 16,4-2-93-16</inkml:trace>
  <inkml:trace contextRef="#ctx0" brushRef="#br0" timeOffset="87297.55">13747 15833 672 0,'-4'-3'334'16,"-7"-6"-113"-16,0-2-23 16,-3 7-71-16,-5-1-33 15,4 10-51-15,-2 5-19 16,-1 4-18-16,6 6-1 16,-1 2 3-16,6 1 4 15,7 5 4-15,3-2 1 16,6-8 6-16,7 1 5 0,5-12 5 15,4-2 0-15,2-5-8 16,-4-4-6-16,-4-2 2 16,0-3-30-16,-6 2-180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6:57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6493 17226 366 0,'-4'1'143'16,"-3"3"-67"-16,38-1-30 16,23-2 13-16,53-1 33 15,24-2 2-15,52-3 25 16,23-1 11-16,37-3 9 16,24-1-1-16,14-5-55 15,11-2-14-15,-10-3-15 16,-10-1-2-16,-28 0-5 15,-21-4-7-15,-36 8-19 16,-28-3-46-16</inkml:trace>
  <inkml:trace contextRef="#ctx0" brushRef="#br0" timeOffset="781.05">6644 16692 359 0,'8'-10'228'0,"7"-11"-14"0,5 6-47 15,-3-2-10-15,3 15-52 16,-1 3-33-16,-4 15-34 16,-1 9-9-16,-4 12-8 15,-6 9-3-15,0 4-11 16,-1-2-1-16,9-8 2 15,7-7 4-15,1-22 14 16,4-9 5-16,4-16 7 16,-5-15 1-16,8-11-8 15,-1-4-4-15,-4-7-8 16,-3 4-4-16,-9 10-7 16,2 12-2-16,-16 11-9 15,-1 9-10-15,-8 14 1 16,-1 4 4-16,-1 16 8 15,1 5 8-15,4 6-2 16,6 2-4-16,6 4 2 0,4-3 3 16,5-8 14-16,-1-4-57 15,3-15-270-15</inkml:trace>
  <inkml:trace contextRef="#ctx0" brushRef="#br0" timeOffset="1405.91">7245 16888 577 0,'0'-1'299'0,"0"1"-107"15,-1 0-99-15,0 0-20 16,0 0-35-16,-3 18-7 16,-11 41 11-16,7-25-5 15,-1-9-19-15,1-1-2 16,3-10-2-16,4-6 4 15,2-8 24-15,3-1 2 0,0-13 0 16,3-8-5-16,-1-10-24 16,3-5-5-16,1-3-4 15,1 1-3-15,3 8-3 16,-4 4-5-16,0 16-12 16,1 6-5-16,-5 12 5 15,6 11 2-15,-3 8 9 16,2 8 6-16,8 7-1 15,-4-1 2-15,0-3 8 16,-7-9 3-16,-4-10 19 16,-2-6-55-16,1-7-174 15</inkml:trace>
  <inkml:trace contextRef="#ctx0" brushRef="#br0" timeOffset="1546.51">7227 16958 550 0,'-3'2'259'0,"1"-1"-31"16,9 1-186-16,-7-2-11 15,13-1 4-15,43-6-12 16,-21 6-56-16,-4-2-249 16</inkml:trace>
  <inkml:trace contextRef="#ctx0" brushRef="#br0" timeOffset="1976.55">7326 16451 446 0,'1'-6'240'0,"2"-11"-29"15,11 0-49-15,6 2-37 16,0 0-24-16,8 4-52 15,-4 0-14-15,-3 10-22 16,-2 2-3-16,-14 15 10 16,-6 3 5-16,-12 13 4 15,-3 2-1-15,-4 0-13 16,1-3-7-16,10-12-6 16,4-4 2-16,13-10 4 15,10-2 3-15,16 1 2 16,7-4-28-16,8 4-267 15</inkml:trace>
  <inkml:trace contextRef="#ctx0" brushRef="#br0" timeOffset="2460.81">7672 16836 407 0,'-3'3'222'0,"3"-2"46"0,8 2-111 16,22 0-32-16,12-3 3 15,11 0-67-15,1-4-26 16,2 1-23-16,-4 0-2 16,-6 3 2-16,-2 0-2 15,-11 4-13-15,-7-2-45 16,-10 1-166-16</inkml:trace>
  <inkml:trace contextRef="#ctx0" brushRef="#br0" timeOffset="3250.82">8288 16619 732 0,'7'-7'279'15,"12"1"-192"-15,-3 4-30 16,-10 9 8-16,3 10-4 0,-3 9-11 16,-2 9-2-16,3 1-17 15,-7 2-7-15,-9-5-7 16,5-3 0-16,4-10 3 16,6-9 2-16,11-12 5 15,-3-7-2-15,5-10-4 16,1-5-4-16,2-4-7 15,1-1-2-15,-4 4-3 16,-3 3-2-16,-7 6 0 16,-2 4 1-16,-5 4-2 15,-2 0 0-15,0 6-13 16,-1 3-4-16,1-2 13 16,0 0 3-16,0 15 27 15,6 35 8-15,1-23-6 16,0 2-1-16,2 2-9 15,-1 0 0-15,-1-5 26 16,1-5-67-16,-2-8-424 0</inkml:trace>
  <inkml:trace contextRef="#ctx0" brushRef="#br0" timeOffset="3438.28">8708 16820 948 0,'-1'0'360'0,"1"3"-238"16,1 5-42-16,0 9-23 16,0 5-9-16,5 13-30 15,-1-1-1-15,0 0 4 16,1-1 1-16,-2-11-153 16,0-6-233-16</inkml:trace>
  <inkml:trace contextRef="#ctx0" brushRef="#br0" timeOffset="3781.95">8732 16789 745 0,'2'-6'328'16,"8"-4"-159"-16,7 3-87 15,9 0-8-15,1 4-41 0,4 2-20 16,-4 3-13-16,-9 4-1 16,-5 2 2-16,-14 3 3 15,-9 3 4-15,-8 1 2 16,-5 1 0-16,6-3 0 16,10-3-8-16,1 0-2 15,12-5-3-15,1 1-2 16,2 3 0-16,7 3 0 15,4 6 16-15,-8 2 3 0,-8 4 31 16,-7 3 8-16,-12-4-5 16,-2 0 3-16,-14-11-26 15,3-10-42-15</inkml:trace>
  <inkml:trace contextRef="#ctx0" brushRef="#br0" timeOffset="4188.1">8787 16421 787 0,'0'-4'358'0,"-1"-5"-152"16,11-1-93-16,5 7-24 15,1 6-32-15,3 8-17 0,-8 10-11 16,-7 0 4-16,-4 14 3 15,-5-2-2-15,-5 0-12 16,-1-3-6-16,3-16-4 16,10-1 3-16,14-10 4 15,12-3 2-15,17-5-2 16,4-3-5-16,4 0-27 16,-4 2-57-16</inkml:trace>
  <inkml:trace contextRef="#ctx0" brushRef="#br0" timeOffset="4828.58">7601 17490 647 0,'3'-11'297'15,"0"-11"-120"-15,15 6-42 16,10-3 1-16,15 5-28 16,7 7-25-16,1 12-42 15,-1 10-13-15,-19 9-3 16,-14 6 0-16,-19 8 7 16,-14 1 1-16,-14 8-2 0,-13-4-5 15,-8 2-6-15,-1-5-2 16,5-12-3-16,10-8 0 15,18-14 0-15,6-5-3 16,13-1-12-16,10-6-4 16,22-2-2-16,7-1 5 15,15 1 8-15,2 4 3 16,-9 4-4-16,-1 6-1 16,-11 1 32-16,-5 0-79 0</inkml:trace>
  <inkml:trace contextRef="#ctx0" brushRef="#br0" timeOffset="5578.46">8302 17703 584 0,'1'-4'272'16,"5"-8"-106"-16,-2 0-8 15,-1-3-25-15,2-1-18 16,-16-1-12-16,0 0 1 0,-20 3-11 16,-10 6-13-16,-1 6-36 15,-5 3-20-15,8 9-18 16,3 0-6-16,13 3-10 15,7 5-3-15,16-2-1 16,7 1 3-16,12 2 5 16,4-6 4-16,9-2 2 15,5-4-1-15,2-7-28 16,3-5-14-16,-10-5-33 16,-2-2 2-16,-11-4 31 15,-7 1 18-15,-6 4 35 16,-11-1 0-16,-5 9-3 15,4-1-1-15,0 2-5 16,5-3-1-16,1 3-2 16,0 1-4-16,-1 1-2 0,0 0 0 15,1 0 2-15,0 0 0 16,0 0-2-16,0 0-2 16,2 0-3-16,10 4 0 15,23 27 14-15,-29-14 8 16,1 11 6-16,0 1 31 15,-2 7 21-15,-1 6 12 16,-6-9 42-16,-17 2-10 16,-12-10 8-16,-8-4-5 15,-20-10-27-15,0-10-14 0,2-13-36 16,4-8-1-16,24-8-139 16,11 5-99-16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8:56.557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12440 14862 727 0,'-11'-7'287'0,"-7"-7"-166"15,12 7-93-15,9 4-11 16,18 1 6-16,13 0 3 15,23 2-13-15,3 0 22 16,10 1 20-16,-5 2 10 16,-14 1 18-16,-6 0-16 15,-24-2-25-15,-4 1-1 16,-25-3 1-16,-12 1 0 16,-15 1-2-16,-16-1-8 0,-26 1-20 15,-5-1 2-15,-10-2 2 16,9-4 0-16,24-5 0 15,20-1 1-15,26-4-7 16,18-2-4-16,31-1-1 16,15-2-2-16,36 5 7 15,7 0 4-15,8 10 6 16,-1 0 6-16,-24 6 0 16,-8 6 1-16,-29 2-10 15,-16 6-5-15,-35-1 4 16,-23-2 3-16,-32-4 4 15,-9-1-1-15,-22-5-9 16,2-2-2-16,4 0 0 16,2-8-1-16,37-2 1 15,12-1 1-15,30-2-13 16,17 2-4-16,28-1-7 0,18 2-3 16,30 5 10-16,8 4 2 15,7 4 4-15,-1 1 3 16,-22 3 4-16,-8 1 0 15,-30 3 0-15,-19 0 1 16,-38 1 6-16,-26-2 1 16,-30-5 2-16,-15-3-3 15,-16-3-7-15,2-5 0 16,7-2 1-16,18 0 0 0,32-3 0 16,13-2 2-16,29 1-6 15,8 1-4-15,31 1-5 16,20 8-3-16,30 4 3 15,13 2 3-15,5 7 1 16,2-1 3-16,-14 1 1 16,-12 1 0-16,-26-4-2 15,-20 1 3-15,-41-6 12 16,-26-1 2-16,-32-2 5 16,-13-4-1-16,-24-2-9 15,-5 4-3-15,2 1-2 16,9-1 0-16,36-1-3 15,18 1 2-15,30-5-2 16,12 0-4-16,33-2-4 16,19-3-3-16,42 3-2 0,18 0 3 15,15 2 3-15,3 2 1 16,-14 4 2-16,-15 4 0 16,-30 3-2-16,-22 3 0 15,-59-1 5-15,-33 1 3 16,-52-3 3-16,-18 2 1 15,-33-1-6 1,0-4-1-16,19-2 0 0,11-2 1 16,45-6 1-16,26-1 1 15,29-1-3-15,21 1-4 16,30 1-6-16,16 1-3 16,39 4 1-16,17 2 3 15,20 6 3-15,4 2 1 0,-9 3 1 16,-13 2 1-16,-36-4 1 15,-19-1-1-15,-38-6 4 16,-26 1 2-16,-41-6 0 16,-16 0 1-16,-23-5-3 15,-12-1-2-15,6-3-1 16,3 2 1-16,24 2-1 16,18-2 0-16,33 4-2 15,20 1-5-15,31-2-5 16,24 5-2-16,36 2 2 15,11 3 3-15,19 2 4 16,-1 2 2-16,-9 1 0 16,-12 1 2-16,-38-1 0 15,-20-2 1-15,-50-5 5 16,-29-2 0-16,-45 0 0 16,-21-6-1-16,-16 0-4 15,-2-2 0-15,13-2-1 16,11 4 1-16,24-2 1 0,22 3 0 15,35-1-4-15,15 3-5 16,31 4-4-16,17 1-1 16,35 6 2-16,9 3 3 15,5 2 4-15,-3-1 1 16,-21 1 1-16,-13-5 0 16,-28 1-1-16,-19-1 4 0,-44-5 1 15,-17 0 0-15,-31-4 1 16,-15-4-2-16,-1 2-3 15,3 0 1-15,20 0 0 16,15-1 1-16,31 0 1 16,12 1-2-16,22 0-8 15,13 2-2-15,29 1-4 16,14 1 1-16,29 0 7 16,5 3 1-16,4 0 2 15,-1-2 1-15,-17 1 1 16,-12-1 1-16,-30 2 2 15,-20-1 1-15,-50-3 0 16,-25 1-1-16,-32 0-2 16,-22-4-1-16,27 3 0 31,43 0 1-31,-1 1 1 0,-108-4-1 0,26-1 2 16,24 0 0-16,85-1-3 0,16 2-2 15,18-4-7-15,15 2-3 16,34 4 0-16,8 0 4 15,29 7 4-15,2 1 2 16,-20 2 1-16,-12 2 0 16,-40-2-2-16,-16 2 1 15,-31 0 2-15,-16-2 3 16,-34 1 3-16,-21-2 0 16,-20-5-2-16,0-2 0 0,15-8 0 15,25 1 0-15,30-2 2 16,11 1-2-16,21 0-7 15,5-1-5-15,22 2-4 16,14 0-1-16,25 6 5 16,-3 1 3-1,-32 0 3-15,1 1 1 0,91 6 0 16,-3 1 0-16,-30-1 2 16,-64-5 2-16,-27-2 5 15,-20 0 0-15,-28-4-1 16,-15-1 0-16,-20-2-5 15,-9-2 0-15,6 3-1 16,6-2-1-16,25 1 1 16,21 3 1-16,26 0-5 15,12-1-3-15,30 3-4 16,13 1-1-16,31 1 3 0,13 1 4 16,5 3 1-16,2-4 2 15,-4 0 0-15,-5 1 0 16,-17 0 2-16,-15 2-1 15,-36 1 0-15,-26-1 2 16,-46 1-2-16,-18-3 1 16,-31 1-1-16,-14 0-1 15,0 1 1-15,3-1 0 16,22 0 1-16,24 0-1 0,35-2 1 16,16 1-5-16,30-1-4 15,19-3-3-15,35 3-2 16,24 0 3-16,21 2 5 15,7 2 0-15,5 5 3 16,-9 4 0-16,-23 6 1 16,-17 2 0-16,-46 2-1 15,-24 2 2-15,-48-1 4 16,-29 2 1-16,-35-3 3 16,-8-3-2-16,-8-8-1 15,9-10 0-15,22-6 1 16,13-5-1-16,35-2 0 15,20-1-4-15,36-2-8 16,16 2-3-16,37 4-3 16,15 2 2-16,12 7 5 15,14 6 1-15,5 2 4 16,-2 3 0-16,-8 1 2 0,-24-1 0 16,-36-2 0-16,-23-3 2 15,-35-7 4-15,-19-1-1 16,-51-6 1-16,-21-1-3 15,-17 0-3-15,-4-1 0 16,15-2 0-16,16 0 1 16,17 1-1-16,19-1 0 0,34 5-2 15,16 3-4-15,37 2-5 16,16 1-1-16,40 4 0 16,15 5 4-16,19 1 3 15,6 3 2-15,2 0 1 16,-10 4 2-16,-26-2 0 15,-19-2 1-15,-43-5 0 16,-18-2 4-16,-33-6 2 16,-26 0-2-16,-50-3 2 15,-21-3-5-15,-19-3-1 16,-5 0 0-16,20-3 1 16,15 0 0-16,24 4-2 15,26 0 1-15,37 5-1 16,15-1-3-16,30-1-6 15,19-1-2-15,39 1-2 16,18 2 5-16,20 3 3 16,5 2 2-16,-5 3 1 0,-9 5 0 15,-29 2 0-15,-26-1-1 16,-48 0-1-16,-27-2 0 16,-46-5 1-1,-17 0 1-15,-16-5 3 16,2-6 0-16,1-8 1 15,9-8 2-15,19-3 0 16,8-1 0-16,36 4-6 16,19 3-4-16,27 3-9 15,21 3-3-15,29 6 3 16,2 0 4-16,23 10 4 16,-1 3 3-16,-8 7 2 15,-1 5 0-15,-35-1 0 0,-17-1 0 16,-36 0 2-16,-20-2 4 15,-41 1 2-15,-12 1 2 16,-19-11-3-16,-5-2-1 16,1-12 0-16,6-5 0 15,17-3 0-15,9-2-1 16,30 1-3-16,12 2-3 16,22-2-10-16,12 7-4 0,23 3-5 15,14 2 2-15,28 5 7 16,3 2 4-16,8 9 4 15,0-4 2-15,-16 3 1 16,-10-1 2-16,-24-2 0 16,-19 0 4-16,-35-2 1 15,-24-3-1-15,-31-1 0 16,-14-1-4-16,-23-2-1 16,3-1 1-16,10 1 1 15,13-3 1-15,33-3 0 16,20 3 0-16,14-5-3 15,13 2-3-15,17-2-7 16,10 3-3-16,34 3 1 16,8 0 3-16,25 4 4 15,6 2 2-15,-44 0 2 32,-27 0 0-32,2 0 3 0,66 4 0 0,-44-4 6 15,-19-5 0-15,-50 3-1 0,-8-4 0 16,-6 6-7-16,-15-4 0 15,-6 1 0-15,-5-4-1 16,-2 5 0-16,9 2 0 16,17 2 0-16,11 4-1 15,20-6-4-15,12 1-2 16,19 2-1-16,8-4 1 16,17 7 3-16,2-2 2 15,-2 2 1-15,-3 4 0 0,-19-1 0 16,-10 0-2-16,-15 1 1 15,-8 5 2-15,-21-2 0 16,-7 6 3-16,-24-4 1 16,-8-3-1-16,-3 1 1 15,5-4-1-15,12-4 0 16,13-1-1-16,21 2-2 16,1-1 0-16,13 2-4 15,-2-2-1-15,6 0-1 16,9 2 1-16,12-2 2 15,13 3-1-15,21-7 2 16,16-1-2-16,20-4 2 16,3-5 0-16,9 2 2 15,-5 1 0-15,-12 5 0 16,-11 5 1-16,-30 4-1 0,-18 1-1 16,-23 3-1-16,-6 0 0 15,-20 1 3-15,-4 2 3 16,-7-5 2-16,-4-5 0 15,11-3 2-15,3-2 2 16,14-11-4-16,14-4-4 0,27-13-7 0,13-3-6 16,25-1 1-16,11-4 2 15,18 5 2-15,12 0 3 16,-5 8 1-16,-6 3 2 16,-28 10 0-16,-24 0 1 15,-28 6-1-15,-18 4 0 0,-27 0-3 16,-7 6-1-16,-33-3 0 15,-11 0 0-15,-23 3 4 16,-4 1 0-16,14-5 3 16,13 0-1-16,23-2 3 15,6-11 1-15,19 5 1 16,4-4-1-16,21 0-8 16,10 3-4-16,20-7-4 15,13 2-2-15,25-6 3 16,9-4 1-16,19 5 3 15,-1 2 1-15,-17 10 3 16,-13 5 0-16,-39 7-3 16,-16 5 3-16,-31 6 2 15,-21 5 2-15,-39 0 4 16,-14 3-1-16,-12-10-3 16,-5-7 1-16,17-8 2 0,11-2 2 15,25-8 2-15,20 2 2 16,28-13-9-16,13-2-6 15,27-4-11-15,17-8-4 16,31 8 4-16,1-5 5 16,21 2 5-16,1 6 2 15,-1 8 1-15,3 10 1 16,-33 11-1-16,-21 4 1 16,-40 11 2-16,-20 4 5 0,-47 7 3 15,-23 1 1-15,-34-3-3 16,-18-3-2-16,-7-6-2 15,8-7 2-15,26-11 3 16,26-2 3-16,41-14-2 16,22-1-4-16,31-9-10 15,14-9-5-15,41-10-5 16,18 2 2-16,26 2 5 16,8 7 2-16,5 11 2 15,-1 5 1-15,-15 14 2 16,-18 1 2-16,-41 10 0 15,-23 7 3-15,-48 5 5 16,-22 6 1-16,-52 7 2 16,-18 2-2-16,-24-4-6 15,-7-3 0-15,18-15-2 16,14-2 1-16,44-11 4 16,25-5 0-16,40-10-5 0,18-12-3 15,45-12-8-15,22-5-2 16,34 2 4-16,11 3 1 15,9 12 1-15,3 11 3 16,-24 12 2-16,-18 7 1 16,-50 14 2-16,-29 4 2 15,-38 13 7-15,-29 2 2 16,-51 1 1-16,-15 0-3 0,-18-6-6 16,6-1 0-16,23-12 3 15,17-8 3-15,39-13-2 16,27-11-5-16,50-12-8 15,24-7-5-15,32-8-3 16,8-1 2-16,16 8 4 16,5 7 1-16,3 17 2 15,-7 4 1-15,-27 11 0 16,-22 5-1-16,-45 4 3 16,-17 1 3-16,-55 2 3 15,-22 0 1-15,-50-2-3 16,-13 3-1-16,-8-8-2 15,6-4 2-15,39-8 4 16,18-13 2-16,53-7-4 16,25-3-6-16,39-7-9 15,24 2-5-15,39 0 0 16,11 6 3-16,20 20 4 0,7 7 2 16,-7 20 2-16,-7 3 1 15,-32 4 1-15,-25 2-2 16,-52-5 3-16,-17 0 0 15,-58-3 6-15,-29-1 4 16,-34-5-2-16,-15-2 3 16,-2-9-2-16,14-7-1 15,28-10 6-15,25-7-1 16,48-11-6-16,21-4-7 0,39-4-11 16,21 0-5-16,36 8 0 15,12 5 4-15,13 18 4 16,4 5 3-16,1 14 2 15,-6 7 1-15,-28 2 1 16,-21-2-1-16,-49-3 3 16,-25-5 3-16,-50 2 5 15,-29-2 1-15,-30-5-2 16,-9-1-2-16,6-10 0 16,15-5 2-16,26-8 3 15,26-4-1-15,42-4-11 16,19-4-6-16,42-1-9 15,18 4-2-15,34 8 5 16,10 12 4-16,16 9 4 16,5 6 1-16,-8 6 3 0,-8 2 0 15,-33 2 1-15,-25-4-1 16,-37-3 2-16,-20-5 3 16,-51-9 1-16,-27 0 3 15,-44-2-2-15,-9-4-3 16,-2-4 2-16,12-6 2 15,35-8 2-15,14-4 0 16,40-7-7-16,24-2-6 16,35-1-12-16,19 6-3 0,34 13 0 15,7 10 4-15,21 17 6 16,5 8 2-16,4 12 4 16,-2 2 1-16,-31-2 1 15,-11 2 0-15,-46-7 3 16,-16-3 4-16,-29-4 6 15,-27-8 2-15,-25-5 3 16,-9-6-3-16,2-13-1 16,13-8 2-16,22-17-3 15,17-10-4-15,26-16-14 16,8 2-7-16,28 9-6 16,5 14 0-16,8 23 3 15,5 10 2-15,-4 20 2 16,-4 9 0-16,-13 15 4 15,-11 8 3 1,-17 7 3-16,-8-5 2 0,-11-7 5 16,-2-6 2-16,-3-22 9 15,3-7 5-15,4-25 1 16,4-13-1-16,10-19-11 16,4-8-6-16,9-8-3 15,5 2-2-15,-2 12-4 16,1 13-1-16,-2 25-14 15,-4 11-1-15,-4 18 0 16,-4 9 1-16,-4 10 11 16,-8 6 5-16,-8 1 3 15,-6-6 1-15,-1-6 3 16,3-5 2-16,7-17 9 16,9-4 4-16,6-19-2 15,6-5-1-15,12-12-12 16,3-6-3-16,8-3-1 0,0 2-1 15,-6 10-2-15,-5 7-1 16,-11 17-10-16,-7 9-2 16,-19 20 0-16,-14 3 1 15,-18 11 9-15,-7 3 4 16,3-6 2-16,12 0 0 16,22-11 2-16,19-6 0 15,25-14 2-15,13-6-1 16,26-14-1-16,7-5-1 0,7-6 0 15,-8 2 0-15,-21 9 0 16,-14 4 1-16,-26 12-4 16,-10 4-2-16,-24 15-1 15,-16 4 0-15,-26 16 3 16,-11 5 2-16,2-1 0 16,10 0 3-16,29-8 0 15,16-12 0-15,26-16 3 16,13-8-1-16,23-23-1 15,9-6-1-15,9-9 0 16,-1-1 0-16,-15 2 3 16,-6 6 1-16,-24 10-4 15,-6 8-3-15,-17 16-10 16,-13 6-3-16,-17 16 0 16,-9 3 2-16,-8 9 8 15,6 3 2-15,14-9 2 16,13-4 2-16,22-15 1 15,6-7 1-15,21-13-2 0,9-5 1 16,11-11-2-16,4-1-1 16,-4 5 1-16,-6 1-1 15,-10 6 0-15,-9 6 0 0,-11 7-6 16,-10 7-2-16,-19 15-2 16,-11 3 0-16,-14 11 6 15,-4 2 1-15,6 0 2 16,8-4 2-16,20-9 1 15,10-7 1-15,20-15 3 16,13-7 0-16,13-18-1 16,7-4 0-16,-2-7-1 15,-8-1 1-15,-13 7 1 16,-11-1-2-16,-14 12-5 16,-5 9-5-16,-12 14-8 15,-4 13-2-15,-11 14 3 16,0 6 3-16,-4 3 6 15,4 1 1-15,8-2 2 16,4-6 2-16,14-8 1 16,4-8 2-16,9-13 2 15,7-4 2-15,8-16 1 0,6-7 0 16,0-8-3-16,-3-4-1 16,-6 0-1-16,-4-3 0 15,-2 6-4-15,0 3-1 16,-3 15-8-16,1 9-5 15,-1 16-5-15,-1 12 0 16,0 15 2-16,-3 7 4 16,-7 13 6-16,-6 7 1 15,-8 22 3-15,-4 7 0 0,-7 0 2 16,3 0 1-16,3-18 1 16,5-11 1-16,11-13 1 15,6-7 0-15,5-17 2 16,4-7 2-16,0-18 8 15,0-12 1-15,3-19 0 16,-3-11 0-16,2-14-10 16,0-2-4-16,3 4-3 15,0 6-4-15,2 20-10 16,-1 12-4-16,-6 28-2 16,-2 14 1-16,-9 19 8 15,-7 7 5-15,-10 5 4 16,-4 5 2-16,-2-1 1 15,2-4 2-15,6-16 1 16,6-9 0-16,7-25 11 16,4-12 2-16,6-21 0 0,7-13-2 15,9-16-14-15,10-4-3 16,13 4-5-16,3 6-1 16,3 18-1-16,-7 10-1 15,-12 17 0-15,-9 8-2 16,-13 13 2-16,-9 8 3 15,-13 7 5-15,-13 4 2 16,-22 2 3-16,-11 1 2 16,-16-8 2-16,2-7 1 0,8-17 4 15,12-10 2-15,23-25-1 16,14-8-3-16,21-15-10 16,13-3-5-16,19 1-9 15,5 6 0-15,15 14 0 16,3 9 0-16,3 20 3 15,-1 9 0-15,-16 17 4 16,-8 7 1-16,-21 8 5 16,-15 4 2-16,-15 5 5 15,-16 2 2-15,-22-5 2 16,-8-1-1-16,-15-13 2 16,1-9 2-16,15-21 2 15,10-11 2-15,21-25-6 16,16-8-7-16,18-14-12 15,11-1-7-15,22 12-5 16,5 7 3-16,14 20 2 16,4 11 2-16,1 17 4 0,-9 10 1 15,-16 14 4-15,-12 6 3 16,-18 8 4-16,-8 6 2 16,-20 2 5-16,-9-2 2 15,-24-10 0-15,-9-11 1 16,-3-14 2-16,-2-14 0 15,18-17 2-15,11-12-4 16,23-25-12-16,15-8-11 0,24-10-12 16,14 3-3-16,20 17 5 15,-2 12 5-15,3 25 4 16,-10 9 1-16,-12 18 1 16,-6 10 1-16,-26 10 4 15,-2 9 3-15,-27 4 2 16,-2 7 4-16,-17-3 2 15,-15-7 0-15,6-18 3 16,-2-12 4-16,19-20 5 16,14-10-2-16,19-16-8 15,10-16-7-15,23-10-12 16,9 2-2-16,14 11 0 16,-1 11 1-16,-8 22 0 15,-9 9 1-15,-14 17 0 16,-6 10 4-16,-18 14 5 15,-4 8 2-15,-17 2 5 0,-9 1 0 16,1-9 2-16,-5-5 1 16,2-21 5-16,5-8 4 15,7-17 2-15,5-12-3 16,15-12-7-16,3-7-8 16,15-2-7-16,4-1-4 15,3 13-2-15,6 15-3 16,-11 17 0-16,-7 15 1 15,-9 20 3-15,-4 8 4 0,-11 9 6 16,4-2 1-16,-7-11 2 16,-2-8 1-16,2-20 5 15,4-2 7-15,7-16 6 16,-2-12-1-16,15-11-5 16,1-19-8-16,3-17-5 15,3-5-1-15,-7-3 0 16,5 13-1-16,-7 13-1 15,-1 13 0-15,-4 10 0 16,-9-1 0-16,1 6 0 16,-9-8 1-16,1-3 1 15,0-4 0-15,-2-13 0 16,4 1 1-16,-1-7-2 16,4-4 1-16,1 4-1 15,5-1-1-15,6 1 0 0,4 2-2 16,3 10 0-16,-3 5 0 15,-8 25-19-15,-5 13-4 16,-9 31-4-16,-3 20 0 16,-4 19 18-16,-5 4 5 15,1 12 5-15,5-3 1 16,7-4 1-16,10-9 1 16,4-20 2-16,3-13 0 15,-3-17 2-15,-1-9 1 16,-1-8 14-16,-4-9 2 0,-1-9 1 15,-1-8 0-15,1-31-16 16,6-8-4-16,15-24-8 16,9 2-5-16,17 10-4 15,5 15 1-15,-13 22 4 16,-3 15 2-16,-21 17-6 16,-10 2-2-16,-17 12-1 15,-17 2 0-15,-21 9 9 16,-15 6 1-16,-9 2 2 15,-3 1 2-15,5-3 1 16,3 0 0-16,11-2 1 16,3-3 1-16,15-8 0 15,13-4 1-15,14-6-1 16,8 0-1-16,8 5-2 16,-2-5 0-16,3 2-2 0,2 0 0 15,6-7 0-15,3 1 0 16,8-1 2-16,-4-6 0 15,2 6-1-15,-9 2-1 16,-12 10 0-16,-10 3-1 16,-21 7 3-16,-2 1 0 15,-6-2 1-15,3 1 0 16,8-9 4-16,5-9 1 16,15-2 3-16,4-4 1 0,10-5-5 15,5 2-2-15,-1-6-2 16,5 4-2-16,-5 4 2 15,0 1 0-15,-4 2 0 16,-1-1 0-16,0-1 0 16,0 1 0-16,0 0 1 15,-1 0 0-15,1 0 0 16,0 0-1-16,1-1-2 16,6-13-2-16,47-32-3 15,-6 25-1-15,32 4-2 16,9-1 1-16,10 14 0 15,4 6 2-15,-6 18 2 16,-9 4 1-16,-5 10 1 16,-6 5-1-16,-11-1 4 15,2 0-39-15,11-7-4 16,7-6-11-16,27-13-10 16,13-3 39-16,30-11 7 15,18-2 12-15,7-2 7 0,-1 3 1 16,-28 5-1-16,-24 5 1 15,-44 2-1-15,-24 3-1 16,-40 2-1-16,-18-3 2 16,-19 1 6-16,-12-3 2 15,-23-5 1-15,-12 2-3 16,-23-5-3-16,-6-4 0 16,-3-1-1-16,-1-3-1 0,7-1 1 15,-2 0-2-15,17 2 2 16,16 2 0-16,33-2 1 15,19-3-5-15,47-1-7 16,22-4-2-16,42 7-2 16,21 2 5-16,30 7 5 15,1 3 1-15,1 1 1 16,-8 1 1-16,-32 5 1 16,-16 1 0-16,-43-1-2 15,-18 4-2-15,-47-8 4 16,-27-2 3-16,-48 0 0 15,-20-4 4-15,-31-1-6 16,-14 0 0-16,1-3 0 16,-1 1 0-16,3 1 2 15,11-3 4-15,27 4 7 16,19 0 2-16,39 0 0 0,20 0-8 16,25-1-8-16,13-2-2 15,44 1-6-15,23 2 2 16,45-1 1-16,21-2 2 15,32 5 1-15,2 0 2 16,3 4 0-16,-6-1 0 16,-37 1 1-16,-18 1 0 15,-53-1-2-15,-27-1-1 16,-46-2 3-16,-28 0 2 0,-56-3 1 16,-28 2 2-16,-41-2-4 15,-20 0-1-15,2 3 2 16,-9 4-1-16,1 3 0 15,28 1 2-15,19 0 4 16,28 0 0-16,55-7-1 16,17-1-2-16,63-6-7 15,30 0-1-15,50-5-3 16,29-3 0-16,42 3 3 16,20-1 1-16,26 4 0 15,0 5 3-15,-13 2-1 16,-25 2 1-16,-48 1 0 15,-32 1 0-15,-60-1-3 16,-31 1 3-16,-49 2 2 16,-23-2 0-16,-59-4 3 0,-24-1-3 15,-32-1-4-15,-26 0 0 16,4 0-1-16,-4 0 1 16,17-3 2-16,30-1 1 15,42 1 7-15,31-3 1 16,52 2 3-16,26 0-4 15,39-3-9-15,28 0-2 16,55 2-5-16,24-1 1 16,42 2 2-16,25 3 2 15,0-1 0-15,2 2 1 0,-29 1 0 16,-32-1 1-16,-50 3 0 16,-38 0-4-16,-59 0 1 15,-32 1-2-15,-66-2 0 16,-41-1 4-16,-43 5-1 15,-27 2 1-15,-26 7 0 16,-3 3-1-16,3 4 1 16,12 3 0-16,33-2 1 15,39-6 1-15,52-8 3 16,40-2 4-16,56-12-5 16,28-5-1-16,66-12-5 15,28-9-4-15,61-1 1 16,29-1 2-16,26 5 0 15,10 3 2-15,2 6 0 16,-13 4 1-16,-51 6 1 16,-33 5-1-16,-73 6-1 15,-42 1-4-15,-60 11 0 0,-32-4 0 16,-68-2 4 0,61-3 0-16,-1-1 0 0,-214 15 1 15,-55-7 0-15,-16 0 0 16,134-12 2-16,12-2 1 15,66-6 2-15,31-2 3 16,64-2 0-16,37-3-3 0,52-5-6 16,35 5-5-16,44-5-2 15,27 4 2-15,35 4 3 16,7-6 1-16,16 9 1 16,-11 1 0-16,-27 1 2 15,-22 3 0-15,-57-1 1 16,-31 1-3-16,-65 4 3 15,-42 2-2-15,-57 1 1 16,-33-2 2-16,-54 4-4 16,-12-3 1-16,-37 0 0 15,11 4 0-15,16-2 2 16,18 4 1-16,66-5 1 16,25-2 2-16,63-1 6 15,25-11-4-15,55-6-4 16,24-3-3-16,53-7-7 15,32 6 2-15,41 0 1 16,13 3 0-16,14 6 1 16,-12 0 1-16,-37 9 0 0,-24 1 2 15,-62 5-2-15,-31 6-3 16,-65 4 0-16,-37 4-1 16,-52 3 1-16,-23-3 4 15,-50 0-1-15,-17 1 1 16,-19-3 1-16,5-3-1 15,35-11 4-15,30 2 0 16,60-6 3-16,20-8 1 0,66 2-9 16,31-9-2-16,51-3-7 15,32 0-1-15,48-10 6 16,13 0 1-16,34 6 1 16,-8 5 2-16,-20 11 0 15,-17 9 1-15,-70 0 1 16,-26 5-3-16,-70 4 1 15,-35 2 0-15,-57 0 0 16,-24-3 4-16,-51-1-3 16,-6 1-1-16,-5 3 1 15,-5 0 1-15,31-2 0 16,17-6 1-16,45-3 1 16,30-3 3-16,43-5-5 15,18-1-2-15,40-9-5 16,27-7-4-16,46-3 3 15,24-2 1-15,30 2 2 0,4 5 1 16,-8 9 2-16,-16 6 0 16,-51 7 0-16,-31 4-5 15,-72 9-1-15,-42 3 1 16,-60 11-1-16,-42 2 5 16,-43 7 0-16,-14 5 0 15,-18-7 1-15,25 2 2 16,40-14 2-16,37-13 3 0,72-14 1 15,30-10-5-15,60-14-6 16,26-5-3-16,55-8-4 16,21-5 4-16,27 6 3 15,12 4 1-15,-10 15 1 0,-13 12 0 16,-49 15 0-16,-33 6 0 16,-70 20 3-16,-35 6 1 15,-64 12 4-15,-38 4 1 16,-37-4-2-16,-22-4-1 15,-14-14-1-15,12-8 1 16,28-12 4-16,26-11 3 16,55-11 4-16,28-14-1 15,39-15-10-15,22-7-5 0,35-7-11 16,21 7 0-16,33 6-1 16,22 12 2-16,31 11 4 15,9 8 1-15,5 12 4 16,-8 6 0-16,-42 11 0 15,-28 1-2-15,-55 14-1 16,-35 0 2-16,-65 8 2 16,-30 0 3-16,-40-7 2 15,-15-1 0-15,-12-11-1 16,9-4 1-16,8-16 2 16,19-7 1-16,46-17 3 15,16-9 0-15,50-9-11 16,23-5-6-16,48-6-9 15,25 2-2-15,33 4 5 16,22 13 2-16,23 10 4 0,12 7 1 16,7 13 2-16,-16 0 2 15,-32 17 0-15,-26 4-1 16,-60 10-1-16,-28 4 1 16,-52 5 4-16,-31 5 3 15,-58 2 3-15,-16 0-2 16,-41-15-1-16,-8-6 0 15,33-18 2-15,16-6 1 16,49-13 3-16,30-11 0 16,36-12-8-16,19-8-5 0,44-2-11 15,13-1-3-15,37 7 2 16,17 10 3-16,22 11 2 16,18 12 2-16,-3 13 2 15,-9 9 1-15,-30 16-1 16,-31 9 1-16,-50 12 1 15,-31 3 3-15,-61 2 6 16,-19-3 1-16,-40-12 1 16,-18-5-2-16,-1-19 1 15,3-5 2-15,19-17 2 16,23-6 2-16,39-14 0 16,15-14-2-16,45-12-11 15,16-4-6-15,40-8-8 16,11 5 0-16,38 16 3 15,16 2 1-15,21 22 3 16,12 6 1-16,-6 10 4 16,-10 5 1-16,-32 11 0 0,-24 3 0 15,-46 9 1-15,-29 0 3 16,-45 5 4-16,-29 3 1 16,-35-2 0-16,-12-3 0 15,-25-14-2-15,8-8 1 16,21-10 4-16,21-12 0 15,44-17 2-15,26-1-4 0,27-12-12 16,18 1-5-16,37 4-6 16,17 1 1-16,37 9 3 15,9 3 3-15,22 11 1 16,5 8 1-16,-18 7 4 16,-16 4 1-16,-42 10-1 15,-29 1 1-15,-43 6 2 16,-8 4 3-16,-53-4 4 15,-25 6 1-15,-40-3-4 16,-17-2 0-16,-16 0-2 16,5-7 0-16,34-13 3 15,19-5 2-15,63-15-10 16,36-3-9-16,57-7-11 16,31-2-3-16,66 5 5 15,29 6 7-15,33 15 5 16,10 7 1-16,4 13 3 15,-4 12 1-15,-12 15 1 0,-15 14 0 16,-38 12 1-16,-22 2-1 16,-42-3 0-16,-17 1 0 15,-22-10 27-15,-17-1-70 16,-9-3-107-16,-9-11-60 16,-3-11-109-16,4-9 67 15,-4-19 113-15,3-3 59 16,-7-8 165-16,-8-4 41 15,-13-2 46-15,-7 0 8 0,-11 4-79 16,-2 1-37-16,-4 6-51 16,0 1-8-16,0 0-1 15,2-1 1-15,4-8 2 16,1-5-5-16,11-5-9 16,3-2-1-16,8-2-4 15,3 1 5-15,10 1 6 16,0-1-1-16,8-1 0 15,1 1-1-15,1 3 3 16,0-1 1-16,-8 6-80 16,-2-1-54-16</inkml:trace>
  <inkml:trace contextRef="#ctx0" brushRef="#br0" timeOffset="1956.16">14222 14575 1456 0,'6'-5'466'0,"22"-5"-484"15,18 3-19-15,32-4 15 16,18 2 10-16,18-5 4 16,6-3 1-16,3 8-1 15,-9 1 1-15,-31 11-1 16,-30 5 0-16,-53 5 24 16,-27 5 8-16,-59 5 6 15,-19 5 3-15,-36 1-19 0,-17-3-5 16,3-4 0-16,8-2 2 15,19-17 9-15,25-5 7 16,41-15 9-16,23-11-6 16,52-5-22-16,24-8-10 15,41-5-15-15,14-3 7 16,30 1 19-16,13 8 14 16,4 11 21-16,8 13 0 0,-25 16 1 15,-19 9-6-15,-40 12-25 16,-28 8-4-16,-60 4 1 15,-30-2 1-15,-46 2 5 16,-25-8 1-16,-37-5-7 16,4-5 0-16,-4-18 4 15,10-5 3-15,47-14 5 16,21-3 4-16,52-5-5 16,26-3-7-16,44-2-15 15,26 3-5-15,35 7-6 16,21 7 3-16,27 11 4 15,1 2 2-15,10 9 2 16,-5 4 2-16,-30 4 2 16,-17 1-2-16,-55 2-2 0,-25 3 3 15,-66 0 5-15,-31-3 2 16,-44 1 4-16,-26 0-1 16,-22-2 0-16,2 3 2 15,3-8 1-15,16-1 0 16,44 0-4-16,22-5 0 15,48-4-3-15,29-11-3 16,54-13-6-16,27-4-3 16,45-5-4-16,20 3 3 0,20 4 1 15,10 5 2-15,6 14 1 16,-18 6 0-16,-46 6 1 16,-31 7 0-16,-66 3-2 15,-21 6 0-15,-57 1 1 16,-39-1 2-16,-41 0 5 15,-31-5 1-15,-16 3 0 16,16-3-1-16,20-8 1 16,26-4-2-16,55-6 3 15,17-5 2-15,48-3-7 16,25-3-4-16,36-5-7 16,24-3-5-16,43 6 6 15,12 1 2-15,26 8 2 16,2 6 2-16,-19 4 0 15,-23 9 0-15,-52 6-2 16,-28 5 0 0,-65 6 2-16,-33 2 0 0,-56 1 4 15,-24 1-3-15,-39-3-1 16,-2 0 0-16,5 1 0 16,2-7 3-16,36-7 2 15,24-4 1-15,47-12 4 16,23-1-4-16,56-10-6 15,26-8-3-15,47-10-7 16,28 0 1-16,38-8 4 16,20 6 1-16,3 6 2 15,-7 4 2-15,-40 23 1 16,-37 6-1-16,-60 17 0 16,-42 3 4-16,-67 10 5 15,-24 3 1-15,-42 4 2 0,-22 1-6 16,-1 4-1-16,-10-5 0 15,15-7 3-15,30-9 2 16,42-28 8-16,34-11-2 16,53-23-12-16,28-10-4 15,44-12-14-15,23 0-2 16,34-1 6-16,16 1 3 16,12 2 4-16,-1 2 1 15,-14 15 1-15,-22 12 0 0,-53 24-7 16,-31 17 0-16,-71 22 3 15,-32 7 1-15,-37 4 8 16,-24 0 1-16,-23-1 0 16,5-4 0-16,3-12 3 15,19-6 3-15,54-28 10 16,19-13 0-16,54-22-12 16,28-10-5-16,36-11-13 15,16-2-2-15,25-10 5 16,9 3 1-16,5 6 2 15,-2 12-1-15,-21 26 2 16,-24 10-2-16,-40 22-6 16,-24 13 3-16,-48 23 3 15,-16 7 3-15,-33 2 6 16,-16-2 1-16,-18-7 0 16,-2-5 1-16,23-10 2 15,19-8 3-15,45-20 8 16,18-10-3-16,30-24-10 15,19-8-5-15,34-18-10 16,16-8 1-16,19 0 4 16,0 3 0-16,-15 19 1 15,-8 13-2-15,-31 27-5 16,-13 10-3-16,-31 26 0 16,-20 9 3-16,-24 14 7 15,-11 1 3-15,-15-8 4 0,-3-8-1 16,-3-13 2-16,3-7 3 15,18-14 8-15,14-10 4 16,24-14-4-16,15-4-4 16,27-16-13-16,14-1-3 15,23-5-2-15,0-3 2 16,-2 9-1-16,-7 6 2 16,-16 13-2-16,-6 11-2 15,-21 11 0-15,-12 8 1 0,-20 11 4 16,-9 4 2-16,-4 0 4 15,5-3 16-15</inkml:trace>
  <inkml:trace contextRef="#ctx0" brushRef="#br1" timeOffset="5124.71">12390 14504 780 0,'0'0'357'16,"0"0"-147"-16,0 9-126 15,0 12-24-15,1 8-20 16,2 0-1-16,0 2-15 15,1-6-6-15,0-4-1 0,0-4 3 16,-2-9-66-16,0-8-77 16,-3-9-202-16</inkml:trace>
  <inkml:trace contextRef="#ctx0" brushRef="#br1" timeOffset="5401.75">12401 14505 347 0,'8'-7'266'0,"9"-4"9"16,4 6-75-16,1 3-38 15,4 3-64-15,-2 6-25 16,-6 2-17-16,-3 2-8 16,-13 3 6-16,-6-3 0 15,-12-3-10-15,-6 3-3 16,1-7-11-16,1-3-6 16,15-1-19-16,6-5-7 15,19-4-14-15,5 4-5 0,9 4 5 16,4 5 12-16,-6 13 21 15,-4 4 17-15,-17 3 21 16,-13 2 4-16,-19 0-6 16,-11 1-6-16,-7-5-3 15,-3-5-22-15,7-16-113 16,6-3-94-16</inkml:trace>
  <inkml:trace contextRef="#ctx0" brushRef="#br1" timeOffset="5847.02">12731 14579 705 0,'0'2'303'0,"6"2"-124"16,7 3-55-16,10-5-15 16,8 3-21-16,4-5-47 15,0-1-13-15,-1-3-7 16,-5-4 0-16,-7 1 0 15,-6 0-16-15,-9 1-36 0,-6 0-18 16,-10-5-17-16,-2 2 8 16,1 2 25-16,3 2 10 15,7 4 0-15,3 1 0 16,10 3 2-16,3 1 17 16,4 5 38-16,-2 1 28 15,-7 1 42-15,-7 1-2 16,-5 3-5-16,-6 0-18 15,-4-1-31-15,-3-5-10 0,1-3-99 16,3-3-84-16</inkml:trace>
  <inkml:trace contextRef="#ctx0" brushRef="#br1" timeOffset="6159.41">13348 14573 503 0,'-2'-5'301'16,"-3"-1"-47"-16,-5-1-70 15,-7 5-14-15,-8 1-39 16,2 2-27-16,-7 4-42 15,7 7-21-15,8 11-32 16,-5-1-5-16,12 2 13 0,1 0 7 16,15-1 16-16,12 2 9 15,9-5 1-15,7-1 3 16,-1-12-14-16,-1-3-5 16,2-8-24-16,-5-6-72 15</inkml:trace>
  <inkml:trace contextRef="#ctx0" brushRef="#br1" timeOffset="6652.58">13739 14415 1096 0,'8'-2'449'0,"14"1"-263"0,10 1-49 16,17 6-42-16,7 0-34 15,11-2-44-15,0-2-35 16</inkml:trace>
  <inkml:trace contextRef="#ctx0" brushRef="#br1" timeOffset="7043.12">14364 14384 556 0,'-5'-1'329'0,"0"-1"-7"0,5 1-102 15,0 0-76-15,26-1-33 16,65-1-56-16,-21 3 2 16,8 5-9-16,6 1-9 15,-14 1-9-15,-6 0-7 16,-15-3-32-16,-14-4-53 16,-20-4-268-16</inkml:trace>
  <inkml:trace contextRef="#ctx0" brushRef="#br1" timeOffset="7277.44">14592 14102 788 0,'2'-13'391'16,"3"-8"-136"-16,-1 0-78 15,-3 0-22-15,-1 1-43 16,0 1-26-16,-4 7-44 15,0 2-19-15,0 7-44 16,0 8-15-16,0 16-9 16,3 12 2-16,2 24 21 15,3 6 7-15,0 12-23 16,2 2-67-16</inkml:trace>
  <inkml:trace contextRef="#ctx0" brushRef="#br1" timeOffset="7652.38">14431 14571 911 0,'0'-9'376'0,"6"-10"-200"15,9 1-71-15,17 3-31 16,6 2-1-16,8 13-22 16,0 6-10-16,-12 13-18 15,-9 4 0-15,-20 3 10 16,-10 3 1-16,-18 4 0 16,-8 2-3-16,-14-6-9 15,-1-5-2-15,8-14-6 16,6-7-4-16,22-4-17 15,11-5-6-15,20-2-5 16,9-2 5-16,15 4 13 16,1 2 6-16,-1 5 4 15,0 8-1-15,-4 5-4 16,2 0-5-16,-6 2-188 16</inkml:trace>
  <inkml:trace contextRef="#ctx0" brushRef="#br1" timeOffset="8316.5">15343 14376 509 0,'5'-3'297'0,"4"-9"-10"15,-1 2-89-15,-5-5-61 16,-3 0-23-16,-2-2-36 16,-9-4-12-16,-9 2-15 15,-6 3-15-15,-9 6-32 16,2 4-7-16,6 10-13 15,-1 3-3-15,13 5-1 16,1 3 1-16,9 4 5 16,7-1 1-16,9-1 8 15,6 0 4-15,8-12 3 16,1-2 2-16,5-7 0 16,-1-3 0-16,1 3-4 15,1 4-5-15,-5 12-6 16,0 10-2-16,-8 15 13 15,-5 3 12-15,-8 5 19 0,-8-2 14 16,-15-8 17-16,-4-5 2 16,-13-10 3-16,-3-3-6 15,-2-8-13-15,0-7-8 16,8-7-11-16,4-10-8 16,13-3-18-16,3-4-29 15,14-1-70-15,8 2-58 16</inkml:trace>
  <inkml:trace contextRef="#ctx0" brushRef="#br1" timeOffset="8597.7">15636 13972 781 0,'1'-6'415'0,"8"0"-106"16,-2 6-113-16,0 15-92 16,1 7-23-16,-6 13 5 15,-2 5-4-15,-9 8-15 16,1 7-9-16,-4 1-29 16,-2 6-13-16,16-5-7 15,-1-9 0-15,15-10-3 16,14-6-1-16,2-20-12 0,9-7-36 15,-5-17-132-15,-4-12-207 16</inkml:trace>
  <inkml:trace contextRef="#ctx0" brushRef="#br1" timeOffset="8761.64">15528 14198 952 0,'1'-2'418'0,"13"2"-176"15,8 2-80-15,16 1-75 16,14-2-9-16,14-1-44 16,3-2-14-16,-3-2-81 0,-6 2-251 15</inkml:trace>
  <inkml:trace contextRef="#ctx0" brushRef="#br1" timeOffset="9408.9">16040 14415 698 0,'0'0'354'16,"-3"3"-135"-1,3 4-98-15,0-7-24 16,-1 11-45-16,1 51-1 16,2-22-16-16,-2-5-10 15,2-5-5-15,0-5-4 16,0-12-125-16,-2-2-240 16</inkml:trace>
  <inkml:trace contextRef="#ctx0" brushRef="#br1" timeOffset="9674.44">16004 14435 667 0,'9'-8'330'0,"14"-2"-85"16,-4 4-72-16,3 7-55 15,-2 8-22-15,-12 4-49 16,0 2-6-16,-13 1-6 16,-6-1-7-16,-4 0-8 15,0-2-5-15,3-5-59 16,10 1-14-16,8-4-3 15,7-2-1-15,6-3 49 16,4 4 8-16,6 1 8 16,-3 2 14-16,-1 9 34 15,-15-1 16-15,-17 1 12 16,-10 5-2-16,-14-1-23 16,-1-4-10-16,0-8-41 15,6-5-67-15</inkml:trace>
  <inkml:trace contextRef="#ctx0" brushRef="#br1" timeOffset="10111.84">16247 14562 882 0,'5'0'371'0,"10"0"-180"16,7 0-73-16,12 0-42 16,4 2-10-16,2-1-36 15,0 2-9-15,-6-2-9 16,-3 0 0-16,-14-1-12 15,-5-4-27-15,-8-1-64 16,-4-3-21-16,-3-5-26 16,-1-1 10-16,3-1 17 15,-2-1 13-15,9 10 31 16,-2 0 34-16,8 9 55 0,-1 3 16 16,2 4 44-16,0 5 15 15,-9-1 29-15,0 3 15 16,-9-2-9-16,-2-1-21 15,-4 0-33-15,-2-2-17 16,-2-6-26-16,2-5-11 16,8-4-134-16</inkml:trace>
  <inkml:trace contextRef="#ctx0" brushRef="#br1" timeOffset="10486.8">16996 14583 475 0,'-2'-10'306'0,"-4"-2"-42"0,-7-8-33 31,-3-1-18-31,-10 2-63 16,-4 3-37-16,-5 11-55 15,-1 8-20-15,2 12-26 0,1 4-3 0,13 6 7 0,3 3 8 16,17 4 8-16,10-1 3 16,10-1 2-16,8-3 0 15,14-6-2-15,0-8-1 16,6-7-6-16,0-6-11 15,-13-11-109-15,-5-2-56 16</inkml:trace>
  <inkml:trace contextRef="#ctx0" brushRef="#br1" timeOffset="11111.63">15898 13818 667 0,'-1'-8'316'0,"6"-8"-99"15,5 2-49-15,11 5-27 16,7 2-14-16,2 1-43 15,0 6-24-15,-9 4-33 16,-3 3 3-16,-16 5 14 16,-9 3 3-16,-14 10-4 15,-10 0-9-15,-4 4-21 16,3 0-7-16,13-1-6 16,13-2-3-16,23-7 5 15,14-6 3-15,19-8 5 16,1-5 2-16,3-4-3 15,-1 4 7-15,-15-4-85 16,-2 0-445-16</inkml:trace>
  <inkml:trace contextRef="#ctx0" brushRef="#br1" timeOffset="172787.97">11455 17699 490 0,'-3'10'277'0,"-5"12"-43"0,-6 8-33 16,-7 6-73-16,-5-2-34 15,-1-5-49-15,2-8-10 16,-1-13-8-16,7-3-2 16,3-15-12-16,-1-6-8 0,14-15-12 15,4-2-6-15,4-1 0 16,5 5 11-16,5 11 11 15,-1 8 12-15,8 17 17 16,0 6-2-16,1 19 7 16,0 1-7-16,0 3-9 15,2 2-3-15,-3-12-53 16,5-4-86-16</inkml:trace>
  <inkml:trace contextRef="#ctx0" brushRef="#br1" timeOffset="173084.75">11689 17795 510 0,'3'5'256'0,"-1"10"-74"16,5-1-55-16,-7 2-47 0,4-3-19 15,-4-7-18-15,-1-4 4 16,-2-5 12-16,2 1-4 15,-1 1-10-15,0-3-11 16,0-16-22-16,8-31 2 16,6 33 15-16,7 4 10 15,-5 6 12-15,-2 3-1 16,0 11-11-16,-1 3-5 16,5 10-11-16,-2 4-4 15,-3 1-4-15,-7 4-4 0,0-3-14 16,-1-3-56-16,6-5-308 15</inkml:trace>
  <inkml:trace contextRef="#ctx0" brushRef="#br1" timeOffset="173435.53">12160 17838 343 0,'2'-7'278'15,"1"-5"38"-15,-3 0-82 16,0-2-15-16,-9 3-38 16,-5 3-20-16,-9 2-35 15,-2 5-18-15,-4 2-36 16,0 1-17-16,7 8-34 15,5 2-14-15,8 7-15 16,2 1-5-16,10 2 0 16,3-2 0-16,13-4 4 15,4-2 0-15,9-5 7 16,3-2 2-16,-2-6 3 16,-1-1 9-16,-8-2-67 15,-5-7-44-15,-10-4-218 16</inkml:trace>
  <inkml:trace contextRef="#ctx0" brushRef="#br1" timeOffset="173575.84">12051 17612 872 0,'-4'-2'445'0,"-6"-3"-151"16,8 4-155-16,2 4-48 15,9 6-75-15,4 0-21 16,9 12-90-16</inkml:trace>
  <inkml:trace contextRef="#ctx0" brushRef="#br1" timeOffset="174341.49">12985 17710 657 0,'1'-17'364'16,"4"-14"-69"-16,12 1-142 15,6 2-37-15,20 14-60 16,6 6-23-16,0 15-3 16,-3 14 5-16,-18 14 19 0,-15 7 9 15,-13 14-8-15,-11-1 0 16,-13-4-17-16,-7-5-7 15,2-17-3-15,-5-10 0 16,1-14-13-16,2-5-15 16,1-13-21-16,7-4-8 15,15-6 2-15,5 0 8 16,11 5 14-16,7 6 7 16,10 11 13-16,3 3 8 15,7 13 2-15,2 5-3 0,0 3-6 16,1 1-5-16,3-9-27 15,4-3-83-15</inkml:trace>
  <inkml:trace contextRef="#ctx0" brushRef="#br1" timeOffset="174825.91">14004 17710 927 0,'-6'7'403'0,"-7"8"-218"16,5 0-30-16,8 4-55 15,8 3-26-15,11 4-24 16,3 3 4-16,-3 2-2 16,-4-4-3-16,-15-7-3 15,-6-4-3-15,-15-6-2 16,-8-6 0-16,-3-8-10 16,-1-6-16-16,5-9-69 15,8-2-42-15,12-1-97 16,6 3-64-16</inkml:trace>
  <inkml:trace contextRef="#ctx0" brushRef="#br1" timeOffset="175325.69">14209 17901 831 0,'3'7'361'0,"1"5"-172"0,3-3-61 15,2-9-29-15,5-1-15 16,6-10-26-16,3-8-8 16,2-7-18-16,-4-9-5 15,0-6-7-15,-4-3-1 16,-6-7-2-16,-5 2-2 16,-8 0-2-16,-5 6-1 0,-8 15 4 15,-1 9 7-15,-6 23 0 16,0 8-4-16,-1 21-13 15,5 5-8-15,7 11-7 16,8 3 0-16,12 1 1 16,8 1 1-16,11-11 7 15,6-6 0-15,1-13 7 16,0-8 0-16,-4-11 0 16,-2-4 3-16,-3-8-6 15,0-6-8-15,-4-5-16 16,-3-2-2-16,-1 1 2 15,-6 0 10-15,-1 5 10 16,-6 3 2-16,0 6-11 16,-3 7 2-16,-3 10 20 15,5 4 6-15,-6 9 22 0,2-5-1 16,2 0-19-16,-2-2-5 16,3-6-9-16,3 1-1 15,-6-11-49-15,1-2-51 16,0-4-262-16</inkml:trace>
  <inkml:trace contextRef="#ctx0" brushRef="#br1" timeOffset="175466.04">14593 17678 1279 0,'0'-1'498'0,"-1"-4"-360"16,0 3-64-16,0 2-100 15,1 0 25-15</inkml:trace>
  <inkml:trace contextRef="#ctx0" brushRef="#br1" timeOffset="176168.97">15065 17852 653 0,'6'-3'323'0,"-2"-10"-106"15,-3 1-20-15,-9 1-36 16,-7-2-24-16,-13 3-33 16,-9 3-19-16,-6 4-33 15,-4 4-16-15,8 7-26 16,5 3-10-16,13 9-21 16,5 4-4-16,14 4-2 15,5 2 2-15,11-4 12 16,5 0 6-16,6-9 7 15,4-6 3-15,4-11 5 16,3-9 2-16,1-14 4 16,2-6-1-16,-3-13 0 0,-7-3-1 15,-13-8-2-15,-5-3 1 16,-11 6 0-16,0 4-1 16,-2 18-1-16,-7 8 2 15,0 19-2-15,-2 5 1 16,1 9-1-16,4 4-4 15,1 4-5-15,4 6 3 16,8 8 11-16,-2 3 3 16,3 9 10-16,-1 2-1 0,0-1-8 15,2-5-2-15,2-10-12 16,3-8-51-16,2-14-301 16</inkml:trace>
  <inkml:trace contextRef="#ctx0" brushRef="#br1" timeOffset="176559.78">15254 17836 953 0,'3'3'355'0,"9"3"-273"0,5 1-29 16,7-2-6-16,4-4-15 15,0-3-11-15,-1-5-1 16,-5-4 1-16,-4-1 1 16,-10-3 4-16,-6 1 1 15,-11 3-6-15,-7 3-3 16,-13 6-2-16,-2 2-1 15,-2 6 2-15,2 4 2 16,8 11-6-16,4 3 1 16,6 7 4-16,6 0 5 0,9 1 17 15,11-2 0-15,14-6-3 16,7-6-5-16,9-9-14 16,1-5 16-16,2-9-120 15,-6-6-414-15</inkml:trace>
  <inkml:trace contextRef="#ctx0" brushRef="#br1" timeOffset="177044.09">15784 17791 933 0,'-12'-1'426'0,"-16"-1"-200"15,0 2-56-15,3 2-84 16,4 3-29-16,8 0-37 16,4 2-12-16,9 4-12 15,9 0-4-15,14 3 0 16,6-1 6-16,5 2 7 15,-4 1 18-15,-11 3 26 16,-5 1 12-16,-12-2 38 16,-6 1-5-16,-15-5-9 15,-7 1-8-15,-6-14-32 16,-3-3-12-16,11-10-20 16,5 2-52-16,10 0-181 15</inkml:trace>
  <inkml:trace contextRef="#ctx0" brushRef="#br0" timeOffset="182572.49">17194 17338 963 0,'-7'8'408'0,"-5"11"-225"16,1-1-31-16,1-2-55 15,3-2-28-15,6-7-45 16,1-5-10-16,4-15-9 16,7-6-3-16,1-12 1 15,6-5-1-15,1 3 0 16,-3 1-2-16,-4 13 29 15,-5 6 20-15,-7 9 20 16,-2 5 8-16,-10 15-16 16,-5 9-12-16,-6 14-9 15,0 9-2-15,2 0-12 16,4-4-6-16,7-11-13 16,7-8-6-16,5-20-5 15,-1-9-1-15,9-22-1 16,3-9 5-16,4-12 2 0,9 3 1 15,-9 1 4-15,-3 8 3 16,-9 15 16-16,-9 3 6 16,-9 16 1-16,-6 7 0 15,-2 12-16-15,-1 5-6 16,6 7-2-16,1-3-2 16,8-6-2-16,3-5-4 15,7-8 0-15,7-8-2 0,2-15-2 16,11-6 2-16,3-9 2 15,-2 1 0-15,-5 4 3 16,-7 4 3-16,-11 9 0 16,-4 5-1-16,-10 14-4 15,-3 6 0-15,-8 14-1 16,1 6 0-16,2 2 3 16,4 1 0-16,6-9-1 15,11-2 0-15,5-14-2 16,3-11 0-16,14-22-1 15,2-11-1-15,7-17 2 16,0 1 1-16,-10 5 3 16,-10 6 3-16,-11 14 3 15,-6 9-1-15,-13 15-3 16,-6 9 1-16,-3 18 3 16,-3 6 3-16,2 4 1 15,8 1-2-15,8-8-7 0,7-6-2 16,13-13-3-16,-2-11 1 15,12-19-1-15,10-10 0 16,3-11 1-16,1-2 1 16,-8 8 2-16,-9 11 1 15,-13 12 3-15,-4 10-1 16,-15 11-2-16,-7 8 0 16,-5 7-1-16,3 6 1 15,12 0-1-15,1-3 0 0,8-6-4 16,6-6 0-16,6-16-2 15,11-7 0-15,14-22 1 16,3-10 0-16,-1-8 2 16,-4 5 2-16,-16 9 4 15,-5 11 3-15,-14 18-1 16,-13 4 3-16,-9 18 0 16,-7 3 0-16,2 10 2 15,2 2-2-15,12 2-3 16,4-4-3-16,13-12-4 0,4 0 0 15,12-18 0-15,6-8 1 16,6-15-1-16,4-7 1 0,-3-2 0 16,-3 4 2-16,-13 7 2 15,-4 3 1-15,-7 9 0 16,-4 4-2-16,-7 6-3 16,0 3-2-16,3 4-2 15,2 0-3-15,8 0-8 16,4-1-71-16,4-6-115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58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4:11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22424 7678 381 0,'0'-23'258'15,"1"-10"-6"-15,-2 3-58 16,-2 3-15-16,1 18-27 15,2 3-21-15,2 19-34 16,-3 10-17-16,1 14-14 16,-1 16 1-16,1 13-16 15,0 2-10-15,1 15-3 0,4 2-5 16,-3-4-5 0,-2 3 1-16,4-16-13 0,-6-13 1 15,0-20-12-15,4-11-29 16,0-16-79-16,1-8-60 31,2-13-212-31</inkml:trace>
  <inkml:trace contextRef="#ctx0" brushRef="#br0" timeOffset="526.1">22418 7521 534 0,'0'3'252'16,"-2"6"-83"-16,0 4-37 0,-3 4-35 16,-2 1-12-16,-5 4-28 15,0 0-9-15,-3-5-13 16,2 1-4-16,2-10-11 15,-1-4-4-15,9-1-10 16,1-6-2-16,6-8-4 16,4-5-2-16,1-7 0 0,4-4 0 15,0 5 2-15,4-1 2 16,-4 5 3-16,0-1 6 16,-8 4 21-16,-3 6 9 15,0 9 14-15,-2 7 4 16,5 13-11-1,1 5-9-15,1 12-17 0,6 4-8 0,11-4-9 32,3-2-73-32</inkml:trace>
  <inkml:trace contextRef="#ctx0" brushRef="#br0" timeOffset="1226.28">21922 6966 681 0,'1'-6'341'0,"4"-5"-109"16,-3 9-121-16,2 2-21 15,-4 12-30-15,-4 4-10 16,3 12-15-16,-5 5-11 0,5 8-17 16,1 0-4-16,5-3-3 15,6-9-2-15,3-12 2 16,1-6 0-16,1-9 6 16,5-1 4-16,-1-15 6 15,0-4 3-15,-1-10 1 16,-4-6 1-16,-6 2-5 15,-3 0-2-15,-5 6-4 16,-1 7-1-16,-1 6-5 16,0 12-4-16,-3 5-10 0,2 5-4 15,1 14-2-15,1-1 2 16,5 12 7-16,1 2 4 16,2-3 4-16,2 1 3 15,-2-10-13-15,1-5-88 16</inkml:trace>
  <inkml:trace contextRef="#ctx0" brushRef="#br0" timeOffset="1574.76">22218 7204 593 0,'-2'3'309'15,"-6"2"-80"-15,2 3-107 0,-4 12-82 16,2 3-19-16,3 2-14 16,2 0-3-16,4-15-1 15,4-3 1-15,3-12 5 16,1-6 1-16,5-12 3 16,-5-5 0-16,0-5-2 15,3-1 2-15,-5 7 16 16,1 2 10-16,-4 10 11 0,-1 5 0 15,0 10-18 1,-1 6-14-16,5 9-13 16,5 5-3-16,-2 2-1 0,9 6 1 15,-6 3 1 1,1-1 1-16,0-3-67 16,-7-8-88-16</inkml:trace>
  <inkml:trace contextRef="#ctx0" brushRef="#br0" timeOffset="1723.37">22241 7271 732 0,'5'6'316'0,"1"0"-139"16,15-2-143-16,1-3-10 15,7-2-11-15,-2-4-45 16</inkml:trace>
  <inkml:trace contextRef="#ctx0" brushRef="#br0" timeOffset="2270.8">22009 6840 330 0,'-4'0'261'16,"-5"-3"60"-16,4 1-87 16,5 2-110-16,6 0-36 15,-6 0-58-15,14 3-18 16,55 12-4-16,-21-8 1 0,10-2-1 16,1 0 2-1,-5 0 5-15,-16-4 3 0,-12 0 3 16,-8-2-8-16,-18-9-11 15,1 1-2-15,-15-7-9 16,-6 1 6-16,-2 4 3 16,-3-1 0-16,10 6-4 15,6 4-7-15,9 2-11 16,9 6 2-16,12 1 10 16,5 3 8-16,5 2 18 15,-7-2 4-15,-6 5 37 16,-8-2 16-16,-12 3 20 15,-2 0 0-15,-14-3-35 0,4 2-15 16,-5-10-65-16,6 1-116 16</inkml:trace>
  <inkml:trace contextRef="#ctx0" brushRef="#br0" timeOffset="3271.21">23594 8472 364 0,'0'-5'253'16,"1"-15"-13"-16,-1 14-56 15,1 10-24-15,0 5-46 16,2 14-22-16,2 23-19 16,0 14-6-16,3 28-24 15,-2 4-8-15,-3 7-13 16,0 0-4-16,0-2-4 15,5-6-2-15,2-16 0 16,4-10-3-16,-2-25-49 16,-3-9-79-16</inkml:trace>
  <inkml:trace contextRef="#ctx0" brushRef="#br0" timeOffset="3642.01">23551 9206 553 0,'-3'-4'253'16,"-4"1"-106"-16,4 3-49 0,6 3-49 16,1 3-13-16,-4-6-5 0,4 7 8 15,-2 21 22 1,42 31 9-16,-28-32 5 16,-2-6 8-16,-3-11 17 15,1-4 20-15,2-11 24 0,1-9-7 16,7-14-29-1,3-6-30-15,-1-2-48 16,0 3-9-16,-11 11-113 16,-5 9-300-16</inkml:trace>
  <inkml:trace contextRef="#ctx0" brushRef="#br0" timeOffset="4262.38">23472 9754 556 0,'8'-10'298'16,"3"-4"-73"-16,5 0-96 16,0 9-19-16,-3 9-38 15,-1 10-6-15,-9 9-21 0,-4 2-6 16,-4 7-12-16,-2-5-10 16,2-3-9-16,5 0-2 15,2-8-4 1,4-1 0-16,8-5-2 0,2-3 3 15,4-8 3-15,5-4 3 16,-1-11 5-16,-2-6 1 0,-4-9 0 16,-6-5 1-16,-6 3 3 15,-4 2 9-15,-6 13 22 32,2 9 2-32,-3 9-8 0,2 9-10 0,3 13-26 15,1 1-7-15,5 7 0 16,4-1 0-16,3-6 1 15,3-1-13-15,-3-9-203 16</inkml:trace>
  <inkml:trace contextRef="#ctx0" brushRef="#br0" timeOffset="4590.92">23936 9929 700 0,'-4'-5'344'16,"-7"-4"-118"-1,0 3-19-15,-5 4-39 0,1 2-29 16,1 8-47-16,-2 1-27 16,10 8-43-16,-2 3-14 15,11 2-13-15,3 3-2 16,11-3 0-16,4-5 4 16,3-9 4-16,4-4 5 15,-5-7-71-15,-1-3-61 16</inkml:trace>
  <inkml:trace contextRef="#ctx0" brushRef="#br0" timeOffset="5358.97">23547 9513 640 0,'0'-1'339'0,"-4"1"-111"0,11 0-116 16,-7 0-33-16,7 1-59 15,23 3-5-15,44 6-7 16,-27-2-1-16,-2-6 2 15,-5 2 3-15,-12-4-14 16,-7 0-15 0,-17-4-50-16,-1-3-24 0,-5-5 3 15,1 2 14-15,-4 0 45 16,-2 0 23-16,-6 4 13 16,3 4 10-16,3 2 10 15,5 0 1-15,4-1 2 16,-2 1 1-16,0 0 7 15,0 0 7-15,0 0 13 16,0-1 0-16,0 1 24 0,0 0 6 0,0 0-2 16,0 0-3-16,0 0-30 15,-2-1-11 1,1-1-14-16,0 1-4 0,0 0-9 16,0 0-4-16,0 0-4 15,0 0-3-15,-1 0-12 16,1-1-7-1,0 1-9 1,0 1-2-16,1 0 10 0,2 1 7 0,17 1 7 16,29 39 3-1,-38-32 2-15,1-1 2 0,-10-3 26 16,-1 0 17-16,-3 3 39 16,-2 1 15-1,-4 7-3-15,-7 0-11 0,-1 1-39 0,-1 2-14 31,5-3-22-31,2-1-70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09:54:39.19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19855 10397 804 0,'0'-14'335'16,"1"-10"-157"-16,1 7-2 15,-2 16-19-15,-2 12-17 16,-7 24-57 0,-1 11-21-16,-7 17-10 15,2 8-8-15,-2-2-15 0,1 1-7 16,7-13-9-1,3-13-4-15,7-24 1 0,4-18 9 16,4-33 12-16,6-20 2 0,8-25 1 16,2-13-8-16,3-7-11 15,-1 4 6-15,-14 13 18 16,-1 16 7-16,-12 36 12 16,-3 24-8-16,-16 43-18 0,-6 20-8 15,-11 27-13-15,-4 8 0 16,3 3-3-1,1-5-2-15,13-14-1 0,4-15-2 16,14-33-3-16,6-17 0 16,9-40-2-16,10-21 0 15,12-33-1 1,2-21 1-16,4-1 2 0,-5-2 0 16,-12 18 6-1,-7 19 1-15,-16 31 8 0,-6 23 1 16,-17 42 0-16,-6 20-2 15,-9 26-7 1,-4 5 0-16,2 3-2 16,9-4 0-16,9-17-2 0,13-9-2 15,15-32-3 1,10-19-1-16,17-37 0 16,2-19 2-16,11-18 3 15,-1-7 1-15,-5 8 2 16,-5 8 1-16,-21 10 3 15,-6 19 1-15,-19 20 3 0,-12 19-2 16,-7 35-2-16,-10 11-1 16,-3 19-3-16,4 3 0 15,7-7-2-15,6-6-1 16,13-18-2-16,10-16-3 16,20-34-1-16,15-18 0 15,20-36 1-15,2-14 2 0,0-10 3 16,-10-3 2-16,-16 16 2 15,-4 15 2-15,-24 22 2 16,-3 22-1-16,-21 29-2 16,-12 18-1-16,-9 31-2 15,-4 7-1-15,6-2 0 16,7-2-1-16,16-15-1 16,4-13-2-16,21-20-4 15,10-21-1-15,22-36-1 16,13-15 3-16,11-24 4 15,0-4 0-15,-10 5 3 0,-11 9 2 16,-23 24 2-16,-10 18 0 16,-20 32 0-1,-11 19-1-15,-18 32-2 0,-8 10-1 16,-3 7-1 0,1-5 0-16,14-7 0 0,5-8-1 15,15-19-1 1,9-12-4-16,18-36-3 0,15-19 0 0,18-26 1 15,4-16 4-15,6-9 2 16,-6 3 3-16,-16 11 1 16,-5 17 1-1,-18 30 3-15,-10 18-1 0,-20 33 1 16,-9 16-1-16,-14 24-2 16,1 7 0-1,3-5-2-15,11-3-1 0,5-23 0 16,8-13-2-16,18-27-4 15,2-15-2-15,23-31 0 0,7-11 2 16,9-19 4 0,2-5 0-16,-3 6 2 0,-5 7 1 15,-11 28-2-15,-3 15 2 16,-13 31 1-16,-2 21 2 16,-11 28 4-16,-5 12 0 0,-9 9-2 31,-4 6-2-31,-2-5-1 0,1-2-2 0,10-13-2 31,7-17-2-31,12-29-5 0,6-23-1 16,10-38 2-16,3-22 2 15,5-29 7-15,1-4 1 16,-8-6 0 0,-3 4-1-16,-5 16-4 0,-3 8 2 0,-2 40-1 15,-5 17 1-15,-4 43 1 16,-7 22 1-1,-13 30 1-15,0 12 1 0,-8 7-2 0,-2-1-1 32,4-8-1-32,1-13-1 0,14-29-2 15,8-18-4 1,12-43-2-16,8-21 0 0,10-36 3 0,5-17 2 16,4-14 2-16,0 4 0 0,4 11 1 31,0 14 0-31,-5 27-1 15,-7 18 2-15,-15 35 1 16,-6 24 1-16,-15 32 6 16,-10 12 0-16,-14 20-1 15,-9 8-2-15,-5 7-5 16,0-6 0-16,15-18-1 16,6-21-1-16,24-42-7 15,9-17-2-15,17-39-1 16,9-27-1-16,15-38 8 15,4-10 0-15,1-10 3 16,-4 1 1-16,-10 18 3 0,-10 11 1 16,-18 35 4-16,-5 20 2 15,-16 43-1-15,-6 32 0 16,-19 33-3-16,-5 16-5 16,-5 29 0-16,-5-3 1 0,13-3-1 15,5-8 3 1,19-35-5-16,14-20-5 0,25-47-5 15,12-20-2-15,23-48 1 16,4-22 3-16,-9-31 2 16,-4-4 6-16,-23-2 1 15,-4 8 1-15,-6 26 6 16,-5 17 0-16,-12 42 6 16,-8 26 1-16,-14 49-3 15,-5 22-2-15,-8 32-2 16,-2 17-3-16,-3 11 0 0,2-3 2 15,7-14-3-15,11-13 1 16,21-49-9 0,17-22-7-16,17-47-4 0,6-27 2 15,1-42 6 1,-2-19 6-16,-5-11 3 0,-8 0 3 16,-16 12 0-1,-6 13 0-15,-9 23 4 16,-6 17 2-16,-4 50 0 15,-5 27-1-15,-11 45-5 16,5 20-4-16,-6 21 2 0,1 0 0 0,5 2 0 16,1-10-1-16,20-26-3 15,4-20-5 1,22-52-4-16,6-17-1 0,10-49 2 16,5-21 4-16,-6-25 6 15,-5-4 8-15,-17 8 5 16,-12 7 0-1,-5 26 1-15,-7 9-4 0,-4 38-7 16,-5 25-1-16,-6 49-3 16,-5 16-5-16,2 27 1 0,3 9 4 15,2 3 2 1,2-2 3-16,15-13 0 0,4-20-6 16,11-44-6-1,15-22 0-15,7-52-1 0,9-20 3 16,1-29 6-1,-7-7-1-15,-19 4 11 16,-13 4-4-16,-11 21 0 16,-7 10 2-16,1 34-8 0,-2 25 0 15,-8 40-2 1,1 24-2-16,3 34 0 16,-2 6 3-16,10 15 0 15,1-1 2-15,5-15 0 16,10-7-2-16,7-44-4 15,7-22-3-15,13-38 4 16,-2-23-2-16,5-38 5 0,-5-16 2 16,-12-11 2-16,-7 10 5 15,-15 19 1-15,-3 17 1 16,-6 28-2-16,-3 12-3 16,-2 38-6-16,-5 11-1 15,4 37-3-15,-5 12 3 0,7 10 1 16,6 4 1-16,6-21 0 15,11-13-2-15,9-36-5 16,7-19-1-16,11-44 3 16,7-18 2-16,2-26 6 15,1-6 2-15,-12 9 1 16,-11 7 1-16,-17 22 3 16,-4 16 2-16,-14 24-2 15,-6 15-3-15,-8 32-10 16,-4 7-3-16,2 32 0 15,4 1 1-15,11 3 5 16,8-1-1-16,10-28-2 16,9-14-4-16,13-40-5 0,12-24 4 15,13-41 4-15,3-16 3 16,-9-5 7-16,-11 5-1 16,-24 22 4-16,-8 19 3 0,-12 20-1 15,-9 16-5 1,-10 29-5-1,-6 13-2-15,-8 25-7 0,6 8 1 16,12 7 1-16,9-4-1 16,18-18 2-16,11-15-2 15,20-37-2-15,8-15 0 16,13-45 4-16,3-10 2 16,-8-9 4-16,-9 3 7 0,-16 27 3 15,-12 12 2 1,-13 25-1-16,-9 11-4 0,-13 30-9 15,-11 13 0-15,-4 21-3 16,1 8 0-16,7-2 3 0,13-9 2 16,14-22-4-1,10-13-3-15,16-30-3 16,4-16 0-16,8-23 4 16,-7-9 6-16,-10 0 5 15,-8 6-3-15,-12 11-58 0,-7 8-60 16,-10 6-143-1,-4 3-74-15,-9-4-124 16,9 2-227-16</inkml:trace>
  <inkml:trace contextRef="#ctx0" brushRef="#br0" timeOffset="5306.96">18845 10103 1130 0,'-6'-2'458'0,"-2"4"-288"15,5 3-57-15,9 10-60 16,6 4-18-16,26 10-21 16,7 2 3-16,11-1 8 15,6 1 2-15,-9-12-1 16,-2-2-3 0,-9-8-3-16,-9-3 0 0,-20-3-6 15,-7 0 58-15,-22 2 17 16,-12 0 0-16,-24 2 5 15,-6-4-58-15,-11-6-21 16,-3-3-4-16,12-7-6 16,5-1-3-16,21 6-4 15,11 1-2-15,16 7-14 16,12 3-4-16,20 5-1 16,13 2 2-16,21-3 14 15,5 1 7-15,4-7 5 0,-2-1 3 16,-6-1 0-1,-5-4 0-15,-20 1 3 0,-12-1 9 16,-23-1 29 0,-16 5 4-16,-25-2 0 0,-11-3-10 0,-14-4-28 15,-2-5-5 1,0 0-5 0,7 2-2-16,10 6-3 0,14 5-4 15,24 2-6-15,6 0-4 16,16 3-5-16,8-2 0 0,24-1 6 15,6-3 4-15,13-4 8 16,-1-2 1-16,-5 1 2 16,-7 3 2-16,-17 5 5 15,-9 4 1-15,-21 1 9 16,-7 2 4-16,-20 0 2 16,-4 1-1-16,-15-4-7 15,-9-4-4-15,-13-11-7 0,-4-4-1 16,13-2-4-16,12 1-1 15,29 8-10-15,12 3-5 16,16 5-6-16,12 6 0 16,23 6 7-1,9-1 3-15,12 5 8 0,1-4 2 16,-3-4 1 0,-6-2 3-16,-9-6 0 15,-13 0 2-15,-21 0 11 16,-12 0 6-16,-30 0 3 0,-12 0-1 15,-23-3-9 1,-14-1-6-16,-19-11-5 16,3-1-1-16,10-3-3 15,21 4 0-15,34 8-5 0,11 5-5 16,16 3-12-16,10 4-1 16,18 4 0-16,16-1 5 15,26 2 13-15,10-3 2 0,2 0 3 0,-5-2 3 31,-19 2 0-31,-10 0 1 16,-16-2 2-16,-10 1 2 16,-18-2 9-16,-11-1 2 0,-21-2 2 15,-10-2-2-15,-18-8-10 16,-11-6-3-16,-9-9-3 16,2-4-3-16,14 6-1 15,16 2-4-15,27 10-7 16,9 8-5-16,19 5-3 15,11 6 0-15,22 4 7 16,10 0 5-16,10-3 6 16,3-5 0-16,-1-5 2 15,-4-1 0-15,-6-4 2 16,-10 0 1-16,-23 1 5 16,-9 0 6-16,-26 6 4 15,-12 2 1-15,-22 1-4 0,-11 1-5 16,-13-6-6-16,-5 0-1 15,6 0-3-15,8 0-2 16,22 3-3-16,16 0-7 16,25 2-6-16,12-5-3 15,28-2 2-15,9-5 6 0,12-4 8 16,1 1 3-16,-6 5 2 16,-6 5 1-16,-8 4 2 15,-10 3 2-15,-18 3 3 16,-11 2 3-16,-22 6 5 15,-13-1-1-15,-15 3-2 16,-1-4-2-16,3-8-8 16,7-3-2-16,13-3-1 15,20-4-6 1,1 1-8-16,1 1-1 0,1-1-3 16,6-2 4-16,24-1 8 15,54-2 3-15,-37 11 3 16,-4 1 2-16,-11-1 1 15,-9 1 1-15,-16-4 3 16,-3-1 3-16,-11-2 4 16,-5-5 0-16,-7-6-3 15,-4-6-3-15,1 1-5 0,-1 2-3 16,0 11 0 0,2 2 0-16,-1 5-4 15,4 5 0-15,10 7-3 0,-4 4-1 0,7 15 0 16,4 3 0-1,0 5 3-15,6 2 2 0,4-5 1 16,-1-5 0 0,1-5 2-16,-3-5 0 15,0-1 1-15,-4 0 2 16,-2-5 0-16,-6-2 2 0,-5-6 1 16,-3-2 0-1,4-8 0-15,1-3-1 0,4-9-9 16,8-8-2-16,4-7-4 15,0-6 0 1,5 1 8-16,-6 1 2 0,-4 12 4 16,1 10 1-16,-4 20-3 15,-7 15-2-15,1 25-2 0,-7 16-2 0,-1 18 3 16,-2 0 1-16,3-1 0 31,1-9-1-31,6-18 1 16,10-18-1-16,-1-19-3 0,4-16 1 0,0-24 1 31,0-8 0-31,0-29 2 16,1-13 0-16,-3-20 1 0,-3-2 1 15,0 5-2 1,0 11-2-16,-1 29 5 16,-1 10 3-16,1 27 3 0,-2 16-2 15,-6 33-4 1,1 20 0-16,-10 30 0 15,4 13 1-15,-9 7-1 0,6 3-2 16,4-5 1-16,3-11-1 16,13-27-2-16,0-20-4 15,7-47-3-15,1-24 1 16,-1-40 1-16,1-15 5 16,-6-20 1-16,-3-6 1 15,2-2 2-15,2 4-1 16,-4 9-1-16,6 14 4 0,0 37 6 15,-7 12 0-15,5 34 2 16,-4 20-3-16,-5 29-5 16,-4 19 1-16,-8 18-2 15,-4 2 0-15,-8 1-1 16,1-8-1-16,2-11 1 16,3-7-1-16,10-36 0 15,3-18-2-15,4-39-5 16,3-27-3-16,1-19-3 15,8-8 1-15,10-15 7 16,-1-3 2-16,13 6 0 0,-1 5 1 16,-7 28 2-1,1 17 1-15,-10 29 1 16,-5 12 3-16,-5 29 0 16,-4 22 0-16,-9 35 0 0,-7 9-1 15,-8 12-2-15,-7-2-1 16,-6-10 0-16,5-5 0 0,7-30-1 15,9-14 0 1,9-48-3-16,3-31-4 16,11-35-3-16,5-11-2 15,13-18 4-15,4 2 5 16,0-6 1-16,-2-3 2 0,-4 15 2 16,-2 11 1-16,-9 34 7 15,-3 19 4-15,-10 28-2 16,-10 19-1-16,-9 36-7 15,-7 18-4-15,-11 24 0 16,-1 7 0-16,-3-7 0 16,3-11-1-16,14-19 1 15,5-17-2-15,13-31-1 0,5-17-4 16,4-38-3-16,8-12-1 16,7-21 2-16,5-14 1 15,9-16 4-15,5-3 0 16,6 2 1-16,-3 12 1 15,-5 30 2-15,-11 15 1 0,-13 32 0 16,-4 15-1-16,-9 33 1 16,-7 14 0-16,-10 31 1 15,-11 10-1 1,-16 8-1 0,-1-6 1-16,1-17 0 0,11-13-1 15,18-32-2-15,7-11-3 16,13-42-4-16,4-18-3 0,10-24 0 15,5-17 0-15,9-18 5 16,6-2 3-16,2-2 3 16,0 7 3-16,-6 19-1 15,-9 13 2-15,-15 30 5 16,-6 19-1-16,-12 40-2 16,-9 14-2-16,-10 37-5 0,-8 16 1 15,-10 11-1 1,-2 4 0-16,3-9 2 15,5-11-1-15,18-24-1 0,9-16-2 16,15-37-6-16,8-27-2 16,12-40 0-1,7-15 1-15,12-24 5 16,5-7 2-16,7-12 2 16,-2-1 1-16,-10 9 0 0,0 14 0 15,-17 29 5 1,-8 18 3-16,-10 38 0 0,-15 21-2 0,-13 37-4 31,-7 19-3-31,-11 27 1 16,-5 6 1-16,-3 1-2 15,4-7 2-15,13-23-1 16,11-19-1-16,19-30-3 16,8-15-4-16,10-37-1 0,9-15 0 15,9-32 5-15,-5-19-1 16,-5-13 5-16,-2 0 2 15,-7 14-3-15,2 16 1 16,0 23-3-16,-6 12 1 16,-7 25-1-16,-1 15 4 0,-7 29 2 15,-3 11-1 1,0 15-1-16,-7 5 1 0,-4 4-3 16,3 2 2-16,-1-16 3 15,7-11-5-15,12-34 0 16,9-16-3-16,14-38-6 15,4-13 1-15,12-14 2 16,3 0-1-16,9 15 3 16,8 8 0-16,3 16-2 15,-1 15 0-15,-12 24-4 16,-8 15-2-16,-16 27-1 16,-7 10 1-16,-8 23 6 15,-2 8 1-15,-2 11 3 0,-1-1 1 16,2-14 1-16,-2-8 0 15,-2-20 2-15,-1-6 0 16,-7-20 7-16,-1-11 2 16,-11-26-2-16,0-9-2 0,-8-24-9 15,-2-6-4 1,2-6 0-16,-3-4 2 0,7 9 4 16,-1 6 1-16,1 16 3 15,-3 12-1-15,-8 18-2 16,-6 9-1-16,-11 10-3 15,-4 3 1-15,0 4 2 16,2-3 1-16,-2-5 2 16,0-4-2-16,-4-5 1 15,-2-1-1-15,10 0-1 16,6-2 0-16,15 2-2 16,6-3-1-16,8 0-1 0,8 3-3 15,6-2-9-15,8-1-2 16,12-2-1-16,8-4 2 15,23-8 8-15,9-4 3 16,3-9 4-16,0 3 2 16,-24 0 4-1,-12 9 2-15,-17 9 6 0,-14 7 5 0,-22 12 0 16,-18 2-1-16,-23 19-5 31,-10 4-5-31,-1 1-3 0,9-7-1 0,22-18-2 16,15-11-1-1,18-12-4-15,11-3-3 16,20-18-3-16,10-14-1 16,31-12 3-16,6-4 3 0,12 13 7 15,-6 7 3 1,-22 14 3-16,-11 4 0 16,-26 9 5-16,-7 10 2 0,-22 8 3 15,-8 9 0-15,-18 5-5 0,-12-4-3 31,-9-1-4-31,-6-10-1 0,4-16-2 0,13-6-1 16,23-9-7-16,16-4-5 16,21-1-5-16,13 0-1 15,23-4 6-15,11 3 2 0,10 3 5 16,1 5 2-16,-12 2 2 16,-8 8 1-1,-16 9 2 1,-13 1 2-16,-17 14 2 15,-8 0 2-15,-20 2-3 16,1 3-1-16,1 1-2 16,2 4-2-16,9-3 0 15,-2-5 0-15,4-11 0 16,2-9-1-16,7-8-3 16,3-5-1-16,4-5-3 15,5 3 1-15,1 3 0 16,10 5-1-16,10 13 0 15,9 2 0-15,16 5 3 0,10-6 1 16,20-11-1-16,3-6 1 16,9-6 0-16,7-2 0 15,2 0 3-15,2-1 0 16,-13 4 1-16,-11 4 0 0,-23 7 1 16,-12 6 0-16,-6 6 1 15,-7-1 0-15,-6-5 0 16,-5-2 0-16,-9-5 2 15,-1-2 1-15,-4 0 0 16,1-4 1-16,-1-8-3 16,-3-1-2-16,2-3-2 15,4 3 0-15,1-3 0 16,2 1 0-16,1 0 0 16,-2-2 0-16,4 3 0 15,-10-2 1-15,0 4 0 16,-3-2 1-16,-5 1 0 0,6 5 0 15,-3 4-1-15,4 5 0 16,-9 0-2-16,5 2-2 16,4 5 0-16,-2 1 0 15,9 6 1-15,-6 0 2 16,-4-4 0-16,3 1 0 16,-5-5 0-16,5 2 1 15,-2-6 1-15,0-5 1 0,6-7-1 16,-6-12 0-16,10 2-2 15,-9-7 0-15,1 13 2 16,-3 8 1-16,-8 11 0 16,-5 10-1-16,-9 12 0 15,1 10-1-15,-5 10 1 16,3 3 1-16,5 0-1 16,5 0 0-1,3-13-1-15,1-4 0 0,6-10-1 16,-9-16 0-16,8-15 0 15,4-11 0-15,5-18 0 0,8-6-1 16,2-3 1-16,-3 0 1 16,-8 7 3-1,2 13 0-15,-11 7 1 0,0 9 0 16,-5 14-3 0,-4 2-1-16,-2 18-1 15,-2 8-1-15,-7 5 1 0,4 5 0 0,1-3 0 16,2-2 1-16,9-4-1 15,1-8 0-15,3-14 0 16,5-7 1-16,0-20-1 31,3-7 0-31,-2-9 0 0,-2-7 1 16,-2 4 1-16,-2 6 0 0,-1 11 2 16,2 10-1-16,-2 14-2 15,-4 4-1-15,-4 14-3 16,-3 6-1-16,-5 3 1 15,-1 3 3-15,1-1 0 0,0-3 1 16,9-9 0 0,1-6-1-16,6-11 0 0,2-9-1 31,6-9 1-31,-1-6 1 0,3 1 0 0,-10-9 1 31,0 15 1-31,2 6 1 0,-7 2-1 16,5 11 0-16,-4 5-3 15,-6-1 25-15,5 7-136 16,-1 0-180-16</inkml:trace>
  <inkml:trace contextRef="#ctx0" brushRef="#br1" timeOffset="9297.36">17578 10063 372 0,'-6'4'267'0,"-4"5"49"16,-12 3-50-16,-10 19-59 0,-7 10-27 16,-8 32-59-16,8 13-27 15,24 15-43 1,19 4-13-16,37-1-20 0,11-3-5 16,15-16-6-16,3-9-4 15,3-31-77-15,3-9-276 16</inkml:trace>
  <inkml:trace contextRef="#ctx0" brushRef="#br1" timeOffset="10600.82">19060 10232 630 0,'1'0'296'15,"2"0"-124"1,-2 0-55-16,-1 0-41 16,0 0-11-16,6 19-5 15,14 39-6-15,-13-28-17 0,-3-1-7 0,-4-9-9 32,-2-5-3-32,-2-6 3 0,-1-9 3 15,4-5 1 1,2-7-4-16,0-9-10 0,6-1-5 0,-1-4-6 31,0 1 0-31,6 4 7 0,-1 3 8 0,2 5 11 16,1 3 3-16,1 4-4 15,0 4-5-15,2 6-2 16,2 4 4 0,-5 7 7-16,-1 7 2 0,-6 2 0 0,-6 3-5 15,-2 1-7-15,-4-7-2 31,0-3-5-31,4-4-2 16,0-12 3-16,1-6 0 16,5-13-4-16,3-8 0 15,6-5-7-15,1-1 0 0,1 6 0 16,-1 8 0-16,-2 8-2 16,0 4-2-16,-3 9-3 15,1 5 1-15,0 12 2 16,6 5 2-16,-9 1 0 15,2-2 0-15,-6-4-52 16,-7-6-48-16,2-4-181 16</inkml:trace>
  <inkml:trace contextRef="#ctx0" brushRef="#br1" timeOffset="10771.04">19095 10535 594 0,'-4'2'342'0,"-6"1"-61"16,7 0-110-16,3 2-29 0,13-2-39 16,9-3-19-1,13 4-22-15,10-4-11 16,6-5-29-16,4 5-8 15,-7-4-49-15,-8-1-79 0,-15 10-353 16</inkml:trace>
  <inkml:trace contextRef="#ctx0" brushRef="#br1" timeOffset="11290.69">19303 10714 233 0,'3'-7'198'15,"4"-3"37"-15,-2 4-17 0,-5 1-4 0,-5 1-29 32,-3 4-22-32,-8 2-42 0,-5 2-19 0,-3 7-26 15,-2-6-16-15,7 7-34 16,5-2-11-16,10 0-16 16,4 0-4-16,7-2 3 15,6-1 1 1,13 0 4-16,3 4 2 0,3 4 2 15,-2 3 0-15,-15 2 13 0,-12-1 14 16,-15 2 16-16,-11-4 3 16,-12-4-11-16,-1-7-12 15,3-12-67-15,5-9-57 16,14-7-181 0</inkml:trace>
  <inkml:trace contextRef="#ctx0" brushRef="#br1" timeOffset="11714.23">19555 10051 996 0,'14'9'377'0,"20"17"-264"16,6 15-16-16,6 27 0 15,-7 11-1-15,-21 21-25 16,-17 1-8-16,-26 11-29 16,-6 0-10-16,-2-12-10 0,-1-12-4 15,15-32-5-15,2-18-12 16,9-28-79-16,2-10-45 16,7-21-138-16,8-6-82 15</inkml:trace>
  <inkml:trace contextRef="#ctx0" brushRef="#br1" timeOffset="12181.19">20073 10467 1050 0,'-4'-4'529'0,"1"0"-164"15,1-2-100-15,2 6-130 16,0 0-45-16,0-1-57 16,0 1-19-16,0 0-43 15,0 0-82-15,5 0-267 16</inkml:trace>
  <inkml:trace contextRef="#ctx0" brushRef="#br1" timeOffset="12642.07">20087 10667 609 0,'-1'-2'333'16,"-3"0"-69"-16,3 5-67 15,0-3-69-15,0 0-25 0,1 20-25 16,0 40-12 0,0-20-19-16,0 11-8 0,-6 5-7 15,-8 0 2-15,-3-1 3 16,-5-10 3-16,1-8-4 16,3-8-1-16,-3-21-4 15,-1-9-5-15,-2-17-16 16,0-8-23-16,9-5-42 15,3-3-15-15,10-7-64 16,2-1-70-16</inkml:trace>
  <inkml:trace contextRef="#ctx0" brushRef="#br1" timeOffset="13103.96">19946 10151 673 0,'6'0'370'16,"-12"-2"-94"-16,13 4-83 15,7-2-96-15,-7-3-32 16,27 3-15-16,1 0-5 16,9 0-11-1,4 2-7-15,-4 1-13 16,-4-2-4-16,-6-1-28 15,-4 0-57-15,-9-4-213 0</inkml:trace>
  <inkml:trace contextRef="#ctx0" brushRef="#br1" timeOffset="13348.55">20227 10073 540 0,'-4'-3'318'0,"-4"0"-53"15,5 4-105-15,5-1-44 0,7 5-56 0,2-2-26 16,14 10-10-16,0 1 6 15,1 2-1 1,0 4-2-16,-11 0 12 16,-6 2 16-16,-9-1 32 15,-12-2 8-15,-13-3-9 16,-1-3-19-16,-8-2-35 0,2 0-43 16,5-4-172-1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7:5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9613 674 0,'-8'3'282'0,"0"3"-146"0,20 1-33 16,37-4-24-16,17-2 8 15,39-2-14-15,15-5-26 16,18 1-32-16,10-1-4 16,-9 2-2-16,-7 4 1 15,-29 2-35-15,-15 2-38 16,-37 2-102-1,-19 2-67-15</inkml:trace>
  <inkml:trace contextRef="#ctx0" brushRef="#br0" timeOffset="234.46">2051 9729 646 0,'5'-3'273'16,"23"-4"-107"-16,11-3-43 15,30 0-18-15,17 2 3 0,18 5-44 16,8 3-22-16,1 1-23 16,-5 1-5-16,-14 4-1 15,-11 0-37-15,-26 0-120 16,-13 1-96-16</inkml:trace>
  <inkml:trace contextRef="#ctx0" brushRef="#br0" timeOffset="452.97">2809 9540 821 0,'3'-3'311'0,"10"1"-223"15,10 5-36-15,16 5-34 16,7 6 2-16,0 5-7 15,-4 2-3-15,-13 2 5 16,-11-2 17-16,-11 2 36 16,-9-1 22-16,-17 1 17 15,-4-1-10-15,-4-2-34 16,-3 0-21-16,7-4-17 0,5-4-106 16</inkml:trace>
  <inkml:trace contextRef="#ctx0" brushRef="#br0" timeOffset="1226.06">4090 9492 538 0,'-20'2'298'16,"-24"11"-23"-16,1 5-174 15,9 11-71-15,3 4-6 16,20 10-8-16,15 6-5 16,15 5 2-16,15-3 7 15,13-11 31-15,6-13 13 0,8-18 3 16,12-13 33-16,3-20-15 15,-2-7 31-15,-18-16 34 16,-21-1-23-16,-36-4 5 16,-25 3-39-16,-28 8-48 15,-10 10-26-15,-11 13-30 16,4 15-11-16,21 11-61 16,5 7-61-16,16 10-271 15</inkml:trace>
  <inkml:trace contextRef="#ctx0" brushRef="#br0" timeOffset="1452.1">4359 9538 883 0,'-7'3'399'0,"-10"2"-180"16,-5 6-68-16,-7 11-59 16,-3 9-26-16,-8 17-32 15,-5 2-8-15,3 3-12 16,8-2-3-16,18-7-56 16,8-8-68-16</inkml:trace>
  <inkml:trace contextRef="#ctx0" brushRef="#br0" timeOffset="1811.4">4847 9631 991 0,'3'-1'397'0,"16"0"-232"15,9 0-49-15,17 3-34 16,-1-1-16-16,7-1-40 16,0 1-9-16,-3 2-7 15,1 0-11-15,-10-2-163 16,-3-1-223-16</inkml:trace>
  <inkml:trace contextRef="#ctx0" brushRef="#br0" timeOffset="2014.22">4918 9745 512 0,'0'3'301'0,"10"1"9"0,9 1-60 16,15-2-36-16,11 2-22 31,5-5-61-31,-1 3-34 15,-1-3-45-15,-3 0-18 0,-7-1-78 0</inkml:trace>
  <inkml:trace contextRef="#ctx0" brushRef="#br0" timeOffset="2764.19">5857 9743 461 0,'31'3'184'0,"59"1"-101"0,26-2 32 32,60-2 46-32,30-4-6 15,44-3-35-15,15-1-41 0,22 6-61 0,-4 2-6 16,-6 6 3-16,-17 1 3 16,-30-1 6-16,-20-3 0 0,-48-2-2 15,-18-1 16-15,-45-1-94 16,-12-2-56-16</inkml:trace>
  <inkml:trace contextRef="#ctx0" brushRef="#br0" timeOffset="3404.55">6004 9175 701 0,'12'-6'299'0,"10"-6"-156"0,0 6-35 0,-6 6-44 31,-3 9-14-31,-6 12-27 0,-9 7-8 0,-2 10-6 16,-1 4-2-16,4 3-3 16,4-3-1-16,10-4 2 15,7-8 2-15,2-15 10 16,8-4 6-16,5-15 7 15,0-7 1-15,2-15-1 16,-7-6-1-16,-7-8-5 16,-2 2-1-16,-6 1-4 15,-5 3-1-15,-5 10 7 16,-1 6 3-16,-3 10 2 0,-1 1-6 16,-3 10-25-16,-5 3-9 15,3 13-12-15,11 9 3 16,-4 6 14-16,9 5 3 15,-9-1 4-15,1-1 6 16,8 0-113-16,-8-7-206 16</inkml:trace>
  <inkml:trace contextRef="#ctx0" brushRef="#br0" timeOffset="4107.68">6576 9435 460 0,'-8'10'213'15,"-6"4"-72"-15,1 15-78 16,-2-1-7-16,1-2-12 16,2-1-5-16,5-15-25 15,4 1-4-15,6-8 18 16,5-4 3-16,4-11 2 16,2-8-1-16,3-7-16 15,0-3-4-15,2-2-5 16,-4-2-3-16,0 8 18 15,-4 4 8-15,-5 10 4 16,-1 9-2-16,2 14-21 16,-1 3-11-16,3 16-5 0,-1 3 3 15,2 0 0-15,0 1 2 16,5-8 5-16,0-2 4 16,-4-9-59-16,-1 0-152 15</inkml:trace>
  <inkml:trace contextRef="#ctx0" brushRef="#br0" timeOffset="4248.1">6528 9539 723 0,'14'1'302'16,"8"0"-168"-16,9-1-92 15,6 0-7-15,4-3-18 16,1-1-64-16</inkml:trace>
  <inkml:trace contextRef="#ctx0" brushRef="#br0" timeOffset="4763.57">6658 9036 852 0,'7'-7'334'0,"8"-10"-203"16,3 1-46-16,11 4-34 15,1 5-8-15,5 11-31 16,-9 2-12-16,-11 7-1 16,-8 6 1-16,-21 3 8 15,-3 3 2-15,-6 1 1 16,4-8-4-16,10-8-8 16,12 0 1-16,19-8 6 15,6 0 1-15,12 2 3 16,6 0-2-16,1 4 17 15,-1 4-75-15</inkml:trace>
  <inkml:trace contextRef="#ctx0" brushRef="#br0" timeOffset="4951.28">7022 9377 1087 0,'15'0'395'0,"18"-1"-311"16,8-2-19-16,11 1-13 15,2 0-13-15,3 2 2 16,-3 6-88-16</inkml:trace>
  <inkml:trace contextRef="#ctx0" brushRef="#br0" timeOffset="5419.87">7601 9190 908 0,'0'2'346'0,"1"0"-250"0,2 5-28 15,-4-7-29-15,-1 8 0 16,-2 22 0-16,-10 40-8 16,8-27-9-16,3-4-6 15,10-10 28-15,5-1 2 16,16-17 12-16,5-3 9 15,7-10-29-15,1-8-4 0,-5-11-10 16,-4-3-1 0,-11-7-3-16,-2-4 0 0,-6 3-1 15,-2 2-2-15,-3 9-8 16,-5 5-8-16,-3 11-11 16,-11 5-2-16,4 9 0 15,-3 8 2-15,-3 8 7 16,13 8 0-16,-2 5 3 15,2 3 1-15,7-4 1 16,5 1 1-16,5-8-20 16,-1-4-69-16</inkml:trace>
  <inkml:trace contextRef="#ctx0" brushRef="#br0" timeOffset="5622.75">8001 9450 932 0,'-2'0'387'16,"-2"6"-209"-16,0 8-77 15,2 1-39-15,-1 8 0 16,4 6-14-16,2-5-14 16,5 3-17-16,0-5-1 15,-2-7-27-15,-2 0-63 16</inkml:trace>
  <inkml:trace contextRef="#ctx0" brushRef="#br0" timeOffset="5911.88">8000 9426 706 0,'9'-6'362'16,"10"-5"-87"-16,3 9-153 15,0 4-29-15,-1 3-32 16,-6 1-15-16,-13 6-21 15,1-1-5-15,-9 5-4 16,-1 3 0-16,4-8-6 16,-2 1-5-16,8-6-6 31,7 2-1-31,13 3-2 0,2 2 1 0,4 3 1 16,-6-2 0-16,-9 4 6 15,-13-6 18-15,-12 4 20 16,-11-3 4-16,-13-9 5 15,2 4-14-15,2-11-124 16,5-2-326-16</inkml:trace>
  <inkml:trace contextRef="#ctx0" brushRef="#br0" timeOffset="6271.28">8191 9092 760 0,'5'-6'366'0,"4"-7"-115"15,12 5-124-15,8 5-30 16,2 4-24-16,2 8-18 0,-6 6-29 16,-11 1-8-16,-14 1 1 15,-9 4 2-15,-12 3 1 16,-1 4-1-16,4-4 14 16,2-7 0-16,9-5 5 15,10-4 10-15,14-3-11 16,8-3-1-16,23-4-7 15,-4 1-13-15,7-1-3 16,-4 2-74-16</inkml:trace>
  <inkml:trace contextRef="#ctx0" brushRef="#br0" timeOffset="6806.95">6898 10026 507 0,'6'-10'311'15,"5"-7"23"-15,19 3-198 0,11 4-17 16,10 5-31-16,12 11-22 16,-11 5-32-16,-10 9-8 15,-22 12 3-15,-25-3 2 16,-27 11 3-16,-13 0-1 16,-8-5-10-16,6 1-6 15,14-13-7-15,15-7-7 16,19-8-7-16,9-3-1 15,22-4-1-15,6-1 3 16,11-3 3-16,8 0-1 0,6 3 11 16,-4 0-57-16</inkml:trace>
  <inkml:trace contextRef="#ctx0" brushRef="#br0" timeOffset="7377.76">7628 10217 473 0,'5'-4'303'0,"1"-5"9"16,7-2-89-16,-13-3-66 16,-2-2-24-16,-9-1-34 15,-5 0-14-15,-8 1-28 16,-7 7-11-16,-4 5-25 16,-1 4-14-16,6 8-17 15,4 3-6-15,6 4-5 16,11 3 2-16,5 2 2 15,4-2 3-15,6-2 6 16,5-3 4-16,15-5 4 16,3-6 5-16,8-5-43 15,-1-3-15-15,-6-4-3 0,-5 1-3 16,-18 3 47-16,3 1 13 16,-5 2 11-16,-5 3 4 15,8 0 0-15,-15 3 2 16,6 6-4-16,1 4-4 15,1 7-4-15,12 2-1 16,2 11 8-16,3 3 9 16,3 6 2-16,-4 2 32 15,-11-1 30-15,-7-3 17 16,-15-5 41-16,-11-3-17 16,-13-9-22-16,-6-2-21 0,-5-18-33 15,2-1-15-15,10-14-62 16,7-5-67-16,16-7-386 15</inkml:trace>
  <inkml:trace contextRef="#ctx0" brushRef="#br0" timeOffset="12315.83">9399 9735 383 0,'-2'3'247'15,"-3"4"-9"-15,14-1-58 16,10-1-24-16,23-2-31 16,14-1-23-16,26-3-54 15,4-2-22-15,-3 2-38 16,-5-1-123-16</inkml:trace>
  <inkml:trace contextRef="#ctx0" brushRef="#br0" timeOffset="12612.39">10052 9739 828 0,'9'0'343'0,"23"4"-186"15,7-3-54-15,20-1-8 16,10 1-19-16,8-1-27 16,-2-1-9-16,1 0-25 15,-5 1 0-15,-16 0-20 16,-10 0-83-16</inkml:trace>
  <inkml:trace contextRef="#ctx0" brushRef="#br0" timeOffset="12846.94">10291 9407 776 0,'2'-11'375'0,"-1"-16"-132"0,5 5-55 16,1 6-77-16,-7 4-23 15,5 8-60-15,-4 9-24 16,1 18-28-16,3 11-8 16,-3 22 17-16,0 11 5 15,-1 9-152-15</inkml:trace>
  <inkml:trace contextRef="#ctx0" brushRef="#br0" timeOffset="13221.63">10192 9962 1050 0,'3'-9'397'0,"14"-7"-285"16,1-1-36-16,15 8-32 15,8 8-9-15,6 13-28 16,2 5-2-16,-18 7-5 16,-7 4 7-16,-28 3 10 15,-11 3 2-15,-21 0 6 16,-6-4-6-16,-6-8-3 15,10-5-1-15,11-7-1 0,7-1-4 16,17-5-14-16,-1-4-3 16,13-2-6-16,11 2 1 15,7 0 8-15,9 0 1 16,6 1 1-16,1 1 2 16,0 3 10-16,-6-3-50 15</inkml:trace>
  <inkml:trace contextRef="#ctx0" brushRef="#br0" timeOffset="13799.87">11079 9705 507 0,'10'-1'277'0,"6"0"-37"16,1-2-32-16,-8 0-42 0,-3-3-23 15,-6-3-47-15,-2-2-21 16,-11 0-32-16,-3-2-10 16,-13 3-19-16,-5 3-8 15,-9 6-11-15,1 4-7 16,5 9-3-16,7 0 0 16,12 7 0-16,8-1 1 15,7-2 4-15,8 1 3 0,11-5 6 16,6-4 1-1,10-8 3-15,1-1 0 0,1-6-2 16,-2 2-1-16,-3 3-3 16,-2 5-4-16,-8 6-5 15,0 6 11-15,-4 10 8 16,-1 4 8-16,-2 8 10 16,0 0-9-16,-9-7 10 15,0 2 1-15,-17-10 21 16,-4 1 10-16,-11-7 2 15,-8-4-2-15,-3-9-16 16,0-4-10-16,9-9-32 16,4-2-53-16,16-4-338 15</inkml:trace>
  <inkml:trace contextRef="#ctx0" brushRef="#br0" timeOffset="14299.5">11494 9258 606 0,'0'-5'362'0,"4"0"-58"0,1 5-126 16,1 20-69-16,1 9-24 16,-6 24 17-16,-1 6-7 15,-6 11-38-15,-2-2-12 16,-1-10-25-16,9-7-6 15,15-11 0-15,3-6-1 16,14-13-1-16,-1-6-10 16,8-13-81-16,2-3-96 15</inkml:trace>
  <inkml:trace contextRef="#ctx0" brushRef="#br0" timeOffset="14455.74">11402 9549 754 0,'7'0'399'0,"16"5"-72"15,11-1-151-15,22 2-64 16,8 2-39-16,0-7-37 16,-3-1-54-16</inkml:trace>
  <inkml:trace contextRef="#ctx0" brushRef="#br0" timeOffset="15137.58">11704 9938 680 0,'1'9'308'0,"1"14"-143"16,-1 5-16-16,6 3-54 16,-4 0-20-16,-1-7-36 15,4-3-9-15,-1-7-9 16,-4-7 1-16,2-6-8 15,-3-5-21-15,-1 3-15 16,0-3-6-16,-2-17 5 16,-8-32 18-16,9 26 9 0,2-2 0 15,0 2-4-15,9 4 0 16,4 10-1-16,6 7 1 16,8 11 0-16,-7-2-1 15,0 10 3-15,-6-3 2 16,-8 4 8-16,-5 2 3 15,-8-3 4-15,-4 0-1 16,4-9-5-16,2 1-7 16,7-2-7-16,6 2-3 15,11 2-3-15,4 1 1 16,5 4 1-16,-3 4-1 0,-11-1 25 16,-12 1 13-16,-15 0 12 15,-11-1 5-15,-13-4-15 16,0-4-7-16,5-7-94 15,6-4-90-15</inkml:trace>
  <inkml:trace contextRef="#ctx0" brushRef="#br0" timeOffset="15504.01">11957 10053 868 0,'4'-3'414'0,"7"-3"-143"15,15 3-153-15,8 2-39 16,6 2-37-16,-3 2-14 16,-11-1-13-16,-5-2 1 15,-14-2 7-15,-2-3-20 16,-8 1-47-16,-2-3-26 15,-3-5-31-15,2 1 14 0,2-3 39 16,3 2 17-16,3 11 10 16,2 1 9-16,4 8 24 15,-1 5 18-15,1 1 56 16,-1 3 15-16,-7 4 4 16,-4-3-6-16,1 2-36 15,-7-5-16-15,0-9-47 16,5-1-65-16</inkml:trace>
  <inkml:trace contextRef="#ctx0" brushRef="#br0" timeOffset="15800.71">12464 10021 768 0,'-2'-4'374'15,"-12"-11"-128"-15,-2 5-40 16,-10 4-81-16,-5 3-32 16,0 6-57-16,3 8-16 0,5 4-12 15,4 3 3-15,12 10 11 16,3-4 1-16,12 4 8 15,12-4 0-15,8-8-2 16,6-3 2-16,6-11 0 16,-1-2-2-16,0-8-62 15,-2-3-71-15</inkml:trace>
  <inkml:trace contextRef="#ctx0" brushRef="#br0" timeOffset="16394.45">11838 9104 717 0,'3'-7'318'15,"10"-4"-145"-15,4 2-40 16,10 0-46-16,2 9-16 15,3 6-35-15,-3 2-10 16,-11 7 22-16,-11 1 12 0,-18 7 18 16,-12 3-1-16,-10 3-34 15,3-2-13-15,12-6-21 16,11-4 3-16,12-5 3 16,11-2 2-16,14-5 7 31,7-2-6-31,11 0-7 0,-1-3-1 15,-2 0-23-15,-10-3-56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9:2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13201 9605 472 0,'15'1'237'16,"10"0"-76"-16,32 0-30 16,16-1-5-16,23-1-19 15,7-3-26-15,3 3-27 16,-4 0-17-16,-15 1-18 15,-9 1-2-15,-31-1-107 16,-11 0-105-16</inkml:trace>
  <inkml:trace contextRef="#ctx0" brushRef="#br0" timeOffset="234.56">13325 9713 536 0,'9'0'251'15,"18"0"-79"-15,13 0-59 16,27 0 13-16,10-2-18 16,14-2-26-16,3 2-16 15,-4-5-29-15,-5 2-10 16,-16-4-51-16,-9 1-71 0,-23 3-260 15</inkml:trace>
  <inkml:trace contextRef="#ctx0" brushRef="#br0" timeOffset="515.76">13875 9428 658 0,'9'1'288'0,"20"9"-127"31,9 3-48-31,9 10 4 16,4 6-4-16,-9 2-20 15,-7-2-25-15,-13-7-44 0,-9-5-8 0,-11-4-4 16,-1-3 1-16,-9-3-2 0,-3 0-4 15,-6 1-3-15,-9 2-4 16,-6 1-2-16,-7-1 2 16,-4-1-34-16,3 1-58 15</inkml:trace>
  <inkml:trace contextRef="#ctx0" brushRef="#br0" timeOffset="921.9">13460 9450 521 0,'-11'7'291'16,"-13"2"-31"-16,-14 10-151 0,-8 1-12 15,-2 7-41-15,4-3-17 16,13 0-32-16,14 3-7 15,16 2 17-15,6-1 23 16,22 6 32-16,5-3 7 16,18-4-16-16,3-3-17 15,4-7-38-15,0-3-98 16</inkml:trace>
  <inkml:trace contextRef="#ctx0" brushRef="#br0" timeOffset="1884.34">1840 11207 583 0,'1'2'234'0,"16"2"-119"0,16-1-17 15,28 1 2-15,21-3-10 16,19 0-41-16,12 0-19 15,11 3-14-15,-7 3-1 16,-7 1 2-16,-16 1 2 0,-23-1-67 16,-16-6-107-16</inkml:trace>
  <inkml:trace contextRef="#ctx0" brushRef="#br0" timeOffset="2118.36">2017 11317 362 0,'-10'3'214'15,"-6"3"-9"-15,5 0-42 16,14 2-42-16,10-1-13 0,19 1-42 16,13-3-9-16,20-2-13 15,11-2-6-15,17 0-2 16,4-1-2-16,-7 1-8 15,-2 0-6-15,-19 0-49 16,-12 3-73-16</inkml:trace>
  <inkml:trace contextRef="#ctx0" brushRef="#br0" timeOffset="2430.95">2585 11095 801 0,'13'1'274'0,"17"4"-239"0,14 4-36 16,9 8 9-16,1 1 4 15,-1 6-1-15,-6 1-2 16,-10 0 2-16,-8-1 1 15,-14-8 0-15,-6-1 0 16,-8-2 20-16,-9-2 15 16,-15 4 26-16,-9 1 9 15,-14 4-15-15,-2 2-17 16,5-2-17-16,4-1-106 0</inkml:trace>
  <inkml:trace contextRef="#ctx0" brushRef="#br0" timeOffset="2805.7">2034 11091 614 0,'0'-3'330'0,"-3"3"-78"16,-16 7-147-16,-10 6-16 15,-25 9-37-15,3 2-8 16,-3 5-8-16,10 0-25 16,27-2-19-16,6-1-4 15,26-2-1-15,10 1 5 16,26 4 14-16,12 1 5 0,4 0 4 16,2 0-1-1,-11-1-54-15</inkml:trace>
  <inkml:trace contextRef="#ctx0" brushRef="#br0" timeOffset="8380.34">3723 11138 276 0,'-1'-9'190'16,"-2"-10"3"-16,8 1-50 15,3-4-7-15,3-1-11 16,8 4-10-16,8 2-30 16,4 10-8-16,5 15-29 15,-4 8-7-15,-13 24 1 16,-6 6-2-16,-9 11-2 16,-6 6-4-16,-3-6-11 15,3-4-7-15,8-17 2 16,8-12 3-1,13-20 10-15,-1-10 3 0,4-19-3 16,4-9-3-16,-2-12-8 16,-1-2-3-16,-2-3-3 15,-9 0-2-15,-5 8-2 16,-4 2-2-16,-7 11-3 16,-1 8 1-16,-4 14-4 15,-3 9-5-15,-2 20 5 16,1 4-1-16,0 13 2 15,3 3 5-15,3 1-3 16,3 3 1-16,3-3-20 16,4-3-72-16</inkml:trace>
  <inkml:trace contextRef="#ctx0" brushRef="#br0" timeOffset="8723.75">4404 11313 530 0,'-1'7'292'16,"-1"8"-31"-16,-4 6-54 15,0 6-57-15,-2 0-28 16,1-2-62-16,-1-4-17 16,5-11-24-16,0-2 1 15,3-6 13-15,2-6 0 0,1-7-6 16,4-4-5-16,3-12-19 15,2-3-1-15,2-7 1 16,-3 3 0-16,-1 5 0 16,-1 6 1-16,-4 11-4 15,0 4-14-15,-3 11 8 16,-2 6 1-16,5 13 4 16,0 5 16-16,5 10-9 15,6 5-1-15,-4-2 1 16,5-4 2-16,-4-10-17 15,-1-3-43-15,-1-12-203 16</inkml:trace>
  <inkml:trace contextRef="#ctx0" brushRef="#br0" timeOffset="8864.7">4365 11409 795 0,'10'0'287'0,"18"-1"-228"0,2 1-45 16,5 0-102-16</inkml:trace>
  <inkml:trace contextRef="#ctx0" brushRef="#br0" timeOffset="9473.58">4484 10877 579 0,'-1'-8'314'0,"0"-8"-58"0,6 3-155 15,5-2-30-15,8 5-45 16,2 3-13-16,7 9-15 15,4 11-4-15,2 10 0 16,-2 6 2-16,-17 8 4 16,-13 2 4-16,-19 1 3 15,-3 2 2-15,-2-12 4 16,4-7 2-16,13-11 10 16,6-10 6-16,13-4 0 15,8-5-3-15,10-4-15 16,2 2-10-16,6 6-5 15,-2 3-29-15</inkml:trace>
  <inkml:trace contextRef="#ctx0" brushRef="#br0" timeOffset="10843.47">4902 11239 780 0,'10'3'322'0,"10"0"-157"16,20 2-79-16,4-4 3 15,29 0-21-15,4-1-23 16,7 0-24-16,-4 0-45 0</inkml:trace>
  <inkml:trace contextRef="#ctx0" brushRef="#br0" timeOffset="11320.25">5844 11071 731 0,'-15'0'394'16,"-12"-7"-102"-16,-2 13-157 16,0 3-49-16,5 7-64 15,3 6-15-15,13 10-16 16,6 8-6-16,15 6 4 16,12 2 6-16,16-3 8 15,9-7 9-15,7-16 11 16,0-12 5-16,-3-15 6 15,-1-15 17-15,-11-13 48 16,-4-7 15-16,-19-10 27 16,-12-1-13-16,-22-2-42 15,-13 5-21-15,-16 9-39 16,-10 8-16-16,4 18-27 0,2 7-7 16,4 9-70-16,4 11-56 15</inkml:trace>
  <inkml:trace contextRef="#ctx0" brushRef="#br0" timeOffset="11570.25">6010 11083 974 0,'-2'0'428'0,"-5"0"-230"15,0 5-44-15,-7 11-54 16,-3 4-21-16,-6 12-20 16,-7 6-17-16,-5 6-24 15,1 2 14-15,7-1-189 16</inkml:trace>
  <inkml:trace contextRef="#ctx0" brushRef="#br0" timeOffset="12396.76">3982 11692 459 0,'-32'2'182'0,"-23"0"-112"15,27 0-33-15,20 5 9 0,44-1 4 32,24 1-2-32,56-3 27 15,27-2 9-15,52-5 23 16,27 1 4-16,37-2-2 15,8 0-14-15,7 3-37 16,-8 0-16-16,-33-2-20 16,-21 3-6-16,-52 3-80 15,-26-1-191-15</inkml:trace>
  <inkml:trace contextRef="#ctx0" brushRef="#br0" timeOffset="12928.14">4702 12018 624 0,'1'-12'272'0,"8"-12"-100"16,23-3-102-16,11 5 3 15,15 6 20-15,-2 9 2 16,-3 21-33-16,-8 8-6 16,-21 7 8-16,-9 3 9 15,-28 2-3-15,-9 0-10 16,-21 3-23-16,-10-6-7 15,7-8-5-15,4-2-2 16,22-14-19-16,13-4-8 0,17-3-12 16,12-4-2-16,18 1 7 15,8 2 5-15,2-2 3 16,8 2 2-16,-4 1-25 16,0 0-59-16</inkml:trace>
  <inkml:trace contextRef="#ctx0" brushRef="#br0" timeOffset="13490.25">5428 12165 345 0,'8'-2'250'15,"4"-6"41"-15,-1-2-53 16,-7-2-66-16,-3-3-21 16,5 1-46-16,-6-1-19 15,-3 3-26-15,-9-1-9 0,-12 1-17 16,-5 2-7-16,-13 7-19 15,4 2-9-15,-4 2-12 16,11 16-4-16,14-5-4 16,10 3 3-16,15 4 6 15,8-8 4-15,13 3 8 16,3-4 1-16,0-8-21 16,1-2-19-16,-8-4-14 15,-4 2 1-15,-2 2 22 16,-11-1 17-16,-4 2 26 15,3 8 16-15,-7 4 17 16,4 9 10-16,9 11-9 16,-4 3 4-16,1 13-11 15,-4 6 20-15,-16-2 28 16,4 5-6-16,-13-14 26 16,2-5-17-16,-10-14-16 15,-11-15-6-15,-2-7-20 16,-3-11-7-16,10-7-41 15,11-2-45-15,14-8-127 0,9-3-98 16</inkml:trace>
  <inkml:trace contextRef="#ctx0" brushRef="#br0" timeOffset="13982.17">6753 11587 672 0,'8'0'314'0,"17"2"-106"16,9 0-72-16,11-2-37 15,4 3-20-15,0-4-39 16,-3 1-12-16,-11 1-16 15,0-1-21-15,-13 4-190 0</inkml:trace>
  <inkml:trace contextRef="#ctx0" brushRef="#br0" timeOffset="14201.17">6866 11706 550 0,'12'1'278'0,"22"6"-79"15,7-3-25-15,-2-5-50 16,9 1-19-16,-10 0-41 16,-4-3-17-16,-7 3-82 15,-9 1-175-15</inkml:trace>
  <inkml:trace contextRef="#ctx0" brushRef="#br0" timeOffset="14880.3">7787 11548 506 0,'1'-5'324'0,"-1"-19"3"16,6 0-119-16,3-11-74 16,-1-5-18-16,5-1-17 15,-4-2-10-15,-3 7-10 16,2 2-7-16,-8 8-6 16,0 2-4-16,2 10-26 15,0 8-17-15,-2 6-46 16,-3 5-14-16,3 17-8 15,0 10 5-15,8 20 29 16,12 8 9-16,-2 6-21 16,-3-10-57-16,-2-11-206 15</inkml:trace>
  <inkml:trace contextRef="#ctx0" brushRef="#br0" timeOffset="15083.72">7584 11638 798 0,'2'-4'335'16,"4"1"-170"-16,22 0-32 0,26 1-57 15,14 2-6-15,26-3-37 16,-7 2-17-16,-1 1-10 16,0 5-1-16,-9-5-38 15,1 3-83-15</inkml:trace>
  <inkml:trace contextRef="#ctx0" brushRef="#br0" timeOffset="15443.04">7809 11803 833 0,'5'-6'320'0,"12"-9"-220"0,3 1-8 16,24 10-37-16,0 0 3 15,10 11-18-15,-2 7-12 16,-21 8-3-16,-7 6 7 16,-34 7 6-16,-17 2 2 15,-19 1-5-15,-9-2-8 16,5-13-7-16,9-3 0 15,16-16-5-15,5-2-10 16,13-8-17-16,12-3-7 16,11 1-10-16,8-3 5 0,19 11 10 15,1 0 5-15,5 9 11 16,2 5 5-16,-6-3 1 16,-3 2 1-16,-5-3-7 15,-6-5-84-15</inkml:trace>
  <inkml:trace contextRef="#ctx0" brushRef="#br0" timeOffset="16052.16">8701 11585 499 0,'2'-4'279'0,"2"-7"-39"16,-3 1-78-16,-1-3-64 16,-4-1-17-16,-8-5-29 15,-7-2-15-15,-9 2-27 16,-1 1-9-16,-5 17-10 16,3 3-5-16,5 6-4 15,1 8 1-15,9 3-2 16,5-2 3-16,11 2 8 15,3-2 6-15,10-8 11 16,5 4 5-16,10-7 3 16,-1-6-2-16,4-3-3 15,-1-4-2-15,-5 5-9 16,3 4 7-16,-8 10 9 16,1 6 4-16,-2 7 12 15,-2 0-8-15,-1 8-10 16,-2 1-4-16,-8 5 40 15,-3-1 5-15,-10-3 35 0,-9 0 8 16,-13-7-36 0,-9-6 0-16,-7-9-24 0,-2-11-4 15,8-6-7-15,2-7-3 16,15-10-62-16,7-4-56 16,17-9-271-16</inkml:trace>
  <inkml:trace contextRef="#ctx0" brushRef="#br0" timeOffset="16364.48">9012 11126 851 0,'0'-4'414'0,"0"-6"-181"16,5 10-89-16,-4 7-81 16,4 11-5-16,-6 17 19 15,-4 5-8-15,0 18-27 16,-2 6-16-16,7 2-17 16,3-1 0-16,9-16 0 15,7-8 1-15,14-10 5 16,3-10 2-16,3-7 5 0,-3-6-22 15,-8-9-108-15,-4-3-88 16</inkml:trace>
  <inkml:trace contextRef="#ctx0" brushRef="#br0" timeOffset="16520.57">8899 11378 963 0,'18'3'397'0,"24"4"-244"16,9 1-28-16,19-2-50 16,-1 0-25-16,3-1 10 15,-9-3-91-15</inkml:trace>
  <inkml:trace contextRef="#ctx0" brushRef="#br0" timeOffset="17121.78">9399 11623 688 0,'-2'-1'325'0,"1"5"-111"16,4 6-101-16,2 16-78 16,0 7 12-16,-2 2-3 15,-3 5-8-15,-2-6-9 16,0-3-4-16,1-10-40 15,-3-12-48-15,0-14-284 16</inkml:trace>
  <inkml:trace contextRef="#ctx0" brushRef="#br0" timeOffset="17403.16">9373 11660 471 0,'15'-11'293'16,"11"-14"-33"-16,6 17-92 15,-1 5-34-15,-2 6-63 16,1 10-28-16,-11 2-18 15,-5 3-3-15,-15 5 3 0,-14-1 1 16,-6-1-3-16,-2-5-1 16,8-8 0-16,6-5-4 15,10-5-19-15,6-2-4 16,12 3-12-16,6 1 0 16,11 2 10-16,0 6 0 15,-4 5 1-15,-7 3 7 16,-23 5 19-16,-7 1 8 15,-25-1 11-15,-11-1-4 16,-4-7-6-16,0-6-6 0,12-7-68 16,10-5-63-16,17-2-329 15</inkml:trace>
  <inkml:trace contextRef="#ctx0" brushRef="#br0" timeOffset="17793.59">9767 11740 804 0,'0'0'328'0,"9"-1"-200"16,9 1-20-16,7 0-63 0,11 0-3 15,7 0-22-15,2 0-8 16,-6 0-1-16,-7 0 1 16,-6-5 4-16,-7 0 3 15,-13-3-2-15,1-3-5 16,-15-1-6-16,0-1-3 16,-2 1-1-16,2 3 1 15,6 1-8-15,1 4-7 16,4 3-8-16,4 3 14 0,-7-2 10 15,0 0 10-15,14 15 29 16,29 31-5-16,-40-28 14 16,-3-2 3-16,-8-4-12 15,-5-1-4-15,0-7-90 16,0-4-114-16</inkml:trace>
  <inkml:trace contextRef="#ctx0" brushRef="#br0" timeOffset="18090.8">10467 11711 599 0,'0'-2'288'0,"-2"-3"-82"0,-6-2-27 15,-11 1-49-15,-8-1-10 16,-7 7-53-16,2 4-17 16,6 11-21-16,2 3-11 15,7 6 30-15,4 6 2 16,15 6 7-16,2 1 6 16,16-5-25-16,10-4 0 15,7-12-2-15,7-7-3 16,-1-12-9-16,-6-9-55 0</inkml:trace>
  <inkml:trace contextRef="#ctx0" brushRef="#br0" timeOffset="18637.23">9276 10904 603 0,'8'-5'302'16,"0"-2"-90"-16,7 2-94 15,8 7-18-15,2 8-32 16,5 4-19-16,-7 8-30 16,-7 0-4-16,-17 2 2 15,-11 1 4-15,-7 0 9 16,-6-8-2-16,8-7-6 16,6 0-6-16,8-5 0 15,3 2 12-15,8 4 36 16,3-1 11-16,8-2 6 15,10 2-13-15,10-5-34 16,5 0-9-16,7-3-6 16,1-2-42-16</inkml:trace>
  <inkml:trace contextRef="#ctx0" brushRef="#br0" timeOffset="30994.2">11015 11352 528 0,'31'4'266'16,"19"-2"-114"-16,28-2-58 16,12-2-26-16,16-4-47 15,5 0-8-15,-6 3-5 16,-9 2 1-16,-24 2-16 15,-20 3-35-15,-27 6-117 16,-13-2-105-16</inkml:trace>
  <inkml:trace contextRef="#ctx0" brushRef="#br0" timeOffset="31197.28">11185 11465 369 0,'2'3'199'0,"10"-1"-30"16,8-1-33-16,25-1 8 15,11 0-44-15,18 0-47 16,10 2-16-16,3 2-16 16,-7-2-4-16,-14 0-3 15,-6 1-11-15</inkml:trace>
  <inkml:trace contextRef="#ctx0" brushRef="#br0" timeOffset="31431.6">11795 11274 556 0,'27'7'226'0,"22"9"-119"0,-4 6-5 16,-24 4-14-16,-12 2 2 15,-18 0-25-15,-10 1-16 16,-14-4-8-16,0-3-93 16</inkml:trace>
  <inkml:trace contextRef="#ctx0" brushRef="#br0" timeOffset="31790.89">11238 11208 642 0,'-11'0'320'0,"-26"2"-77"0,-6 8-48 16,-4 9-65-16,-4 10-24 15,18 11-55-15,10 2-13 16,19 8 15-16,22-4 7 16,27-8 8-16,9-4-7 15,16-18-19-15,-1-3-24 16</inkml:trace>
  <inkml:trace contextRef="#ctx0" brushRef="#br0" timeOffset="32915.61">12648 11046 368 0,'6'-11'190'16,"10"-11"-42"-16,6-6-9 0,4 1 1 16,4 4-11-16,0 11-36 15,-2 9-29-15,-6 12-38 16,-3 12-3-16,-8 12 5 15,-6 7 3-15,-5 5-6 16,-4-1-5-16,4-5-6 16,3-7 0-16,11-13 9 15,3-6 7-15,11-13 15 16,2-10 2-16,-1-13-5 16,1-5-5-16,-6-5-10 15,-5-3-3-15,-6-5-5 16,-4 2-4-16,-6 5-7 15,0 6-4-15,-6 20-27 16,-2 8-8-16,-5 28-2 16,-1 5 1-16,4 12 23 15,5 2 8-15,9-1 6 16,4-1-33-16</inkml:trace>
  <inkml:trace contextRef="#ctx0" brushRef="#br0" timeOffset="33243.71">13246 11205 579 0,'-6'9'273'0,"-4"13"-97"16,-5 2-45-16,8 0-47 16,0-2-13-16,2-5-30 15,5-4-10-15,2-12 2 16,-2-3 0-16,6-15 1 15,2-5-1-15,3-7-18 16,2-6-2-16,0 2-5 16,0 2-2-16,-3 4-4 15,1 9-1-15,-6 7-13 16,1 8-5-16,0 9 4 16,-2 2 1-16,5 13 13 15,2 2 5-15,4 7-4 16,5 3 1-16,-1-2 1 15,-1-2 2-15,-3-7 4 16,-5-5-29-16,-3-6-282 16</inkml:trace>
  <inkml:trace contextRef="#ctx0" brushRef="#br0" timeOffset="33384.25">13244 11231 704 0,'7'1'251'16,"15"2"-219"-16,12 1-10 16,4-1 12-16,3-1-256 0</inkml:trace>
  <inkml:trace contextRef="#ctx0" brushRef="#br0" timeOffset="33745.11">13302 10750 809 0,'5'-6'318'0,"12"-6"-189"15,10 4-26-15,7 5-39 16,8 5-8-16,-3 9-43 16,-7 3-13-16,-17 9 0 15,-15 3 2-15,-21 6 7 16,-6 4 4-16,-1-5-3 16,7-2-5-16,18-10 12 15,4-8 7-15,21-5 11 16,10-2 4-16,17-5-13 15,7-2-7-15,-1 3-31 16,-3 2-91-16</inkml:trace>
  <inkml:trace contextRef="#ctx0" brushRef="#br0" timeOffset="34494.82">12718 11377 267 0,'-5'0'166'15,"5"2"65"-15,5 0-42 16,-2-2-25-16,28 1 7 16,106 4-52-16,-27-4-19 0,13-1-6 15,5 0-6-15,1 0-21 16,-8-2-11-16,-24-3-38 15,-11-1-47-15,-37 3-159 16</inkml:trace>
  <inkml:trace contextRef="#ctx0" brushRef="#br0" timeOffset="36020.83">14075 11258 914 0,'10'-1'366'15,"16"-2"-254"-15,12 0-33 16,14-2-46-16,5 2-17 0,1 2-8 16,-5 1-1-16,-15 1-76 15,-8 1-97-15</inkml:trace>
  <inkml:trace contextRef="#ctx0" brushRef="#br0" timeOffset="36246.95">14130 11390 524 0,'9'1'300'0,"18"4"-6"15,6-1-58-15,12-3-46 16,7-1-33-16,2-1-80 15,-1-2-14-15,-14 3-17 16,-6-1-66-16</inkml:trace>
  <inkml:trace contextRef="#ctx0" brushRef="#br0" timeOffset="43605.68">13330 11765 256 0,'0'1'237'16,"0"-1"31"-16,-3-2-68 15,3 1-32-15,-1 0-83 16,0-2-36-16,-3-13-19 16,-19-32-4-16,3 29-10 15,-3 4-6-15,1 6-10 16,-3 3-2-16,0 11-7 16,5 4-3-16,2 6 5 15,7 5 0-15,9 2 2 16,2 2 2-16,8-5 0 15,3-2 3-15,14-9 5 0,1-8 4 16,8-6 1-16,0-6 0 16,-8-3-1-16,-1 0-1 15,-12 2 0-15,-1 1 2 16,-10 5-1-16,-4 6 1 16,-6 7-1-16,-3 5-4 15,1 8-5-15,6 4 0 16,5 9-7-16,4 6-1 15,13 16-1-15,1 3-2 0,0 3 30 16,-5-3 5-16,-13-7 69 16,-8-4 25-16,-15-7 8 15,-5-7 6-15,-4-11-47 16,-4-8-15-16,5-19-20 16,0-9-5-16,8-14-18 15,10-3-9-15,5 1-21 16,7 3-11-16,6 12-47 15,4 1-57-15,9 11-192 16</inkml:trace>
  <inkml:trace contextRef="#ctx0" brushRef="#br0" timeOffset="48557.75">15127 11296 329 0,'-1'-6'209'0,"1"-7"1"16,-3 0-17-16,-11-5-43 15,-5 1-22-15,-13-4-45 16,-6 4-22-16,1 7-33 16,-1 5-15-16,3 11-19 15,5 5-6-15,6 11-6 16,6 2-3-16,10 6 2 16,7 0 3-16,10-2 11 15,8-3 7-15,14-11 10 16,5-6 3-16,4-12 2 15,2-6-1-15,-6-6-1 16,-11-2 1-16,-3-1 1 0,-8 1 0 16,-14 3 19-16,3 6 1 15,-12 6-7-15,1 5-1 16,1 10-22-16,-1 6-5 16,7 11 0-16,-1 8 1 15,7 13 20-15,7 2 3 16,-1 2 8-16,2-2 6 15,-13-9 6-15,-6-3 14 16,-14-7 15-16,-10-3-1 16,-11-11-15-16,-7-7-10 15,-5-15-15-15,6-10-40 0,12-13-106 16,9-4-70-16,16-1-230 16</inkml:trace>
  <inkml:trace contextRef="#ctx0" brushRef="#br0" timeOffset="48948.41">15405 10865 894 0,'0'4'358'16,"1"10"-208"-16,1 7-43 15,3 17-42-15,0 2 1 0,-1 7-24 16,-1 3-18-16,-1 1-10 16,0 1-3-16,6-5-3 15,5-1-1-15,9-11-1 16,6-4 1-16,1-6 2 16,6-4 17-16,-6-8-133 15,-4-7-146-15</inkml:trace>
  <inkml:trace contextRef="#ctx0" brushRef="#br0" timeOffset="49135.58">15277 11087 998 0,'9'5'439'16,"7"-3"-213"-16,22 4-131 15,14-3-6-15,16-2-50 0,3 5-16 16,-5-4-97-16,-1 5-194 16</inkml:trace>
  <inkml:trace contextRef="#ctx0" brushRef="#br0" timeOffset="49651.11">15646 10722 888 0,'-1'-5'382'0,"0"-5"-202"0,-2-2-48 16,9 2-61-16,6 1-23 16,11 0-37-16,7 8-10 15,5 7-5-15,-1 6-5 16,-12 4 4-16,-11 2 6 16,-18 10 11-16,-11 1 4 15,-13 8 1-15,-2-1-4 16,9-7-9-16,10-2-2 15,17-12 5-15,12-6 5 0,22-7 6 16,3-2 0-16,21-7-7 16,2 4-23-16,-7 2-275 15</inkml:trace>
  <inkml:trace contextRef="#ctx0" brushRef="#br0" timeOffset="50010.65">15798 11386 844 0,'-3'16'345'0,"-5"9"-144"0,5 12-77 15,3 3-7-15,6 2-21 16,1-4-67-16,1-7-12 15,0-5-1-15,-2-13-51 16,-2-3-43-16,-4-13-181 16,-3-8-107-16</inkml:trace>
  <inkml:trace contextRef="#ctx0" brushRef="#br0" timeOffset="50275.97">15793 11378 372 0,'15'-8'240'16,"13"-6"-15"-16,2 13-96 15,4 4-24-15,-4 13-37 16,-5 6 5-16,-15 5 27 16,-11-4 0-16,-17 0-3 15,-5 0-19-15,-2-12-42 16,6 5-12-16,14-7-19 16,5-8-4-16,14 2-2 15,6-4-2-15,8 0 2 16,1 5-1-16,-3 5-2 0,-4 3-2 15,-17 4 13-15,-7 0 14 16,-20 1 16-16,-13-5 5 16,-9 1-6-16,-3-1-11 15,7-8-73-15,10-2-155 16</inkml:trace>
  <inkml:trace contextRef="#ctx0" brushRef="#br0" timeOffset="50613.51">16126 11522 826 0,'16'0'376'16,"15"0"-182"-16,11 2-83 16,3-2-13-16,5 1-55 15,-4 2-20-15,-10-2-1 16,-9 0-42-16,-15-1-81 15,-11-2-61-15,-11-2-163 16,-6-2-53-16</inkml:trace>
  <inkml:trace contextRef="#ctx0" brushRef="#br0" timeOffset="50753.84">16353 11446 261 0,'9'-3'227'0,"13"3"55"16,3 3-32-16,0 8-51 15,-3 9-24-15,-8 1-19 0,-9 4-2 16,-12 1-30-16,-7-6-28 15,-2 0-48-15,1-8-16 16,6-5-136-16,5-4-354 16</inkml:trace>
  <inkml:trace contextRef="#ctx0" brushRef="#br0" timeOffset="51035.01">16825 11445 608 0,'-5'-7'382'16,"-7"-7"-15"-16,-11 6-179 16,-1 10-45-1,12-1-70-15,1 0-30 0,-35 21-31 16,1 9-2-16,13 11 1 15,26-8 3-15,15-1 12 16,10-3 5-16,19-5 12 16,12-5 7-16,2-12-8 15,-1-6-5-15,-9-9-17 16,-6-6-84-16</inkml:trace>
  <inkml:trace contextRef="#ctx0" brushRef="#br0" timeOffset="51613.28">17629 11223 533 0,'-1'-1'270'15,"4"0"-59"-15,14 0-27 0,20-3-42 16,14 0-21-16,22 1-51 16,5 1-33-16,10 4-29 15,0 3-4-15,-8-2 1 16,-6 3 2-16,-18-1-44 15,-15-1-51-15,-23 3-216 16</inkml:trace>
  <inkml:trace contextRef="#ctx0" brushRef="#br0" timeOffset="51816.44">17714 11335 505 0,'17'0'294'16,"16"0"-12"-16,20 0-164 0,6 0-19 15,19 0-34-15,-1-2-21 16,9-1-16-16,-1 0 6 16,-15-7-126-16,-3 0-109 15</inkml:trace>
  <inkml:trace contextRef="#ctx0" brushRef="#br0" timeOffset="51988.5">18338 11157 636 0,'19'12'297'0,"21"16"-112"16,-8 3-12-16,-12-2-27 15,-8 2-20-15,-13-4-43 16,-4-2-20-16,-13-6-16 15,-6 0-46-15,-15-11-208 16</inkml:trace>
  <inkml:trace contextRef="#ctx0" brushRef="#br0" timeOffset="52261.38">17663 11126 778 0,'-25'13'362'15,"-13"9"-146"-15,13 15-49 16,4-6 1-16,17 14-27 15,7 0-26-15,15 1-50 16,14 0-16-16,24-12-24 16,3-10-18-16</inkml:trace>
  <inkml:trace contextRef="#ctx0" brushRef="#br0" timeOffset="53184.56">1718 13143 949 0,'21'1'337'0,"37"0"-271"16,22 2-8-16,29-4 2 15,10 1-17-15,13 3-31 16,-6-2-2-16,-16 8-21 16,-14-2-83-16</inkml:trace>
  <inkml:trace contextRef="#ctx0" brushRef="#br0" timeOffset="53403.58">1836 13249 560 0,'-6'0'259'0,"-2"1"-95"16,29 0-44-16,20-1-1 15,33-2-18-15,12-1-20 16,10 0-36-16,7 3-1 16,-4 0-9-16,-9 2 0 15,-8-1-119-15,-26-2-231 16</inkml:trace>
  <inkml:trace contextRef="#ctx0" brushRef="#br0" timeOffset="53575.36">2546 13090 862 0,'11'5'309'0,"18"14"-236"15,1 3 2-15,-4 8 19 16,-6 4-8-16,-13 6-27 16,-7 1-12-16,-12-2-91 15,-5-3-101-15</inkml:trace>
  <inkml:trace contextRef="#ctx0" brushRef="#br0" timeOffset="53895.27">1869 13062 889 0,'-15'7'395'0,"-21"11"-175"31,-4 9-60-31,8 5-46 15,19-3-28 1,7-14-46-16,1 0-14 0,9 46-11 16,18-3-3-16,38-8 0 0,6-29 35 15,11-12-487-15</inkml:trace>
  <inkml:trace contextRef="#ctx0" brushRef="#br0" timeOffset="61757.09">3571 13128 820 0,'4'-12'342'0,"4"-15"-181"16,7 0-47-16,8 2-35 16,1 4-11-16,4 7-33 15,0 11-18-15,-6 11-13 16,-7 12 1-16,-8 15 7 16,-5 4 5-16,-3 11-1 15,0-4-3-15,2-3-5 16,0-8 0-16,14-11 1 15,6-6 2-15,11-14 4 16,6-5 4-16,1-17 4 16,-4-6 2-16,-5-16-2 15,-2-2-2-15,-13-3-6 16,2 0-2-16,-6 10-2 16,-9 8-2-16,-1 14-1 15,-7 5-4-15,1 15-1 16,3 8 0-16,0 8 0 15,1 4 3-15,3 6-2 0,0 0-2 16,6-1 0-16,2 3 0 16,6-7-56-16,4-4-91 15</inkml:trace>
  <inkml:trace contextRef="#ctx0" brushRef="#br0" timeOffset="62123.74">4271 13237 724 0,'-4'3'336'0,"-5"7"-79"16,-3 8-90-16,-4 9-48 16,2 6-4-16,3 3-58 15,4-3-21-15,1-6-23 16,4-7-2-16,3-12 5 15,2-11 4-15,6-17 1 16,2-7 0-16,-2-12-8 16,3 2-4-16,-1-1-3 15,0 3 0-15,-1 12-5 16,-3 4-1-16,-1 12-19 0,1 8-4 0,5 10 7 16,1 6 3-16,7 10 19 15,2 2 5-15,-3 7-5 16,2 2-1-16,-1-1-1 15,-10-10 2-15,-2-9-47 16,-5-6-81-16</inkml:trace>
  <inkml:trace contextRef="#ctx0" brushRef="#br0" timeOffset="62264.28">4200 13350 880 0,'9'0'324'0,"23"0"-258"0,6 0-30 16,4-3-63-16,2-1-186 16</inkml:trace>
  <inkml:trace contextRef="#ctx0" brushRef="#br0" timeOffset="62592.33">4276 12837 634 0,'5'-11'325'15,"2"-11"-22"-15,21 8-188 16,6 2-14-16,9 9-16 15,2 5-30-15,-12 11-36 16,-16 3-2-16,-14 14 21 16,-15-1 6-16,-17 9 4 15,3 0-6-15,-2-8-27 16,14-4-5-16,21-8-1 16,16-7 2-16,13-7 0 15,7-2-1-15,7-4 21 16,-1 3-71-16,-4 3-377 15</inkml:trace>
  <inkml:trace contextRef="#ctx0" brushRef="#br0" timeOffset="63014.25">3608 13576 687 0,'0'6'286'16,"1"0"-119"-16,25 5-41 15,14-4-2-15,32-3-3 16,19-1-34-16,18-6-52 15,12-1-9-15,5 1-7 16,-4-1 0-16,-13 2-72 0,-18-2-85 16</inkml:trace>
  <inkml:trace contextRef="#ctx0" brushRef="#br0" timeOffset="63639.21">4086 14081 535 0,'4'-4'319'16,"-1"-7"-64"-16,-2-5-75 16,-1-1-30-16,-3-3-51 15,-4-1-18-15,-9 3-29 0,-4-3-10 16,-3 6-20-16,-9 5-8 15,-2 10-13-15,3 3-5 16,-3 5-12-16,13 6-4 16,10 3-3-16,10 5 3 15,11-7 6-15,5 1 6 16,9-4 7-16,6-5 1 16,1 0-15-16,0-7-14 15,-9-7-10-15,0-3 0 0,-5-1 17 16,1 7 13-16,0 4 3 15,-8 5 3-15,-3 9 27 16,-3 2 11-16,0 15 19 16,1 1 0-16,1 9-26 15,-2 2-9-15,-4-4-10 16,-1 0 20-16,-8-1 21 16,3-1 9-16,-14-5 14 15,-2-2-16-15,-3-10-12 16,-8-10-5-16,7-4-6 15,-1-7-4-15,-2-16-29 16,5-4-39-16,5-9-117 16,7-7-77-16</inkml:trace>
  <inkml:trace contextRef="#ctx0" brushRef="#br0" timeOffset="64101.38">4267 13794 693 0,'9'-9'359'0,"7"-11"-87"16,12 11-124-16,7 2-11 15,4 11-42-15,6 7-26 0,-20 9-23 16,-5 6-6-16,-14 8 5 15,-23-4 4-15,-4 3 0 16,-6-4-7-16,-8-6-15 16,11 0-5-16,6-14-3 15,4-5-1-15,13-7-14 16,5 2-3-16,15-2-1 16,5 2 0-16,7 1 8 15,4 0-1-15,-3 4-3 16,2 5-2-16,-1 4-34 15,-5-8-10-15</inkml:trace>
  <inkml:trace contextRef="#ctx0" brushRef="#br0" timeOffset="64585.63">4953 13440 677 0,'5'0'371'15,"2"1"11"-15,13 2-250 16,18 5-29-16,12-7-17 16,4-1-26-16,4-5-38 0,-5-4-16 15,-11-1-129-15,-6-1-117 16</inkml:trace>
  <inkml:trace contextRef="#ctx0" brushRef="#br0" timeOffset="64757.73">5004 13544 522 0,'6'6'299'0,"12"6"-23"16,6-7-58-16,19-2-57 15,0 2-32-15,13-5-58 16,4 3-24-16,-6-4-52 16,0-4-101-16</inkml:trace>
  <inkml:trace contextRef="#ctx0" brushRef="#br0" timeOffset="65319.84">5881 13101 634 0,'8'-7'381'15,"5"-2"3"-15,3 11-244 16,-6 3-53-16,-2 20-1 15,1 10-2-15,-18 12-17 16,1 14-7-16,1 7-34 16,2-2-10-16,8-8-10 15,6-8 1-15,9-17-1 0,2-10 1 16,9-9-1-16,5-4 0 16,-1-8-18-16,1 2-50 15,-7-4-290-15</inkml:trace>
  <inkml:trace contextRef="#ctx0" brushRef="#br0" timeOffset="65507.56">5747 13347 1179 0,'14'3'460'0,"22"2"-312"16,9-2-42-16,13 1-18 15,5 2-28-15,4-1-36 16,-4 2-9-16,-2-7-111 16,-6-6-341-16</inkml:trace>
  <inkml:trace contextRef="#ctx0" brushRef="#br0" timeOffset="65898.18">6268 12891 645 0,'13'-9'334'0,"17"-7"-81"16,4 3-60-16,-3 12-67 16,-5 6-32-16,-12 14-35 15,-6 9-4-15,-15 3-8 16,-8 3-1-16,-12-2-19 16,-6-6-9-16,7-3-13 15,7-2-5-15,23-12 2 16,13 3 2-16,15-6 11 15,4-5 4-15,4 6-1 16,-7-8-2-16,-3 0-8 16,-3 3-9-16</inkml:trace>
  <inkml:trace contextRef="#ctx0" brushRef="#br0" timeOffset="66616.42">6274 13617 913 0,'1'9'368'0,"2"13"-233"16,2 8-21-16,-2 2-40 16,-1 2-15-16,-5-1-24 15,-2-4-7-15,-3-11 1 16,2-4-21-16,2-14-63 0,-3-7-41 15,3-11-67-15,-2-9 9 16,3-3 55-16,3-2 35 16,6 1 55-16,8 3 25 15,7 6 45-15,5 2 12 16,5 12 8-16,-3 6-9 16,-3 6-30-16,-3 7-8 15,-15 5 13-15,-1 1 1 16,-12 7 0-16,-3 0 0 15,-5-6-15-15,3-1-4 16,1-12-9-16,8-4-8 0,10-1-12 16,2-2-5-16,11 2-2 15,-3 0 5-15,5 6 7 16,-3 5 5-16,-5 10 13 16,-9 4 9-16,-13 5 8 15,-13-2 3-15,-6-4-8 16,-3-8-5-16,1-11-56 15,2-5-59-15,8-9-242 16</inkml:trace>
  <inkml:trace contextRef="#ctx0" brushRef="#br0" timeOffset="66991.32">6622 13776 951 0,'4'-2'393'15,"7"2"-229"-15,9 0-34 16,12 0-66-16,6 2-11 16,-4-1-31-16,-3 0-8 15,-14 0 0-15,-3-1 8 0,-5-1-27 16,-9-4-17-16,-6-2-20 15,-5-2-16-15,-4-6 15 16,1 0 10-16,12 0 11 16,-2-1-2-16,9 8-1 15,8 6 0-15,-1 5 15 16,2 6 14-16,0 8 33 16,-2 0 12-16,-3 1 6 15,-1 2 1-15,-8 1-15 16,-5-3-3-16,-3-2-12 15,0-2-11-15,-2-7-97 16,2-4-106-16</inkml:trace>
  <inkml:trace contextRef="#ctx0" brushRef="#br0" timeOffset="67312.22">7220 13680 645 0,'-12'-8'378'16,"-8"-4"-87"-16,-8 5-84 15,-3 2-31-15,-2 9-87 16,4 5-29-16,3 9-50 0,5 5-11 15,8 6 1 1,7 5 5-16,15 7 11 0,10-1 3 16,17-1 1-16,8-9 5 15,5-9 0-15,1-14-2 16,-4-15-42-16,-5-4 42 16</inkml:trace>
  <inkml:trace contextRef="#ctx0" brushRef="#br0" timeOffset="67812.08">8148 13347 712 0,'10'-5'337'0,"13"1"-75"0,24-2-181 16,9-1-2-16,27 3-31 16,2 2-30-16,21 1-10 15,8 1 0-15,-18-1-25 16,-3-2-66-16,-34 1-142 16</inkml:trace>
  <inkml:trace contextRef="#ctx0" brushRef="#br0" timeOffset="68046.08">8303 13427 709 0,'10'4'318'0,"1"-1"-128"15,22 3-99-15,14 1 16 16,14-1-29-16,9 0-29 16,6-3-15-16,-3-1-4 15,-8-4-19-15,-10-6-36 16,-8-4-142-16,-13-4-157 16</inkml:trace>
  <inkml:trace contextRef="#ctx0" brushRef="#br0" timeOffset="68264.75">8851 13235 452 0,'16'3'285'16,"7"3"-3"-16,7 9-100 16,1-1-6-16,-1 9-31 15,-2 4-24-15,-12 1-36 16,-9 3-21-16,-15-5-24 15,-6 2-8-15,-13-9-64 16,-5 1-82-16</inkml:trace>
  <inkml:trace contextRef="#ctx0" brushRef="#br0" timeOffset="68530.32">8274 13244 634 0,'-19'1'352'0,"-11"3"-110"0,-8 7-73 15,3 4-12-15,8 8-53 16,5 6-6-16,16 8-16 15,6 2-17-15,23-1-24 16,10-2-9-16,22-11-13 16,3-4-3-16,4-12-88 15</inkml:trace>
  <inkml:trace contextRef="#ctx0" brushRef="#br0" timeOffset="69311.64">9839 12981 808 0,'1'5'376'0,"5"4"-115"0,-6 12-156 15,0 9-26-15,-2 17 10 16,-7 8-17-16,7 19-13 15,-4 3-2-15,8 1-33 16,4-3-6-16,6-21-6 16,9-9 0-16,12-19 1 15,8-7 0-15,8-10-1 16,1-7-2-16,-9-5-65 16,-3-5-66-16</inkml:trace>
  <inkml:trace contextRef="#ctx0" brushRef="#br0" timeOffset="69483.2">9704 13294 801 0,'15'4'376'0,"5"2"-170"15,15 4-84-15,6-1 5 16,18 0-60-16,6 1-15 15,10-1 1-15,-2-1-74 16</inkml:trace>
  <inkml:trace contextRef="#ctx0" brushRef="#br0" timeOffset="73663.87">10224 13522 796 0,'5'6'130'15,"2"4"-54"-15,4 13-10 16,-1 13 13-16,2 5-13 15,-9 1-4-15,-1-5-24 16,-5-6-4-16,-4-13-12 16,4-5 12-16,1-13 3 15,-4-9-9-15,1-12-42 16,-2-5-21-16,2-8-16 16,1 0 5-16,4-3 34 0,1 3 3 15,12 7 3-15,3 6-1 16,6 10-1-16,1 5 2 15,7 9 9-15,-2 2 5 16,2 8 7-16,-4 5 0 16,-17 0 3-16,-8-1 1 15,-11 3 4-15,-4-6 2 16,-4-6-2-16,3 0-4 16,8-6-18-16,7 2-1 15,13 0-7-15,6 3-4 0,10 5 9 16,-1 1-2-16,-5 5 0 15,-6 2 2-15,-17 3 26 16,-9 0 8-16,-20-1 16 16,-9-5 2-16,-4-11-16 15,4-7-37-15,13-12-317 32</inkml:trace>
  <inkml:trace contextRef="#ctx0" brushRef="#br0" timeOffset="74085.66">10558 13659 698 0,'11'-2'335'16,"8"-2"-146"-16,12 3-77 16,7 1-12-16,3 1-57 15,-1 3-17-15,-10-4-11 16,-5-1-1-16,-8-2 0 16,-8-2-10-16,-5-2-32 15,-6-4-10-15,-6 1-13 16,-1 0 8-16,-2-1 29 15,5 4 7-15,4 3-4 0,7 4-3 16,3 2-4-16,7 1 1 16,5 4 20-16,-3 0 5 15,1 7 39-15,-6 1 19 16,-12 2 15-16,-9 0 5 16,-9-4-27-16,-1 1-16 15,0-9-53-15,4-3-86 16</inkml:trace>
  <inkml:trace contextRef="#ctx0" brushRef="#br0" timeOffset="74413.7">11226 13619 556 0,'-4'-5'301'0,"-6"-5"-38"16,-2 1-57-16,-4-1-43 16,-3 3-15-16,-8 4-51 15,-2 4-22-15,-2 8-41 16,-2 2-23-16,10 7-18 0,4 3-4 15,12 7 4-15,11 0 5 16,15 4 14-16,8-2 14 16,13-5 17-16,3-2 3 15,0-10-1-15,-5-6-6 16,-4-12-29-16,-5-4-71 16</inkml:trace>
  <inkml:trace contextRef="#ctx0" brushRef="#br0" timeOffset="74906.27">11713 13288 687 0,'12'3'278'0,"17"0"-205"16,8-2-5-16,11 1-30 0,3-2-26 16,-2 4-8-16,-2 1 10 15,-12 0-302-15</inkml:trace>
  <inkml:trace contextRef="#ctx0" brushRef="#br0" timeOffset="75117.22">11752 13411 382 0,'1'4'260'0,"7"2"60"0,8 3-89 15,10-3-48-15,9-1-20 16,9-1-61-16,-3-1-27 15,4-4-32-15,-3 1-13 16,-10-3-31-16,-5-1-80 16</inkml:trace>
  <inkml:trace contextRef="#ctx0" brushRef="#br0" timeOffset="76241.78">12444 13229 670 0,'2'-1'262'0,"1"3"-169"15,5 12-48-15,11 27-17 16,5 18 24-16,14 31 21 16,1 10 3-16,-2 9-9 15,-5-3-15-15,-2-4-17 16,-8-13-9-16,1-27-1 15,0-19 3-15,-8-37 19 16,4-12 9-16,-7-32 2 0,-5-17-3 16,-1-23-22-16,0-8-8 15,-6-12-8-15,-4-14-3 16,-6-25-2-16,-3-10-3 16,-1-22-4-16,6 10-2 15,4 41-8-15,-3 18-1 16,2 46 0-16,-1 17-2 15,-4 6 11-15,5 7-52 16,1 3-171-16</inkml:trace>
  <inkml:trace contextRef="#ctx0" brushRef="#br0" timeOffset="76843.5">12675 12527 487 0,'8'5'182'0,"14"2"-121"16,7-2 9-16,28-1 42 16,16-3-12-16,34-1-14 15,15 0-1-15,31-1-20 16,9-3-11-16,18-1-22 15,1 0-10-15,-21-2-7 16,-8 1-3-16,-26 2-2 16,-13 3-4-16,-17 3-2 15,-14 2 0-15,-25 2-26 16,-9-1-25-16,-23-5-19 0,-9 0-1 16,-14-4 15-16,-4 3 22 15,-7 1 16-15,-4 1-1 16,2 5 8-16,0-1 3 15,2 1 1-15,3-2 0 16,2 1 1-16,0-1 1 16,3 1-2-16,1-3 0 15,0-2 0-15,0 0-2 16,0 0-2-16,0 0-2 0,4 15-2 16,12 36 2-16,-7-23 9 15,4 3-115-15</inkml:trace>
  <inkml:trace contextRef="#ctx0" brushRef="#br0" timeOffset="77414.31">13198 12821 291 0,'6'0'195'16,"3"2"15"-16,6 10-102 16,-3 7-7-16,-4 11-14 0,-1 7-8 15,-8 7-14-15,0 3-10 16,-1-2-24-16,2-5-8 15,6-14-8-15,3-6 4 16,13-12 29-16,5-8 5 16,7-11 2-16,4-6-3 15,-3-9-25-15,-3-3-5 16,-6-7-4-16,-4-3-2 16,-12-5-3-16,-5 4-2 15,-7 11 9-15,-2 10 1 0,-3 18-10 16,0 9-1-16,1 18-15 15,3 7-3-15,6 9 11 16,6 3 0-16,5-9 6 16,4 1 2-16,1-8 2 15,2-7 27-15,-3-3-143 16,1-7-174-16</inkml:trace>
  <inkml:trace contextRef="#ctx0" brushRef="#br0" timeOffset="77742.23">13725 13106 492 0,'0'7'255'0,"-8"10"-58"16,7 3-25-16,-7-1-54 0,2 0-26 16,3-6-48-16,-5-2-11 15,5-8 7-15,4-2 1 16,2-7-3-16,-3 4-2 15,0-2-22-15,2-18-5 16,4-33-1-16,-3 28 0 16,4 3-5-16,-1 1-1 15,1 8 8-15,-1 7-3 16,2 8-7-16,1 2-1 0,4 7-12 16,4 7 2-16,4 6 9 15,3 3 2 1,-1 4 4-16,1-1 1 0,-5-1 3 15,-4-4 2-15,-7-8-69 16,-5-5-79-16</inkml:trace>
  <inkml:trace contextRef="#ctx0" brushRef="#br0" timeOffset="77882.82">13687 13173 684 0,'11'1'269'0,"19"1"-195"16,5-1-18-16,10-1-30 16,1 0-13-16,-2 0-103 15</inkml:trace>
  <inkml:trace contextRef="#ctx0" brushRef="#br0" timeOffset="78226.5">13872 12774 592 0,'2'-7'297'0,"6"-6"-49"15,5 2-84-15,12 4-66 16,9 2-13-16,7 6-55 15,-2 4-12-15,-7 2-13 16,-8 3-4-16,-20-1-1 16,-3 6 0-16,-13 6 4 15,-5 5 1-15,0 0-1 16,2-2-2-16,12-8 0 16,5 1 2-16,18-6 7 15,5-6 3-15,11-4-1 16,4-3-1-16,4 0-28 15,1 1-84-15</inkml:trace>
  <inkml:trace contextRef="#ctx0" brushRef="#br0" timeOffset="78601.6">13048 13354 801 0,'17'-4'293'0,"31"-3"-211"16,15 2-10-16,40 1 49 16,20 4-6-16,23 5-27 15,8 4-11-15,-3-1-35 16,-10-2-15-16,-17-5-35 15,-13-1-48-15</inkml:trace>
  <inkml:trace contextRef="#ctx0" brushRef="#br0" timeOffset="79398.5">13630 13796 274 0,'2'-1'216'16,"6"-5"27"-16,-2-2-21 15,3-5-65-15,-1-5-27 16,-7 0-26-16,-2-2-10 16,-8-2-28-16,-4 2-15 15,-8-1-30-15,-9 2-7 16,-13 11-13-16,-5 6-1 0,4 10-5 15,5 1-6-15,17 7-2 16,7-2 0-16,12 2 0 16,6 3 4-16,11-4 8 15,7 2 1-15,11-4 5 16,4-4 1-16,2-7 1 16,-2-2 0-16,-10-2-2 15,-6-3 0-15,-9 3-3 16,-3 1-3-16,-5 2-5 15,-2 5-1-15,-1 3-1 16,0 5 2-16,6 9 0 16,-4 2 10-16,10 18 10 15,-1 7 1-15,1 4 3 16,-1 1 4-16,-9-5 9 16,-7-7 9-16,-10-4 21 15,-12-5-6-15,-9-9-5 16,0-5-2-16,-14-20-12 15,8-6-6-15,7-16-14 0,8-3-20 16,18-5-50-16,7-2-31 16,10-2-118-16,9 1-172 15</inkml:trace>
  <inkml:trace contextRef="#ctx0" brushRef="#br0" timeOffset="79710.7">13839 13619 733 0,'-2'-5'333'16,"-1"-5"-153"-16,7 5-92 15,8 4-11-15,6 3-33 16,5 3-8-16,6 11-8 15,-4-2-9-15,-7 4 30 16,-10 4 12-16,-15 1 10 16,-9 3 1-16,-5-1-26 15,0-4-17-15,12-6-16 16,8-2 0-16,15-10 4 16,11-1 2-16,12-5 1 15,7-5-4-15,-2 0-19 16,0 1-43-16</inkml:trace>
  <inkml:trace contextRef="#ctx0" brushRef="#br0" timeOffset="80335.81">14844 13225 595 0,'6'-2'307'15,"7"-1"-75"-15,16 3-129 16,7 0-7-16,11 0-51 16,0-1-23-16,-4-2-14 15,-3 1-2-15,-6 1-38 16,-4 0-62-16</inkml:trace>
  <inkml:trace contextRef="#ctx0" brushRef="#br0" timeOffset="80554.25">14893 13368 362 0,'0'2'268'0,"1"4"44"16,15-1-103-16,12 0-16 16,12 0-37-16,5-3-36 15,1-1-47-15,-4-3-24 16,-5-2-24-16,0-3-8 0,-4 2-108 16</inkml:trace>
  <inkml:trace contextRef="#ctx0" brushRef="#br0" timeOffset="81960.22">15683 13372 466 0,'0'0'220'0,"1"-2"-86"16,25 2-59-16,17 3-1 16,33 2-5-16,13 1 16 15,24 3 20-15,10 0 11 16,19 0-5-16,8 1-19 16,-6-4-43-16,-1-3-20 15,-26-6-27-15,-17-2-36 16,-23-9-275-16</inkml:trace>
  <inkml:trace contextRef="#ctx0" brushRef="#br0" timeOffset="82639.22">16036 12841 505 0,'8'-6'259'0,"9"-4"-66"16,3 1-36-16,0 8-52 0,-2 5-33 15,-6 14-38-15,-6 8-4 16,-8 16 0-16,-5 3 1 16,2 5-8-16,3-2-8 15,3-11-4-15,8-2 1 16,10-13 10-16,5-11 6 15,11-10 9-15,0-7 2 16,2-12-6-16,-3-2-3 16,-4-7-8-16,-5-8-3 15,-4-4-5-15,-6-6-1 0,-10-1-4 16,-3 4-1-16,-4 16-6 16,-2 10-12-16,0 16-14 15,1 12 2-15,-3 17 8 16,2 9 13-16,1 12 12 15,3 1-1-15,7-6-2 16,2-5 1-16,2-8-48 16,0-3-97-16</inkml:trace>
  <inkml:trace contextRef="#ctx0" brushRef="#br0" timeOffset="83030.02">16620 13147 316 0,'-2'-1'184'16,"-3"6"7"-16,4 3-38 16,-4 8-28-16,-4 0-10 15,5 1-38-15,-4 1-10 16,6-8-12-16,0-1-1 15,-4-6 32-15,2-3 4 16,1-6-12-16,0-3-7 16,3-8-43-16,5-1-14 0,-5-10-6 15,4 2-2-15,9 4-3 16,-3 1-1 0,6 9 9-16,-2 1 1 0,-8 3-8 15,0 8-1-15,-1 6-8 16,7 9-3-16,6 6 8 15,3 4 2-15,5 3 1 16,-2-2 0-16,-5-1 3 16,-6-5 3-16,-5-8-142 15</inkml:trace>
  <inkml:trace contextRef="#ctx0" brushRef="#br0" timeOffset="83185.95">16557 13180 861 0,'8'0'338'0,"13"0"-218"0,7 0-49 15,14 0-19-15,5 0-20 16,6 3-42-16,-3-1-151 16</inkml:trace>
  <inkml:trace contextRef="#ctx0" brushRef="#br0" timeOffset="84029.51">16476 13741 600 0,'0'-7'327'16,"0"-9"-69"-16,-2-1-127 15,-6-2-27-15,-12 1-34 16,-9-1-14-16,-8 11-26 16,-4 1-6-16,3 9-25 15,3 6-7-15,10 4-8 16,9 6-2-16,11 2 3 15,10 6 3-15,12-3 11 16,6-3 4-16,10-3 5 16,5-8 3-16,2-7 1 15,1-2-1-15,-7-9-8 16,-9-3-3-16,-8-1-7 16,-3-5-2-16,-7 3 7 15,-2 4 2-15,-8-1 1 16,-2 4-1-16,0 6-8 15,1 1-6-15,3 5-7 0,1-4 0 16,0 0 3-16,1 16 15 16,10 49 17-16,-1-20 11 15,4 10 15-15,2 8-4 16,-3-1 15-16,-5-2 9 16,-10-6 20-16,-12-7 10 15,-10-8-13-15,-9-6-10 0,-10-16-16 16,-5-10-7-16,3-19-6 15,7-7-4-15,16-10-17 16,11 0-10-16,13-1-35 16,7 2-41-16,14 3-122 15,6 4-129-15</inkml:trace>
  <inkml:trace contextRef="#ctx0" brushRef="#br0" timeOffset="84810.63">17874 13095 706 0,'7'-9'283'16,"11"-10"-148"-16,5 0-19 15,7 10 1-15,2 4-10 16,-3 15-42-16,2 8-25 16,-16 12-2-16,-11 5 15 0,-19 3 11 15,-16 2 6-15,-19-3-24 16,-5-4-14-16,8-9-14 15,10-6-3-15,27-10-12 16,12-4-1-16,26-4-4 16,9 0-1-16,14-2 3 15,-1 0-1-15,7 3 1 16,0 1-25-16,-2 2-118 16</inkml:trace>
  <inkml:trace contextRef="#ctx0" brushRef="#br0" timeOffset="85154.52">18118 12856 706 0,'-29'-12'316'0,"-26"-9"-154"15,-5 16-93-15,0 5-22 16,-11 19-28-16,2 12-6 15,5 22 2-15,6 12 2 16,22 6 9-16,12 4 2 16,24 5-2-16,11 1 12 15,24 0 10-15,15 0 0 16,31-19 7-16,13-10-11 16,20-32-11-16,8-20 2 0,0-30 1 15,-3-23 2-15,-24-28 26 16,-19-10 22-16,-51-14 67 15,-25-1 25-15,-45-6-18 16,-25 10-34-16,-28 21-91 16,-7 21-37-16,6 45-41 15,10 15-62-15</inkml:trace>
  <inkml:trace contextRef="#ctx0" brushRef="#br0" timeOffset="86428.89">1945 15165 401 0,'-25'-1'264'0,"-29"5"-8"16,-5 7-98-16,7 14-95 16,6 5-31-16,12 17-25 15,16 7-7-15,23 10-1 16,14 2 1-16,32-11 11 16,9-10 6-16,24-26 4 15,6-10 0-15,-2-22 16 16,-8-10 31-16,-21-15 52 15,-14-11 24-15,-29-12 22 16,-17-2-11-16,-30-1-36 16,-18 8-23-16,-15 13-47 15,-5 8-26-15,0 18-33 0,9 13-9 16,14 13-139-16,13 8-165 16</inkml:trace>
  <inkml:trace contextRef="#ctx0" brushRef="#br0" timeOffset="86631.78">2379 15414 742 0,'-1'10'340'0,"-1"17"-152"15,1 4-33-15,1-2-46 16,5 3-36-16,5-7-40 15,1-4-13-15,4-6-6 16,4-2 4-16,4-9-107 16</inkml:trace>
  <inkml:trace contextRef="#ctx0" brushRef="#br0" timeOffset="87084.8">3541 15385 770 0,'-16'2'344'0,"-24"9"-167"16,-1 6-64-16,3 12-74 15,8 4-20-15,17 0-13 16,11 0 1-16,18-5 14 16,11-2 8-16,11-5 8 15,-1-7 6-15,-4-7 2 16,-11-7 6-16,-13-7 12 16,-5-1-2-16,-16-4-15 15,-4 2-12-15,-16 1-49 16,-5-1-47-16,-2 3-416 15</inkml:trace>
  <inkml:trace contextRef="#ctx0" brushRef="#br0" timeOffset="87233.45">3675 15493 930 0,'13'14'409'0,"18"19"-210"15,3 6-46-15,2 3-76 16,-3 6-22-16,-6-2-26 15,-4-1-29-15,-4-4-275 16</inkml:trace>
  <inkml:trace contextRef="#ctx0" brushRef="#br0" timeOffset="87405.02">3904 15518 1186 0,'-23'11'457'15,"-27"26"-335"-15,-6 6-44 16,-4 10-51-16,3 2-11 0,9-3-8 16,5-4-13-16,17-10-248 15</inkml:trace>
  <inkml:trace contextRef="#ctx0" brushRef="#br0" timeOffset="87795.58">4189 15382 1052 0,'-21'-4'418'0,"-19"3"-286"16,0 1-53-16,16 8-63 15,8 6-15-15,14 1-15 16,6 6-7-16,6-6 3 16,9 2 6-16,7-1 13 15,-1-9 5-15,5 1 5 0,-8-6 0 16,-11-6-4-16,-6 3-7 16,-11-1-15-16,-10 1 0 15,-15 8-2-15,-1 0 8 16,-1 6 9-16,2-1-1 15,21 0 6-15,6 5 4 16,10-2 11-16,10 3 3 16,5-5-5-16,2 1-2 15,4-3-5-15,0-4 20 16,0-7-117-16,-5-6-115 0</inkml:trace>
  <inkml:trace contextRef="#ctx0" brushRef="#br0" timeOffset="87920.78">4209 15123 884 0,'-3'-5'446'0,"-2"-8"-183"15,0 12-102-15,1 3-95 16,2 10-121-16</inkml:trace>
  <inkml:trace contextRef="#ctx0" brushRef="#br0" timeOffset="88389.16">4603 15403 652 0,'-23'6'352'16,"-16"7"-107"-16,6 4-119 16,4 11-24-16,8 1-67 15,6 3-13-15,12 0-2 16,4 1 4-16,14-2 5 16,-3-7 5-16,6-6 4 15,3-10 4-15,-4-10 7 16,0-4 5-16,-2-6 2 15,-12-3-7-15,-10 0-21 16,-9-3-12-16,-7 1-65 0,8 8-79 16</inkml:trace>
  <inkml:trace contextRef="#ctx0" brushRef="#br0" timeOffset="88873.42">4939 15431 527 0,'-8'-4'323'0,"-13"-9"26"16,-7 1-187-16,0 5-65 15,3 3-35-15,8 7-53 16,10 5-17-16,7 4-12 16,6 1-1-16,8 0 9 15,6 2 8-15,5-4 5 16,0 0 3-16,-7-8 2 15,-4-1 1-15,-4 4-2 16,-5-6-7-16,-5 4-19 16,-10 3-2-16,-13-1 1 15,-4 0 7-15,-6 3 16 16,3 0 5-16,10 5 9 16,7 7 6-16,11-3 15 15,4 2 4-15,8-5-2 16,9-1-3-16,7-5-7 15,3-7-4-15,4-4 1 16,-5-10-1-16,1-5-2 0,-1 0-2 16,-6-11-3-16,-1 3-3 15,-7-3 0-15,-4 0-1 16,-4 13 8-16,-2 6 3 16,-4 15 2-16,-2 5 1 15,-1 11-7-15,2 0-4 16,1 5-8-16,6-1-2 15,3-3 3-15,4 2-37 16,1-12-196-16</inkml:trace>
  <inkml:trace contextRef="#ctx0" brushRef="#br0" timeOffset="89060.88">5260 15463 575 0,'3'-6'408'15,"4"-6"18"-15,3 12-246 16,7 6-42-16,2 8-81 15,2 3-6-15,7 5 11 16,-9-3-11-16,5 9-7 16,-10-5-9-16,-14-1-9 15,-5 0 10-15,-17-11 7 16,-5-1 7-16,-11-10-109 16,2-4-69-16</inkml:trace>
  <inkml:trace contextRef="#ctx0" brushRef="#br0" timeOffset="89467.34">6415 15469 714 0,'6'-23'314'0,"2"-30"-149"15,-4-2-10-15,2 14-3 16,-2 6-4-16,-4 17-14 16,-2 10-29-16,0 15-63 15,0 8-34-15,8 27-43 16,4 14 13-16,8 12 17 16,0 5 5-16,0-13 10 0,-4-6 41 15,-4-15-167 1,-3-9-115-16</inkml:trace>
  <inkml:trace contextRef="#ctx0" brushRef="#br0" timeOffset="89810.7">6483 15128 858 0,'-20'-6'387'0,"-19"-1"-192"0,-9 8-132 16,-5 9-13-16,-8 15-43 15,-1 5-2-15,9 21-6 16,7 10-4-16,20 11-8 16,13 11 0-16,23-3 2 15,14-3 6-15,18-6 9 16,7-10 6-16,20-16 13 16,8-11 3-16,16-33 6 15,10-13 5-15,1-33 5 16,-4-15 0-16,-24-21 19 15,-17-8 18-15,-41-11 35 16,-20-3 2-16,-39 9-13 16,-19 11-30-16,-19 32-63 15,1 17-14-15,11 27-31 16,13 10 1-16,17 16-84 16,12 8-75-16</inkml:trace>
  <inkml:trace contextRef="#ctx0" brushRef="#br0" timeOffset="89982.83">7069 15649 969 0,'-6'13'437'0,"-14"17"-230"16,-4 2-63-16,-7-3-84 15,-4-2-82-15</inkml:trace>
  <inkml:trace contextRef="#ctx0" brushRef="#br0" timeOffset="90536.55">7562 15475 536 0,'-15'-24'320'15,"-9"-14"-60"-15,17-4-113 16,11 6-48-16,20 8-31 0,3 3-8 16,16 20-7-16,1 5 2 15,-4 20-29-15,-3 10-8 16,-26 13 27-16,-12 4 5 16,-29 2 1-16,-11-1 4 15,-11-6-29-15,1-7-7 16,15-9-10-16,13-3-7 15,21-11-4-15,10 0-1 0,19-6 2 16,8-2 2-16,20-4 14 16,5 0-39-16,8-8-89 15,-3-7-103-15</inkml:trace>
  <inkml:trace contextRef="#ctx0" brushRef="#br0" timeOffset="90848.72">7857 15118 893 0,'-24'-10'387'0,"-35"-2"-217"16,-2 8-35-16,-8 16-59 15,-1 6-39-15,-2 17-37 16,10 9-6-16,11 18-9 16,10 14-3-16,18 10-2 15,6 5 3-15,19-1 7 16,8-3 3-16,22-8 6 15,11-7 4-15,35-21 8 16,20-18 4-16,23-35 4 16,7-22 1-16,-2-34 2 0,-7-12 3 15,-24-16 6-15,-15-4 30 16,-48-8 72-16,-33-1 18 16,-62 1 8-16,-28 8-34 15,-24 30-83-15,0 16-28 16,9 30-24-16,13 11-34 15,17 14-113-15</inkml:trace>
  <inkml:trace contextRef="#ctx0" brushRef="#br0" timeOffset="101449.65">8934 15323 702 0,'-4'-5'344'15,"0"-2"-127"-15,6 19-115 16,6 14-39-16,8 30-32 16,0 8 10-16,1 16-12 15,-7 3 0-15,-3-1 5 16,-2-2-2-16,-3-7-5 16,2-11-10-16,1-24-126 15,2-14-108-15</inkml:trace>
  <inkml:trace contextRef="#ctx0" brushRef="#br0" timeOffset="101590.56">8963 15642 733 0,'10'-2'300'16,"17"2"-134"-16,5 0-91 15,14-4-31-15,7 2 1 16,4-8-29-16,-1 2-62 15</inkml:trace>
  <inkml:trace contextRef="#ctx0" brushRef="#br0" timeOffset="102027.67">9591 15431 650 0,'1'12'390'0,"-1"5"-85"0,-7 12-78 15,-11-2-32-15,-11 1-87 16,-3-3-29-16,-6-12-31 15,5 0-5-15,1-13-10 16,4-9-5-16,13-5-20 16,2-9-8-16,9 2-33 15,8 3-9-15,-4-2-1 16,4 12-4-16,11 9 20 16,3 9 5-16,10 15 8 15,3-1 5-15,-1 5 5 16,0-5 4-16,3-8 3 15,-2-2 3-15,-3-15 7 16,-2-5 1-16,-9-13 1 16,1-7 0-16,-3-1-5 15,1 0-3-15,-1 7-7 0,-1 6-4 16,5 12-11-16,-2 3-2 16,7 13-1-16,-3 6 8 15,-4 3 6-15,-6 0 4 16,-6-5 12-16,0-3 2 15,-10-4 17-15,-3-2 3 16,-11-8 1-16,4 4-5 16,-4-8-67-16,6 1-82 15</inkml:trace>
  <inkml:trace contextRef="#ctx0" brushRef="#br0" timeOffset="102504.4">10847 15486 552 0,'-12'-16'358'16,"-16"-16"2"-16,-4 9-195 15,-4 8-37-15,-8 15-71 16,5 13-24-16,13 13-41 15,5 5-5-15,22 5-1 16,12-2 4-16,19-5 15 16,5 0 6-16,3-15 6 15,1-2 3-15,-6-13 7 16,-6-10 6-16,-8-8 8 16,-8-15 1-16,-14-13-6 0,-9-8-6 15,-10-16-11-15,-3 1-2 16,1-4-7-16,6 3-6 15,12 18-12-15,5 8-9 16,14 23-15-16,5 8 35 16,6 18-168-16,3 10-154 15</inkml:trace>
  <inkml:trace contextRef="#ctx0" brushRef="#br0" timeOffset="102707.7">11052 15393 914 0,'0'9'339'0,"0"14"-251"16,1 9-20-16,6 10 6 16,-1 1-20-16,-1-3-23 15,0-4 5-15,-3-11-131 16,1-2-267-16</inkml:trace>
  <inkml:trace contextRef="#ctx0" brushRef="#br0" timeOffset="102832.68">11022 15145 1106 0,'0'-6'413'15,"-1"-6"-329"-15,-2 6-50 16,6 13-100-16,1 3-163 15</inkml:trace>
  <inkml:trace contextRef="#ctx0" brushRef="#br0" timeOffset="103051.16">11221 15397 627 0,'-2'11'377'0,"5"20"65"15,4 8-247-15,2 3-80 16,5-2-18-16,-6-11-67 15,2-5-8-15,-3-14 16 16,9-8 27-16,3-9 14 16,4-12 3-16,2-5-22 15,-6-3-27-15,-6-5-12 16,-7 1-18-16,-5 0-124 16,-1 5 104-16</inkml:trace>
  <inkml:trace contextRef="#ctx0" brushRef="#br0" timeOffset="103691.78">11726 15584 601 0,'0'-9'315'0,"1"-7"-102"16,6 6-66-16,-9-9-19 16,-10-3-18-16,-1 6-9 0,-12-1-21 15,-3 2-18-15,-4 13-45 16,0 2-16-16,6 12-20 16,7 7-3-16,16 4 1 15,4 1 5-15,13-1 12 16,2-3 5-16,9-10 7 15,1-6 2-15,-1-8 3 16,-1-4 1-16,-1-8-1 16,-2 1 1-16,-4-9-3 15,-6-1 0-15,-4 8-1 16,-11-4 0-16,-4 12-9 16,7 6-6-16,-1 11-3 15,-2 7-1-15,2 4 5 16,5 8 4-16,4-3 1 15,7 1 0-15,8-3 5 16,-7-10 2-16,6-7 8 16,-1-7 5-16,-5-8 4 0,3-3-1 15,-6-7-5-15,1-2-4 16,0 6-6-16,-2-2-3 16,0 9-11-16,-3 7-6 15,2 7 3-15,-1 6 1 16,2 4 8-16,4 8 7 15,1-7-1-15,1 0 1 16,3 0 1-16,-3-8 35 16,-1-4 25-16,-4-5 11 15,-4-12 14-15,1-3-29 0,-4-8-22 16,-1-2-10-16,-4-1-28 16,-1-3-56-16,-2 3-267 15</inkml:trace>
  <inkml:trace contextRef="#ctx0" brushRef="#br0" timeOffset="104160.58">13063 15538 678 0,'0'-2'356'0,"0"-14"-91"16,-2 1-43-16,-9-1-39 15,-8-5-26-15,-11 5-34 16,-4-1-15-16,-2 9-51 16,2 1-23-16,8 7-34 15,6 7-14-15,9 6-12 16,5 5 2-16,8 5 9 15,10-1 10-15,10 0 7 16,1 3 5-16,14-8 3 16,-4-8 2-16,4-5 3 15,-1-8-3-15,-12-7-84 16,-3-3-56-16,-12-12-249 16</inkml:trace>
  <inkml:trace contextRef="#ctx0" brushRef="#br0" timeOffset="104254.01">13032 15244 506 0,'-5'-15'332'0,"-6"-9"-14"0,4 7-59 16,3 11-138-16,3 6-57 16,1 4-92-16,0-4-119 15</inkml:trace>
  <inkml:trace contextRef="#ctx0" brushRef="#br0" timeOffset="104720.47">13122 15363 992 0,'7'6'401'16,"15"3"-234"-16,1 1-119 15,11 2 12-15,9-4-29 16,-1-2-10-16,-3-5-2 16,0-1 2-16,-14-5 1 15,-8-2 2-15,-10-2 1 16,-6 0-2-16,-9 1-7 15,-5-1-5-15,-8 9-11 16,-3 0 0-16,-6 9 3 16,4 8-1-16,5 10-1 15,2 2-1-15,16 5 6 16,3-3 5-16,13-4 11 16,9 0 2-16,5-10 1 15,6-1 0-15,-3-14 2 16,0-4 1-16,2-11 0 15,-3-5-1-15,-2-5-6 16,-3-3-4-16,-3 0-5 16,-3-1-3-16,-8 3-5 15,-3 3-1-15,-7 10-9 0,-2 6-8 16,-2 14-6-16,-2 5-3 16,7 15 16-16,2 0 8 15,5 2 9-15,5-1 2 16,-1-7 0-16,1-2-8 15,2-9-46-15</inkml:trace>
  <inkml:trace contextRef="#ctx0" brushRef="#br0" timeOffset="105454.67">14559 15000 791 0,'-1'-1'377'0,"-2"1"-130"16,-8 17-130-16,3 15-28 16,-6 21-21-16,6 12-8 15,3 20-27-15,9 8-14 16,13-6-6-16,4-11-1 16,8-27 3-16,4-11 3 15,-1-23 5-15,2-6 1 16,-6-9-47-16,-10-10-62 0,-8-4-224 15</inkml:trace>
  <inkml:trace contextRef="#ctx0" brushRef="#br0" timeOffset="105642.4">14396 15311 1176 0,'11'3'437'0,"21"5"-330"16,9-3-21-16,17 6-5 16,8 0-26-16,6-1-29 15,3-4-28-15</inkml:trace>
  <inkml:trace contextRef="#ctx0" brushRef="#br0" timeOffset="106142.65">14971 15549 703 0,'-1'7'335'16,"0"6"-83"-16,-8 12-133 15,-1 8-24-15,-9 3-17 16,-2 1-32-16,6 0-22 15,2-11-4-15,9-6-1 16,3-10 13-16,6-14 18 16,4-6 2-16,3-13-2 15,5-2-16-15,-2-11-19 16,-3-2-2-16,-1 1-2 16,-2-3-3-16,-3 15-8 0,2 6-8 15,0 16-13-15,-1 6-1 16,5 17 3-16,-1 3 6 15,5 12 9-15,0 1 2 16,2 3 4-16,-1 1 3 16,-8-7 3-16,8 3-58 15,-9-17-334-15</inkml:trace>
  <inkml:trace contextRef="#ctx0" brushRef="#br0" timeOffset="106283.6">14886 15685 1036 0,'12'2'370'0,"13"0"-329"15,6 2-6-15,11 0-1 16,5 0 4-16,4-1-234 16</inkml:trace>
  <inkml:trace contextRef="#ctx0" brushRef="#br0" timeOffset="106665.92">15200 15667 514 0,'-6'-1'298'16,"-2"-2"4"-16,13 2-203 15,11 1-14-15,18 0-16 16,9-1-5-16,9 1-29 16,1-2-10-16,-8-3-11 15,-5-1 0-15,-12-2 1 16,-11-1 2-16,-10-1-5 16,-5 1-10-16,-9-4-17 15,2 1-9-15,-1 3-1 16,2-3 5-16,4 5 3 15,3 6 1-15,2 4 16 0,4 5 10 16,3 10 32-16,-1-1 15 16,-4 4 6-16,-5-2-3 15,-6-2-13-15,-1-4-3 16,-1-5-112-16</inkml:trace>
  <inkml:trace contextRef="#ctx0" brushRef="#br0" timeOffset="106869">15663 15506 1033 0,'4'9'400'0,"4"6"-261"16,2 5-32-16,-5 12-1 15,3-2-19-15,-1 8-39 16,-2 1-9-16,-3-9-16 15,1 3 4-15,-1-15-77 16,-2-5-47-16</inkml:trace>
  <inkml:trace contextRef="#ctx0" brushRef="#br0" timeOffset="107170.39">15662 15557 571 0,'8'-6'313'0,"13"-4"-39"0,7 3-77 15,0 3-80-15,1 3-33 16,1 5-56-16,-3 1-9 16,-10-1-3-16,-3 3-2 15,-15 0 3-15,-4 0-1 16,-8 2 0-16,-2 1-1 16,4-3-10-16,4 2-5 15,9 1-4-15,6-6-3 16,8 8 2-16,-1-5 1 15,4 5-1-15,-3 4 12 0,-9 2 19 16,-7 2 12-16,-14 4 14 16,-10 0-7-16,-11-6-5 15,0-3-32-15</inkml:trace>
  <inkml:trace contextRef="#ctx0" brushRef="#br0" timeOffset="107533.19">16264 15299 1025 0,'14'0'381'0,"23"0"-289"0,12 1-22 16,17 0-4-16,4-1-25 15,-1 0-29-15,-4-2-11 16,-17-3-124-16,-10 1-124 16</inkml:trace>
  <inkml:trace contextRef="#ctx0" brushRef="#br0" timeOffset="107689.35">16305 15421 774 0,'6'4'365'0,"16"2"-108"16,10 0-68-16,19 0-20 16,6-4-43-16,7 4-68 15,2-2-20-15,-3-4-97 16</inkml:trace>
  <inkml:trace contextRef="#ctx0" brushRef="#br0" timeOffset="108118.63">17156 14919 1063 0,'-1'-2'423'16,"-5"1"-241"-16,3 22-121 16,-4 10-29-16,-1 21 15 15,0 5 3-15,-4 12-5 0,4 3-4 16,4 5-9-16,4 3-7 16,13-16-11-16,6-6 0 15,15-20 0-15,4-12 0 16,6-7 4-16,5-6 1 15,-8-12-39-15,3-1-74 16</inkml:trace>
  <inkml:trace contextRef="#ctx0" brushRef="#br0" timeOffset="108274.8">16979 15237 877 0,'2'0'376'0,"12"4"-132"16,9 2-115-16,22 2-44 16,12-1-1-16,16 0-50 15,5-3-12-15,-5-1 3 16</inkml:trace>
  <inkml:trace contextRef="#ctx0" brushRef="#br0" timeOffset="108930.88">17510 15513 798 0,'-1'3'376'16,"-3"6"-88"-16,0 8-226 15,-1 7-36-15,5 9 4 16,0 1-3-16,3 5-1 16,2-3 2-16,-2-13 21 15,2-6-55-15,-3-15-114 16,0-5-108-16,-3-15-143 16,-7-2 51-16,3-7 128 15,-6-1 137-15,7 1 163 16,2-3 27-16,10 7 21 15,3 4 0-15,9 8 4 16,3 7-17-16,1 7-36 16,3 6-31-16,-9 4-53 0,-1 3-7 15,-12 0 2-15,-5-1 2 16,-13 0 6-16,-4-3 2 16,3-8 1-16,2-1-4 15,12-8-19-15,9-1-4 16,16 2-14-16,7 2-4 15,8 6 14-15,-5 7 3 16,-13 6 25-16,-10 0 17 16,-21 7 17-16,-16-3 2 15,-20-2-11-15,0 0-11 0,-2-13-59 16,6-8-72-16</inkml:trace>
  <inkml:trace contextRef="#ctx0" brushRef="#br0" timeOffset="109274.66">17838 15623 799 0,'4'-2'386'0,"12"-2"-77"16,7 6-154-16,11 0-63 0,-2 1-14 15,5 6-51-15,-4-6-8 16,-8-3-2-16,-2 0 2 16,-10-3-26-16,-6-6-33 15,-5-2-56-15,-4 0-23 16,-6-8-11-16,6 5 14 16,2-3 19-16,6 3 18 15,2 7 60-15,1 4 33 16,7 8 82-16,-1 0 20 15,6 13 13-15,-3-1 0 16,-7 4-22-16,-11 2-12 16,-15-4-27-16,-4 0-15 0,-7-3-39 15,4-5-63-15</inkml:trace>
  <inkml:trace contextRef="#ctx0" brushRef="#br0" timeOffset="109742.95">18704 15485 699 0,'-21'-11'413'16,"-20"-8"-85"-16,-10 10-116 15,-3 9-43-15,4 15-80 16,14 13-29-16,5-1-28 16,16 10-7-16,15-1-1 15,12-1 7-15,26 0 5 16,4-14-1-16,27-6-7 15,-1-9-5-15,1-11-48 16,-3-2-72-16</inkml:trace>
  <inkml:trace contextRef="#ctx0" brushRef="#br0" timeOffset="110274.4">19136 15567 1164 0,'-2'-1'508'16,"1"3"-211"-16,1 2-225 15,0-4-549-15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16:43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20850 9411 31 0,'0'0'25'31,"0"0"-2"-31,0 0-3 0,0 0-4 15,0 0-3-15,-7 0-3 16,7 0-1-16,0 18-3 16,-3-4-1-16,3 9-2 15,0-1-1-15,4 3-5 16,0 8-11-16,1 2-21 16,-5-8 0-16,5 8-1 0,-7-10 0 15</inkml:trace>
  <inkml:trace contextRef="#ctx0" brushRef="#br0" timeOffset="401.82">20841 9878 43 0,'0'0'34'15,"0"12"1"-15,0-12-12 16,-2 20-10-16,2-6-8 16,0 4-18-16,7 5-18 31,-10-7-3-31,10 5-1 0,-7-7 0 15</inkml:trace>
  <inkml:trace contextRef="#ctx0" brushRef="#br0" timeOffset="866.18">20831 10258 53 0,'0'0'36'15,"0"0"-5"1,0 0-6-16,0 23-7 16,0-10-6-16,0 15-3 15,0-4-4-15,3 4-4 0,2-1-19 16,2 2-20 0,-7-10 0-16,6-1-1 0,-6-18 0 15</inkml:trace>
  <inkml:trace contextRef="#ctx0" brushRef="#br0" timeOffset="1784.44">20594 10706 46 0,'-6'-17'20'0,"6"3"0"16,7-4-4-16,2 1-2 0,9 7-2 15,-2 3-1-15,7 7-1 16,-5 0-2-16,2 12-1 15,-6 1-2-15,-7 11 1 16,-7 1-2-16,-5 5 0 16,-9-5-1-16,-2 3 0 31,-7-1-1-31,1-8-1 0,-1-5-1 16,4-6 0-16,3-8-1 15,2-4 0-15,9-5-1 16,5-4 0-16,0 1 1 15,9 0 0-15,4 7-1 16,1 0 1-16,4 5 1 16,2 5 0-16,-1 9 1 0,0-2-1 15,-2 4 1-15,-2-3-1 16,1 0-3-16,-4-6-3 16,2 2-13-16,-1 0-17 15,-13-9-1-15,18 0-1 0,-18 0 1 16</inkml:trace>
  <inkml:trace contextRef="#ctx0" brushRef="#br0" timeOffset="1921.13">20883 10872 62 0,'12'1'36'0,"-12"-1"1"15,0 0-18-15,0 0-12 16,9-6-31-16,-9 6-9 0,0 0-3 15,4-10 1-15</inkml:trace>
  <inkml:trace contextRef="#ctx0" brushRef="#br0" timeOffset="2522.99">21130 10630 9 0,'0'0'26'0,"0"0"-4"16,0 0-4-16,-18-2-5 0,7 2-4 15,0-3-2-15,-1-1-2 16,1 4-1-16,-2 0-1 16,2 0-1-16,11 0-1 15,-15 9 1-15,6-3 0 16,3 3 1-16,-3 3 1 15,3 3 0 1,0-6 0-16,6 5 1 16,0-14-1-16,-3 18 0 15,3-18 0-15,6 10 0 16,-6-10-1-16,13 0 0 16,-1-5 0-16,3 5-1 15,1-4 0-15,1 4 0 16,0 4 0-16,2 1-1 0,-4 1 2 15,-1 5-1-15,-6 0 0 0,-2 7 2 16,-6-3-1-16,0 3 0 16,-7-4 1-16,-3 5-1 15,-4-10-1-15,-3 4 0 16,-1-7-2-16,-2-6-2 16,4 0-7-1,-4-4-17-15,3-4-14 16,4 3 0-16,0-2-1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7:00.2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09:55:07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23035 12863 465 0,'0'-6'290'0,"0"-5"9"15,0 6-52-15,1 3-64 16,0 4-36-16,-1-2-55 16,0 1-23-16,0 28-22 15,3 33-4-15,-1-21-21 16,3 12-4-16,-1 17-11 0,0 10-2 15,1 13 1-15,-5-9-1 16,2-7 0-16,-1-9 1 16,-1-15 0-1,3-2 1-15,-3-18 2 0,0-4 1 16,-1-15 5-16,1-7 4 0,0-7 4 16,-2-4-2-1,1 3-4-15,0 0-6 16,0 0-6-16,-4-12 0 0,-13-30-2 15,6 25 0 1,1 0-1-16,-1-1 0 16,0-5-1-16,1 4 1 0,2 4 0 15,-1-1-1 1,5 11 0-16,2-1-1 0,-1 4 2 16,5 3 1-16,-1 3 0 15,0-3 2 1,0 0 9-16,3 12 5 0,17 44 10 15,-9-20 1-15,3 7-7 0,-1-1-5 16,0-5-8 0,-1-10 8-16,0-17 27 15,3-5 19-15,1-19 26 0,8-7-5 16,-1-19-24-16,3-2-21 16,2 0-26-1,-2-1-65-15,3 13 134 0</inkml:trace>
  <inkml:trace contextRef="#ctx0" brushRef="#br0" timeOffset="638.07">23363 13753 1006 0,'0'-2'424'0,"8"2"-234"15,-11-1-38-15,7 8-42 0,-1 6-13 16,-9 6-25-1,4 9-11-15,-8 2-21 16,8 2-10-16,3 2-17 0,4-5-4 16,5-3-5-1,-2-9-1-15,8-4-2 16,5-2 1-16,3-11 0 16,6 0-1-16,-2-12 1 0,0-8 0 15,-6-6 3-15,-4-1 2 16,-9-6 5-16,-2 3 2 0,-7 7 3 15,-1 2 4 1,-5 15 6-16,-1 8-2 16,2 14-1-16,-2 6-3 15,3 8-8-15,2-3 0 16,3 3-4-16,3-1-2 16,5 0-2-16,1 0-1 0,-2-10 1 15,1 0 11-15,-3-12-92 16,2-3-105-16</inkml:trace>
  <inkml:trace contextRef="#ctx0" brushRef="#br0" timeOffset="909.93">23698 13979 859 0,'0'2'386'15,"1"0"-152"-15,1 7-68 16,0 8-38 0,2 1-22-16,-4 8-47 0,0 4-18 15,0 3-25-15,0-1-5 16,0-1-24-16,0-7-49 15,0-12-116-15,-3-6-74 16</inkml:trace>
  <inkml:trace contextRef="#ctx0" brushRef="#br0" timeOffset="1131.35">23677 14049 660 0,'12'-6'371'15,"8"-10"-77"-15,4 8-102 16,5 4-33-16,-1 4-37 16,1 8-22-16,-4 6-27 15,-10-3-5-15,-6 8-20 16,-4 6 5-16,-13 8-6 16,3 11-8-16,-20 0-7 15,-1-6-9-15,-5-15-58 0,-1-8-62 16,7-14-178-1,-1-7-246-15</inkml:trace>
  <inkml:trace contextRef="#ctx0" brushRef="#br0" timeOffset="1719.94">23368 13567 585 0,'4'-4'355'31,"9"1"15"-31,14 3-211 0,12 0-27 0,13 8-47 31,4-4-28-31,8 2-37 0,-6 4-4 16,-13-10-25 0,-10 8-24-16,-20-7-46 0,-8 0-19 0,-8-1-13 31,-11-13 15-31,-6-2 44 0,0-2 20 16,1-2 67-16,3 2 25 15,7 6 33-15,4 9 0 16,5 3-24-16,11 6-15 15,5 5-20-15,3-4 1 0,0 7 25 16,-5 4 15-16,-7 7 22 16,-4 1 9-16,-9 3-10 15,-5-3-16-15,-12-8-30 16,1-1 2-16,-1-8-177 16</inkml:trace>
  <inkml:trace contextRef="#ctx0" brushRef="#br0" timeOffset="3166.89">2284 8431 449 0,'-11'-8'308'0,"-11"-9"-10"15,-13 4-94 1,-2 4-26-16,-7 8-67 16,3 7-29-16,5 8-57 15,2 2-19-15,14 10-20 0,7-1-5 0,16 3 3 32,13 5 2-32,8-9 8 0,3-2 5 0,14-4 1 15,-4-9 1 1,3-3 3-1,-3-5 4-15,-18-4 11 0,-11-7 7 16,-19 1 4-16,-12 5 6 16,-17 4 3-16,-4 8 0 15,-8 12 1-15,5 1-8 0,9 9-20 16,7 4-11 0,19 1-6-16,6 1-1 15,25-2 0-15,7-3 2 0,12-3 2 16,6-5 1-16,2-10 8 15,1-6-43-15,-3-12-161 16,-5-5-267-16</inkml:trace>
  <inkml:trace contextRef="#ctx0" brushRef="#br0" timeOffset="3318.51">1765 8500 791 0,'4'6'307'0,"6"0"-211"0,6 5-65 16,12-4-6-16,8 2-106 15</inkml:trace>
  <inkml:trace contextRef="#ctx0" brushRef="#br0" timeOffset="3638.87">2549 8663 818 0,'-8'-4'369'0,"-16"1"-175"16,-1 6-70-16,0 8-77 15,1 6-26-15,10 7-29 0,8 0-7 16,12 2-3 0,12 0 3-16,6 0 11 15,7-3 4-15,-2-12 11 16,-10-5 6-16,-5-6 19 0,-7-2 29 16,-8 0 12-16,-7 0-4 15,-14 0-1-15,-7 2-93 16</inkml:trace>
  <inkml:trace contextRef="#ctx0" brushRef="#br0" timeOffset="3825.96">2627 8721 975 0,'18'-5'475'0,"15"-3"-120"15,1-2-244-15,18-1-14 0,-3 4-45 16,-4 0-17-16,6 5-22 16,-16 3-1-16,-17-1-74 15,-9 0-65-15,-8 1-284 16</inkml:trace>
  <inkml:trace contextRef="#ctx0" brushRef="#br0" timeOffset="3978.62">2823 8716 778 0,'-2'7'398'0,"2"13"-108"16,2 3-78 0,6 9-72-16,1 0-28 0,0-1-41 15,3-2-19-15,0-12-120 16,2-4-150 0</inkml:trace>
  <inkml:trace contextRef="#ctx0" brushRef="#br0" timeOffset="4540.18">3217 8711 977 0,'-11'4'434'16,"-5"2"-208"-16,-2 9-140 15,5 2-34-15,5 6-38 16,8 2-5-16,14 2-5 16,4 1 1-16,12-12 2 15,0-5 2-15,4-12 2 16,2-9 2-16,-7-6 5 16,0-6 0-16,-10-4 2 0,-7 1 1 15,-9 4-2-15,-3 5 7 16,-11 9 9-16,-1 4-5 15,0 8-9-15,2 5-12 16,4 11-17-16,6 3-2 16,10 4-1-16,10 2 1 15,8-9 6-15,2-4 2 0,2-5 7 16,-6-11 2-16,-1-4 7 16,-2-6 17-16,-7-9 24 15,-2-5 8-15,-7-8 3 16,-7-3-14-1,-4 2-26-15,-9 2-17 0,1 11-110 16,-2 7 177-16</inkml:trace>
  <inkml:trace contextRef="#ctx0" brushRef="#br0" timeOffset="5000.91">4567 8455 933 0,'2'4'411'0,"-6"4"-211"16,-2 7-68-16,3 18-72 0,1 10-5 0,8 24-11 31,3 9-8-31,2 6-20 16,-7-9-2-16,1-16-1 16,-1-9-10-16,-2-24-124 15,3-4-122-15</inkml:trace>
  <inkml:trace contextRef="#ctx0" brushRef="#br0" timeOffset="5257.26">4480 8494 1072 0,'10'-15'437'15,"21"-12"-274"-15,14 5-40 16,4 11-53-16,19 14-23 15,8 16-29-15,-4 11-2 16,-6 7-3-16,-21 2-3 16,-24 9-1-16,-7 0-4 0,-17 11 3 15,-5 2 2 1,-18-2 5-16,-12-6 3 16,-10-5 3-16,-7-7 0 0,0-14 1 15,6-4-5-15,8-20-92 16,8-7-85-1</inkml:trace>
  <inkml:trace contextRef="#ctx0" brushRef="#br0" timeOffset="5816.74">5607 8817 809 0,'12'4'344'15,"9"1"-165"-15,-1 13-114 0,-1 7-6 16,-12 3-8-16,-3 2-8 0,-4-4-10 16,0-7-5-16,0-8-8 15,0-4-1 1,3-12-13-16,8-6-7 16,8-13-8-16,9-7-6 15,4 1 6 1,-4 1 4-16,-2 15 12 15,-6 9 7-15,-7 17 19 0,-1 11 8 16,-12 8 0 0,-1 6-4-16,-5-6 30 15,5 3-91-15</inkml:trace>
  <inkml:trace contextRef="#ctx0" brushRef="#br0" timeOffset="6280.86">6539 8771 953 0,'-7'8'372'0,"-7"13"-257"16,2 4-57-16,9 9-40 0,3-1 11 16,12-1 22-16,3-7 2 15,15-14 16 1,5-5-1-16,2-21-8 15,4-2-5-15,-6-23-17 0,-4-7-6 16,-9-11-2-16,-12-5 0 16,-17 2 3-16,-15-7-1 15,-24 2-6-15,-6 2-4 16,-9 5-9-16,6 15-4 16,16 27-21-16,8 17-7 0,11 21-14 15,7 10-1 1,14 7 12-16,11-1 3 0,33 2 29 15,14-3-78 1</inkml:trace>
  <inkml:trace contextRef="#ctx0" brushRef="#br0" timeOffset="6833.07">7232 8709 560 0,'-3'-7'348'0,"-8"-2"-12"15,-5-3-82 1,-11 2-106-16,-6 3-31 0,-2 0-52 16,1 2-22-16,8 6-28 15,8 5-15-15,14 7-24 0,4 2-4 16,10 4-1-1,5 0 7-15,13-1 13 16,-2-3 4-16,2-4 2 16,1-3-4-16,-14-6-14 15,0-2 1-15,-14-1-4 0,-6 0 2 0,-7 0 10 32,-10 3-1-32,-6 5 6 15,-1 3 3-15,2 5 8 16,8-1 2-16,13 6 4 15,6-4 1-15,10 3-1 16,7-1 1-16,6-3-1 16,5-1-2-16,2-10-1 15,-3-4 0-15,-4-10-109 16,-2-8-166-16</inkml:trace>
  <inkml:trace contextRef="#ctx0" brushRef="#br0" timeOffset="6958.98">7158 8438 927 0,'-9'-7'462'0,"-10"-5"-151"16,7 10-198-16,-1 2-58 0,10 5-58 15,2 6-49-15,7 7-255 16</inkml:trace>
  <inkml:trace contextRef="#ctx0" brushRef="#br0" timeOffset="7271.39">7549 8683 753 0,'-5'-5'417'16,"-8"-7"-108"-16,-8 4-103 16,-3 5-36-16,-4 4-86 15,5 6-33-15,1 8-42 16,4 4-14-16,5 10-14 0,5 7-2 15,3 1 1 1,11-2 4-16,1-7 8 16,6-7 4-16,10-8 8 15,-8-8 4-15,-1-5 12 16,-11-5 4-16,-4-2 8 0,-4-1 2 0,0-1-8 16,1 3-7-1,-3-4-25 1,3 2-51-16,-1 1-163 0,7 0-175 15</inkml:trace>
  <inkml:trace contextRef="#ctx0" brushRef="#br0" timeOffset="7518.28">7580 8750 646 0,'7'5'411'16,"8"3"-21"-16,-7 7-177 16,5 1-41-16,-6 5-70 15,-12 3-23-15,11-7-37 16,-6-3-11-16,0-7-12 15,13-7-2-15,-5-8-5 0,2-6-4 16,6-9-17 0,1-2-6-16,1-2-4 0,7 6 0 15,-2 8 10-15,1 2 1 16,0 12 11 0,-12 8 17-16,-4 11 28 0,-5 4 15 15,-6 9 1 1,0 0-12-16,0 1-26 15,3-3-13-15,-2-8-161 16</inkml:trace>
  <inkml:trace contextRef="#ctx0" brushRef="#br0" timeOffset="8231.29">8413 8643 949 0,'4'1'362'0,"6"3"-245"15,9 3-68-15,15-2-32 16,5 0 8-16,17-5-1 16,2 1-6-16,-8-1-6 15,-8-2-1-15,-14 2 3 16,-13-1 0-16,-13 0-2 0,-4 4-3 15,-23 4-8-15,-4 3-1 16,-10 9-6-16,-2 1 0 16,16 4-4-16,4 2-2 15,15 3 2-15,10 0 7 16,13-1 11-16,7-2 6 16,11-10 7-16,-1-10-4 0,4-10-3 15,-4-6-1-15,-9-11-3 16,-3 0-2-16,-11-6-1 15,4 1-1-15,-6 4 0 16,-5 4 0-16,0 12 10 16,-4 3 1-16,0 9 1 15,-1 6 1-15,2 8-9 16,-1 2 0-16,0 0 0 16,3-4 0-16,-3-11 5 15,6-4 4-15,0-9 3 16,1-9-1-16,4-5-6 15,-2-7-5-15,10 2-7 0,1 6-2 16,-4 2 9 0,1 14 2-16,-7 8 7 0,-4 6 3 15,0 9-7-15,-3 5-2 16,0 4-3-16,1-1-28 16,5-8-185-16</inkml:trace>
  <inkml:trace contextRef="#ctx0" brushRef="#br0" timeOffset="8410.39">9219 8745 894 0,'5'0'445'0,"10"5"-128"15,7 4-127-15,0 9-68 16,-2 4-10-16,-1 4-12 16,-9 2-12-1,-8-2-24-15,-3-3-12 0,-16-4-14 16,-9-8-4-1,-6-8-65-15,-3-6-89 0</inkml:trace>
  <inkml:trace contextRef="#ctx0" brushRef="#br0" timeOffset="8812.98">10075 8568 1017 0,'8'5'406'0,"5"7"-226"0,8 25-131 15,5 19-17 1,1 25 7-16,-4 8-5 0,-10 8-4 15,-12-8-2-15,0-10-9 16,-1-8-1 0,-2-17-54-16,3-6-70 0,-6-22-344 15</inkml:trace>
  <inkml:trace contextRef="#ctx0" brushRef="#br0" timeOffset="8989.65">10209 8976 824 0,'8'-2'336'15,"15"-10"-207"-15,7 5-56 16,-2-5-41-16,2-2-13 0,-3 2-73 16,-2-5-99-16</inkml:trace>
  <inkml:trace contextRef="#ctx0" brushRef="#br0" timeOffset="9295.61">10459 8780 654 0,'4'5'320'0,"-1"5"-78"16,2 5-68-16,0 7-28 15,-3-2-19-15,0-1-46 16,-2-3-18-1,0-10-20-15,-1-2-1 0,-3-12-6 16,4-5-5-16,0-11-17 0,3-5-11 16,7-2-6-16,2-3-3 15,-6 6-3 1,13 3 1-16,-1 9 8 0,1 8 2 0,7 9 14 31,-11 6 5-31,-1 9 1 0,-1 5-1 16,-2 3-7-1,1 3-4-15,-3 0-4 0,-3 1-28 0,5 0-193 32</inkml:trace>
  <inkml:trace contextRef="#ctx0" brushRef="#br0" timeOffset="9631.48">11099 8809 956 0,'-7'7'394'15,"-14"10"-227"-15,-6 3-20 16,-7 2-40-16,-4-3-24 16,0-5-44-16,2-2-9 15,5-12-6-15,4-6-2 0,10-9-10 16,6-3-10-1,4-8-15-15,5-1-6 16,3-1-8-16,-1 0 2 0,9 5 4 16,5 6 6-16,9 9 11 15,8 5 6-15,-1 13 8 16,-2 6 1-16,-6 10 3 16,-4 7-1-16,-5 4-2 15,-2 1-2-15,-3-4-87 16,-5-6-114-16</inkml:trace>
  <inkml:trace contextRef="#ctx0" brushRef="#br0" timeOffset="9783.22">10923 8570 1099 0,'-5'-6'500'0,"-2"1"-242"16,5 5-144-1,8 7-142-15,6 1-87 16</inkml:trace>
  <inkml:trace contextRef="#ctx0" brushRef="#br0" timeOffset="10284.69">11174 8604 832 0,'3'-23'348'0,"8"-26"-198"0,5 4-46 0,7 7-5 31,2 8 9-31,9 17-5 16,-2 9-14-16,11 28-52 0,1 10-16 0,-5 19-7 15,-15 8 1-15,0 0 3 0,-5 2 0 16,-9-7-2-16,7-9-1 31,-13-15-1-31,-4-6 0 16,0-14 1-16,-1-6-10 15,-3-13-47-15,-2-7-18 16,-9-11-18-16,-3-3 9 16,-9-2 41-16,-3 4 14 0,-3 17 16 15,-3 6 6 1,-5 21 9-16,7 9 2 0,8 8-4 15,0 1-6-15,17-8-9 16,2-7-71-16</inkml:trace>
  <inkml:trace contextRef="#ctx0" brushRef="#br0" timeOffset="10649.44">11903 8773 816 0,'-4'1'324'16,"-9"8"-194"-16,-3 4-27 16,-11 8-18-16,-3 1 0 0,3-1-23 15,5-4-14-15,8-7-17 16,3-6-3-16,-2-9 0 15,0-9-2-15,4-4-12 16,3 0-6 0,8-4-9-16,-1 2-2 0,2 0 7 15,5 3 5 1,-1 8 3-16,5 4-1 0,3 11-7 16,-1 3-4-16,6 11 0 15,2 1 0-15,5 3 2 16,-3 1 9-16,2-4-123 15,-2-1-101-15</inkml:trace>
  <inkml:trace contextRef="#ctx0" brushRef="#br0" timeOffset="10835">12070 8793 850 0,'10'-7'387'16,"14"0"-179"-16,-1 4-64 15,2 8-56-15,-2 9-13 0,-11 7 8 16,3 8 9-1,-11 4-5-15,-5 1-5 16,-9-8-19-16,-12-6-5 16,-5-9-10-1,-5-6 4-15,0-10-117 16,5-6-322-16</inkml:trace>
  <inkml:trace contextRef="#ctx0" brushRef="#br0" timeOffset="12121.16">13223 8867 785 0,'-4'-6'354'15,"-2"-9"-148"-15,-6 0-23 16,-4 0-47-16,-6 1-24 15,-14 7-55-15,4 7-24 16,-2 9-30-16,5 4-10 16,17 8-16-16,4 4-1 15,11 4 8-15,10 3 8 16,11-1 18-16,7-4 8 0,5-7 2 16,-3-7 0-16,-6-13 4 15,-1-6 0 1,-7-18-8-16,-2-6-41 0,-5-10-136 15,-9-5-88-15,-5-3-113 16,-11-2-8-16,-5-1 141 16,-1 4 150-16,0 2 197 15,5 8 96-15,4 14 53 16,0 8-42-16,7 13-72 16,-1 1-57-16,6 10-73 15,5 1-8-15,10 8-249 16</inkml:trace>
  <inkml:trace contextRef="#ctx0" brushRef="#br0" timeOffset="12464.79">13311 8778 869 0,'3'0'352'0,"4"-1"-185"15,16 2-118-15,9 1-21 16,11-1 3-16,3 2-4 16,1-4-16-16,-3 1-1 15,-11-4 0-15,-10 3 2 16,-15 1 7-16,-8-2 1 0,-5 2-4 16,-12-3-4-16,-4 4-2 15,-3 8 10-15,-4 6 7 16,6 4 1-16,3 9-12 15,5 1-8-15,14 4-6 16,7 3 1-16,15-5 6 0,6-1-1 16,9-9-2-1,5-6-26-15,2-13-109 16,0-6-31-16,6-10-233 16</inkml:trace>
  <inkml:trace contextRef="#ctx0" brushRef="#br0" timeOffset="12733.44">14000 8896 630 0,'3'0'351'0,"3"2"-74"16,-6 4-57-16,-1-6-79 0,-2 2-28 16,-7 19-31-1,-44 29-16-15,24-31-21 0,-2-6-9 16,3-10-8-16,1-5-3 16,6-13-19-16,6 1-15 15,6-5-28-15,3 0-10 0,8-1 3 0,2-3 9 16,12 5 16-16,6 5 13 15,1 10 12-15,5 6 10 32,-1 13 11-32,3 6-2 15,0 5-2-15,1 4-6 16,-6-7-7-16,2 1-2 0,-8-7-47 16,-6-12-77-16,1-2-164 15</inkml:trace>
  <inkml:trace contextRef="#ctx0" brushRef="#br0" timeOffset="12944.7">14156 8904 525 0,'0'-12'394'16,"4"-8"16"-16,-1 14-178 15,2 7-54-15,0 13-77 16,-5 4-21-16,6 7-21 16,-2 2-11-16,-2-8-21 15,3-1-4-15,3-10 3 16,7-6 14-16,10-5 18 15,-3-7 6-15,0-9 1 16,1-4-10-16,-4 0-16 0,0-3-6 16,-8 9-13-16,-3 4-7 15,-7 3-48-15,-2 5-76 16</inkml:trace>
  <inkml:trace contextRef="#ctx0" brushRef="#br0" timeOffset="13435.99">15158 8468 935 0,'0'1'379'0,"3"9"-210"16,1 24-132-16,0 8-35 16,-3 26 25-16,-4 5 11 15,0 10 5-15,-7-1-4 16,10-7-17-16,5-9-7 15,0-23-5-15,11-8 1 0,3-14-4 16,3-7 0-16,12-5-24 16,2-5-48-16,5-5-203 15</inkml:trace>
  <inkml:trace contextRef="#ctx0" brushRef="#br0" timeOffset="13623.54">15052 8777 822 0,'2'2'346'0,"5"8"-153"15,7 3-62 1,14-2-19-16,6 1-6 0,25-5-42 16,5-1-24-1,8-1-60-15,-1-3-99 16</inkml:trace>
  <inkml:trace contextRef="#ctx0" brushRef="#br0" timeOffset="13846.73">15497 8808 755 0,'-1'-1'355'0,"10"1"-107"0,13 4-130 16,12 2-68 0,7 1 2-16,1-1-15 15,1-3-15-15,2 2-6 16,-2-2-33-16,-11 2-141 16,-6-2-156-16</inkml:trace>
  <inkml:trace contextRef="#ctx0" brushRef="#br0" timeOffset="14010.15">15614 8981 863 0,'5'1'378'0,"7"-1"-172"16,10 0-118-1,8 1-18-15,8-2-28 0,5-1-3 16,3-1-121-16</inkml:trace>
  <inkml:trace contextRef="#ctx0" brushRef="#br0" timeOffset="14576.79">16394 8682 615 0,'12'-3'342'16,"10"-3"-68"-16,-6 5-36 15,-15-1-99-15,-5 2-36 16,-14 0-57-16,-9-2-25 0,-6 2-17 16,-7-2 0-16,3 2-2 15,2 0-2-15,10 5-5 16,1 0-12 0,7 5-7-16,7 4 0 0,-1-1 2 15,6 7 8 1,-1-2 9-16,-5 3 1 0,11 1 3 15,0-1 1-15,2 0 3 16,8-5 2-16,4-8 1 16,0-7 1-16,17-1-3 15,8-2-3-15,9 0-2 16,5 9-1 0,-5 6 10-16,-1 4 7 0,-12 8 12 15,-11-1 6-15,-17 1 8 0,-10 1 2 16,-24-6 7-16,-11-1 6 15,-17-5 0-15,-6-9-3 16,4-2-7-16,6-5-12 16,16-10-24-16,7-5-54 15,18-8-168 1</inkml:trace>
  <inkml:trace contextRef="#ctx0" brushRef="#br0" timeOffset="15474.08">17554 8854 708 0,'-6'7'296'16,"-5"13"-147"-16,-6 10-99 15,-6 6-28-15,0 0 0 16,-5-6-1-16,-4-9-1 15,11-7 4-15,-1-6 2 16,8-11 9-16,2-3-2 16,4-19-13-16,8 0-7 0,1-8-15 15,6 0-5-15,4 6-5 16,-1 1 5 0,5 15 13-16,5 7 3 15,0 15 12-15,8 7-3 0,4 10 1 16,-6-6 2-16,5 5 0 15,-9-4-1-15,0-3-6 16,1 0-1-16,-10-14 3 16,0-2 2-16,-8-5 10 15,-1-3 3-15,-2-4-3 16,-2-3-3-16,-2-4-13 16,-1-3-5-16,3 0-6 15,3 2-1-15,4-3-5 16,3 1-2-16,7-2-2 15,2-2 0-15,8 2 2 16,2 5 3-16,-4 9 4 0,-1 8 1 16,-5 14 6-1,-5 5 4-15,-7 10 10 16,-7-1 3-16,-4 3 0 0,-3-3-4 16,4-6-8-16,2-1-3 15,3-9 0-15,4-4 1 16,-1-5 8-16,0-5 4 0,0-3 3 31,-1-5 1-31,-1-10-9 0,0-2-7 16,2-4-21-16,3 0-9 15,7 0-21-15,-4 12-6 16,-5 6-10-16,1 2-30 0,14-10-134 16</inkml:trace>
  <inkml:trace contextRef="#ctx0" brushRef="#br0" timeOffset="16090.45">18269 8973 563 0,'-8'-7'352'0,"-5"-8"-36"0,-15-7-117 16,-2 1-37-16,-7 4-62 15,2 8-28 1,4 12-42-16,-1 4-17 0,11 14-21 15,2 2-1-15,9 7 6 16,10 2 3-16,9-2 19 16,8-2 3-16,10-9 6 15,5-5 0-15,5-9-3 16,-3-4 1-16,-1-4 1 16,-9-8-4-16,-11-10-63 15,-8-4-47-15,-7-11-122 0,-8-4-58 16,-9-8-8-1,0-6 43-15,-2-1 183 0,2-1 92 16,7 6 142 0,6 16 36-16,1 9-26 0,2 13-28 15,9 19-81-15,1 5-36 16,10 22-50 0,3 5 52-16</inkml:trace>
  <inkml:trace contextRef="#ctx0" brushRef="#br0" timeOffset="17600.38">1807 9733 785 0,'-4'0'367'0,"-2"1"-147"0,7 4-146 16,3 5-35-16,17-2-28 15,12 2-1-15,19-2 1 16,8-8 0-16,1-3 3 16,-10-4 1-16,-19-4 2 15,-10 6 2-15,-15 1 5 16,-2 2 1-16,-16 5-5 0,-4 8-5 15,-11 5-12-15,1 8-3 16,3 8 1-16,-3 1 2 16,15 4-1-16,4 1 2 15,10-11 5 1,13-3 4-16,6-13 10 16,2-11 4-16,4-7 0 0,-6-10-2 15,2-6-3 1,-7-3-2-16,-3-1-7 0,2 6-3 15,-4 3 2-15,2 9-1 0,1 13 3 16,-1 3 2 0,-1 15-3-16,-5 2 0 0,-7 1 2 15,-2-1 0 1,-3-8 2-16,0-4 1 16,3-12 4-16,1-2-1 0,6-13-6 15,0-7-1 1,-1-12-10-16,8 0-2 15,6-3-2-15,3 6 2 16,6 9 13-16,1 7 5 16,-6 15 23-16,-1 9 1 15,-8 20-1-15,-2 9-2 0,-6 10-15 16,-2 1-4 0,2-9-19-16,-3-2 12 15</inkml:trace>
  <inkml:trace contextRef="#ctx0" brushRef="#br0" timeOffset="18198.05">3571 9753 644 0,'-1'-2'356'15,"-5"0"-99"-15,-9 4-103 0,-9 6-36 16,-4 12-55-16,1 6-14 16,3 16-32-1,9 6-14-15,14 4-14 16,8-5-2-16,20-11 7 0,9-7 5 16,-2-19 7-16,2-5 7 0,-8-10 15 15,-10-9 12 1,-7 0 22-16,-11-2 8 15,-19-2-10-15,-6 3-13 0,-11 5-28 16,-8 0-14 0,9 9-33-16,3-2-71 15</inkml:trace>
  <inkml:trace contextRef="#ctx0" brushRef="#br0" timeOffset="18642.97">3708 9825 979 0,'2'0'413'16,"10"0"-208"-16,3-1-80 15,15-4-49-15,9 4-5 16,6-3-25 0,-2 0-16-16,-9 1-15 15,-3-1-2-15,-18 0 1 0,0 1-10 0,-11-1-17 31,-9 0-5-31,-2 4-11 16,-7 1 7-16,-10 9 6 0,2 5-2 0,-1 14-5 31,3 3-1-31,14 8 1 0,5 3 4 0,15-7 14 32,11-4 8-32,9-8 16 15,3-7 4-15,-3-11 0 0,0-3-1 0,-6-11-1 16,-4-8-1-16,-3-8-2 15,-4-10-2-15,-2 2-4 16,-4-4-2-16,-3 6 1 16,-1 5 0-16,-5 5 12 0,-3 8 9 15,0 10-8 1,-6 6-1 0,3 17-18-16,2 6-8 15,2 8 2-15,7 2 1 16,2-5 1-16,1-2-32 15,6-6-218-15</inkml:trace>
  <inkml:trace contextRef="#ctx0" brushRef="#br0" timeOffset="18948.44">4291 9857 1082 0,'3'-6'502'0,"2"-3"-256"16,10 11-74-16,14 14-109 15,8 10-31-15,6 14-1 16,2 3 0-16,-8 8-4 16,-1 5-6-16,-14 3-9 15,-8 4-1-15,-20 3 1 0,-7-4 0 16,-15-12 0-16,-3-12-13 16,-4-23-27-16,-5-14-1 15,3-18 0-15,1-9 12 16,14-12 17-16,5-7-4 15,22-8-10-15,11-1 2 16,17-1 7-16,8-4 6 0,1 9 15 16,2 5-2-1,-11 12-1-15,-4 7-13 0,-7 9-112 16</inkml:trace>
  <inkml:trace contextRef="#ctx0" brushRef="#br0" timeOffset="19332.34">4805 9789 803 0,'2'-1'367'0,"-1"4"-202"15,1 12-43 1,3 19-70-16,-1 12-20 0,6 15 6 15,1 7 7-15,-3-1-2 16,5-1-9-16,-7-10-7 16,-6-9 4-1,-2-17-133-15,-2-8-92 16</inkml:trace>
  <inkml:trace contextRef="#ctx0" brushRef="#br0" timeOffset="19750.57">4859 10037 937 0,'11'2'349'16,"13"3"-258"-1,6 3-49-15,1 3-11 16,-5 0-5-16,0-3-9 16,-2-4-13-16,-4-4-54 15,4-2-39-15,-6-11-35 16,-6-3 11-16,-1-4 57 15,-7-8 57-15,0 5 98 16,-1 1 23-16,1 6 54 16,-2 10-10-16,3 9-56 15,-2 6-17-15,-1 9-53 0,1-3-8 16,-3 1-5-16,0-1-5 16,0-11 0-16,-3 0 5 15,3-4-1-15,0-1-5 16,0 0-11-16,3-4-9 15,7-19-8-15,37-28-1 16,-23 38-1-16,1 3 0 0,6 11 14 16,-6 8 8-16,-2 9 19 15,-4 5 3 1,-11 1-8-16,1 3-5 16,-4-2-12-16,-5-4-1 0,1 2 15 15,-4-8-56-15,-4-3-132 16</inkml:trace>
  <inkml:trace contextRef="#ctx0" brushRef="#br0" timeOffset="19912.05">5262 9607 1198 0,'-3'1'486'0,"-2"2"-269"16,5 10-181-16,5 10-33 15,3 7 9-15,4 8-136 16</inkml:trace>
  <inkml:trace contextRef="#ctx0" brushRef="#br0" timeOffset="20662.68">6172 9826 562 0,'11'-2'281'16,"9"-3"-92"-16,4 6-68 15,7 3-19-15,6 3-24 0,2 2-15 16,-1-4-25-16,-4 2-10 15,-17-7-6-15,-2 0-3 16,-9-4 2 0,-6-2-4-16,0 3-12 15,-10-3-5-15,-4 5-15 16,1 2-1-16,-7 8-2 0,-6 6 1 16,3 10 2-16,2 4-1 15,12 3 4-15,9-2 1 16,7-1 12-16,6-6 10 15,9-4 18-15,3-4 5 16,5-11 5-16,-11-7-1 16,3-10-6-16,2 2-4 0,-11-13-8 15,8-1-4-15,-9-2-4 16,-5-4-4-16,6 13-5 16,-6 7 2-16,-3 14 3 15,3 9 4-15,-3 10 3 16,2 6-1-16,-3-2-3 15,-3-2-1-15,2-8 2 16,0-4-1-16,3-4 7 16,2-7 2-16,1-7-1 15,4-2 0-15,0-13-8 16,5 2-6-16,1-7-3 16,-2-5-2-16,6 13-1 0,-3 2 2 15,1 16 8-15,-4 5 3 16,-2 15 7-1,-1 4-3-15,-6 4-3 0,2 0-3 16,-3-9-26-16,5 1-63 16</inkml:trace>
  <inkml:trace contextRef="#ctx0" brushRef="#br0" timeOffset="20837.63">6914 9909 665 0,'4'-9'420'0,"8"-5"1"16,2 6-141-16,6 10-112 15,6 13-41-15,1 6-50 16,-2 2-2-16,-3 8-15 16,-13-6-3-16,-15 0-6 15,-10-5-8-15,-14-12 1 16,-7-3-49-16,6-5 62 16</inkml:trace>
  <inkml:trace contextRef="#ctx0" brushRef="#br0" timeOffset="21404.82">8219 9699 696 0,'-11'0'354'0,"-12"1"-99"31,-9 10-121-31,6 8-87 16,6 3-22-16,10 6-22 16,15-2-5-16,10-1 1 15,6-4 2-15,8-8 6 16,1-6 3-16,-4-7 1 15,-7-5-5-15,-6 1-14 16,-10-4-7-16,-11 4-11 16,-7 7 2-16,-16 6 10 15,-7 8 3-15,10 5 11 16,2 1 0-16,12 2 1 16,18-2 7-16,0-1 3 15,11-4 3-15,13-7 4 16,2-2-5-16,6-7 0 0,2-4-33 15,-3-9-136-15,-6-8-134 16</inkml:trace>
  <inkml:trace contextRef="#ctx0" brushRef="#br0" timeOffset="21576.71">8397 9827 343 0,'3'-15'292'0,"5"-15"77"16,0 6-37-16,-4 14-104 16,1 8-58-16,-2 15-81 15,3 9-37-15,0 13-31 16,-6 4-1-16,0 5-7 15,-3-4-2-15,-3-6 0 16,4-7-16-16,2-12-96 16,2-7-45-16,12-11-166 15,0-10-62-15</inkml:trace>
  <inkml:trace contextRef="#ctx0" brushRef="#br0" timeOffset="21741.42">8547 9850 87 0,'5'-11'141'0,"3"-9"107"16,-5 6 14-16,-11 14-24 0,-10 4-49 15,-8 13-70-15,-4 1-8 16,4 3-19 0,6 2-20-16,12-3-37 0,6-3-10 15,15-2-2-15,10 0 2 0,12-8 3 16,3 2-8 0,7-7-38-16,-1-2-42 15,-5-2-189-15</inkml:trace>
  <inkml:trace contextRef="#ctx0" brushRef="#br0" timeOffset="22065.2">8761 9796 1058 0,'10'1'400'0,"2"-1"-281"15,10 0-33-15,0 1-29 16,1 0-7-16,12 1-28 15,1 1-6-15,-2-2 1 16,-6-1-32-16,-11-3-88 0,-10-3-52 16,-5-3-90-1,-3 2 5-15,-7 1 65 0,-5 1 52 16,1 5 129-16,0 2 73 16,-4 4 96-1,3 6 24-15,-2 6 1 0,-2 7-24 16,12 7-49-1,5 5-19-15,2-5-47 0,11 2-22 0,-5-14-25 32,-1-4-1-32,8-3-151 15,1-8-111-15</inkml:trace>
  <inkml:trace contextRef="#ctx0" brushRef="#br0" timeOffset="22342.49">9357 9870 390 0,'0'-7'247'15,"-5"-9"1"-15,-5 3-20 16,1 0-41-16,-11 2-13 0,-5 4-31 0,-5 1-15 16,-7 8-38-1,4 4-25-15,3 5-36 16,8 5-13-16,10 7-5 0,6 4 1 15,12 5 7 1,6-4 5-16,7-3-1 16,3-6-1-16,5-6-4 15,4-9-1-15,-1-8-43 16,-7-8-79-16,-6-13-273 16</inkml:trace>
  <inkml:trace contextRef="#ctx0" brushRef="#br0" timeOffset="22476.57">9260 9594 785 0,'-6'-4'454'16,"3"-3"-66"-16,3 7-152 15,0 4-145-15,2 4-47 16,1 8-44-16,1 4-2 16,3 7-81-16</inkml:trace>
  <inkml:trace contextRef="#ctx0" brushRef="#br0" timeOffset="23208.02">9558 9541 844 0,'-2'-2'360'0,"-6"0"-209"16,20-2-54-16,20 3-65 16,13 4-6-16,20 3 0 15,-12 0-5-15,-11-3-4 16,-7-1 0-16,-22-4 8 15,-8 0-2-15,-9-3-14 16,-7 2-6-16,3 0-9 16,-7-4-3-16,3 2 6 15,1 2-4-15,1 6-11 0,7 5-2 16,3 7-3 0,-3-3 2-16,10 8 8 0,2 2 2 15,5 2 6 1,1 2 5-16,-4-8 1 15,-8 0 3-15,-2-5 3 0,-1 1 1 0,-9-7 4 16,3 0 2-16,-4-5-1 16,1 1-2-1,5 0-15 1,4 3-6-16,-1 9-9 0,1 9-3 16,9 20 7-16,-1 8 4 15,10 10 18 1,-1 4 10-16,-16-13 10 15,-2-4 5-15,-22-13-3 16,-5-9 1-16,-11-15 3 16,-3-6 0-16,6-14-3 0,-1-6-18 15,19-8-78-15,9-1-55 16,21-1-178-16</inkml:trace>
  <inkml:trace contextRef="#ctx0" brushRef="#br0" timeOffset="23857.45">10244 9822 880 0,'-4'-10'389'0,"-9"-14"-194"15,0 4-39-15,-6 11-70 16,-5 1-32-16,1 10-46 15,1 7-12-15,4 4-12 16,5 3-1-16,7 7 0 16,4-1 3-16,8 4 3 15,4-3 3-15,8-6 7 0,2 0 1 16,1-9 4 0,-1-4 2-16,-3-4-27 0,0-6-26 15,-4-4-32-15,-2-1-7 16,-7-3 18-16,-2 4 25 15,-7 2 31-15,-3 0 5 16,-1 8 9-16,-3 2 1 0,2 12 5 16,2 6 2-16,0 5-1 15,3 2 1-15,6-1 0 16,4-3 0-16,10 0 7 16,-2-6 2-16,3-3 2 15,3-2 0 1,1-13-2-16,3 1-2 15,-4-10-3-15,-1-1-2 0,-4-4-5 16,-4-5 1-16,5 1-3 16,-3-3-1-16,-1 1 0 0,1 4-1 15,-8 2 0 1,3 10 0-16,-5 5-3 0,-2 3 0 16,-3 9 4-1,-1 1 0-15,-1 5 8 0,3 1 4 16,6-1 5-16,6-2 7 15,9-2 20-15,0-3 5 16,4-9 26-16,2-3 10 0,-2-7 5 16,4-4 6-16,-9-10-12 15,-2 1-10-15,-5-3-23 16,-10-3-15-16,-1 4-20 16,-6-2-38-16,-3 6-147 15</inkml:trace>
  <inkml:trace contextRef="#ctx0" brushRef="#br0" timeOffset="24360.38">10993 9812 810 0,'-7'-7'389'0,"-11"-4"-151"0,-8 3-59 16,-1 8-95-16,-6 4-33 16,10 12-46-16,1 3-11 15,12 11-11-15,8 4-1 16,6 4 0-16,18 2 5 15,3-9 9-15,7-7 4 16,-1-9 9-16,-8-6 4 0,-9-9 20 16,-5-1 5-1,-14-7 3-15,-6-1-5 0,-16-6-19 16,-5-1-7-16,5 1-55 16,1-3-67-16</inkml:trace>
  <inkml:trace contextRef="#ctx0" brushRef="#br0" timeOffset="24655.66">11063 9863 976 0,'5'4'439'0,"10"6"-180"16,2 6-115-16,0 3-58 0,1 1-16 15,-10-4-18-15,-2-2-11 16,-4-5-10-16,-2-3-4 15,1-1-8 1,0-3 2-16,-1-3-2 16,0 0-3-16,2-5-8 0,3-15-5 15,38-26-3 1,-27 28-3-16,-1 10-2 16,2 4 5-16,0 10 10 15,1 5 8-15,-4 9 14 0,-5 1-3 0,-1 1-7 16,-6 2-6-1,-1-1-17-15,2-1-43 0,-2 0 268 16</inkml:trace>
  <inkml:trace contextRef="#ctx0" brushRef="#br0" timeOffset="25111.8">11680 9757 725 0,'-7'-8'388'0,"-11"-7"-83"15,2 0-77-15,-5 8-103 0,-2 3-31 16,3 5-54-16,4 6-18 16,8 6-24-16,6 1-5 15,12 5 1-15,7 7 4 16,12 4 10-16,0-1 1 15,3 4 0-15,-4-2 0 16,-10-5-2-16,2 0 1 0,-19-5 9 16,-8-7 6-1,-15-2 24-15,-9-4 4 0,-9-3-5 16,1 1-6-16,-2-3-18 16,7-2-47-16,14-5-120 15</inkml:trace>
  <inkml:trace contextRef="#ctx0" brushRef="#br0" timeOffset="26714.2">12003 10043 862 0,'2'-3'475'16,"0"-1"-118"-16,2 1-90 15,-4 2-26-15,0 0-53 16,0 0-22-16,0 0-49 16,0 1-31-16,0 0-42 15,0 0-21-15,0 0-35 16,0 0-68-16</inkml:trace>
  <inkml:trace contextRef="#ctx0" brushRef="#br0" timeOffset="40082.48">13031 9578 436 0,'7'-2'264'16,"5"-1"0"-16,-9 1-41 15,-11 8-61-15,-10 2-26 16,-22 1-61-16,-6 6-14 16,-8-4-23-16,-5-3-9 15,15-3-11-15,8-5-4 0,15-3-6 16,13 2-7-16,3-5-23 15,6 1-5 1,20 3-4-16,7 1-1 0,20 6 18 16,5 6 2-16,-7 10 13 15,-3 2 9-15,-26 8 11 16,-14 4 5-16,-28 8-6 16,-16 6-2-16,-6-1-6 15,-1-5-2-15,10-17 1 16,13-5-2-16,13-12-6 15,5-1-3-15,14 2-7 16,4-2 0-16,13 1 2 16,14-1 2-16,13-1 3 15,10-1 0-15,8-2-58 16,0 3-132-16</inkml:trace>
  <inkml:trace contextRef="#ctx0" brushRef="#br0" timeOffset="40651.07">13176 9827 611 0,'7'-1'289'16,"11"-3"-70"-16,5 2-150 15,6 1-13-15,10 0-1 16,-5-3-8-16,2 2-20 15,-6 2-5-15,-15-1-1 16,-7 0 2-16,-11 1-4 16,-11-1-5-16,-12 3-11 15,-2 5-3-15,-5 4 1 16,6 4 2-16,11 8 0 16,5 5 0-16,13 6 7 15,8 1 3-15,6-6 7 0,1-5 2 16,5-10-3-1,1-5-1-15,0-9 1 16,3-4 1-16,-7-8-2 16,1-5-2-16,-3-6-14 15,0-1-3-15,1 2-7 0,-3 3-3 0,-5 17 0 32,-1 7 2-32,-5 11 6 0,-6 2 3 15,-2 6 7-15,-5-2 2 0,3 0-4 16,2 0 0-16,2-14 3 15,3 3 3 1,3-21 1-16,0-4-1 0,11-2-6 16,-2-10-4-16,14 12-2 15,-7-8 1-15,-1 4 0 16,4 8 2-16,-14 4 12 16,7 15 2-16,-4 13 8 0,-4 1 1 15,-6 4-8-15,-1-1-3 16,0-3-2-1,-1-1-42-15</inkml:trace>
  <inkml:trace contextRef="#ctx0" brushRef="#br0" timeOffset="41243.19">14521 9875 972 0,'-15'0'411'0,"-13"4"-249"16,0 3-65-16,12 12-82 16,8 6-15-16,10 3-8 15,11 4 3-15,14-2 4 16,6-2 1-16,2-6 3 16,-3-4 2-16,-6-9 6 15,-6-9 7-15,-8-5 12 16,-2-4 4-16,-10-9 13 0,-3-7 11 15,-11-6 16-15,-4-6 2 16,-6-15-2 0,-1-1-14-16,3-11-24 0,1-1-7 15,17 12-17 1,6 6-7-16,14 12-10 16,9 8-8-16,1 5-8 0,-3 0-11 15,7 15-81-15,-3 1-75 0</inkml:trace>
  <inkml:trace contextRef="#ctx0" brushRef="#br0" timeOffset="41467.89">14770 9836 780 0,'4'6'363'0,"4"12"-151"0,2 8-42 16,1 10-63-16,-2 6-26 16,-4 0-41-16,-2-2-9 15,-1-10-24-15,1-6-68 16</inkml:trace>
  <inkml:trace contextRef="#ctx0" brushRef="#br0" timeOffset="41803.24">15368 9986 598 0,'-9'13'311'0,"-20"1"-57"15,-3 3-89 1,-10 0-64-16,-3-5-17 0,7 0-37 16,-1 0-13-16,11-6-11 15,8-6 0-15,1-6-1 0,4-10-4 16,11-5-12-16,2 1-6 16,10-1-13-1,11 3 6-15,-1 2 26 16,2 5 16-16,2 19 25 15,1 6 3-15,1 12-11 0,2 6-10 0,-6-4-15 32,-1 0-20-32</inkml:trace>
  <inkml:trace contextRef="#ctx0" brushRef="#br0" timeOffset="42448.78">15758 9972 555 0,'-14'-2'309'16,"-15"-3"-49"-16,-2 4-61 16,3 6-83-16,4 4-36 15,4 7-60-15,2-1-18 0,9 6-13 16,8 2-1-1,12 1 9-15,8 2 8 16,-1-11 22-16,6-4 7 0,-1-9 9 16,-1-2 2-1,-3-5 8-15,-7-7 1 0,-17-17-2 16,-6-4-5 0,-4-11-13-16,-10-11-2 15,6-10-7-15,-4-6 0 0,5-5-10 16,8 5-3-1,6 14-6-15,5 4-5 0,6 11-9 16,9 7-9-16,7 14-30 16,7 9-38-16,10 20-128 15,0 11-136-15</inkml:trace>
  <inkml:trace contextRef="#ctx0" brushRef="#br0" timeOffset="42798.3">15904 10040 426 0,'0'1'277'0,"7"8"33"0,1-1-110 16,8-6-58-16,4 5-21 15,2-9-37-15,0-3-19 16,-4-1-21-16,-4-11-9 0,-1 1-11 15,-8-7-3-15,-3-5-5 16,-1 5-5-16,-9-7-11 16,-7 2-6-16,-4 12-19 15,-4 3-6-15,-2 20-1 16,5 13 2 0,1 10 8-16,2 7 4 0,11 7 6 15,3-2 1-15,12 7 6 16,5-1 2-16,1-1 3 15,1 5 0-15,-4-4 24 16,-2-6-55-16,1-6-268 16</inkml:trace>
  <inkml:trace contextRef="#ctx0" brushRef="#br0" timeOffset="43138.7">16402 10031 803 0,'0'-9'386'15,"-3"-15"-153"-15,-2 2-41 16,-6 3-56-16,-6 1-33 15,1 5-43-15,-2 4-24 16,-2 8-42-16,3 7-11 0,1 14-5 16,3 6 3-16,5 4 10 15,5 2 7-15,7-6 4 16,4-4 2 0,10-3 7-16,4-8 1 0,4-7 2 15,3 2 2-15,-4-11-59 16,-1-1-64-16</inkml:trace>
  <inkml:trace contextRef="#ctx0" brushRef="#br0" timeOffset="43366">16486 9852 1015 0,'3'-1'437'0,"1"5"-237"15,1 10-69-15,5 14-77 16,2 8 0-16,2 11-8 16,-1 2-5-16,-3 0-16 31,-2 3-7-31,-7-3-7 0,-1 0-14 0,-2-5-125 16,-1-8-152-1</inkml:trace>
  <inkml:trace contextRef="#ctx0" brushRef="#br0" timeOffset="43563.84">16597 10074 770 0,'6'-3'347'15,"11"-1"-157"-15,4 2-92 16,4 3-60-16,3-1-17 16,-5 0-156-16</inkml:trace>
  <inkml:trace contextRef="#ctx0" brushRef="#br0" timeOffset="43839.24">16839 9988 905 0,'2'4'420'16,"3"4"-125"-16,-3 2-183 16,0 1-20-16,-4-1-15 15,2-1-18 1,0-3-30-16,0 1-4 16,5-7-5-16,2-6-2 15,3-8-8-15,5-5-7 16,6 2-3-16,-1-2-2 0,2 9 2 0,-4 4-1 31,-5 6 5-31,-1 7 3 0,-8 8 2 0,-1 7 2 16,-2 3-6-16,3 2-1 31,-2-2-36-31,0-4-97 0</inkml:trace>
  <inkml:trace contextRef="#ctx0" brushRef="#br0" timeOffset="44005.43">16950 9644 1028 0,'-1'-1'434'0,"-2"4"-248"0,2 5-109 15,-1 12-48-15,0 4-80 16</inkml:trace>
  <inkml:trace contextRef="#ctx0" brushRef="#br0" timeOffset="44601.2">17938 9707 854 0,'-2'6'342'15,"-8"16"-218"-15,-4 15-59 16,-10 26-37-16,0 11 19 15,-5 1 14-15,0-9-3 16,12-15-13-16,3-14-14 16,11-16-9-16,4-9 13 0,8-20 5 15,6-12 1 1,5-13-6-16,3-8-14 16,-1-13-7-16,0-5 0 15,-6-13 0-15,-4-5 0 0,0 12 2 16,1 11 2-16,-2 27 11 15,4 13 0 1,-1 26-6-16,-2 11-5 0,0 23-14 16,3 13-1-16,5 13-2 15,1-1 2-15,9-11-1 16,4-5 11-16,-2-19-144 16,-2-9-119-16</inkml:trace>
  <inkml:trace contextRef="#ctx0" brushRef="#br0" timeOffset="44757.23">17844 9993 1186 0,'2'1'438'0,"9"-1"-349"0,13-1-46 0,25 1-36 15,8-8-26 1,23 1-257-1</inkml:trace>
  <inkml:trace contextRef="#ctx0" brushRef="#br0" timeOffset="45328.43">18405 9902 976 0,'7'0'401'0,"1"0"-226"16,18 5-113-16,5-4-23 16,17 2-2-16,7-2 1 15,7-2-6-15,5 0-3 0,-7-2-10 16,-5-2-5-16,-17-1-2 15,-11-2 1-15,-12 2-24 16,-10-1-18-16,-11-3-22 16,-6-4-17-16,-12-3-32 15,2-1 0 1,-1-1 0-16,2 4 10 0,7 2 50 16,5 3 14-16,9 5 13 15,4 3 11 1,11 7 16-16,2 2 11 0,6 9 26 15,4 5 12-15,-4 3 28 16,-3 5 3-16,-10-3-6 16,-9-3-16-16,-6-7-38 15,1-3-24-15,-1-7-314 16</inkml:trace>
  <inkml:trace contextRef="#ctx0" brushRef="#br0" timeOffset="45580.96">19155 9638 959 0,'-1'-2'431'0,"1"5"-209"16,6 14-86-16,3 19-81 0,4 11 6 31,3 20 5-31,-6-1-4 16,-3-3-22-16,-3-3-12 15,-7-18-19-15,0-10-52 16,5-8-177-16</inkml:trace>
  <inkml:trace contextRef="#ctx0" brushRef="#br0" timeOffset="45910.91">19033 9607 810 0,'9'-5'380'15,"14"-3"-144"-15,13 2-73 16,17-1-64-16,7-2-14 16,14 12-17-16,-3 3-6 15,-6 19 1 1,-6 10 2-16,-16 9-6 0,-7 6-3 16,-18 9-17-16,-17 1-6 15,-27 4-8-15,-11-2-4 16,-16-11-5-16,-9-13-1 15,1-12-3-15,-6-8-15 16,14-9-117-16</inkml:trace>
  <inkml:trace contextRef="#ctx0" brushRef="#br0" timeOffset="46553.6">18909 9938 488 0,'2'-4'328'15,"-3"-6"-15"-15,3 8-64 16,-2 3-41-16,-8 7-68 0,-1 9-38 15,-13 7-29-15,-6 2-2 16,-4-2-18-16,0 2-10 16,4-1-18-16</inkml:trace>
  <inkml:trace contextRef="#ctx0" brushRef="#br0" timeOffset="47607.97">19920 10051 1051 0,'0'8'431'16,"0"17"-272"-16,-7 7-36 0,-8 8-53 16,1 5 11-1</inkml:trace>
  <inkml:trace contextRef="#ctx0" brushRef="#br0" timeOffset="50746.22">1987 10967 505 0,'-8'-2'291'0,"-8"-3"-61"16,-9 9-80-16,-2 2-30 16,0 13-56-16,1 4-25 15,11 7-31-15,9 5-7 16,14 0-3-16,14-3 1 15,15-9 12-15,1-12 7 16,6-14 6-16,-8-8 35 0,-8-9 75 16,-9-3 30-16,-21-3 39 15,-3 0-29-15,-26 1-80 16,-6 2-36-16,-8 6-47 16,1 6-31-16,15 4-127 15,11 2-234-15</inkml:trace>
  <inkml:trace contextRef="#ctx0" brushRef="#br0" timeOffset="50979.52">2267 11000 899 0,'-1'3'421'0,"-3"4"-113"15,4 9-232-15,0 5-26 0,4 6-9 16,3 5-7 0,2-5-12-1,7 1-7-15,13-10-2 16,1-4 1-16,9-13 16 0,-4-3-44 16</inkml:trace>
  <inkml:trace contextRef="#ctx0" brushRef="#br0" timeOffset="51628.51">3438 10921 567 0,'-16'-1'336'0,"-9"-1"-41"0,-13 5-121 16,0 6-40-16,11 5-66 16,10 0-32-16,11 7-40 15,6 0-6-15,8-2-2 16,7 3 3-16,14-9 6 16,5-6 3-16,2-3 5 15,-6-5 4-15,-13-1 6 16,-10-4-5-16,-15 1-7 15,-7 5-2-15,-16-1-6 16,-1 5 2-16,-4 3 6 16,4-3 3-16,17 12 5 15,5-3 0-15,10 9 0 16,3 7 0-16,13-5-1 16,6 1-1-16,16-10 0 0,2-7-1 15,3-8-37-15,-3-3-56 16</inkml:trace>
  <inkml:trace contextRef="#ctx0" brushRef="#br0" timeOffset="52152.73">3458 10647 827 0,'0'-1'376'0,"-5"-2"-192"16,12 2-76-16,15 1-81 0,3-6-21 16,18-1-3-16,7 1 1 15,5-5 2-15,-5 5 2 16,-12 1 3 0,-11-2 2-16,-18 1 7 15,0 2 1-15,-12 2-5 0,-6 0-4 16,-3 4-11-16,1 0-5 15,-1 5-5-15,4 3 0 16,1 1-2 0,5 3 0-16,8 1 3 15,2 3 1-15,0 0 5 16,2-2 2-16,1-1 2 0,-2-5 2 0,3-2 1 31,-6-2 2-31,-6-1 7 16,0 0 3-16,-6 5 4 0,-3 0 1 15,4 12-3-15,4 9-4 16,6 14-3-16,8 5-5 16,4 6-3-16,1-1 0 15,-7-4 2-15,-5 1 2 16,-15-9 5-16,-8-8 5 16,-6-9 6-16,-4-11 1 15,-2-12-4-15,4-5-3 0,2-8-29 16,6-1-31-16,10 0-85 0,6-1-62 15</inkml:trace>
  <inkml:trace contextRef="#ctx0" brushRef="#br0" timeOffset="52294.13">3666 10993 773 0,'13'3'361'0,"11"-3"-120"15,10 4-91-15,13-6-63 16,3-3-18-16,10 1-69 16</inkml:trace>
  <inkml:trace contextRef="#ctx0" brushRef="#br0" timeOffset="52637.36">4069 10991 980 0,'-4'0'471'0,"0"6"-187"16,-2 8-103-16,4 10-126 0,3 6-16 16,2 7-17-16,5 1-6 15,3-3-26 1,3-4-126-16</inkml:trace>
  <inkml:trace contextRef="#ctx0" brushRef="#br0" timeOffset="52939.14">4443 10982 745 0,'-14'-8'429'16,"-18"-3"-48"-16,-1 0-180 0,3 12-134 16,6 10-32-16,8 8-43 15,8 8-6-15,10 5-3 16,8 0 2-16,14 2 10 16,9-3 2-16,1-8 3 15,0-6 4-15,-9-13 4 16,-5-4 6-16,-11-8 15 15,-2-1 2-15,-15-5-1 16,-16-1-6-16,-12 3-15 0,-8-2-18 0,5 6-147 16</inkml:trace>
  <inkml:trace contextRef="#ctx0" brushRef="#br0" timeOffset="53366.37">4608 11008 927 0,'-3'1'388'0,"-2"3"-200"16,1 6-114-16,0 1-20 15,3 8-9-15,1 1-7 16,5 1-18-16,2 1-6 15,5-5-5-15,4-4 0 0,3-5 1 16,2-2 1-16,-1-9 2 16,2-7 0-16,-3-7-1 15,-4-3 1-15,-5 1-1 16,-4 2-1-16,-6 5 0 16,-4 0 0-16,-4 11 5 15,0 2-2-15,2 5-1 16,3 2-2-16,6 2-5 15,7 3 2-15,7 0 4 16,4 2 4-16,4-3 14 16,-1-5 5-16,-1-2 6 15,3-3 1-15,-9-5-11 16,1-5-6-16,-4-6-8 0,-8-1-21 16,1-6-91-16,-8 3-57 15,-1 0-280-15</inkml:trace>
  <inkml:trace contextRef="#ctx0" brushRef="#br0" timeOffset="53508.56">4817 10775 996 0,'-8'-3'516'0,"-7"0"-159"16,3 6-161-16,4 3-60 0,5 5-83 16,3 1-31-1,6 3-97-15,2 3-1 0</inkml:trace>
  <inkml:trace contextRef="#ctx0" brushRef="#br0" timeOffset="54037.25">5362 10917 772 0,'-12'1'363'0,"-21"2"-141"0,-2 2-71 15,3 11-91 1,4 2-20-16,13 8-34 16,8 7-7-1,10-2-4-15,9 2-1 0,13-4 4 16,7-2 1-16,10-10 7 0,-4-6 3 0,-9-11 7 31,-7-7 29-31,-19-4 19 0,-5-1 0 0,-19-3-5 31,-5 4-29-31,-7 1-41 16,2 2-47-16</inkml:trace>
  <inkml:trace contextRef="#ctx0" brushRef="#br0" timeOffset="54548.37">5725 10919 988 0,'-15'-4'402'16,"-13"1"-266"-16,2 3-56 0,9 5-67 16,9 1-15-16,10 8-11 15,10 0 0-15,9 1 4 16,4-2 3-16,7-3 6 15,-4-3 1-15,-4-2 3 16,-6-1 0-16,-9-1-1 16,-9-2-3-16,-13 0-1 15,-6 4-2-15,-11 4 1 16,0 5 2-16,4-2 5 16,4 3 2-16,11-1 10 15,4 0 6-15,11 4 10 16,8-3 4-16,10-1 1 15,3-2-4-15,6-10-8 16,-2-2-2-16,3-12-5 16,-2-1-4-16,-3-12-6 15,0-1 0-15,-6 1-3 16,-2-4 2-16,-7 6 0 16,-5 2 8-16,-4 7 25 15,-2 9 1-15,-4 10 7 16,2 9-7-16,-1 8-26 0,0-1-3 15,4 5-7-15,-2-3 29 16,3 3-143-16,4-1-164 16</inkml:trace>
  <inkml:trace contextRef="#ctx0" brushRef="#br0" timeOffset="54760.51">6149 10979 985 0,'4'0'494'15,"8"-1"-147"1,4 3-128-16,9 6-99 0,5 5-29 16,2 2-37-1,1 1-15-15,-8 6-19 16,-9-6-5-16,-13 0 0 16,-10-4 1-16,-13-3 0 15,-8-5-2-15,-6-4-56 16,-1-1-83-16</inkml:trace>
  <inkml:trace contextRef="#ctx0" brushRef="#br0" timeOffset="55415.53">7388 11019 584 0,'8'-9'270'0,"7"-15"-106"0,-1-7-12 15,-3-7-14-15,2-1-6 16,-1-1-9-16,-3 1-6 16,-2 7-16-16,-8 3-9 15,-3 17-23 1,2 8-21-16,-3 8-28 0,4 10-12 16,-1 13-12-1,4 7-2-15,3 17 7 0,4 7 1 16,6-2 3-16,-7-4 1 0,2-9 2 15,-5-10 1 1,-5-10 1-16,0-1 0 16,-6-9 0-16,-2-2 1 0,-3-5-20 15,-2-4-16 1,-1-4-15-16,2-1-8 0,6 0 8 16,1-3 10-16,12 6 9 15,4-1 5-15,15-1 15 16,8 2 6-16,8-1 4 15,4 0 1-15,-1-3-42 16,-1 4-43-16</inkml:trace>
  <inkml:trace contextRef="#ctx0" brushRef="#br0" timeOffset="56369.59">8495 10889 802 0,'10'9'356'0,"13"11"-174"0,-2 8-47 15,-8 7-59-15,-7 1-14 16,-11-2-21-1,-5-1-7-15,-2-8-9 0,3-5-5 16,5-12-4-16,4-8-5 16,8-12-16-1,5-5-5-15,2-6-3 16,0-3 2-16,-5-4 12 16,-1 4 3-16,-4-3 1 15,-10 6 1-15,3 12 6 16,-2 1 0-16,-2 17-2 15,8 6 1-15,-2 12-5 16,2 0 0-16,10 2 0 16,4 0-1-16,14-8-1 15,5 2-1-15,7-11-30 0,4 0-52 16,-2-12-129-16,0-2-75 16,-1-9 6-16,-3-4 52 15,3-4 151-15,-3 0 108 16,-7 3 112-16,-5 3 46 0,-12 9 34 15,-5 5-17-15,-15 9-47 16,-6 5-33-16,-11 4-41 16,-8 4-12-16,-8 0-32 15,-1-2-12-15,0-4-14 16,8-3-3-16,9-9-2 16,8-4-20-16,7-9-35 15,0-5-15-15,5-5-22 16,4-2 15-16,3-3 29 15,9 8 12-15,0 6 20 16,1 3 8-16,4 14 16 16,-6 2 14-16,8 9 13 0,-3 5 1 15,4 5-7-15,0-2-10 16,3-7-15-16,0-3-4 16,3-8-5-16,1-7-1 15,0-4-17-15,0-8-9 16,-7-6-5-16,-2-3-1 0,-4-3 17 15,-3-2 8-15,-1 5 3 16,-4 0 1 0,-3 10 20-16,-2 8 4 0,-6 8 11 15,2 10 3-15,1 6-11 16,1 1-4-16,5 5-8 16,-4-4-5-16,1-6-69 15,3-1-68-15</inkml:trace>
  <inkml:trace contextRef="#ctx0" brushRef="#br0" timeOffset="57442.64">10434 10623 677 0,'-6'3'333'0,"-3"6"-80"16,-6 17-143-16,8 9-14 0,-7 9-14 16,3 2-14-1,11 3-36-15,0-6-12 0,18-7-11 16,7-4 1-1,10-20 4-15,3-7 1 0,1-10 2 16,-1-8-42-16,-14-5-139 16,-2-3-147-16</inkml:trace>
  <inkml:trace contextRef="#ctx0" brushRef="#br0" timeOffset="57595.9">10609 10667 668 0,'-2'6'344'0,"-4"10"-80"16,3 10-84-16,0 13-67 31,4 16 6-31,4 9-2 16,3 5-5-16,1-6-18 15,2-11-28-15,0-9-38 16,0-13-6-16,5-9-106 16</inkml:trace>
  <inkml:trace contextRef="#ctx0" brushRef="#br0" timeOffset="58026.68">11550 10891 1039 0,'-3'15'404'0,"-1"9"-237"16,4 21-143-16,4 11-3 16,8 9 11-16,4 5-3 15,-1-1-1-15,-3-2-3 16,-9-16-44-16,-2-9-76 15</inkml:trace>
  <inkml:trace contextRef="#ctx0" brushRef="#br0" timeOffset="58173.5">11571 11107 942 0,'16'-6'367'16,"16"6"-231"-16,5-1-112 15,5 1-15-15,2 7-17 16,-6-7-56-16</inkml:trace>
  <inkml:trace contextRef="#ctx0" brushRef="#br0" timeOffset="58455.49">12006 11008 361 0,'6'-4'316'16,"8"3"68"-1,-3 4-83-15,-6 10-114 16,-4 2-49-16,-5 5-55 0,-8 0-8 0,-6 2-32 15,-5 1-9 1,-6-9-13-16,-1-8 2 16,0-9-67-1,4-6-40-15,7-6-57 0,2-3-33 0,7-6 8 32,7-4 32-32,9 2 51 0,3 0 44 0,9 12 103 31,2 3 24-31,6 18 35 0,7 12-5 15,-1 9-31-15,4 3-15 16,1-2-29 0,-3-6-11-16,3-2-21 0,0-2-49 15,-7-10-138-15,0-7-143 16</inkml:trace>
  <inkml:trace contextRef="#ctx0" brushRef="#br0" timeOffset="58635.49">12358 10985 662 0,'1'-5'341'0,"5"0"-109"15,1 5-55-15,1 7-84 16,5 7-32-16,5 6-19 16,2-3 5-16,3 7 6 15,0-1-2-15,-7-1-11 16,-2 3-6-16,-17-7-3 16,-9-3 2-16,-21-4 0 15,-9-5-2-15,-4-6-31 16,-4-10-69-16,21-1-425 15</inkml:trace>
  <inkml:trace contextRef="#ctx0" brushRef="#br0" timeOffset="59185.18">13370 11003 922 0,'-3'0'380'0,"-7"0"-224"15,-1 8-45-15,-2 5-45 0,-1 2-4 16,8 3-7-16,4 6-1 16,10-1-4-16,12 5-3 15,10-5 5-15,3-3-1 16,9-8-6-16,-2-3-4 15,-4-6-18-15,-3-4-4 16,-12-10 1-16,-3-1 2 16,-14-12 1-16,-8-1-1 15,-17-5-6-15,-9-2-3 16,-8-7-4 0,0-12-1-16,-4-15-2 0,2-7-2 0,14 0-8 31,6 10-6-31,19 12-18 15,6 9-7-15,14 10-6 16,5 3 3-16,12 18-32 0,3 3-18 16,6 16-94-16,2 7-119 15</inkml:trace>
  <inkml:trace contextRef="#ctx0" brushRef="#br0" timeOffset="59364.83">13666 11009 983 0,'2'11'395'0,"-2"12"-249"16,1 4-23-16,6-3-52 0,-6-3-16 16,8 3-11-1,-3-10-94-15</inkml:trace>
  <inkml:trace contextRef="#ctx0" brushRef="#br0" timeOffset="59534.5">13664 10738 1147 0,'-1'-1'474'0,"3"-3"-249"16,5 8-187-16,-2-1-28 15,6 9-106-15,-4 1-100 16</inkml:trace>
  <inkml:trace contextRef="#ctx0" brushRef="#br0" timeOffset="59727.62">13832 11013 865 0,'10'14'421'0,"8"8"-149"16,-1 2-49-16,1 1-73 15,-4-7-18-15,1-5-31 16,1-6-1-16,4-7-2 16,3-5-12-16,1-11-21 15,0 0-17-15,-2-10-26 16,-7-4-27-16,-5 5-117 16,-5 4-68-16</inkml:trace>
  <inkml:trace contextRef="#ctx0" brushRef="#br0" timeOffset="60325">14464 11141 427 0,'4'-9'290'15,"-1"-9"-24"-15,-5-5-43 16,-5 4-21-16,-13-7-54 16,-5 1-22-16,-8 6-34 15,-6-3-21-15,3 13-37 16,6 8-19-16,5 6-32 15,7 9-5-15,12 10 3 0,5 3 5 16,11 5 10-16,5-2 4 16,4-8 1-16,2-4 3 15,4-6 3-15,-1-7 2 16,4-4 2-16,-2-7-1 0,-3-11-12 31,-1-2-6-31,-6-5-5 0,-3 4-1 0,-11-4 14 16,-2 2 3-16,-5 5 5 15,-2 0 1-15,-2 11-3 16,2 7-1-16,1 6-2 16,1 3-3-16,6 9 0 31,3-2 4-31,10 6 8 0,2-1 5 0,7-2 12 16,6 2 3-16,-4-15 10 15,0 2 10-15,-5-14 9 16,-3-4-1-1,1 0-9-15,-1-6-12 0,-9-4-19 16,4 4-11 0,-12-5-64-16,0 0-53 15,5 11-122-15,-4-6-89 16</inkml:trace>
  <inkml:trace contextRef="#ctx0" brushRef="#br0" timeOffset="60552.38">14725 10973 566 0,'4'0'390'0,"-1"0"12"16,2 1-63-16,-5-1-132 15,0 0-49-15,10 16-54 16,21 29-15-16,-16-25-16 16,2-3-11-16,-1 0-24 15,2-3-12-15,-3-5-10 16,-3-3-1-16,4-6 2 16,0 0-1-16,3-10-1 15,-1-3-2-15,0-5-2 16,-3-3 0-16,-5-1-1 15,0 6 0-15,-3 1-2 16,-2 3-3-16,0 6 8 0,-4-4-41 16,-4 2-106-16,3 5-78 15</inkml:trace>
  <inkml:trace contextRef="#ctx0" brushRef="#br0" timeOffset="64011.52">1790 12477 466 0,'5'-14'284'15,"3"-16"-14"-15,10-7-110 16,6-1-16-16,9 1-34 15,2 8-21-15,-5 17-49 16,-6 10-20-16,-12 20 10 16,-4 14 9-16,-7 22 22 0,2 8 5 15,1 1-26-15,-2-4-15 16,10-18-18-16,1-11 0 16,4-14 2-16,6-7 5 15,4-14 9-15,-4-7 2 16,9-14-2-16,-5-4-2 15,-6-10-7 1,1-3-2-16,-3-4-3 0,-2-1-3 0,-4 8-3 16,-1 6-2-16,-9 19-12 15,1 11 2-15,-5 21 17 16,1 16 7-16,0 18 17 16,2 4 0-16,5 0-17 15,-2-2-6-15,7-9-2 16,6-5-45-16,5-7-268 15</inkml:trace>
  <inkml:trace contextRef="#ctx0" brushRef="#br0" timeOffset="64275.43">2523 12597 974 0,'-4'5'430'0,"3"5"-169"16,1 15-151 0,1 2-13-16,7 9-25 0,-3 1-24 0,0-3-27 15,-3-2-3 1,1-10-85-16,0-10-70 15</inkml:trace>
  <inkml:trace contextRef="#ctx0" brushRef="#br0" timeOffset="64455.04">2531 12608 777 0,'10'-3'343'16,"14"-1"-159"-1,10 5-44-15,3 8-22 16,3 4-2-16,-6 5 2 15,-8 5 10-15,-22 5-25 16,-10 0-13-16,-20 2-33 16,-2-3-22-16,-7-7-36 0,-2-6-57 15,5-11-237 1</inkml:trace>
  <inkml:trace contextRef="#ctx0" brushRef="#br0" timeOffset="64765.28">3088 12408 994 0,'14'-1'409'0,"20"-3"-232"16,13 1-50-16,4 1-41 16,0 1-21-16,-3 0-37 15,-9 1-10-15,-7-2-50 16,-7 4-94-16</inkml:trace>
  <inkml:trace contextRef="#ctx0" brushRef="#br0" timeOffset="64960.39">3103 12578 879 0,'8'4'408'0,"6"3"-137"15,18-1-89 1,9-5-5-16,12 2-25 0,3-3-41 0,-2 1-57 16,-9-1-17-1,-16-3-65-15,-10 2-47 16</inkml:trace>
  <inkml:trace contextRef="#ctx0" brushRef="#br0" timeOffset="66529.28">3906 12486 378 0,'12'-12'196'0,"9"-17"-25"16,0-4-19-16,2 3 4 15,-2 1-3-15,-5 14-42 16,1 7-29-16,-7 11-43 0,-2 9 4 16,-3 14 32-16,2 11 13 15,-6 8 5-15,-2 3-16 16,6-1-39-16,2-8-11 16,12-7-13-16,5-6-2 15,5-16 1-15,2-5 3 0,5-12 0 16,0-8 0-16,-1-11-4 15,-3-1-2 1,-6-9-3-16,-4-1 0 0,-6-2-1 16,-6-3-2-16,-2 10 0 15,1 6-3-15,-6 13-6 16,-1 13 2-16,-2 20 8 16,-6 6 5-1,6 14 14-15,-2 4-2 16,1-3-8-16,2 1-2 0,5-4-10 15,4-1-66-15</inkml:trace>
  <inkml:trace contextRef="#ctx0" brushRef="#br0" timeOffset="67035.2">4653 12642 798 0,'-5'7'354'0,"-8"12"-148"16,-3 4-76-1,-3 8-39-15,7 1-12 0,-6-1-24 16,8 0-15-16,8-8-18 16,-2-5-4-16,8-12-4 15,0-8-1-15,2-9 3 0,-1-9 0 16,6-4-6-16,-2-2-1 15,1-6-2-15,-2 0 0 0,-1 2-2 16,-1 0-2 0,3 7-3-16,1 13-1 0,-4 2-10 31,1 7-1-31,1 11 3 16,3 0 3-16,11 16 10 15,5 2 3-15,4 2-1 16,-1 2-1-16,-6-5 1 15,-8-5 2-15,-7-3-122 16,-3-4-136-16</inkml:trace>
  <inkml:trace contextRef="#ctx0" brushRef="#br0" timeOffset="67204.27">4539 12797 721 0,'15'-1'346'16,"19"-5"-110"-16,4 0-105 0,5 3-63 16,-2-1-21-16,-12 2-43 15,-5 2-75-15</inkml:trace>
  <inkml:trace contextRef="#ctx0" brushRef="#br0" timeOffset="68091.4">5297 12241 813 0,'0'0'369'0,"0"8"-168"15,0 8-56-15,4 26-76 16,3 10-5-16,1 15-15 16,7 1-13-16,-4-13-16 0,-5-8-3 15,-2-13-48 1,-4-8-72-16,1-9-345 0</inkml:trace>
  <inkml:trace contextRef="#ctx0" brushRef="#br0" timeOffset="68252.02">5131 12550 682 0,'4'-4'356'15,"15"-2"-60"-15,6-3-114 0,27 3-84 16,10 1-19 0,11-4-45-16,6 3-15 15,-6-3-81-15,-4 1-110 0</inkml:trace>
  <inkml:trace contextRef="#ctx0" brushRef="#br0" timeOffset="68800.62">6215 12501 627 0,'-2'-5'291'15,"-8"-16"-108"-15,-3 3-28 16,-12-3-30-16,-4-1-19 16,-6 11-44-16,-4-3-17 15,2 14-34-15,5 9-10 16,7 7-6-16,6 5 0 0,15 3 5 16,0-3 3-16,10 2 1 15,7-7 1-15,7-8 0 0,6-7 0 16,6-4 2-1,0-1 0-15,-1-3-2 16,-1 3-1-16,-7-2-3 16,-1 3-1-16,-4 9-4 15,-3 6 2-15,1 16 17 16,-2 7 13-16,-9 7 24 16,-4 6 3-16,-13-3-8 15,-11 0-4-15,-12-3 1 16,-9-7 2-16,-4-7 1 15,-2-8-3-15,5-17-18 16,7-7-3-16,12-13-70 16,6-3-81-16</inkml:trace>
  <inkml:trace contextRef="#ctx0" brushRef="#br0" timeOffset="69109.77">6464 12111 1087 0,'5'1'421'0,"0"5"-280"16,-1 3-30-16,7 19-8 15,-6 5 15-15,4 19 2 16,-3 13-17-16,-3 5-40 16,-2-4-18-16,6-11-27 15,3-9-8-15,9-18-5 16,4-4-2-16,2-11-50 0,3-9-63 16,-2-4-209-16</inkml:trace>
  <inkml:trace contextRef="#ctx0" brushRef="#br0" timeOffset="69280.43">6383 12365 1060 0,'5'0'413'15,"25"4"-260"-15,11-2-54 0,20 1-16 16,10-2-21-16,3-3-34 15,-5-4-48-15</inkml:trace>
  <inkml:trace contextRef="#ctx0" brushRef="#br0" timeOffset="69702.76">7589 12329 822 0,'2'-1'364'16,"12"-1"-145"-16,10 2-52 0,21-1-51 15,7-3-14-15,17 1-53 16,-2 0-21-16,3 2-15 16,-1 1 44-1,-10-1-181-15,-2 2-168 0</inkml:trace>
  <inkml:trace contextRef="#ctx0" brushRef="#br0" timeOffset="69909.52">7692 12452 804 0,'9'-6'321'16,"5"-3"-183"-16,21 2-65 0,3-3-4 15,14 8-4-15,8 2-16 16,-3 2-27-16,2 0-5 15,-1-3-31-15,-4-2-96 16</inkml:trace>
  <inkml:trace contextRef="#ctx0" brushRef="#br0" timeOffset="70081.79">8277 12248 931 0,'6'2'384'0,"3"9"-192"16,6 3-40-16,-1 10-13 15,-1 6-4-15,-6 1-43 16,-6 3-20-16,-12-2-29 16,-9-5-46-16,-7-5-130 15,-11-2-104-15</inkml:trace>
  <inkml:trace contextRef="#ctx0" brushRef="#br0" timeOffset="70266.09">7801 12240 833 0,'-15'2'374'0,"-18"8"-169"31,-5 2-25-31,4 11-53 0,5 6-13 16,12 7-20-1,6 2-6-15,22 1-12 16,8 0-16-16,22-6-29 0,9-3 16 0,3-12-14 15</inkml:trace>
  <inkml:trace contextRef="#ctx0" brushRef="#br0" timeOffset="70897.23">9003 12182 751 0,'0'0'350'0,"0"-1"-114"15,-2 12-129-15,1 7-32 0,-4 13-4 16,-1 10-9-16,3 8-26 16,2 5-10-1,4-4-10-15,5-10-4 16,13-11-2-16,4-7 2 16,14-13 1-16,2-2 2 0,-1-15 1 15,-2-8-1-15,-7-11-3 16,-4-6-1-1,-8-6-4-15,0-3 0 0,-12 0-1 16,1 3 0-16,-7 10-1 16,-3 3-5-16,-1 16 25 15,-1 5 4-15,-2 18 8 16,-3 4 4-16,0 12-20 16,3 9-4-16,6 6-4 15,7 4-2-15,7-5-2 16,-4-10 5-16,3-13-82 15,-1-4-73-15</inkml:trace>
  <inkml:trace contextRef="#ctx0" brushRef="#br0" timeOffset="71411.43">9449 12482 1056 0,'-2'8'412'0,"-5"11"-273"0,0 1-57 15,6 10-22-15,-4-2-10 16,8 2-20-16,0 1-4 15,2-4-114-15,3-2-81 16</inkml:trace>
  <inkml:trace contextRef="#ctx0" brushRef="#br0" timeOffset="71622.25">9521 12477 735 0,'12'2'319'0,"18"17"-126"16,2 1-14-16,-3 3-3 16,-1 11-12-16,-14-2-55 15,-11-5-30-15,-15-1-43 16,-10-3-12-16,-13-4-7 16,0 0-7-16,-4-11-107 15,3-7-120-15</inkml:trace>
  <inkml:trace contextRef="#ctx0" brushRef="#br0" timeOffset="71968.52">10003 12301 963 0,'12'-6'407'16,"8"-1"-208"-16,13 3-126 0,11-3-21 16,8 6-23-16,1 0-11 0,-1 1-11 15,-5 4-1-15,-10 1-169 16</inkml:trace>
  <inkml:trace contextRef="#ctx0" brushRef="#br0" timeOffset="72190.06">10058 12461 663 0,'10'4'374'0,"6"-2"-25"0,14 3-156 16,8 4-8-1,4-7-39-15,5 6-29 16,-5-1-65-16,-8-7-18 16,1 0-122-16,-11-7-88 15</inkml:trace>
  <inkml:trace contextRef="#ctx0" brushRef="#br0" timeOffset="73418.03">11104 12290 428 0,'-12'1'221'0,"-13"-2"-34"15,-5-6-29-15,2-11-25 16,5-6-11 0,11-8-44-16,11-4-19 0,15 2-33 15,9 1-11-15,13 6 12 16,4 8 9-16,1 16 4 15,-3 6 9-15,-7 24-3 16,-5 7 10-16,-19 15 22 16,-10 7-2-16,-32 10-14 15,-9 3-20-15,-10-2-29 16,2-5-5-16,17-18-11 16,7-11-12-16,21-15-18 0,8-8-1 15,15-8 9-15,10-4 9 16,15-4 16-16,4-4 0 15,12-4 0-15,1 4 0 0,2-4-64 16,0 2-68-16</inkml:trace>
  <inkml:trace contextRef="#ctx0" brushRef="#br0" timeOffset="73727.2">11678 12171 913 0,'-18'-9'407'0,"-20"-11"-209"16,-2 5-48-16,-1 13-76 16,0 3-30-16,3 18-30 0,4 8-9 15,7 10-6 1,10 10-1-16,16 13-2 16,3-1 2-16,24 2 1 15,3-11 1 1,14-17 4-16,11-9 2 0,0-24 6 15,-21-15 3 1,-17 8 7-16,0 0 2 16,30-42 37-16,-14-11 17 0,-31-8 6 0,-23 19-3 15,-31 7-42 1,-7 5-23-16,4 16-61 0,5 6-30 0</inkml:trace>
  <inkml:trace contextRef="#ctx0" brushRef="#br0" timeOffset="74244.55">12087 12358 1013 0,'12'-2'392'15,"12"-1"-259"-15,11 1-36 16,16-1-29-16,5 0-15 0,10 3 31 16,-1 0-110-16</inkml:trace>
  <inkml:trace contextRef="#ctx0" brushRef="#br0" timeOffset="74878.51">12926 12283 560 0,'0'-13'328'0,"0"-7"-61"0,-7-5-70 15,-4-4-23 1,-10 3-46-16,-1 3-21 16,-12 4-40-16,1 8-19 15,5 13-29-15,-7-2-12 16,16 18-12-16,0 1-2 15,5 2-1-15,7 6 0 16,8-1 3-16,11 0 2 16,13-3 3-16,2-6 3 15,6-10 1-15,-3-4-6 16,1-8-15-16,2-2 1 0,-12-4-2 16,-1 1 7-16,-8 4 10 15,-4 3-1-15,-3 8 12 16,-1 9 7-16,0 9 6 15,1 4 2-15,-1 11-8 16,-4-1-4-16,-13 5-1 16,-7-3 1-16,-14-11-2 15,-2-3 1-15,-1-11-2 16,1-7-1-16,13-8 1 0,5-5-3 16,7-3-21-1,10-2-23-15,7 2-77 0,8-1-52 16</inkml:trace>
  <inkml:trace contextRef="#ctx0" brushRef="#br0" timeOffset="75042.14">13084 12577 1012 0,'0'-2'527'0,"1"1"-137"0,5 1-226 15,-6-1-56-15,0 0-85 16,0 0-106-16</inkml:trace>
  <inkml:trace contextRef="#ctx0" brushRef="#br0" timeOffset="75478.95">13273 12267 1020 0,'11'5'421'0,"6"1"-218"16,18 10-79-1,-1 7 4-15,12 8-8 0,-4 5-26 0,-11 2-45 16,-10-6-13-16,-29 1-19 16,-12-6-3-16,-19-2-2 15,-10-6-3-15,2-13-4 0,7-5-3 16,13-14-13-16,12-6-7 16,24-11-5-16,10-6 0 31,21-12 11-31,11-1 4 0,4 1 7 0,1 4 1 31,-15 9 3-31,-13 5 5 0,-28 6 28 16,-15 0 4-16,-26 8 4 0,-8-1-2 15,-9 9-28 1,3 6-5-16,11 7 1 16,11 11-48-16,11 7-98 15</inkml:trace>
  <inkml:trace contextRef="#ctx0" brushRef="#br0" timeOffset="75900.8">13821 12406 1161 0,'1'0'553'0,"7"3"-197"0,-2-1-110 15,4 2-109-15,1-1-42 16,-3-8-102-16,2-1 86 15</inkml:trace>
  <inkml:trace contextRef="#ctx0" brushRef="#br0" timeOffset="76630.19">14581 12162 447 0,'0'0'256'15,"-4"-7"-38"1,-7 1-81-16,-7 4-79 16,-7-3-23-16,-10-1-23 0,2 5-5 15,-6-1 1-15,0 2 0 0,6 7-3 32,5 3 0-32,10 4 8 15,1-1 9-15,8 0 17 0,2 0 7 16,4 0 15-16,8 2 9 15,-1-4 21-15,-1-1 7 16,-2-5-9-16,-1 1-13 16,1-2-31-16,-1-4-11 15,0 0-14-15,0 0-3 0,0 0-5 16,15-2-2-16,46-1-4 16,-23 3-2-16,10 5-4 15,2 4-1-15,5 13-3 16,-12 1 0-16,-10 12 19 15,-13 5 24-15,-21 0 30 16,-6 1 9-16,-23-6-13 16,-10-7-21-16,-15-5-24 15,-6-7-4-15,4-9-2 16,5-7 1-16,19-12-17 16,7-3-26-16,13-12-44 15,9 4-31-15,8 0-97 16,6-2-43-16</inkml:trace>
  <inkml:trace contextRef="#ctx0" brushRef="#br0" timeOffset="76918.99">14982 12299 749 0,'16'-3'440'16,"9"1"-46"-16,6-1-202 15,3 3-48-15,1-1-70 16,5 1-26-16,0 0-32 0,3 0-6 15,-10 0-139 1,-10 0-55-16</inkml:trace>
  <inkml:trace contextRef="#ctx0" brushRef="#br0" timeOffset="77123.53">15006 12449 911 0,'10'-1'400'0,"15"4"-182"15,8 2-25-15,1-4-46 16,2 1-30 0,2-2-61-16,-6-2-22 15,2-1-57-15,-4 0-46 16</inkml:trace>
  <inkml:trace contextRef="#ctx0" brushRef="#br0" timeOffset="77588.6">15742 12344 688 0,'-2'0'399'15,"5"0"-3"-15,20 3-205 16,10 2-40-16,31-1-25 16,4-2-29-16,2-2-56 15,1-4-18-15,-5-2-98 16,0 1-62-16</inkml:trace>
  <inkml:trace contextRef="#ctx0" brushRef="#br0" timeOffset="78039.29">16470 12143 893 0,'3'-10'392'0,"3"-10"-191"16,8 5-92-16,10 5-13 0,6 6-10 15,2 9-6-15,3 13-23 16,-9 2-16-16,-3 15-2 0,-9 0 4 31,-24 3 10-31,-6 6-2 0,-15 0-17 16,-6-1-9-16,3-3-15 0,1-4-2 31,7-13-3-31,10-6-1 0,11-8-3 16,5-2 0-16,14-1 1 15,3-5 2-15,9 3-1 16,2-3 0-16,6-4-1 15,7 5 4-15,13-6-128 16,2-2-43-16</inkml:trace>
  <inkml:trace contextRef="#ctx0" brushRef="#br0" timeOffset="78652.2">17115 12272 430 0,'9'-4'261'0,"7"-10"-10"16,-7-1-40-16,6 1-38 16,-8-3-12-16,-1 2-31 15,-5-1-15-15,-19-5-38 16,-3 2-21-16,-10 1-27 15,2 4-12-15,5 10-19 0,-4 4-3 16,0 4-4-16,2 8-1 16,7 6 1-16,7 4-1 15,12 2 2-15,4-1 2 16,9-8 3 0,7-1 3-16,0-7 1 0,8-4-7 15,-4-4-4-15,-6-3-1 16,0-1 1-16,-9-1 6 15,-1 5 1-15,6 2 1 16,-2 12 9-16,3 4 4 0,7 12 8 16,-4 7 4-16,-5 2-7 15,-3 3-1-15,-13 0 1 16,-9-6-1-16,-14-10 5 16,-7-11 2-16,-8-9-2 15,3-5-2-15,1-7-4 16,3-2-3-16,7-13-30 0,4-1-86 15</inkml:trace>
  <inkml:trace contextRef="#ctx0" brushRef="#br0" timeOffset="79351.93">17685 11967 618 0,'11'4'367'15,"5"8"-18"-15,9 12-198 16,-1 5-16-16,-6 1-45 16,-7-7-10-16,-13-7-19 15,-3 0-2-15,-6-10-18 16,-1-3-11-16,4-9-18 16,-1-8-6-16,9-9-13 15,5-3-9-15,10-1-3 0,4-8 1 16,7 12 4-16,0 3 5 15,-2 12 0 1,-4 12 12-16,-4 12 23 0,-4 0 11 16,-7 11 16-16,-1-2-7 15,-4-4-16-15,0 1-7 16,-1-10-8-16,1-2-2 16,1-9 1-16,3 0-1 15,10-7-2-15,0-3-1 16,7-3-6-16,1-4-1 0,1 0-2 15,-1 2-1 1,-3 4-3-16,3 9-1 0,-8 8 0 16,0 5 2-1,-5 11 4-15,-11-3 3 16,2 8 1-16,0-3 4 0,0-2-178 16,2 0-138-16</inkml:trace>
  <inkml:trace contextRef="#ctx0" brushRef="#br0" timeOffset="79558.64">17646 12295 1074 0,'13'-5'447'15,"10"-2"-234"-15,23 4-100 16,14 1-10-16,14 2-17 15,-2 0-22-15,11 0-33 16,6 2-10-16,5-4-98 16,5 0-15-16</inkml:trace>
  <inkml:trace contextRef="#ctx0" brushRef="#br0" timeOffset="80069.98">18131 12527 483 0,'-10'-5'315'0,"-12"0"12"0,-4 0-94 15,-5 4-68-15,3 1-26 16,3 2-41-16,-2-2-17 16,10 6-37-16,1 1-10 15,10 6-7-15,7 4-2 16,12 1-4-16,7 1-4 16,9 3-9-16,7 1-1 0,-4 1-1 15,-8 1 7-15,-11-3 33 16,-13-4 13-16,-28-12 17 15,-6-1-4-15,-12-6-29 16,-5-5-13-16,11-1-16 16,-1-1 2-16,14-5-110 15,12 2-25-15</inkml:trace>
  <inkml:trace contextRef="#ctx0" brushRef="#br0" timeOffset="83552.96">18830 12317 559 0,'5'0'378'16,"7"11"55"-16,2 7-190 15,-9 16-106 1,-7 4-32-16,-13 2-44 0,-3-4-51 16</inkml:trace>
  <inkml:trace contextRef="#ctx0" brushRef="#br0" timeOffset="84037.07">19487 12166 833 0,'-7'-4'387'16,"-17"-3"-150"0,-6 3-55-16,-3 5-76 15,-1 9-26-15,10 6-53 16,10 6-13-16,15 8-10 0,9 5-3 15,14 3 1-15,6-1 2 16,8-3 3 0,-2-11 2-16,-5-14 3 15,-12-8 5-15,-8-19 3 0,0-8 2 0,-11-13-2 16,0-5-3 0,-9-8-7-16,-7-2-1 15,-5-9-4-15,3 2-2 16,11 0-5-16,7 0-3 15,14 10-64-15,10 5-41 16,22 19-78-16,2 11-76 16</inkml:trace>
  <inkml:trace contextRef="#ctx0" brushRef="#br0" timeOffset="84461.32">19671 12186 737 0,'4'4'378'0,"5"5"-100"16,-1 8-95-16,4 6-19 16,-5-2-32-16,0 2-25 15,-1-3-47-15,-3-5-15 0,3-3-19 16,-4-7-2-16,4-10-3 16,3-7 0-16,3-7-6 15,4-2-4-15,2-4-7 16,1 2-2-16,1 3-2 15,0 2 0-15,-2 12 0 16,0 6 5-16,-2 15 15 16,-7 6 6-16,-3 6 3 15,-5 3-3-15,-2-1-33 16,4 0-66-16</inkml:trace>
  <inkml:trace contextRef="#ctx0" brushRef="#br0" timeOffset="84873.31">19998 12065 613 0,'9'-21'339'0,"-2"-18"-39"16,15 2-145-16,9 6-6 0,-1 1 12 15,8 11-2 1,-6 11-27-16,-6 7-22 16,-2 25-30-16,-2 7-11 0,0 20-8 15,-3-1-5 1,0 4-22-16,-4 0-8 0,-2-7-12 15,-3-2-1-15,-5-10-5 16,-2-7-1-16,-3-11-2 16,0-3-13-16,-6-12-19 15,-9-3-4-15,-11-4-5 16,-8 3 13-16,-6 4 11 16,0 5 5-16,11 5-41 15,6-5-64-15,15-5-395 16</inkml:trace>
  <inkml:trace contextRef="#ctx0" brushRef="#br0" timeOffset="85053.09">20518 12348 1298 0,'-1'2'561'0,"1"0"-302"16,-5 2-99-16,5-4-94 15,0 0-28-15,0 0-50 16,-1 5 3-16</inkml:trace>
  <inkml:trace contextRef="#ctx0" brushRef="#br0" timeOffset="86321.13">8345 13743 576 0,'0'-5'293'0,"4"-12"-72"15,4-1-87-15,6-5-68 16,9-1-1-16,4-5 8 16,5 6 5-16,-1 3 1 15,-4 8-13-15,-2 23-19 16,-3 6-3-16,-7 16 4 16,-1 6 3-16,-9 4-11 15,-3 1-13-15,6 0-15 0,1-5-4 16,8-11-2-1,3-7 0-15,4-13 4 0,0-8 1 16,3-14 1-16,1-3 0 16,-4-13-3-16,2-1-3 15,-6-4-6-15,-4-2-3 16,-2 5-3-16,-11 0 0 16,1 9 4-16,-2 7 2 0,-2 10 4 15,-3 6 2-15,-5 14 8 16,0 5 2-1,-3 11 4-15,7 7 4 0,6 7 0 16,1 0 0-16,8-4-6 16,0-3-6-16,0-13-22 15,4-5-58-15</inkml:trace>
  <inkml:trace contextRef="#ctx0" brushRef="#br0" timeOffset="86586.95">9088 13924 834 0,'-1'4'401'0,"-1"13"-117"0,-2 4-104 15,2 12-64 1,2 4-14-16,-1 1-39 0,0 0-21 0,2-5-22 16,2-2-28-1,3-12-144-15,-1-5-167 0</inkml:trace>
  <inkml:trace contextRef="#ctx0" brushRef="#br0" timeOffset="86796.1">9050 13967 780 0,'18'-7'425'16,"8"-8"-80"-16,17 17-139 15,1 2-33-15,-1 13-33 16,0 5-25-16,-14-2-43 16,-3 10-13-16,-15-7-26 0,-8 2-4 15,-6 3-8 1,-10-4-5-16,-13-2-4 15,-10-4-3-15,-6-3-38 16,-1-2-44-16,9-6-162 16,6-3-160-16</inkml:trace>
  <inkml:trace contextRef="#ctx0" brushRef="#br0" timeOffset="87414.45">8492 13400 648 0,'-4'-4'347'0,"-3"0"-78"16,7-1-92-16,18 6-84 15,11 4-25-15,25 1-32 16,9 1-7-16,13 1-15 0,0-3-4 16,-1-1-4-16,-2 3 1 15,-20-10-20-15,-3 1-26 16,-18-5-76-1,-10-7-38-15,-9-2-4 0,-10 0 27 16,-8-2 83-16,-5 2 44 16,-2-1 52-16,-1 5 18 0,7 5 28 15,0 4 9 1,12 9 3-16,3 3-4 16,8 6-12-16,0 3-5 0,-6 1-15 15,-1 0-9-15,-11-2-13 16,-8-1-11-1,-6-2-14-15,-1-2 24 0,1-8-137 16,5-1-411-16</inkml:trace>
  <inkml:trace contextRef="#ctx0" brushRef="#br0" timeOffset="87702.04">9550 13683 1145 0,'1'-4'161'0,"6"0"-62"15,16 4 128-15,10-2-82 0,19 2-63 16,1 1-14 0,0 0-37-16,-1 2-14 15,-20-1-43-15,2 3-64 0,-16-4-223 16</inkml:trace>
  <inkml:trace contextRef="#ctx0" brushRef="#br0" timeOffset="87907.36">9622 13780 729 0,'4'5'387'0,"3"1"-111"0,19 1-74 32,4-1-12-32,9 0-30 15,-1-2-14-15,1-2-44 0,1 0-24 16,-5-2-40-1,0 0-29-15,-13-3 384 16</inkml:trace>
  <inkml:trace contextRef="#ctx0" brushRef="#br0" timeOffset="88418.41">10498 13248 756 0,'-20'11'363'0,"-17"12"-128"16,2 27-96-16,5 13-26 0,8 18-13 16,8 3-9-1,10-1-33-15,4 2-13 16,16-3-20-16,13-5-5 15,17-14-6-15,13-18-1 16,13-22-20-16,1-11-68 0</inkml:trace>
  <inkml:trace contextRef="#ctx0" brushRef="#br0" timeOffset="88638.43">10579 13644 921 0,'14'4'390'0,"9"1"-192"16,22 3-104-16,3-4-1 16,11-1-31-16,5 2-20 0,-7-7-67 15,3 5-57 1</inkml:trace>
  <inkml:trace contextRef="#ctx0" brushRef="#br0" timeOffset="88988.29">11071 13542 892 0,'8'-6'352'0,"9"-16"-207"0,9 3-25 15,11 11-18 1,-2 1-4-16,11 25-34 16,-8 6-10-16,-12 5-2 15,-5 5 4-15,-29-2 1 16,-6 2-3-16,-19 5-18 15,-3 3-13-15,1 0-13 16,5-6-3-16,8-9-2 16,11-9-2-16,10-10-4 15,2-5 0-15,16-7-1 16,0 1 1-16,16-1 1 16,-3 4 0-16,5 1-47 15,2-1-64-15</inkml:trace>
  <inkml:trace contextRef="#ctx0" brushRef="#br0" timeOffset="89452.43">11662 13614 551 0,'0'-12'345'16,"0"-8"-25"-16,-4-1-100 16,-9 2-28-16,-3 5-58 15,-7 0-33-15,-4 12-53 16,-5-4-17-16,0 10-22 16,1 2-5-16,8 3-5 15,7 8-2-15,10-4-1 0,7 6 1 16,10-6 2-16,2-4 1 15,9-6 3 1,0-4 2-16,2-4-1 0,2 4 0 16,-7-1-2-1,-1 2-1-15,0 7-2 0,-5-1 0 16,1 5-1-16,3 4 1 16,-3 1 1-16,1 5 3 0,3 3 1 31,-2 2 0-31,-14-1 12 15,2 3 5-15,-18-5 11 0,-8-2 2 0,-6-6-6 16,-14-7-3 0,3-7-10-16,0-4 7 15,11-7-130-15,7-3 428 16</inkml:trace>
  <inkml:trace contextRef="#ctx0" brushRef="#br0" timeOffset="90073.04">12014 13392 778 0,'6'1'379'0,"9"7"-119"0,4 7-63 16,-1 6-63-16,0 4-23 16,-9-1-40-16,-7-3-10 15,-4-4-19-15,-5-5-10 16,4-8-11-16,2-4-4 16,6-12-8-16,5-6-5 15,4-7-11-15,2-4-2 16,1 3 1-16,0 2 1 0,-4 10 2 15,2 9-1-15,-4 10 3 16,-4 9 5-16,-3 9 9 16,-5 0 4-16,-2 2 1 15,-4-2-4-15,0-7-5 16,3-3-2-16,4-7-2 16,4-7 0-16,6-9-2 15,1-1-1-15,6-8-1 16,4 3-2-16,-1 4 1 15,6 0 0-15,-2 12-2 0,-3 3 1 16,-4 10 1 0,-4 2 2-16,-5 2 9 15,-4 0-30-15,-2-4-157 16</inkml:trace>
  <inkml:trace contextRef="#ctx0" brushRef="#br0" timeOffset="90282.76">12099 13708 638 0,'4'-3'351'0,"15"0"-39"16,4-2-112-16,11 2-73 15,4-1-26-15,11 2-49 16,5-1-15-16,5 0-20 15,-1 3 4-15,-9 0-168 16</inkml:trace>
  <inkml:trace contextRef="#ctx0" brushRef="#br0" timeOffset="90641.95">12354 13833 556 0,'-9'-1'332'16,"-7"0"-45"-1,-3 0-89-15,-2 0-29 0,1 2-45 16,4 3-22-16,7 3-41 15,1 4-11-15,8 0-8 16,3 1-5-16,19 5 1 16,7 2 2-16,11 2-7 15,3 4-1-15,-14-2-1 0,-7-5 2 16,-22 1 1 0,-15-3 0-16,-19-11-2 15,-5 2-5-15,-1-8-12 16,2-6-9-16,12 2-86 15</inkml:trace>
  <inkml:trace contextRef="#ctx0" brushRef="#br0" timeOffset="91095.03">12574 13178 915 0,'19'7'415'15,"15"5"-184"-15,9 32-70 16,6 14-4-16,4 27-14 15,-2 5-13-15,-15-2-38 16,-11-1-22-16,-29-6-27 16,-10-1-11-16,-17-5-15 15,-5-11-4-15,2-19-44 16,4-11-40-16,6-24-159 16,4-5-169-16</inkml:trace>
  <inkml:trace contextRef="#ctx0" brushRef="#br0" timeOffset="91404.99">13254 13604 1106 0,'-1'-4'541'16,"1"-3"-199"-16,1 3-116 15,0 0-133-15,2 0-41 16,-3 4-69-16,0 0-71 15,0 0-236 1</inkml:trace>
  <inkml:trace contextRef="#ctx0" brushRef="#br0" timeOffset="91725.32">13264 13779 806 0,'0'6'393'0,"0"9"-122"0,0 8-41 16,0 7-50-16,0 6-21 0,0 10-48 15,-1 1-20-15,-1 6-29 16,-1 0-5-16,-8-2-9 15,-3 2 16-15,-8-7-8 16,-4-3-11 0,-1-15-5-16,1-9-22 0,2-18-16 0,4-9-23 15,5-14-67 1,5-8-41-16,12-5-121 16,7-3-30-16</inkml:trace>
  <inkml:trace contextRef="#ctx0" brushRef="#br0" timeOffset="92095.32">13032 13313 675 0,'-3'-3'346'0,"-1"-2"-85"16,6 3-69-16,-2 1-69 15,16 0-29-15,56-1-49 16,-24 5-15-16,15 4-19 16,4 0-3-16,-1 2-3 15,2-2 1-15,-16-3-55 16,-11-2-54-16,-11-5-318 16</inkml:trace>
  <inkml:trace contextRef="#ctx0" brushRef="#br0" timeOffset="92275.81">13488 13199 459 0,'9'4'271'0,"13"5"-24"0,1 4-34 16,1 7-39-16,-3 2-2 16,-15 7-12-16,-6 3-9 0,-23 2-32 15,-10 0-29-15,-9-3-38 16,0-5-31-1,6-7-496-15</inkml:trace>
  <inkml:trace contextRef="#ctx0" brushRef="#br0" timeOffset="95839.57">1813 14807 586 0,'-5'7'295'16,"3"13"-53"-1,1-11-138-15,1 2-16 0,-4 49-6 16,4 5-16-16,5 6-27 0,7-30-12 16,8-8-12-1,1-5-1-15,12-17 2 16,1-6 3-16,3-15 2 0,-4-9 1 15,-8-7-2-15,-5-6-1 16,-11-2-2-16,3-1-2 16,-12-1-3-16,1 2-7 0,-1 10 34 15,-2 7 4-15,2 17-6 16,0 7 5-16,1 17-37 16,8 11-5-16,9 11 4 15,4 7 0-15,1 11-2 16,-5 1 1-16,-11 6 2 15,-10-3 1-15,-7-8 1 16,-7-6 1-16,-5-16-4 16,-1-12-12-16,-6-18-40 15,1-9-25 1,-3-15-105-16,2-3-76 0</inkml:trace>
  <inkml:trace contextRef="#ctx0" brushRef="#br0" timeOffset="96334.04">2340 15159 720 0,'0'5'372'0,"-3"7"-61"15,3 11-120-15,1 12-73 16,2 4-9-16,1 8-46 16,1-2-17-16,1-5-23 15,-2-8-3-15,1-12-102 16,-1-9-90-16</inkml:trace>
  <inkml:trace contextRef="#ctx0" brushRef="#br0" timeOffset="96562.93">2300 15214 697 0,'14'-7'361'0,"10"-6"-99"16,11 7-118-16,6 6-17 16,4 3-20-16,-2 9-16 0,-7 6-15 15,-10 5-10 1,-15 7-25-16,-9 5-5 0,-8 9-9 15,-5-2-7-15,-9 1-7 16,-1-5-1-16,-5-15-100 16,0-6-10-16</inkml:trace>
  <inkml:trace contextRef="#ctx0" brushRef="#br0" timeOffset="96921.39">2939 15120 1008 0,'14'-4'404'15,"7"-1"-224"-15,18 5-119 0,5-4-4 16,11 3-13-16,5 1-15 15,-9 0-63 1,-3 0-76-16</inkml:trace>
  <inkml:trace contextRef="#ctx0" brushRef="#br0" timeOffset="97096.65">3027 15235 764 0,'4'1'405'16,"9"-1"-53"-16,8 0-199 15,10-2-10-15,10-1-41 16,2-2-24-16,4 0-51 0,-3 0-71 16</inkml:trace>
  <inkml:trace contextRef="#ctx0" brushRef="#br0" timeOffset="97697.12">3758 14895 872 0,'-3'6'367'0,"-3"7"-161"16,5 15-150-16,2 9-5 15,8 9 13-15,23-15 0 32,-16-16-2-32,-8-6 24 15,1-1-70-15,52 33 24 0,6-9-19 16,-1-27-1-16,-53-26-1 0,5-6-4 15,-4-3-2 1,-7-2-4-16,-3-1-1 16,-4 7-3-16,0 2-2 0,-4 18-10 15,3 6-4 1,0 12-2-16,4 15 4 0,7 11 11 16,1 9 6-16,-3 14 13 15,-13 0 3-15,-8 10 4 16,-6-5-1-16,-10-10-9 15,4-7-1-15,-8-21-1 16,0-8 10-16,-5-23-56 16,2-8-44-16,6-12-110 15,5-7-96-15</inkml:trace>
  <inkml:trace contextRef="#ctx0" brushRef="#br0" timeOffset="98085.81">4224 15318 684 0,'-2'8'372'15,"-4"14"-17"-15,1 8-166 0,-1 6-66 16,-1 1-17-1,1-6-48-15,0-2-23 16,4-13-18-16,0-6 3 0,3-12 0 16,2-11-3-16,5-9-4 15,3-8-4-15,0-9-5 16,6-2 2-16,-1-3-14 16,-1 3-2-1,0 12-2-15,-4 5-3 0,-5 16 14 0,2 8 6 16,-3 12 12-1,0 3 3-15,7 13 2 0,2 2-4 16,6 3-8 0,2 5-1-16,1-7-4 15,-4-4-4-15,-3-8-97 16,-3-6-67-16</inkml:trace>
  <inkml:trace contextRef="#ctx0" brushRef="#br0" timeOffset="98240.05">4191 15457 865 0,'9'-3'421'0,"7"-1"-95"16,14-1-208-16,7 0-21 16,8 3-31-16,-3 0-21 15,-9 1-114-15,-4-2-42 0</inkml:trace>
  <inkml:trace contextRef="#ctx0" brushRef="#br0" timeOffset="99717.04">4967 15000 762 0,'0'-2'393'16,"1"1"-123"-16,0 5-58 15,-1-4-88-15,0 20-29 0,4 54-21 16,-2-21-11 0,3 10-16-16,0-1-11 15,0-9-20-15,0-7-16 0,0-19-130 16,1-6-94-16</inkml:trace>
  <inkml:trace contextRef="#ctx0" brushRef="#br0" timeOffset="99899.42">4754 15249 772 0,'5'-1'363'0,"18"-5"-106"16,12 0-86-16,18 3-52 16,6-2-6-1,11 1-42-15,2 4-21 0,-7 0-115 16,-6 0-81-1</inkml:trace>
  <inkml:trace contextRef="#ctx0" brushRef="#br0" timeOffset="100770.73">5619 15093 662 0,'10'-10'288'0,"8"-12"-119"16,4 0-15-16,5 4-8 15,-2 5-12-15,-1 14-29 16,-2 10-9-16,-8 15-9 0,-3 8-9 16,-5 9-23-1,1 8-13-15,-2 1-20 16,4-1-6-16,5-12-6 0,1-9-2 16,5-17 0-16,2-12 4 15,0-17 2-15,1-8 0 16,-3-10-4-1,-3-4-4-15,-3-1-4 0,-5-2-2 16,-3 3-5-16,-6-2 0 0,-3 4-1 16,-1 5 2-1,-3 14-2-15,6 14-1 16,-1 17-1-16,-1 7 1 0,1 10 6 16,0 6 1-16,2 10 4 0,6 6-1 31,7 3-1-31,5-6-8 0,5-6-164 15</inkml:trace>
  <inkml:trace contextRef="#ctx0" brushRef="#br0" timeOffset="101434.82">6211 15244 707 0,'-6'7'327'0,"-5"9"-124"16,1 5-46-16,11 5-39 0,6-2-10 16,12-1-25-16,3-5-14 15,4-11-27-15,0-7-10 16,1-9-13-16,-1-5-1 15,-9-9-4 1,0 0 0-16,-8-2-4 0,1 0-2 16,-2 8-4-1,-8 3-4-15,4 14-4 16,0 10 3-16,-1 16 5 0,4 10 6 16,-2 13 8-16,-1 2-1 0,-4 3-2 15,0-3 1 1,-10-8-2-16,-5-4 2 15,-10-15 1-15,-8-9 0 16,-2-13-17-16,0-9-33 0,6-12-103 16,6-3-98-1</inkml:trace>
  <inkml:trace contextRef="#ctx0" brushRef="#br0" timeOffset="102696.03">6534 15414 764 0,'0'2'347'0,"0"10"-141"16,0 4-43-16,0 11-40 15,-5 5-13-15,0 2-41 16,2 0-16-16,3-4-24 16,-2-4-4-16,2-7-107 15,-1-4-74-15</inkml:trace>
  <inkml:trace contextRef="#ctx0" brushRef="#br0" timeOffset="103425.48">7087 14965 967 0,'0'3'454'15,"2"2"-145"-15,4 14-175 0,0 9-39 16,1 6-12 0,-4 7-16-16,-3 9-26 15,-1 6-10-15,1 5-16 16,6-3-6-16,12-9-6 15,8-9-3-15,12-14-18 16,6-11-21-16,-2-13-85 16,-1-6-64-16</inkml:trace>
  <inkml:trace contextRef="#ctx0" brushRef="#br0" timeOffset="103620.41">7002 15181 663 0,'0'0'381'16,"9"1"1"-16,11 1-159 0,20 1-71 15,11-2-7-15,13 0-48 16,1 0-27-16,-9-3-44 16,-10 2-62-16,-17-2-177 15</inkml:trace>
  <inkml:trace contextRef="#ctx0" brushRef="#br0" timeOffset="107737.44">6566 15446 496 0,'-1'-7'302'16,"1"-5"-15"-16,0 1-23 15,2 7-78-15,3 4-31 0,2 4-68 16,3 8-24 0,8 12-31-16,7 4-10 0,3 12-8 15,2-3-4-15,-1 0-4 16,-6-8 0-16,-1-12-97 16,-3-3-112-16</inkml:trace>
  <inkml:trace contextRef="#ctx0" brushRef="#br0" timeOffset="107946.51">6500 15575 673 0,'0'1'365'0,"1"-1"-52"16,14-1-124-16,16 4-15 15,13-7-25-15,10 6-28 16,-2-2-60-16,-4-1-23 16,-14 4-120-16,-10-3 71 15</inkml:trace>
  <inkml:trace contextRef="#ctx0" brushRef="#br0" timeOffset="110401.39">8072 15069 808 0,'0'0'366'15,"0"9"-150"-15,0 10-50 16,3 21-69-16,2 10-14 0,6 12-41 16,2 4-17-1,-2-6-13-15,0-8 5 16,-3-18-107-16,-1-12-86 15</inkml:trace>
  <inkml:trace contextRef="#ctx0" brushRef="#br0" timeOffset="110545.51">7927 15303 1105 0,'11'1'419'0,"20"0"-298"16,14-1-37-16,21-1-31 0,10-1-13 15,0-1-17 1,-2 0-80-16</inkml:trace>
  <inkml:trace contextRef="#ctx0" brushRef="#br0" timeOffset="110909.79">8864 15136 592 0,'3'-16'294'0,"9"-11"-80"16,-3-7-65-16,2 0 4 16,-1-3-11-16,-7 1-10 15,3 10-13-15,-3 4-11 16,-3 17-29-16,-4 5-20 16,0 18-39-16,2 11-12 15,2 12-3-15,11 13 2 16,1 1-2-16,2 3 0 15,4-3-1-15,-4-8-20 0,1-13-148 16,2-5-346-16</inkml:trace>
  <inkml:trace contextRef="#ctx0" brushRef="#br0" timeOffset="111087.23">8758 15394 1061 0,'11'-2'414'0,"18"-5"-275"16,9-2-62-16,18 1-31 0,7 1-14 15,9 7-21-15,3 2-23 16,-2 6-170-16</inkml:trace>
  <inkml:trace contextRef="#ctx0" brushRef="#br0" timeOffset="111439.6">8898 15507 879 0,'12'-6'321'0,"22"-4"-244"15,8 1-12-15,15 9 20 16,1 4-2-16,-15 13-24 0,-14 3 6 16,-32 5-9-16,-16 2-6 15,-23 9 1 1,-5-3-14-16,-4 3-22 16,-1-6-3-16,18-8-3 15,8-5-2-15,19-7-2 0,13-4 12 16,11-6 32-1,9 0 6-15,15 2 6 16,1-1-13-16,10 2-32 16,2 0-7-16,2-6-102 15,2 0 161-15</inkml:trace>
  <inkml:trace contextRef="#ctx0" brushRef="#br0" timeOffset="112399.73">9820 15312 633 0,'2'-8'297'0,"0"-10"-111"0,-2-4-20 16,-6 1-34-16,0 2-18 15,-7 0-37 1,2 7-17-16,-10 5-29 16,-7-1-11-16,-4 9-15 0,-2 3-5 0,3 7-8 15,8 7-2-15,11 5-1 16,2 0 0-16,10 3 3 15,3-2 3-15,11-3 3 16,5-4 1 0,9-4-5-16,2-9-6 0,-1-7-13 31,-5-4-2-31,-2-5 6 0,-3 2 6 0,-7 2 11 16,2 2 3-16,-3 6 1 15,-3 5 4-15,1 7 12 16,0 7 7-1,5 4 12-15,1 8 1 0,3 5-8 16,-10-5-4-16,-8 3 1 16,-8-4 17-16,-11-3 17 15,-3 6 4 1,-17-12-6-16,0-5-17 0,-10-5-17 16,2-11-3-16,8-6-5 15,7-1-4-15,16-8-30 16,9 0-39-16,14-2-122 15,6 0-249-15</inkml:trace>
  <inkml:trace contextRef="#ctx0" brushRef="#br0" timeOffset="112809.45">10232 14859 804 0,'-1'0'372'0,"-1"10"-132"15,4 14-52-15,-2 11-56 16,1 10-6-16,-1 8-40 16,-3-1-17-16,1 12-27 15,0-4-12-15,7-4-16 16,11-3-3-16,2-16-4 15,5-6-2-15,0-10-1 16,-2-9-38-16,2-11-99 0,4-2-85 16</inkml:trace>
  <inkml:trace contextRef="#ctx0" brushRef="#br0" timeOffset="112979.59">10128 15169 700 0,'3'0'354'16,"5"-2"-61"-1,16 2-135-15,10 4-30 16,13-3-26-16,9 1-31 0,4 2-53 16,-2-2-33-16,-5 2-173 15</inkml:trace>
  <inkml:trace contextRef="#ctx0" brushRef="#br0" timeOffset="113299.7">10554 14721 933 0,'17'-7'386'0,"26"1"-219"0,-1 6-24 16,-5 11-45-16,-6 4-18 0,-18 1-38 31,-7 7-2-31,-13 6-7 0,-10 4-2 16,-9 7-7-1,1 0-8-15,5-13-7 16,10-6-1-16,19-9 0 15,10-10 0-15,9-2-3 16,10 3 0-16,3-1-39 16,4 3-56-16</inkml:trace>
  <inkml:trace contextRef="#ctx0" brushRef="#br0" timeOffset="113917.71">11384 15157 343 0,'-3'-3'164'16,"0"3"-52"-16,3 0 5 15,0 0 28 1,0 0 10-16,0 0 14 0,10-1-3 16,20-3-32-16,59-4-20 15,-17 8-48 1,3 1-19-16,1 2-32 15,-6 0-20-15,-12 0-113 16,-5-2-80-16</inkml:trace>
  <inkml:trace contextRef="#ctx0" brushRef="#br0" timeOffset="114157.33">11416 15263 647 0,'2'0'277'15,"8"-1"-124"1,8-2-17-16,20 1-17 16,14 2-9-16,10 4-42 0,3 0-18 15,-1 0-26 1,-3-2-4-16,-1-2-97 15,-3-5-85-15</inkml:trace>
  <inkml:trace contextRef="#ctx0" brushRef="#br0" timeOffset="114378.83">11914 15101 690 0,'13'2'336'16,"8"2"-80"-16,10 8-114 15,2-4-1-15,-2 8 0 0,-1 1-24 16,-9 9-48-16,-6 4-21 16,-16-4-33-16,-5-2-24 15,-12-2-112-15,-6-3-105 16</inkml:trace>
  <inkml:trace contextRef="#ctx0" brushRef="#br0" timeOffset="114712.64">11438 15014 804 0,'-15'2'353'15,"-18"10"-159"1,-2 4-33-16,5 9-29 0,1 5-11 15,15 6-28-15,4 0-4 16,11 2-2-16,12 1-6 16,20-8-14-16,14-6-15 15,16-12-24-15,2-10-67 16,-8-7-521-16</inkml:trace>
  <inkml:trace contextRef="#ctx0" brushRef="#br0" timeOffset="116415.08">12753 15029 392 0,'-2'-6'280'16,"0"-3"-12"-1,-2 5-63-15,3 9-23 0,-5 10-54 16,5 8-27-16,6 12-21 15,-3-2-13-15,13 5-25 16,1-7-9 0,6-10-7-16,7-8-2 0,4-16-3 15,-1-6 0 1,-2-9 0-16,-5-9-1 16,-4 1-2-16,-5-7-3 0,-6 6-5 15,-6-3-2-15,-4 3-5 0,0 8-1 16,-4 6-10-16,0 8-3 15,-1 11 0-15,4 13 1 16,2 8 12 0,7 16 3-16,10 19 12 15,-3 4 2-15,-4 18 0 0,-5-2 0 16,-13-4-9 0,-5-5-1-16,-14-22-1 0,-4-10 2 0,-10-19 3 15,2-9 0-15,6-11-38 16,2-10-28-16,5-14-68 15,5-7-46-15,11-7-134 16</inkml:trace>
  <inkml:trace contextRef="#ctx0" brushRef="#br0" timeOffset="116728.78">13145 15357 593 0,'6'2'369'16,"3"-1"11"-16,-4 8-194 15,-3 5-36-15,-1 9-47 16,-2 1-29-16,-1 4-41 16,3 4-12-16,0-7-12 15,2 1-2-15,0-1-33 16,-3-12-47-16,-1-4-121 16,-1-4-128-16</inkml:trace>
  <inkml:trace contextRef="#ctx0" brushRef="#br0" timeOffset="116960.99">13191 15323 709 0,'10'-6'375'0,"10"-2"-95"16,13 10-130-16,-2 5-25 0,9 10-34 15,-4 7-19 1,-10 4-29-16,-5 6-14 0,-16 4-19 15,-7 0-1-15,-16-8 1 16,-7-1 0-16,-7-6-2 16,-1-4-2-1,2 0-29-15,8-4-37 0,1-9-110 16,1-3-73-16</inkml:trace>
  <inkml:trace contextRef="#ctx0" brushRef="#br0" timeOffset="117630.2">13691 15138 830 0,'3'1'402'0,"-1"2"-144"16,9-3-124-16,8 0-33 15,15-1-50-15,12-1-19 16,9-1-20-16,5 0-5 16,-1-3-36-16,-4 5-40 15,-7 1-118-15,-9 4-100 16</inkml:trace>
  <inkml:trace contextRef="#ctx0" brushRef="#br0" timeOffset="117953.8">13787 15273 433 0,'-2'1'237'0,"-4"5"-22"16,-3-5-17-16,10 2-12 0,6 0-11 15,13-2-22-15,11 1-8 16,9-2-25-16,5 0-13 15,6 0-29-15,0 2-19 16,-10 1-26-16,-4 1-11 0,-17-3-13 16,-4 1-6-16,-8-1-84 15,-2-1-69 1</inkml:trace>
  <inkml:trace contextRef="#ctx0" brushRef="#br0" timeOffset="121422.45">14754 14956 548 0,'-20'-2'329'0,"-8"-2"-25"0,1 8-162 16,-3 0-48-1,8 14-46 1,7 9-15-16,1 7-13 15,10 10-1-15,10 4-8 0,6-1-3 16,14 1-4-16,11-9 2 16,20-15 6-16,-1-10 4 15,12-18 5-15,-3-9 7 16,-18-17 50-16,-2-5 18 16,-23-6 22-16,-12-1 5 15,-24-1-40-15,-17 0-20 0,-25-1-31 16,-8 1-16-1,3 12-18-15,3 3-4 16,18 19-29-16,11 7-59 16,13 4-183-16</inkml:trace>
  <inkml:trace contextRef="#ctx0" brushRef="#br0" timeOffset="121643.83">14882 14978 784 0,'2'5'387'0,"-1"4"-117"16,-3 5-45-16,-13 6-63 16,-6 6-30-16,-11 10-51 15,-4 0-21-15,3 7-30 16,5-4-7-16,19-9-71 15,6-4-71-15</inkml:trace>
  <inkml:trace contextRef="#ctx0" brushRef="#br0" timeOffset="122085.03">15419 14851 1017 0,'0'11'419'16,"0"16"-237"-16,1 11-48 15,6 18-31-15,3 4-19 0,5 2-37 16,0 0-11 0,-1-3-14-16,-4-9-4 15,-1-17-42-15,-5-9-51 0,-5-18-155 16</inkml:trace>
  <inkml:trace contextRef="#ctx0" brushRef="#br0" timeOffset="122267.83">15271 15135 975 0,'11'1'429'0,"17"-3"-197"16,15 1-45-16,17-2-50 0,9 3-31 16,-4 0-58-16,-4 1-18 15,-14-5-138-15,-4 1-40 16</inkml:trace>
  <inkml:trace contextRef="#ctx0" brushRef="#br0" timeOffset="122827.36">16190 15184 543 0,'-16'-10'294'16,"-15"-11"-46"-1,5-5-17-15,13-6-57 16,13 0-38-16,9-1-72 15,8-2-22-15,7 11 1 16,5 2 7-16,10 21 7 16,2 9-1-16,-1 15-19 15,-5 10-7-15,-16 7-6 16,-16-4 4-16,-28 10-2 16,-14 3-3-16,-16-1-7 15,8 7-5-15,11-11-1 0,8-12-2 16,24-14-2-16,-1-11 0 15,22-7-1 1,7-1 1-16,17 0-2 0,7 1 0 16,2 6-2-16,4-2 0 15,-6 2-23-15,-6-4-63 16</inkml:trace>
  <inkml:trace contextRef="#ctx0" brushRef="#br0" timeOffset="123235.73">16709 15090 655 0,'-6'-9'333'16,"-9"-4"-64"-16,-2-1-62 15,-5 4-55-15,-1 3-23 16,1 6-64-16,0 4-23 16,0 8-34-16,7 9-8 15,1 3-3-15,4 8 0 0,10 9 3 32,3 2 0-32,11 7 4 0,2-4 0 15,18-7 4-15,-2-12 1 16,17-13 4-16,2-12 2 15,-7-17 3-15,2-7 2 16,-19-11 26-16,-11-4 17 16,-21-3 22-16,-15-4 9 15,-23 2-14-15,-3 9-14 0,1 8-28 16,2 6-11-16,18 9-30 16,8 4-58-16,7 8-59 15</inkml:trace>
  <inkml:trace contextRef="#ctx0" brushRef="#br0" timeOffset="123697.05">17039 15201 687 0,'3'0'431'0,"2"-3"4"16,-4 4-150-16,-1-1-131 16,0 0-46-16,-1 0-56 15,1 0-80-15</inkml:trace>
  <inkml:trace contextRef="#ctx0" brushRef="#br0" timeOffset="124344.8">17555 14990 522 0,'0'-2'315'15,"1"-3"-24"-15,-3 0-163 0,1 4-40 16,0 0-46-16,-1 0-14 16,-15-4-15-16,-35-4-5 15,21 3-3-15,-1 1 0 16,8 5-2-16,-2 3-2 16,4 5-1-16,3 4 3 15,5 6 13-15,0 3 12 0,6 3 29 16,1-6 9-16,5 4 1 31,2-7-6-31,7-8-17 16,3 1-6-16,10-7-6 0,0-1-3 15,10-6-11 1,4 2-6-16,3 0-3 0,3 4 2 16,0 7 11-16,-5 5 4 0,-5 5 1 15,-7 5-1 1,-13 5-5-16,-1 5 0 0,-22 1 1 15,-3-2-1 1,-12-3-2-16,-2-1-1 0,-8-12-2 16,-5-6 0-16,-3-9-16 15,-4-9-24-15,10-8-93 16,9-1-39-16,16-2-146 16</inkml:trace>
  <inkml:trace contextRef="#ctx0" brushRef="#br0" timeOffset="124884.45">16758 15106 560 0,'-1'3'326'0,"-3"0"-36"0,-8 1-61 15,-6 14-74-15,-11-3-22 16,-5 16-45-16,6 7-30 16,-1-2-33-16,8 3-9 15,13-10-30-15,-4-7-51 0,15-10-396 16</inkml:trace>
  <inkml:trace contextRef="#ctx0" brushRef="#br0" timeOffset="126639.19">17925 15166 627 0,'2'1'295'15,"9"1"-85"-15,5 3-6 16,8-1-10 0,11-1-24-16,6-1-65 15,7 1-34-15,1-3-27 16,-3 0-66-16,-7 0-187 15</inkml:trace>
  <inkml:trace contextRef="#ctx0" brushRef="#br0" timeOffset="129164.64">18549 14932 540 0,'0'-1'317'0,"-5"1"-64"16,4 2-66 0,0-2-17-16,-1 4-42 0,-9 17-22 0,-12 44-41 15,13-36-22-15,10 1-30 32,4-4-5-32,6-7-2 15,8-1 1-15,11-9 2 16,11 1 3-16,3-9-36 15,-3-2-36-15,-9-2-77 0,-6-4-56 16,-14 2-178-16</inkml:trace>
  <inkml:trace contextRef="#ctx0" brushRef="#br0" timeOffset="129348.29">18739 14957 673 0,'0'5'332'0,"-3"3"-114"16,1 9-33-16,0 14-42 15,1-2-18-15,3 9-22 16,-1 4-15-16,2 3-34 16,1 5-13-16,0-7-19 15,3-9-5-15,3-13-32 16,-4-14-66-16,4-10-225 16</inkml:trace>
  <inkml:trace contextRef="#ctx0" brushRef="#br0" timeOffset="129551.79">19007 15371 1006 0,'0'-3'491'0,"0"-2"-157"0,-5 2-124 15,5 2-109-15,0-1-36 0,0 1-96 16,0 0-88-16</inkml:trace>
  <inkml:trace contextRef="#ctx0" brushRef="#br0" timeOffset="130225.92">19377 15138 566 0,'9'-1'324'16,"8"-2"-70"-1,-9-5-85-15,3-2-31 16,-5-2-47-16,-1-2-20 15,-5-3-26-15,0-2-11 0,-10-4-17 16,-5 0-1-16,-8 3 2 16,-7 4-1-1,-3 11-5-15,-6 1-4 16,2 10-11-16,2 2-2 16,5 7-3-16,7 2 0 15,6 2 0-15,8 4-1 0,9-4 3 16,2 4 2-1,12-4 4-15,1-8 1 0,6-6 1 16,3-4-2-16,5-7-15 16,3 1-5-16,3-1-3 15,-6-2 2-15,-5 4 13 16,-4 7 2-16,-8 5 2 16,1 3 5-16,-5 9 16 15,-1 1 8-15,0 5 4 16,3 5-3-16,-3-1-15 15,-8 0-6-15,-8-1 31 16,-12-1 7-16,-11-4 13 0,-1-1 4 16,-10-9-10-16,-2-7-4 15,9-13-9 1,6-9-4-16,17-8-87 16,9 0-54-16,8 5-218 0</inkml:trace>
  <inkml:trace contextRef="#ctx0" brushRef="#br0" timeOffset="130595.52">19650 15191 1254 0,'-2'-1'501'16,"2"1"-322"-16,0 0-65 15,0-1-56-15,0 1-14 16,0-1-110-16,0 0 29 16</inkml:trace>
  <inkml:trace contextRef="#ctx0" brushRef="#br0" timeOffset="131659.69">20352 14952 461 0,'1'3'305'15,"-2"-2"-19"1,-12 0-128-16,-3-1-41 0,-16-2-65 16,-3 0-15-16,-6-3-13 15,-1 0-4 1,6 0-7-16,4-1-5 0,14 1-6 15,0 1-2 1,12 8-4-16,-1 2 2 0,-4 7 21 16,4 2 15-16,-4 3 24 15,3 8 3-15,2-3-14 16,-1 2-11-16,7 0-14 0,0-5-5 16,2-5-2-1,4-6 0-15,0-9 3 16,4 0 7-16,11 0 0 0,1 0-2 15,10-1-8 1,6 7-8-16,6 3-5 16,2 8-1-16,-4 10 8 15,-9-3 7-15,-14 11 16 0,-16-2 8 0,-18 6 2 32,-14-3-1-32,-18-5-4 15,-3-4-4-15,-2-11-6 16,4-7-2-16,8-15-17 0,6-6-34 0,16-9-109 31,5-3-69-31</inkml:trace>
  <inkml:trace contextRef="#ctx0" brushRef="#br0" timeOffset="132143.22">20393 14662 592 0,'-1'-4'346'15,"-3"-7"-62"-15,12 2-70 0,6 3-17 16,3-4-41-16,8 6-20 16,-1 3-40-16,5 5-18 15,0 11-27-15,-10 1-6 16,-16 10-2-1,-12 0-4-15,-14 4-6 16,-2 1-6-16,1 3-14 0,6 2-3 16,11-6-4-16,8-3 0 0,7-17 2 15,12-1-1-15,12-6 2 16,0-6-2-16,17 3-2 16,-8-3-1-16,-4 3 0 15,-6 1-1-15,-12-1-27 16,-8-1-51-16,-10-2-159 15</inkml:trace>
  <inkml:trace contextRef="#ctx0" brushRef="#br0" timeOffset="145626.72">1818 16362 732 0,'7'2'324'15,"8"0"-131"-15,25-1-69 0,9 2-1 16,18-2-22 0,10 1-28-16,2 3-42 15,-3-2-14-15,-4-2-50 0,-8-1-66 0</inkml:trace>
  <inkml:trace contextRef="#ctx0" brushRef="#br0" timeOffset="145880.5">1950 16495 809 0,'1'0'316'0,"11"0"-177"15,7 0-42-15,19-1-11 16,8-1 1-16,15-2-34 16,9 1-18-16,3 1-18 15,2-1-3-15,-10 2-87 16,-12-2-80-16</inkml:trace>
  <inkml:trace contextRef="#ctx0" brushRef="#br0" timeOffset="146118.17">2322 16281 584 0,'7'-5'268'0,"14"-3"-84"15,7 2-31-15,11 9-1 16,2 5-5-16,-3 11-25 16,-4 8-12-16,-18 7-31 15,-5 2-15-15,-12 0-24 16,-5-4-18-16,-11-4-115 16,-6-2-98-16</inkml:trace>
  <inkml:trace contextRef="#ctx0" brushRef="#br0" timeOffset="146430.84">1916 16284 831 0,'-16'-1'356'16,"-21"1"-175"0,-1 6-41-16,0 12-30 15,8 7-26-15,15 6-58 0,10 3-15 16,17-1-22-16,10-1-4 15,16-5 6-15,6-5 1 16,4-3-81-16,-1-8-120 0</inkml:trace>
  <inkml:trace contextRef="#ctx0" brushRef="#br0" timeOffset="147970.36">3298 16315 350 0,'1'-4'205'0,"0"-7"1"16,-1 4 5-16,-2 5-11 16,-2 2-26-16,3 0-56 15,0 0-33-15,-2 21-36 16,2 43-10-16,9-22-13 16,3-4-4-16,6-7-12 15,4-8-2-15,5-10-1 16,1-10 2-16,2-10 5 15,-3-5 1-15,-7-11 3 0,0 0-2 16,-11-10-2-16,-3 2-2 16,0 7-4-1,-5 2-4-15,3 14-9 0,-1 6-6 16,3 13 1 0,1 11 6-16,4 17 13 0,3 10 5 0,-4 8 2 31,0 3-6-31,-7 5 3 15,-6-5 3-15,-4 1 1 16,-1-2 2-16,-14-17-1 0,2-2-1 16,-13-21-9-16,-5-10-13 15,2-12-50-15,3-6-40 16,13-10-83-16,6-1-54 16</inkml:trace>
  <inkml:trace contextRef="#ctx0" brushRef="#br0" timeOffset="148228.67">3713 16657 789 0,'0'0'362'15,"0"3"-118"-15,0 9-110 16,2 5-10-16,-2 9-11 0,-2 3-27 16,-1 9-47-16,1-1-14 15,1 1-17-15,1-5-1 16,0-17-70-16,1-5-60 16,1-11-252-16</inkml:trace>
  <inkml:trace contextRef="#ctx0" brushRef="#br0" timeOffset="148459.12">3679 16714 696 0,'1'-4'325'0,"7"-6"-123"15,5 4-57 1,14-3-47-16,6 3-19 0,12 3-18 16,3 3-5-1,1 12-8-15,-8 5 1 0,-13 7-9 16,-14 0 0-16,-14 6 0 15,-9-1-4-15,-13 2-7 16,-1 3-3-16,-17-8-4 16,1-4-5-16,-5-8-42 15,4-6-51-15,9-8-112 16,9-1-83-16</inkml:trace>
  <inkml:trace contextRef="#ctx0" brushRef="#br0" timeOffset="148843.59">4328 16423 939 0,'8'0'383'0,"19"3"-219"0,3 2-43 15,10-3-13-15,0 1-28 16,-6-4-44 0,2 1-11-16,-5-1-39 0,2-1-41 15,-6 0-115 1,-3-2-100-16</inkml:trace>
  <inkml:trace contextRef="#ctx0" brushRef="#br0" timeOffset="149076.7">4401 16578 494 0,'2'0'280'16,"18"6"9"-16,-3-6-104 15,8-1-22-15,8 1-18 16,-8-1-52-16,10 1-21 0,-7 0-37 16,-2 1-11-16,-8 3-38 15,-4 3-58-15</inkml:trace>
  <inkml:trace contextRef="#ctx0" brushRef="#br0" timeOffset="150437.62">5192 16507 659 0,'1'0'340'0,"6"-6"-57"15,4-3-101-15,14-12-80 16,7-5-12-16,7-11-43 0,-2-4-17 16,-7 2-8-16,-9 0-1 15,-5 12 13 1,-8 7 7-16,-8 8 3 16,-4 6-1-16,-8 9-10 0,5 8-6 15,1 20-6 1,3 11 2-16,3 15-7 15,0 3-6-15,9 5-4 16,5-5-1-16,2-12-3 0,-8-5 3 16,2-13-75-1,-3-6-75-15</inkml:trace>
  <inkml:trace contextRef="#ctx0" brushRef="#br0" timeOffset="150816.18">5902 16372 669 0,'-8'-7'368'0,"-9"-9"-49"15,-7 0-108-15,-4 5-86 16,-1 3-30-16,0 9-55 15,4 12-19-15,2 11-26 16,5 7-7-16,14 12-2 16,4 2 0-16,17-2 1 15,6-1 2-15,12-11 0 16,4-10 3-16,6-10 8 16,-5-14 2-16,-5-12 13 15,-6-7 17-15,-11-11 46 16,-2-4 23-16,-16-7 31 15,-6 0-5-15,-8 2-34 16,-10 7-23-16,-9 12-43 16,-5 8-13-16,-6 15-64 15,6 2-65-15</inkml:trace>
  <inkml:trace contextRef="#ctx0" brushRef="#br0" timeOffset="151248.32">6310 16368 653 0,'-12'-4'395'16,"-7"-7"-9"-16,-3 6-246 15,-2 2-42-15,1 8-61 16,3 8-16-16,2 12-25 0,4 5-5 16,8 8-4-1,5 1-1-15,10-2-2 0,11-2 0 16,11-9 12-16,8-7 9 15,7-12 16-15,-1-6 6 16,-5-9 18 0,-6-8 18-16,-13-8 51 15,-9-4 18-15,-11-6 8 0,-4 2-17 16,-15-3-52-16,-5 4-23 0,-11 4-35 31,-3 4-13-31,1 9-97 0,2 6-65 0</inkml:trace>
  <inkml:trace contextRef="#ctx0" brushRef="#br0" timeOffset="151452.49">6335 16420 914 0,'-4'0'457'16,"-3"3"-143"-16,-9 8-190 0,-4 5-43 16,-3 5-52-1,-2 3-10-15,-3 2-91 0,-1-2-106 0</inkml:trace>
  <inkml:trace contextRef="#ctx0" brushRef="#br0" timeOffset="151721.17">5943 16362 798 0,'-3'5'439'0,"-6"1"-48"16,-10 11-218-16,-2 10-40 0,-3 1-56 0,0 5-32 31,6-4-37-31,4-3 4 16,5-6-128-16,2 1-146 16</inkml:trace>
  <inkml:trace contextRef="#ctx0" brushRef="#br0" timeOffset="153211.6">6779 16522 706 0,'0'0'308'16,"12"4"-120"-16,5 1-25 16,20 2-12-16,10-2-9 0,17-2-56 15,6 4-26-15,-2-4-32 16,-5 2-51-16</inkml:trace>
  <inkml:trace contextRef="#ctx0" brushRef="#br0" timeOffset="164973.22">7522 16594 589 0,'1'-9'277'0,"7"-13"-100"15,0-5-18-15,1-8-23 16,3-6-7-16,-2-3-11 16,-2 1 3-16,-3 13 6 0,-5 7-1 15,-4 16-24 1,0 9-24-16,-3 17-41 0,1 11-14 15,4 17-9-15,-1 4 2 16,5 5 13 0,0 2-4-16,1-5-3 15,3-5-4-15,2-11-11 16,-1-11-1-16,6-15-60 0,2-5-73 16</inkml:trace>
  <inkml:trace contextRef="#ctx0" brushRef="#br0" timeOffset="165337.33">7891 16496 819 0,'-5'-8'390'0,"0"-11"-140"16,5-2-76-16,4-1-82 16,14 5-25-16,19 11-39 0,1 6-11 15,4 14-3-15,-11 4 6 16,-21 11 9 0,-9 1 3-16,-18 6-4 15,-8 2-5-15,-11-5-5 0,3 1-4 16,7-5 0-1,8-8-2-15,11-3-4 16,3-3 0-16,14-5 0 0,3-1 0 0,22 2 0 16,5-2-1-16,6-6 0 15,5-1-14 1,-6-6-153-16</inkml:trace>
  <inkml:trace contextRef="#ctx0" brushRef="#br0" timeOffset="165687.57">8278 16498 1029 0,'5'-7'427'0,"13"-10"-249"15,4 0-44-15,3 3-53 16,6 6-24-16,2 12-32 16,-2 3 3-16,-7 10 8 15,-8 4 4-15,-20 4 3 16,-9 6-8-16,-11 0-10 16,-3 5-7-16,6-1-7 15,3-4-4-15,8-6-2 16,5-5-1-16,7-9 0 15,3-4 2-15,12-3 0 0,-3-3 1 16,10-1-3 0,4 0 5-16,2 0-94 0,4-1-92 15</inkml:trace>
  <inkml:trace contextRef="#ctx0" brushRef="#br0" timeOffset="165836.57">8721 16728 986 0,'4'-2'569'0,"3"1"-56"16,5 1-282-16,-1 0-53 15,0 1-89-15,-1 0-39 0,-2-1-39 16,-7 0-71-16</inkml:trace>
  <inkml:trace contextRef="#ctx0" brushRef="#br0" timeOffset="166458.63">9318 16374 687 0,'-1'-3'353'16,"-5"-3"-95"0,1 4-69-16,-9 2-82 15,-7 3-24-15,-8 1-32 16,-7-1-8-16,0-1-13 0,3 1-6 0,4 0-14 31,4-1-2-31,5 3-6 16,9 4 2-16,4 6 5 15,1 5 5-15,5 2 11 16,0-3 6-16,3 0 5 16,4-3-1-16,6-3-5 15,4-3-7-15,13-5-9 16,9-4-4-16,14 1-5 16,3 2 0-16,0 5-3 15,-3 2 1-15,-14 9 0 16,-11 1 1-16,-16 4 21 15,-15 3 15-15,-17-3 32 16,-2 2 6-16,-12-9-11 16,0-7-13-16,-10-11-27 0,-4-6-9 15,5-9-32-15,6-4-41 16,18 1-147-16,11 4-12 16</inkml:trace>
  <inkml:trace contextRef="#ctx0" brushRef="#br0" timeOffset="166938.06">10106 16524 811 0,'6'0'365'0,"20"0"-164"15,12-2-30-15,18-5-45 0,11 1-28 16,12 3-48-1,4 3-17 1,-1 3-2-16,-7 3-66 0,-18-5-176 16,-10-1-157-16</inkml:trace>
  <inkml:trace contextRef="#ctx0" brushRef="#br0" timeOffset="167159.1">10292 16609 493 0,'-3'-2'322'0,"3"0"20"16,4 1-134-16,-4-1-74 0,30 2-23 0,61 0-34 15,-22 2-24 1,6 1-30-16,-3-1-10 15,-17 2-59-15,-10-4-87 16</inkml:trace>
  <inkml:trace contextRef="#ctx0" brushRef="#br0" timeOffset="167355.8">10737 16430 579 0,'10'4'316'15,"5"5"-23"-15,7 5-159 16,5 6 4-16,-8 2-1 16,-4 1-10-16,-13 3-39 15,-5-4-19-15,-9-2-40 16,-7-1-29-16,-5-5-135 16,-4-5-167-16</inkml:trace>
  <inkml:trace contextRef="#ctx0" brushRef="#br0" timeOffset="167584.32">10260 16408 832 0,'-14'5'370'0,"-28"9"-177"16,9 9-31-16,1 5-37 15,5 1-16-15,24 3-11 16,10-2 0 0,21-2-2-16,10-3-9 15,7-4-30-15,-1-6-11 0,4-6-183 16</inkml:trace>
  <inkml:trace contextRef="#ctx0" brushRef="#br0" timeOffset="168238.96">11512 16322 664 0,'-3'16'276'0,"-1"19"-151"0,-1 9-41 32,10 3-22-32,3-5-3 0,10-9-9 15,5-10-3 1,6-13 1-16,0-6-2 0,-1-13-4 15,-1-5-4-15,-6-11-12 16,-4-4-5-16,-3-9-5 16,-5-7-3-16,-6 0-4 15,3 3-2-15,-4 13 0 16,-2 11 11-16,0 15 1 16,-4 6 4-16,1 19 6 15,6 11-10-15,9 18 4 16,5 10-1-16,-1 6-5 15,0 1 6-15,-11-1 8 16,-11-5 0-16,-2-4 4 16,-10-5-5-16,-5-13-10 15,2-8-2-15,-11-17-2 16,-3-10-4-16,2-14-12 0,0-3-23 16,9-8-81-16,8-2-53 15,13 0-181-15</inkml:trace>
  <inkml:trace contextRef="#ctx0" brushRef="#br0" timeOffset="168460.94">11922 16658 902 0,'2'-1'399'0,"5"2"-197"15,0 5-44-15,0 9-63 16,-1 5-24-16,-4 7-39 16,-2 0-10-16,-1 5-15 15,0-4 1-15,0-7-82 16,1-4-81-16</inkml:trace>
  <inkml:trace contextRef="#ctx0" brushRef="#br0" timeOffset="168667.41">11980 16623 818 0,'17'0'365'0,"21"0"-157"0,6 3-53 16,-3 9-33-16,-5 3-17 16,-15 5-25-16,-10 4-10 0,-17 3-23 15,-9 0-6-15,-15 2-16 16,-6-1-8-16,-6-3-10 15,1-2 6-15,7-7-89 16,7-8-68 0</inkml:trace>
  <inkml:trace contextRef="#ctx0" brushRef="#br0" timeOffset="169024.73">12371 16521 622 0,'12'-2'390'16,"21"-1"32"-16,7 0-223 16,15 3-100-16,-3 0-25 15,-6 2-40-15,-7-1-11 0,-10-1-32 16,-2-1-54-1,-9-4-250-15</inkml:trace>
  <inkml:trace contextRef="#ctx0" brushRef="#br0" timeOffset="169223.51">12424 16626 967 0,'9'1'426'0,"17"2"-211"16,12-3-15-16,11 0-40 15,-2 0-30-15,-3 0-50 16,-9 0-24-16,-9-4-11 16,1 0-69-16</inkml:trace>
  <inkml:trace contextRef="#ctx0" brushRef="#br0" timeOffset="169663.53">13132 16556 790 0,'-4'0'405'0,"4"3"-95"0,8 2-75 0,17-1-62 15,15 0-20 1,20-1-45-16,6-2-35 0,9-1-43 15,-4-1-39 1</inkml:trace>
  <inkml:trace contextRef="#ctx0" brushRef="#br0" timeOffset="170557.15">13885 16538 390 0,'-16'-7'258'16,"-16"-5"20"-16,2-7-49 0,10-12-47 31,8-3-34-31,18-5-61 0,12 0-34 0,17 7-29 16,10 7 4-16,11 17 8 15,1 9 4 1,-3 24-4-16,-10 8-2 0,-28 13 12 0,-12 6 2 16,-30 0 2-1,-13-4-10-15,-14-5-20 0,-4-3-6 16,10-11-6 0,9-6 0-16,20-11-4 15,12-6-2-15,17-6 0 16,11 0-1-16,15 0 2 15,6-2-1-15,6 2-1 16,1 2-19-16,-3-1-127 16,-6-1-123-16</inkml:trace>
  <inkml:trace contextRef="#ctx0" brushRef="#br0" timeOffset="170899.11">14228 16427 893 0,'-1'-12'382'16,"4"-16"-213"-16,9 4-35 16,17 6-25-16,6 5-15 15,11 11-8-15,3 6-11 16,-7 12-18-16,-6 8 0 15,-20 7 1-15,-10 3 2 16,-25 4-10-16,-11-1-10 16,-17 0-17-16,-1-2-10 15,2-6-7-15,8-1-1 16,15-9-5-16,12-4 0 0,19-5-2 16,9-7 1-16,16-1 1 15,3-2 0-15,9 0-27 16,0 2-38-16,1-2-149 15,-4 0-191-15</inkml:trace>
  <inkml:trace contextRef="#ctx0" brushRef="#br0" timeOffset="171040.9">14682 16710 1343 0,'0'2'570'0,"0"-1"-320"0,1 3-37 16,-1-4-84-16,0 0-39 15,0 0-45-15,0 0-58 16,0-2-366 0</inkml:trace>
  <inkml:trace contextRef="#ctx0" brushRef="#br0" timeOffset="171627.39">15139 16287 792 0,'1'-2'350'0,"-2"2"-184"16,-10 2-35-16,-8 0-52 31,-6 2-23-31,-5 0-16 15,-2-1-8-15,3 4-13 0,1-1-4 0,5 2-11 16,6 3 4 0,8 0 3-16,1 5 7 15,3 5 18-15,3 3 1 16,0 4 5-16,2-5-4 0,2-2-13 0,3-5-5 31,6-9-8-31,4 0 0 16,13-9-3-16,7-2-1 0,5 0-4 15,6 4-2 1,2 10-1-16,1 5 1 0,-8 7-2 16,-8-2 4-16,-24 7 30 15,-14-5 16-15,-21 3 25 16,-2-12 4 0,14-8-16-1,2 2-13-15,-48 4-21 0,-4-3-19 0,11-15-131 16,23-7-69-16</inkml:trace>
  <inkml:trace contextRef="#ctx0" brushRef="#br0" timeOffset="172286.94">15570 16517 886 0,'7'5'405'0,"9"5"-175"16,-6 6-41-16,-4 4-59 0,-1-1-29 16,-7 2-43-16,-2-1-15 15,-5-6-21-15,1-2-6 16,1-9-4-1,2-3-1-15,9-7-4 0,-1-6-2 16,6-5-7-16,3-3-1 16,3-1-1-16,5 2 1 15,9 7 3-15,5 3 0 16,-1 10 2-16,-5 7 5 0,-11 7 15 16,-5 4 8-1,-11 1 7-15,-2 1 0 0,-7-4-14 31,-3-1-7-31,3-5-9 0,4-4 1 16,5-6-3-16,4-7 0 16,8-9-1-16,2-2-3 15,5-6-1-15,2 1 0 0,2 5-2 16,1 0 2 0,-1 12 0-16,-3 4 0 0,-6 10 3 15,-5 9 0 1,-6 6 17-16,-4 3 6 0,-1 1 5 15,-2-4-2-15,1-6-11 16,2-1-54-16</inkml:trace>
  <inkml:trace contextRef="#ctx0" brushRef="#br0" timeOffset="173413.94">16545 16635 1085 0,'-1'14'447'15,"-1"14"-267"-15,-12 5-37 0,-15-1-41 16,3-6-102-16</inkml:trace>
  <inkml:trace contextRef="#ctx0" brushRef="#br0" timeOffset="173828.48">17349 16474 779 0,'-7'5'373'0,"-12"9"-144"0,-6 2-20 16,-15 7-75-16,-5-2-32 16,-6-4-54-16,1 0-17 0,10-6-14 15,7-5-2-15,8-13-13 16,9-6-17 0,12-11-41-16,4-2-10 0,11 0 5 15,8-1 20-15,7 10 58 16,3 8 18-16,8 14 26 15,1 11 5 1,0 11-12-16,-1 4-8 0,-12 6-18 16,-5-3-10-1,-10-3 2-15,-2-5-66 0,-4-7-203 16</inkml:trace>
  <inkml:trace contextRef="#ctx0" brushRef="#br0" timeOffset="173975.55">17122 16237 1082 0,'0'-1'472'0,"2"0"-256"16,6 3-95-16,15 8-74 0,4 3-80 16</inkml:trace>
  <inkml:trace contextRef="#ctx0" brushRef="#br0" timeOffset="174442.61">17489 16539 819 0,'10'5'421'16,"6"3"-131"-16,9-3-108 15,13 5-15-15,11-6-58 0,-1-4-27 16,5-1-33 0,-9-9-14-16,-17-5-16 15,-5-1-2-15,-19-7-5 16,-10 2-5-16,-20-2-8 16,-7 4-4-16,-14 6-6 15,-3 4 0-15,6 14-1 0,4 10 2 16,16 13 2-16,6 7 2 15,8 8 4 1,6 3 2-16,6 8 0 0,7 2 1 16,2-1 0-16,1 2 0 15,3-12-48-15,1-7-83 16</inkml:trace>
  <inkml:trace contextRef="#ctx0" brushRef="#br0" timeOffset="174906.32">18249 16509 48 0,'4'-5'36'16,"2"-11"25"-1,3 2 6-15,-1-3 67 0,-1 2 18 16,-5 5 20-16,-3 1 6 0,-9 9-22 16,-5 1-8-1,-10 11-7-15,-11 7-2 0,-16 4-16 16,-1 6-14-16,2 0-39 15,7-6-16 1,15-8-26-16,6-8-7 16,13-10-5-16,5-1-4 0,12-8-7 15,4-1-2 1,14-3 10-16,-1 2 5 16,5 12 21-16,4 7 9 0,0 18 11 15,2 2 2-15,-3 6-12 16,-2 2-11-16,-4-6-3 15,-6 0-69-15,2-12-160 16</inkml:trace>
  <inkml:trace contextRef="#ctx0" brushRef="#br0" timeOffset="176153.75">9373 17421 372 0,'-7'5'262'16,"0"12"43"-16,-2 5-110 15,2 9-58-15,5 2-16 16,2 3-32-16,4 0-26 0,9-8-30 16,6-3-14-1,5-16-6-15,2-9 0 16,4-15 3-16,-3-6 1 0,-4-6-1 16,-4-3 0-1,-4-1-1-15,-6 1 9 0,-6 5 24 16,-3 7 11-16,0 10 0 15,0 10-7-15,7 11-21 16,3 6-13-16,8 14-7 16,5 5-2-16,-3 9-6 15,-2 11 0-15,-13 3 7 0,-8-2 0 16,-19-5 4-16,-6-6 1 16,-13-11 1-16,-3-7-3 15,-1-16 3-15,1-12-3 16,14-13-44-16,10-7-36 15,15-10-156-15,7-4-193 16</inkml:trace>
  <inkml:trace contextRef="#ctx0" brushRef="#br0" timeOffset="176504.53">9874 17723 1026 0,'-3'0'493'16,"0"1"-169"-16,5 13-161 15,-2 6-33-15,2 12-33 16,2 2-19-16,-4 5-36 16,-1 1-16-16,1-10-14 15,0-8-52-15,2-11-140 16,-1-7-76-16</inkml:trace>
  <inkml:trace contextRef="#ctx0" brushRef="#br0" timeOffset="176757.48">9865 17737 640 0,'11'-8'394'0,"13"-6"-5"15,6 6-200-15,10 6-34 16,6 5-40-16,-3 6-25 0,-9 6-38 16,-7 3-9-16,-15 7-19 15,-13 5-2-15,-19 7-2 16,-12 2 0-16,-14-1-6 16,-2-5-2-16,0-11 0 15,8-4-30 1,14-14-128-16,5-4-87 0</inkml:trace>
  <inkml:trace contextRef="#ctx0" brushRef="#br0" timeOffset="177420.13">9403 17241 678 0,'0'0'341'0,"7"0"-78"16,8 0-72-16,25 2-75 15,17 0-6-15,25 1-34 0,4 3-25 0,-3 3-25 16,-6 3-7-16,-20-4-12 31,-2 1-12-31,-17-5-49 16,-8-4-29-16,-16-2-98 0,-10-7-37 0,-10-6 27 15,-8-5 30 1,-8-6 107-16,0 0 65 0,3 1 67 16,6 6 18-1,11 9 29-15,3 2 1 16,11 14-12 0,5 3-5-16,6 10-6 0,3 8-8 0,-4 4 2 15,-5 6 2 1,-13 4-12-16,-8-2-9 0,-9-7-34 15,0-1-14 1,2-16-90-16,5-7 255 0</inkml:trace>
  <inkml:trace contextRef="#ctx0" brushRef="#br0" timeOffset="177938.36">10578 17594 726 0,'8'0'349'0,"16"1"-84"16,12-1-88-16,16 2-46 15,2 1-28-15,2-1-63 16,-1 0-9-16,-8-2-171 0,-6 0-310 16</inkml:trace>
  <inkml:trace contextRef="#ctx0" brushRef="#br0" timeOffset="178109.31">10674 17727 825 0,'11'0'407'0,"9"0"-103"15,11-2-166-15,7 1-5 16,6-3-52-16,1 0-29 0,3 0-102 16,-2-2-108-16</inkml:trace>
  <inkml:trace contextRef="#ctx0" brushRef="#br0" timeOffset="178499.65">11561 17287 825 0,'-24'12'411'0,"-15"11"-129"16,0 24-122-16,-1 10-20 15,14 14-39-15,9 4-21 0,16 3-33 16,11-3-13 0,23-7-17-16,9-7-6 15,19-24-7-15,6-8-58 16</inkml:trace>
  <inkml:trace contextRef="#ctx0" brushRef="#br0" timeOffset="178771.06">11787 17660 1210 0,'7'1'474'0,"19"0"-312"0,15 0-43 15,18 0-25-15,10-1-31 16,5 0-25-16,-3 0-56 15</inkml:trace>
  <inkml:trace contextRef="#ctx0" brushRef="#br0" timeOffset="179303.06">12397 17676 1007 0,'-10'-14'441'16,"-5"-17"-239"-1,9-1-62-15,22 3-73 0,11 1-13 16,12 13-5-16,7 6 0 15,6 13 5-15,0 13-8 0,-10 9-6 16,-10 5 5-16,-28 8 0 16,-12 3-4-1,-32 6-12-15,-10 3-7 0,-12-6-12 16,0-7-3 0,16-19-7-16,10-11-11 0,23-14-13 15,12-7-3-15,18-2 6 16,11 0 9-16,13 5 13 15,8 3 2-15,5 7-2 16,-1 3-1-16,-2 8-46 16,-7 3-29-16</inkml:trace>
  <inkml:trace contextRef="#ctx0" brushRef="#br0" timeOffset="179891.99">12987 17710 460 0,'-20'-8'341'16,"-17"-7"30"-16,11-5-142 15,8-1-43-15,18-7-75 16,7 3-34-16,18-2-23 16,10 4 0-16,12 15 3 0,8 5 1 15,-3 14-15-15,-4 12-7 16,-22 6 2-16,-12 7 5 15,-26 12 0-15,-16-4-6 16,-21 4-12 0,-3-3-8-16,-1-13-8 0,11-8 0 0,16-15-2 15,9-4-3 1,17-5-2-16,6-3-1 16,19 3-1-16,7-1 0 15,18 1 0-15,5 0-1 0,-7 0-42 16,-7 0-66-1</inkml:trace>
  <inkml:trace contextRef="#ctx0" brushRef="#br0" timeOffset="180046.83">13447 17914 1317 0,'3'4'584'0,"1"2"-298"0,0-2-67 16,-3-1-99-16,0-2-47 15,-1-2-95-15,-1-1-100 16</inkml:trace>
  <inkml:trace contextRef="#ctx0" brushRef="#br0" timeOffset="180652.03">13992 17526 820 0,'0'-1'368'0,"-11"3"-180"15,-5 2-40-15,-13 2-59 16,-8-1-14-16,-4-1-19 15,-1 0-10-15,3-4-10 16,9 5-8-16,5-8-11 16,7 0-6-16,13 2-11 15,-2 1 4-15,7 7 13 16,2 7 6-16,-2 5 12 0,0 1-3 16,0-1-9-1,0-4-5-15,4-5-4 0,0-2-2 16,13-7-2-1,2-1-1-15,16-4-2 0,11 0-2 16,11 6-1 0,6 8 5-16,-2 10 8 0,-11 7 2 15,-20 2 13-15,-17 1 7 16,-27 5 14-16,-12 1 3 16,-19-2-4-16,-6-4-11 15,-8-15-19-15,4-9-6 16,8-15-12-16,10-7-23 0,12-11-109 15,12 0-67-15</inkml:trace>
  <inkml:trace contextRef="#ctx0" brushRef="#br0" timeOffset="181273.65">14645 17635 843 0,'7'9'410'16,"6"3"-102"-16,-4 16-199 0,-3 0-13 31,-2 3-28-31,-7-3-20 0,-2-3-18 15,2-5-4-15,-3-7-8 16,6-7 2-16,0-14-3 16,0-7-2-1,9-9-9-15,3-4-6 0,6-1-1 16,9 1-1-16,3 8 0 16,1 5 8-16,2 11 19 15,-4 8 13-15,-9 10 19 16,-5 5 1-16,-9 5-8 15,-6 1-11-15,0-5-16 16,-5-5-8-16,3-10-6 16,0-3-2-16,8-10-1 15,7-6-2-15,4-6-2 16,5-5 0-16,2 2-1 16,-2 7 1-16,1 8-1 15,2 6 1-15,-11 9 1 0,-1 4 5 16,-7 10 3-16,-6 2 0 15,-6 1 12-15,2-2-59 16</inkml:trace>
  <inkml:trace contextRef="#ctx0" brushRef="#br0" timeOffset="181629.78">15395 17347 1125 0,'19'13'469'16,"26"23"-253"-16,4 7-30 15,-4 19-24-15,-13 2-16 0,-23 5-39 16,-9 5-24 0,-36-5-38-16,-8-3-12 15,-13-21-33 1,-3-14-50-16,20-28-106 0</inkml:trace>
  <inkml:trace contextRef="#ctx0" brushRef="#br0" timeOffset="182068.14">16074 17541 826 0,'-3'-8'563'0,"3"-1"65"0,0 1-287 15,1 4-172-15,2 3-57 16,-3-4-71-16,0 4-20 16,-1 0-65-16,1 0-84 15</inkml:trace>
  <inkml:trace contextRef="#ctx0" brushRef="#br0" timeOffset="182416.09">16122 17663 912 0,'-2'5'434'0,"2"7"-158"0,2 8-50 16,0 10-52-16,5 5-30 15,-6 11-35-15,-2 3-11 16,1 4-28-16,-10-10-12 16,1-2-22-16,-7-14-9 15,-6-13-5-15,-1-7-2 16,-15-22-7-16,4 1-4 15,-4-13-38-15,7 2-41 16,17-4-159-16,7-3-80 16</inkml:trace>
  <inkml:trace contextRef="#ctx0" brushRef="#br0" timeOffset="182959.34">15682 17258 1052 0,'12'-1'405'15,"31"0"-279"-15,16-1-35 16,28 1 7-16,3 1-6 16,0 2-19-16,-6 6-8 15,-17 1-30-15,-6-1-15 16,-16-1-14-16,-10-3-8 15,-19-4-69-15,-7 0-53 0,-12-6-103 16,-6-3-52 0,-10-6 20-16,-2-3 52 0,0 0 115 15,2-4 78-15,9 4 92 16,3 3 28-16,7 5 51 16,4 4 11-16,7 6-3 15,5 2-9-15,7 6-29 16,7 6-14-16,2 6-6 15,-1 2 3-15,-13 5 6 16,-13-1 0-16,-23-1-14 16,-11 1-14-16,-12-3-36 15,-4 0-14-15,8-2-13 16,4-3-35-16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6:51:51.5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3T06:52:26.175"/>
    </inkml:context>
  </inkml:definitions>
  <inkml:trace contextRef="#ctx0" brushRef="#br0">1816 8984 1188 0,'-1'0'492'0,"4"4"-273"0,10-1-35 0,27 6-46 16,17 0-7-1,20-4-45-15,4-2-18 0,-4-6-34 0,-9 3-13 32,-14-4-111-32,-5 1-116 0</inkml:trace>
  <inkml:trace contextRef="#ctx0" brushRef="#br0" timeOffset="413.4">1846 9205 1130 0,'1'-2'497'16,"17"1"-222"-16,11 1-95 0,29 0-86 15,8 4-12 1,6-2-44-16,0 4-15 15,-16-2-48-15,-11 2-108 0</inkml:trace>
  <inkml:trace contextRef="#ctx0" brushRef="#br0" timeOffset="609.29">1880 9452 1141 0,'24'2'491'32,"16"-1"-264"-32,23-1-86 15,11-1-22-15,6 2-43 16,-14 0-19-16,-4 5-36 0,-9-1-39 0,-13 0-243 31</inkml:trace>
  <inkml:trace contextRef="#ctx0" brushRef="#br0" timeOffset="1027.43">2749 9193 691 0,'-18'-1'365'0,"-18"-1"-80"0,-1 3-78 16,3 4-86-1,8 4-38-15,11 1-60 16,8 0-20-16,9 3-15 0,10-3-2 16,11 1 5-1,0-2 3-15,7-4 7 16,-4-1 4-16,-7-2 2 15,-8 0 4-15,-14 3 2 0,-12 3 0 16,-9 10 10-16,-4 2 17 16,6 6 14-16,0 4 2 15,13-3-10 1,9 1-14-16,6-9-17 16,12-1-1-16,7-9-4 0,4-3-4 15,5-7 0-15,-3-11-42 16,-2-11-147-16,-7-9-162 15</inkml:trace>
  <inkml:trace contextRef="#ctx0" brushRef="#br0" timeOffset="1129.75">2685 9047 967 0,'-12'-5'464'0,"-9"-4"-186"16,9 9-177-16,5 0-60 0,12 10-108 15,4 3-126-15</inkml:trace>
  <inkml:trace contextRef="#ctx0" brushRef="#br0" timeOffset="1435.05">2942 9449 1097 0,'13'8'442'0,"11"1"-277"15,-2 2-33-15,-2-13-49 16,-2-3-19-16,1-5-34 0,-2-8-10 15,1-3-4-15,-9-4 0 16,-4-3-3 0,-6 1-3-16,-10-1-5 15,-2 5-3-15,-11 2-2 0,2 5-3 16,-4 12-5-16,1 4-1 0,6 13-5 16,2 8 2-16,17 12 3 15,4 8 2 1,14 13 4-16,5 0 1 15,-5-1 2-15,4-1 0 16,-12-6-3-16,0 1 1 16,9-7-186-16</inkml:trace>
  <inkml:trace contextRef="#ctx0" brushRef="#br0" timeOffset="2009.55">3572 9321 562 0,'-6'-13'351'16,"-9"-12"9"-1,-2 6-126-15,-5 13-93 16,-6 4-36-16,-1 10-61 0,1 5-17 15,2 9-27-15,9 3-8 16,10 7-2-16,7-2-1 16,12-3 5-1,6-6 3-15,7-11 5 0,1-6 4 16,1-10 3-16,-6-6 2 16,-2-7-2-16,0 0 0 15,-6 2-2-15,-2 2 0 16,-1 13-4-16,-7 2-1 0,-9 9 2 15,5 8 0-15,1 5 3 16,0-1-4 0,16 2-3-16,1-4 0 0,3-9 0 15,4-4 3-15,0-10 6 16,0-10 1-16,-4-10 4 16,-2-1 2-16,-7-13 6 15,2-1 14-15,-4-4 29 16,-2-2 13-16,-15 9 8 15,8 9-9-15,0 14-30 16,0 13-14-16,14 19-16 16,-12 13-4-16,4 22-2 15,3 11-2-15,5 9-3 16,2-3-1-16,0-8 0 16,-1-10 0-16,1-13-1 15,-2-4 0-15,-2-15-37 16,-2-10-47-16,-6-14-184 0</inkml:trace>
  <inkml:trace contextRef="#ctx0" brushRef="#br0" timeOffset="2155.48">3820 9456 1017 0,'12'-2'421'15,"13"-2"-226"1,13 1-155-16,6-4-5 15,0-3-236-15</inkml:trace>
  <inkml:trace contextRef="#ctx0" brushRef="#br0" timeOffset="2497.16">4341 9188 799 0,'-2'-7'380'0,"-6"-5"-137"16,-2 1-57-16,-9 8-62 15,-7 5-30-15,-4 7-48 16,2 3-20-16,4 6-22 16,8-3-4-16,13 0-7 15,4 2-4-15,9-7-12 16,3-2-2-16,0-3-2 16,-1-4 5-16,-7-1 15 15,3 0 7-15,-9 0 4 16,1 0 2-16,-2 3-3 15,1-3-2-15,-1 0-1 0,1 0 0 16,-6 12 4 0,-9 33 3-16,23-28 14 0,5 1 9 15,4 3 23-15,-4-10 7 32,-5-7 13-32,0 2-3 0,27 8-21 0,-4-7-2 15,2-13-70-15</inkml:trace>
  <inkml:trace contextRef="#ctx0" brushRef="#br0" timeOffset="3052.99">5354 9285 439 0,'6'-7'281'0,"1"-7"7"15,-2-2-47-15,-5 0-44 16,-6-1-8-16,-6-4-16 16,-4 5-14-16,-15 6-41 15,0 6-26-15,-6 12-46 16,1 6-16-16,11 11-21 16,6 4-5-16,19 8-4 15,11 1 0-15,18-3-1 16,8-5 0-16,6-15-1 15,2-10-6-15,-9-9-75 16,-5-8-70-16,-17-13-363 16</inkml:trace>
  <inkml:trace contextRef="#ctx0" brushRef="#br0" timeOffset="3144.94">5257 8966 756 0,'-2'-8'334'15,"-1"-8"-176"1,4 6-93-16,8 14-112 0</inkml:trace>
  <inkml:trace contextRef="#ctx0" brushRef="#br0" timeOffset="3587.95">5480 9166 1139 0,'1'4'491'0,"0"2"-258"0,15-2-116 16,6-1-28-16,9-6-40 15,6-2-16-15,0-5-16 0,-5 0-4 16,-3 2-5 0,-7 0-1-16,-10 2 0 15,-4 1-1-15,-8-2 1 16,-3 4-1-16,-7 2-5 16,-4 1-1-16,-5 9-1 15,-3 1-2-15,2 9-1 16,2 6 1-16,6 8-1 15,8 3 1-15,8-1 2 0,9-4 1 0,6-8 2 32,13-8 1-32,3-15 2 15,5-7 0-15,-1-13 2 16,-9-5 1-16,-5-1-1 0,-6-2 0 0,-4 4-2 31,-5 2-1-31,-7 7 1 16,2 6 3-16,-5 8 3 0,-4 5 0 15,2 11 4-15,-2 5-1 16,1 5 2-16,7 2 5 16,5 0-2-16,4-2-3 0,3-6 2 0,-1-6-55 31</inkml:trace>
  <inkml:trace contextRef="#ctx0" brushRef="#br0" timeOffset="4341.49">7019 9273 773 0,'1'-4'345'16,"3"-3"-158"-16,11-6-72 0,8 1-11 16,12-3-15-1,7 2-10-15,3 4-19 16,-1 3-11-16,-14 3-15 16,-4 3-6-16,-19 2-2 0,-7 6-1 0,-10 9 0 15,-11 4-1-15,-3 15-13 31,-3 3-2-31,11 7-6 16,8 1 1-16,16-4 0 16,13-5 2-16,13-17 6 0,9-2 1 15,0-20 2-15,-5-13-1 16,-6-12 1-16,-10-13 1 16,-7-11 3-16,0-3-1 15,-8 2-3-15,1 9-5 16,-6 9 4-16,-4 10 2 0,-4 17-3 15,-2 6-1-15,2 16-11 16,-2 8-3 0,5 15-2-16,3 6 2 15,9 5 2-15,8-2-32 0,3-12-240 16</inkml:trace>
  <inkml:trace contextRef="#ctx0" brushRef="#br0" timeOffset="4725.88">7064 8960 815 0,'0'0'362'0,"7"0"-172"0,10 4-40 16,22 1-64-16,16 3-2 16,15 0-12-16,3-2-21 15,-3-1-18-15,-8-2-10 16,-15-3-11-16,-7 0-2 16,-21-4-2-16,-10-3-13 15,-16-5-20-15,-5-3-3 16,-6-1-3-16,0 0 11 0,8 4 8 15,3 4-6 1,7 8-6-16,6 7 2 16,2 9 21-16,1 7 13 0,-3 7 18 15,-5-2 2-15,-6-4-10 16,0 2-6-16,1-8-125 16</inkml:trace>
  <inkml:trace contextRef="#ctx0" brushRef="#br0" timeOffset="5042.07">7922 9090 629 0,'-5'-2'382'16,"-10"-5"-35"-16,-1 7-123 0,-6 15-107 15,-4 5-35 1,2 17-36-16,4 6-12 16,12 16-21-16,8 6-3 15,13-2-5-15,8-4-2 16,6-18-5-16,-2-11-7 0,5-13-104 15,0-9-123-15</inkml:trace>
  <inkml:trace contextRef="#ctx0" brushRef="#br0" timeOffset="5254.31">8070 9058 1122 0,'2'-5'485'16,"-1"3"-277"-1,0 6-54-15,-1-4-74 16,0 16-28-16,2 54-17 16,-2-24-7-16,-1 10-11 15,1 1-3-15,7-1-9 0,7-5 0 0,10-11-3 16,4-8-2-16,4-18-54 16,-1-5-58-16,-9-15-167 31</inkml:trace>
  <inkml:trace contextRef="#ctx0" brushRef="#br0" timeOffset="5414.61">7964 9300 811 0,'0'-2'407'16,"8"1"-123"-16,7 0-63 0,20-1-112 15,5 0-28 1,10-2-52-16,-2 0-15 0,-10 2-66 15,-8 1-83-15</inkml:trace>
  <inkml:trace contextRef="#ctx0" brushRef="#br0" timeOffset="5595.74">8293 9110 789 0,'3'-6'462'0,"8"-4"-100"15,3 10-148 1,2 8-48-16,8 14-78 15,1 5-14-15,10 15-12 16,1 3-6-16,-6 16-17 16,-6 2-8-16,-21-7-17 15,-4-5-2-15,-6-23-158 16,-1-8-119-16</inkml:trace>
  <inkml:trace contextRef="#ctx0" brushRef="#br0" timeOffset="5862.38">8770 9221 917 0,'17'-2'405'0,"23"0"-216"15,0 0-48-15,3 0-73 16,-2 2-29-16,-7-2-15 16,-6 2-59-16,-10 0-239 15</inkml:trace>
  <inkml:trace contextRef="#ctx0" brushRef="#br0" timeOffset="6043.72">8775 9336 772 0,'1'3'423'16,"9"1"-78"-1,15 5-88-15,9-3-84 0,12-5-37 16,12-1-55-16,-9-5-26 15,8 0-21-15,-12-2-64 0</inkml:trace>
  <inkml:trace contextRef="#ctx0" brushRef="#br0" timeOffset="6783.04">9441 9171 1055 0,'7'0'429'0,"16"7"-266"16,7 9-50-16,24 19-46 15,7 9-8-15,2 7-15 16,-8 2-13-16,-18-5-43 15,-8-13-85-15</inkml:trace>
  <inkml:trace contextRef="#ctx0" brushRef="#br0" timeOffset="6952.07">9788 9148 864 0,'-10'-6'487'0,"-3"-2"-65"16,-9 10-254-16,-8 9-56 15,-8 13-50-15,-7 8-13 0,-4 11-16 16,3 2-8 0,11 7-13-16,5-3 58 15,18-11-307-15</inkml:trace>
  <inkml:trace contextRef="#ctx0" brushRef="#br0" timeOffset="7187.3">9974 8670 1319 0,'-6'-2'542'16,"-14"10"-347"-16,-7 18-72 15,-8 26-97-15,2 11-6 16,12 13-7-16,7-3-21 16</inkml:trace>
  <inkml:trace contextRef="#ctx0" brushRef="#br0" timeOffset="7560.51">10315 8924 1074 0,'-10'-1'483'15,"-11"-2"-233"1,-4 6-59-16,-11 18-97 16,2 7-23-16,2 14-38 15,6 9-11-15,16 10-13 16,9 3-3-16,17 5-2 15,11-4-2-15,16-8-3 0,-1-9-17 0,1-20-129 32,1-12-99-32</inkml:trace>
  <inkml:trace contextRef="#ctx0" brushRef="#br0" timeOffset="7803.54">10490 9034 727 0,'1'-2'404'0,"3"-3"-64"16,-2 4-83-16,-2 1-102 15,0 0-38-15,6 18-55 16,10 46-10-16,-16-19-15 16,-2 5-7-16,2 8-12 15,8-3-5-15,15-7-7 16,9-9-2-16,12-21-3 15,-1-6-15-15,-6-17-66 16,-9-6-48-16,-13-7-214 16</inkml:trace>
  <inkml:trace contextRef="#ctx0" brushRef="#br0" timeOffset="7986.31">10362 9221 1190 0,'4'-3'501'16,"13"-2"-288"-16,6-1-69 15,24 4-79-15,4-3-20 0,2 5-24 16,-2 2 0-16,-20-1-170 16,-4 4-211-16</inkml:trace>
  <inkml:trace contextRef="#ctx0" brushRef="#br0" timeOffset="8194.79">10701 9030 908 0,'7'-9'491'16,"6"-1"-144"-16,10 10-153 0,0 7-58 15,8 17-64-15,-2 4-10 16,-3 12-14-1,-3 10-2-15,-23 11-11 16,-10 6-4-16,-13-6-10 16,-2-7-3-16,11-13-127 15</inkml:trace>
  <inkml:trace contextRef="#ctx0" brushRef="#br0" timeOffset="15565.97">1816 10620 696 0,'-1'3'327'15,"-1"-1"-101"-15,18 2-99 16,14 1-14-16,24-3-14 15,7-2-20-15,12 0-43 16,-4-4-13-16,-7 0-47 0,-5 1-62 16,-24-2-272-16</inkml:trace>
  <inkml:trace contextRef="#ctx0" brushRef="#br0" timeOffset="15810.96">1907 10760 607 0,'11'2'305'16,"14"-1"-58"-16,13 0-59 16,15-3-43-16,6-3-18 15,3 1-57-15,-2 4-22 0,-15 0-16 16,-9 3-12-16,-17 0-2 15,-7-2 0-15,-9-1 8 16,0-3-43-16,-3 2-303 16</inkml:trace>
  <inkml:trace contextRef="#ctx0" brushRef="#br0" timeOffset="24358.14">2843 10710 719 0,'7'1'358'0,"14"2"-87"16,9-1-85-1,18 4-73 1,10-2-22-16,11 2-50 16,5-1-18-16,-3-2-126 15</inkml:trace>
  <inkml:trace contextRef="#ctx0" brushRef="#br0" timeOffset="24691.26">3500 10507 603 0,'6'-2'350'0,"3"2"-52"15,-2 1-87-15,-4 13-71 16,-8 6-16-16,-9 7-24 16,-3 8-12-16,2 1-47 15,7-3-19-15,15-4-12 16,14-8 0-16,15-10 2 15,11-3 1-15,2-11-11 0,0-3-37 16,-13-7-122 0,-7-3-68-16,-11-7-234 15</inkml:trace>
  <inkml:trace contextRef="#ctx0" brushRef="#br0" timeOffset="24841.16">3761 10521 398 0,'-7'-8'315'15,"-3"-10"18"-15,0 15-82 0,1 8-45 16,6 14-55-16,3 10-29 15,1 14-26-15,1 5-6 16,-1 8-36-16,-1-1-11 16,2-2-20-16,-1-7-7 15,7-9-93-15,-5-7-133 16</inkml:trace>
  <inkml:trace contextRef="#ctx0" brushRef="#br0" timeOffset="25100.45">4184 10560 833 0,'0'-3'451'0,"0"2"-104"16,-1 3-113-16,1-2-109 15,0 16-26-15,8 52-19 0,4-22-18 16,0 4-26-16,-5 3-9 16,6-9-14-16,-3-6-4 15,-5-14-56 1,4-9-71-16,-16-12-308 0</inkml:trace>
  <inkml:trace contextRef="#ctx0" brushRef="#br0" timeOffset="25245.72">4042 10727 965 0,'4'-2'470'16,"11"-1"-149"-16,12-3-85 15,18 2-104-15,15 0-31 0,11 2-59 16,-4 2-19 0,-8 2-96-16,-14 0-91 15</inkml:trace>
  <inkml:trace contextRef="#ctx0" brushRef="#br0" timeOffset="25685.84">4871 10483 937 0,'0'7'397'16,"-4"13"-205"-16,-4 1-54 16,-6 12-32-16,1 2-20 0,5 7-39 15,7-1-14-15,16-8-19 16,11-6-2-16,15-16-1 15,4-10 1-15,2-7-21 16,0-9-65-16,-10-2-324 16</inkml:trace>
  <inkml:trace contextRef="#ctx0" brushRef="#br0" timeOffset="25844.2">5038 10504 972 0,'0'8'417'0,"-2"9"-205"15,-5 7-57-15,7 14-31 16,-1 3-22-16,1 7-39 16,7 2-15-16,-2-1-26 0,4-3-7 15,2-8-97-15,2-5-131 16</inkml:trace>
  <inkml:trace contextRef="#ctx0" brushRef="#br0" timeOffset="26115.57">5336 10310 1172 0,'0'-1'495'0,"0"4"-287"15,4 11-76-15,3 20-80 16,-4 8-4-16,0 13 0 15,-3 3-1-15,-2 7-15 16,5-1-4-16,9-1-16 16,6-5-2-16,10-18-2 0,-2-9 1 15,2-17 0-15,-1-9 6 16,-5-9-89 0,2-8-98-16</inkml:trace>
  <inkml:trace contextRef="#ctx0" brushRef="#br0" timeOffset="26298.69">5289 10608 972 0,'9'0'471'16,"2"-2"-160"0,25 1-134-16,6-2-37 0,12 0-46 15,7 1-26-15,-8-5-37 16,-4 4-10-1,-14-2-63-15,-10 1-50 16</inkml:trace>
  <inkml:trace contextRef="#ctx0" brushRef="#br0" timeOffset="30933.47">1811 11862 718 0,'-1'11'290'0,"0"27"-146"16,1 14-41-16,1 23-16 16,0 8-12-16,4 6-45 15,2-1-8-15,5-16-9 16,-2-11 0-16,3-28 6 15,-1-16 12-15,0-24 38 16,0-15 10-16,-2-25 6 16,-7-12-9-16,-10-17-29 15,-5-6-9-15,-13-3-11 16,0-3-4-16,4 7-11 16,5 13-9-16,13 25-1 0,4 12-2 15,17 19-14-15,10 5-1 16,23 8-5-16,11 6 1 15,11 6 17-15,4-2 3 16,-5 3-135-16,-4 0-234 16</inkml:trace>
  <inkml:trace contextRef="#ctx0" brushRef="#br0" timeOffset="31162.87">2148 12202 602 0,'-3'7'300'16,"2"15"-86"-16,-3 2-58 15,4 14-52 1,4 1-20-16,2 0-29 15,5-4-17-15,5-14-137 16</inkml:trace>
  <inkml:trace contextRef="#ctx0" brushRef="#br0" timeOffset="31431.36">2550 12288 885 0,'-4'13'417'0,"-8"10"-162"15,5 6-43 1,-14-4-82-16,-1-4-34 16,-6-7-52-16,-7-11-10 0,7-10-11 15,-1-5-21-15,13-11-45 16,4 0-12-16,13 0-11 16,8 2 13-16,11 7 26 15,3 6 1-15,9 16 13 16,-2 6 12-16,5 20 14 15,-5 7 7-15,-8 0-1 0,7-3-5 16,-1-13 508 0</inkml:trace>
  <inkml:trace contextRef="#ctx0" brushRef="#br0" timeOffset="31875.33">3535 11885 888 0,'0'0'372'0,"6"11"-196"15,-6 17-64-15,-3 29-34 16,-1 11 5-16,-6 22-15 16,-4 5-10-16,13 6-32 15,11-5-15-15,15-29-9 16,17-14 0-16,14-31 9 16,-5-16-5-16,5-11-132 15,-7-10-128-15</inkml:trace>
  <inkml:trace contextRef="#ctx0" brushRef="#br0" timeOffset="32026.56">3414 12272 716 0,'6'0'384'0,"5"0"-45"16,13 3-210-16,16-1-28 15,14-2-43-15,8-2-24 16,10-4-8-16,-3 1-94 15</inkml:trace>
  <inkml:trace contextRef="#ctx0" brushRef="#br0" timeOffset="32189.93">3992 12200 1064 0,'6'-4'414'0,"11"0"-276"15,9-2-68-15,23 4-45 16,-1 2-3-16,-2 1-42 16,-4 3-94-16</inkml:trace>
  <inkml:trace contextRef="#ctx0" brushRef="#br0" timeOffset="32340.96">4011 12269 926 0,'-2'1'457'15,"2"1"-126"-15,3 3-98 0,-3-5-106 16,29 3-22 0,50 7-53-16,-24-8-25 15,3-3-27-15,-9-3-165 0</inkml:trace>
  <inkml:trace contextRef="#ctx0" brushRef="#br0" timeOffset="32862.31">4865 11890 631 0,'7'-2'325'0,"5"0"-86"15,-9 2-52 1,-11 9-70 0,-10 3-25-16,-14 2-38 15,-4 3-14-15,-2-2-15 0,5-5-4 16,10 1-8-16,6-9-2 0,9 0-5 15,0 3-6 1,2 2-4-16,0 6-6 16,3 4-3-16,-2-1 4 15,5-3 4-15,2-3 2 16,0-4 7-16,2-5 5 16,3-2 7-16,4 0 0 15,5-9-4-15,9 3-5 16,17 1-8-16,4 0-4 0,10 7-1 0,-6 7 1 15,-9 8 2 1,-8 4 3-16,-19 4 7 0,-10 2 13 16,-13-1 18-16,-13-1 5 15,-15-8 5 1,-9-8-8-16,-6-8-59 16,4-4-79-16</inkml:trace>
  <inkml:trace contextRef="#ctx0" brushRef="#br0" timeOffset="33088.68">4571 12321 519 0,'-3'0'334'0,"-2"1"3"15,19 1-152-15,13 2-26 16,22-4-47-16,15-2-20 16,15 0-48-16,3 0-12 15,-6 2-43-15,-9 2-94 16</inkml:trace>
  <inkml:trace contextRef="#ctx0" brushRef="#br0" timeOffset="33433.17">4696 12569 1059 0,'-3'-5'446'0,"-1"-4"-263"16,11-4-75-16,18-2-59 15,15 4-21-15,16 6-16 16,2 6-7-16,-11 11-9 15,-16 5-3-15,-27 8 6 16,-7 2 5-16,-23 7 11 16,-10 1 4-16,-8-3-2 15,-4-3-3-15,10-9-3 0,11-8-1 16,13-9-7-16,10-3-3 16,14-6-5-16,6 0-3 15,18 5 1-15,5 1 1 16,2 5 4-16,1 0 1 15,-8 2 9-15,-5 0 4 16,-2-2 5-16,0-5 19 16</inkml:trace>
  <inkml:trace contextRef="#ctx0" brushRef="#br0" timeOffset="33871.18">5702 12181 601 0,'-8'-3'403'16,"-9"-5"10"0,-9 3-194-16,2 3-47 0,-5 3-76 15,3 0-32 1,16 7-53-16,5 1-14 15,16 5-13-15,7 5-2 16,12 4 9-16,1 0 4 16,-3 2 5-16,-10 0 1 0,-18-1 31 15,-14 1 6-15,-18-8 8 16,-4-4 2 0,-4-13-18-16,7-6-64 0,10-4-202 15</inkml:trace>
  <inkml:trace contextRef="#ctx0" brushRef="#br0" timeOffset="34080.64">6019 12376 832 0,'9'7'417'0,"6"4"-143"0,-10 6-93 31,-5 6-37-31,-10 6-47 16,-5-2-14-16,-7 0-54 15,-1-7 11-15,0-1 43 0</inkml:trace>
  <inkml:trace contextRef="#ctx1" brushRef="#br0">14193 18932 0,'0'0'0,"0"0"0,0 0 0,0 0 0,0 0 0,0 0 0,0 0 0,0 0 0,29-58 0</inkml:trace>
  <inkml:trace contextRef="#ctx0" brushRef="#br0" timeOffset="35633.74">6847 12179 536 0,'11'-16'275'0,"5"-12"-51"0,8 3-90 15,5 5-19-15,4 16-29 31,1 7-26-31,-6 26-47 16,-6 7-4-16,-15 13 1 16,-6 8 0-16,-3-3 7 0,1-8 1 0,4-16-1 31,7-11 3-31,9-19 7 0,4-6 1 0,3-17 6 16,-2-9-1-16,-5-7-7 15,-1-5-2 1,-3-2-7-16,-1 4-5 15,-5 6-5-15,-2 7 13 16,-7 15 10-16,-1 10 1 16,-6 15 4-16,1 10-12 15,5 18-11-15,1 5 0 16,11 5-5-16,9 0-3 16,9-9 1-16,3-5 3 15,0-18-85-15,-1-8-118 16</inkml:trace>
  <inkml:trace contextRef="#ctx0" brushRef="#br0" timeOffset="35989.78">6886 11915 636 0,'10'0'333'0,"3"-2"-42"16,20 0-195-16,8-2-27 15,22-1-20-15,14 2-9 16,0 3-22-16,-4 1-5 16,-25 4 1-16,-16-3-5 15,-24-3-31-15,-8-5-11 16,-7-8-13-16,-2-3 3 15,-3-7 28-15,-1 1 12 16,4 5 28-16,4 3 13 16,9 15 2-16,2 5-2 15,6 12-9-15,-3 6-4 16,-4 8 7-16,-6 0 2 0,-6 1 50 16,-1-5-106-16</inkml:trace>
  <inkml:trace contextRef="#ctx0" brushRef="#br0" timeOffset="36356.6">7874 11634 709 0,'-23'5'403'16,"-19"9"-66"-1,-23 25-164-15,-4 20-38 16,7 39-59-16,10 15-23 16,35 28-33-16,20 9-10 15,30-10-8-15,20-9 0 0,22-33 3 16,3-25-7-16,14-32-309 16</inkml:trace>
  <inkml:trace contextRef="#ctx0" brushRef="#br0" timeOffset="36906.11">8247 11740 285 0,'17'-6'243'16,"15"-4"71"-16,-9 0-49 16,-12 7-75-16,-9 1-24 15,-8 2-55-15,-6 3-20 16,-6 2-32-16,-5 0-19 15,-9 0-20-15,1-2-5 0,-7 1-8 16,4 2-3 0,6 1-7-16,3 3-5 15,9 0-1-15,1 2 0 16,4-1 3-16,0 1 2 0,3-1 1 16,0 1-3-16,5 4-1 15,0 0 1-15,5 3 0 16,5-2 4-16,3-5 2 15,4-4 3-15,6-10 2 16,6-2-1-16,10-8-4 16,9 2-2-16,10 5-8 15,-3 5 0-15,-10 11 1 16,-8 6 0-16,-20 8 20 0,-12 4 18 16,-17 0 19-16,-6 0 5 15,-16-8-10 1,-1-5-12-16,1-9-69 15,3-6-97-15</inkml:trace>
  <inkml:trace contextRef="#ctx0" brushRef="#br0" timeOffset="37117.47">7939 12178 736 0,'6'0'359'0,"18"0"-93"16,14 2-85-16,31-2-68 15,13 6-24-15,0 2-50 16,-7 1 9-16,-19 5-179 16,-10-3-169-16</inkml:trace>
  <inkml:trace contextRef="#ctx0" brushRef="#br0" timeOffset="37432.11">8051 12481 957 0,'4'-6'378'0,"13"-5"-258"16,9-7-31-1,19 2-45-15,6 4-13 16,-1 6-21-16,-8 7-7 16,-22 14-7-16,-13 3 4 0,-25 9 7 15,-13 3 5 1,-16-1 7-16,1-2-5 16,3-5-5-16,13-1-2 15,20-9-7-15,6-4 0 0,23-4-3 16,8-1 1-16,15-1 2 15,3 1 1 1,3 2 2-16,-5-3 1 0,-4-2-52 16,-3-1-216-16</inkml:trace>
  <inkml:trace contextRef="#ctx0" brushRef="#br0" timeOffset="37707.67">8534 11692 625 0,'6'-11'433'16,"12"-9"27"-1,6 9-231-15,15 28-136 0,4 16-48 16,4 44-21-16,0 18-1 15,-20 26 0-15,-8 6 1 16,-29 11-2-16,-14 0-3 16,-12-14-4-16,0-9-3 15,9-42-48-15,6-15-132 0</inkml:trace>
  <inkml:trace contextRef="#ctx0" brushRef="#br0" timeOffset="38059.45">9055 12172 713 0,'7'1'401'15,"18"-1"-34"-15,9-1-172 16,19-2-97-16,3 0-33 15,-6 1-43-15,-4 1 4 16,-12 1-137-16,-5-1-125 0</inkml:trace>
  <inkml:trace contextRef="#ctx0" brushRef="#br0" timeOffset="38252.58">9064 12307 791 0,'14'1'401'16,"19"-1"-122"-1,11 0-47-15,19 0-86 0,-6 0-38 16,-7 0-52 0,-4 0-18-16,-8-2-139 15,-7-4-181-15</inkml:trace>
  <inkml:trace contextRef="#ctx1" brushRef="#br0" timeOffset="11428.13">17037 19044 0,'0'0'0,"0"0"0,0 0 0</inkml:trace>
  <inkml:trace contextRef="#ctx0" brushRef="#br0" timeOffset="46595.3">10179 11862 763 0,'-13'-6'382'0,"-21"0"-132"16,-10 6-53-16,-10 16-90 16,-3 13-40-16,8 19-46 15,8 9-15-15,19 9-12 16,11 2-2-16,22-1 5 16,17-5 2-16,24-11 1 15,10-15 2-15,14-23 5 16,-7-11 4-16,-20-20 66 0,-17 0 24 15,-34-15 24-15,-20-3 2 16,-33 3-59 0,-13 0-22-16,-14 16-26 0,7 10-9 15,24 7-9-15,13 8-6 16,29 2-215-16</inkml:trace>
  <inkml:trace contextRef="#ctx0" brushRef="#br0" timeOffset="47794.22">10712 11803 549 0,'3'-7'336'16,"-1"-7"-45"-16,8 6-113 16,3 4-45-16,0 4-70 15,3 8-23-15,4 11-24 0,-6 6-5 16,-4 7 4-16,-4 0-1 15,-8-7 2-15,2-4 1 16,-3-12 7-16,1-7 4 16,2-13-3-16,0-5-4 15,6-12-18-15,6-3-4 16,6 1-5-16,2 4 1 16,2 12 1-16,0 6 0 15,-4 10 5-15,-3 4 3 16,-3 7 5-16,-1 3 2 15,-5 0-2-15,0 3-1 0,-3-4-1 16,-2-1-1-16,1-4 0 16,0-8-1-1,5-6-20-15,2-8-7 16,8-4-7-16,2-2-1 16,2 7 18-16,3 3 5 0,-1 10 7 15,-3 7 4-15,-6 11 6 16,-5 3 2-16,-5 1 0 15,-1 1-3-15,-3-4-75 16,2-5-373-16</inkml:trace>
  <inkml:trace contextRef="#ctx0" brushRef="#br0" timeOffset="47998.78">10785 12080 782 0,'2'-1'458'16,"3"-3"-19"-16,22 2-272 31,14 3-41-31,24 1-49 0,13 3-18 0,4 0-32 16,-5 0 12 0,-12-1-206-16,-10-2-174 15</inkml:trace>
  <inkml:trace contextRef="#ctx0" brushRef="#br0" timeOffset="48433.5">10998 12276 667 0,'-17'-1'384'16,"-9"-4"-72"-16,-9 3-126 0,0 3-38 16,5 3-70-16,7 7-28 15,13 3-39 1,10 1-8-16,22 4-3 0,13 4 2 16,18 5 9-16,7 4 3 15,-7 5-3-15,-12-3-1 16,-26-1 7-16,-17-9 7 0,-33-3 19 15,-10-3 4 1,-11-11 0-16,-2-7-22 16</inkml:trace>
  <inkml:trace contextRef="#ctx0" brushRef="#br0" timeOffset="48820.61">9914 11574 702 0,'-23'13'321'15,"-21"34"-127"-15,-7 22-37 0,1 44-57 16,13 19-17-1,29 29-37-15,25 6-18 16,27-9-13-16,9-6-1 0,12-26 1 16,1-17-64-16</inkml:trace>
  <inkml:trace contextRef="#ctx0" brushRef="#br0" timeOffset="49319.74">11322 11630 920 0,'18'21'414'16,"12"16"-195"-16,14 49-99 15,1 16-29-15,-13 36-10 16,-14 15 1-16,-34 3-13 15,-15-4-12-15,-9-25-23 16,6-23-11-16,17-40-1 16,6-19-86-16,17-37-109 15</inkml:trace>
  <inkml:trace contextRef="#ctx0" brushRef="#br0" timeOffset="49736.57">11976 12107 762 0,'-3'4'402'0,"-6"11"-54"16,-3 9-171-16,-1 19-66 15,2 7-17-15,6 9-38 16,8 0-18-16,13-13-24 0,6-8-3 16,9-20-2-16,2-12-1 15,-2-9-5 1,-4-7-31-16,-13-11-108 0,-9-3-136 16</inkml:trace>
  <inkml:trace contextRef="#ctx0" brushRef="#br0" timeOffset="49920.72">11893 11986 1313 0,'3'-4'543'0,"0"-4"-311"16,7 4-162-16,4 2-70 15,5-3-272 1</inkml:trace>
  <inkml:trace contextRef="#ctx0" brushRef="#br0" timeOffset="50390.83">11776 11724 888 0,'3'-2'410'15,"5"2"-171"1,19 0-82-16,12 3-22 16,22 0-44-16,9 3-27 15,9 0-39-15,-11-3-10 16,-16 2-73-16,-8-2-43 16,-24-3-94-16,2 0-19 15,-15-6 57-15,-10-6 39 0,-5-6 95 16,-9-1 29-16,6 0 42 15,-1 3 12-15,2 5 23 16,9 5-2-16,1 7-16 16,8 8-1-16,8 9-13 15,2 2-3-15,1 7 4 16,-9 1 1-16,-7 0 22 16,-9-1 12-16,-6-6-5 15,3-4-8-15,1-10-52 16,-2-5 332-16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7:29:27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19399 7420 167 0,'14'-11'162'16,"19"-4"17"-16,-1-8-16 15,-5-11-9-15,-3-4-19 16,-5-4-2-16,-6 1-8 16,-3 2-7-16,-8 2-10 0,-7 4-5 0,-12 5-15 15,-6 2-11 1,-7 8-35-16,-4 4-20 16,-10 12-33-1,3 6-11-15,-8 15-11 0,2 6-2 0,10 13-8 16,7 7-8-1,22 9 5-15,12 3 8 16,23 2 22-16,13-4 14 0,16-15 14 16,10-10 2-1,1-25 2-15,2-7-1 0,-7-25 1 16,-7-8 1-16,-11-14 5 16,-13-6 2-16,-20-4 3 15,-17 3-1-15,-23 6-7 16,-7 6-4-16,-6 17-13 15,4 11-5-15,8 20-9 16,6 5-3-16,11 19 1 16,1 0 3-16,16 10 11 15,7 5 7-15,8-4 23 16,12 0 8-16,6-7 6 16,4-7-5-16,4-5-15 15,-2-7-9-15,0 0-63 16,-5-3-100-16</inkml:trace>
  <inkml:trace contextRef="#ctx0" brushRef="#br0" timeOffset="519.93">20064 7211 815 0,'11'-2'354'16,"10"0"-194"-16,22 0-76 16,10 2-10-16,15 0-28 15,0-2-4-15,-5 0-10 16,-6-5-5-16,-15 0-9 0,-5-2-3 16,-10 0-2-16,-9-1 3 15,-11-1 7-15,-7-1-1 16,-11-2-4-16,-3-3-4 15,-2 1-13 1,1 0-3-16,10 1-8 0,4 2-6 16,5 5-5-16,4 1 0 15,6 7 7-15,4 8 5 16,3 8 11-16,-1 5 7 16,-8 6 37-16,-11-1 22 15,-12 5 21-15,-6 0-1 16,-2-5-33-16,2-5-23 15,13-12-71-15,3-3-108 0</inkml:trace>
  <inkml:trace contextRef="#ctx0" brushRef="#br0" timeOffset="3269.73">21060 7215 662 0,'14'0'252'16,"17"0"-172"-1,13 0-3-15,19-5 4 16,5-4-2-16,-1-10-14 16,-7 0-2-16,-21-7 16 15,-11 2 4-15,-17-3 26 16,-7-1-1-16,-22 4-27 15,-10 1-15-15,-27 15-42 16,-12 10-11-16,-7 15-12 16,0 12-1-16,15 15-1 15,11 3-1-15,26 8-4 16,17 2 3-16,34-5 7 16,20-6 9-16,37-16 19 15,7-12 8-15,3-19 0 16,-7-10-2-16,-26-10-16 15,-10-6-37-15,-20 2-508 16</inkml:trace>
  <inkml:trace contextRef="#ctx0" brushRef="#br0" timeOffset="4336.76">19236 8301 499 0,'0'-7'279'16,"-2"-6"-63"-16,2 6-61 16,2 18-87-16,1 9-28 0,1 26-32 15,-1 13 4 1,3 13-2-16,-1 5-2 16,0 0 2-16,1-3-1 0,-2-10 2 15,0-7 0-15,0-21 2 16,-2-9-1-16,3-19 7 15,-2-10 5-15,6-20 1 16,4-12-1-16,8-17-12 16,8-1-8-16,13 0-4 15,3 6 0-15,8 15 1 16,-1 8 3-16,1 23-1 16,-1 8 1-16,-15 21 4 15,-9 10 4-15,-32 9 9 16,-15 8 3-16,-25 4 3 15,-12-3-3-15,-5-14-11 16,-3-11-9-16,6-25-32 16,5-10-23-16,14-15-32 15,14-3-15-15,22-1-1 0,11 1 12 16,25 2-10-16,10 4-52 0</inkml:trace>
  <inkml:trace contextRef="#ctx0" brushRef="#br0" timeOffset="4703.15">20000 8754 855 0,'1'-4'364'0,"8"-5"-201"0,6 1-49 16,21 1-63-16,15-1-9 15,24 0-19 1,8 2-5-16,-3 0-9 16,-10 2-2-16,-18-2 0 0,-14-2-1 15,-15 0 1 1,-7-2-6-16,-17-3-15 16,-6 0 0-16,-7-4-2 15,-3 2 4-15,8 1 10 0,3 2 0 16,8 8 0-16,6-1 5 15,1 8 11-15,3 6 7 16,-6 6 21 0,-4 3 5-16,-2 5-5 15,-5-3-5-15,4-3-19 16,0-1-95-16</inkml:trace>
  <inkml:trace contextRef="#ctx0" brushRef="#br0" timeOffset="4983.61">20966 8942 672 0,'5'9'303'16,"2"6"-103"-16,7-6-131 0,0-9 7 16,4-14 12-1,0-9 4-15,0-15-15 16,-3-8-12-16,-6-9-9 15,-4-6-3-15,-7-10-6 0,-4-4 0 0,-4-20-9 32,3-8-10-32,11 2-11 15,9 5-11-15,10 26-8 0,1 13 1 16,3 22-6 0,2 10-2-16,4 19-11 15,1 10-66-15,-2 20-265 16</inkml:trace>
  <inkml:trace contextRef="#ctx0" brushRef="#br0" timeOffset="5156.8">20968 8539 898 0,'33'-2'402'0,"20"2"-151"16,27 0-140-16,5 5-8 0,-9 7-26 15,-7 3-18-15,-25 0-165 16</inkml:trace>
  <inkml:trace contextRef="#ctx0" brushRef="#br0" timeOffset="7949.56">19679 9908 675 0,'-16'-11'332'0,"-12"-5"-121"16,-15 9-76-16,-4 7-21 16,-6 19-28-16,-2 10-16 15,11 14-38-15,9 9-18 16,27 7-19-16,16 3-3 15,23-1 6-15,14-3 2 16,11-18 4-16,1-13 2 16,15-21-4-16,3-12-46 0,6-17-130 15,0-4-137-15</inkml:trace>
  <inkml:trace contextRef="#ctx0" brushRef="#br0" timeOffset="8434.1">20156 10101 724 0,'1'-6'343'16,"12"-6"-137"-16,9 5-88 0,25 7-71 16,18 8-17-1,9 6-13-15,7-2-2 0,-8 0-1 31,-10-4-1-31,-10-3-1 16,-10-5 1-16,-17-1 3 0,-7-4 7 16,-19-9 2-16,-9 2-1 0,-10-7-4 15,-3 0-8 1,5 6-11-16,5 2-6 16,10 6-17-16,4 4-1 15,9 2 5-15,1 6 6 16,7 4 15-16,1 0 14 0,-7 4 35 15,-6 0 12-15,-15 1 9 16,-9 3-8-16,-5 1-36 16,1-2-33-16,12-2-212 15</inkml:trace>
  <inkml:trace contextRef="#ctx0" brushRef="#br0" timeOffset="9165.33">21432 10211 641 0,'5'-5'316'0,"7"-4"-105"15,8 1-38-15,-8 0-52 16,-4 1-9-16,-4 0-8 16,-4-1-9-16,-2-1-15 15,1 1-13-15,-14-6-23 16,0 0-10-16,-20-7-13 16,-9 1-3-16,-10-1-10 15,-9 4-6-15,8 8-16 16,4 8-11-16,13 13-15 15,9 6-9-15,17 13 9 16,11 6 8-16,21 5 18 0,12-3 11 16,23-7 6-16,9-9 3 15,4-12 2 1,-2-9-2-16,-15-17 0 16,-4-9-1-16,-9-20 0 0,-6-8 0 15,-9-9 1-15,-6-8 3 16,-11-15 2-16,-5-4 2 15,-14-8 7-15,-6 9-2 16,-5 21 9-16,-1 15 2 0,6 29 2 16,4 13-6-1,11 22-18-15,2 8-7 0,10 21-15 16,8 17 3 0,7 21 7-16,6 12 12 15,3 2 34-15,-4-8 14 0,-8-18 18 16,-5-11-5-16,-13-15-21 15,-2-6-10-15,-5-16-16 16,1-1 15-16,0-12 23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7:31:34.0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3T07:31:38.482"/>
    </inkml:context>
  </inkml:definitions>
  <inkml:trace contextRef="#ctx0" brushRef="#br0">1892 11932 538 0,'0'-2'318'16,"1"-2"-47"-16,-3 15-106 15,-5 10-28-15,-7 15-32 16,-3 13-11-16,-4 10-21 15,5 5-10-15,2-4-25 16,5-8-8-16,6-20-9 16,1-10 1-16,7-23 24 15,4-13 7-15,2-25 7 0,2-11-1 16,4-13-23-16,0-3-6 16,7 1-10-16,-1 2-3 15,-1 8 4-15,-6 8 4 16,-7 20 5-16,-3 10 0 15,-3 27-8-15,2 13-3 16,3 25-4-16,4 8 1 16,2 10 1-16,4 5 0 15,10 1-4-15,3 2-1 0,4-8-1 16,-2-7-1-16,-11-18 1 16,-6-13-2-16,-9-17-56 15,-7-10-67-15,-5-15-206 16</inkml:trace>
  <inkml:trace contextRef="#ctx0" brushRef="#br0" timeOffset="151.48">1790 12156 637 0,'4'-7'366'0,"1"-7"-12"15,22 6-254 1,15 2-40-16,23 5-38 0,8 0-11 15,-1 2-116 1</inkml:trace>
  <inkml:trace contextRef="#ctx0" brushRef="#br0" timeOffset="423.47">2190 11607 1009 0,'3'-2'423'0,"14"6"-232"15,15 16-94-15,26 24-66 16,8 20 0-16,-3 38 8 16,-10 11 13-16,-31 30 22 15,-18 7 1-15,-20-9-15 16,-7-7-13-16,-11-35-22 15,4-21-1-15,0-30 0 0,3-15-1 16,9-22-31 0,4-11-74-16</inkml:trace>
  <inkml:trace contextRef="#ctx0" brushRef="#br0" timeOffset="1553.46">3413 11891 487 0,'-14'-6'256'16,"-21"-8"-44"0,-3 1-36-16,-10 4-39 15,-2 5-10-15,4 13-38 16,-1 8-18-16,16 11-36 0,8 6-15 0,22 1-16 31,11-2-2-31,18-8 1 0,10-6 2 16,4-4 2-16,5-10 2 15,-6-4 1-15,-8-3 1 16,-14-5 8-16,-13 6 3 16,-22-1-3-16,-14 2-4 15,-18 11-7-15,-4 1-1 16,3 12 1-16,6 4 0 16,18 7-4-16,10 1-3 15,15 5-3-15,6 0-1 16,17-7 3-16,9-3 1 0,15-12 5 15,7-38 1 32,-26 10 2-47,-14 4 19 16,-7 3 15-16,0 0 15 0,85-42 9 0,-10-3-15 16,-25-1-15-16,-60 51-17 15,0 5-11-15,1 7-5 0,7 8-4 16,-4 0 0-16,4 8 0 15,4-1 0-15,-3 0 1 16,6-2 2-16,1-12-150 16,-5-6-96-16</inkml:trace>
  <inkml:trace contextRef="#ctx0" brushRef="#br0" timeOffset="1692.93">3533 11938 700 0,'-4'-15'374'0,"-3"-10"-85"16,2 6-141-16,2 16-118 0,3 10-26 16,8 13-36-1,2 10-107-15</inkml:trace>
  <inkml:trace contextRef="#ctx0" brushRef="#br0" timeOffset="1841.58">3671 12237 497 0,'8'12'362'16,"8"12"49"-16,-1-1-95 15,3-5-117-15,-6-7-35 16,6-6-49-16,-1-6-17 16,4-12-33-16,3-3-10 15,0-6-27-15,-2-2-13 16,-5 1-197-16,-2-1-205 0</inkml:trace>
  <inkml:trace contextRef="#ctx0" brushRef="#br0" timeOffset="2305.02">4321 12160 935 0,'-7'13'426'0,"-15"14"-174"16,-3 4-65-16,-6 1-68 16,-1 0-30-16,-2-5-50 15,7-5-13-15,1-14-10 16,2-6-6-16,6-13-25 15,1-9-15-15,12-7-21 16,5-2-1-16,8 0 14 16,3 3 13-16,4 13 18 15,1 7 5-15,5 15 7 16,2 8 3-16,3 11 3 16,0 4 0-16,8 0 0 0,-2 0 0 15,4-9-1-15,0-5-2 16,-4-13 4-16,-7-6 4 15,-5-12 5-15,-7-9 2 16,0-9-3-16,-3-4-2 16,4 1-5-16,-7-2-3 15,-6 9-5-15,2 9-3 0,-5 10-4 16,4 10 0-16,0 14 6 16,0 4 4-16,-2 8 15 15,4 3 6-15,0 1 8 16,2-2 1-16,2-7-7 15,-6-6-7-15,1-7-12 16,1-3-3-16,-1-6-64 16,0-1-123-16</inkml:trace>
  <inkml:trace contextRef="#ctx1" brushRef="#br0">13285 19044 0,'0'0'0,"0"0"0,0 0 0</inkml:trace>
  <inkml:trace contextRef="#ctx0" brushRef="#br0" timeOffset="4874.65">5536 12247 609 0,'2'-7'273'16,"4"-9"-116"-16,7-4-38 0,11 2-36 16,1-6-3-16,6 3-13 15,-6 1-9-15,2 6-16 16,-6 9-12-16,-6 15-16 15,-2 12 0-15,-9 17 4 16,-3 8 4-16,-5 12 3 16,2 5 0-16,2-11-1 15,5-6-3-15,11-21 1 0,5-14 3 16,10-14 15 0,1-12 3-16,3-23-1 15,-6-5-4-15,-1-11-17 16,-4 2-5-16,-4 4-4 15,-5 6-1-15,-9 12-3 16,1 8-2-16,-10 14 1 16,-4 9 0-16,0 13 6 15,-3 6 2-15,0 12 1 16,7 5 0-16,0 3-3 0,12 3-3 16,6-6-2-16,5-3-1 15,9-13-66-15,-6-10-142 16</inkml:trace>
  <inkml:trace contextRef="#ctx0" brushRef="#br0" timeOffset="5679.54">6476 12007 496 0,'-5'-6'317'0,"-5"-5"-20"15,-7 5-52 1,-13 13-53-16,-9 8-40 16,-12 18-42-16,0 8-26 15,10 16-50-15,13 9-14 0,27 10-18 0,11 0-2 16,24-12 0-16,4-11 3 15,8-21 3 1,2-8-6-16,1-15-154 16,-3-9-178-16</inkml:trace>
  <inkml:trace contextRef="#ctx0" brushRef="#br0" timeOffset="5897.85">6615 12056 1005 0,'-4'1'403'0,"-2"7"-261"16,2 9-39-16,-2 13-46 15,5 12-7-15,2 11-13 16,2 3-7-16,4 7-9 16,3-4-5-16,9-11-6 15,6-9 0-15,11-23 0 0,4-6 2 16,0-17 0-16,-6-8-33 15,-13-9-197-15</inkml:trace>
  <inkml:trace contextRef="#ctx0" brushRef="#br0" timeOffset="6058.05">6500 12250 891 0,'0'0'412'16,"7"0"-173"-16,20 0-127 15,6 0-39-15,19-2-36 16,3-3-14-16,1 4-11 16,-6 0-63-16</inkml:trace>
  <inkml:trace contextRef="#ctx0" brushRef="#br0" timeOffset="6255.22">6861 12041 1076 0,'2'-6'448'16,"10"3"-282"-16,7 10-55 16,5 14-68-1,4 10-11-15,-6 15 25 16,-7 5 14-16,-10 14 7 0,-5 5-3 0,-9-5-31 16,-1-8-17-16,1-16-16 31,1-16-54-31</inkml:trace>
  <inkml:trace contextRef="#ctx0" brushRef="#br0" timeOffset="6503.15">7367 12169 927 0,'9'0'396'15,"14"0"-201"-15,5 1-98 16,11 0-45 0,-2 3-16-16,-2-1-19 15,-1-1-5-15,-6 0-130 16,-3 0-246-16</inkml:trace>
  <inkml:trace contextRef="#ctx0" brushRef="#br0" timeOffset="6677.3">7380 12284 837 0,'6'2'365'0,"7"4"-167"0,9 0-38 15,15-2-13-15,1 2-32 16,1-5-51-16,0 0-21 16,-9-3-94-16</inkml:trace>
  <inkml:trace contextRef="#ctx0" brushRef="#br0" timeOffset="7080.38">7987 12110 867 0,'-1'1'401'0,"8"6"-156"16,9 7-133-16,22 14-74 15,7 8 4-15,8 11 7 16,3 4-5-16,-14 1-10 16,-5-7-8-16,-14-10-11 15,0-5-26 1,-7-21-378-16</inkml:trace>
  <inkml:trace contextRef="#ctx0" brushRef="#br0" timeOffset="7249.26">8369 12145 1049 0,'-9'2'448'16,"-21"5"-252"-16,-2 6-52 15,-13 8-65-15,-10 8-23 16,1 9-27 0,0 1-10-16,10 0-12 15,8 2-5-15,16-10-74 16,7-8-97-16</inkml:trace>
  <inkml:trace contextRef="#ctx0" brushRef="#br0" timeOffset="7465.73">8615 11778 1087 0,'-19'5'456'16,"-12"7"-259"0,0 20-121-16,-4 10-32 0,4 13-30 15,2 5-7-15,6-7-58 16,8 0-160-16</inkml:trace>
  <inkml:trace contextRef="#ctx0" brushRef="#br0" timeOffset="7749.4">8821 12075 897 0,'-9'1'370'16,"-11"7"-227"-16,-4-2-39 16,-5 8-44-16,3 6-12 15,6 12-17-15,5 7-7 16,14 8-11-16,3 5-5 16,9-3-2-16,6-2-2 15,4-11-68-15,3-9-173 16</inkml:trace>
  <inkml:trace contextRef="#ctx0" brushRef="#br0" timeOffset="7998.03">9062 12053 971 0,'-5'-4'441'0,"-7"-1"-192"16,1 4-72-16,3 8-81 15,0 5-28-15,6 10-43 0,2 8-9 16,2 13-4-16,5 5-1 16,2 9-2-16,2 3-1 15,-1-6-3 1,6-2-1-16,3-20 0 16,2-4-1-16,8-14-34 0,-8-13-64 15,2-2-320 1</inkml:trace>
  <inkml:trace contextRef="#ctx0" brushRef="#br0" timeOffset="8177.62">8873 12322 818 0,'3'0'398'0,"5"-2"-121"16,10 2-123-1,15 0-88-15,7-2-12 16,15 0-28-16,1 0-9 0,-27-4-69 31,-14 3-191-31</inkml:trace>
  <inkml:trace contextRef="#ctx0" brushRef="#br0" timeOffset="8362.75">9279 12050 623 0,'2'-3'386'15,"6"2"-9"1,0 6-186-16,12 17-86 16,-3 7-6-16,3 12 13 15,6 9 8-15,-12 2-13 16,-3 3-14-16,-12-4-32 16,-8-4-19-16,4-11-18 15,0-10-100-15</inkml:trace>
  <inkml:trace contextRef="#ctx0" brushRef="#br0" timeOffset="8678.28">9833 12152 904 0,'13'0'400'0,"23"-1"-196"15,4 4-41-15,5-3-57 16,0 0-24-16,-5 1-38 15,-1-1-14-15,-6 2-17 16,-2 0 33-16,-14-1-224 16,-2 3-263-16</inkml:trace>
  <inkml:trace contextRef="#ctx0" brushRef="#br0" timeOffset="8867.57">9874 12249 629 0,'2'1'313'16,"7"5"-58"-16,9-2-56 0,16 3-24 16,7-1-7-16,9-2-44 15,-2-1-21 1,-4-1-39-16,-3-5-19 0,-14 0-25 16,-6-4-7-1,-14 1-105-15,-4 3-166 16</inkml:trace>
  <inkml:trace contextRef="#ctx1" brushRef="#br0">16464 16940 0,'0'0'0</inkml:trace>
  <inkml:trace contextRef="#ctx1" brushRef="#br0" timeOffset="4820.22">17176 19044 0</inkml:trace>
  <inkml:trace contextRef="#ctx0" brushRef="#br0" timeOffset="9698.02">10555 12215 812 0,'0'-2'375'0,"8"1"-166"15,10-1-35-15,24 1-63 16,12 2-21-16,13 1-35 16,3 2-11-16,-3-1-25 15,-6 0-19-15</inkml:trace>
  <inkml:trace contextRef="#ctx0" brushRef="#br0" timeOffset="10068.84">11287 12130 865 0,'-2'-11'385'15,"5"-13"-206"-15,4-5-48 16,20 10-59-16,7 3-11 16,12 11-10-16,6 7-1 0,-6 11-16 15,-7 6-12-15,-21 11 11 16,-18 4 10-16,-30 5 8 0,-13 2 1 16,-10 5-18-1,-2-1-11-15,13-5-17 16,11-5-4-16,20-13-3 15,7-5-3-15,17-7 4 16,10-7 1-16,16-3 2 16,8 0 0-16,12-3 0 15,3-2-58-15</inkml:trace>
  <inkml:trace contextRef="#ctx0" brushRef="#br0" timeOffset="10410.24">11755 12037 737 0,'8'0'335'0,"6"-7"-119"15,23 7-154-15,10 1-19 0,6-1-10 16,1 7-2-16,-11-1-9 15,-7-4 0 1,-11-1-3-16,-7-2-2 0,-12 1-3 16,-3 3 9-16,-9 4 28 15,-6 2 10-15,-2 8 10 16,-3 3-10-16,4 12-29 0,4 8-10 16,6 4-12-1,3 5-2-15,2 0-2 16,4-5 0-16,4-6-1 15,2-10-1-15,-1-13-48 16,-2-10-72-16</inkml:trace>
  <inkml:trace contextRef="#ctx0" brushRef="#br0" timeOffset="10566.05">11855 12254 698 0,'3'-2'357'15,"7"-2"-108"-15,10 2-93 16,23 3-89-16,7 1-23 16,11 3-19-16,-4-1-10 15,-6 0-52-15,-3-3-293 16</inkml:trace>
  <inkml:trace contextRef="#ctx0" brushRef="#br0" timeOffset="10832.15">12620 12075 887 0,'1'0'398'16,"1"4"-162"-16,2 8-120 15,0 9-17-15,3 11-9 16,5 8-11-16,-3 3-31 16,1 3-13-16,-3-4-18 15,-5-5-6-15,2-9-23 16,-1-8-89-16</inkml:trace>
  <inkml:trace contextRef="#ctx0" brushRef="#br0" timeOffset="10996.98">12413 12261 1173 0,'7'-3'470'15,"19"2"-288"-15,8 1-41 16,18 1-49-16,6 2-9 0,-5-2-36 16,-1 0-14-16,-7-1-19 15,-6-3-50-15</inkml:trace>
  <inkml:trace contextRef="#ctx0" brushRef="#br0" timeOffset="11551.57">13136 12075 838 0,'5'-8'379'16,"4"-6"-168"0,9 3-118-16,5-2-22 0,16 6-15 15,7 4-6-15,9 10-17 16,3 8-8-16,-13 6-14 15,-14 1-1-15,-28-1 3 16,-14 1 4-16,-27-1 2 16,-6 2 1-16,3-4-3 0,8-6-5 15,24-4-4-15,12-5-2 16,27-2-3-16,7 3-1 16,14 4 1-16,-2 2-1 15,-11 6 0 1,-9 1 1-16,-25 2 7 15,-15 0 6-15,-28 2 4 16,-12 0 0-16,-7-7-7 16,3-3-1-16,24-11-187 15</inkml:trace>
  <inkml:trace contextRef="#ctx0" brushRef="#br0" timeOffset="11824.55">13756 11915 1033 0,'2'6'423'16,"-1"7"-223"-16,10 19-109 16,3 8 0-16,2 13-1 15,-1 1-8-15,-9 6-32 16,-4 4-9-16,-4 0-13 15,1 0-5-15,7-15-8 16,7-6-4-16,9-23-2 16,5-8-4-16,3-12-12 15,-1-9-72-15,-4-11-350 16</inkml:trace>
  <inkml:trace contextRef="#ctx0" brushRef="#br0" timeOffset="11991.87">13683 12182 944 0,'3'0'406'0,"11"4"-203"0,11 2-39 16,27-1-46-16,7 3-19 16,9-4-50-16,-4-2-15 15,-17-2-255-15</inkml:trace>
  <inkml:trace contextRef="#ctx0" brushRef="#br0" timeOffset="12359.3">14015 11876 936 0,'9'-11'392'0,"15"-7"-206"16,12 5-45-16,4 12-51 16,2 5-11-16,1 10-36 0,-13 1-13 15,-12 5-4-15,-13 2 3 16,-24 0 9 0,-9 6 3-16,-9-1-4 15,2-3-7-15,3-2-13 16,11-6-4-16,18-4-4 15,10 2 0-15,20-6 0 16,10-2 0-16,16-3-2 16,5-2-1-16,2 0-1 0,-3 4 0 0,-18 1 0 15,-11-4 0-15,-17 0-1 16,-6-2 0 0,-7 0-57-16,-4 4-87 15</inkml:trace>
  <inkml:trace contextRef="#ctx0" brushRef="#br0" timeOffset="14498.79">15289 12077 643 0,'-3'-6'312'0,"3"-6"-111"16,3 0-37-16,8 1-57 16,5 4-21-16,4 8-36 15,1 4-11-15,-3 16-12 16,-5-1-1-16,-12 6 4 0,-5-1-1 16,-8-3-3-16,-1-2-2 15,5-11-2-15,0-7-1 16,12-13-2-16,6-11-6 15,12-6-9 1,6 0-2-16,1 4-2 0,5 9 0 0,-7 7 0 16,-1 5 0-1,-11 3-1-15,-4 2 1 0,0 4 4 16,-6-2 4 0,3 2 2-16,-5-3 1 0,-1-1-1 15,3 1-1 1,-5-3-1-16,0 0 1 15,0 0-1-15,0-1 0 16,0 0-3-16,0 0-1 16,4-2-4-16,-3 2-1 15,5 1-1-15,-2 0-1 0,-1 2 1 16,3 11 1-16,24 31 1 16,-30-30 1-16,6-2 0 15,-4-5 0-15,6-3-176 0</inkml:trace>
  <inkml:trace contextRef="#ctx0" brushRef="#br0" timeOffset="14943.9">15219 12318 463 0,'-4'3'269'16,"-9"0"-20"-16,14-1-111 15,15-2-11-15,24-5-13 16,21-3-4-16,30-4-34 15,9 3-16-15,8 4-21 16,-8 3-8-16,-20 2-15 16,-14 1-4-16,-33-1-91 15,-14 2-207-15</inkml:trace>
  <inkml:trace contextRef="#ctx0" brushRef="#br0" timeOffset="15422.3">15601 12573 693 0,'2'-6'319'0,"6"-3"-123"15,-2 0-25-15,-13-1-39 16,-1 3-18-16,-20 0-37 15,-4 8-15-15,-9 6-19 16,-1 4-13-16,11 4-19 16,9 1-7-16,24 9-4 15,11-3 0-15,24 5 2 16,6 1 1-16,2 1 2 16,-4 0 1-16,-25-6 0 0,-9-4 11 0,-24-4 28 31,-17-7 6-31,-12-8 2 0,-7-3-8 15,0-12-31-15,11-1-10 16,17 0-119-16,9-3-135 16</inkml:trace>
  <inkml:trace contextRef="#ctx0" brushRef="#br0" timeOffset="16487.59">3029 13456 579 0,'-6'1'241'0,"4"1"-134"0,11 3-47 16,34 1-36-16,16 0 2 0,28-2-9 31,10-2-2-31,8-6-3 16,-5 0 1-16,-12-7 8 15,-14 2-74-15</inkml:trace>
  <inkml:trace contextRef="#ctx0" brushRef="#br0" timeOffset="16676.8">3755 13256 671 0,'4'0'294'0,"1"8"-138"0,1 7-50 16,1 18-36-16,1 9 0 15,1 8-8-15,2 3-7 16,1-10-19-16,1-7-10 15,0-14-11-15,0-11-6 16,-4-5-69-16,-1-8-70 16,-1-9-184-16</inkml:trace>
  <inkml:trace contextRef="#ctx0" brushRef="#br0" timeOffset="16795.54">3919 13387 517 0,'0'-1'336'0,"0"3"-25"15,0 11-78-15,1 11-124 16,3 5-35-16,4 2-35 15,2-2-13-15,8-3-14 16,1 0 7-16</inkml:trace>
  <inkml:trace contextRef="#ctx0" brushRef="#br0" timeOffset="17009.43">4267 13508 649 0,'10'-1'252'0,"20"-1"-159"0,8-1 1 16,17 2 31-1,10 0 2-15,21-6 5 0,13 1-5 16,16 1-33-16,-4-1-21 16,-5 6-45-16,-15 0-11 15,-24 2-9-15,-7 3-4 16,-24 4-4-16,-9 1 0 15,-11 2-108-15</inkml:trace>
  <inkml:trace contextRef="#ctx0" brushRef="#br0" timeOffset="20512.05">5960 13651 358 0,'5'-3'262'0,"9"-2"-10"16,-4-4-38-1,-1-3-29-15,-1-4-44 0,-3 0-17 16,-5-11-25-1,-2 0-8-15,-12-4-25 0,-4-3-14 16,-4 14-30-16,-2 3-7 16,-9 15-15-16,-1 9-5 15,-5 13 2-15,-2 5-3 0,12 13 2 16,6-2-1 0,20 4-1-16,4-3 5 0,20-11 3 15,10-1 4 1,15-17 9-16,-1-8-1 0,-1-9 0 15,-6-9 0-15,-14-5-1 16,-1-1 0-16,-8-1-2 16,-2 3-1-16,-10 4-3 15,-3 3-4-15,-5 14-4 16,-6 5 0-16,4 15 1 16,0 8 3-16,8 4 3 15,8 0-1-15,10-7-1 16,12-3 22-16,12-8-319 15</inkml:trace>
  <inkml:trace contextRef="#ctx0" brushRef="#br0" timeOffset="20927.93">6452 13205 657 0,'-13'-6'366'0,"-8"5"-75"16,-9 3-100-16,-1 17-104 16,0 10-38-16,6 18-35 15,7 9-8-15,18 12-3 16,10 3-1-16,17-8 2 15,6-8 0-15,6-13 0 16,0-10 0-16,0-13-91 16,-2-9-112-16</inkml:trace>
  <inkml:trace contextRef="#ctx0" brushRef="#br0" timeOffset="21141.73">6717 13191 1111 0,'-2'0'447'16,"-5"5"-299"-16,1 7-54 16,2 21-52-16,1 11-3 0,4 18 6 15,6 8-6-15,5 3-11 16,-1-6-7 0,5-11-11-16,2-5-2 0,4-15-2 15,-2-6-1-15,0-14-12 16,-3-11-65-16,-2-8-191 15</inkml:trace>
  <inkml:trace contextRef="#ctx0" brushRef="#br0" timeOffset="21308.99">6582 13525 788 0,'0'3'382'16,"0"-3"-131"-16,19 0-139 15,13-4-28-15,21 3-40 16,9 1-12-16,-4 1-19 16,-5 4 2-16,-19-4-279 15</inkml:trace>
  <inkml:trace contextRef="#ctx0" brushRef="#br0" timeOffset="21497.6">6948 13255 1143 0,'8'0'435'0,"11"8"-299"16,5 9-25-16,6 21-14 15,4 9 6 1,-3 11-20-16,-5 1-19 0,-15-7-28 16,-10-3-18-16,-11-10-15 15,-2-3-96-15</inkml:trace>
  <inkml:trace contextRef="#ctx0" brushRef="#br0" timeOffset="21739.95">7444 13430 700 0,'5'0'337'0,"8"-5"-101"15,17 6-142-15,11 0-29 16,12 2-27-16,1-1-15 16,-2 0-13-16,-6 1-25 15</inkml:trace>
  <inkml:trace contextRef="#ctx0" brushRef="#br0" timeOffset="21922.73">7495 13555 620 0,'6'4'329'0,"15"-1"-54"15,10 2-75-15,21-3-39 16,5 3-20-16,1-2-42 15,-5 2-20-15,-17 1-33 16,-5-3-18-16,-16-1-100 0,-6-2-77 16</inkml:trace>
  <inkml:trace contextRef="#ctx0" brushRef="#br0" timeOffset="22755.73">8244 13366 811 0,'4'0'363'0,"5"5"-170"15,8 13-93-15,9 22-73 16,4 6 2-16,8 8 1 0,0-3-1 0,5-8-9 31,-5-3-5-31,-8-13-126 0,-9-6-176 0</inkml:trace>
  <inkml:trace contextRef="#ctx0" brushRef="#br0" timeOffset="22934.75">8564 13411 847 0,'-12'-1'407'15,"-14"5"-151"-15,-5 6-79 16,-5 17-89-16,-3 4-17 15,4 10-30-15,-3-1-9 0,7 1-15 16,8-5-2-16,6-12-164 16,14-3-126-16</inkml:trace>
  <inkml:trace contextRef="#ctx0" brushRef="#br0" timeOffset="23149.93">8827 13045 961 0,'-14'4'410'0,"-6"4"-212"16,-4 14-127-16,-2 3-22 15,4 6-25-15,0 3-5 16,11 0-8-16,2-3-56 0,3-7-222 15</inkml:trace>
  <inkml:trace contextRef="#ctx0" brushRef="#br0" timeOffset="23307.69">8905 13104 853 0,'-2'-3'403'0,"2"4"-172"16,-6 3-47-16,5-4-70 15,-4 6-32-15,-1 20-34 16,-40 34-16-16,33-23-19 16,-4 1-100-16</inkml:trace>
  <inkml:trace contextRef="#ctx0" brushRef="#br0" timeOffset="23592.99">9235 13220 755 0,'-13'2'366'15,"-20"7"-125"-15,-7 5-50 16,-6 7-66-16,-1 7-25 15,6 11-47-15,6 5-17 16,14 11-17-16,13 4-10 16,20-5-2-16,13 0 0 0,22-10-2 15,5-7 1-15,12-12-73 0,-1-10-128 32</inkml:trace>
  <inkml:trace contextRef="#ctx0" brushRef="#br0" timeOffset="23830.3">9415 13236 857 0,'-1'-5'383'0,"-1"0"-185"32,1 4-43-32,0 1-43 15,0 1-9-15,0 29-5 16,0 54 6-16,3-23-26 15,1 0-11-15,5-4-30 16,-1-3-14-16,6-15-11 16,0-2-2-16,3-11-3 15,1-5-2-15,2-7 4 16,1-6-75-16,6-8-190 0</inkml:trace>
  <inkml:trace contextRef="#ctx0" brushRef="#br0" timeOffset="24010.41">9304 13476 854 0,'1'-1'380'0,"5"-3"-170"0,11 7-118 16,10-1-30-16,15 2-22 15,7 3-11-15,3-7-16 16,-5 0 1-16,-12-3-229 15</inkml:trace>
  <inkml:trace contextRef="#ctx0" brushRef="#br0" timeOffset="24162.05">9701 13296 721 0,'9'-1'414'16,"6"-3"-113"-16,1 15-88 15,-1 7-44-15,2 19-60 0,3 7-7 16,-6 6-18-16,-6-4-12 15,-12-4-22-15,-7-5-13 16,-4-5-4-16,2 2-80 16</inkml:trace>
  <inkml:trace contextRef="#ctx0" brushRef="#br0" timeOffset="24476.05">10253 13403 976 0,'10'0'413'16,"19"0"-236"0,4 4-44-16,10-2-68 15,3 0-19-15,-2 1-27 16,0 0-6-16,-10-3-143 0,-5-2-179 16</inkml:trace>
  <inkml:trace contextRef="#ctx0" brushRef="#br0" timeOffset="24657">10284 13520 749 0,'6'4'377'0,"16"1"-114"16,3 1-56-1,16-2-61-15,8-3-29 16,0 3-43-16,1 1-21 15,-7-2-49-15,-4 0-91 16</inkml:trace>
  <inkml:trace contextRef="#ctx0" brushRef="#br0" timeOffset="25226.22">10911 13368 722 0,'14'-9'369'0,"8"-6"-140"0,0 14-84 16,-3 9-34-1,0 20-59-15,-3 8-15 16,-8 9-6-16,-1 2 4 0,-8-1 2 15,1-1 1-15,6-10-5 16,6-3-7-16,12-12-5 16,4-9-3-16,7-11 2 15,-1-7 0-15,-7-12-6 16,-2-6-2-16,-8-3-5 16,1-6-2-16,-9-7-5 15,1-1 0-15,-4 4-4 16,-2 7-1-16,-1 18-1 15,-3 9-1-15,-6 9 6 16,2 12 1-16,-1 8 14 0,0 3 5 16,8 6 3-16,-1-3 1 15,4-2-7-15,6-1-3 16,1-12 12 0,2-5-93-16,7-7-405 15</inkml:trace>
  <inkml:trace contextRef="#ctx0" brushRef="#br0" timeOffset="25492.02">11451 13029 658 0,'-5'0'404'15,"-2"3"-14"-15,-7 17-227 16,-4 3-49-16,-6 12-60 0,-2 5-15 16,7 2 14-16,5 0-122 15</inkml:trace>
  <inkml:trace contextRef="#ctx0" brushRef="#br0" timeOffset="26006.77">11823 13136 700 0,'-14'0'411'16,"-8"-3"-94"-16,-9 14-132 0,2 8-51 16,2 16-83-16,-7 13-17 15,13 23-11-15,5 4-1 16,9 2-5 0,14-6-6-16,14-16-2 0,3-12-1 15,7-10-2-15,4-9-15 16,8-9-181-16</inkml:trace>
  <inkml:trace contextRef="#ctx0" brushRef="#br0" timeOffset="26227.75">12029 13275 927 0,'0'-1'389'0,"0"2"-231"16,2 7-30-16,-1 18-53 15,0 7-11-15,1 16-15 16,0 4-8-16,3 2-3 16,2-2-5-16,11-8-6 15,0-5-2-15,6-12-13 16,5-4-2-16,-11-12-37 0,3-7-66 16</inkml:trace>
  <inkml:trace contextRef="#ctx0" brushRef="#br0" timeOffset="26566.2">11826 13532 437 0,'11'-2'290'16,"20"-1"8"-16,5-1-153 0,14 2-99 15,3 0-22-15,-2-5-18 16,-2-1-74-1,-14-11-130-15,-4 0-19 16,-11-8 4-16,-7-8 112 16,-2 0 248-16,-4-6 63 0,1 6 65 15,1 3-11-15,4 14-81 16,2 8-26-16,8 14-49 16,3 8-21-16,5 24-29 0,4 11-9 15,-2 14 36-15,-2 7 20 16,-14-9 5-1,-8-9-6-15,-12-12-45 0,-7-6-25 16,-8-12-13 0,-1-4 0-16,0-6-117 15,1-6-74-15</inkml:trace>
  <inkml:trace contextRef="#ctx0" brushRef="#br0" timeOffset="32519.03">12917 13531 547 0,'0'0'297'15,"4"0"-51"-15,17 3-143 16,9 0-36-16,20-3-30 0,0-2-9 16,-3-4-15-1,-2 2-5-15,-18 0-4 0,-2 0-11 16,-9 1-95-16,-5-2-89 15</inkml:trace>
  <inkml:trace contextRef="#ctx0" brushRef="#br0" timeOffset="32696.7">12937 13618 342 0,'-5'2'244'0,"-4"4"37"16,10 1-46-16,17-5-54 15,8 0-18-15,16-1-56 16,6-2-20-16,1 1-45 16,-1-3-21-16,-10 2-78 15,-5 0-216-15</inkml:trace>
  <inkml:trace contextRef="#ctx0" brushRef="#br0" timeOffset="33296.35">14066 13299 748 0,'-24'-1'381'15,"-32"1"-95"1,-1 10-87-16,7 14-92 15,5 8-32-15,18 10-52 0,11 5-16 16,22 5-8-16,11-3-3 0,23-1 2 16,10-8 1-16,13-9 3 31,1-7 2-31,-10-11 6 16,-13-6 3-16,-21-9 13 15,-12-4 5-15,-17-8 5 0,-12-2-2 16,-26 0-12-16,-11-4-9 15,-4 6-9-15,8 3 0 16,31 12-140-16,11-5-133 0</inkml:trace>
  <inkml:trace contextRef="#ctx0" brushRef="#br0" timeOffset="33598.67">14375 13310 800 0,'3'-11'383'0,"-1"-7"-129"16,-1 5-43-16,2 13-81 15,-2 6-29-15,1 18-59 16,1 11-10-16,-3 13-3 15,0 10-4-15,0 1-4 16,2-2-7-16,6-6-5 0,7-7-6 16,9-8-2-1,4-7 0-15,3-14 0 16,0-9 5-16,-7-10-58 16,-3-8-60-16,-12-8-252 0</inkml:trace>
  <inkml:trace contextRef="#ctx0" brushRef="#br0" timeOffset="33777.42">14243 13478 987 0,'8'1'427'0,"15"-1"-221"16,14 3-42-16,24 1-55 15,8 2-26-15,-2 0-43 16,-4 3-14-16,-19-6-127 15,-11-3-408-15</inkml:trace>
  <inkml:trace contextRef="#ctx0" brushRef="#br0" timeOffset="34408.06">15516 13240 701 0,'12'3'335'0,"8"5"-109"16,-2 15-127-1,1 7-14-15,-12 8-9 16,0 2-9-16,-4-4-14 15,-2-6-10-15,3-11-20 16,-3-9-3-16,-1-15 1 16,7-3-1-16,-3-17 1 0,2-5-4 0,7-3-10 15,-5-4-1-15,6 11-6 16,1 6 0-16,-1 9-3 16,-1 10-2-1,-3 6 2 1,-3 6 2-16,-4 8 2 15,-3 0 2-15,-6 2 0 0,2-5-1 16,0-7-1 0,4-2 1-16,11-10-1 0,2-5 0 15,7-6 0-15,2-6-1 16,-1 3 0-16,-2-1 0 16,1 12 1-16,-2 6 0 0,-5 12 14 15,-2 10 9 1,0 7 5-16,-5 1 0 15,1 0-13-15,2-3-16 16,0-7-187-16</inkml:trace>
  <inkml:trace contextRef="#ctx0" brushRef="#br0" timeOffset="34699.93">15396 13683 763 0,'6'0'309'0,"11"0"-149"15,6-7-27-15,22 7-9 16,10 2 5-16,11-2-32 0,12 5-18 15,2-1-21-15,-1-2-17 16,-6 6-24-16,-10-1-6 16,-18-5-6-16,-11 1-5 15,-17-3-90-15,-5-5-71 16</inkml:trace>
  <inkml:trace contextRef="#ctx0" brushRef="#br0" timeOffset="35148.92">15823 14003 921 0,'-12'-3'404'16,"-19"-1"-200"-16,-5 2-46 16,1 5-60-1,3 3-25-15,8 3-38 0,9 4-12 16,15 2-12-16,1 1-4 15,19 2-5-15,6 1 1 16,6-1 2-16,5 1 1 16,-4 1-1-16,-9 0-2 15,-13-4-1-15,-6 4 3 0,-15-7 5 16,-11-1 5 0,-16-4 4-16,-1-6-1 15,0-7-3-15,9-3-3 16,9-6-1-16,4 1-42 0,6-3-128 15,10 4-115-15</inkml:trace>
  <inkml:trace contextRef="#ctx0" brushRef="#br0" timeOffset="35585.95">16030 13932 581 0,'2'-5'316'16,"7"-6"-80"-16,4 2-47 15,2-2-14-15,10 9-29 0,-10-2-22 16,-3 5-51-16,-6 8-22 15,-12 3-27-15,5 11-4 16,-8 7-1-16,-4 3 1 16,-4-2-4-16,2-2-4 15,4-9-9-15,4-6-2 16,10-10-1-16,3-2 0 16,14 1 1-16,4-3 2 0,7-1 2 15,4-3 3-15,-5 0 2 16,-3 0 0-16,-9 3 2 15,-7 1-1-15,-7 0 9 16,-2 1 0-16,-3 0-1 16,0-1-4-16,0 0-13 15,0 0-10-15,-1 0-143 16,1 0-185-16</inkml:trace>
  <inkml:trace contextRef="#ctx0" brushRef="#br0" timeOffset="37449.01">1645 13210 515 0,'2'-5'279'16,"1"-1"-59"-16,2 4-20 16,2 12-38-16,3 10-27 15,-1 23-27-15,-1 10-5 0,-1 12-25 16,-2 3-11-16,4-1-29 15,-4-10-9-15,0-15-11 16,1-6-3-16,-4-18-17 16,5 1-52-16,-4-14-128 15,-1-4-143-15</inkml:trace>
  <inkml:trace contextRef="#ctx0" brushRef="#br0" timeOffset="37774.68">1679 13259 682 0,'13'-11'331'0,"17"-11"-126"0,4 2-35 16,9 10-53 0,5 9-36-16,-1 7-43 15,0 7-10-15,-21 7-21 0,-14-2-3 16,-18 5 4-16,-14 3 0 15,-5 2 4-15,-3 0 2 16,5-7-2-16,7-6-2 16,15-9-6-16,7-3-4 15,16 2-8-15,9 3-3 16,9 9 0-16,-8 4 0 0,-9 8 6 16,-8 4 7-16,-27 2 10 15,-8 2 5 1,-23-9 3-16,-4 0 0 0,3-12-61 15,9-5-77-15</inkml:trace>
  <inkml:trace contextRef="#ctx0" brushRef="#br0" timeOffset="38139.67">2132 13128 770 0,'1'-4'413'16,"1"-2"-119"-16,11 13-146 15,3 7-47-15,15 19-58 16,9 10-8-16,3 22-13 15,2 8-3 1,-14 6-13-16,-7 5-6 16,-27-7-3-16,-9-3-1 15,-16-7 5-15,-4-12 6 0,3-14 11 16,1-9 3-16,10-16 5 16,2-5 2-1,4-11-1-15,4 0-2 0,4-5-45 16,3-2-61-16,7 2-414 15</inkml:trace>
  <inkml:trace contextRef="#ctx0" brushRef="#br0" timeOffset="38868.64">1712 14690 602 0,'-4'3'328'15,"-7"13"-58"1,0 12-97-16,-1 24-100 15,8 11-11-15,6 9-29 0,4-2-8 16,3-11-6-16,0-11-3 16,-1-14 4-16,0-11 5 15,-1-13 22-15,-4-9 13 16,-3-13 9-16,-2-8-1 16,-6-11-20-16,-1-6-14 15,-7-14-15-15,-1-6-4 16,2-11-8-16,-3 1-2 15,11 10-5-15,2 8-2 0,0 14-1 16,6 9-2-16,4 10 0 16,3-1-1-16,14 7-8 15,3-3-1-15,18 2 0 16,12 2 1-16,14 1 9 16,3 6-18-16,-12 2-132 15,-3 4-122-15</inkml:trace>
  <inkml:trace contextRef="#ctx0" brushRef="#br0" timeOffset="39223.06">2118 14211 978 0,'5'-8'435'0,"2"-4"-239"16,11 16-97-16,11 12-43 15,17 28-35-15,12 16 7 16,14 23 4-16,-1 6 0 0,-17 10-15 16,-20 3-11-16,-36 6-5 15,-17-3 0 1,-18-12 7-16,-6-14 3 15,6-30 5-15,3-6 2 16,5-17 5-16,2-5 2 16,4-9 0-16,4-5-1 15,4-4-11-15,3-1-5 0,5-1-18 16,2-1-39-16,2 3-135 16,0-2-330-16</inkml:trace>
  <inkml:trace contextRef="#ctx0" brushRef="#br0" timeOffset="91763.28">3562 14517 742 0,'-27'-16'300'0,"2"4"-46"15,-36-11-47-15,6 16-22 16,-1 10-80-16,3 6-29 15,8 3-42-15,8 2-12 16,17 12-11-16,12 0-5 0,21 12-8 16,11 0 0-16,17-4 2 15,5-2 0-15,12-9 4 16,0-6 0-16,-11-11 1 16,-3-5 2-16,-24-1 2 15,-10-3 3-15,-10 3 3 16,-8 1 1-16,-17 7-2 15,-8 5-1-15,-13 6 0 16,-1 9 2-16,9 7-3 16,7 3 0-16,22 3-6 15,11 3-3-15,22-9-3 16,15-7-1-16,13-12 1 0,5-13 0 16,2-7 6-16,-6-8 1 15,-4-11 1 1,-6-6-2-16,-9-6 2 15,-9 1 1-15,-13 1 3 16,-7 4 4-16,-10 6 20 16,-3 7 8-16,-7 15 4 15,-1 6-3-15,1 13-19 0,7 10-10 0,6 2-6 16,2-2-3 0,9 1-7-16,-1-2 0 15,6 2-2-15,1-6-34 0,-4-10-185 16,1-5-164-1</inkml:trace>
  <inkml:trace contextRef="#ctx0" brushRef="#br0" timeOffset="91914.92">3728 14648 1040 0,'-7'-11'484'0,"-8"-12"-214"15,5 4-87-15,5 10-105 16,5 4-35-16,4 9-40 15,8 5-22-15,5 12-227 16,-3 5-224-16</inkml:trace>
  <inkml:trace contextRef="#ctx0" brushRef="#br0" timeOffset="92081.81">3836 14852 948 0,'6'13'460'16,"8"14"-164"-16,1-1-62 15,5 5-87-15,0-3-36 16,1-4-57-16,3 3-17 0,-5-14-17 15,3-2-8 1,-1-13 3 0,-1-13-1-16,6-12 0 0,1-6 0 15,2-9 8 1,-3 1-99-16,-3 0-303 0</inkml:trace>
  <inkml:trace contextRef="#ctx0" brushRef="#br0" timeOffset="92517.23">4523 14739 699 0,'2'8'409'0,"-3"14"-30"15,-3 7-96-15,-8 7-98 16,-1 3-45-16,-6-8-72 16,-1-2-25-16,-5-12-23 15,-4-7-4-15,5-9-3 16,0-6-3-16,5-10-10 15,4-2-5-15,9-5-7 16,8 1 0-16,6 2 2 0,7 6 2 0,6 9 3 31,4 8 2-31,2 16 1 16,-4 1 2-16,0 7 0 0,4-1 2 16,-4-8 1-1,6 1-1-15,2-14 1 16,-3-6-1-16,6-5 1 0,-4-8 1 15,-7-4 1 1,-2-3 1-16,-5-8-1 0,-3-2 2 16,0-2 2-16,-4 5-1 15,-6 12-1-15,2 10 1 16,-5 19 25-16,0 9 17 0,2 14 32 16,2 1 6-16,6-2-23 15,4-4-15 1,4-9-30-16,3-7-7 15,-1-12-277-15</inkml:trace>
  <inkml:trace contextRef="#ctx0" brushRef="#br0" timeOffset="93150.36">6060 14780 650 0,'18'-5'315'15,"13"-6"-100"-15,5 11-131 16,1 5-16-16,-10 10-17 16,-3 7 1-16,-14 11 0 15,-5 6-5-15,-5 3-13 16,-5 3-9-16,3-4-10 16,1-9-3-16,4-7-2 15,6-7 0-15,13-13 1 16,6-1 0-16,8-18 0 15,2-4-1-15,-7-17 0 0,-7-6-4 16,-9-6 2-16,-7-1 0 16,-8 4 0-16,4 7 1 15,-8 17 49-15,2 6 10 16,-4 19 17 0,1 9 13-16,5 17-24 0,0 7 1 15,5 6-12-15,3 0-10 16,9 0-28-16,5-8-10 15,5-11-9-15,3-7-42 0,0-12-226 16</inkml:trace>
  <inkml:trace contextRef="#ctx0" brushRef="#br0" timeOffset="93425.65">6974 14475 1117 0,'-7'5'486'16,"-15"2"-240"-1,0 7-71-15,-3 7-70 0,-5 6-19 16,0 14-37-16,1 7-18 16,15 19-15-16,12 1-8 15,26 7-3-15,12-4 3 16,9-18-1-1,0-7 0-15,-6-17-1 16,0-9-15-16,-1-13-167 16,-1-5-162-16</inkml:trace>
  <inkml:trace contextRef="#ctx0" brushRef="#br0" timeOffset="93641.1">7184 14534 1135 0,'-6'-1'532'0,"-7"0"-221"16,8 10-163-16,0 6-48 16,5 16-44-16,3 7-15 15,2 14-12-15,0 8-10 16,-4 8-11-16,0-1 0 0,5-11-4 0,4-8 5 16,16-18 0-16,0-8 0 15,6-12-4-15,-1-5-12 16,-2-10-161-1,-1-3-135-15</inkml:trace>
  <inkml:trace contextRef="#ctx0" brushRef="#br0" timeOffset="93836.25">7002 14782 1134 0,'5'0'459'0,"8"-1"-262"0,11-4-51 16,26-2-53-16,11 0-7 15,12-1-45 1,6 6-20-16,-25 1-122 0</inkml:trace>
  <inkml:trace contextRef="#ctx0" brushRef="#br0" timeOffset="94293.4">7450 14556 897 0,'9'-1'409'16,"18"2"-175"-16,9 11-85 0,10 23-40 16,-1 10 9-1,-15 22 13-15,-8 8-7 16,-20 2-49-16,-9-10-18 15,-6-15-33-15,1-12-10 16,5-23-46-16,3-2-103 16</inkml:trace>
  <inkml:trace contextRef="#ctx0" brushRef="#br0" timeOffset="94491.9">8004 14742 1048 0,'17'-4'436'0,"25"-3"-244"0,10 0-60 16,1 7-47 0,-2 0-28-16,-12 3-41 15,-6 3 21-15,-10 0-302 16</inkml:trace>
  <inkml:trace contextRef="#ctx0" brushRef="#br0" timeOffset="94661.84">7990 14869 993 0,'0'9'448'15,"9"10"-179"-15,15-1-77 16,20-7-46-16,8 0-14 15,9-8-49-15,-5-2-18 0,-11-5-49 16,-5-3-142-16</inkml:trace>
  <inkml:trace contextRef="#ctx0" brushRef="#br0" timeOffset="95146.75">8906 14593 843 0,'-12'-3'455'0,"-18"-4"-134"16,-3 8-86-16,-1 20-137 16,-3 2-42-16,8 18-34 15,7 8-2 1,21 12-4-16,17 4-2 0,21-1-1 15,6-9 0-15,11-21 0 16,-1-14 2-16,4-24 4 16,9-9 2-16,-2-22 7 15,-9-7 1-15,-20-11 6 0,-19-4 1 16,-29 1-10 0,-15 3-4-16,-20 12-14 0,-5 9-7 15,0 17-5-15,4 5-4 16,15 10-162-16,7 2-107 15</inkml:trace>
  <inkml:trace contextRef="#ctx0" brushRef="#br0" timeOffset="95311.86">9055 14643 468 0,'0'4'368'0,"-7"8"77"15,-6 6-120 1,-12 16-77-16,-6 5-48 15,-4 10-68-15,4 4-33 16,6-9-59-16,13-2-24 16,7-20-142-16,7-4-351 15</inkml:trace>
  <inkml:trace contextRef="#ctx0" brushRef="#br0" timeOffset="95716.09">9803 14697 682 0,'-10'-1'375'16,"-6"-1"-85"-16,9 4-69 15,19 3-94-15,13 5-38 16,32-3-40-16,15-4-4 16,25-4-16-16,8-4-8 0,-14-2-15 15,-11 4 2-15,-27-2-152 16,-12 4-104-16</inkml:trace>
  <inkml:trace contextRef="#ctx0" brushRef="#br0" timeOffset="95897.22">9916 14787 594 0,'-1'4'270'0,"7"8"-113"16,11 1-32-16,25-3-41 15,11-2-11-15,16-5-30 16,-2-1-14-16,-6-5-17 15,-1-2 14-15,-19-9-370 0</inkml:trace>
  <inkml:trace contextRef="#ctx0" brushRef="#br0" timeOffset="96045.4">10449 14675 518 0,'4'0'330'16,"10"7"7"-16,4 2-112 0,-1 11-57 15,-1 2-12-15,-14 1-25 16,-4 3-17-1,-14 3-54-15,-4 0-22 16,-4-7-42-16,-1-5-75 16</inkml:trace>
  <inkml:trace contextRef="#ctx0" brushRef="#br0" timeOffset="96261.36">9891 14654 742 0,'-15'2'345'16,"-16"8"-126"-16,6 1-30 15,13 11-43 1,7 3-18-16,10 10-42 16,9 3-10-16,11 0-16 15,7-2-12-15,10-12-20 16,2-7-5-16,1-15-152 0</inkml:trace>
  <inkml:trace contextRef="#ctx1" brushRef="#br0" timeOffset="92188.01">17752 18557 0</inkml:trace>
  <inkml:trace contextRef="#ctx0" brushRef="#br0" timeOffset="97185.16">11105 14729 792 0,'-3'-1'412'0,"6"2"-120"16,8 3-99-16,17 2-101 15,9 1-25-15,14-4-24 16,3-2-15-16,2-1-107 0,2 0-226 16</inkml:trace>
  <inkml:trace contextRef="#ctx0" brushRef="#br0" timeOffset="97556.95">11783 14667 948 0,'-4'-16'407'0,"-2"-19"-222"0,9 2-72 15,20 4-62 1,7 5-12-16,17 13-8 0,5 8-2 0,7 13-2 15,-5 13-2 1,-18 9 12-16,-17 8 6 16,-33 8 7-16,-14-1 0 15,-17 10-16-15,-4 1-8 16,7-10-9-16,2-3-3 16,13-20-2-16,8-10-4 15,10-8-6-15,8-2-2 16,10-2 0-16,7 1 0 0,18-4 3 15,3 2-1-15,9-1-1 16,6-1-1-16,3-6-121 16,4-5-304-16</inkml:trace>
  <inkml:trace contextRef="#ctx0" brushRef="#br0" timeOffset="97857.8">12232 14575 1177 0,'7'3'421'0,"13"2"-350"15,10 5-18-15,20-1-8 16,7-2-6-16,5-2-13 16,-1-4-7-16,-16-1-4 0,-10-7 0 15,-17 0 3-15,-6-3 0 16,-12 0 1-16,0 7 0 15,-8 2-4-15,-3 9-2 16,0 9 5-16,-2 4 3 16,5 10 11-16,2 4 2 15,4 6-6-15,3 5-6 16,-1 4-12-16,4-1-4 0,-2-2-1 16,-1-8-58-16,5-15-177 15</inkml:trace>
  <inkml:trace contextRef="#ctx0" brushRef="#br0" timeOffset="98015.01">12473 14817 1261 0,'16'-1'456'16,"24"-5"-374"-16,9 0-26 15,5 1-17 1,-5 2-14-16,-7 3-114 15</inkml:trace>
  <inkml:trace contextRef="#ctx0" brushRef="#br0" timeOffset="98267.37">13067 14575 1057 0,'5'0'445'0,"6"0"-235"16,2 10-103-16,-3 6-16 15,6 14-6-15,-6 7-4 16,-1 9-23-16,-2 5-12 31,-7-3-20-31,7-1-9 16,-2-11-1-16,0-6-82 0,2-14-222 15</inkml:trace>
  <inkml:trace contextRef="#ctx0" brushRef="#br0" timeOffset="98443.82">13007 14768 1120 0,'5'0'483'16,"12"1"-210"-1,11 1-118-15,13-1-50 16,6-2-11-16,-1-1-41 16,2 2-21-16,-1-2-147 15,-2 1-107-15</inkml:trace>
  <inkml:trace contextRef="#ctx0" brushRef="#br0" timeOffset="99023.9">13786 14596 902 0,'-2'-4'422'16,"2"-5"-187"-16,5 1-52 16,12 4-91-16,11 2-31 15,18 4-35-15,14 7-5 16,8 5-8-16,-8 3-4 16,-22 5-9-16,-21 0 0 0,-32 4 0 15,-15 2 4 1,-21-3 8-16,-3-3 2 15,10-13 2-15,10-3-4 0,23-6-5 16,11 0-1-16,20 1-2 16,8 2 1-16,17 11 1 15,1 3 1-15,-5 12 1 16,-11 5 1-16,-26 2 5 16,-14 1 0-16,-27-4 4 15,-2-2-2-15,-2-16-4 16,6-5 2-16,14-10-134 15,10-5-108-15</inkml:trace>
  <inkml:trace contextRef="#ctx0" brushRef="#br0" timeOffset="99269.68">14316 14579 979 0,'6'-2'448'15,"8"0"-186"-15,-1 5-60 16,-3 12-57 0,-3 8-16-16,-7 14-29 0,-3 6-20 15,-6 13-32-15,-1 10-13 16,5 6-19-16,5-2-7 16,12-16-5-16,9-12-2 0,10-17-2 15,5-5-4-15,-3-12-71 16,-3-5-89-1,-7-9-265-15</inkml:trace>
  <inkml:trace contextRef="#ctx0" brushRef="#br0" timeOffset="99428.42">14258 14826 825 0,'10'1'380'16,"23"1"-156"-16,10 4-78 15,17-1-63 1,3-2-29-16,-5-4-61 16,-7-1-155-16</inkml:trace>
  <inkml:trace contextRef="#ctx0" brushRef="#br0" timeOffset="99686.06">14674 14495 981 0,'8'-9'420'16,"8"-10"-228"-16,7 4-26 15,10 13-59-15,-1 8-32 16,2 10-48-16,-7 5-8 16,-18 3-3-16,-9-3 0 0,-19 6 1 15,-7 0-1 1,4 1-4-16,5-1-1 0,16-12-1 15,8-2 2-15,17-9 1 16,5-4 0-16,13 0-3 16,2 0-2-16,-6 0 6 15,0 0-69-15</inkml:trace>
  <inkml:trace contextRef="#ctx0" brushRef="#br0" timeOffset="100059.13">15327 14827 899 0,'21'-2'377'0,"33"-2"-214"16,8 1-54-16,7 5-58 15,-3 4-17-15,-14 0-24 16,-8-1-3-16,-14-1-118 16,-6-3-138-16</inkml:trace>
  <inkml:trace contextRef="#ctx0" brushRef="#br0" timeOffset="100208.89">15361 14968 795 0,'-1'0'387'0,"4"1"-138"0,14-1-54 16,23-4-71 0,13 2-27-16,15-3-40 15,2 1-20-15,4-1-59 16,-4 2-198-16</inkml:trace>
  <inkml:trace contextRef="#ctx0" brushRef="#br0" timeOffset="100580.35">16386 14656 947 0,'-20'0'395'15,"-16"4"-218"-15,-4 10-123 16,-1 8-25-16,5 8-13 0,4 9 3 16,17 14 5-1,9 2 3-15,15 5 9 16,13-5 0-16,14-15 3 16,9-10 0-16,19-25-5 15,10-7-1-15,-3-21-7 16,-8-7-2-16,-21-9 2 15,-16-8 5-15,-18-9 30 0,-8 2 2 16,-20 8-8 0,-4 6-9-16,-11 18-38 15,-6 2-9-15,4 10-77 0,-2 6-85 16</inkml:trace>
  <inkml:trace contextRef="#ctx0" brushRef="#br0" timeOffset="100753.75">16517 14711 673 0,'0'3'373'15,"-8"9"-56"-15,-10 4-32 16,-20 14-71-16,-8 8-17 0,-3 10-64 0,4 2-32 16,17-4-56-1,8-9-21-15,8-15-54 16,7-6-107-16</inkml:trace>
  <inkml:trace contextRef="#ctx0" brushRef="#br0" timeOffset="101227.98">17367 14713 766 0,'-2'-2'373'0,"6"0"-126"16,13 1-97-16,26 4-58 0,10 0-16 16,18 1-15-1,6-2-12-15,1 1-25 16,-2 1-10-16,-12-1-52 16,-11 3-70-16,-23-3-279 15</inkml:trace>
  <inkml:trace contextRef="#ctx0" brushRef="#br0" timeOffset="101565.95">17407 14795 598 0,'5'-1'283'15,"12"-2"-85"-15,11 2-26 16,17 2-21-16,5 4-11 15,19 3-44-15,0 1-15 0,2-1-34 0,1-2-17 16,-24-6-18-16,-4-5-3 16,-19-5-67-1,-6-1-58-15,-5-2-86 16,-10-4-15-16,0-1 60 16,-1 2 57-16,-3 6 95 15,3 3 28-15,4 9 44 16,-2 5 13-16,6 8 9 15,-3 3-5-15,-2 9-27 16,-6-2-11-16,-3 0-16 16,1-1-7-16,-11-9-23 15,-2-4-51-15,-15-8-247 16</inkml:trace>
  <inkml:trace contextRef="#ctx0" brushRef="#br0" timeOffset="101732.26">17549 14713 654 0,'-19'1'371'16,"-18"6"-49"-16,2 8-157 0,6 6-32 16,11 10-25-16,8 0-5 15,18 4-21-15,7-2-7 16,7-8-29-16,2-3-16 16,1-9-56-16,0-8-98 15</inkml:trace>
  <inkml:trace contextRef="#ctx1" brushRef="#br0" timeOffset="98195.17">24124 18739 0,'0'0'0,"0"0"0,29 14 0,-6-5 0,-18-12 0,-5 3 0</inkml:trace>
  <inkml:trace contextRef="#ctx0" brushRef="#br0" timeOffset="103039.73">18694 14466 682 0,'2'-4'358'16,"1"-6"-94"-16,1 9-49 16,3 17-81-16,1 13-26 15,0 16-23-15,-1 9 3 0,-4 15-11 16,-3 4-11 0,0 14-28-16,3-4-12 0,7-15-13 15,8-13-4-15,6-23-2 16,6-12 0-16,9-20-6 15,-1-2-35-15,-6-18-109 16,-4-4-101-16</inkml:trace>
  <inkml:trace contextRef="#ctx0" brushRef="#br0" timeOffset="103213.28">18588 14724 1006 0,'6'-1'423'0,"19"-2"-232"16,17 1-52-16,26 0-50 15,12 0-28-15,5 2-38 0,-12 0-3 16,-17 1-160-16</inkml:trace>
  <inkml:trace contextRef="#ctx0" brushRef="#br0" timeOffset="103482.78">19145 14342 828 0,'15'-16'403'16,"7"-18"-156"-16,8 12-79 15,1 8-16-15,-10 11-42 16,-6 6-26-16,-19 11-17 15,-12 8-12-15,-14 12-17 16,-7 6-6-16,7 7-16 16,9 2-4-16,20-16-6 15,16-2 1-15,31-17 1 16,11-6-2-16,12-1-33 16,0-5-65-16,-11 6-243 15</inkml:trace>
  <inkml:trace contextRef="#ctx0" brushRef="#br0" timeOffset="103751.58">19334 14784 869 0,'-5'2'392'0,"0"-1"-161"16,9 2-41-16,23 1-24 15,11 0-14-15,15 1-31 16,4-1-24-16,-1 1-42 16,-1 0-14-16,-8-2-22 15,-6-1-14-15,-12-3 14 16</inkml:trace>
  <inkml:trace contextRef="#ctx0" brushRef="#br0" timeOffset="104344.82">20242 14820 554 0,'11'-6'347'16,"12"-9"-19"-16,-6-2-57 0,-5-6-85 16,-5-2-34-16,-11-4-36 15,-3-1-10-15,-12 3-23 16,-6 1-14-16,-10 5-31 16,-5 7-12-16,2 11-23 15,2 5-8-15,10 8-16 16,8 4-3-16,12 5 6 0,6 4 4 15,13 0 12-15,5 1 3 16,14-2 4 0,4-7 0-16,6-5 1 15,-1-4 0-15,-10-6-1 16,-3 0 0-16,-11 1-3 16,-5 2-2-16,-7 5 0 15,-1 8-2-15,-1 13 2 16,-1 6 3-16,-1 15 6 0,-2-1 2 15,-11-2 7-15,-5-4 6 16,-13-14 11-16,-4-7 4 16,-4-14-1-16,3-8-2 15,7-10-10-15,4-6-28 16,18-10-139-16,6-4-117 16</inkml:trace>
  <inkml:trace contextRef="#ctx0" brushRef="#br0" timeOffset="104644.02">20678 14712 950 0,'11'-3'388'0,"16"1"-250"16,15 2-42-16,18 0-46 15,2 4-23-15,-2 1-15 16,-5 2-4-16,-17 3-167 0,-5-2-221 15</inkml:trace>
  <inkml:trace contextRef="#ctx0" brushRef="#br0" timeOffset="104812.01">20767 14824 930 0,'3'1'435'16,"5"0"-161"-16,22 1-142 15,12 1-39-15,10-1-39 16,2-2-26-16,4-4-103 16,-4 0-124-16</inkml:trace>
  <inkml:trace contextRef="#ctx0" brushRef="#br0" timeOffset="105298.14">21572 14646 917 0,'-14'-8'406'0,"-16"-8"-215"16,0 3-66-16,7 13-87 15,-3 5-26-15,3 10-18 16,12 10-1-16,3 10 0 15,8 4 2-15,11 10 4 0,1 0 2 16,19 3 10 0,8-11 4-16,18-8 4 0,7-14 1 15,4-20 2 1,1-1 3-16,-19-25 7 16,-12-4 4-16,-23-10 5 15,-15-10 4-15,-15 0 4 16,-13 4-5-16,-21 5-14 15,-8 5-10-15,1 14-29 0,3 6-51 16,17 16-157-16,6 1-299 0</inkml:trace>
  <inkml:trace contextRef="#ctx0" brushRef="#br0" timeOffset="105557.12">21733 14662 790 0,'-3'0'399'16,"-5"-2"-132"0,-13 6-101-16,-6 10-39 0,-7 11-24 0,-2 6-13 15,0 14-23 1,2 3-13-16,8 2-27 15,4-1-7-15,10-15-9 16,9-9-2-16,3-16-54 16,5-6-88-16</inkml:trace>
  <inkml:trace contextRef="#ctx0" brushRef="#br0" timeOffset="109686.85">22466 14719 560 0,'6'-3'265'0,"17"-4"-101"15,13 2-56-15,34 0-54 16,18 4-13-16,12 3-14 15,5 3-6-15,-13 1-4 16,-11-2-1 0,-22 2-66-16,-13 0-74 0</inkml:trace>
  <inkml:trace contextRef="#ctx0" brushRef="#br0" timeOffset="109883.18">22615 14790 699 0,'5'-1'337'15,"7"-2"-111"-15,23 3-105 16,13 1-28-16,15 1-24 16,-2 3-16-16,9-1-24 15,-1 1-7-15,3-1-28 16,0 1-74-16,-14-5-216 15</inkml:trace>
  <inkml:trace contextRef="#ctx0" brushRef="#br0" timeOffset="110046.51">23271 14677 476 0,'15'0'258'0,"14"0"-68"15,-5 13-72-15,-3 5-26 16,-5 7-22-16,-7-2-6 0,-9 3-12 15,-11 1-6-15,-17-7-43 16,-9 1-72 0</inkml:trace>
  <inkml:trace contextRef="#ctx0" brushRef="#br0" timeOffset="110291.27">22735 14659 682 0,'-16'-1'348'0,"-25"3"-95"16,-4 7-57-16,-2 13-87 0,10 7-31 15,20 7-33 1,11 0-6-16,29 6 4 15,14-5 3-15,23-6-9 16,5-7-15-16,-8-19-185 0</inkml:trace>
  <inkml:trace contextRef="#ctx0" brushRef="#br0" timeOffset="111295.21">3175 16066 786 0,'-9'-4'409'0,"-4"3"-128"16,10-2-90-16,28 0-101 15,19 4-34-15,36-6-26 0,12 2-1 16,12-2-13-16,-2 0-4 15,-9 1-4-15,-7-1 2 16,-19-1-99-16,-11 1-87 16</inkml:trace>
  <inkml:trace contextRef="#ctx0" brushRef="#br0" timeOffset="111489.61">3316 16213 658 0,'8'3'347'0,"12"2"5"0,23 1-261 15,15-2-6 1,15-4-1-16,5-1-16 16,3-4-31-16,0 0-8 15,-7-5-96-15,-10 1-115 16</inkml:trace>
  <inkml:trace contextRef="#ctx0" brushRef="#br0" timeOffset="111665.9">3977 15993 766 0,'3'2'365'16,"6"3"-113"-16,2 5-157 0,0 3-23 16,2 6-8-1,1 4-10-15,-7 5-14 16,3 2-8-16,-11 3-6 15,-13 0-32-15,-4-1-122 16,-14-3-246-16</inkml:trace>
  <inkml:trace contextRef="#ctx0" brushRef="#br0" timeOffset="111865.99">3357 16024 786 0,'-28'14'377'0,"-23"7"-140"16,4 12-102-16,5 7-28 15,21 3-28-15,17 1-14 16,27-8-15-16,15-1 2 0,30-11-14 16,3-5-2-16,5-10-128 15</inkml:trace>
  <inkml:trace contextRef="#ctx0" brushRef="#br0" timeOffset="112309.92">4776 15829 871 0,'1'4'393'16,"2"8"-105"-16,5 21-218 16,1 14-22-16,-2 15 16 15,-6 4-7-15,1 14-17 16,0 1-13-16,5 2-14 15,9-7-4-15,15-22-2 16,6-10 5-16,7-26 5 16,-2-8-23-16,0-11-134 15</inkml:trace>
  <inkml:trace contextRef="#ctx0" brushRef="#br0" timeOffset="112504.64">4661 16192 1125 0,'13'0'466'16,"22"-1"-264"0,19 0-46-16,16 0-39 0,3-1-33 15,-4 2-50-15,-9 0-18 16,-6 2-359-16</inkml:trace>
  <inkml:trace contextRef="#ctx0" brushRef="#br0" timeOffset="112931.11">5268 16521 908 0,'-14'-5'422'16,"-16"-1"-168"-16,-2 3-62 16,4 7-94-16,5 7-37 15,9 4-61-15,7 5-14 0,13 6-8 16,8-1 4 0,16 1 11-16,7-6 7 15,13-5 12-15,7-7 6 0,-10-13 10 16,-3-9 10-16,-19-5 23 15,-13 0 4 1,-12-3-8-16,-12 3-12 0,-16 6-62 16,-8-2-75-16</inkml:trace>
  <inkml:trace contextRef="#ctx0" brushRef="#br0" timeOffset="113234.8">5696 16223 883 0,'0'-4'427'16,"5"-6"-143"0,14 1-81-16,19 0-89 0,11 2-33 15,10 1-53-15,-5 2-13 16,-9 6-10-16,-6 0 14 16,-7 6-125-16,-2-2-77 0</inkml:trace>
  <inkml:trace contextRef="#ctx0" brushRef="#br0" timeOffset="113421.35">5768 16291 669 0,'5'0'365'16,"18"1"-49"-1,8 3-83-15,14-3-50 16,4 0-24-16,-1 0-51 15,-3 0-23-15,-5 1-39 16,-3-2-3-16,-11-3-137 0</inkml:trace>
  <inkml:trace contextRef="#ctx0" brushRef="#br0" timeOffset="113838.13">6735 15873 1092 0,'-2'0'473'0,"-5"7"-269"15,-2 10-82-15,4 21-96 16,3 8-14-16,5 8-1 16,7 2-2-16,5-5 0 0,-1-4 0 15,-2-11-6 1,0-6-70-16,-12-16-238 16</inkml:trace>
  <inkml:trace contextRef="#ctx0" brushRef="#br0" timeOffset="113988.32">6529 16093 1071 0,'10'0'427'15,"22"0"-264"-15,7 1-75 0,26 3-33 16,7-1-15-16,1-3-21 16,-7 0 33-1,-14 1-233-15</inkml:trace>
  <inkml:trace contextRef="#ctx0" brushRef="#br0" timeOffset="114224.99">6503 16379 1120 0,'8'3'447'0,"18"5"-272"0,12 3-34 16,28-7-6-1,8 0-23-15,1-4-48 16,-5-3-15-16,-17 0-49 16,-9-2-111-16</inkml:trace>
  <inkml:trace contextRef="#ctx0" brushRef="#br0" timeOffset="114820.81">7175 16027 1018 0,'4'-2'390'0,"9"-4"-256"0,9 1-40 15,16 1-19-15,7 0-1 16,4 4-30-16,3 0-8 16,-6 4-15-16,-6-1-7 15,-15 4-13-15,-12 2-1 16,-23 2-1-16,-8 8 0 15,-7-4 5-15,0-1 3 0,10-6-4 16,4-4-4 0,11-1-8-16,8 1-2 15,17 3-1-15,9 3 6 16,13 7 8-16,-2 5 5 0,-12 12 8 16,-12 1 5-16,-28 8 18 15,-12 0 5-15,-24-8 10 16,-4-3 3-16,-2-20-6 15,2-11-4-15,12-11-14 16,7-6-11-16,9-3-21 16,9 3-29-16,11 1-118 15,9 3-70-15</inkml:trace>
  <inkml:trace contextRef="#ctx0" brushRef="#br0" timeOffset="115379">8416 16088 514 0,'-25'-2'352'0,"-19"-4"16"16,0 6-163-16,9 3-36 0,13 2-83 31,11 2-30-31,22 5-25 15,12 0-5-15,14 9 10 16,4 7 2-16,1 5-10 16,-8 2-2-16,-15 4 2 15,-15-2 2-15,-19-2 5 0,-11-3 3 16,-8-20 10-16,1-10-2 16,6-23-63-16,10-13-61 15,16-8-129-15,6-1-59 16,18 6-119-16</inkml:trace>
  <inkml:trace contextRef="#ctx0" brushRef="#br0" timeOffset="115688.53">8586 16192 529 0,'2'2'315'0,"8"4"0"16,5 4-89-16,10 1-72 15,5-3-30-15,2-6-60 16,0-2-21-16,-3-7-15 15,-3-1 1-15,-7-4 0 16,-9-3-1-16,-7-2-3 16,-9-1-3-16,-6 2-6 15,-2-1-3-15,-11 6-10 16,-3 8-4-16,-6 6-3 0,-3 9 1 16,7 10-1-16,2 2 0 15,13 9 10-15,10 0 8 16,13-1 12-1,12-3 8-15,17-5-4 16,7-5-6-16,2-7-6 16,-4-4-1-16,-9-7-81 0,-3-1-84 15</inkml:trace>
  <inkml:trace contextRef="#ctx0" brushRef="#br0" timeOffset="116032.92">9264 16160 427 0,'-3'-7'276'16,"-4"-6"-18"-16,-12 3-52 15,-7 3-6-15,-16 5-10 16,-5 3-12-16,-4 9-48 0,4 5-31 16,11 9-59-1,6 3-18-15,17 6-11 16,7 2-1-16,19 1 8 16,9 0 6-16,11-4 5 15,10-8 4-15,5-10 2 16,3-10-2-16,2-8-7 15,-8-8-5-15,-10-5-56 16,-8-2-69-16</inkml:trace>
  <inkml:trace contextRef="#ctx0" brushRef="#br0" timeOffset="116348.35">9578 16368 1187 0,'0'0'543'0,"-2"3"-249"0,2-2-64 0,0-1-94 31,0 0-38-31,0 0-46 16,0 0-16-16,0 0-16 15,0 0-6-15,0 0-5 16,0 0 4-16,0 0 7 16,0-1-48-16,0 0-163 15</inkml:trace>
  <inkml:trace contextRef="#ctx0" brushRef="#br0" timeOffset="151214.6">10891 15812 362 0,'5'-10'282'16,"5"-8"5"-16,-15 1-40 16,-8 0-35-16,-15 1-53 15,-5 0-23-15,-12 7-45 16,-5 3-15-16,-3 7-36 16,3 10-17-16,13 10-30 15,10 4-7-15,25 8-11 16,10 2 0-16,25 1 5 15,11-3 3-15,8-9 7 16,2-5 3-16,-5-15-6 0,-8-3-6 16,-9-3-2-1,-7-4 4-15,-17-1 15 16,-11-1 6-16,-17 2 5 0,-4 3-2 0,-16 8 4 16,-1 5 2-16,-4 13 3 15,-1 0 1-15,9 7-11 16,11 0-6-1,21-6-6-15,10 5-2 16,22-7 0-16,4-1 3 16,8 0 4-16,5-7 1 15,5-6 1-15,1-4 2 16,6-7 1-16,-8-5 1 0,-6-6 2 16,-8-2 3-16,-12-3 4 15,-7 3 1-15,-10 3 1 16,-5 4 1-16,-5 9-4 15,-3 3-3-15,-1 10-1 0,-2 6-3 16,2 6 0 0,2 3 0-16,3-5-1 15,0-4 1-15,4-9 3 16,2-8 4-16,4-11 1 16,3-7 1-16,6-11-5 15,3-5-4-15,6-3-4 0,2 3-3 16,2 3-1-16,-1 10-1 0,-4 10 3 15,-4 11 5-15,-6 14 6 32,-4 5 4-32,-4 7 3 0,-2 5-5 15,1 1-3 1,3-1 0-16,1-5-130 0,1-3-107 16</inkml:trace>
  <inkml:trace contextRef="#ctx0" brushRef="#br0" timeOffset="151359.87">11468 16065 899 0,'-1'-2'512'16,"-2"-2"-139"-16,1 10-159 15,1-6-54-15,0 4-99 16,1 19-17-16,11 32-17 16,3-28-3-16,6-8-193 15</inkml:trace>
  <inkml:trace contextRef="#ctx0" brushRef="#br0" timeOffset="151726.24">11762 15798 864 0,'10'-23'367'0,"8"-25"-177"16,6 9-12-16,3 22-22 0,0 11-17 15,4 27-46-15,3 15-20 16,-6 24-22-16,2 12-6 16,-4 8-19-16,-6-3-4 15,5-20-9-15,-3-14-2 16,-1-17 4-16,1-9 0 15,-10-14 3-15,-5-5 2 16,-15-12-3-16,-11-4 0 0,-19 4-9 16,-7 3-3-1,-12 11-2-15,-1 9-1 0,7 11 0 16,6 5 0-16,18-2 17 16,10-1-92-16</inkml:trace>
  <inkml:trace contextRef="#ctx0" brushRef="#br0" timeOffset="152221.81">12527 16032 642 0,'0'-6'392'16,"-4"-8"-53"-16,-16-2-117 16,-3 1-43-16,-13-1-49 15,-2 3-23-15,6 6-47 16,4 4-23-16,12 3-35 16,10 4-7-16,5 1-14 0,4 7-4 15,6-1-6 1,-3 3 1-16,4 4 2 15,-2-6 7-15,-6 6 10 0,-4 0 5 16,-6 0 8-16,-2 5 0 16,3-3-1-16,2-1-1 0,11-5-3 15,9-5-25-15,13-9-145 16,3-2-158 0</inkml:trace>
  <inkml:trace contextRef="#ctx0" brushRef="#br0" timeOffset="152581.41">12396 15785 756 0,'-2'-16'386'0,"-3"-17"-108"16,3 8-49-16,1 18-79 16,1 6-43-1,4 19-59-15,7 8-23 0,14 20-12 16,12 13-7-1,18 11-4-15,9 6-1 0,-3 13-4 16,-12 7 3-16,-16 13-103 16,-14 0-64-16,-17-14-28 15,-3-12-1-15,-21-18 120 0,-6-9 70 16,-14-19 45-16,-3-9 18 16,-2-28 32-1,4-16 9-15,13-21 10 0,8-11-9 16,19-15-28-1,7-7 2-15,23-13 12 16,10-2 1-16,17 2-15 16,-2 5-14-16,-1 17-39 15,-3 7-29-15,-11 13-154 16,1 5-387-16</inkml:trace>
  <inkml:trace contextRef="#ctx0" brushRef="#br0" timeOffset="153254.6">13128 16123 507 0,'-1'-9'352'0,"-7"-13"70"16,-3-1-153-16,-9 0-69 15,-3 3-32-15,-5 7-69 16,-4 10-30-16,2 11-47 0,0 3-16 15,8 11-12-15,9 3-3 16,13-3 1-16,11 2 0 16,13-4 8-16,6-6 2 15,8-8 4 1,0-4-2-16,-1-9-1 16,-5-5 4-16,-7-3 3 0,-4-5 5 15,-11 2 0-15,-1 2-4 16,-11 2-6-16,1 6-2 15,-3 5-6-15,1 3-3 0,3 17 1 16,-1-1 1-16,5 7 2 16,0 0 1-1,8-6-1-15,2 0-2 0,6-9 2 16,13 3 1-16,-6-20 2 16,4-5 8-16,-2-10 2 15,-11-12 2-15,1 5 2 16,-3-3 0-16,-8-1 34 15,-4 3 11-15,-4 10 9 16,-1 11-2-16,0 21-37 16,-1 12-7-16,2 23-14 15,3 6-1-15,4 20-5 0,1 9-3 16,3 8-1-16,6 8-1 16,3-14 5-16,1-6-11 15,4-24-107 1,-8-17-104-16</inkml:trace>
  <inkml:trace contextRef="#ctx0" brushRef="#br0" timeOffset="153406.66">13435 16186 797 0,'10'-4'365'0,"18"-3"-160"16,6-1-114-1,15 5-78-15,4 3-131 16</inkml:trace>
  <inkml:trace contextRef="#ctx0" brushRef="#br0" timeOffset="153733.78">14032 15997 951 0,'-21'-8'488'0,"-11"0"-159"15,-7-1-147-15,-2-3-47 16,9 9-69 0,6-3-27-16,8 8-29 15,6 5-11-15,10 3-14 16,5 1-2-16,7 2 1 16,6-1-1-16,2 2-11 15,0-1-2-15,-8-5 4 16,-7 1 6-16,-15-1 20 0,-9 2 5 15,-7 2 12-15,0 2 13 0,7 1 18 16,6 1 4 0,14 1 3-16,7 1-2 15,13-4-2-15,9-3 0 16,8-6-11-16,2-6-12 16,2-7-25-16,0-5-72 15</inkml:trace>
  <inkml:trace contextRef="#ctx1" brushRef="#br0" timeOffset="149538">16957 18580 0,'0'0'0</inkml:trace>
  <inkml:trace contextRef="#ctx1" brushRef="#br0" timeOffset="149603.29">17118 18398 0,'0'0'0</inkml:trace>
  <inkml:trace contextRef="#ctx0" brushRef="#br0" timeOffset="154433.56">14774 15976 967 0,'-3'12'346'16,"-6"12"-272"-16,4 8-21 15,6 5 0-15,8-1 3 16,14-6-5-16,6-5-1 15,11-15-2-15,2-8-7 16,2-15-11-16,-6-4-4 0,-13-10-5 16,-5 1-2-16,-17-3-7 15,-4 1-4-15,-9 11-6 16,-5 6-6-16,-2 12-6 16,2 8-1-16,4 11 3 15,2 0 6-15,10 6 9 16,6-2 3-16,12-4 3 15,5-3 2-15,2-11 0 16,5-3 2-16,-4-9 3 16,-5-5-1-16,-6-4-2 15,-3-5-4-15,-4-4-6 16,5 2-3-16,3 2-5 16,4 5 1-16,8 15 4 15,1 2 7-15,1 10 19 16,-4 6 19-16,-12 6 30 15,-11 3 15-15,-17 5 1 16,-8-4-15-16,-4-5-33 0,2-4-13 16,10-11-150-16,6-2-506 15</inkml:trace>
  <inkml:trace contextRef="#ctx0" brushRef="#br0" timeOffset="154861.68">16026 15965 876 0,'10'-38'355'16,"13"-38"-225"-16,9 2-49 16,13 20 1-16,1 9 22 15,1 22 25-15,-1 14-5 16,-5 26-36 0,-3 16-24-16,-8 28-17 15,-7 13-6-15,-6 14-5 0,-4-2 0 16,-4-10-2-16,1-10-2 15,0-26-8-15,0-7-4 16,0-21-1-16,-3-6 2 16,-11-13 2-16,-10-5-3 0,-22-6-11 15,-9 0-11-15,-9 7-12 16,-1 8-3-16,15 11-36 16,5 0-54-1,19 5-203-15</inkml:trace>
  <inkml:trace contextRef="#ctx0" brushRef="#br0" timeOffset="155176.59">16594 16029 792 0,'-2'-2'454'0,"0"-2"-87"16,1 8-130-16,0-4-137 15,0 0-40-15,1 8-23 0,0 8-3 16,5 35-5-1,2-26-2-15,8-3-6 16,4 0-4-16,13-4-4 16,3-7 0-16,4-12-1 15,0-8 0-15,-7-10 0 16,-4-3-1-16,-12 0-1 16,-8-1-7-16,-8 0-63 0,-6-3-31 15,-6-6-41-15,-1-2-4 0,-1-10 58 16,4 3 28-1,2 4 39-15,0 3 8 16,5 17-2-16,2 8-9 16,5 9-116-16</inkml:trace>
  <inkml:trace contextRef="#ctx0" brushRef="#br0" timeOffset="155691.44">17157 16021 565 0,'-3'-4'349'0,"-6"-4"0"15,-5 3-76-15,-6 2-55 16,-3 3-30-16,-2 2-66 16,2 3-33-16,1 7-59 15,8 0-17-15,6 3-12 16,8 6-1-16,13-3 1 0,6 3 1 15,4-3 1 1,1-4 3-16,0-4 0 16,-9-3 1-16,1-4 2 15,-8-7 2-15,-5-5-1 16,2 1 0-16,-2-4-6 16,3-2-11-16,7-3-44 15,2-4-10-15,4 1 0 0,0 4 9 16,1 7 47-16,-2 8 18 15,-4 9 24-15,-3 11 14 0,-5 3 19 16,-5-1 1 0,-1-1-8-16,2-6-9 0,4-7-23 0,5-4-9 15,9-4-12-15,1-6-2 16,8-2-7 0,-2-6-1-16,1-1-3 15,-2 5 0-15,-7 5 0 16,0 5 2-16,-10 8 0 15,-7 3 1-15,-2 9 7 16,1 7-2-16,-1 2 1 16,0 3-1-16,5-8-15 15,-5-3-106-15</inkml:trace>
  <inkml:trace contextRef="#ctx1" brushRef="#br0" timeOffset="151584.46">20265 18548 0</inkml:trace>
  <inkml:trace contextRef="#ctx0" brushRef="#br0" timeOffset="156651.04">18296 15963 873 0,'31'-2'344'0,"34"4"-230"16,-5-1-61-16,-12 0-36 15,-10-1-2-15,-18-2 4 16,-7-3 2-16,-16-3-2 16,-6 0-3-16,-13 7-10 15,-3 4-4-15,-8 14 7 16,-2 8 2-16,5 5 6 0,5 1 0 0,19-1 7 15,8 0 10-15,21-3 12 16,3-2 6 0,8-5-4-1,1-8-12-15,-6-9-11 0,2-3-2 16,-4-11-6-16,0-3 3 16,-5-4 0-16,-1-1-4 15,-7-3-4-15,-3 6-6 16,-8-1 18-16,2 12 3 15,-3 13 11-15,1 6 10 16,1 14-10-16,-6-9 1 16,-4 3-2-16,3-1-5 0,1-6-9 15,6-4-1-15,9-11-3 16,0-6-1-16,7-12-2 16,2-1-4-16,2-4-6 15,4-2-2-15,0 7-3 16,-1 3-1-16,-1 9-3 15,-3 10 0-15,-8 10 2 16,-4 3 1-16,-9 8 1 16,-2-1 3-16,-1 1-1 15,0-4 1-15,6-7-1 16,-3-6 1-16,8-9-2 0,3-6 0 16,-4-12 1-16,4-2-2 15,0-6 2 1,-6 4-2-16,4 6 0 15,2 3 0-15,-1 10 3 0,2 4 3 0,2 8 9 32,-1 3 3-32,0 4 3 15,2 1 1-15,-5-3 0 0,3 3 5 0,-4-5 11 16,1-9 11 0,3-4 12-16,-1-11-4 15,2-3-10-15,0-3-15 16,-6 3-20-16,-3 2-9 15,-7 4-159-15,-4 10-363 0</inkml:trace>
  <inkml:trace contextRef="#ctx0" brushRef="#br0" timeOffset="157054.14">20014 15640 826 0,'6'-16'391'16,"9"-12"-125"-16,1 4-14 15,-1 18-58-15,-1 9-38 16,-5 21-76-16,-3 14-30 16,-8 20-20-16,-5 16-2 15,-3 25-2-15,2-2-10 16,15-3-6-16,5-14 0 15,14-26-5-15,11-6 3 0,4-23 2 16,5-9-25-16,-8-16-130 16,-8-8-123-16</inkml:trace>
  <inkml:trace contextRef="#ctx0" brushRef="#br0" timeOffset="157208.23">19986 15945 932 0,'-2'0'414'0,"9"5"-183"16,8 1-50-16,14-2-63 0,15 4-22 16,11-4-50-16,8 4-16 15,-1-2-91-15,-5 3-118 16</inkml:trace>
  <inkml:trace contextRef="#ctx0" brushRef="#br0" timeOffset="157448.01">20472 16127 913 0,'-5'4'412'0,"-10"3"-180"0,3 2-138 15,-1 7-23 1,7 10-23-16,10 4-7 0,9 2-4 16,0-7 1-1,14-6 6-15,-1-9 2 0,9-12 36 16,3-9 19-16,-8-9 14 15,-5-3 6-15,-19-6-30 16,-11 1-24-16,-21 3-35 16,-8 10-14-16,-6 8-18 15,5 7-88-15</inkml:trace>
  <inkml:trace contextRef="#ctx0" brushRef="#br0" timeOffset="157746.78">20851 15822 1041 0,'2'3'397'16,"5"5"-260"-16,13 5-56 15,10 1-14-15,3-4-3 0,16-2-20 16,4-3-15 0,-2-3-14-16,-2 1-5 15,-17-3-107-15,-7 0-70 0,-17 3-236 16</inkml:trace>
  <inkml:trace contextRef="#ctx0" brushRef="#br0" timeOffset="157891.64">20915 16020 687 0,'3'5'376'0,"5"2"-55"16,2 1-53-16,19-1-81 15,5-1-41-15,15-4-80 16,9 0-24-16,2-4-124 0,-4-2-137 15</inkml:trace>
  <inkml:trace contextRef="#ctx0" brushRef="#br0" timeOffset="158336.79">21398 15782 909 0,'2'-6'413'0,"-2"-8"-188"16,9 2-98-16,6 3-39 15,4-1 9-15,17 3 13 16,2 2-3-16,14 5-40 15,0 7-19-15,-13 4-24 16,-11 1-6-16,-29 9-6 16,-15 1-1-16,-20 8-1 15,-2 2-1-15,7-4-4 16,11-4-5-16,21-9-7 16,13-3-2-16,21-2-1 15,5-2 2-15,12 11 3 16,0-1 1-16,-9 7 2 15,-11 4 3-15,-30-3 12 16,-13-2 5-16,-32 0 8 16,-11-6 1-16,-12-7 0 15,4-2-3-15,12-12 2 16,15-3-48-16,24-1 130 0</inkml:trace>
  <inkml:trace contextRef="#ctx0" brushRef="#br0" timeOffset="158775.23">22402 15955 568 0,'-10'-11'402'15,"-15"-12"58"1,-3 2-157-16,-3 8-117 0,-2 4-48 15,10 11-75-15,8 5-22 16,19 12-31 0,14 5-2-16,14 5 1 15,10 5 2-15,0-1 4 16,-1-1-1-16,-18-3-1 0,-13 0 2 16,-18-7 10-16,-13-4 4 0,-11-5 3 15,-7-7 0 1,-3-9-11-16,4 0-3 15,12-6-35-15,9 2-67 0,19-5-196 16</inkml:trace>
  <inkml:trace contextRef="#ctx0" brushRef="#br0" timeOffset="158988.44">22639 16153 951 0,'-1'-1'496'16,"-2"0"-142"-16,-2-1-65 16,4 2-112-16,0 0-47 15,0 0-47-15,-1 0-21 0,2 0-22 16,0 0-10 0,0 0-83-1,0 0 396-15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44:25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 11166 490 0,'-1'0'273'0,"10"0"7"16,18 2-38-16,28-3-43 16,20-3-7-16,20 0-73 15,10 0-35-15,9 1-42 16,-1 2-12-16,-10 2-12 15,-16-7-2-15,-25 2-11 16,-16-1-26-16,-24-6-127 16,-7 2-79-16</inkml:trace>
  <inkml:trace contextRef="#ctx0" brushRef="#br0" timeOffset="175.34">2250 11183 537 0,'2'11'287'16,"2"19"-59"-16,0 6-29 16,-1 16-42-16,2 7-25 0,-4 4-32 15,-1-8-18-15,0-8-28 16,-1-12-10-16,3-10-22 16,6 1-9-16,2-7-177 15</inkml:trace>
  <inkml:trace contextRef="#ctx0" brushRef="#br0" timeOffset="504.35">2726 11572 716 0,'-11'-9'341'0,"-13"-5"-124"15,-4 2-57-15,3 9-73 16,0 5-26-16,5 11-41 16,6 8-13-16,6 7-6 15,2 3 1-15,13 1 2 16,8-1 2-16,15-9 28 16,11-3 20-16,3-15 37 15,2-6 19-15,-7-13 22 16,-8-6 6-16,-18-10-12 15,-12-1-14-15,-17-3-44 16,-11 5-26 0,-7 7-30-16,0 6-9 0,6 10-199 15</inkml:trace>
  <inkml:trace contextRef="#ctx0" brushRef="#br0" timeOffset="943.58">3427 11315 781 0,'2'-12'410'16,"3"-10"-105"-16,-4 11-62 15,4 26-105-15,-1 21-44 16,-4 38-62-16,2 11-6 16,-2 19 2-16,-2 7 0 15,-4 1-3 1,6-3-1-16,0-22-9 16,5-19-2-16,9-27-47 15,-5-12-15-15,-1-15-334 16</inkml:trace>
  <inkml:trace contextRef="#ctx0" brushRef="#br0" timeOffset="1325">3464 11698 866 0,'3'-7'407'0,"6"-2"-148"0,13 2-179 0,0-1-25 15,17 5-35-15,4-1-8 31,9 3-6-31,12 1-5 16,0-2-50-16,1-2-22 16,-9-2-7-16,-10-4 3 15,-17-5 54-15,-11 0 30 0,-12-1 39 16,-7 1 15-16,-11 2 23 16,-6 3 5-16,-16 3-4 15,-4 4-9-15,-7 8-21 16,-2 3-13-16,17 10-30 15,6 2-9-15,18 5-5 16,11 0 0-16,19-1 3 16,11-2 6-16,19-8 8 15,0-6 2-15,-6-8 6 16,-5-8-1-16,-16-8-2 16,-8-3-2-16,-13 2-17 15,-6-1-19-15,-13 8-137 16,-4 6-107-16</inkml:trace>
  <inkml:trace contextRef="#ctx0" brushRef="#br0" timeOffset="1555.6">4071 11586 1051 0,'7'0'445'16,"6"3"-239"-16,-2 1-36 0,8 12-48 15,-2 4-20-15,-2 3-38 16,5 2-17-16,-5-4-17 15,0-5-2-15,0-6 1 16,1-8 9-16,2-8 6 16,-1-3 3-16,1-11 0 15,-3 2-10-15,-4 1-19 16,0-3-10-16,-3 10-115 16,5-1-124-16</inkml:trace>
  <inkml:trace contextRef="#ctx0" brushRef="#br0" timeOffset="1895.72">4441 11540 785 0,'4'-1'355'0,"6"-1"-140"0,11 1-56 16,18 1-58-16,2 0-12 15,9-2-38-15,-4 0-10 16,-4-6-14-16,-5 2-3 16,-13 1-11-16,-3-4-1 15,-18 5 0-15,-6-5-3 16,-19 1-2-16,-6 4-5 0,-9 5-5 16,-1 10-1-1,2 7 1-15,3 5 1 16,9 7 2-16,4-1 0 15,19 0 3-15,5 0 5 16,17-6 6-16,9 0 3 0,4-8 1 16,3-3-5-16,3-8-69 15,1-4-134-15</inkml:trace>
  <inkml:trace contextRef="#ctx0" brushRef="#br0" timeOffset="2238.9">5067 11529 485 0,'-9'-8'332'0,"-9"-5"12"16,-4 3-157-16,3 6-39 15,-4 6-61-15,6 6-22 16,3 6-40 0,1 1-9-16,13 5-9 0,4-3-2 15,14 0-2 1,5 0 1-16,3-8-3 15,2-2-1-15,-2-6-25 0,-4-1-14 16,-7-1-7-16,-10 1-1 16,-13 0 23-16,-8-1 13 15,-13 1 10-15,-4 1 8 16,2 5 20-16,1 3 9 16,11 2 10-16,6 7-1 15,6 1 8-15,7 2 1 0,7 1 5 16,5-1 0-1,7-5-18-15,3-1-11 16,0-12-32-16,2-1-85 0</inkml:trace>
  <inkml:trace contextRef="#ctx0" brushRef="#br0" timeOffset="2358.23">5013 11374 925 0,'-9'-9'407'0,"-7"-8"-157"15,11 9-222 1,5 6-23-16</inkml:trace>
  <inkml:trace contextRef="#ctx0" brushRef="#br0" timeOffset="2705.7">5095 11441 921 0,'11'-23'358'0,"16"-22"-229"0,5 2-26 16,15 18 3-16,3 8 2 16,2 20-7-16,1 16-4 15,-14 20-4-15,-5 14 0 16,-11 10-7-16,-8 4-14 16,0-1-36-16,-10-2-8 0,3-6-9 15,1-5 0 1,-1-15 2-16,3-9 1 15,-4-19 6-15,-2-10-2 0,-8-20-6 16,-2-7-7-16,-14-10-22 16,0 3-7-16,-8 9-5 15,-2 7 1-15,-2 17 7 16,-7 4 2-16,-3 12 6 16,1 4 3-16,11 3-1 15,9-2-1-15,15 6-158 16,5-3-147-16</inkml:trace>
  <inkml:trace contextRef="#ctx0" brushRef="#br0" timeOffset="2986.37">5810 11695 506 0,'4'-11'317'16,"3"-11"4"-16,-6 6-48 0,-10 4-69 15,-8 2-35-15,-9 8-70 16,-2 2-27-16,3 10-43 16,2 5-14-16,11 13-13 15,6 6-1-15,12 2 1 16,10 1 0-16,11-8 7 16,8-6 7-16,5-14 23 15,-4-9 13 1,-12-19 16-16,-2-5 3 0,-15-10-9 15,-7 2-14-15,-10 4-27 16,-14 5-13-16,-10 13-182 16</inkml:trace>
  <inkml:trace contextRef="#ctx0" brushRef="#br0" timeOffset="3543.43">6437 11700 559 0,'3'10'263'0,"4"10"-99"16,-3 1-25-16,-4-1-28 0,0-1-14 15,-5-7-16-15,0-4-2 16,1-11-8-16,-1-10-4 16,3-9 1-1,1-7 0-15,4-5-2 16,8 1-6-16,2 1-25 15,9 7-8-15,11 12-9 16,-3 3-1-16,5 11-3 16,-1 8-2-16,-8 8-5 15,0 5-1-15,-7 8-5 16,-3 1-4-16,-1 7-92 16,0 0-96-16</inkml:trace>
  <inkml:trace contextRef="#ctx0" brushRef="#br0" timeOffset="3975.76">6946 11845 456 0,'4'-11'330'16,"0"-8"69"-16,3-1-112 15,-1 0-80-15,-7 1-31 16,-2-1-55-16,-4-2-25 0,-11 2-34 16,9 1-17-16,-5 6-30 15,-3 7-8-15,-1 4-7 16,-1 4-4-16,4 9-3 15,4 1 0-15,13 11 0 16,6 1 1-16,6 2 1 16,5 0 1-16,4-2 2 15,2-4 0-15,3-8 1 16,0-3 1-16,-7-11 0 16,0-1 0-16,-16-11 3 15,-5-2 0-15,-7 1 0 16,-4 0-2-16,-1 5-3 15,2 5-5-15,5 8-4 16,1 4-2-16,7 10 1 16,8 4 3-16,7 1 5 15,7 0 3-15,10-6 4 0,0-3 5 16,2-9 16-16,-3-7 11 16,-3-7 28-16,-4-8 11 15,-9-8 10-15,-5-3-8 16,-9-3-27-16,-6 4-15 15,-7 6-71-15,2 7-80 16</inkml:trace>
  <inkml:trace contextRef="#ctx0" brushRef="#br0" timeOffset="4515.09">7936 11659 575 0,'0'2'273'16,"-4"11"-70"-16,-6 3-91 15,9 16-39-15,-3 5-1 16,2 2-21-16,5-3-9 15,1-9-11-15,-4-9-5 0,0-16 8 0,-3-5 1 16,2-17-4-16,1-7-1 16,3-9-14-16,2-4-4 15,9 3 1-15,3 1 0 16,13 7 1 0,3 5 13-16,0 9 17 0,4 8 11 15,-6 11 19-15,0 11 0 0,-5 9-11 16,-7 7-10-1,-8 3-20 1,-9 0-11-16,-2-3-12 16,0-1-10-16,1-6-101 15,8-2-96-15</inkml:trace>
  <inkml:trace contextRef="#ctx0" brushRef="#br0" timeOffset="5067.89">8509 11617 791 0,'-15'-6'403'0,"-7"-4"-143"15,-11 5-93-15,3 1-34 16,5 6-65-16,5 5-23 16,17 5-28-16,1-1-7 15,15 2-8-15,11 2-1 16,15 0-3-16,6-2-10 0,1-2-45 15,-5-4-35-15,-16-6-54 16,-7 0-2-16,-18 1 40 16,-7-1 34-16,-16 6 75 15,-6 0 38-15,-1 3 42 16,4 3 12-16,7 0-12 16,4-1-23-16,13 3-21 15,3-1 2-15,15 2 12 16,8 4 8-16,6-4 7 15,6 0-6-15,6-9-12 16,0-4-6-16,3-3-16 16,0-7-6-16,-7-7-7 15,0 1-4-15,-5-8-4 0,-8-1-1 16,-5 2-2 0,-10-2 0-16,-11 2-1 0,-13-2 0 15,-10 0 0-15,-2 5-2 16,-2 9-5-16,6 1-1 15,1 14-6-15,-2 5 2 16,4 11 2-16,4 7 1 16,10 14 6-16,3 6 3 15,7 6 14-15,4 6 8 16,2-10 5-16,0-3 1 16,-2-15-11-16,-4-6-5 15,3-10-18-15,0-6-66 16</inkml:trace>
  <inkml:trace contextRef="#ctx0" brushRef="#br0" timeOffset="5249.22">9106 11668 1270 0,'0'0'508'0,"-1"7"-330"15,-1 7-57-15,2 15-73 0,0 4-8 16,-3 12-16-16,-2 5-62 16</inkml:trace>
  <inkml:trace contextRef="#ctx0" brushRef="#br0" timeOffset="5742.67">9171 11589 632 0,'20'-5'321'16,"13"-3"-111"-16,3 21-75 15,1 12-8-15,-2 21-19 16,5 11 6-16,-1 13 1 15,-5 6-9-15,-11-2-29 16,-15-8-19-16,-15-13-33 16,-5-14-6-16,-7-15 1 15,-3-9 2-15,1-17-2 0,-1-6-6 16,1-19-25-16,5-4-15 16,9-11-11-1,7-7 1-15,16-6 15 0,8-4 10 16,15 5 9-16,6 7 0 15,4 14 2-15,1 9 0 16,-9 9-65-16,-3 3-133 16</inkml:trace>
  <inkml:trace contextRef="#ctx0" brushRef="#br0" timeOffset="6063.8">9713 11727 939 0,'9'6'390'0,"12"8"-217"15,5-1-12-15,4 2-32 16,-2-4-15-16,4-7-33 16,-3-2-14-16,3-8-23 15,-2-3-9-15,-7-10-15 16,-5-2-5-16,-13-5-12 16,-11-1-4-16,-18 1-12 15,-11 3-6-15,-5 8-3 16,-6 3 0-16,6 16 3 15,7 6 2-15,1 12 5 16,9 9 3-16,5 12 4 16,3 5 3-16,15 13 3 0,7 6 4 15,6-3 13-15,2-6 3 16,0-13 2-16,-8-8-3 16,6-10-13-16,0-7-44 15,4-11-228-15</inkml:trace>
  <inkml:trace contextRef="#ctx0" brushRef="#br0" timeOffset="6362.76">10319 11721 887 0,'-10'5'363'0,"-7"5"-205"16,-7 2 3-16,-3 0-32 15,1-1-20-15,-7-5-50 0,0-3-22 16,1-8-11 0,4-4-4-16,10-8-2 0,2-3-6 0,13 0-15 15,4 0-8 1,17 7-10 0,8 5-1-16,10 9 8 15,3 10 5-15,-4 11 7 16,2 4 2-16,-9 13 3 15,-3-2 1-15,-3 4-3 16,-5-2-34-16,-3-14-251 0</inkml:trace>
  <inkml:trace contextRef="#ctx0" brushRef="#br0" timeOffset="6495.81">10308 11395 1126 0,'0'-2'427'0,"-2"2"-341"16,2 4-50 0,0-4-397-16</inkml:trace>
  <inkml:trace contextRef="#ctx0" brushRef="#br0" timeOffset="6890.41">10755 11677 805 0,'-12'-8'323'0,"-18"-9"-214"16,-2 7-26-16,-2 11-38 0,-2 6-10 15,6 10-10-15,10 6 0 16,17 7 26-16,11 3 14 15,19 3 20-15,7 0-1 16,5-4-28-16,1-4-15 16,-7-12-25-16,-5-6-2 15,-10-13 0-15,-6-9 1 0,-10-6-4 16,-3-6-2-16,-12 0-7 16,-2 5-2-1,2 10 1-15,-4 8 0 0,8 18 3 16,1 12 4-16,1 17 12 15,7 9 5-15,1 6 5 16,7 1-4-16,4-7-8 16,0-6-4-16,-1-7-7 15,1-5-13-15,3-16-243 16</inkml:trace>
  <inkml:trace contextRef="#ctx0" brushRef="#br0" timeOffset="7397.24">11198 11650 830 0,'-3'-14'370'16,"0"-8"-171"-16,1 2-83 16,2 10-46-16,0 10-25 15,-5 5-22 1,5 10-9-16,2 7-13 0,3-1 1 15,12 5-1 1,-1-2 0-16,2-4-11 0,-1-3-14 16,-5-8-32-16,-7-3-9 15,-10-8-3-15,-3-3 13 0,-11-3 31 16,-4 1 10 0,-4 4 21-16,-6 1 7 15,7 10 8-15,5 5 9 16,10 6 16-16,8 5 13 0,11 2 19 15,6 0 0 1,8-2-7-16,3-1-12 0,1-9-21 0,-1-4-6 16,2-11-17-16,-3-6-4 15,7-11-6 1,1-7-3-16,1-3-1 16,-3-6-2-16,-9-3-1 15,-3 0 0-15,-14 7 4 16,-4 4 10-16,-4 14 17 15,-3 10 1-15,0 9 12 16,1 10 2-16,6 17 4 16,0 3 2-16,12 13-12 15,4 3-9-15,6-3-13 0,3-4-59 16</inkml:trace>
  <inkml:trace contextRef="#ctx0" brushRef="#br0" timeOffset="8212.11">12042 11639 841 0,'7'3'352'0,"14"5"-187"16,10 2-76-16,13 4-33 0,5-1-2 16,5-5-10-16,-2-5-4 15,-1-5-9-15,-9-2-4 16,-16-7-2-16,-6-1-4 15,-17 0-25-15,-10-4-7 16,-17 5-15-16,-9 3-5 16,-9 8 11-16,3 6 2 15,8 8 2-15,5 5 3 0,14 10 4 16,5 3 7-16,8 4 13 16,5 2 6-16,13-3 7 15,1-5 0-15,13-10-7 16,4-6-1-16,-1-14-1 15,0-5-1-15,-8-15 0 16,-1-3-2-16,-4-4-7 16,-1 0-3-16,-2 6-5 15,-5 6-3-15,-6 10-3 16,-1 9 4-16,-8 11 12 16,0 6 8-16,-8 4 14 15,-3 0 1-15,4-5-3 16,2-5-2-16,5-9 9 15,2-6 2-15,6-12-2 16,1-4-1-16,9-9-18 16,0 0-6-16,4 2-6 15,4 3-3-15,-2 8 1 16,-3 5 1-16,2 12 8 0,-9 4 10 16,-8 9 12-1,-6 4 2-15,-2 7-6 0,-1 5-8 16,3-4-63-16,6 0-77 15</inkml:trace>
  <inkml:trace contextRef="#ctx0" brushRef="#br0" timeOffset="8427.29">12829 11782 660 0,'5'-15'399'0,"7"-10"18"16,3 7-136-16,-2 12-79 15,4 7-33-15,2 14-65 16,9 6-30-16,-2 6-18 15,2 4-5-15,-4-5-14 16,-4-3-4-16,-1-12-5 16,1-8 1-16,1-11 7 0,-5-11 4 15,-3-8 2 1,-4-5-6-16,-6 5-15 16,1 4-35-16,-4 10-147 0</inkml:trace>
  <inkml:trace contextRef="#ctx0" brushRef="#br0" timeOffset="9220.19">13820 11651 507 0,'10'-8'348'15,"9"-7"22"-15,12 13-185 16,1 0-39-16,7 20-46 0,-4 7-16 16,-18 8-9-16,-10 2-9 15,-19 0-18-15,-5-2-9 16,-5-8-22 0,3-3-7-16,7-15-20 0,4-9-25 15,15-14-19-15,6-7-3 16,6-7 12-16,4-3 21 15,-1 5 17-15,-1 5 5 16,-4 1 1-16,-4 4 0 16,-5 13 0-16,-7 2-4 15,-4 10 5-15,-1 9 2 0,2 10 4 32,3 4 7-32,11 3 3 0,5-1 1 15,13-10 0-15,4-3-2 0,5-17-4 16,-1-6 0-16,1-11 1 15,-5-6 1-15,-4-5-1 16,-3 1-2-16,-11-6-1 16,-1 1-1-16,-8 7-3 15,-4 6 3-15,-3 17 12 16,-1 8 3-16,-1 10 5 16,0 6-2-16,2 4-11 15,1 3-4-15,3 5-4 0,2-5-3 16,1-2-71-16,0-7-86 15</inkml:trace>
  <inkml:trace contextRef="#ctx0" brushRef="#br0" timeOffset="9372.29">14343 11489 944 0,'0'-13'442'16,"0"-9"-188"-16,2 6-105 15,7 8-102-15,-1 6-28 16,4 5-108-16,4 6-111 16</inkml:trace>
  <inkml:trace contextRef="#ctx0" brushRef="#br0" timeOffset="9542.34">14559 11620 682 0,'11'14'397'15,"13"17"-42"-15,1 2-61 16,-9 9-97-16,-2-1-38 15,-5-2-57-15,-3-4-18 16,3-12-17-16,1-9-4 16,3-18-15-16,9-9-4 15,4-17-18-15,1-6-8 0,-3-3-23 16,-4-1-69-16,-9 10-247 16</inkml:trace>
  <inkml:trace contextRef="#ctx0" brushRef="#br0" timeOffset="9840.34">15031 11717 894 0,'3'0'438'0,"-1"3"-152"16,4 4-102-16,-3 7-71 16,0 1-30-16,-2 6-24 15,-5-4-12-15,0-3-20 16,4-4-5-16,0-9-3 15,1-4-4-15,6-11-5 16,-3-5-2-16,8-7-8 16,3 4 0-16,1 4 2 15,1 3 0-15,1 13 4 0,-5 5 8 16,-3 13 24 0,-3 5 9-16,-4 12 3 15,0 5-11 1,1 4-24-16,3-2-60 15,8-9-294-15</inkml:trace>
  <inkml:trace contextRef="#ctx0" brushRef="#br0" timeOffset="10126.71">15611 11725 499 0,'-3'-21'328'0,"-2"-17"17"16,-6 4-114-16,-12 14-90 16,-3 6-38-16,-11 14-47 15,3 9-18-15,0 10-15 16,7 6-3-16,16 11-8 16,11 1 5-16,14 1 10 15,8 1 6-15,5-9 2 0,-1-8-4 16,-4-11-7-16,-4-6-3 15,-9-11-5-15,-5-4-5 16,-3-6-24-16,-8-5-33 16,-2-5-196-16</inkml:trace>
  <inkml:trace contextRef="#ctx0" brushRef="#br0" timeOffset="10433.32">15631 11700 470 0,'13'0'325'0,"5"0"30"0,0 10-144 16,0 0-13-16,-9 10-20 16,-4 2-15-16,-7 1-45 15,-4 0-25-15,-4-6-42 16,1-1-15-16,6-7-18 16,1-3-4-16,8-12-8 15,6-6-5-15,6-13-3 16,5-2-4-16,3-3 2 15,0 2 1-15,2 7-3 16,3 6 1-16,4 13 3 16,-1 2 6-16,-6 12 47 15,-9 6 23-15,-11 12 23 16,-3 3 0-16,-4 8-36 16,-1-2-23-16,0-4-61 15,0-8-90-15</inkml:trace>
  <inkml:trace contextRef="#ctx0" brushRef="#br0" timeOffset="11124.41">17005 11623 775 0,'-13'-9'353'0,"-18"-3"-161"0,-4 3-53 16,-5 7-72-16,4 5-27 16,8 8-34-16,7 3-6 15,20 4-4-15,7 2 1 16,19-1 3-16,5-1 3 15,12-7 6-15,-4-2-1 16,-7-6 2-16,-6-2 2 16,-19-2 2-16,-3-3-3 15,-17 0-6-15,-5 0-4 16,-12 6-3-16,-5 3 3 0,3 7 11 16,5 3 1-1,12 1 7-15,5 0 9 0,14 1 26 16,12-7 7-1,-8-5 1 1,1 1-9-16,34 7-27 0,9-10-7 0,3-10-6 16,-20-13-2-16,-3-4-1 15,-6 1-2-15,-8-1-1 16,2 4-1-16,-14 5 3 16,-2 5 14-16,-3 10 8 15,-5 5 1-15,5 11-3 16,-2 5-14-16,6 7-9 15,4 2-1-15,1 4-5 16,2-8-18-16,3-5-138 16,0-6-108-16</inkml:trace>
  <inkml:trace contextRef="#ctx0" brushRef="#br0" timeOffset="11411.34">17161 11362 997 0,'0'-17'460'15,"-1"-20"-189"-15,2 19-115 0,2 13-98 16,2 5-30-16,4 18-99 16,5 4-74-16,3 12-120 15,0 5-33 1,3 3 60-16,-1 2 85 0,-6-9 237 16,7 2 94-16,-2-2 120 15,-1-6 28-15,3 4-54 16,-4-2-40-16,3 0-92 15,2-1-36-15,-3-12-43 16,4-4-10-16,-4-13-13 0,0-8-7 16,4-7-12-16,-5-7-9 15,-2-5-62 1,1 1-64-16,-3 5-243 16</inkml:trace>
  <inkml:trace contextRef="#ctx0" brushRef="#br0" timeOffset="11818.25">17947 11619 656 0,'5'7'455'16,"4"6"30"-1,-7 4-236-15,-5-3-52 0,-11 3-69 16,-7-4-23-16,-9-2-36 16,-4-3-11-16,-2-2-25 15,4-4-12-15,3-4-9 16,7-3-3-16,8-5-12 15,4-3-11-15,8-1-23 16,5 3-9-16,7-2 3 16,6 6 7-16,8 4 18 15,2 1 8-15,2 11 7 16,0 3 1-16,0 9 4 0,1 3 2 16,-4-2 4-16,-2-5 1 15,-7-9 2-15,2-5 2 16,-2-9-1-16,2-3-1 15,4-7-4-15,-1-1-1 16,-3-4-4-16,1-1-2 16,-4 4 0-16,-6 0 0 0,-4 12 16 15,-5 6 7 1,-5 11 5-16,-1 5 1 0,2 10-15 16,3 3-6-16,5 0-1 15,3-2-23-15,9-8-51 16</inkml:trace>
  <inkml:trace contextRef="#ctx0" brushRef="#br0" timeOffset="12611.12">19177 11590 565 0,'5'-5'339'0,"3"-1"-25"16,-5 5-75-16,-6 10-83 15,-10 6-35-15,-15 6-41 16,-7 5-22-16,-10-2-21 15,1-3-6-15,8-4-11 16,5-7-4-16,9-11-2 16,5-2-7-16,7-16-26 15,4-5-24-15,8-3-28 16,10 1 0-16,8 3 17 16,5 2 21-16,3 12 18 15,-3 1 2-15,-1 14 9 0,0 9 8 31,-2 8 27-31,-2 3 10 16,-2 3 6-16,0-1-4 0,1-5-21 16,-1-1-4-16,1-11-5 15,-2-5 0-15,4-11 1 16,-2-4-1-16,-2-8-5 16,1-2-7-16,-6 0-19 15,-4-1-13-15,-2 5-11 16,1 4-2-16,0 7 9 0,1 4 9 0,-1 7 16 31,4 5 7-31,1 6 15 16,2 4 7-16,5 3 12 15,3 0 4-15,2-8 5 16,1-5 3-16,-2-14 28 16,-2-6 12-16,-4-9 13 15,-5-9 3-15,-2 0-32 16,-10-6-18-16,-6 2-30 15,1 3-26-15,-2 5-90 0,8 13-73 16,-1 3-291-16</inkml:trace>
  <inkml:trace contextRef="#ctx0" brushRef="#br0" timeOffset="12822.49">19588 11571 1010 0,'24'-1'453'16,"13"-5"-210"-16,27 11-109 15,3 0-19-15,0-1-34 16,-4 1-18-16,-13-6-29 16,-7 0-9-16,-10-4-15 15,-5-2-11-15,-12 2-103 16,-7-4-49-16,-15 3-95 16,-8 1-51-16,-7 4-56 15,-7 1-34-15</inkml:trace>
  <inkml:trace contextRef="#ctx0" brushRef="#br0" timeOffset="12919.29">19958 11597 400 0,'-5'5'254'0,"2"10"14"16,4 7-23-16,0 0-44 0,5 5-35 15,-4-4-74-15,3-2-30 16,-1-5-43-16,-2-2-77 0</inkml:trace>
  <inkml:trace contextRef="#ctx0" brushRef="#br0" timeOffset="13194.69">20385 11705 555 0,'-2'-9'329'16,"-5"-13"-23"-16,-4 0-40 0,-10-1-73 15,1 1-33-15,-6 7-63 16,-2 5-27-16,2 6-33 15,-2 3-8-15,7 9-9 16,4 4-3-16,6 8-4 16,10 6 3-16,13-1 10 15,7 3 2-15,14-3 3 16,0-3-4-16,6-6-15 16,-3-3-16-16,-7-12-72 15,-4-4-70-15,-9-12-195 16</inkml:trace>
  <inkml:trace contextRef="#ctx0" brushRef="#br0" timeOffset="13320.86">20405 11395 561 0,'-4'-8'384'15,"1"-11"29"-15,-3 8-82 0,2 11-132 16,3 5-54-16,-1 14-84 16,-1 5-28-1,2 12-9 1,1 3-114-16</inkml:trace>
  <inkml:trace contextRef="#ctx0" brushRef="#br0" timeOffset="14079.93">21324 11607 675 0,'4'-1'332'0,"9"-1"-112"0,7 0-83 16,14 7-90-16,10 0-11 16,11 0-17-16,0-5-4 15,-12 0 0-15,-7-3-1 16,-23-3-8-16,-9 4-5 15,-22-2-11-15,-14 1-5 16,-16 3 3-16,0 5 4 16,2 8 3-16,8 6 5 15,15 7 7-15,3 4 10 16,17 0 34-16,7-2 9 16,17-7 0-16,6-4-6 0,18-15-26 15,3-2-8-15,3-11-6 16,-1-9-1-16,-9-3-5 15,-5-1-1-15,-6-3-2 16,-5 6 0-16,-9 4-2 16,-3 0-2-16,-9 14 10 0,-1 3 4 15,-6 5 10-15,2-5 3 16,0 5-7-16,-4 19-3 16,0 30-1-16,9-27 2 15,3-5 3-15,0-8 4 16,2-6 1-16,-1-6 0 15,3-5-3-15,1-4-3 16,-2-9-8-16,1-2-8 0,-4-4-3 16,2-1-2-16,2 11-3 15,-7 0 2-15,1 12 0 16,1 7 1-16,-2 10 4 16,3 4 2-16,0 3-1 15,1 0-2-15,1-4-35 16,-4-5-58-16,4-7-209 15</inkml:trace>
  <inkml:trace contextRef="#ctx0" brushRef="#br0" timeOffset="14283.23">22070 11620 633 0,'8'-5'375'0,"11"-1"20"15,4 6-145-15,5 7-65 16,2 8-17-16,6 13-38 0,1 4-8 15,-7 4-17-15,-4 1-14 16,-17-9-35-16,-9-5-11 16,-15-15-15-16,-6-8-4 15,-19-12-9-15,-2-3-2 16,-4 0-166-16,-1 1-508 16</inkml:trace>
  <inkml:trace contextRef="#ctx0" brushRef="#br0" timeOffset="15152.9">2088 12567 993 0,'0'-4'426'0,"1"4"-248"0,-4 6-63 16,-5 26-60-16,1 15-24 16,-2 18-11-16,9 8-2 0,3 1-5 15,1-8 89 1</inkml:trace>
  <inkml:trace contextRef="#ctx0" brushRef="#br0" timeOffset="15509.08">2295 12627 506 0,'-20'0'301'0,"-25"5"1"15,-3 5-124-15,3 9-85 16,7 2-25-16,17 5-46 16,15 1-11-16,16 1-6 15,11 2-2-15,18-3 0 16,7-3 1-16,8-7 0 0,1-5-2 15,-2-5-7 1,-9-9-16-16,-6-10-25 16,-8-5 0-16,-10-13 11 15,2 1 17-15,-5-3 52 16,-4-2 21-16,-9 4 40 16,-2 6 13-16,-8 9-7 15,2 9-14-15,4 14-40 16,0 8-13-16,1 14-21 15,2 5-4-15,2 9-3 0,0 2 0 16,1-1-1-16,1-1 1 16,-2-13-46-16,0-8-105 15</inkml:trace>
  <inkml:trace contextRef="#ctx0" brushRef="#br0" timeOffset="15659.78">2499 12352 1022 0,'-3'-7'423'16,"-2"-7"-243"-16,5 13-142 15,2 6-32-15,8 13-125 16,3 6-224-16</inkml:trace>
  <inkml:trace contextRef="#ctx0" brushRef="#br0" timeOffset="15857.3">2640 12618 555 0,'8'11'326'0,"14"16"-14"16,3 5-82-16,6 8-58 0,0 2-32 15,-5 3-53-15,2-4-24 16,-4-16-16-16,0-10 17 16,8-22 27-16,0-11 7 15,1-16-3 1,-4-6-23-16,-12-5-39 0,0 2-11 15,-9 7-75-15,-1 7-81 16</inkml:trace>
  <inkml:trace contextRef="#ctx0" brushRef="#br0" timeOffset="16143.94">3167 12718 945 0,'6'4'386'0,"3"4"-237"16,2 5-51-16,-3 6-34 16,-6 1-7-16,-1 2-5 15,-3-3 0-15,0-5-9 16,2-1-6-16,0-13-4 0,5-5-6 16,5-12-4-1,5-7-2-15,4-4-9 16,4-2 2-16,7 5 2 0,0 4 10 15,1 11 14-15,-2 8 2 0,-9 13 1 16,-4 10-7-16,-9 12-15 16,-3 5-2-16,-1 1-6 15,-3-1-25-15</inkml:trace>
  <inkml:trace contextRef="#ctx0" brushRef="#br0" timeOffset="16833.66">3841 12737 905 0,'-20'-19'408'0,"-20"-16"-184"15,-1 2-55-15,8 14-63 16,2 8-23-16,3 13-37 0,5 10-27 15,7 17-17-15,3 1-2 16,15 12 1-16,10-2 2 16,16-3 1-16,6 0 0 15,3-13 0-15,-1-7 2 16,-7-12 0-16,-6-9 1 16,-9-9-51-16,-8-7-33 15,-8-4-36 1,-6-3-10-16,-2-4 5 0,3 2-21 0,8 0-13 15,9 3 7-15,12 9 60 16,4 3 84-16,0 8 92 16,2 6 30-16,-6 10 42 15,0 4 1-15,-9 8 5 16,-3-1 0-16,-6 2-28 16,-3 0-24-16,-1-3-46 15,0-3-22-15,8-7-28 16,1-4-4-16,6-11-13 15,-3-4-8-15,-4-3-15 16,5-3-8-16,0 3 2 16,4 3 2-16,3 4 9 15,-7 4 2-15,1 6 4 16,-1 0 3-16,-3 7 4 16,1-1 1-16,-1-5 2 15,-1-2 1-15,0-8-5 0,1-4-7 16,0-7-9-16,-1-4-1 15,7-2 1-15,3 1 6 16,3 8 8-16,2 3 1 16,-2 11 5-16,-4 7 6 15,2 12 8-15,-2 2 6 16,-6 7 19-16,-6 0 8 16,-7-3 15-16,-9 0 1 0,-8-10-16 31,-2-4-10-31,-7-7-67 0</inkml:trace>
  <inkml:trace contextRef="#ctx0" brushRef="#br0" timeOffset="17307.97">5161 12660 629 0,'-13'12'298'16,"-6"9"-80"-16,6 17-151 15,8 6-15-15,14 7 3 16,9-3 6-16,14-8 26 15,2-10 15-15,9-23 8 16,-1-9-4-16,-4-18-31 16,-6-7-18-16,-14-9-26 15,-4-2-8-15,-15-2-41 16,-2 3-76-16,-4 0-179 16,-3 3-177-16</inkml:trace>
  <inkml:trace contextRef="#ctx0" brushRef="#br0" timeOffset="17568.53">5478 12791 177 0,'5'15'147'0,"5"16"41"0,3-1-35 15,-14-9-39-15,4-3-9 16,-3-11-21-16,-7-6-12 16,2-11-22-16,-3-6-15 15,6-12-20-15,2-2-5 16,5-2-6-16,2-1-2 0,15 7 26 15,1 1 30-15,11 12 55 16,1 4 21-16,-6 9 3 16,1 9-21-16,-10 11-39 15,-6 4-15-15,-13 11-23 16,-6 3-8-16,-4 7-13 16,0 1-5-16,9-5-89 15,2-4-145-15</inkml:trace>
  <inkml:trace contextRef="#ctx0" brushRef="#br0" timeOffset="17819.18">6010 12936 535 0,'1'-13'321'16,"4"-11"-38"-16,-4-1-75 0,-3 0-19 15,-7-1-21-15,-2 4-14 16,-7 4-37-16,-4 5-19 15,1 10-38-15,-1 3-15 16,5 10-27-16,8 6-6 16,5 9-8-16,5 2-3 15,10 7 2-15,0-4 2 16,5-4 1-16,8-4 1 16,1-12 1-16,3-3 0 15,-1-10-27-15,-5-11-81 0</inkml:trace>
  <inkml:trace contextRef="#ctx0" brushRef="#br0" timeOffset="17972.8">5984 12494 946 0,'-6'0'442'0,"-2"1"-204"16,3 10-81-16,2 10-101 15,2 0-27-15,3 10 122 16,4 0 20-16</inkml:trace>
  <inkml:trace contextRef="#ctx0" brushRef="#br0" timeOffset="18483">6950 12773 769 0,'-16'0'335'16,"-19"4"-173"-16,2 7-43 15,7 15-59-15,3 8-17 16,14 15-23-16,9 3-8 16,17-1 0-16,10-9 5 15,18-12 9-15,3-7 2 16,3-14 0-16,-6-5 0 16,-17-8 17-16,-11-10 9 0,-23-1 8 15,-10-10 4 1,-22-2-20-16,-5 0-12 0,4-3-16 15,7 6-13 1,14 3-106-16,12 6-118 0</inkml:trace>
  <inkml:trace contextRef="#ctx0" brushRef="#br0" timeOffset="18641.89">7131 12793 819 0,'24'0'471'0,"14"-3"-78"16,6 3-204-16,-1 0-49 15,-4 2-77-15,-6-2-19 16,-3 1-23-16,-3-1-18 16,-10-3-138-16,0 3-150 15</inkml:trace>
  <inkml:trace contextRef="#ctx0" brushRef="#br0" timeOffset="18792.59">7334 12808 553 0,'-3'11'296'16,"-1"14"-42"-16,4 7-90 16,0 8-49-16,6 3-24 15,0-1-40-15,0-9-17 16,0-5-6-16,-4-11-141 0</inkml:trace>
  <inkml:trace contextRef="#ctx0" brushRef="#br0" timeOffset="19060.98">7866 12973 707 0,'-3'8'393'0,"-3"12"-33"16,-7 3-134-16,-17-5-62 0,2 1-38 16,-17-11-61-1,4-2-20-15,3-5-24 0,3-3-5 16,8-7-10-1,2-3-5-15,9-11-6 16,7 0-4-16,12-3 1 0,11 6 4 16,11 7 12-16,5 7 12 0,3 15 20 15,1 11 9-15,-2 11 5 16,-2 2-4-16,-3 3-16 16,-7-9-4-16,-1-1 27 15</inkml:trace>
  <inkml:trace contextRef="#ctx0" brushRef="#br0" timeOffset="19565.77">8144 12878 606 0,'-15'1'351'0,"-15"10"-35"0,1 13-161 16,8 12-81-16,7 5-18 16,16-2 6-1,7-6 7-15,17-6 23 0,6-7 6 16,8-12-6-16,5-8-10 16,4-11-35-16,-7-11-14 0,-5-15-16 15,-8-7-7-15,-19-19 4 16,-4-6-3-16,-23-11-15 15,-11 2-14-15,-21 3-12 16,-7 6-2-16,-4 21 11 16,-3 10 11-16,16 28 6 15,5 11 0-15,18 13-3 16,12 11-2-16,17 10 0 16,10 1 0-16,18 5 5 15,13 3-36-15,26-7-211 16</inkml:trace>
  <inkml:trace contextRef="#ctx0" brushRef="#br0" timeOffset="20209.74">8646 12804 957 0,'-16'-8'385'15,"-19"-8"-247"-15,3 3-32 16,10 9-57-16,6 4-17 15,11 10-27-15,5 2-3 0,8 1-1 16,5 1 1 0,6 0 2-16,4-4 0 0,2-1 2 15,-7-3 0-15,-10-4 1 16,-11-1-3 0,-15 3-3-16,-6 3-2 0,-8 3-1 15,0 3 2-15,4 2 8 16,6-1 1-16,14 5 0 15,8 0-3-15,13-2-2 16,6 4 1-16,9-8 1 16,2-5 1-16,10 1 0 15,-1-9 0-15,1 1 0 16,-5 1 0-16,-10-9-4 16,2 6-2-16,-9-7-1 15,-3 1-2-15,-6 3 2 16,-5 1 1-16,7 4 5 0,-1 4 3 15,2 2 3-15,3-4 2 16,2 2 1 0,5-3 0-16,9-5-1 15,-2-1 1-15,-3-7-2 16,-4-6 0-16,-7-5 2 16,-6-5 0-16,-9-2-2 0,-4-1 0 15,-16 5-10 1,-5 1-3-16,-11 9-5 15,-1 6-2-15,4 9-1 0,3 3 1 16,9 12-2-16,5 7 0 16,7 14 7-16,2 5 6 15,9 11 18-15,7 1 8 16,5-2 16-16,5-3 3 16,-8-9-3-16,-5-3-5 15,-3-12-15-15,1-3-7 0,-2-12-39 16,2-4-82-16</inkml:trace>
  <inkml:trace contextRef="#ctx0" brushRef="#br0" timeOffset="20509.73">9166 12843 910 0,'7'0'429'0,"5"11"-154"15,0 6-108-15,-8 15-35 0,-4 0-8 16,-2-3-9 0,-3-2-16-16,2-17-46 15,0-1-13-15,5-9-17 16,2-6-7-16,13-6-9 16,-1-4-11-16,8-10-19 15,-2 4-2-15,-4 5 1 0,4 7 8 0,-8 10 11 16,1 10 3-16,-5 14 2 15,-5 2 2-15,0 5 4 16,-4-5-1-16,2-2-1 0,1-3 13 16,-3-10-218-1</inkml:trace>
  <inkml:trace contextRef="#ctx0" brushRef="#br0" timeOffset="20695.21">9327 12582 1313 0,'0'0'541'0,"-3"6"-325"15,3 7-84-15,0 13-89 16,0 2-7-16,6 7-45 16,7 2-313-16</inkml:trace>
  <inkml:trace contextRef="#ctx0" brushRef="#br0" timeOffset="21586.36">10406 12798 576 0,'-8'-6'292'15,"-7"-6"-87"-15,-15 0-70 0,1 7-8 16,-4 3-38-16,3 3-25 16,9 6-39-16,11 6-14 15,10 4-11-15,9 4-2 16,14 1 3-16,2-5 2 0,11-4 1 16,1-2 0-1,-4-7 0 1,-8-3-4-16,-16-1-8 0,-11-2-14 15,-20 3-12-15,-4 3 3 16,-13 6 6-16,0 1 10 16,9 6 15-16,1 2 0 15,15 0 4-15,6-1 3 16,13-1 7-16,5 0 5 0,17-1 10 16,4-4 6-1,5-9 0-15,7-1-2 16,-5-8-8-16,0-1-5 0,-2-6-14 15,-7-3-4-15,-4-5-4 16,-4 2-5-16,-8 7 1 0,-4 8 1 0,-5 13 5 16,-4 6 2-16,-2 2 6 15,-1-1 1-15,-1-3 0 16,0-4 0-16,0-5 7 16,-1-6 5-16,-2-10 1 15,4-4-2-15,5-10-11 31,3-4-8-31,8-4-13 0,3-3-7 0,7 8-1 16,1 5 6-16,-2 16 33 31,-2 7 9-31,-6 12 19 0,-4 10 5 0,-4 13-6 32,-3 6 2-32,1 0-7 15,-4-1-6-15,2-8-15 0,6-2-6 16,-1-10-74-16,8-3-143 15</inkml:trace>
  <inkml:trace contextRef="#ctx0" brushRef="#br0" timeOffset="21740.64">10938 12818 1165 0,'0'3'457'0,"3"9"-316"16,-2 4-62-16,4 9-59 15,-1 3-6-15,7 3-8 16,-1 2-24-16</inkml:trace>
  <inkml:trace contextRef="#ctx0" brushRef="#br0" timeOffset="22072.32">11079 12793 903 0,'4'-2'359'16,"9"-5"-220"-16,7 4-35 15,10 2-21-15,9-1-7 16,2 2-28-16,-1 0-16 16,-1 0-18-16,-9 0-6 15,-7 2-6-15,-10-2-5 16,-14 0-6-16,-8 2-3 15,-14 6-1-15,1 6 3 16,1 4 7-16,-1 2 3 16,11 4 7-16,-2 3 3 15,12 0 3-15,4 4 1 0,8-4 5 16,8-2-1-16,4-5-3 16,1-4-1-16,2-5-9 15,-3-1-32-15,6-5-267 16</inkml:trace>
  <inkml:trace contextRef="#ctx0" brushRef="#br0" timeOffset="22346.47">11901 12889 836 0,'-5'1'428'16,"-7"8"-96"0,-6 6-144-16,-10 7-74 0,-1 1-22 15,0-4-32-15,3-3-16 0,0-9-24 16,2-2-5-1,4-9-6-15,0-4-6 0,6-10-9 16,1-4-4-16,13 8-7 31,0 7-2-31,0 0-1 16,8-18 1-16,10 12 5 0,5 11 7 0,-4 21 10 16,0 5 8-16,3 11 9 15,-1-2 2-15,-5-5 1 16,3 1-4-16,-11-11-3 15,0-4-77-15</inkml:trace>
  <inkml:trace contextRef="#ctx0" brushRef="#br0" timeOffset="22490.74">11732 12645 1057 0,'-1'-3'524'0,"-6"-4"-129"15,9 10-308-15,5 6-44 16,6 8 27-16</inkml:trace>
  <inkml:trace contextRef="#ctx0" brushRef="#br0" timeOffset="22836.52">12079 12846 1033 0,'14'-1'456'0,"22"13"-239"0,5 15-35 0,13 21-80 16,5 6-23-16,4 6-25 16,0-8-9-16,-16-4-14 15,-7 2-7-15,-22-17-76 16,-7-3-69-16</inkml:trace>
  <inkml:trace contextRef="#ctx0" brushRef="#br0" timeOffset="23024.7">12487 12851 1140 0,'-15'10'463'0,"-30"16"-283"16,-6 11-40-16,-6 9-54 15,-7 1-7 1,7-1-25-16,-2-7-13 0,7-4-20 16,8-3-11-16,12-8-114 0,13-5-102 15</inkml:trace>
  <inkml:trace contextRef="#ctx0" brushRef="#br0" timeOffset="23321.86">12580 12828 880 0,'0'-5'397'0,"-1"-3"-178"16,-1 6-91-16,2 8-67 15,-2 9-22-15,7 15-13 16,2 3 6-16,7 9 17 15,6 0 7-15,4-8 3 16,5-5-1-16,7-14 2 16,-2-12-1-16,0-9-1 15,-3-4-3-15,-16-12-15 16,-10-6-9-16,-9-4-18 16,-9-1-12-16,-6 4-74 15,2 8-83 1</inkml:trace>
  <inkml:trace contextRef="#ctx0" brushRef="#br0" timeOffset="23560.16">12884 12767 1102 0,'3'-1'499'15,"7"2"-244"-15,3 10-82 0,9 17-100 16,3 5-17-16,4 11-13 15,-1-4-6-15,-6-8-10 16,-3-5-4-16,-2-14 8 16,-4-4 17-16,5-9 19 15,-3-8 5-15,0-9-12 16,-3-5-18-16,-6-8-24 16,0 1-9-16,-3 4-71 15,5 4-86-15</inkml:trace>
  <inkml:trace contextRef="#ctx0" brushRef="#br0" timeOffset="23891.16">13594 12777 708 0,'0'-8'355'15,"0"-11"-100"-15,-7-1-32 16,-7 5-64-16,-4 2-33 16,-12 8-60-16,2 5-20 15,-3 9-27-15,2 9-6 16,9 14-7-16,7 9-1 16,13 12 1-16,4 0 1 0,15-9 6 15,7-6 4-15,3-21 17 16,1-7 18-16,-8-12 23 15,-7-4 0-15,-14-11-10 16,-7-9-21-16,-15-2-31 16,-5-6-10-16,-4 4-102 15,5 7-93-15</inkml:trace>
  <inkml:trace contextRef="#ctx0" brushRef="#br0" timeOffset="24235.86">13671 12849 1030 0,'10'10'475'15,"4"5"-220"1,0 4-100-16,-6-1-37 16,-2-3-39-16,-6-2-14 15,0-6-23-15,-1-3-9 16,-2-3-10-16,2-3-2 0,1 1-7 15,0 0-3 1,7-19-9-16,24-35-2 16,-8 24-2-16,5 2-1 15,3 6 0-15,-2 5 0 16,-5 16 2-16,-1 4 3 16,-4 18 8-16,-5 7 5 15,-7 8 11-15,-4 7 4 0,-1-4-3 16,-1-1-3-16,1-11-10 15,0-4-5-15,1-5-110 0,1-6 204 16</inkml:trace>
  <inkml:trace contextRef="#ctx0" brushRef="#br0" timeOffset="24393.54">14238 13046 1279 0,'1'3'538'0,"2"1"-322"16,-3-3-76-16,0-1-37 15</inkml:trace>
  <inkml:trace contextRef="#ctx0" brushRef="#br0" timeOffset="-76941.01">15191 12605 625 0,'-3'-12'331'0,"-9"-18"-93"16,-6 6-46-16,-12 6-71 16,-11 6-31-16,-16 16-31 15,-10 11-9-15,-1 21-32 16,7 11-17-16,27 22-20 16,14 9-2-16,30 9 15 15,17 0 7-15,31-24 9 16,13-13 2-16,11-30 9 15,2-14 5-15,-8-15 31 16,-11-12 18-16,-19-23 21 16,-14-10 3-16,-30-18-24 15,-10-2-23-15,-26 2-39 0,-9 10-18 16,-6 18-73-16,-3 9-54 16,1 14-202-16</inkml:trace>
  <inkml:trace contextRef="#ctx0" brushRef="#br0" timeOffset="-76809.72">14748 12714 476 0,'34'8'339'0,"30"3"7"0,28 2-117 15,3-1-51 1,6 0-78-16,-8 1-31 0,-18 1-107 16,0 1-123-1</inkml:trace>
  <inkml:trace contextRef="#ctx0" brushRef="#br0" timeOffset="-76070.47">15792 12709 880 0,'-27'-2'376'0,"-18"-2"-208"16,4 9-86-16,7 4-29 0,14 7-42 16,5 2-11-1,13 2-21-15,5 4 1 0,12-3 10 16,6-2 4-16,8-3 9 16,1-6 3-16,-4-5 5 15,-4-3 3-15,-15-4 5 0,-8-3 1 16,-20 1-6-1,-4 4-5-15,-10 4-7 16,2 7-1-16,14 10-3 16,2 5-1-16,11-1-3 15,6 5-1-15,5-4 4 16,7-4 3-16,11-4 6 16,3-9 5-16,8-6 4 15,4-3 0-15,1-8 2 16,-3-4 0-16,-6-10 4 15,-5-8 1-15,-9-7 3 16,-2-1 0-16,-8 5 6 16,-5 0 12-16,-4 15 8 0,-2 5-3 15,-3 10-16-15,-2 5-18 16,2 16-18-16,0 5-3 16,7 10 1-16,3 4 2 15,10 0 2-15,6-4 2 16,8-7 4-16,0-5 2 15,3-14 4-15,0-5 3 0,-8-11 6 16,-3-6 0-16,-6-8 2 16,-1 0-3-16,-4-8-2 15,-1 1-2-15,-4 8-6 16,-2 4-8-16,-1 18-13 16,-1 3-4-16,-1 14-3 15,1 2 4-15,4 5 10 16,4 2 2-16,8-3 5 15,1-2 1-15,8-11 8 16,4-6 7-16,3-12 17 0,2-2 13 16,-6-13 10-16,-1-2-1 15,-10-4-15-15,-5-2-14 16,-10 8-69-16,-2 3-73 16,-9 14-234-1</inkml:trace>
  <inkml:trace contextRef="#ctx0" brushRef="#br0" timeOffset="-75756.19">16429 13018 536 0,'12'1'326'16,"13"9"-1"-16,1-6-41 16,-3 2-55-16,-2-1-42 15,0-5-74-15,-3-2-29 0,-4-8-38 16,2 0-6-16,-7-10-13 15,-4-2-4 1,-6-7-6-16,-8-3-1 16,-11-1-7-16,-4-1-5 0,-7 10-7 15,-2 7-4-15,0 13-8 16,1 9-5-16,5 17-6 0,3 10-3 16,10 18 8-1,11 5 6-15,13 6 14 0,12-1 4 16,8-1 2-1,-5 0 1-15,-2-6-2 0,-4-4 2 16,-5-12-130-16,2-8-144 16</inkml:trace>
  <inkml:trace contextRef="#ctx0" brushRef="#br0" timeOffset="-75201.7">16837 12881 792 0,'-8'0'387'0,"-6"0"-159"16,0 9-120-16,5 6-41 0,8 11-47 15,2 0-4-15,12 2 4 16,5-3 2-16,6-12 1 16,5-1 1-16,3-3 2 15,-5-11 3-15,-5-3 5 16,-4-7 3-16,-11-10-1 16,-2 3-1-16,-6-4-2 15,-6 4-2-15,-1 11-11 16,1 6-5-16,3 13-10 15,3 5-2-15,8 5 6 16,6 0 5-16,7-2 8 16,3-2 7-16,2-4 14 15,-2-2 4-15,-8-5 6 16,1-2-3-16,-10-7-6 16,5-2-5-16,-9-14-55 15,2-6-59-15,-3-10-165 0,-10-14-95 16,-2-5-83-1,-2-2 51-15,0 7 222 0,3 6 146 16,3 18 213-16,0 4 47 16,2 11 1-16,2 3-31 15,-1 4-79-15,4 4-43 0,1 8-72 16,2 5-25 0,1 12-116-16</inkml:trace>
  <inkml:trace contextRef="#ctx0" brushRef="#br0" timeOffset="-74783.02">18020 12736 792 0,'7'0'429'16,"10"8"-28"-16,7 11-214 0,18 23-94 16,5 10-13-16,4 8-43 15,-3 1-11-15,-13-10-19 16,-7-11-83-16,-6-14-243 15</inkml:trace>
  <inkml:trace contextRef="#ctx0" brushRef="#br0" timeOffset="-74617.2">18476 12771 833 0,'-6'-10'427'16,"-4"-6"-113"-1,-11 10-76-15,-14 15-88 0,-8 12-29 16,-19 18-54-16,-8 11-15 15,0 13-29 1,8-2-10-16,15-6-63 16,13-7-98-16,16-11-334 15</inkml:trace>
  <inkml:trace contextRef="#ctx0" brushRef="#br0" timeOffset="-74278.2">18506 13075 757 0,'-6'1'392'31,"-6"7"-75"-31,-4 3-132 16,2 12-77-16,-5 5-23 0,2 0-41 16,4-1-15-16,4-9-15 15,6-4-1-15,8-13 2 16,5-5 2-16,7-15 1 15,3-5 1-15,-3-10-2 16,-4-3 3-16,-1 0 0 16,-1-1 0-16,0 7 5 15,1 7 5-15,-7 16-1 16,1 9-1-16,1 21-9 16,3 4-11-16,3 11 0 15,2 3-2-15,4 0 0 16,-1 0-5-16,2-6-123 15,-2-3-99-15</inkml:trace>
  <inkml:trace contextRef="#ctx0" brushRef="#br0" timeOffset="-74140.94">18482 13129 1013 0,'2'-1'432'0,"4"-3"-227"15,18 5-136-15,3 3-35 16,15-3-24-16,3 2 30 0</inkml:trace>
  <inkml:trace contextRef="#ctx0" brushRef="#br0" timeOffset="-73912.49">18847 12822 990 0,'15'3'397'16,"8"1"-248"-16,14 4-79 0,4 3-3 16,5 0-27-16,1 1-12 15,0-3-120-15,-2-3-226 16</inkml:trace>
  <inkml:trace contextRef="#ctx0" brushRef="#br0" timeOffset="-73748.19">18800 13030 774 0,'9'4'365'0,"9"1"-165"0,19 0-89 16,5-1-19-16,10-3-55 15,0 0-16-15,3-1-62 16,1 0-195-16</inkml:trace>
  <inkml:trace contextRef="#ctx0" brushRef="#br0" timeOffset="-73435.88">19598 12754 996 0,'-9'-12'451'0,"-14"-15"-206"16,0 6-54-16,-4 11-88 15,2 6-33-15,1 12-54 0,-1 9-18 16,2 15-14-16,5 12-3 16,4 18 3-16,6 4 3 15,14-2 8 1,8-5 1-16,17-19 2 0,6-7 2 15,10-16 3 1,9-9 4-16,-2-15 15 0,-3-9 9 16,-10-15 30-1,-14-8 21-15,-19-7 6 0,-9-6-9 16,-24 6-38-16,-8 1-26 16,-3 13-64-16,0 11-67 0,10 8-273 15</inkml:trace>
  <inkml:trace contextRef="#ctx0" brushRef="#br0" timeOffset="-73284.49">19667 12781 965 0,'4'0'480'0,"-4"0"-198"0,-5 4-57 16,4-4-104-16,-19 10-36 15,-48 61-20-15,31-23-16 0,5 3-27 16,8-5-57-16</inkml:trace>
  <inkml:trace contextRef="#ctx0" brushRef="#br0" timeOffset="-72384.76">20482 12846 814 0,'6'-2'323'0,"11"-1"-187"0,10-1-47 16,21 3-16-16,6-1-8 15,9-2-29-15,-7 1-12 16,-18-2-8-16,-11 2 0 16,-27 3-6-16,-14 4-5 15,-23 10-5-15,-8 6-3 16,-5 16-4-16,7 4 2 15,17 3-2-15,10 0 1 16,23-7 6-16,10-6 5 0,17-10 7 16,6-8 3-16,9-11 2 15,-2-5 0-15,-5-10 3 16,-7-4 1-16,-11-7 0 16,-3 0-2-16,-9 5-1 15,-3 4 10-15,-5 14 9 16,0 2 4-16,-3 12-3 15,-1 4-13-15,-2 6-11 16,-2-2-2-16,3-4-1 16,1-1 2-16,-2-12 1 15,2 1 4-15,3-11 1 16,2-5-1-16,5-3-5 16,5-3-8-16,5 5-6 15,3-2-3-15,8 9 7 0,0 2 9 16,-7 11 19-16,-2 11 7 15,-11 5 2-15,-6 3-6 16,-6 1-14-16,-2-4-45 16</inkml:trace>
  <inkml:trace contextRef="#ctx0" brushRef="#br0" timeOffset="-71938.72">21899 12903 994 0,'-9'11'396'16,"-6"8"-252"-16,0 12-78 15,2 0-6-15,12 4 0 16,3-6-3-16,14-9-6 16,5-1-5-16,3-17-13 15,8-2-3-15,-2-15-3 0,-2-8-1 16,-3-13 3 0,-10-16 2-16,-15-16-1 15,-9-12-2-15,-19-13-7 16,-6 2-4-16,-10 10-11 0,-3 12-7 15,-1 27-8-15,-2 14-6 16,3 28-6 0,10 11-1-16,16 19-4 15,13 8 0-15,20 7 9 16,13-1 3-16,22 1 0 0,8-1-7 16,13-2-188-16,4-1-155 15</inkml:trace>
  <inkml:trace contextRef="#ctx0" brushRef="#br0" timeOffset="-71596.58">22500 12781 721 0,'-11'-11'390'16,"-11"-8"-80"0,-3 0-152-16,-1 4-30 0,-1 8-63 15,4 4-28-15,3 11-39 16,-3 5-11-16,7 6-9 15,9 9 1-15,14 3 5 16,10 2 5-16,8-3 8 16,-1-3 3-16,-6-11 6 15,-4-8 1-15,-6-4 5 16,-7-5-1-16,-3-8-3 0,-1 4-3 16,-9-2-5-1,-1 1-1-15,-2 6-5 0,-4 0 0 0,2 7-4 16,2 7-1-16,3 4 1 15,7 5 4-15,8 1 10 16,6-2 6 0,12-3 5-16,-1-4-1 0,6 0-5 15,-4-9-1-15,-3-6-206 16</inkml:trace>
  <inkml:trace contextRef="#ctx0" brushRef="#br0" timeOffset="-71470.76">22398 12610 949 0,'0'-11'455'0,"-2"-11"-151"15,2 11-214-15,6 7-48 0,-3 5-56 16,2 6-73-16</inkml:trace>
  <inkml:trace contextRef="#ctx0" brushRef="#br0" timeOffset="-71203.16">22817 12804 657 0,'1'-7'409'0,"-2"-13"16"16,-3 2-182-16,-11 3-108 16,-5 3-41-16,-13 10-65 15,-4 4-21-15,2 14-25 16,4 9-7-16,13 16 2 15,7 6 0-15,18 5 10 0,6-6 3 16,11-17 8-16,-1-5 5 16,-6-17 22-16,-7-6 12 15,-9-5 4-15,-4-8-2 16,-14-8-18-16,-8-5-32 16,-2-3-171-16</inkml:trace>
  <inkml:trace contextRef="#ctx0" brushRef="#br0" timeOffset="-70906.88">22832 12835 916 0,'10'6'500'15,"11"4"-135"-15,-13 5-142 16,3 6-55-16,-4 2-89 16,-1 0-31-16,-4-4-31 15,0 0-7-15,1-10-21 16,1-4-33-16,5-6-40 15,3-11-13-15,9-11 8 16,6-2 32-16,10-3 39 16,-2 4 12-16,5 11 19 15,-6 6 30-15,-5 11 52 16,-4 6 18-16,-10 15 25 16,-5 9-17-16,-9 12-18 15,-1 0-10-15,-6-3-29 16,-1-4-11-16,1-16-30 15,0-1-31-15</inkml:trace>
  <inkml:trace contextRef="#ctx0" brushRef="#br0" timeOffset="-69525.36">2152 13765 780 0,'-18'1'346'0,"-14"4"-160"16,-4 3-32-16,4 8-45 15,14 4-27-15,6 5-51 16,14 5-10-16,19 1-16 15,0-4-1-15,19-2 3 16,1-8 0-16,-9-11 3 16,0-2 1-16,-20-10 10 15,-12-7 1-15,-18 4 2 16,-12-3-4-16,-8 10-9 0,-2 4 2 16,8 10 19-1,5 6 0-15,13 7 0 16,12 2-6-16,14 4-19 15,12-2-1-15,9-1-1 16,9-3 0-16,3-5-4 0,0-6 14 16,4-11-116-16,-4-7-68 15,-3-17-194-15,-7-2-65 16,-9-13 118-16,-5-1 103 16,-12-8 303-16,-1-2 111 15,-7-4 102-15,-1 3 4 16,0 11-51-16,-2 5-45 0,2 20-84 15,7 12-38-15,1 23-49 16,2 14-13-16,0 11-18 16,-4 4-7-16,-1 0-4 15,-2-5-1-15,1-7-2 16,-1-7 2-16,2-12-32 16,-1-10-49-16,7-12-124 0,1-8-51 15,5-11-42-15,-1-4 32 16,0-5 117-16,0-3 54 15,-1 3 95-15,-2 3 48 16,-5 8 87-16,-7 7 21 16,-5 7-2-16,-4 7-6 15,-8 6-44-15,1 5-12 16,-1 3-12 0,2 2-22-16,6 1-36 0,2 0-9 0,11 0-9 31,3-2-2-31,8-2-3 0,5 0 1 0,8-3-7 15,3-4-39-15,5-3-349 16</inkml:trace>
  <inkml:trace contextRef="#ctx0" brushRef="#br0" timeOffset="-69321.08">2789 13853 576 0,'-1'-4'339'0,"4"4"-9"16,7 12-134-16,6 18-84 0,6 10-10 16,-5 6-25-1,-2 2-17-15,-6-6-19 16,-3-7-10-16,-3-4 42 16,-1-8-159-16</inkml:trace>
  <inkml:trace contextRef="#ctx0" brushRef="#br0" timeOffset="-69004.05">3015 13915 743 0,'-13'1'397'16,"-14"6"-94"-16,-2 6-95 16,6 5-96-16,2 7-37 15,15 1-43-15,7-1-13 0,14 3-14 16,6-6-2-1,8-2 0-15,1-4 0 0,0-7-2 0,-3-4 1 16,-2-10 1-16,1-5 1 16,0-9 0-16,-1-2 0 15,-4-1 0-15,-6 2 4 16,-6 1 8-16,-2 7 15 16,-6 8 22-1,-1 8 7-15,-1 9 10 0,0 7-13 16,2 5-22-16,0 3-9 15,1 3-17 1,2-2-3-16,-3-2-3 0,0-6-51 0,2-7-193 16</inkml:trace>
  <inkml:trace contextRef="#ctx0" brushRef="#br0" timeOffset="-68859.44">3220 13665 1069 0,'-4'-5'453'16,"-3"-2"-246"-16,2 15-157 0,3 7-97 15</inkml:trace>
  <inkml:trace contextRef="#ctx0" brushRef="#br0" timeOffset="-68508.97">3378 13922 620 0,'12'-11'400'0,"11"-10"37"16,-4 8-186-16,2 20-91 0,-2 11-42 15,-1 17-56-15,1 8-12 16,-6 0-13 0,0-4-2-16,-3-12-6 0,4-8-6 15,1-11-4-15,5-8-2 16,3-13-7-1,-5-4-7-15,3-12-53 16,-4-1-60-16,-10-8-263 0</inkml:trace>
  <inkml:trace contextRef="#ctx0" brushRef="#br0" timeOffset="-68243.01">3761 13881 735 0,'16'16'397'0,"9"11"-106"0,-3 11-96 15,-3 0-28-15,-10-3-53 16,-4-7-19 0,-3-10-45-16,1-4-17 15,2-7-20-15,3-3-8 0,4-12-11 16,1-9-4-16,4-9-3 16,2-6 2-16,3 4 3 15,-1 3 2-15,0 8 6 16,-2 8 2-16,-6 17 10 15,-2 13 4-15,-5 16 5 0,-6 0-1 16,-1 4-6-16,1-2-3 16,13-4-185-1</inkml:trace>
  <inkml:trace contextRef="#ctx0" brushRef="#br0" timeOffset="-67999.24">4366 13917 936 0,'-18'-17'440'0,"-14"-14"-192"0,-3 15-109 16,0 11-45-16,5 17-47 16,4 12-15-16,12 13-20 15,6 3-4 1,15 4-3-16,6-5-1 15,10-9-1-15,4-6-2 16,2-10-36-16,0-9-58 0,-6-9-314 16</inkml:trace>
  <inkml:trace contextRef="#ctx0" brushRef="#br0" timeOffset="-67737.55">4389 13958 609 0,'10'-11'354'15,"3"-7"-55"-15,4 10-79 16,-4 4-28-16,-2 16-49 15,-3 5-28-15,-4 6-26 16,-1 4-10-16,0-2-12 16,-1-4-10-16,0-3-25 15,-2-6-10-15,1-9-13 0,0-1-4 16,9-12-6-16,1-4-7 16,6-3-5-16,3-4 2 15,-1 5 3-15,2 2 4 16,-1 8 4-1,-4 7 2-15,-6 9 4 16,-3 9 7-16,-7 6 5 0,1 3 0 16,-1-2-1-16,5-3 61 15</inkml:trace>
  <inkml:trace contextRef="#ctx0" brushRef="#br0" timeOffset="-67381.41">4892 13928 1086 0,'11'8'455'0,"16"14"-262"0,5 8-40 0,1 11-40 15,-6-2-18-15,-11-4-7 16,-13-6-9-16,-21-12-18 15,0-2-8-15,-11-15-24 16,0-2-80 0</inkml:trace>
  <inkml:trace contextRef="#ctx0" brushRef="#br0" timeOffset="-66509.58">5700 13930 631 0,'10'-2'361'16,"9"-3"-47"-16,13 5-151 0,10 4-33 16,4-2-46-16,0 0-17 15,-2-1-27-15,-9-1-5 16,-9-1-11-16,-5-2-6 15,-19-1-1-15,-8-4-5 16,-12 4-4-16,-7 3-1 16,-1 7-11-16,-2 9-2 15,2 14-3-15,2 5 3 16,7 7 5-16,12 4 1 16,15-1 2-16,11-4 2 15,15-9 0-15,0-9 1 16,5-15 2-16,-1-7 2 0,-2-12 2 15,0-8 1-15,-5-9-1 16,-6-1 0-16,-7-6-1 16,-5 3 0-16,-8-3-1 15,-4 6-2-15,-5 12-6 16,-3 5-3-16,-3 14-2 16,0 9-1-16,6 6 3 15,1 6 2-15,6 5 1 16,6 2 1-16,4 0 2 15,2-4 2-15,3-6 5 16,-1-4 4-16,1-8 13 16,-5-7 9-16,1-7 10 15,-1-3 1-15,-6-10 0 16,2-1-7-16,-2 0-5 16,-2-1-3-16,-2 5-12 15,2-1-1-15,-2 8-9 0,1 7-2 0,6 12-1 16,0 7-1-1,-2 5 2-15,3 6-2 0,-4-2 2 16,4 0 3 0,2-1 2-16,1-5 1 0,4-4 7 15,0-6-1-15,2-9 3 16,0-6 4 0,0-9-5-16,-2-1-2 0,2-8-5 15,-2 1-2-15,-3 0-5 16,-1-2-3-16,-11 8-5 15,-2 2-3-15,-6 11-141 16,-5 5 31-16</inkml:trace>
  <inkml:trace contextRef="#ctx0" brushRef="#br0" timeOffset="-66001.95">7742 14146 493 0,'0'-7'297'0,"-11"-13"-14"16,-10-4-25-16,-17 1-41 16,-9 3-18-16,-2 12-43 0,4 6-36 15,11 13-63-15,11 3-19 0,21 13-24 16,12 6-8-16,20 1 2 15,11 1 2-15,11-8 3 16,-2-10 2-16,-4-10 3 16,-3-10 3-16,-16-16 5 15,-8-7 2-15,-12-12 0 16,-8-6-2-16,-8-14-8 16,-7-11-1-16,-3-17-5 15,1-4-3-15,6 7-9 16,10 11-5-1,10 24-23-15,4 15-27 16,8 18-129-16,2 13-88 16</inkml:trace>
  <inkml:trace contextRef="#ctx0" brushRef="#br0" timeOffset="-65724.81">7889 13996 673 0,'0'2'373'0,"-3"-2"-70"0,3 12-130 15,-5 0-31-15,3 9-22 16,4 9-7-16,6-5-21 16,6 4-3-16,10-3-11 15,3-6-4-15,5-3-9 16,-2-7-6-16,-1-8-12 15,-5-5-5-15,-3-12-9 16,-4-4-5-16,-6-5-14 16,-2 0-11-16,-9 2-110 15,0 1-79-15,-4 6-315 16</inkml:trace>
  <inkml:trace contextRef="#ctx0" brushRef="#br0" timeOffset="-65446.65">8259 14044 824 0,'5'1'356'16,"2"6"-176"-16,-1 1-49 15,4 6-17-15,1 0-3 16,2 1-3-16,8 2-12 16,6-2-17-16,-2-3-4 0,8-8-2 15,-1-2 5-15,-4-8 5 16,1-8-2-1,-6-3-15-15,-3-3-12 0,-12-9-20 16,-5 2-6-16,-14-4-8 16,-12-1-4-1,-18 10-4-15,-2 9-1 0,-7 13-4 16,10 10-4-16,9 13 21 16,9 4-131-16</inkml:trace>
  <inkml:trace contextRef="#ctx0" brushRef="#br0" timeOffset="-64958.61">9354 14003 448 0,'-4'-8'323'16,"-1"-3"24"-16,-7 1-129 15,-10 8-84-15,0 3-19 16,-13 8-8-16,1 5-12 16,8 11-42-16,7 5-22 0,23 6-25 15,11 0-3-15,25-3 4 16,7-4 5-16,6-12 13 15,2-8 8-15,-9-13 22 16,-11-9 2-16,-19-9 0 16,-15-5-8-16,-20-5-29 15,-11 0-9 1,-7 0-150-16,2 2-128 0</inkml:trace>
  <inkml:trace contextRef="#ctx0" brushRef="#br0" timeOffset="-64793.86">9518 13975 964 0,'33'15'466'0,"23"9"-179"15,5 13-126-15,0 7-36 0,-13 2-44 0,-13-2-15 16,-8 1-28-16,-5-4-11 16,-5-4-104-16,0-3-49 15,0-17-289-15</inkml:trace>
  <inkml:trace contextRef="#ctx0" brushRef="#br0" timeOffset="-64629.19">9930 13992 778 0,'-17'0'476'16,"-16"-4"-9"-16,-6 18-263 15,-1 11-35-15,-13 14-71 16,-6 7-29-16,-6 12-33 15,1 5-10-15,17 5-10 16,12-4-103-16</inkml:trace>
  <inkml:trace contextRef="#ctx0" brushRef="#br0" timeOffset="-64339.44">9970 14043 1031 0,'10'7'402'16,"5"9"-275"-16,-4 1-40 0,-11 5-16 15,-3 1-12-15,-1-1-6 16,-3-7-7-16,7-7-12 16,1-6-3-16,9-11-10 15,5 0-3-15,5-12-9 16,9 4-5-16,6-1-4 15,1 0-1-15,2 9 26 16,-8 8 12-16,-10 14 15 16,-4 6 8-16,-12 14-4 15,-1 0-7-15,0 2-13 16,-5 3-36-16</inkml:trace>
  <inkml:trace contextRef="#ctx0" brushRef="#br0" timeOffset="-63989.34">10579 13966 793 0,'4'-2'408'15,"0"2"-144"-15,-2 18-93 16,-2 27-79-16,0 10-38 15,-2 24 4-15,0 5 5 0,-4 9-3 16,1-3-5-16,2-15-24 16,3-14-95-16</inkml:trace>
  <inkml:trace contextRef="#ctx0" brushRef="#br0" timeOffset="-63814.33">10520 14143 886 0,'9'0'402'16,"10"-3"-111"-1,17 8-255-15,7 0-14 0,8 2-7 16,0 0-10-16,1-6-107 16,2-1-150-16</inkml:trace>
  <inkml:trace contextRef="#ctx0" brushRef="#br0" timeOffset="-63560.7">11189 14048 722 0,'0'2'355'0,"-2"6"-100"0,-4 1-52 16,-5 10-55-16,-4-2-5 15,-10 0-28 1,-7 2-20-16,-4-5-38 16,-2-5-16-16,3-7-21 15,2-3-6-15,4-9-8 16,2-3-9-16,6-1-19 15,9 0-8-15,7-3-13 16,10 5 1-16,15 4 5 16,2 3 7-16,16 13 20 15,0 6 9-15,3 15 12 16,0 5 5-16,-10 4-4 16,-2-1-3-16,-14-6-76 15,-3-2-144-15</inkml:trace>
  <inkml:trace contextRef="#ctx0" brushRef="#br0" timeOffset="-63435.22">11087 13854 1142 0,'-2'-5'468'16,"1"1"-307"-16,1 6-86 15,0-2-346-15</inkml:trace>
  <inkml:trace contextRef="#ctx0" brushRef="#br0" timeOffset="-62521.96">11348 13988 784 0,'14'3'334'0,"20"5"-175"0,8-1-65 15,10 0-42-15,2-2-15 16,-1-5-17-1,-3 0-3-15,-16-8-1 0,-10-2-1 16,-18-6-9-16,-6 4-13 16,-16 5-12-16,-2 6-3 15,-5 16 1-15,-5 5 10 16,7 10 4-16,2 3 3 16,8 1 3-16,11 5 5 15,16-2 15-15,5-2 8 16,10-13 14-16,1-6 4 15,1-12 0-15,-2-6-3 16,-2-12-8-16,-4-8-3 16,-1-6-7-16,-3-4-2 0,-4-3-1 15,-4 5-2-15,-8 2 5 16,-3 4 5-16,-6 12-4 16,-1 5 1-16,-5 15-7 15,4 6-5-15,4 8-1 16,5 4-3-16,9 0-1 15,7-2-1-15,6 2 3 16,2-7 2-16,-1-7 6 16,0-5 3-16,-6-13 2 0,1-2 1 15,0-7-4 1,-2-5-3-16,1 1-3 16,-4-1-2-16,-3 2-9 15,-3 6-3-15,-3 9-4 0,-2 5-2 16,5 13 5-1,-4 2 1-15,3 6 5 0,6 3-1 0,-6-9 2 16,5-1 1-16,0-9 8 16,-6-7 7-16,4-7 9 15,-1-2 0-15,2-8-4 16,-2-5-4-16,0 0-4 16,0-4 2-16,1 5-1 15,-1 3-2 1,0 9-7-16,-2 4-4 0,-1 10-4 15,1 10-1-15,4 3-1 16,2 7-1-16,3-1 1 0,2-6 1 16,2-2-2-16,-1-10 2 15,0-8 6-15,3-6 5 16,-1-9 21-16,-3-2 6 16,-4-5 2-1,-4-1-3-15,-5 1-22 16,-1 4-11-16,-6 10-94 0,0 2-94 0,0 11-474 15</inkml:trace>
  <inkml:trace contextRef="#ctx0" brushRef="#br0" timeOffset="-62359.54">12734 14175 850 0,'4'4'525'16,"3"2"-58"-16,6-1-167 15,-3-2-72-15,6-4-100 16,1 1-41 0,-4-4-75-16,1 2-131 15</inkml:trace>
  <inkml:trace contextRef="#ctx0" brushRef="#br0" timeOffset="-54586.58">13714 13695 729 0,'-30'0'359'0,"-24"1"-132"15,-10 29-90-15,0 14-33 16,16 27-53-16,17 9-24 16,32 3-13-16,19-6-1 15,32-18 2-15,10-12 4 16,16-19 11-16,4-12 5 16,-2-18 20-16,-4-12 18 0,-11-17 20 15,-15-10 7 1,-17-13-8-16,-17-6-13 15,-24-15-29-15,-12-4-10 0,-20 0-20 16,-4 10-10-16,-3 23-17 16,-1 10-37-16,4 23-116 15,1 8 6-15,-2 10-231 16,-1 10-163-16</inkml:trace>
  <inkml:trace contextRef="#ctx0" brushRef="#br0" timeOffset="-54483.05">13535 13884 415 0,'29'18'301'15,"20"17"-14"-15,29-6-94 16,8-6-64-16,17-2-76 16,2-3-20-16,-7-5-32 15,-5 1-202-15</inkml:trace>
  <inkml:trace contextRef="#ctx0" brushRef="#br0" timeOffset="-53984.18">14506 14017 549 0,'-12'-10'305'0,"-11"-14"-77"16,-3 10-65-16,-7 2-23 15,-2 8-46-15,-1 10-25 16,5 9-35-16,2 1-13 16,15 5-24-16,7-2-4 0,15-2 0 15,15 4 2-15,11-7 5 16,5-1 1-16,0-5 5 15,-5-6 2 1,-9-1 6-16,-8-1 6 0,-13-1 2 16,-8 1-1-16,-18-3-4 15,-5 3-6-15,-10 2-5 16,1 0-2-16,8 7-5 16,5 3-6-16,12 6-3 0,4 1-1 15,11 2 2-15,8-2 4 16,14-5 3-16,6-2 2 15,7-11 3-15,-1-4 0 16,1-8-4 0,0-3-9-16,-8-5-18 0,-1 0-1 15,-10 0 6 1,-7 3 11-16,-10 5 22 0,-3 4 4 0,-9 7 5 16,2 1 1-1,0 7-4-15,0-1-3 16,8 5-9-16,4-1-4 15,3 1 0-15,6 2-1 16,5 0 1-16,-2-1 2 16,-1-2 3-16,-2-2-1 15,-10-8-149-15</inkml:trace>
  <inkml:trace contextRef="#ctx0" brushRef="#br0" timeOffset="-53344.16">14645 14068 490 0,'-4'6'263'0,"-6"10"-53"16,1 2-68-16,6 5-67 15,4 4-10-15,9 0-9 16,4-2-2-16,2-6 13 16,7-4 4-16,3-10-2 15,0-2-2-15,1-7-12 16,-7-4-6-16,-3-8-10 15,0-2-7-15,-6-7-11 16,-3-3-4-16,-2 0-5 16,-6 0-1-16,-1 11-6 15,-5 2-6-15,-3 14-14 16,0 8-2-16,1 8 0 16,3 5 4-16,5 2 12 15,7 3 1-15,9-1 4 16,4-3 1-16,10-4 10 15,1-6 16-15,2-8 39 16,1-6 22-16,-10-9 25 16,-3-3-9-16,-13-6-32 15,-5 1-21-15,-5 4-35 0,-6 1-55 16,-2 9-194-16</inkml:trace>
  <inkml:trace contextRef="#ctx0" brushRef="#br0" timeOffset="-53014.65">15117 14138 739 0,'1'2'381'0,"4"1"-68"16,6 3-116-16,10 3-39 16,1-4-28-16,11 2-41 15,3-4-13-15,1-1-24 16,4-5-7-16,-7-5-13 15,-7-3-7-15,-6-6-4 16,-7 0 0-16,-9-4-3 16,-7 2-2-16,-21-3-10 15,-4 1-5-15,-15 3-5 16,-2 3-4-16,5 9-5 16,1 7 0-16,7 12 0 15,7 4 1-15,10 11 6 16,9 8 0-16,6 14 3 0,5 8 2 15,9 17 1-15,-2 3 0 16,5-2 9-16,3-7-91 16</inkml:trace>
  <inkml:trace contextRef="#ctx0" brushRef="#br0" timeOffset="-52432.59">15624 14012 941 0,'0'2'392'0,"-5"1"-212"15,2 9-88-15,1 6-21 16,2 3-15-16,5 7-10 15,8 2-20-15,2-1-3 16,15-4-3-16,5-6-4 16,8-14-1-16,1-3 1 15,-9-14 9-15,-3-4 3 0,-15-7 4 16,-4-6 1-16,-13 1-4 16,-10 1 0-16,-6 9 1 15,-5 8 1-15,-1 8-7 16,6 9-4-16,8 9-13 15,8 2-6-15,15 4-1 16,7-1-1-16,12-3 1 16,3-1 2-16,1-2 3 15,-6-4 3-15,-6-5 10 16,-7-5 5-16,-9-3 6 16,-5-4 0-16,-5-6-11 15,0 4-47-15,-1-6-183 16</inkml:trace>
  <inkml:trace contextRef="#ctx0" brushRef="#br0" timeOffset="-52296.77">15994 13749 1240 0,'-5'-8'570'0,"-3"-6"-270"0,-3 4-64 16,2 10-127-16,2 7-46 15,4 11-51-15,2 8-71 16</inkml:trace>
  <inkml:trace contextRef="#ctx0" brushRef="#br0" timeOffset="-51847.78">17079 13728 1000 0,'1'-20'456'0,"6"-17"-189"16,-6 15-59-16,-1 23-87 16,2 16-31-16,-2 33-57 15,5 18-18-15,7 28-3 16,-4 3-1-16,6-4-2 15,0-7 0-15,1-21-1 16,10-6-1 0,-3-25-6-16,-3-11-22 15,-5-19-132-15,-5-11-112 16</inkml:trace>
  <inkml:trace contextRef="#ctx0" brushRef="#br0" timeOffset="-51681.94">16903 13977 619 0,'-2'-1'350'0,"5"0"-35"0,9 3-114 0,20 8-54 16,9 1-7-16,13 3-13 15,8 1-39-15,8 0-45 16,-1-2-14-16,-1 0-61 16,-7 0-120-1</inkml:trace>
  <inkml:trace contextRef="#ctx0" brushRef="#br0" timeOffset="-51451.26">17525 14044 896 0,'4'-1'414'16,"6"-1"-147"-16,10 3-118 16,22 4-70-16,12-1-8 15,13 0-32-15,-2 0-14 0,-13-4-21 16,-7 5-61-16,-17-2-293 16</inkml:trace>
  <inkml:trace contextRef="#ctx0" brushRef="#br0" timeOffset="-51277.87">17613 14161 680 0,'5'0'418'0,"16"0"40"15,9 2-242-15,19 5-99 0,2-1-23 16,4 1-50-16,0 1-17 15,-9-3-126-15</inkml:trace>
  <inkml:trace contextRef="#ctx0" brushRef="#br0" timeOffset="-50904.19">18522 13953 672 0,'-9'-13'384'15,"-9"-10"-44"-15,-9 2-97 0,-4 11-96 16,-4 8-43-16,-6 11-59 16,4 11-20-16,8 16-20 15,6 5-3-15,17 9-2 16,3-4 1-16,21 0 4 0,10-2 4 15,19-10 17-15,10-1 13 16,-2-17 22-16,0-9 8 16,-3-18 11-16,-2-7-3 15,-10-11-9-15,-4-3-4 16,-20-2-18-16,-11 1-8 16,-16 5-18-16,-9 0-11 15,-10 5-30-15,-6 3-49 16,6 4-134-16,3 4-111 0</inkml:trace>
  <inkml:trace contextRef="#ctx0" brushRef="#br0" timeOffset="-50711.47">18560 14015 606 0,'2'-2'363'0,"-1"-4"-24"16,-1 3-50-16,-1 3-71 15,-1 0-34-15,1 0-34 16,-10 15-15-16,-42 43-14 16,33-25-15-16,-8 3-43 15,4-1-19-15,5-5-46 16,0-4-106-16</inkml:trace>
  <inkml:trace contextRef="#ctx0" brushRef="#br0" timeOffset="-50125.71">19184 14165 615 0,'5'6'365'0,"-2"11"27"15,-3 13-218-15,-11 15-56 16,-8 5-12-16,-6-2-33 16,2-3-49-16</inkml:trace>
  <inkml:trace contextRef="#ctx0" brushRef="#br0" timeOffset="-45644.72">20030 14184 460 0,'4'-12'300'0,"1"-10"10"0,-6-3-38 0,-12-2-51 15,-7 3-27 1,-15-3-54-16,-4 3-29 0,-6 15-54 16,-3 2-25-16,6 19-32 15,9 9-11-15,21 11-15 16,12 5 1 0,28 1 9-16,11-4 8 0,14-5 10 15,-1-6 4-15,-5-9-8 16,-9-9-57-1,-11-11-75-15,-6-9-99 16</inkml:trace>
  <inkml:trace contextRef="#ctx0" brushRef="#br0" timeOffset="-45549.07">19936 13853 615 0,'-3'-2'274'0,"-3"0"-150"15,6 5-52-15,0-3-252 0</inkml:trace>
  <inkml:trace contextRef="#ctx0" brushRef="#br0" timeOffset="-44942.14">20158 14043 818 0,'1'-1'365'0,"13"7"-168"15,10-6-74-15,21 5-65 0,7 4-15 16,1-5-24-16,-3 5-7 0,-18-3-5 31,-6-5-2-31,-14-2-5 16,-7-7-2-16,-5 5-4 0,-8-5 1 16,-14 2 3-16,-6 3 4 15,-10 6 20-15,1 3 4 16,4 6 2-16,6 4-5 15,17 5-17-15,9 4-4 16,19 3-1-16,11-2 0 16,11-6 1-16,-2-2-12 15,2-6-65-15,0-3-49 16,-1-5-194-16,7-2-9 0,-2-9 61 16,-1-3 50-16,1-11 252 15,-2-3 64-15,-3-4 89 16,-2 4 38-16,-10 7 5 15,-5 6-18-15,-15 11-60 16,-7 5-25-16,-14 9-29 16,-7 2-14-16,-12 7-13 15,-5 0-12-15,-5 0-33 16,-1-6-7-16,7-6-9 16,4-5-4-16,7-11-29 15,5-5-25-15,4-11-28 16,5-2-2-16,9-4 24 15,7 5 19-15,14 4 22 16,5 5 3-16,8 13 13 16,2 4 8-16,3 15 11 0,0 4 1 15,-2 7-7 1,-3 3-5-16,-8-5-4 0,-6-2-22 16,-7-10-175-16,1-6-177 15</inkml:trace>
  <inkml:trace contextRef="#ctx0" brushRef="#br0" timeOffset="-44753.41">20940 14116 823 0,'2'1'383'0,"9"6"-170"15,0 8-52-15,-3 6-83 16,5 0-17-16,-2 4-13 16,2-5 3-16,3-3 24 15,1-5 9-15,5-11 14 16,1-6 1-16,2-15-17 15,0-2-10-15,-7-2-30 16,-4-1 1-16,-7 6-143 16</inkml:trace>
  <inkml:trace contextRef="#ctx0" brushRef="#br0" timeOffset="-43978.9">21771 13674 485 0,'17'-2'269'0,"26"0"-18"0,2-3-93 15,12 1-45-15,0 1-8 16,-5-3-31-16,-1 2-18 15,-22-2-26-15,-12 0-8 16,-18 2-11-16,-13 1-5 0,-15 6-8 16,-7 2-4-16,1 7 2 15,3 3 2-15,20 4-1 16,7 3 1-16,13 7 0 16,7-2 1-16,5-3 2 15,1-1 0-15,-4-8 1 0,-2-5 0 16,-12-6 3-16,-3-2 2 15,-7-2 4-15,-2 0 5 16,2 6 3-16,4 5 3 16,3 17-1-16,6 11-4 15,2 14-3 1,-1 4-1-16,-2 5-1 0,-2-1-1 0,-10-6 0 31,-5-2-1-31,-11-16 4 0,-5-12 4 16,2-19 8-16,-1-7 2 0,6-14 0 15,7-5-3-15,3-8-14 16,10 1-9-16,15 5-58 16,2 4-56-16,18 3-340 15</inkml:trace>
  <inkml:trace contextRef="#ctx0" brushRef="#br0" timeOffset="-43444.4">22517 13943 841 0,'-15'-9'393'0,"-10"-4"-164"0,-1 6-130 16,7 7-35-16,6 10-45 15,4 5-13-15,9 12-7 16,7 4-3-16,3-1 2 15,4-4 2-15,8-5 1 16,-1-8-1-16,-2-7-1 16,-2 1 1-16,-13-11 0 15,-6 0 1-15,-15-7 2 16,-10 1 0-16,-5 6 7 16,-5 0 8-16,7 7 7 15,7 4-1-15,5 5-10 16,10 3-8-16,9 3 1 15,6-1 4-15,14 3 11 16,-2-3 3-16,5-1-2 16,-1 0-3-16,2-6-6 15,5 0-2-15,1-8-65 16,0-3-20-16,-2-5-254 0,-6-6-83 16,-3-5 47-16,-3-4 57 15,-2-6 364-15,-2-2 145 16,-2-4 115-16,1 2-6 15,1 3-51-15,0 7-35 16,0 15-79-16,0 6-27 16,-7 18-57-16,-2 6-24 0,0 10-21 15,-2 2-4-15,-2-1-4 16,0 0-26-16,-4-5-169 16,0-7-99-16</inkml:trace>
  <inkml:trace contextRef="#ctx0" brushRef="#br0" timeOffset="-43057.2">22891 14063 714 0,'1'-3'384'0,"-1"1"-98"16,-3 8-71-16,2-6-77 0,-2 0-29 16,-23 9-31-16,-34 13-17 15,35-8-31-15,3-2-12 16,7 3-14-16,8-1-2 15,13 4-1-15,6 1-1 16,9-2 3-16,3 0 0 16,1-5 7-16,5-2-39 15,-1-5-97-15,1-5-25 16,1-9-34-16,-4-5 33 0,0-7 99 16,0-4 36-16,-7-3 82 15,-1 2 39-15,-8-2 53 16,-3 3 5-16,-7 8-25 15,-1 6-25-15,-1 11-47 16,0 11-14-16,1 14-29 16,1 1-8-16,4 11-6 15,-2 0-2 1,2-1 0-16,1 1 2 0,1-9 1 16,0-4-20-16,0-15-131 15,-1-8-136-15</inkml:trace>
  <inkml:trace contextRef="#ctx0" brushRef="#br0" timeOffset="-42712.22">23062 13844 250 0</inkml:trace>
  <inkml:trace contextRef="#ctx0" brushRef="#br0" timeOffset="-42226.38">23233 14041 1091 0,'5'-4'513'0,"1"-1"-220"16,8 2-100-16,1 12-98 15,0 2-35-15,7 6-29 0,0 7-6 16,0 1-10-16,-4 0-3 16,-1-3-4-16,-7-5 2 15,1-8 4-15,7-4 3 16,1-11 4-16,7-4 2 15,1-12 0-15,0-3-2 16,-7-3-3-16,-3 0-3 16,-13 5 6-16,-4 4-75 0,-8 7-223 15</inkml:trace>
  <inkml:trace contextRef="#ctx0" brushRef="#br0" timeOffset="-41887.89">23921 14101 734 0,'4'3'369'0,"6"6"-105"16,-1 3-83-1,-5 3-55-15,-5 0-14 0,-16-2-23 16,-3-1-11-16,-10-2-27 0,1-4-16 15,-6-6-20-15,2-1-5 16,-2-11-10-16,2-6-5 16,9-1-3-16,6-2 1 15,14 1 4-15,4 4 1 16,15 4 1-16,7 3 2 16,8 14 4-16,0 4 3 15,-4 12 1-15,-3 6-1 16,-1 7-2-1,-7 2-1-15,-3-3 19 16,-4 1-65-16</inkml:trace>
  <inkml:trace contextRef="#ctx0" brushRef="#br0" timeOffset="-41717.64">23897 13656 1171 0,'-2'-4'541'0,"-3"0"-208"16,3 17-209-16,2 8-53 0,0 17-32 15,3 7-9-15,4 8 67 16</inkml:trace>
  <inkml:trace contextRef="#ctx0" brushRef="#br0" timeOffset="-40618.22">1671 15122 676 0,'8'0'347'16,"7"-2"-73"-16,9 15-168 15,6 10-21-15,-3 9-15 16,-7 5-5-16,-7-4-5 15,-10-4-7-15,-1-8-12 0,-4-9-7 16,1-13-7-16,4-9-5 16,0-14-7-16,7-6-5 15,4-7-10-15,5 1 0 16,7 5-2-16,-2 4-2 16,8 14-3-16,0 2-1 15,-7 12 4-15,-2 9 4 16,-9 15 24-16,-8 7 12 15,-7 10 15-15,-3 2 0 0,-3-6-15 16,5-3-12-16,6-12-91 16,9-8-82-16</inkml:trace>
  <inkml:trace contextRef="#ctx0" brushRef="#br0" timeOffset="-40366.15">2768 14810 1025 0,'7'6'396'0,"5"6"-238"16,5 38-111-16,3 12 8 15,3 21 36-15,-5 9 5 16,-7 7-20-16,-7 4-15 16,-8-5-96-16,-2-9-101 15</inkml:trace>
  <inkml:trace contextRef="#ctx0" brushRef="#br0" timeOffset="-40178.93">2806 14779 1076 0,'27'-21'464'0,"32"-16"-246"16,0 15-64-16,-11 21-82 15,-5 12-13-15,-24 13-22 16,-8 12-7-16,-16 21-2 16,-13 3-4-16,-12 8-4 15,0-8-48-15,10-18-344 16</inkml:trace>
  <inkml:trace contextRef="#ctx0" brushRef="#br0" timeOffset="-39865.32">3407 15296 121 0,'7'-4'182'16,"6"-6"49"-16,-5-2 44 0,-7-1 4 15,-11 0-43-15,-10 0-27 0,-17-1-40 32,-2 1-32-32,-5 12-55 0,4 5-21 0,7 18-40 15,8 7-14-15,18 10-6 16,11 5-1-16,19 2 0 16,5-4 1-16,15-16 7 15,4-7 3-15,-3-22 6 16,-1-5 4-16,-17-11 4 15,-6-7-1-15,-5 3-15 16,-13-5-50-16,-4 0-129 16,-5-1-75-16,-8-4-243 15</inkml:trace>
  <inkml:trace contextRef="#ctx0" brushRef="#br0" timeOffset="-39677.13">3497 15195 502 0,'8'8'336'15,"12"6"-11"-15,-2 9-100 0,3 0-35 16,-2 7-31-16,-1 0-12 15,-6 1-29-15,-2 1-17 16,-6-8-36-16,-1-5-16 16,-1-16-11-16,2-7-3 15,8-21-7-15,4-4-2 16,8-7-16-16,3 1-6 16,1 10-4-16,-2 5 8 15,-4 18-120-15</inkml:trace>
  <inkml:trace contextRef="#ctx0" brushRef="#br0" timeOffset="-39207.97">4183 15258 817 0,'-28'-11'364'0,"-20"-10"-172"16,2 4-48-16,15 12-57 16,11 5-27-1,11 14-42-15,8 8-11 0,10 9-7 16,9 7 0-16,9 6 24 15,0-2 16-15,-8-2 33 16,-11-6 15-16,-20-11-3 16,-6-9-10-16,-7-14-32 15,0-7-37-15,8-16-144 16,4-2-195-16</inkml:trace>
  <inkml:trace contextRef="#ctx0" brushRef="#br0" timeOffset="-38409.15">4508 15278 940 0,'-11'-1'427'16,"-18"1"-192"-16,0 2-60 15,-3 13-67-15,2 5-31 16,12 14-40-16,13 6-10 16,20 9-15-16,9-3-2 15,12-9-3-15,-2-7 3 0,-3-21 2 16,0-5 2-16,-2-19-29 16,0-11-29-16,0-20-43 15,1-7-12-15,-6-14 12 16,-3-5 26-16,-1-7 40 15,-1-2 14-15,-10-13 45 16,-4-2 23-16,-13 11 32 16,-5 10 12-16,-2 38-12 15,1 22-17-15,3 29-33 16,0 19-13-16,4 35-18 16,4 13-5-16,6 22 4 15,4-1 4-15,5 0 2 16,2-2 4-16,-1-17-6 15,6-13-4-15,1-29-1 0,0-12 3 16,-2-28 14 0,-2-7 3-16,1-18 0 0,-1-10-5 15,3-5-16-15,-2-1-5 32,-7 9-5-32,-1 6-4 0,-6 19-10 0,-2 8-2 15,2 15 0-15,-1 5 2 16,4 8 11-16,6-2 2 15,2-5 1-15,5-4 1 0,7-9 3 16,0-6 0-16,9-6 4 16,-2-4-1-16,2-10 1 15,-3-1-1-15,-5-9 0 32,-3 1 0-32,-4-4-1 0,-5 0 1 0,-7 3-1 15,-10 2-2-15,-17 3-5 16,-8 4-2-16,-11 10-8 15,3 7-1-15,6 13-2 16,8 12 1-16,16 14 9 16,5 5 5-16,14 3 8 15,8-2 2-15,10-13 4 16,6-5 3-16,4-16 7 16,-1-7 4-1,2-9 3-15,-3-10 0 0,-4-10-9 0,-5-4-23 16,-5-3-133-16,-6 0-171 15</inkml:trace>
  <inkml:trace contextRef="#ctx0" brushRef="#br0" timeOffset="-35419.23">5835 15564 885 0,'2'1'471'0,"2"5"-123"0,3 6-98 15,-7-1-37-15,1 5-76 16,-3 0-44-16</inkml:trace>
  <inkml:trace contextRef="#ctx0" brushRef="#br0" timeOffset="-24403.77">6499 14933 840 0,'5'-3'346'0,"18"-4"-197"31,11 2-38-31,37 3-30 0,14 2-2 0,12 2-15 16,2 3-11-16,-10 5-22 15,-12-3-9 1,-24-2-48-16,-15 4-65 0,-31-7-290 31</inkml:trace>
  <inkml:trace contextRef="#ctx0" brushRef="#br0" timeOffset="-24252.49">6897 14948 434 0,'-4'10'256'0,"-4"17"5"0,0 6-33 16,1 15-51-16,0 8-9 15,4 16-43 1,-1 3-30-16,8 4-43 15,10-5-12-15,9-21-51 0,8-7-4 32,10-19-180-32,4-8-79 0</inkml:trace>
  <inkml:trace contextRef="#ctx0" brushRef="#br0" timeOffset="-24013.55">7439 15425 704 0,'-3'-9'358'0,"0"-10"-78"16,-5-3-64-16,-5-4-44 16,-2 2-16-16,-6 2-36 15,-4 7-15-15,-10 8-32 16,-1 6-21-16,-4 11-35 16,8 5-11-16,15 15-13 15,10 9-2-15,14 0 0 0,10 2 1 16,15-5 4-16,3-10 2 15,2-11-45-15,-1-6-75 16,-10-19-267 0</inkml:trace>
  <inkml:trace contextRef="#ctx0" brushRef="#br0" timeOffset="-23921.71">7390 15202 667 0,'-8'-8'355'0,"-10"-6"-107"15,4 12-108-15,0 8-158 16</inkml:trace>
  <inkml:trace contextRef="#ctx0" brushRef="#br0" timeOffset="-23627.11">7590 15288 901 0,'8'0'375'0,"16"0"-177"0,4 1-124 16,11 0-26-16,1 1-7 15,-8-2-19-15,5 0-9 16,-14-5-32 0,-5-3-22-16,-8-1-9 15,-8 1 0-15,-15 2 31 0,-9 2 28 16,-15 8 46 0,-6 6 16-16,6 11 17 15,6 6-7-15,15 7-36 16,7 4-18-16,19 8-23 15,7-4-3-15,18-10-3 0,4-4-13 16,3-19-160-16,5-3-139 16</inkml:trace>
  <inkml:trace contextRef="#ctx0" brushRef="#br0" timeOffset="-23352.17">8215 15262 890 0,'-13'-3'416'0,"-11"-2"-166"15,-3 1-97-15,6 5-85 0,6 4-28 16,7 5-38 0,9 1-10-16,12 1-9 15,1 1 4-15,3-1-14 0,-5-2-8 16,-9-2-5 0,-3 1 3-16,-12-1 24 15,-7 0 12-15,-7 6 20 0,-4 0 15 0,5 6 30 16,6 3 9-1,12 1 1 1,3-3-10-16,21 2-26 16,8-6-6-16,14-4-11 15,10-3-2-15,-3-10-72 16</inkml:trace>
  <inkml:trace contextRef="#ctx0" brushRef="#br0" timeOffset="-22654.05">8979 15339 786 0,'16'1'308'0,"22"-1"-196"16,13 0-2-16,11-3-15 16,-1-3-14-16,-10-2-33 15,-11-1-15-15,-21-1-9 0,-8 2 1 16,-14 6-9-16,-12 2-3 16,-14 10-2-16,-3 6 2 15,-4 12 8-15,8 7-2 16,12 4-7-16,7 0-8 15,22-3-7-15,12-6-1 16,12-12-18-16,5-4-30 16,5-9-110-16,1-5-75 15,7-8-92-15,3-3 27 16,3-7 156-16,-4-3 113 0,-14 4 191 16,-7 4 60-1,-22 13 42-15,-12 7 1 0,-22 8-29 16,-13 3-42-16,-20 3-69 15,-4-1-35-15,1-6-41 16,8-6-9-16,19-11-15 16,9-5-10-16,16-12-22 15,5-7-17-15,12-5-9 16,10 4 3-16,7 7 15 16,5 10 14-16,5 19 21 0,-4 10 11 15,4 18 19 1,-6 4 1-16,-4 2-9 15,-2-3 33-15</inkml:trace>
  <inkml:trace contextRef="#ctx0" brushRef="#br0" timeOffset="-22123.54">10744 15284 1021 0,'-14'1'422'0,"-24"3"-258"0,2 9-84 16,12 16-78-16,6 3-9 15,26 14-8 1,10 0 2-16,18-5 14 16,1-9 5-16,2-17 8 15,-1-8 5-15,-9-16 13 0,-3-9 4 16,-18-19 7-16,-3-11-1 16,-11-15-9-16,-3-9-1 15,-2-2 8-15,-8-2 6 16,9 3-2-16,6 1-5 15,13 9-28-15,9 11-11 16,7 19-35-16,3 15-32 16,4 25-454-16</inkml:trace>
  <inkml:trace contextRef="#ctx0" brushRef="#br0" timeOffset="-21874.88">11048 15288 760 0,'-5'6'371'16,"-5"3"-132"-16,3 14-81 15,3 7-20-15,5 5-36 16,8 3-22-16,11-7-33 16,9-3-10-16,6-11-4 15,6-8 5-15,-7-12 24 16,-5-9 12-16,-7-14 13 15,-11-4-2-15,-6-5-26 0,-5 2-17 16,-6 7-77 0,-3 7-78-16,2 13-184 0</inkml:trace>
  <inkml:trace contextRef="#ctx0" brushRef="#br0" timeOffset="-21623.63">11448 15447 683 0,'4'5'352'16,"4"4"-71"-16,1 5-65 0,4-1-25 16,2-2-27-16,5 0-44 15,5-7-22-15,4-4-34 16,0-2-10-16,-2-12-8 16,-4-6 1-16,-8-6-1 15,-6-6-1-15,-11-4-12 16,-8 2-6-16,-22 8-20 15,-6 10-7-15,-10 15-14 16,4 9-4-16,14 15-49 16,9 3 47-16</inkml:trace>
  <inkml:trace contextRef="#ctx0" brushRef="#br0" timeOffset="-21154.62">12471 15309 704 0,'-10'-10'367'0,"-16"-8"-96"16,-4 6-75-16,-4 13-83 16,-2 6-42-16,6 15-54 0,8 8-7 15,14 10-5-15,11 1 3 16,18-1 9-16,10-6 6 16,11-17 14-16,5-3 6 15,-4-13 5-15,-9-4 1 16,-19-10-8-16,-9-5-39 15,-19-6-192-15</inkml:trace>
  <inkml:trace contextRef="#ctx0" brushRef="#br0" timeOffset="-20985.04">12627 15228 794 0,'9'9'375'0,"15"15"-115"15,-4 9-64-15,12 18-31 16,2 5-19-16,6 5-45 15,2 0-20-15,-11-9-33 16,-2-4-38-16,-9-14-179 16,2-9-87-16</inkml:trace>
  <inkml:trace contextRef="#ctx0" brushRef="#br0" timeOffset="-20838.69">12951 15296 1188 0,'-33'20'449'0,"-34"32"-340"16,2 8-11-16,1 4-39 0,9 3-16 15,12-10-22 1,5-8-53-16</inkml:trace>
  <inkml:trace contextRef="#ctx0" brushRef="#br0" timeOffset="-20567.01">12979 15344 997 0,'22'0'423'15,"25"0"-209"-15,-10 5-66 0,-11 11-38 16,-10 1-10-16,-17 1-22 16,-3-1-7-16,-8-2-15 15,-2-7-10-15,7-4-21 16,2-9-9-16,11-10-19 0,6 0-14 15,3-6-14 1,5 7-2-16,-1 7 7 16,1 5 8-16,4 14 9 15,-4 9 1-15,-6 10 7 16,-4 3 1-16,-6 0 3 16,-5-4 8-16,1-4-161 15</inkml:trace>
  <inkml:trace contextRef="#ctx0" brushRef="#br0" timeOffset="-20423.45">13254 15032 1159 0,'-1'0'456'0,"1"4"-311"0,0 6-79 15,1 12-3-15,4 7-208 0</inkml:trace>
  <inkml:trace contextRef="#ctx0" brushRef="#br0" timeOffset="-20092.91">13409 15080 1038 0,'6'0'394'0,"4"12"-278"15,1 14-49-15,-1 31-27 16,-1 19 10-16,-3 20 21 16,-3 2-2-16,-3-5-10 15,-7-13-5-15,3-21-45 16,3-13-78-16</inkml:trace>
  <inkml:trace contextRef="#ctx0" brushRef="#br0" timeOffset="-19699.57">13457 15415 881 0,'10'-1'393'0,"15"1"-160"15,6 8-147-15,12 7-67 16,1 0 0-16,4-6-7 16,5-5-9-16,5-9-77 15,1-10-49-15,7-9-61 16,-4-6 7-16,-3-5 116 15,-3-2 77-15,-19 11 132 16,-12 4 35-16,-15 16 8 16,-12 10 4-16,-10 15-31 15,-10 9-29-15,-19 6-40 16,-2 1-35-16,-10-7-34 16,5-8-6-16,16-15-5 15,4-7-10-15,13-20-19 0,6-5-11 16,10-5-15-16,7 1 5 15,13 8 10-15,2 4 6 16,6 17 10-16,-1 4 4 16,-1 20 13-16,-1 7 9 15,-8 12 10-15,0 1 0 16,-1-1-9-16,-2-9-17 0,3-14-237 16</inkml:trace>
  <inkml:trace contextRef="#ctx0" brushRef="#br0" timeOffset="-19180.84">14268 15256 853 0,'19'-1'451'15,"10"0"-80"-15,12 3-244 16,7 5-26-16,0 3-48 16,1-1-13-16,-8-1-12 15,-9-4-3-15,-16-5-6 16,-4-4-11-16,-17-7-30 15,-4 0-10-15,-9 0-7 0,-8 2 4 16,-5 9 26-16,0 4 10 16,2 11 13-16,7 5 5 15,15 6 2-15,7 0-4 16,12 4-7-16,6 2-2 16,9-3-3-1,1-1-1-15,10-7-4 0,2-2-7 16,1-15-40-16,5-4-17 15,4-14-14-15,4-6 6 16,6-2 41 0,-5 0 18-16,-9 3 28 15,-8 4 15-15,-15 12 35 0,-4 4 15 16,-13 12 18-16,-6 3-4 16,-13 7-23-16,-9 1-14 15,-11-5-25-15,-5-2-8 16,-4-12-5-16,3-4-1 15,8-10-8-15,2-10-7 16,11-6-10-16,5-3-4 16,13 4-1-16,9 3 1 15,13 9 3-15,4 11 4 0,6 14 22 16,1 13 15-16,-1 15 18 16,1 5 1-16,-2 0-9 15,-5-1-45-15</inkml:trace>
  <inkml:trace contextRef="#ctx0" brushRef="#br0" timeOffset="-18657.43">16054 15220 877 0,'-1'9'349'15,"-4"6"-198"-15,3 18-84 16,0 5 8-16,-1 2-6 16,-1-4-11-16,1-12-21 15,1-9 2-15,2-18-2 16,4-11-4-16,-2-21-10 15,6-4-10-15,-2-8-10 16,2 1-2-16,4 9-3 16,5 7-3-16,8 18 0 15,7 6 3-15,5 18 6 16,-1 10 4-16,-8 8 11 16,-7 4 0-16,-10 6 1 15,-5-2-1-15,-6 0-11 16,-3-4-16-16,4-7-144 15,4-6-328-15</inkml:trace>
  <inkml:trace contextRef="#ctx0" brushRef="#br0" timeOffset="-18109.07">16643 15205 558 0,'-3'-8'308'0,"-7"-9"-40"16,-5 3-76-16,-6 7-54 15,-4 7-20-15,0 2-37 16,7 5-25-16,6 6-38 16,7 0-11-16,11 5-10 15,7 1 0-15,9-2 4 16,-3 0 4-16,2-3 1 16,-5-3 1-16,-11-5 1 15,-4-3 0-15,-13-3-1 16,-6 2 0-16,-6 4-1 15,-4-1 4-15,6 7 5 16,5-1-2-16,10 4-2 16,7 3-6-16,12-2-5 15,-1 3 0-15,6 1 4 16,5-1 1-16,4-1 5 16,8-2 2-16,9-7 3 15,2-3 2-15,4-6 3 16,1-2-1-16,-2-7-4 0,0-3 0 15,-6-4-4-15,-5-4 0 16,-14-4 4-16,-5 0 2 16,-11-8 2-16,-7 3-2 15,-11 1-7-15,-5 3-8 16,-15 14-10-16,-4 7-2 16,-5 12-1-16,1 8-1 0,6 10 3 15,6 9 4-15,12 18 9 16,2-2 9-16,12 6 6 15,3-3 0-15,9-11-4 16,6 5-5-16,1-15-1 16,1-1-7-16,-8-17-28 15,-1-4-63-15</inkml:trace>
  <inkml:trace contextRef="#ctx0" brushRef="#br0" timeOffset="-17952.39">17104 15224 1403 0,'3'4'549'0,"1"12"-382"0,0 10-26 16,5 15-44-16,-4 4-28 16,-1 4-38-16,5-4-39 15</inkml:trace>
  <inkml:trace contextRef="#ctx0" brushRef="#br0" timeOffset="-17490.86">17412 15265 963 0,'15'6'381'0,"14"15"-251"0,3 10-27 15,0 24-9-15,-5 7-2 16,-12 4 1-16,-8-4-6 16,-22-11-24-16,-16-5-12 15,-18-7-25-15,-9-6-11 16,1-20-17-16,10-7-21 0,19-25-26 16,15-11-6-16,27-18 7 15,13-13 18-15,20-6 29 16,7-6 16-16,2 1 21 15,-5 10 8-15,-9 16-3 16,-10 12-9-16,-12 23-26 16,-6 7-14-16,-11 12-265 15</inkml:trace>
  <inkml:trace contextRef="#ctx0" brushRef="#br0" timeOffset="-17182.97">17789 15401 951 0,'13'6'413'0,"13"1"-177"0,5 6-87 16,3-3-21-16,-4-8-22 15,-1-4-32-15,-2-5-11 16,-6-9-16-16,-4-3-7 16,-5-6-17-16,-7-4-5 15,-9-4-15-15,-1-1-10 16,-15 4-22-16,-6 5-7 15,-9 19-2-15,-2 9 2 16,4 21 12-16,0 7 5 16,8 15 6-16,3 9 6 15,9 5 7-15,7 4 3 0,11-4 9 16,8-8 3-16,7-4 2 16,1-7-2-16,-2-9-11 15,-3-9-73-15,0-16-172 16</inkml:trace>
  <inkml:trace contextRef="#ctx0" brushRef="#br0" timeOffset="-16884.09">18454 15289 802 0,'1'5'359'0,"-1"13"-135"16,-9 7-23-16,-16 10-47 0,-13 2-13 15,-20-4-62-15,-2-7-26 16,6-12-24-16,6-7-9 16,19-15-25-1,12-10-11-15,13-13-12 16,9-6-3-16,14 2 14 16,8 2 4-16,10 14 14 15,3 6 7-15,-3 17 8 16,0 12 2-16,-10 18-4 15,2 10-2-15,-13 6-3 0,-4-3 3 16,-4-4-102 0</inkml:trace>
  <inkml:trace contextRef="#ctx0" brushRef="#br0" timeOffset="-16725">18387 14995 1431 0,'0'2'526'0,"-1"3"-430"0,-2 3-50 31,3 8-71-31,3 10-137 0</inkml:trace>
  <inkml:trace contextRef="#ctx0" brushRef="#br0" timeOffset="-16201.11">18935 15249 912 0,'-14'-13'392'15,"-19"-5"-222"-15,-10 3-40 0,-8 14-61 16,2 8-32-16,7 10-37 16,9 7-7-16,19 7-4 15,9 4 2-15,16 3 11 16,12-1 4-16,14-6 7 16,3-9 1-16,5-12 3 15,-7-4 2-15,-11-13 4 16,-8 0 1-16,-13-7 0 15,-5-2-2-15,-8 3-6 16,-4 8-3-16,-5 12 8 16,-2 9 5-16,4 18 5 15,4 7-2-15,8 6-12 16,4 4-6-16,8-2-8 0,4 0-7 16,4-7-113-16,1-7-62 15</inkml:trace>
  <inkml:trace contextRef="#ctx0" brushRef="#br0" timeOffset="-15587.83">19330 15379 660 0,'3'-18'342'0,"-2"-16"-82"15,-3 3-52-15,-20 6-49 16,-5 6-26-16,-12 6-45 16,-1 6-21-16,-1 7-40 15,1 5-11-15,9 10-19 16,8 5-4-16,14 10-2 16,4 2 0-16,14 4 9 15,8-1 1-15,13-10 6 0,8-4 2 16,5-14 1-1,0-7 1-15,-4-7-2 16,-3-6-2-16,-7-8-1 16,-9-4-1-16,-8-7 3 15,-3-2 2-15,-9 2 0 16,1 4-2-16,-1 14-8 16,-2 9-4-16,2 16 0 15,0 10 3-15,5 9 5 0,0 5 2 16,7 3 0-1,-2-6-1-15,3-8 4 0,1-5 2 16,-3-16 7-16,4-3 2 16,-2-7 2-16,0-7 1 15,4-4-6-15,-7-4-3 16,8 5-6-16,-2 4-5 0,-5 9-4 16,8 7-2-1,-7 13 0-15,7 7 1 16,-2 7 2-16,-1 1 2 0,3-9 5 15,-4-7 4-15,0-14 30 16,1-3 15-16,3-13 18 16,3-3 5-16,1-8-25 15,-2-4-13-15,-8-2-41 16,-4-1-76-16</inkml:trace>
  <inkml:trace contextRef="#ctx0" brushRef="#br0" timeOffset="-14893.11">20382 15193 718 0,'16'4'331'32,"23"4"-133"-32,7 4-75 0,5-3-58 0,6-2-17 15,-3-7-16-15,-6-7-1 16,-14-7 3-16,-10-3 1 15,-14 3-6-15,-10-2-8 0,-19 1-15 16,-8 4-6-16,-10 3-12 16,-1 10-1-16,8 7 2 15,0 3 3-15,11 12 10 16,4 0 3-16,10 7 5 16,6 6 2-16,12 1 1 15,4-4 1-15,8-7 3 16,5-9 1-16,4-10 5 31,-2-8 0-31,-2-10 0 0,-3-5 0 0,-8-10-6 16,-1-1-3-16,-6 1-4 15,1 4-4-15,-4 12-5 16,-1 4 0-16,0 12 5 16,-1 7 10-16,-1 9 11 15,1 5 2-15,-6 0-3 16,0-2-5-16,1-9-4 0,-2-5 3 15,2-10 10-15,1-5 1 16,-1-15-3-16,6-1-5 16,5-7-14-16,0 3-5 31,8 7-4-31,-6 1-1 0,5 12 2 16,2 3 5-16,-8 10 8 0,2 5 1 0,-7 7 0 15,-2 1-2-15,-1 0-7 16,-1 1-54-16,-4-6-243 31</inkml:trace>
  <inkml:trace contextRef="#ctx0" brushRef="#br0" timeOffset="-14658.54">21170 15227 1037 0,'9'-3'515'16,"4"-5"-206"-16,2 11-116 15,1 10-35-15,2 10-64 16,-2 6-12-16,-1 2-21 16,-2-5-8-16,-1-5-12 15,2-5-7-15,2-15 3 16,5-3 1-16,-1-16 1 16,-1-7 1-16,-2 0-12 0,-5-3-6 15,-3 4-10-15,-6 1-12 16,-7 5-102-16,-3 5-130 15</inkml:trace>
  <inkml:trace contextRef="#ctx0" brushRef="#br0" timeOffset="-13702.94">1790 16178 839 0,'7'23'334'0,"1"13"-200"16,-3 27-68-16,-5 8 2 15,-7-2-13-15,-3-5-13 16,-1-19-5-16,1-10-149 16</inkml:trace>
  <inkml:trace contextRef="#ctx0" brushRef="#br0" timeOffset="-13387.53">1967 16313 641 0,'-16'6'330'0,"-22"12"-68"16,-1 8-102-16,6 8-69 16,7 0-22-16,22-1-31 15,15-2-12-15,23-5-3 16,13-4 4-16,9-12-1 15,-1-8-2-15,-3-9-4 16,-8-4 0-16,-12-7-1 16,-3 0 2-16,-13-6 1 15,0 0 1-15,-7-5 25 16,-5 2 15-16,-4 10 21 16,0 5 3-16,-1 12-27 15,1 7-14-15,0 15-23 0,3 9-5 16,4 9-3-16,0 1-3 15,-2-6-4-15,-2-5-12 16,-3-5-177-16</inkml:trace>
  <inkml:trace contextRef="#ctx0" brushRef="#br0" timeOffset="-13264.87">2157 16070 843 0,'-1'-6'305'0,"1"-3"-266"16,1 13-39-16</inkml:trace>
  <inkml:trace contextRef="#ctx0" brushRef="#br0" timeOffset="-13076.75">2308 16299 629 0,'19'23'381'16,"10"15"-39"-16,1 7-155 15,-6-2-43-15,-7-6-59 16,0-7-20-16,-4-9-7 16,-1-10 4-16,4-12 8 15,-1-7-2-15,6-13-18 0,-1-4-11 16,-2-6-22-16,-3 0-18 16,-5 3-107-16,-2 7-140 15</inkml:trace>
  <inkml:trace contextRef="#ctx0" brushRef="#br0" timeOffset="-12762.47">2805 16389 828 0,'0'2'366'15,"4"10"-150"-15,1 8-69 0,5 18-31 16,-3 0-1-16,-4 0-23 15,1-3-14-15,-4-14-28 16,3-2-11-16,0-17-9 16,6-3-1-16,7-12-4 15,-1-8 1-15,8-3 2 16,-4-6 6-16,1-1 14 16,1 3 4-16,-2 13 1 15,-14-1-6-15,13 23-22 16,-7 12-5-16,-4 11-12 15,12 17-4-15,-19-3-14 16,-2 0-92-16</inkml:trace>
  <inkml:trace contextRef="#ctx0" brushRef="#br0" timeOffset="-12149.07">3351 16322 936 0,'-19'-3'406'0,"-21"4"-208"16,-3 8-52-16,11 17-66 0,4 8-24 15,19 8-34-15,9 0-9 16,15-1-2-16,10-3 3 16,6-15 5-1,5-4 4-15,-4-8 4 16,-5-11 4-16,-12-5-1 15,-4-8-4-15,-2-6-16 16,-4-3-17-16,8-6-23 0,-1-4-5 16,7 2 1-1,3 4 9-15,-1 13 20 16,0 9 6-16,-9 16 19 16,-3 12 9-16,-4 5 19 0,-4 2 9 15,-1 0 6-15,3-7-5 16,-3-3-17-16,3-6-11 0,2-13-10 0,1-3-3 15,9-10-6-15,-1-7-1 32,5-2-5-32,2-1-3 15,-2 1 0-15,3 5-1 16,-5 7 0-16,-1 5-2 16,-4 11-2-16,-2 5 0 0,-3 14-3 15,-3 0 3-15,-3 0 3 16,0 5 4-16,-3-7-168 15,1 0-151-15</inkml:trace>
  <inkml:trace contextRef="#ctx0" brushRef="#br0" timeOffset="-11998.96">3655 16096 931 0,'0'-9'523'0,"-1"-7"-120"0,1 11-161 15,-1 15-156-15,2 10-55 16,5 15-78-16,6 8-217 16</inkml:trace>
  <inkml:trace contextRef="#ctx0" brushRef="#br0" timeOffset="-11334.75">4455 16307 764 0,'12'-2'341'15,"24"-4"-136"-15,9 4-140 0,7-3-12 16,14-2-16-16,-11-2-6 16,-13 0-8-16,-11-3-1 0,-24 4-15 15,-11 4-6 1,-27 3-12-16,-9 6-3 0,-17 10 3 15,4 5 2 1,10 15 3-16,7 3-1 0,22 8 1 16,12 4 4-1,20 0 12-15,12-5 11 0,13-13 22 16,3-5 5 0,7-18-3-16,3-6-6 0,-5-9-16 15,-7-12-6 1,-14-5-9-16,-14-7-2 15,-4-3-7-15,-8-1-1 0,-6 1 2 16,-4 5 0-16,-12 11 2 16,-3 9 0-16,-4 14-1 15,0 9 0-15,9 9 1 0,8 5-1 16,14 2 3-16,12 1 1 16,11-5 9-16,3-6 4 15,3-6 4-15,-4-8 0 16,-4-10 1-16,-7-6 2 15,-3-12 5-15,-6-1 6 0,-7-9 11 32,-8 2 2-32,-10 3-9 0,-5 3-11 0,-11 13-25 15,3 9-6-15,-3 3-70 16,4 5-102-16</inkml:trace>
  <inkml:trace contextRef="#ctx0" brushRef="#br0" timeOffset="-11022.27">5089 16396 863 0,'2'-2'422'0,"2"-3"-149"0,-1 5-86 15,-3 0-90-15,0 0-21 16,3 19-24-16,7 31-4 16,-1-23-4-16,7-4-1 15,5-7-2-15,6-6 1 16,1-12-4-16,1-6-2 16,-5-12-4-16,-5-1-1 15,-13-7-12-15,-6-1-10 16,-12 5-52-16,-3 2-65 15,-1 9-170 1</inkml:trace>
  <inkml:trace contextRef="#ctx0" brushRef="#br0" timeOffset="-10833.81">5339 16287 1066 0,'12'9'511'15,"10"10"-218"-15,8 14-96 16,1 5-21-1,6 9-58-15,-7-2-16 0,-13-6-35 16,-7-5-10 0,-17-14-14-16,-6-4-7 0,-5-11-10 15,-4-4-12-15,-8-13-128 16,10-3-557-16</inkml:trace>
  <inkml:trace contextRef="#ctx0" brushRef="#br0" timeOffset="-10471.44">6282 16293 989 0,'-1'-1'447'0,"-1"7"-220"16,-3 17-92-1,5 35-81-15,1 11-11 0,7 19 24 16,1 3 3-16,-3-1-2 16,3 3-7-16,-6-4-13 15,-1-15-122 1</inkml:trace>
  <inkml:trace contextRef="#ctx0" brushRef="#br0" timeOffset="-10008.88">6319 16597 569 0,'9'-10'290'0,"20"-5"-59"0,9 4-155 16,10 3-66-1,3 4-9-15,4 0-16 16,-1-1-9-16,-1-2-8 15,-5-2 4-15,-13-2 20 16,-9-6 20-16,-15-3 46 16,-7-3 21-16,-5-5 13 15,-8 0-2-15,-8 6-6 16,-5 3-7-16,-11 7-2 16,0 8-4-16,0 7-30 15,4 6-15-15,12 6-26 16,8 3-9-16,13 0-2 0,9 0 1 15,8-4 8-15,4-6 2 16,-1-4 3-16,-16-5 0 16,-3 0 1-1,-1 1-2-15,-4 1-2 0,-1-1-3 16,-12 3 1-16,-48 26 5 16,35-6 22-16,5 1 7 15,21 7 34-15,8-2 18 0,16-8 12 16,11 3 2-16,9-12-25 15,4-2-22-15,-3-5-72 16,2-5-93-16</inkml:trace>
  <inkml:trace contextRef="#ctx0" brushRef="#br0" timeOffset="-9408.85">7330 16401 964 0,'15'-6'376'15,"22"-6"-253"-15,8 7-41 16,14 2-34-16,4 4-9 0,2 5-14 16,-7-5 5-16,-23-1 15 15,-9 0 9 1,-22-5 2-16,-6 1-11 0,-15 3-23 16,-11-1-11-16,-7 10-10 15,1 1-1-15,7 8-3 16,9 9-4-16,11 1-3 15,7 6-2-15,13 6 2 16,5-2 3-16,15-2-31 16,6-2-44-16,12-11-12 15,5-5-7-15,-2-11-3 16,0-7 38-16,-4-11 13 16,-5-4 11-16,-8-6 74 15,-6-3 31-15,-21 0 39 0,-9-2 9 16,-19-7 15-1,-12 1-5-15,-12-2 1 16,3 6 0-16,2 13-42 16,7 7-21-16,13 14-46 15,-2 7-15-15,13 17-7 16,4 6 1-16,8 1 12 0,7-2 7 16,12-2 7-16,3-9 3 15,9-6 2-15,5-7 0 16,2-11-49-16,-2-5-112 15</inkml:trace>
  <inkml:trace contextRef="#ctx0" brushRef="#br0" timeOffset="-8990.25">8852 16148 950 0,'2'1'397'16,"0"16"-233"-16,-1 17-51 15,-7 45-76-15,2 15 10 16,3 17 10-16,1-1 0 15,10-8-5-15,1-6-2 16,-3-18-20-16,0-9-30 16,-3-24-94-16,-6-20-153 0</inkml:trace>
  <inkml:trace contextRef="#ctx0" brushRef="#br0" timeOffset="-8615.47">8993 16431 883 0,'8'1'327'0,"11"7"-234"0,7 8-88 15,12 8-10-15,3-2 4 16,8-6 5 0,0-3 3-16,-5-13 5 0,-6-6 1 15,-17-10 3-15,-3-2 1 16,-10-7 0-16,-10 1-2 15,-6 0-2-15,-13-1-2 16,-19 2 1 0,2 4 1-16,-15 12 7 0,2 7 1 15,12 16 0-15,7 6-4 0,18 8-6 16,6 3 1-16,19-1 10 16,10 0 15-1,16-9 32-15,6-2 14 16,0-11 18-16,0-4-4 15,-12-5-20-15,-9-7-13 0,-13-6-32 16,-5-1-28-16,-7-1-136 16,1 2-172-16</inkml:trace>
  <inkml:trace contextRef="#ctx0" brushRef="#br0" timeOffset="-8392.18">9397 16387 965 0,'0'-4'455'0,"3"3"-196"16,2 5-71-16,-5-4-55 0,5 14-32 16,22 48-16-16,-11-24-6 15,2-5-22-15,-2-5-1 16,2-15-8-16,0-9 3 16,6-6 19-16,0-8-5 15,3-10-6-15,-1-5-11 0,-5-4-32 16,-2-2-29-16,-10 3-131 31,-8 3-330-31</inkml:trace>
  <inkml:trace contextRef="#ctx0" brushRef="#br0" timeOffset="-7943.05">9786 16297 1077 0,'3'2'398'0,"12"2"-294"16,1 3-30-16,19 1-12 16,8 0-4-16,13-2-17 15,4-3-2-15,-9-3-5 16,-6 0-3-16,-17-5-6 16,-14 1-3-16,-14-3-9 15,-5-1-3-15,-14 2-11 0,-1 0-3 16,-6 9-5-1,13-2 0 1,1 1 4-16,-40 11 2 0,0 11 4 0,4 10 4 16,33 9 4-16,8 4 0 15,14 1 0-15,9-7-2 16,17-10-2-16,10-6-2 16,11-12-76-16,7-2-61 15</inkml:trace>
  <inkml:trace contextRef="#ctx0" brushRef="#br0" timeOffset="-7621.71">10458 16448 816 0,'-9'-8'368'0,"-14"-8"-156"16,-5-5-42-16,-3 4-41 16,3 4-17-16,5 6-42 15,5 4-22-15,10 10-36 16,3 1-11-16,9 5-6 0,5 1-3 15,10 4 3-15,4-1 3 16,10 0-3-16,-1-2-3 16,-8-11-11-16,-5-1-3 15,-18-4-4 1,-5 1-1-16,-14 6 10 0,-9-6 3 16,-3 7 13-1,2 1 7-15,6-1 8 16,8 4 3-16,7 4 0 0,5 1-1 15,4-1 2-15,5 1-1 0,11-4-1 16,1-3-3-16,3-1-17 16,1-5-70-16,-11-6-407 15</inkml:trace>
  <inkml:trace contextRef="#ctx0" brushRef="#br0" timeOffset="-7487.36">10438 16194 751 0,'-7'-16'417'0,"-4"-17"-80"16,-1 10-172-16,6 13-138 0,2 8-52 16,4 10-257-16</inkml:trace>
  <inkml:trace contextRef="#ctx0" brushRef="#br0" timeOffset="-7180.99">10468 16144 970 0,'12'-13'487'16,"8"-10"-183"-16,14 9-98 0,11 11-42 16,7 13-56-16,0 10-21 15,-8 21-18 1,-6 9-1-16,-16 18-12 16,-3 4-4-16,-6 1-10 15,-5-5-6-15,3-15-13 0,-2-10-3 16,-5-20-4-16,3-5-1 15,-7-17 9-15,0-4-1 16,-1-10-9-16,-8-4-7 0,-7-10-23 16,-4-1-6-1,-4-1-3-15,1 3-1 0,0 19-2 16,0 9 2-16,-9 19 1 16,-1 6 6-16,2-1 23 15,4 3-97-15</inkml:trace>
  <inkml:trace contextRef="#ctx0" brushRef="#br0" timeOffset="-6813.1">11215 16528 783 0,'4'-6'358'0,"2"-9"-145"0,-2 4-37 16,-6 0-25-16,-8-4-14 16,-8 1-12-16,-6-3-10 0,-8 9-33 15,4 4-21 1,2 10-45-16,5 10-13 15,9 9-8-15,7 7-2 16,8-1 4-16,7 0 1 16,12-7 4-16,5-7 2 15,5-9 8-15,0-4 3 16,-6-10 6-16,-5-7 1 0,-10-5-2 16,-8-7-16-16,-5-2-114 15</inkml:trace>
  <inkml:trace contextRef="#ctx0" brushRef="#br0" timeOffset="-5927.92">11921 16491 650 0,'13'-4'323'0,"11"-7"-97"16,16 5-133-16,6 1-18 0,7-3-28 16,2 5-3-16,-13-6 2 15,-7-2 1-15,-18 4-6 16,-8-1-10-16,-12 6-21 16,-12 2-7-16,-7 8-10 15,-10 5-1-15,-4 4 5 16,3 7 0-16,6 3 3 15,10 0 3-15,17 3 14 0,10-3 10 16,14-2 16 0,6-1 2-16,5-13-7 0,-2-4-5 15,1-11-17 1,-3-5-9-16,-3-8-8 16,-3 1-5-16,-6-8 1 0,-1 5 3 15,-4 3 0-15,-4 2 0 16,-1 14-2-16,-4 3 4 15,-2 12 11-15,-4 4 9 16,0 6 8-16,-1-3 2 16,2 0-6-16,1-6-2 15,7-10 4-15,2-3 1 16,5-11 2-16,1-3-2 16,3-5-7-16,0-5-5 15,2 2-2-15,2 3 3 0,0 5 7 16,-4 5 6-16,-3 11 6 15,-6 1-2 1,-5 12-5-16,3 4-8 16,-2 3-7-16,1 4-3 0,1-6-6 15,-1-2-39-15,1-14-127 16,2-6-86-16,3-9-244 16,-2-7-7-16,8-5 132 15,-1-2 118-15,-6-8 341 16,-2 1 108-16,0-1 94 15,2 5 10-15,5 11-7 0,5 6-32 0,4 15-63 16,1 2-27-16,3 14-61 31,1 5-11-31,-1-3-10 0,-6 3-7 16,-10-6-18-16,-11-6-9 0,-18-6-23 16,-7-6-4-16,-9-8-10 15,1-6-27-15,4 0-13 16</inkml:trace>
  <inkml:trace contextRef="#ctx0" brushRef="#br0" timeOffset="-4661.33">13995 16378 810 0,'-27'-4'340'0,"-29"1"-209"15,6 3-35-15,19 12-63 0,8 6-21 16,20 4-16-1,7 4 1-15,18-3 15 0,7-2 10 16,16-5 9-16,2-6 0 16,-2-6-6-16,-3-3-1 15,-23-7 3-15,-9 2-4 16,-27 1-8-16,-11 2-4 16,-22 7-9-16,-5 3 1 15,4 6 4-15,8 2-1 0,21 3-2 16,7 1-3-16,18-2 0 15,8-1 5-15,16-7 16 32,6-5 5-32,11-12 6 0,6-1-2 0,-2-11-10 31,-1-4-3-31,-12 2-4 0,-5-5-2 0,-12-4 0 16,-3 0 0-16,-8-2-4 15,-2 5-2-15,-5 13-11 16,-5 11-3-16,4 18 2 15,-1 7 1-15,-1 9 9 16,2 2 1-16,7-1 1 16,1-5-1-16,15-4 4 15,2-7 3 1,5-10 16-16,3-7 14 0,-4-8 18 16,-3-6 4-16,-14-2-10 0,-6-1-14 15,-10 3-27 1,-5 4-25-16,-3-2-161 0</inkml:trace>
  <inkml:trace contextRef="#ctx0" brushRef="#br0" timeOffset="-4331.75">14470 16501 770 0,'0'3'398'0,"0"9"-56"15,1 3-128-15,1 8-72 16,8 5-8-16,5 1-50 15,2-1-17-15,9-5-19 16,1-5-7-16,-1-11-3 16,2-7 0-16,3-14-5 15,0-6-3-15,5-12-7 16,-6-4-1-16,-13-16-3 16,-10-9 0-16,-19-18-8 15,-10-10-5-15,-16-6-6 16,0 9-1-16,-7 20-4 15,-3 17-1-15,6 31-5 0,-4 10-2 16,13 22-6-16,11 11 0 16,24 9 2-16,15 9 2 15,26 6-31-15,6 3-51 16,5 8-195 0</inkml:trace>
  <inkml:trace contextRef="#ctx0" brushRef="#br0" timeOffset="-4061.88">14962 16499 666 0,'-1'-5'375'15,"0"-4"-103"-15,-6 10-74 16,-3 4-25-16,-2 10-59 0,-1 4-24 15,10 3-13-15,5 5-5 16,12-2-8-16,9-3 2 16,9-2 1-16,2-9-4 15,-2-8-9-15,-5-4-8 16,-8-6-18-16,-4 1-6 16,-5-6-16-16,-5-1-66 15,-5-1-178-15</inkml:trace>
  <inkml:trace contextRef="#ctx0" brushRef="#br0" timeOffset="-3942.08">15080 16232 900 0,'0'-3'462'16,"-1"-4"-162"-16,0 8-171 16,1-1-57-16,-2 0-135 15</inkml:trace>
  <inkml:trace contextRef="#ctx0" brushRef="#br0" timeOffset="-3496.92">15336 16416 1102 0,'-1'-7'477'16,"3"1"-282"-16,6 12-48 15,10 28-80-15,9 15-33 16,9 16-14-16,1 6 1 15,-9 0-3-15,-11-2 1 0,-27-2-2 16,-14-7-1-16,-20-11-14 16,-4-8-19-1,-1-22-31-15,3-19-4 0,16-25-4 16,8-18 15-16,22-23 15 16,14-3-1-16,14-8 14 15,10 6 12-15,4 8 25 16,0 5 9-16,-1 15 3 15,-8 7-8-15,-5 18-25 16,-6 9-20-16,-4 11-97 16,0 4-116-16</inkml:trace>
  <inkml:trace contextRef="#ctx0" brushRef="#br0" timeOffset="-3206.95">15684 16553 392 0,'13'9'285'0,"6"5"-21"0,4-4-16 16,3 2-29-16,-1-5-66 15,4-1-29-15,-3-3-44 16,-5-6-16 0,-5-7-21-16,-4 0-7 0,-11-10-12 15,-5 0-5-15,-14-7-11 16,-7-1-6-16,-11 3-8 16,-3 5-4-16,0 14-4 15,-1 9-4-15,13 20 2 0,4 5 1 16,10 12 2-16,9 3 7 31,3 4 11-31,5 7 11 0,4 3 16 16,0 3 2-16,6-2-2 15,-7-2-6-15,2-12-11 16,-1-12-28-16,2-19-186 16</inkml:trace>
  <inkml:trace contextRef="#ctx0" brushRef="#br0" timeOffset="-2926.84">16248 16513 797 0,'-1'9'338'0,"-6"13"-176"15,-9 2-5-15,-10 1-9 0,-4-2-40 16,1-11-54-16,3-4-12 15,5-8-12-15,8-4-2 16,2-13-7-16,3-1-6 16,9-3-12-16,4-3-6 15,14 11 6-15,3 2 10 16,5 12 22-16,-1 9 7 0,-3 17-6 16,0 4-7-16,3 6 0 15,0-2 483-15</inkml:trace>
  <inkml:trace contextRef="#ctx0" brushRef="#br0" timeOffset="-2553.64">16488 16366 838 0,'5'-11'369'16,"0"-11"-181"-16,-1 17-76 16,0 37-46-16,-5 18-13 15,4 29-7-15,1 10 5 16,3 8 6-16,4 1 0 0,-5-5-5 16,0-10-5-1,-3-24-155-15,-2-18-79 0</inkml:trace>
  <inkml:trace contextRef="#ctx0" brushRef="#br0" timeOffset="-2225.34">16473 16577 1016 0,'13'4'412'0,"14"0"-238"15,4 7-123-15,9-5-15 0,4 4-22 16,-1-6-21-1,-4-5-56-15,-7-3-50 0,-12-14-73 16,-3-3-11-16,-6-11 36 16,-5-7 55-16,3-11 121 15,-3-4 54 1,3 8 79-16,1 12 24 0,-5 24-17 16,-3 17-10-16,-2 27-37 15,-1 12-25-15,1 21-10 16,0 4-12-16,4 6-9 15,2-1 0-15,1-3-9 16,1-3-6-16,-2-8-15 16,-3-14-9-16,0-18-79 15,-3-13-64-15</inkml:trace>
  <inkml:trace contextRef="#ctx0" brushRef="#br0" timeOffset="-1669.41">16808 16563 1159 0,'12'-6'449'0,"16"0"-322"15,9 1-41-15,7 7-41 0,0 3-19 16,-3-3-18 0,-5-2-5-16,-4-7-32 15,-2 0-18-15,-4-4-9 0,-1-4 5 0,-8-4 41 16,-3 4 25-1,-5 6 34-15,2 10 7 0,-4 15 10 32,1 5 2-32,-4 10-4 0,-4-4 2 15,-1-2-5 1,-1-3-7-16,0-11-17 0,2-1-5 16,5-11-5-1,5-3-4-15,5-11-5 0,2-1-6 16,1-2-9-16,3-2-2 15,1 11-4-15,-8 11-5 32,-7-1-4-32,1 0-1 0,17 19 4 0,-4 5 3 15,-4 10 6-15,-9-13-11 16,3-6-93-16,0-7-37 16,1-13-79-16,-2-8-3 0,4-7 93 15,-5-8 44-15,6-1 96 16,2 1 33-16,-3-2 23 15,8 8 12-15,2 7 22 16,3 7 1-16,3 12 6 16,-1 7 1-16,-5 13-16 15,-2-1 3-15,-6 5 14 16,-6-3-4-16,-10-4-13 16,-5-1-11-16,-13-8-39 15,-5-5-11-15,-6-8-115 16,4 0 218-16</inkml:trace>
  <inkml:trace contextRef="#ctx0" brushRef="#br0" timeOffset="-292.44">19330 16458 810 0,'0'-7'419'16,"4"2"-118"-1,-1 6-84-15,2 14-70 0,-2 9-40 16,6 9-41 0,0 0-11-16,3-1-21 15,0-7-8-15,1-7-90 0,-2-6-97 16</inkml:trace>
  <inkml:trace contextRef="#ctx0" brushRef="#br0" timeOffset="1822.37">19031 16366 800 0,'-13'-8'361'0,"-19"-7"-171"16,-4 9-77-16,-8 11-78 16,5 10-19-16,9 8-21 0,9 3-7 15,21 10-5-15,6-2 1 16,13-2 7-16,6-4 4 16,1-15 7-16,0-3 4 15,-10-14 8 1,-6-4 2-16,-13-7-2 15,-6 1-2-15,-14 3-8 0,-6-1-3 0,-2 15-3 16,-4 3-2 0,13 18-6-16,5 5-1 15,16 4 2-15,6 0 0 16,17-4 6-16,6-5 3 16,8-8 4-16,5-5 3 15,-6-11 5-15,-2-6 3 16,-14-9 2-16,-7-5-1 15,-4 1-3-15,-5-1-3 16,1 6 0-16,0 5 2 16,-1 9-6-16,0 1-2 0,-2 5-3 15,-1-6-2-15,-1 0 3 16,1 0 4-16,-2 0 4 0,1 0 1 16,0 0 0-1,0 0-2-15,0-1-5 16,0-1-1-16,1-19-3 15,9-28-1-15,-2 28-3 16,5 4-4-16,2 2 2 0,6 5 3 16,1 7 6-16,-1 8 10 15,2 13 22-15,-2 4 6 16,1 8 2-16,-3-4-2 0,-2 2-20 16,-4-4-6-16,-6 2-81 31,-6-3-107-31</inkml:trace>
  <inkml:trace contextRef="#ctx0" brushRef="#br0" timeOffset="2248.36">19491 16448 538 0,'14'0'278'0,"6"-1"-60"0,11 0-110 15,9 1-10 1,5 0-21 0,3 1-12-16,-6-1-27 15,-7-1-12-15,-14-2-12 16,-8 1-3-16,-19 3 1 16,-10 7 0-16,-13 8 2 15,-3 7 0-15,-2 2-1 16,3-3-1-16,13 3 1 15,4-3 1-15,15 1-5 0,7-1-1 16,9-6-3-16,10 2-3 16,6-7-75-16,7-2-71 15</inkml:trace>
  <inkml:trace contextRef="#ctx0" brushRef="#br0" timeOffset="2491.16">20076 16594 427 0,'14'0'249'0,"14"4"-17"16,-10 2-11-16,-14 2-47 15,-9 4-22-15,-16 2-54 16,-6 2-20-16,-6 0-38 16,-6-5-8-16,7-9-7 15,1-4-4-15,7-11-8 16,10-3-8-16,8-5-12 16,5-1-9-16,12 2-6 15,7 0 0-15,2 10 6 16,7 6 7-16,-4 13 9 15,-4 6 5-15,2 14 1 16,-2 4 0-16,-1 2-110 16</inkml:trace>
  <inkml:trace contextRef="#ctx0" brushRef="#br0" timeOffset="2680.7">20310 16474 1079 0,'13'3'447'0,"7"3"-239"0,-1 19-125 16,3 13-7-16,-2 14-12 15,1 2-4-15,-1 13-15 16,-5-1-5-16,1-1-76 16,-4-7-78-16</inkml:trace>
  <inkml:trace contextRef="#ctx0" brushRef="#br0" timeOffset="2846.79">20603 16510 1117 0,'-6'-2'451'0,"-6"8"-273"16,-10 8-54-16,-13 20-54 0,0 10-6 15,-16 10-22-15,-7 10-8 16,-11 5-13-16,-1 3 29 15</inkml:trace>
  <inkml:trace contextRef="#ctx0" brushRef="#br0" timeOffset="3273.85">20811 16489 769 0,'-6'0'350'16,"-4"11"-147"-16,-7 3-61 0,2 11-67 16,5 7-6-16,10-1-14 15,10-2 4-15,22-2 9 16,7-9 1-16,7-6-5 15,-2-9-8-15,-13-10-12 16,-3-5-2 0,-15-10-7-16,-5-1-11 0,-13-8-61 15,-9 3-51-15,1 7-198 16</inkml:trace>
  <inkml:trace contextRef="#ctx0" brushRef="#br0" timeOffset="3494.08">21067 16518 1012 0,'4'6'416'0,"7"10"-237"0,1 5-34 15,1 4-39-15,-1 2-16 16,1 1-37 0,1-2-12-16,8-9-13 0,2-2-3 15,9-12 5-15,2-6 4 16,2-9 2-16,-3-8-2 15,-9-3-9-15,-10-4-13 16,-14 2-140-16</inkml:trace>
  <inkml:trace contextRef="#ctx0" brushRef="#br0" timeOffset="3826.15">21770 16636 490 0,'7'-10'274'16,"6"-11"-63"-16,-7-2-14 0,-4-3 3 16,-12-6-25-1,-7 1-25-15,-11 6-47 0,-4 4-35 16,-2 16-34-16,0 8-14 15,4 13-14 1,6 7-1-16,10 4 4 0,7 7 6 16,15 0 14-16,10-1 5 15,12-4 1-15,2-8-1 16,6-4-13-16,0-4-2 0,-2-8-5 16,-4-6-63-16,-16-10-172 15</inkml:trace>
  <inkml:trace contextRef="#ctx0" brushRef="#br0" timeOffset="3935.72">21749 16228 914 0,'-1'-3'414'0,"1"0"-212"16,-1 4-83-16,0-1-86 15,0 1-43-15</inkml:trace>
  <inkml:trace contextRef="#ctx0" brushRef="#br0" timeOffset="4273.55">21968 16321 908 0,'0'-8'452'16,"0"-8"-144"-16,3 30-197 15,-1 17-35-15,4 32-39 16,-1 13 4-16,5 14-9 15,1 3 1-15,4 0 9 16,0 4-4-16,-5-12-5 16,-1-12-10-16,-9-26-76 15,0-15-56-15,0-20-235 0</inkml:trace>
  <inkml:trace contextRef="#ctx0" brushRef="#br0" timeOffset="4433.19">22022 16594 1034 0,'11'2'355'15,"19"1"-321"-15,6 0-28 16,14 8-1-16,4-2-2 0,-1-3-31 16,-1 2-62-1</inkml:trace>
  <inkml:trace contextRef="#ctx0" brushRef="#br0" timeOffset="4767.01">22618 16449 504 0,'-10'-16'273'0,"-14"-17"-60"16,-5 6-56-16,-6 12-66 0,0 6-25 16,4 11-32-16,9 9-11 15,8 7-7 1,7 4-2-16,14 8-1 0,1-2 4 15,9-2 2-15,4-2 1 16,0-11-3-16,-1-2-1 16,-3-6-2-16,-6-6-2 15,-11-5-11 1,-6-3-5-16,-13-1-9 0,-7 5 0 16,-2 5 7-1,-1 1 2-15,10 12 1 0,3-1-1 16,6 10 4-1,8 3 2-15,4 1 10 0,8-1 4 16,12-2 2-16,2-1-1 16,13-9 0-16,1-4-38 0,0-9-240 15</inkml:trace>
  <inkml:trace contextRef="#ctx0" brushRef="#br0" timeOffset="5012.57">22703 16395 823 0,'5'-4'362'0,"5"3"-176"32,3 7-40-32,-1 11-35 0,-2 9-16 0,0 11-18 15,-6-4-10-15,7 1-19 16,-5-5-5-16,0-8-15 16,2-2-5-16,-4-10 4 15,4-6 3-15,7-4 7 16,1-6 3-16,1-10-4 31,-1 0-7-31,-6-6-12 0,0 0-14 0,-4-2-120 16,-4-3-97-16</inkml:trace>
  <inkml:trace contextRef="#ctx0" brushRef="#br0" timeOffset="5468.21">23029 16433 701 0,'7'9'381'0,"4"9"-69"15,1 13-158-15,-2 3-16 16,-1 5-45-16,0-7-19 16,-4-12-24-16,1-1-8 0,-2-13-8 15,1-4 1-15,3-4-9 16,4-10-5-16,3-8-13 15,3-2-8-15,2-4-6 16,0 3-3-16,-1 9-8 16,0 7-2-16,-2 15 0 15,-4 4 3-15,-5 7 9 16,-1 4 4-16,2 2 5 16,-3-2 2-16,4-5 3 15,-4-5 1-15,3-13 6 16,5-3 0-16,-3-15-4 15,8-2-1-15,1-4-8 16,3-1 1-16,17 3-6 16,-1 1-1-16,0 9 0 15,-3 9-1-15,-12 12 21 16,-6 8 8-16,-6 10 9 16,-3 1 9-16,-8 4 25 15,-3 2 5-15,-13-6 7 0,-3-1-6 16,-7-11-35-16,-1-4-9 15</inkml:trace>
  <inkml:trace contextRef="#ctx0" brushRef="#br0" timeOffset="6274.88">1657 17316 949 0,'8'6'361'0,"14"20"-259"16,4 18-26-16,-1 23-2 0,-2 6-8 15,-12-2-15-15,-3-2-11 16,-6-14-16-16,-1-9-4 16,1-20-105-16,1-13-214 15</inkml:trace>
  <inkml:trace contextRef="#ctx0" brushRef="#br0" timeOffset="6582.79">1933 17543 640 0,'-12'3'306'0,"-11"5"-67"0,-6 5-95 0,-1 12-47 16,5-3-7-16,8-1-47 15,6 1-17-15,17-3-14 16,7 0-1-16,14-4 3 16,9-3-3-1,14-7-3-15,0-7-3 16,0-8 4-16,-6-4 2 0,-13-3 3 15,-8-4 2 1,-5 3-2-16,-3 0-1 0,-4 0 0 16,-2 4-1-16,-7 6 9 15,0 6 5-15,0 7 3 0,1 4 3 16,5 11-5 0,3 5-4-16,1 7-3 0,2 5-4 15,-5-5-4-15,-2 0 18 16,-2-10-192-1</inkml:trace>
  <inkml:trace contextRef="#ctx0" brushRef="#br0" timeOffset="6733.35">2171 17295 846 0,'0'-12'388'16,"-2"-17"-140"-16,2 17-191 0,3 10-30 15,0 7-3-15,4 5-125 16</inkml:trace>
  <inkml:trace contextRef="#ctx0" brushRef="#br0" timeOffset="6944.64">2380 17481 1005 0,'10'20'423'16,"16"22"-237"-16,0 5-35 0,-5-3-38 15,0 0-21-15,-9-7-31 16,4-5-9-16,4-14-8 16,-4-10 0-16,4-19 4 15,1-11 1-15,-1-12-10 16,3-3-10-16,2-6-15 16,-8 6 21-16,-2 6-155 15,-2 2-379-15</inkml:trace>
  <inkml:trace contextRef="#ctx0" brushRef="#br0" timeOffset="7293.5">2903 17534 790 0,'9'1'346'0,"16"11"-163"0,6 3-37 16,-5 13-13-16,-3 4-8 16,-15 6-14-16,-4 1-3 0,-5-6-30 15,-4-4-15 1,1-14-26-16,1-6-9 16,3-9-8-16,0-7-5 0,9-12-3 15,-3-7-5-15,6-7-3 16,6-2-2-16,1 8-1 15,1 4 0-15,2 9-1 16,-1 8 1-16,-1 12 1 16,-2 4 0-16,-2 13 2 15,0 4-1-15,-4 5 0 16,-5 0-23-16,-1 1-7 16</inkml:trace>
  <inkml:trace contextRef="#ctx0" brushRef="#br0" timeOffset="8074.18">3677 17548 757 0,'-21'-11'330'0,"-24"-4"-129"15,4 12-18-15,6 10-30 0,3 9-30 16,13 11-78-16,5 5-23 15,17 7-15-15,12 1-3 16,14 0 0 0,2-7 2-16,4-11 0 15,0-7 2-15,-7-13 2 16,-2-2 6-16,-15-9 8 16,-7-5 1-16,-6-4-8 15,-5-2-19-15,1-1-71 16,0 3-20-16,8-2-19 15,7 2 5-15,7 6 57 16,6 3 16-16,6 17 24 16,-4 6 12-16,-1 10 29 0,-2 5 13 15,-5 1 16-15,2-2 2 16,1-11-19-16,-1-5-8 16,-3-12-7-1,-1-6-3-15,-5-7-1 16,4-4-2-16,-4-7-9 0,6-4-2 15,-5-2-5-15,5 2 0 16,-3 8-6-16,-10 5-4 16,7 11-7-16,-7 4 2 15,1 12 7-15,4 3 3 16,-1 4 6-16,1 2 0 16,2-6-2-16,0-2-1 15,1-9 1-15,3-5 1 0,1-8-1 16,2-4 1-16,1-5-4 15,4-2-1-15,6 4-3 16,0 2-2-16,11 10 4 16,-1 4 4-16,-2 13 10 15,-3 2 26-15,-11 8 30 16,-8 5 10-16,-16-4 17 16,-7 2-18-16,-14-4-27 15,1-7-27-15,0-12-133 16</inkml:trace>
  <inkml:trace contextRef="#ctx0" brushRef="#br0" timeOffset="8447.24">5215 17420 1069 0,'4'-21'450'0,"4"-15"-232"16,1 17-61-16,-3 46-58 16,-3 23-17-16,5 31-44 15,1 11-4-15,3 9-6 0,0 2-2 16,-3 0-3-16,-2-11 1 16,-1-25-3-1,2-18-57-15,-3-27-178 0</inkml:trace>
  <inkml:trace contextRef="#ctx0" brushRef="#br0" timeOffset="8922.44">5329 17683 904 0,'21'-5'329'0,"17"3"-246"16,3 3-81-16,2 4-2 0,1 1-2 15,-1-4-13-15,5-4-114 16,1-6-61-16,2-7-22 16,-3-5 27-16,-6-7 176 15,-9 2 83-15,-14-1 57 16,-8 2 6-16,-16 6-31 16,-9 0-3-16,-16 6 42 15,-8 4 10-15,-8 3-3 0,0 4-11 16,11 6-73-16,10 1-33 15,15 8-35-15,9 1-8 16,12 3 0 0,7-2 3-16,11-2 5 15,4-2 2-15,1-1 2 16,-2-3 2-16,-7-5 3 16,-6-1 2-16,-15-3-4 15,-7-1-10-15,-20 3-15 0,-7-1-2 16,-10 7 6-16,0 1 17 15,9 8 22-15,8 4 1 16,17 2 2 0,9 2 1-16,19-2 16 15,10-1 6-15,17-5 0 0,6-6-9 16,5-9-23-16,-5-2-3 16,-3-10-35-16</inkml:trace>
  <inkml:trace contextRef="#ctx0" brushRef="#br0" timeOffset="9473.39">6848 17469 995 0,'-10'-8'454'16,"-11"-10"-222"-16,-12 17-78 15,-5 8-21-15,-7 17-59 0,2 7-24 16,13 12-30-16,8-2-8 15,26 4-6 1,11 0-1-16,19-8 2 0,10-5 2 16,10-13 3-16,-1-9 1 15,-10-10 7-15,-8-6 1 16,-23-8 5-16,-4-3-1 16,-18-1-8-16,-12-3-4 15,-10 4-40-15,-7-1-29 16,3 1-84-16,7 3-49 15,12 4-46-15,9 2 1 16,16 1 79-16,9 0 52 0,18-1 102 16,5-2 34-16,11 5 36 15,-2-3 12-15,8 2 5 16,3 1 0-16,3 1-13 16,3 2-9-16,-11-3-23 15,-6-1-5-15,-18-3-10 16,-9 1 9-16,-18-4-136 0,-4 0-157 15</inkml:trace>
  <inkml:trace contextRef="#ctx0" brushRef="#br0" timeOffset="9613.48">7165 17501 643 0,'-2'18'398'0,"-5"11"-58"0,5 7-103 16,-2 4-22-16,2-2-55 15,0 2-25-15,3-5-50 16,6-7-26-16,1-12-28 15,6-8-108-15,4-12-394 16</inkml:trace>
  <inkml:trace contextRef="#ctx0" brushRef="#br0" timeOffset="9892.92">7579 17617 798 0,'-2'8'403'15,"-3"6"-105"-15,-7 8-130 0,-6 2 6 16,-7-1-60-16,-4-3-33 16,0-10-48-16,3-7-6 15,6-11-13-15,6-7-5 16,3-9-9-16,-1-1-6 16,10 1-5-1,0 1-3-15,11 3-5 16,6 6 0-16,3 11 12 15,3 3 8-15,3 18 28 16,1 4 10-16,2 14 3 16,2 5-4-16,0 4-13 15,-4 1-66-15</inkml:trace>
  <inkml:trace contextRef="#ctx0" brushRef="#br0" timeOffset="10340.24">7744 17481 1064 0,'-6'6'444'0,"-5"2"-230"0,7 23-151 16,7 6-29-16,13 9-5 0,10 3 6 15,7-5 21-15,1-3 8 0,3-14 6 16,-2-9-9-16,2-17-22 31,-2-10-9-31,0-20-8 0,-6-5 0 0,-9-10-6 16,-6-3 1-16,-19-12-3 15,-15-4-8-15,-23-14-21 32,-5-4-6-32,-14 11-2 15,-1 9 7-15,7 31 24 16,1 16 3-16,18 22-1 16,11 13-3-16,26 9-10 15,14 5-3-15,29 7 0 0,13-2-1 16,13 3-114-16,8-2-82 15</inkml:trace>
  <inkml:trace contextRef="#ctx0" brushRef="#br0" timeOffset="11061.14">8420 17529 546 0,'0'-13'320'15,"2"-12"-65"-15,-12 10-111 16,-8 6-17-16,-8 9-15 16,-4 4 4-16,1 8-12 0,7 3-24 15,14 6-50-15,16-6-20 32,-3-7-10-32,-1 0 1 0,33 21 1 0,2 1 1 15,5-14 2-15,-18-14 0 16,-15-3-7-16,-5-6-7 15,-13 3-10-15,-7 3-3 16,-11 1 3-16,-6 4 12 0,1 7 22 16,-1-1 8-16,12 5 3 15,6 0-5-15,16 2-14 16,11 0-2-16,12 2 2 16,9-2 1-16,10-3 2 15,0-2 0-15,4-6-1 16,-2-3-1-16,-5-3 0 15,-3-3-1-15,-4-3 1 16,-1-1-1-16,-6-3-1 16,1 0-1-16,-7-1-1 15,-2-2 0-15,1-2 3 16,-2 3 1-16,-8-5-1 16,-4-1 2-16,-11-5-2 15,-10-7-2-15,-8 3-5 16,-5 6-6-16,-4 16-7 0,1 9 0 15,5 23 7-15,1 4 6 16,10 11 7-16,3 7 5 16,9 4 16-16,3 3 9 15,2 1 3-15,1-3 0 16,0-9-15-16,-1-8-11 16,3-16-44-16,2-10-63 15</inkml:trace>
  <inkml:trace contextRef="#ctx0" brushRef="#br0" timeOffset="11365.7">8937 17564 765 0,'5'5'451'0,"12"6"37"16,-4 10-305-16,0 5-71 15,-2 3-1-15,-6 1-15 16,-5-7-9-16,0-5-22 15,0-7-11-15,0-10-17 16,3-4-10-16,10-13-15 0,4-3-8 16,6-4-9-16,5-1-3 15,4 8-3-15,0 1 2 16,4 12 2-16,-3 6 2 16,-9 6 5-16,-5 6 2 15,-11 9 0-15,-5 4 0 16,-4 3 3-1,-8 0-1-15,5-7-56 0,-3-3-84 0,2-11-238 16</inkml:trace>
  <inkml:trace contextRef="#ctx0" brushRef="#br0" timeOffset="11515.54">9251 17248 1133 0,'0'4'471'0,"1"11"-271"16,0 8-107-16,-2 12-70 16,0 9 11-16,1-1-158 15</inkml:trace>
  <inkml:trace contextRef="#ctx0" brushRef="#br0" timeOffset="11994.44">9943 17511 1001 0,'23'-4'363'0,"14"-1"-286"0,16 2-48 15,7 3 3-15,5 0 9 16,6 2 1-1,-13 2-2-15,-9-4 2 16,-17-2-1-16,-15-4 3 0,-15-2-2 16,-6 0-6-16,-15 1-16 15,-5 2-8-15,-3 7-10 16,-1 6 1-16,5 7 1 16,3 3 0-16,8 9-1 15,4 0 0-15,12 9-3 16,7 2 0-16,4-1-1 15,1-1-2-15,5-9-28 16,4-2-56-16,13-16-252 16</inkml:trace>
  <inkml:trace contextRef="#ctx0" brushRef="#br0" timeOffset="12232.9">10910 17585 733 0,'7'-4'357'0,"0"0"-74"0,-10 6-27 16,-22 12-47-16,-6 5-38 15,-12 2-99-15,-4 0-22 16,-3-8-24-16,0-7-6 16,9-8-4-16,11-6-1 15,20-13-10-15,11 2-5 16,16-3-12-16,5 1-5 0,8 8 2 16,3 6 4-1,-8 13 11-15,2 12 6 16,-8 18 13-16,-3 7 0 15,4 6 0-15,2 1 82 0,10-6-452 16</inkml:trace>
  <inkml:trace contextRef="#ctx0" brushRef="#br0" timeOffset="12516.81">10989 17483 850 0,'12'0'436'15,"20"11"-149"-15,6 16-70 16,11 17-63-16,0 9-24 15,0 12-5-15,-23-24-13 32,-12-20-48-32,0 0-19 0,25 51-84 0,-5-9-60 0,-14-30-137 15</inkml:trace>
  <inkml:trace contextRef="#ctx0" brushRef="#br0" timeOffset="12669.63">11380 17532 1036 0,'-14'5'465'0,"-18"15"-190"0,-7 10-143 16,-9 12-59-16,-8 6-10 15,4-3-21-15,4 3 0 16,18-5-70-16</inkml:trace>
  <inkml:trace contextRef="#ctx0" brushRef="#br0" timeOffset="13009.74">11610 17503 1282 0,'-4'10'467'16,"-5"17"-380"-16,6-1-31 16,11 10-21-16,9-1 1 0,9-3 7 15,2 0 0-15,1-10-4 16,-3-6-6-16,1-11-9 15,1-9-5-15,-5-14-2 16,-4-6-58-16,-5-7-129 16,-6-5-156-16</inkml:trace>
  <inkml:trace contextRef="#ctx0" brushRef="#br0" timeOffset="13115.94">11779 17243 731 0,'0'-4'412'16,"-4"-4"-127"-16,4 9-106 15,0 4-55-15,1 7-89 16,3 4-18-16,4 4-93 16</inkml:trace>
  <inkml:trace contextRef="#ctx0" brushRef="#br0" timeOffset="13770.69">11948 17552 891 0,'10'-2'379'0,"20"-1"-196"16,8 0-106-16,13 2-50 16,5 1-10-16,-5-3-5 15,-7 0 0-15,-19-5 1 16,-8-3 2-16,-14 3-1 16,-10-5-3-16,-8 8-6 15,-8 2-4-15,-6 6-1 0,5 10 4 16,-3 7 14-16,8 9 4 15,9 5 8-15,6 1 3 16,18-1-3-16,3-4 1 16,12-8-4-1,-2-3-2-15,-4-15-1 0,3-5 2 16,-8-10 1-16,-2-7 1 16,-2 0-4-16,-2-3-5 15,-2 2-9-15,0 2-7 0,0 7-4 16,-2 7-2-1,-1 8 4-15,0 7 5 16,-4 11 8-16,0 1 0 0,-1 0 0 16,0 1-3-16,0-12-2 15,4-2 2-15,7-14 1 16,1-5 0-16,4-9 0 16,-1-4-2-16,7-1-3 15,3 0-1-15,4 4-1 16,3 3 0-16,-7 10 1 15,1 5 2-15,-11 12 2 16,-5 9-1-16,-4 10-2 16,-2 1-1-16,-3 7-101 0,7-2-66 15</inkml:trace>
  <inkml:trace contextRef="#ctx0" brushRef="#br0" timeOffset="14188.82">12806 17577 555 0,'0'-3'351'0,"0"0"-24"0,22-1-125 16,7 3-54-16,23-2-58 16,11-1-27-16,10 1-33 15,0-2-4-15,-19 1-7 0,-13-2-1 16,-23 0 6-16,-9-4 2 16,-11-2-4-16,-8 5-3 15,-5 2 7-15,-4 5 7 16,-2 11 13-16,-1 1 1 15,1 13-13-15,1 4-11 16,7 4-11-16,6 5-3 16,8-1-2-16,5 1-2 0,7-3-3 15,4-4 0-15,8-11-83 16,8-8-54-16,7-12-153 16,11-8-65-16</inkml:trace>
  <inkml:trace contextRef="#ctx0" brushRef="#br0" timeOffset="14441.84">13716 17672 1191 0,'2'0'130'0,"-5"4"21"16,-3 3 101-16,-16 4-86 15,-8 2-44-15,-15-2-80 16,-4-2-18 0,-2-8-6-16,3-2-1 0,12-12-2 15,6-4 1 1,15-4-11-16,6-3-4 0,11 1-14 15,8 2-6-15,12 3-8 16,8 8 3 0,7 10 12-16,1 6 9 0,-2 13 14 15,-6 6 9-15,-8 6 7 0,-4 3-1 0,-3 2-4 32,-1-4-7-32,0-3-99 15,-3-3-88-15</inkml:trace>
  <inkml:trace contextRef="#ctx0" brushRef="#br0" timeOffset="14627.15">13947 17783 1106 0,'4'-1'563'15,"8"0"-212"-15,-5 3-108 0,1 3-37 0,0 5-56 16,0 2-16-1,-2-2-34-15,-2-2-21 16,0-3-44-16,-1-5-12 16,-4-6-74-16</inkml:trace>
  <inkml:trace contextRef="#ctx0" brushRef="#br0" timeOffset="21065.37">14690 17374 780 0,'-3'2'346'16,"0"0"-161"-16,-5 11-43 0,-12 25-51 16,-3 14-16-16,-4 10-32 15,3-2-11-15,3-8-14 16,4-9-1-16,10-18-6 16,5-8 3-16,14-21 3 15,7-11 0-15,6-16 6 16,0-7-1-16,-5-9-3 15,-5-6 0-15,-2-4-4 16,-3-3-2-16,0 2-5 16,3 11 1-16,-5 13-4 15,-1 11-2-15,-2 17-11 16,-3 7-7-16,4 14-3 16,1 8 0-16,9 15 7 15,6 7 1-15,10 11 2 16,11 4 2-16,4 0 4 15,3-3 2-15,-7-8 3 0,-5-5 1 16,-20-13-1-16,-11-7-1 16,-20-10 5-16,-12-3 3 15,-14-11 3-15,-8-4-1 16,-9-7-9-16,-4-4-5 16,6 4-8-16,-4 3-4 0,20 10-108 15,11 4-81-15</inkml:trace>
  <inkml:trace contextRef="#ctx0" brushRef="#br0" timeOffset="21550.32">15376 17641 563 0,'-1'-9'313'16,"0"-5"-64"-16,-12-1-90 0,-2 5-16 15,-17-4-39-15,-6 1-18 16,-5 4-21-16,1 4-13 16,9 12-29-16,6 4-15 15,14 7-25-15,7 1-6 16,13 3 0-16,6 1 5 15,9-2 13-15,5 1 5 16,8-10 5-16,2-5 2 16,-5-7 5-16,-3-8 0 15,-8-6 5-15,-5-2 2 16,-5 0-2-16,-3 2-2 16,-6 3-8-16,-2 8-7 0,-3 5-10 15,0 5-3-15,5 9 3 16,6 2 2-16,11 1 8 15,5 2 3-15,10-8 2 16,3-4 4-16,2-13 20 16,-4-5 17-16,-11-9 35 15,-4-3 14-15,-16-1-4 16,1-1-15-16,-11 6-60 16,-5-3-94-16</inkml:trace>
  <inkml:trace contextRef="#ctx0" brushRef="#br0" timeOffset="21988.72">15735 17383 881 0,'12'-16'398'0,"19"-11"-180"16,6 10-48-16,8 20-77 15,3 14-20-15,6 16-29 16,0 10-6-16,-8 3-2 15,-2-1 0-15,-19-3-9 16,-5-5-4-16,-16-6-2 16,-7-2-1-16,-10-5 1 15,1-3 1-15,-10-8-1 16,1-3-1-16,-3-9-1 16,-6-2-3-16,3-1-7 15,0-1-3-15,1 1-6 16,1 1-1-16,3 1-62 15,-2 0-41-15,4 1-93 16,3-1-74-16</inkml:trace>
  <inkml:trace contextRef="#ctx0" brushRef="#br0" timeOffset="22584.14">16600 17529 640 0,'-13'-11'332'15,"-9"-8"-105"-15,-8 4-95 16,-3 4-33-16,0 10-60 16,4 4-24-16,13 11-20 15,3 3-3-15,16 6 0 16,5 2 5-16,8-5 4 15,5-2 4-15,-1-5 5 16,1-3 1-16,-7-5 2 16,0 1 0-16,-10-5 3 15,-2 3 0-15,-6-2 1 16,3-2-2-16,-4 0-5 16,-20 2-2-16,-29 9-5 15,33-2-2-15,11 3-2 0,4 3-2 16,11 3 0-16,3 3 1 15,14-2 4-15,1-3 4 16,8-6 8-16,4-7 4 16,-5-6 6-16,0-7 1 15,-2-6-1-15,-5-2-1 16,-1-5-3-16,-1-4 2 16,-10 5 8-16,-4 3 6 0,-6 7 11 15,-1 10-3-15,-1 3-17 16,0 4-9-16,1-5-18 15,0 0-3-15,1 7 4 16,5 8 1-16,23 26 3 16,-7-29 3-16,2-7 12 15,1 2 15-15,2-8 21 16,-4-6 4-16,-4-2-3 16,-1-6-12-16,-8-2-20 15,-2-3-13-15,-8 2-139 16,-2-2-84-16</inkml:trace>
  <inkml:trace contextRef="#ctx0" brushRef="#br0" timeOffset="22693.34">16826 17388 557 0,'-3'-10'384'0,"-2"-7"-18"16,4 10-114 0,-1 4-61-16,2 5-111 0,0-2-45 15,0 0-97-15</inkml:trace>
  <inkml:trace contextRef="#ctx0" brushRef="#br0" timeOffset="23446.43">17308 17663 513 0,'7'-7'307'0,"7"-7"-37"16,-5-1-40-16,-9 0-84 0,-8 0-36 15,-16-2-31-15,-6 3-8 16,-13 2-17-16,2 6-9 16,6 9-31-16,4 2-12 0,13 12-17 15,3 0-5-15,12 7 4 16,8 0 2-16,15 0 16 15,7-3 7-15,13-7 7 16,1-6 3-16,3-8 1 16,-4-5 1-16,-8-8-4 15,-2-1-1-15,-9-4-9 16,0 0-4-16,-12-1-2 16,-5 1-1-16,-6 7-4 15,-3 6-5-15,0 8-9 16,2 6-2-16,3 4 4 15,0 3 4-15,9 3 8 16,6 0 1-16,7 0 3 16,3-3 3-16,0-6 4 15,1-6 3-15,-7-7 3 16,2-6 0-16,0-9 2 0,0-2 1 16,-1-2 4-16,0 0 4 15,-11-1 7-15,-6 1 9 16,-3 3 4-16,-2 4-3 15,2 15-19-15,-3 7-12 16,4 16-12-16,-1 7-2 16,6 13 2-16,7 10 5 15,-1 7 1-15,1 6 1 16,-5-5 7-16,-2-4-9 0,-5-18-87 16,-1-10-35-16,-1-22-152 15</inkml:trace>
  <inkml:trace contextRef="#ctx0" brushRef="#br0" timeOffset="23587.82">17684 17694 1089 0,'6'-2'483'0,"11"0"-240"16,4-1-72-16,8 4-82 15,4 1-36-15,6 0-42 16,5 1-25-16,-2-3-181 15</inkml:trace>
  <inkml:trace contextRef="#ctx0" brushRef="#br0" timeOffset="24114.89">18330 17462 717 0,'-27'-3'364'15,"-17"-5"-122"-15,6 8-118 0,8 6-43 16,18 6-56-16,6 0-13 16,18 6-1-16,8 3 6 15,9-2 6-15,6-3-1 16,-2-1-5-16,-6-8-3 15,-8-4 3-15,-10 2 5 16,-9-6-1-16,-10-4-3 0,-16 0-8 16,-3 1-5-16,-7 1-3 15,3 3 3 1,6 7 8-16,5 3 4 0,14 3 9 16,5 8 4-16,13-1 27 15,7 3 6-15,10-1 14 16,9-5 4-16,7-5-25 15,2-4-8-15,3-8 1 16,-7 0-83-16</inkml:trace>
  <inkml:trace contextRef="#ctx0" brushRef="#br0" timeOffset="24648.23">19447 17506 803 0,'-20'-5'375'16,"-12"-10"-159"-16,-7 13-111 0,-3 6-33 15,7 10-42-15,6 8-12 0,13 3-18 16,6 5-1-16,14 5-2 16,9-3 3-16,11 1 5 15,7-4 5-15,8-12 12 16,-2-4 4-16,-7-14 17 15,-9-7 5-15,-17-8-3 16,-7-5-3-16,-19-1-23 16,-6-2-12-16,-4 5-43 15,4 2-63-15</inkml:trace>
  <inkml:trace contextRef="#ctx0" brushRef="#br0" timeOffset="24867.38">19498 17549 608 0,'19'-3'340'0,"17"-3"-52"16,19 5-145-16,4 1-27 16,5 4-41-16,-3 2-18 15,-14-3-24-15,-7 4-9 16,-16-4-16-16,-3-1-11 15,-10-2-51-15,-6-4-60 0,1 3-187 16</inkml:trace>
  <inkml:trace contextRef="#ctx0" brushRef="#br0" timeOffset="25243.71">19763 17562 520 0,'0'0'322'0,"1"0"-39"0,4 17-95 15,3 4-29-15,2 12-35 16,0 4-16-16,0 0-39 15,-5-3-20-15,-1-5-132 16,-3-3-345-16</inkml:trace>
  <inkml:trace contextRef="#ctx0" brushRef="#br0" timeOffset="26315.8">20041 17641 482 0,'5'-3'343'0,"1"-1"8"0,5 1-138 16,2 6-31-16,2 8-64 16,4 0-21-16,-4 10-30 15,-1 0-11-15,-7 1-14 16,-3-1-7-16,-2-4-10 16,0-6-4-16,5-7-3 15,3-4-3-15,6-13-9 16,5-7-6-16,5-6-12 0,3-1-2 15,10 1-3 1,1 3 1-16,-2 10 7 16,-3 6 2-16,-13 20 11 15,-2 3 12-15,-16 12 9 16,1 4 3-16,-4 2 0 16,-3 6-7-16,3-3-57 15,0-6 220-15</inkml:trace>
  <inkml:trace contextRef="#ctx0" brushRef="#br0" timeOffset="26870.36">21295 17453 571 0,'2'-3'324'0,"-2"4"-48"15,-7 17-140-15,-16 26-92 32,-6 7 12-32,-5 3 43 0,0-5 9 15,7-9-6-15,4-3-10 16,9-12-36 0,7-6-16-16,8-18-4 15,8-7-1-15,12-17-2 16,-1-5 0-16,6-13-12 15,1-8-2-15,-5-12-2 16,1-8-3-16,-4-5-6 16,-4 3-3-16,3 20-5 15,-2 11-3-15,-1 24-3 16,2 16-3-16,-4 24 3 0,-1 16 0 16,6 30 5-16,4 5 2 15,8 4 4-15,-3-7 1 16,1-9 4-16,-4-7 1 15,-7-7 0-15,1-6-35 16,-9-17-149-16,-3-7-115 0</inkml:trace>
  <inkml:trace contextRef="#ctx0" brushRef="#br0" timeOffset="27040.84">21240 17554 638 0,'0'-3'337'0,"4"0"-47"16,5 1-64-16,15 3-43 16,4 2-17-16,13 4-54 0,4 2-25 15,-4 0-42-15,1 0 0 16,1 0-184 0</inkml:trace>
  <inkml:trace contextRef="#ctx0" brushRef="#br0" timeOffset="27663.85">21918 17577 490 0,'-6'0'225'16,"-5"-3"-70"-1,1 4-25-15,4-1 15 0,5 2 9 16,3-1 17-16,-2-1-13 16,0-1-41-16,29-3-20 15,58 0-50-15,-14 0-17 16,23 9-15 0,3 7-3-16,-16-1-7 15,-8 3-4-15,-21-4-3 16,-11-3-4-16,-14-2-4 15,-11-4-1-15,-13-1-17 16,-7-5-8-16,-10-4-7 0,-5-2 2 16,-10-6 20-16,1 0 9 15,-2-10 8-15,3-4-2 0,11 1-3 16,0 1-2 0,5 13 2-16,7 6 3 15,-1 10-1-15,9 3 1 0,6 9 1 16,4 5 1-1,7 10 15-15,-6 3 12 0,-5 1 25 16,-7 0 10 0,-14 0 15-16,-6-1-6 0,-4-5-19 15,0 1-8-15,10-12-112 16,4-6-47-16</inkml:trace>
  <inkml:trace contextRef="#ctx0" brushRef="#br0" timeOffset="27916.89">22817 17281 975 0,'1'-6'446'15,"1"1"-228"-15,-2 7-53 0,-3 26-58 16,-1 13-31-16,0 19 0 15,5 11-1-15,6-3-18 16,3-7-8 0,4-6-20-16,0-6-9 0,-3-6-4 15,-10-2-64-15,2-14-164 16,-4-7-243-16</inkml:trace>
  <inkml:trace contextRef="#ctx0" brushRef="#br0" timeOffset="28351.19">22638 17320 680 0,'2'-18'337'0,"10"-16"-76"16,4 4-45-16,15 2-36 16,10 4-25-16,10 8-60 15,1 2-28-15,5 16-24 16,-2 7-7-16,2 16-12 31,5 7-7-31,-9 7-10 0,-7 3-3 16,-22-4 0-1,-16-3 2-15,-20-6 1 16,-13-3 1-16,-9-8 2 16,-2-3 2-16,1-10 4 0,5-5 3 15,11-5 0 1,9-2-3-16,10 1-10 15,6 3-5-15,15 4-5 0,3 2-2 16,12 12 3-16,1 4 0 16,-1 9 3-16,-3 2 1 15,-16-3 0-15,-10-4-1 16,-26 0 2-16,-15-4 1 16,-16-3 2-16,-6 1 0 15,3-9 4-15,7-5-3 0,13-3-31 16,6 0-45-16,13-4-92 15,4 3-38-15</inkml:trace>
  <inkml:trace contextRef="#ctx0" brushRef="#br0" timeOffset="28654.57">23587 17714 442 0,'1'0'305'0,"0"1"58"0,-1 1-78 16,-1-2-33-16,0 0-32 15,0 0-55-15,0 0-15 16,-1 0-33-16,2 0-16 16,0 0-30-16,0 0-19 0,0 0-7 15,0 0-10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8:13:30.9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7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3T08:16:36.461"/>
    </inkml:context>
  </inkml:definitions>
  <inkml:trace contextRef="#ctx0" brushRef="#br0">1791 11478 494 0,'-1'-1'250'0,"-3"-2"-60"16,-2 17-75-1,-1 12-19-15,-1 19-18 0,-2 10-20 0,3 14-18 31,2 5-5-31,5 0-6 0,2-6-3 0,3-19-8 16,0-13-2-16,1-22 7 16,0-13 7-16,-2-19 6 15,0-10 1 1,-4-20-8-16,-2-7-7 0,-6-10-8 16,-2-5-2-1,-4 4-2-15,3 0 0 16,-1 12 9-16,4 5 6 15,5 15 7-15,1 5-2 0,8 7-14 0,7 6-8 32,12 4-11-32,9 3-3 0,21 6 0 0,10-2 0 0,8 0-10 31,3-2-45-31,-10-2-107 16,-6 0-99-16</inkml:trace>
  <inkml:trace contextRef="#ctx0" brushRef="#br0" timeOffset="255.98">2095 11707 457 0,'0'-2'284'0,"-3"-1"17"16,3 6-174-16,0-3-24 16,-2 7-37-16,1 23-19 0,-2 47-24 15,2-30-6-15,9 0-6 16,2-9-3-16,16-15-6 16,2-7-59-16</inkml:trace>
  <inkml:trace contextRef="#ctx0" brushRef="#br0" timeOffset="556.3">2662 11668 611 0,'-11'21'316'0,"-11"15"-62"16,-5 6-123-16,3 4-10 15,-8 1-30-15,-6-2-20 16,0-12-31-16,-5-10-7 15,6-15-5-15,6-10-3 0,6-18-17 16,6-5-8-16,11-10-18 16,6 2-5-16,11 6-6 15,4 5 0-15,10 12 12 16,6 8 7-16,3 13 17 16,-1 9 20-16,3 14 16 15,-7 7 4 1,-5-2 5-16,2 2-10 0,-11-12-14 15,3-7-6-15,3-10-107 16</inkml:trace>
  <inkml:trace contextRef="#ctx0" brushRef="#br0" timeOffset="1056.56">3245 11744 917 0,'-2'-1'395'0,"2"5"-241"15,3 7-49-15,5 23-76 16,4 9-15-16,7 12-1 16,3-4 1-16,3-8 2 15,3-13-2-15,3-21 2 16,1-9 2-16,-4-16 8 16,-4-9 2-16,-7-8 2 15,-5-3-3-15,-4-1-10 16,0 2-7-16,-6 5-75 0,2 7-65 15,2 8-225-15</inkml:trace>
  <inkml:trace contextRef="#ctx0" brushRef="#br0" timeOffset="1310.27">3761 11810 648 0,'1'10'347'0,"-1"17"-77"0,-1 2-47 0,-7 3-76 31,-6 3-38-31,-6-7-52 16,-3-6-15-16,-4-9-17 16,0-7-4-16,5-7-15 0,5-10-21 0,10 0-44 31,3-7-11-31,7-4-8 0,4 6 12 0,7-2 35 16,5 2 10-1,9 9 21-15,1 6 15 0,1 15 30 0,-1 10 5 31,-4 5 6-31,-2 4-9 16,-1-6-23-16,0-2-37 16</inkml:trace>
  <inkml:trace contextRef="#ctx0" brushRef="#br0" timeOffset="1707.66">4364 11574 723 0,'-4'22'302'0,"0"34"-171"15,0 14-29-15,4 23-19 16,4 0-17-16,2-8-22 15,5-10-12-15,0-23-20 16,-3-13-16-16,-3-24-104 16,-5-10-101-16</inkml:trace>
  <inkml:trace contextRef="#ctx0" brushRef="#br0" timeOffset="1980.96">4281 11694 466 0,'9'-29'262'15,"10"-28"-50"-15,7 15-23 16,8 23-68-16,0 11-37 15,-2 15-42-15,-6 7-5 16,-12 11-3-16,-12 5-3 16,-8 6-6-16,-3 3-5 0,-4-7-6 15,2-4-29-15,-2-16-48 32,3-11-24-32,7-15-30 0,9-6 23 0,16-5 38 31,9 2 18-31,6 8 26 0,-1 6 6 0,-3 13 9 15,-5 11 15-15,-12 14 24 16,-10 5 10-16,-13 9 9 16,-9 5-6-1,-6-2-18-15,-1-5-9 0,5-15-30 16,1-10-64 0</inkml:trace>
  <inkml:trace contextRef="#ctx0" brushRef="#br0" timeOffset="2328.57">4796 11918 677 0,'6'3'306'0,"7"0"-134"16,3 1-41-16,5-3-32 15,1-2-17-15,-4-4-24 16,-2-5-4-16,-1-5-10 15,-3-4-8-15,-5-6-11 16,-2-4-4-16,-6 0-4 16,-6 0-1-16,-10 3-6 15,-10 6-8-15,-7 14-16 16,-2 11-5-16,2 20-6 0,1 8 5 16,12 11 7-16,6 4 3 15,10 6 4-15,5-1 2 16,5-1 4-16,5 0 2 15,6-4 1-15,1 0 0 16,4-10-2-16,3-1-51 16,6-11-148-16</inkml:trace>
  <inkml:trace contextRef="#ctx0" brushRef="#br0" timeOffset="2948.43">5221 11907 341 0,'-4'-13'236'0,"-6"-15"35"16,-4-1-89-16,-5 3-71 0,-4 3-12 15,-1 12-28-15,1 8-18 16,2 10-22-16,2 8-15 15,5 9-23-15,1 5-5 16,7 3 2-16,6 1 1 16,5-4 11-16,10-2 5 0,9-8 8 15,4-7 1-15,7-8 0 32,-4-6 0-32,-8-13 1 0,-1-3 0 0,-9-4 0 15,-1-5 2-15,-4 0-1 16,-3 1 1-16,-8 4 29 15,-1 4 7-15,-4 12 4 16,-4 0-3-16,4 12-34 16,1 3-13-16,7 8-9 15,4 3-1-15,5-1 0 16,4 1 0-16,7-3 1 16,2-4 1-16,8-1 2 0,-1-3 1 15,-4-11 8-15,-2 2 3 16,-6-8 4-16,-1 0 1 15,0-2-4-15,-9-7-4 16,4-8-6-16,-3-3-19 16,-7-6-85-16,8 2-52 15,-15 1-122 1,-5-2-50-16,-1 6 46 0,-9-1 58 0,-1 3 201 31,0 1 106-31,3 6 118 0,0 2 28 0,11 8-4 31,-1 0-12-31,2 2-56 0,2 5-35 0,3 4-75 32,1 8-31-32,4 8-120 0</inkml:trace>
  <inkml:trace contextRef="#ctx0" brushRef="#br0" timeOffset="3316.83">5627 11696 854 0,'-1'0'408'0,"-1"0"-191"16,0 9-62-16,-1 18-93 0,0 9-28 16,3 28 15-16,1 7 6 15,0 10 2-15,3 2-4 16,-1-9-26-16,2-6-11 15,3-15-10-15,2-8-47 16,3-20-140-16,-3-9-83 16</inkml:trace>
  <inkml:trace contextRef="#ctx0" brushRef="#br0" timeOffset="3477.21">5622 11993 680 0,'10'-7'261'16,"7"-3"-173"-16,12-4-78 15,5 3-18-15</inkml:trace>
  <inkml:trace contextRef="#ctx0" brushRef="#br0" timeOffset="3841.47">6123 11712 712 0,'-8'-8'362'0,"-9"-5"-106"16,-5 3-46-16,-3 3-69 16,-2 6-46-16,3 3-66 0,4 5-24 0,8 5-23 31,4 0-8-31,8 2-1 0,3 2 4 0,6-1 10 31,3-3 5-31,-1-4 2 16,-3-4-9-16,3-2-45 15,-3-1-20-15,-6-1-34 16,-1 0 5-16,-11-1 42 0,-3 3 22 16,-2 6 43-16,0 2 13 15,5 8 21-15,3 2 7 16,5 3 12-16,2 6 1 15,11 0 0-15,3-6 8 16,7-6 9-16,-2-10 5 16,6-7-8-16,-4-3-14 0,2-6-23 15,4-2-112-15</inkml:trace>
  <inkml:trace contextRef="#ctx0" brushRef="#br0" timeOffset="4671.29">6681 11657 703 0,'12'2'265'0,"8"5"-185"16,15-4-43-16,9-3 5 15,3-2-4-15,-2-1-5 16,-9-1-10-16,-10 2-3 0,-13 0 0 15,-5-1 4-15,-11 1-3 32,-5 1-4-32,-4 3-10 0,-5 3-7 0,-1 7-6 31,1 2-2-31,2 7-4 16,-1 1-1-16,7 8 0 15,8 6 1-15,8-2 7 0,6 0 2 0,13-10 3 31,3-6-7-31,8-13-88 0,6-4-13 0,3-9-22 32,-3-7-1-32,-7-6 89 15,-6-4 13-15,-12 2 35 0,-5 0 23 16,-13 7 69-16,-7 3 23 16,-10 7 28-16,-3 3-5 15,-3 5-66-15,5 7-28 16,3 5-47-16,5 6-12 15,10 6-6-15,5 1 0 16,12 0 3-16,1-2 3 0,9-6 3 16,3-7 3-16,5-7 4 15,3-3 5-15,-6-15 12 16,-2-3 14-16,-11-14 43 16,-9-5 21-16,-10 2 30 15,-12-1-2-15,-15 11-42 16,-4 7-24-16,-11 9-107 15,3 7-116-15</inkml:trace>
  <inkml:trace contextRef="#ctx0" brushRef="#br0" timeOffset="5122.37">7918 11606 777 0,'-3'5'353'0,"6"20"-160"31,9 14-70-31,20 31-88 0,12 13-3 0,10 4-12 16,5-1-6-16,-6-11-7 15,-8-10-1-15,-8-10-89 32,-11-10-66-32</inkml:trace>
  <inkml:trace contextRef="#ctx0" brushRef="#br0" timeOffset="5331.16">8274 11719 878 0,'-18'8'382'16,"-28"14"-182"-16,-4 8-59 15,0 19-54-15,-2 10-9 0,7 5-31 16,0 0-15-16,9-3-18 15,1-9-8-15,10-5-30 16,10-4-37-16,7-18-129 16,8-5-162-16</inkml:trace>
  <inkml:trace contextRef="#ctx0" brushRef="#br0" timeOffset="5725.46">8387 11810 751 0,'9'6'286'16,"6"3"-207"-16,5 3-7 0,4-6-4 15,3-4-13-15,0-5-17 16,0-2 0-16,-5-8-4 15,-6-1-1-15,-7-3 0 16,-3-4-2-16,-5 1 0 16,-2 1-3-16,-13-2-6 15,-5 4-5-15,-10 6-17 16,-2 8-5-16,1 12-11 16,3 7-5-16,8 8 2 15,3 5 0-15,11 13 8 16,4 5 7-16,10 8 19 15,5 0 13-15,3-10 9 0,3-2-1 16,-4-7-10-16,1-3-10 16,-3-1-8-16,0-8-8 15,-3-9-175-15</inkml:trace>
  <inkml:trace contextRef="#ctx0" brushRef="#br0" timeOffset="6171.88">8891 11451 862 0,'-8'-9'418'0,"-2"-9"-183"16,-2-1-64-16,7 9-122 0,0 2-40 15,6 9-138-15,1 6-163 16</inkml:trace>
  <inkml:trace contextRef="#ctx0" brushRef="#br0" timeOffset="6768.05">9525 11727 461 0,'-3'-12'332'31,"-4"-7"21"-31,-6-2-137 0,-4 2-36 0,-11-1-70 32,2 5-34-32,-1 9-54 0,4 4-19 0,7 13-20 0,1 9-8 31,6 10 2-31,3 2 5 15,10 6 10-15,7 0 7 16,8-9 4-16,7-5 4 0,9-17 10 0,-1-7 5 31,3-17 25-31,-3-3 11 0,-15-6 12 16,-7-3 0-16,-16 3-21 16,-10-3-15-16,-12 7-101 15,-3 2-137-15</inkml:trace>
  <inkml:trace contextRef="#ctx0" brushRef="#br0" timeOffset="7342.38">10268 11729 378 0,'4'7'229'16,"0"12"15"-16,3 1-123 0,-1 1-43 15,-6-1-13-15,1-11-19 16,-1-6-6-16,0-9-8 16,-1-9-4-16,1-11-10 31,4-6-8-31,5-7-4 0,8 1 2 0,0 3 24 31,4 6 21-31,-1 10 25 0,0 5-2 0,-2 14-24 31,-2 6-22-31,-4 14-25 16,-4 7-1-16,-2 9-2 0,-3 3 1 16,0 6-1-16,2-1 10 0,8-5-161 0</inkml:trace>
  <inkml:trace contextRef="#ctx0" brushRef="#br0" timeOffset="7832.27">10841 11729 765 0,'-16'-17'388'16,"-12"-11"-131"-16,-3 3-109 16,-1 3-38-16,-1 7-58 15,2 6-27-15,5 10-28 16,3 6-11-16,6 13-15 15,5 3 4-15,12 10 5 16,10 3 7-16,10 1 12 16,7 0 1-16,5-10 1 15,-5-6 1-15,3-14 3 0,-7-8 1 16,-4-13 5-16,-1-5 1 16,-6-5 5-16,-2-1 1 15,-8-3 1-15,-3-1 0 16,-8 5-8-16,1 5-5 0,0 6-13 15,2 11-6-15,5 5-4 16,1 9 0-16,3 5 6 16,2 0 3-1,3 5 4-15,1-4 3 0,7 0 0 16,4-2 2-16,8-10 5 16,3-4 8-16,0-8 34 15,1-6 12-15,-6-7 31 16,-3-5 10-16,-10-6 1 15,-4 1 6-15,-12 3-20 16,-8 3-16-16,-8 11-42 16,0 2-32-16,5 8-180 0</inkml:trace>
  <inkml:trace contextRef="#ctx0" brushRef="#br0" timeOffset="9065.72">11909 11649 611 0,'-2'0'278'0,"-4"8"-92"0,-1 9-50 15,-8 15-29-15,-4 10-2 16,-5 3-26-16,-6 0-24 0,8-10-22 31,1-6-2-31,4-22-1 0,3-8-4 0,2-20-10 31,-3-8-9-31,13-2-13 0,3-6-3 0,3 6 1 16,5 5-1-16,-2 7-5 16,1 7-8-1,8 10-4-15,1 6 1 0,8 11 7 16,5 3 10-16,1 3 7 16,4 3 1-16,0-4 6 0,-6-2 2 15,3-1-20-15,-3-8-47 31,-6-9-123-31,0-1-70 0,-11-11-40 0,-4-2 47 32,-5-2 154-32,-3-4 103 15,-2-1 127-15,1 1 21 0,2 4 20 16,2 7-32-16,4 10-38 16,1 7-8-16,-1 13-32 15,0 4 1-15,-3 4-19 16,-1-3-13-16,-2-5-12 15,0-7-4-15,-1-8 5 16,-1-5 3-16,1-9-9 16,4-7-4-16,1-13-14 15,3-7-5-15,3-3-4 16,3 0 0-16,5 7-4 16,3 6 1-16,-1 11-3 15,-2 8-2-15,-2 12 0 0,-2 7 0 16,0 9 6-16,-4 4 4 15,-2 5 5 1,1 6-7-16,-2 1-153 0,2 0-193 16</inkml:trace>
  <inkml:trace contextRef="#ctx0" brushRef="#br0" timeOffset="9593.84">12728 11712 467 0,'1'2'285'0,"-1"3"14"0,0 5-95 16,-3 5-43-16,-9 3-28 16,-10 3-54-16,-2 1-22 15,-7 0-29 1,1-3-5-16,2-10-4 0,-1-7 1 15,8-10-4-15,1-6-3 16,5-4-13-16,3-4-8 0,9-1-13 31,6 0-3-31,10 0 1 16,6 3 3-16,1 10 0 16,3 6-1-16,4 12-2 0,-2 10 0 0,1 11 8 31,-4 2 5-31,-6 4 8 0,3 0 2 0,1-6 4 31,5-4 3-31,1-16 2 0,-5-7 3 0,0-16 0 31,-5-7 1-31,-2-6-1 16,-1-2-1-16,-3-5 0 0,2-1 2 16,-4 4 2-16,-2 5 6 0,-5 12 14 0,-1 5 4 15,0 9 0-15,0 7-3 16,0 9-13-16,4 6-4 31,1 5-3-31,2 1-5 0,0 1-2 16,-1 0-11-16,1-5-136 15,1-3-156-15</inkml:trace>
  <inkml:trace contextRef="#ctx0" brushRef="#br0" timeOffset="9942.39">13107 11621 682 0,'0'1'287'16,"6"6"-146"-16,7 0-74 15,9 0-31-15,2 0-1 16,4-4-6-16,0 0-4 15,-2-7-6-15,-3-2-4 0,-7 2-21 16,-8-2-9-16,-13 0-17 16,-7 3-2-16,-9 2 17 15,-6 1 17-15,-1 10 47 16,-2 4 19-16,18 4 15 31,6-9-6-31,1 1-22 0,-14 29-15 0,25 1-9 16,8 1-5-16,11-23-7 15,9-3 0-15,-2-8-17 16,2-4-40-16,6-5-210 16</inkml:trace>
  <inkml:trace contextRef="#ctx0" brushRef="#br0" timeOffset="10472.1">13679 11632 731 0,'-13'-8'351'0,"-11"-5"-127"31,-2 4-66-31,0 6-88 16,7 5-21-16,5 6-41 15,6 3-9-15,10 5-8 0,9 1 0 0,8 2 5 16,3-1 4-16,3-4 5 15,-5-4 3-15,-7-5 4 0,-2-2 2 32,-11-3-9-32,4 0-10 0,-11-2-10 0,6 1-4 31,-6 0 4-31,-21 0 10 16,-26 5-1-16,31 2 2 15,10 7 4-15,3 2 0 16,9 5 5-16,2 0 1 0,15 2-3 15,1-4-1-15,6-5 4 16,1-1 3-16,2-12 4 16,-1-7 2-16,2-9 0 15,3-4-1-15,0-8-5 16,-2-1 0-16,-1-2-1 16,-6-1 2-16,-9 9-1 15,-2 3 9-15,-10 13 20 16,0 9 1-16,-4 9 1 15,3 10-9-15,1 4-24 16,2 3-2-16,5 3 1 16,1-3 0-16,-1-3-24 0,-1-3-48 15,-3-8-117-15,1-6-176 16</inkml:trace>
  <inkml:trace contextRef="#ctx0" brushRef="#br0" timeOffset="10600.66">13869 11427 1153 0,'-4'-9'490'0,"-4"-3"-291"16,3 6-90-16,5 9-101 15,2 11 1-15,8 7-207 16</inkml:trace>
  <inkml:trace contextRef="#ctx0" brushRef="#br0" timeOffset="11442.49">14140 11646 569 0,'-1'3'259'0,"7"2"-75"0,5 0-67 16,7-5-22-16,12 0-5 31,4-10-31-31,2 0-17 0,-4 0-19 0,-6-3-4 31,-10 4-4-31,-9-2-2 16,-14 4-13-16,-5 7-6 0,-13 12-7 16,0 4 3-16,7 11 8 15,4 2 1-15,10 0 1 16,6 2-2-16,10-2 1 15,5-4 1-15,13-4 3 16,4-7-24-16,6-8-70 16,-1-7-42-16,7-8-35 15,-5-5 25-15,3-5 69 16,-1 0 45-16,-13 1 70 16,-1 5 28-16,-14 6 54 15,-12 6 25-15,-3 10 6 16,-10 3-9-16,-11 5-37 0,5 5-23 15,-13-6-36-15,3 0-13 16,4-8-11-16,-4-8-2 16,11-11-6-16,0-8-6 15,7-6-15-15,8 0-8 16,7 2-16-16,6 2 2 16,6 9-3-16,2 6-1 0,-1 15 8 15,-1 6 3-15,2 11 9 16,-1 4 6-1,2 0 7-15,-2 1 3 0,1-9 2 16,1-6 3-16,-1-12 5 16,3-8 3-16,-3-12 1 15,0-6 0-15,-3-4-4 16,-3-4-1-16,-2 2-4 16,-6 5-3-16,-3 6-8 15,-1 5-4-15,-2 12 4 16,1 6 3-16,-1 8 9 0,3 6 6 15,1 5-6-15,2-1-1 16,5-1-11-16,-1-2-56 16</inkml:trace>
  <inkml:trace contextRef="#ctx0" brushRef="#br0" timeOffset="12082.1">15664 11605 592 0,'7'6'276'0,"8"9"-94"15,4 10-46-15,1 15-19 16,5 11 7-16,-3 14-14 0,-4 4-12 16,-10-4-31-16,-8-6-21 15,-13-10-17-15,-4-8 1 16,-11-7-85-16,-2-7-54 15,3-12-90-15,-2-12-60 16,8-13-16-16,4-12 24 16,7-11 85-16,8-6 54 0,9-20 149 15,7-4 62-15,12-8 53 16,0 1 23-16,9 10-17 16,3 12-10-16,-3 11-24 15,-2 10-15-15,-14 23-47 16,-3 5-29-16,-6 22-34 15,-5 9-10-15,2 10 9 16,-1 6 4-16,7-2-31 16,5-3-60-16</inkml:trace>
  <inkml:trace contextRef="#ctx0" brushRef="#br0" timeOffset="12370.71">16336 11697 860 0,'0'1'352'0,"-3"6"-197"0,-7 7-36 0,-10 10-47 16,-6 3-9-16,-9 0-32 15,2 2-7-15,3-15-3 32,4-3 2-32,12-16-48 0,1-11-19 0,9-11-53 31,3-5-16-31,1 2 30 15,6 0 14-15,6 7 45 16,2 7 25-16,8 11 43 0,1 7 14 0,3 16 38 16,2 5 4-16,2 6-13 15,5 2-7-15,3 0-35 0,2-2-12 32,-1-8-116-32,-2-4-366 15</inkml:trace>
  <inkml:trace contextRef="#ctx0" brushRef="#br0" timeOffset="12866.92">17012 11584 788 0,'4'-5'372'0,"4"0"-151"16,3 3-83-16,1 16-81 16,-2 6-21-16,-2 10-19 15,0 7 2-15,1 2 1 16,2 0-3-16,4-9-2 15,-3-7 1-15,6-11 9 16,-2-9 6-16,-1-9 6 16,3-4 0-16,0-11-5 0,-1-2-5 15,-4-6-6-15,-3 1-3 16,-4 2-90-16,-3-1-83 16</inkml:trace>
  <inkml:trace contextRef="#ctx0" brushRef="#br0" timeOffset="13188.11">17605 11604 456 0,'2'15'274'16,"-1"10"-38"-16,-6 5-42 15,-7-2-24-15,-5-3-52 16,2 0-27-1,-10-9-55-15,8-1-8 0,-1-8-3 16,-2-7-1 0,6-7-21-16,-1-5-17 0,0-7-32 0,1 2-7 31,10-3 8-31,1 1 8 0,13 4 12 0,3 0-2 31,9 9 2-31,0 6 14 0,1 9 24 0,2 7 14 0,-2 6 22 31,-1 4-2-31,-1 4-10 0,2-3-4 0,-2-1-121 32</inkml:trace>
  <inkml:trace contextRef="#ctx0" brushRef="#br0" timeOffset="13613.94">18278 11537 638 0,'0'-3'333'16,"-1"7"-86"-16,0 16-170 0,2 9-42 16,6 19-32-1,1 2 6-15,2 7 2 0,-1-5 6 16,-2-8-73-16,2-6-107 16</inkml:trace>
  <inkml:trace contextRef="#ctx0" brushRef="#br0" timeOffset="13856.03">18500 11630 779 0,'-8'-3'341'0,"-7"3"-179"16,-5 1-72-16,-13 5-60 16,1 3-5-16,-1-1-4 15,3 1-8-15,16 1-16 16,9 3-4-16,16 1-4 0,9 1 3 31,18 0 8-31,5 1 4 16,4-2 3-16,-4-3 2 0,2 3-59 0,0-2-76 15,-5-6-205-15</inkml:trace>
  <inkml:trace contextRef="#ctx0" brushRef="#br0" timeOffset="14110.21">18845 11700 416 0,'0'-2'329'0,"2"-5"24"0,-2 7-139 31,-1 0-47-31,0 0-83 16,-3 6-28-16,-7 14-11 15,-38 28 0-15,26-33-9 16,-3-5-4-16,1-7-3 16,-2-3-3-16,0-13-13 15,1-4-14-15,9-5-40 16,7-4-16-16,15 3-24 0,6 3 7 15,12 5 22-15,2 5 5 16,0 12 15-16,3 6 3 16,-1 14 5-16,3 2 8 15,4 2 12-15,0 5 5 16,-1 1-59-16,-1-2-136 16</inkml:trace>
  <inkml:trace contextRef="#ctx0" brushRef="#br0" timeOffset="14379.82">19019 11368 1075 0,'7'-9'430'0,"2"-10"-293"16,2 12-50-16,9 27-44 15,-1 10-23-15,13 23-10 0,6 10 12 16,7-1 11-1,-1 1 0-15,-2-8-5 0,-7-5-8 16,-12-8-7-16,-5-8 0 16,-17-9 7-16,-8-7 6 15,-23-11 5-15,-12-6-1 16,-15-2-21-16,-3-5-29 16,9 3-83-16,12 3-68 0</inkml:trace>
  <inkml:trace contextRef="#ctx0" brushRef="#br0" timeOffset="14700.4">19461 11629 649 0,'1'0'315'0,"-2"2"-129"0,-6 3-50 16,-5 4-72-16,4 5-11 15,8 2 0 1,5 1-4-16,6 2 1 0,4-3-1 16,5-2 0-1,-2-4-2-15,12-6-4 0,4-4-3 0,-2-8-7 16,2-3-1-16,-14-1-6 15,-5-2-9-15,-6 0-108 32,-4 0-91-32</inkml:trace>
  <inkml:trace contextRef="#ctx0" brushRef="#br0" timeOffset="14827.38">19562 11378 1122 0,'-2'0'437'16,"0"5"-308"-16,-4 5-81 16,9 13-98-16,5 3-108 15</inkml:trace>
  <inkml:trace contextRef="#ctx0" brushRef="#br0" timeOffset="15291.9">19746 11629 862 0,'-3'0'337'16,"2"9"-236"-16,5 4-45 0,9 10-31 15,14 8 13-15,18-1 21 16,2 1 8-16,3-8-4 16,-4-5-9-16,-12-13-7 15,-4-5-4-15,-10-7-3 0,-3-5 1 16,-5-6-76-16,-4-2-73 15</inkml:trace>
  <inkml:trace contextRef="#ctx0" brushRef="#br0" timeOffset="15511.26">19960 11499 654 0,'-1'1'281'0,"-4"7"-136"0,-2 10-34 0,4 14-31 15,-4 10 4-15,3 18-15 16,3 6-5-16,0 15-16 16,3 0-15-16,2-8-13 31,2-8-4-31,2-19-2 16,-5-8-4-16,10-12-129 0,1-2-168 0</inkml:trace>
  <inkml:trace contextRef="#ctx0" brushRef="#br0" timeOffset="16084.87">20337 11560 737 0,'-12'-2'325'0,"-11"-3"-181"15,0 5-59-15,4 7-80 16,4 3-19-16,11 5-10 16,4-1 2-16,14 2 13 15,6-2 8-15,7-1 8 16,2-2 1-16,-2-5 3 0,-3 0 0 15,-13-6-2-15,-5 2-3 16,-8-2-4-16,-11 2-2 16,-9-2 0-16,-2 4 0 15,-5 4 10-15,4 0 3 16,8 5-1-16,4-2-1 0,9 3-3 16,7-1 3-16,8 2 18 15,5 0 7-15,10-5 8 16,1-3 0-16,6-7-7 15,-1-4-5-15,-1-8-9 16,-2-3-5-16,-2-5-9 16,-6-3-2-16,0-2-20 15,-4-2-1-15,-10 1 5 16,-1 5-3-16,-9 5 29 16,-3 4 7-16,-2 12 5 0,1 1-3 15,3 13-8-15,3 4-2 16,2 4 1-16,4 3 7 15,10 3 0-15,5-1-3 16,7-6-5 0,3 1-24-16,-1-14-334 15</inkml:trace>
  <inkml:trace contextRef="#ctx0" brushRef="#br0" timeOffset="16581.34">21105 11578 512 0,'6'-3'244'0,"7"3"-72"15,5 0-94-15,13 0-29 16,1 0-3-16,4-5-8 15,1 1-6-15,-11-2-6 16,-3 4-4-16,-15-4-2 16,-3 3 2-16,-7 2-2 15,-9 1 0-15,-6 10 4 0,-6-4-1 16,-1 5 0 0,5-2-5-16,5 5-9 0,5 3-2 15,9 7 2-15,2 4 4 16,11-1 3-16,8 0 0 15,8-6 3-15,3-5 1 0,5-10-21 16,-1-5-46-16,-4-6-146 16,-4-2-121-16</inkml:trace>
  <inkml:trace contextRef="#ctx0" brushRef="#br0" timeOffset="16870.88">21520 11617 393 0,'0'-3'238'0,"1"-5"-21"16,1 7-36-16,4 8-46 15,1 7-23-15,0 7-14 16,0 4 1-16,-3 0-18 16,-4-2-8-16,-2-6-21 0,-1-3-10 15,-3-6-4-15,5-5 3 16,1-8-25 0,3-5-21-16,9-8-32 0,-1-4-12 15,8-2 8-15,1 0 13 16,6 1 13-16,-1 6 1 15,-2 11 10-15,0 5 12 16,-5 9 26-16,-5 4 7 16,-1 5-1-16,-2 0-10 0,-3 0-15 15,-1 0-8-15,-3-3-125 16,-3-3-118-16</inkml:trace>
  <inkml:trace contextRef="#ctx0" brushRef="#br0" timeOffset="17153.55">21922 11623 984 0,'0'-3'457'0,"5"0"-226"0,-5 3-67 16,0 0-102-16,0 0-29 15,6 17-8-15,15 34-4 16,-10-27 0-16,0-5-1 15,1-4 8-15,1-7 20 0,-3-8 23 32,0-2 8-32,2-8 5 15,-2-4-10-15,3-2-9 16,-3-2-5-16,1 1-19 16,-2 3-11-16,-3 4-21 15,1-1-7-15,-2 6-73 16,0 0-79-16</inkml:trace>
  <inkml:trace contextRef="#ctx0" brushRef="#br0" timeOffset="21900.92">1999 12782 484 0,'2'4'226'16,"-2"13"-73"-16,-6 5-21 15,-7 9-19-15,-4 8-10 0,-10-2-27 16,-2-5-17-16,-3-8-10 16,-2-8-5-16,-1-6-8 15,0-5 0-15,3-12-11 31,2-5-4-31,5-10-10 0,2-7-6 0,8 1-10 16,7-3-5-16,12 5-2 16,8 0 8-16,17 13 15 15,4 7 8-15,9 12 14 0,3 12-5 16,2 13-7-16,-1 4-4 31,-5 4-8-31,-2-5 2 16,-11-7-16-16,-2-5-67 0</inkml:trace>
  <inkml:trace contextRef="#ctx0" brushRef="#br0" timeOffset="22238.78">2191 12865 788 0,'1'8'310'0,"-1"16"-176"15,0 4-39-15,0 1-13 16,-4 1-11-16,2-6-37 16,1-7-9-16,1-8 2 0,-1-5 10 15,1-9 7-15,0-5-2 16,0-10-10-16,2-6-13 16,4-11-16-16,3-1-3 15,8 3-4-15,3 4-4 16,4 13-4-16,0 4 1 0,3 14 3 15,-2 3 5-15,0 9 4 16,-1 5 0-16,-5 6 0 16,0 4 1-16,-8 4-18 15,0 2-51-15,-3-1-187 16,-2 3-113-16</inkml:trace>
  <inkml:trace contextRef="#ctx0" brushRef="#br0" timeOffset="22543.82">2781 12982 531 0,'1'-6'315'0,"0"-8"-38"16,-1-7-83-16,0 4-24 0,-10-2-23 31,-7 5-21-31,-13 3-32 0,-5 0-15 0,-1 9-42 15,1 1-15-15,13 13-29 16,-1 1-17-16,12 12-13 16,6 5-4-16,10 0 2 31,9 6 8-31,6-8 19 16,5-6 4-16,4-8 13 15,2-6 6-15,5-9 6 16,-4-2 6-16,-11-8-26 0,-4-2-52 15,-13-2-196-15</inkml:trace>
  <inkml:trace contextRef="#ctx0" brushRef="#br0" timeOffset="22671.66">2639 12635 800 0,'-6'-6'413'0,"1"-1"-133"15,-1-1-94-15,7 6-147 16,6 5-33-16,7 6-67 15,7 7-93-15</inkml:trace>
  <inkml:trace contextRef="#ctx0" brushRef="#br0" timeOffset="23023.28">3164 12828 628 0,'-15'-5'287'0,"-15"0"-109"16,-1 3-47-16,-2 6-48 16,8 6-27-16,4 8-43 15,5 6-5-15,14 8-5 16,-2 5 1-16,11 0-1 15,8 1-1-15,11-10 5 16,4-5 9-16,9-10 12 16,-2-6 8-16,-4-8 7 15,-1-2 5-15,-18-5 20 16,-9-6 9-16,-20 0-3 0,-15-1-10 16,-12 5-34-16,-1 3-15 15,5-1-83-15,9 4-94 16</inkml:trace>
  <inkml:trace contextRef="#ctx0" brushRef="#br0" timeOffset="23346.92">3226 12858 1003 0,'17'-7'390'0,"27"-6"-279"31,9 1-38-31,0 2-38 0,1 4-13 0,-9 6-10 32,-10 0-2-32,-13 2 4 15,-7 0 2-15,-7-2-50 0,-6 0-21 16,-10-1-25-16,-2 1-6 16,-9 5 45-16,-3 3 18 15,1 7 25-15,-1 3 21 16,1 4 25-16,7 3 14 15,6 3 24-15,8 1 0 16,8 0 1-16,7-4-7 0,6-4-25 16,0-6-13-16,7-1-15 15,-1-11-3-15,7-6-138 16</inkml:trace>
  <inkml:trace contextRef="#ctx0" brushRef="#br0" timeOffset="23929.7">4057 12868 469 0,'-2'13'276'16,"-5"5"-38"-16,-6 18-93 0,-11 0-14 0,-9-1-46 15,-5-4-22-15,-4-15-15 16,3-4-5-16,3-12-6 31,4-5-1-31,11-11-11 0,6-4-4 0,8-4-12 31,5 0-9-31,4 3-11 16,5 0-1-16,9 11 6 16,10 10 7-16,6 13 15 15,5 11 1-15,-1 8 0 16,-5-5-3-16,-5-1-4 0,1-2 1 15,-1-5-42-15,3-2-71 16</inkml:trace>
  <inkml:trace contextRef="#ctx0" brushRef="#br0" timeOffset="24198.39">4464 12899 456 0,'-11'-10'333'0,"-12"-12"50"16,-5 3-144-16,-5 2-106 16,1 6-42-16,-1 11-56 15,3 3-23-15,9 15-20 16,2 6-8-16,14 10-3 0,5 7 2 16,8-2 3-16,8-3 5 15,7-7 9-15,5-8 4 16,4-7 8-16,-5-7 4 15,-3-6-3-15,-6-1-13 0,-9-7-45 16,-3 3-37-16,-9-11-149 16</inkml:trace>
  <inkml:trace contextRef="#ctx0" brushRef="#br0" timeOffset="24502.12">4535 12902 699 0,'8'14'360'0,"12"18"-108"0,-12-6-105 16,1 3-31-16,-8-7-45 0,-7-10-16 31,5 1-25-31,1-4-6 16,1-8 6-16,0-4-1 16,7-8-19-16,0-8-6 15,10-6-19-15,6-3-3 16,6 1 8-16,0 3 1 0,2 12 6 15,-3 7 9-15,-4 8 29 16,-1 11 10-16,-10 9 16 16,-5 1 1-16,-5 6-10 15,-4-5-3-15,-1-5-15 16,0-1-7-16,5-3-19 16,4-1-89-16</inkml:trace>
  <inkml:trace contextRef="#ctx0" brushRef="#br0" timeOffset="25032">5541 12936 638 0,'7'19'298'0,"6"12"-115"0,-6 1-93 32,-4-1-14-32,-3-6-22 15,0-9-8-15,0-5-9 16,-5-8 5-16,5-6-2 15,2-5-5-15,2-13-18 16,5 1-13-16,5-12-13 16,3 3-3-16,5 4 25 15,4 5 18-15,0 15 38 0,1 5 14 16,-6 22-7-16,-4 6-13 16,-7 5-26-16,-5-1-11 15,-3-4-5-15,3-4-1 16,1-5-126-16</inkml:trace>
  <inkml:trace contextRef="#ctx0" brushRef="#br0" timeOffset="25518.38">6639 12535 912 0,'-5'11'329'0,"-3"8"-213"15,2 28-137-15,1 14-2 16,7 26 23-16,1 6 2 16,3-2 13-16,0-10 8 15,1-27-40-15,-1-15-137 16</inkml:trace>
  <inkml:trace contextRef="#ctx0" brushRef="#br0" timeOffset="25725.26">6535 12537 805 0,'7'-21'376'16,"8"-20"-180"-16,17 15-68 15,9 10-31-15,17 22-55 16,4 14-18-16,-2 18-22 0,-11 1-2 15,-22 5 3-15,-19 1 4 16,-17 1 10-16,-10 1 4 16,-17-4-25-16,-1-6-41 15,-6-16-117-15,-2-11-115 16</inkml:trace>
  <inkml:trace contextRef="#ctx0" brushRef="#br0" timeOffset="26033.98">7087 12899 501 0,'-15'-11'261'0,"-22"-13"-56"0,0-1-14 31,4 12-52-31,-2 6-36 15,10 13-62-15,0 8-31 16,12 16-19-16,8 4 0 16,14 6-1-16,11 1 9 15,7-13 9-15,1-3 4 0,6-15 5 16,0-4 3-16,-4-6 4 16,-1-3 4-16,-10-2-17 15,-6-7-23-15,-7-2-90 16,-1-3-103-16</inkml:trace>
  <inkml:trace contextRef="#ctx0" brushRef="#br0" timeOffset="26274.06">7205 12863 862 0,'3'10'364'0,"4"16"-209"0,1 2-20 16,-3 3-52-16,-2 0-15 15,1-4-24-15,-4-3-12 16,2-7-10-16,-2-7 0 15,0-10 13-15,1-4 6 0,3-12-3 16,0 2-1-16,5-13-20 16,2-6-8-16,6 0-6 15,3-3-5 1,3 10-6-16,2 5-2 0,-3 15-3 16,-5 6 9-16,2 13-105 15,-4 4-71-15</inkml:trace>
  <inkml:trace contextRef="#ctx0" brushRef="#br0" timeOffset="26563.6">7801 12882 715 0,'-14'-7'345'0,"-16"-8"-135"31,-6 0-45-31,-1 3-75 16,0-1-27-16,7 6-40 0,6 6-10 0,10 3-21 16,9 7-6-16,9 10 11 31,10 4 6-31,12 7 30 16,4 1 7-16,-1 1-5 15,-6-3-2-15,-16-1-4 16,-8-8 7-16,-20-5 8 0,-5-1 2 15,-6-3-6-15,-1-3-8 16,7-7-51-16,5-5-76 16</inkml:trace>
  <inkml:trace contextRef="#ctx0" brushRef="#br0" timeOffset="27410.08">8028 12911 502 0,'-3'-12'291'0,"-6"-9"-15"15,-8 0-63-15,-10 5-49 16,-1 2-19-16,-2 9-49 16,3 5-26-16,-1 8-48 15,8 11-22-15,5 6-26 0,5 9 0 16,21 7 2-16,0-2 6 15,10-4 14-15,3-9 4 16,3-12 8-16,2-2 5 16,1-12 12-16,0-5 2 15,-3-13-3-15,1-9-7 0,-5-9-14 16,1-9-3-16,-5-11 2 16,-2-2 1-16,-4-10 7 15,-5 5 1-15,-8 3 3 16,-4 6 4-16,-4 19 14 15,-3 7-2-15,-1 25-21 16,-1 8-16-16,3 18-25 16,3 14 1-16,3 13 22 15,4 7 12-15,4 13 10 16,4 2 1 0,5-2-5-16,3-3-4 0,-2-19 3 15,2-9 0-15,-6-18 5 0,-2-7 9 31,1-12 14-31,-1-5 7 0,8-11-3 16,3-6-8-16,7-8-20 0,1-2-10 16,-2 2-3-16,-2 5-3 15,-5 15-10-15,-5 8-3 0,-6 9-2 32,-6 6 1-32,-1 1 10 15,-1 1 5-15,2-2 2 0,8-2 1 0,7-4 4 31,7-1 0-31,7-5 3 0,4-3-2 0,-1-7 1 16,-1-2 0-16,0-4 0 31,1-1 0-31,-1-7 1 16,-1-3-1-16,-6-5 3 16,-10-3 1-16,-15 4-1 0,-7 3-3 15,-18 11-6-15,-2 6-6 16,-3 9-7-16,2 7-5 15,9 10-2-15,2 3 0 16,10 11 2-16,5 0 3 16,8 2 21-16,5-2 4 15,15-11 24-15,4-1 9 16,9-10 0-16,6-6 5 0,-2-4-11 16,2-6-5-16,-5-7-13 15,0 0 2-15,-4-3-82 16,-5-1-51-16,-9 6-270 15</inkml:trace>
  <inkml:trace contextRef="#ctx0" brushRef="#br0" timeOffset="31000.29">9296 12965 669 0,'1'11'256'0,"-2"12"-160"16,-3 4-20-16,-9 4-6 0,-6-1 8 16,-3-7-350-16</inkml:trace>
  <inkml:trace contextRef="#ctx0" brushRef="#br0" timeOffset="31851.49">10125 12867 598 0,'11'5'300'15,"7"3"-79"-15,6 0-116 0,2-2-3 16,-1-5-38-16,-1-6-17 15,-5-4-21-15,-1-5-3 16,-8-10-4-16,-2 2-3 16,-6-3-3-16,-4-2-3 15,-8 5-4-15,-5-1-2 16,-12 6-4-16,0 5-2 0,-5 12-5 16,1 7-2-16,8 12-2 15,5 4 0-15,13 13 2 16,4 4 3-16,15 13 10 15,3 3 4-15,10-1 5 16,-1-2-2-16,-7-13-3 16,-2-3-1-16,-9-5 2 15,1-4-72-15</inkml:trace>
  <inkml:trace contextRef="#ctx0" brushRef="#br0" timeOffset="32157.3">10443 12731 945 0,'6'11'348'0,"-2"5"-254"16,4 9 8-16,-4 6-2 15,-4-1-7-15,3 1-38 16,-4-10-18-16,0-12-13 15,3-8-4-15,1-17-4 16,7-7-3-16,5-13-12 16,6 0-1-16,9 3-4 15,3 4-2-15,5 14 1 0,-3 7 0 16,-9 15 12-16,-6 14 20 16,-11 10 26-16,-5 7 6 15,-3 4-3-15,0 0-17 16,-1-8-77-16,-1-7-312 15</inkml:trace>
  <inkml:trace contextRef="#ctx0" brushRef="#br0" timeOffset="32752.55">11177 12678 585 0,'-17'-6'322'15,"-21"-3"-75"-15,-2 6-52 16,-3 6-99-16,6 7-38 0,11 11-50 16,6 3-13-16,12 8-3 15,7 1 2-15,17 0 6 16,5 0 2-16,14-7 2 15,8-8 2-15,1-10 4 16,-3-8 3-16,-13-8 13 16,-12-4 8-16,-20-5 6 15,-13 1-2-15,-18 4-13 16,-4 3-10-16,-1 4-15 0,10 5-36 16</inkml:trace>
  <inkml:trace contextRef="#ctx0" brushRef="#br0" timeOffset="32929.56">11330 12695 932 0,'-3'0'467'16,"-1"0"-177"-16,-3 12-150 16,4 4-53-16,3 7-64 15,0 5-6-15,6-2-9 16,0 3-6-16,4-5-149 15,6-3-284 1</inkml:trace>
  <inkml:trace contextRef="#ctx0" brushRef="#br0" timeOffset="33120.57">11526 12661 903 0,'-2'-1'453'0,"2"-3"-144"0,5 18-178 16,2 13-52-16,8 14-35 31,1 11 5-31,3 15 4 16,-2 1 1-16,-6-1-9 15,-3 0-11-15,-5-8-19 0,-3-5-5 0,-1-11-18 16,1-13-92-16,4-18-164 31</inkml:trace>
  <inkml:trace contextRef="#ctx0" brushRef="#br0" timeOffset="33297.45">11657 12852 957 0,'5'-1'358'16,"8"0"-273"-16,10 1-27 15,2 1-30-15,4-1-6 16,4 0-41-16,-1 0-78 0,1 0-243 15</inkml:trace>
  <inkml:trace contextRef="#ctx0" brushRef="#br0" timeOffset="33518.03">12022 12791 340 0,'3'-7'269'0,"0"-7"45"16,-4-2-42-16,-15 0-55 16,-4 0-25-16,-6 1-48 15,-3 1-26-15,6 7-76 16,2 4-25-16,8 7-29 15,4 7-9-15,10 7 6 16,3 3 1-16,10 5 7 16,4 1 4-16,6-4 2 0,5-3 2 15,0-14 4-15,0-3 1 16,-7-10 8-16,-6-3 4 16,-14-9 5-16,-8-3 0 15,-14-1-10-15,-7 0-33 16</inkml:trace>
  <inkml:trace contextRef="#ctx0" brushRef="#br0" timeOffset="34092.15">12260 12709 445 0,'-6'-3'283'0,"5"0"-1"16,-2 5-148-16,3-2-79 15,0 5-15-15,3 25-6 0,5 40 2 16,-8-32-5-16,0-3-7 16,0-12-6-16,2-5 2 15,-2-16 6-15,0-9 0 16,0-16-4-16,0-5-5 16,5-7-12-16,2-1-3 15,3 5-2-15,3 1-3 0,9 7-4 16,2 5 0-16,4 13 0 15,2 6 2-15,-8 13 2 16,-4 6 3-16,-8 8 0 16,-1 3 2-16,2 4 1 15,4-1 2-15,7-6-219 16</inkml:trace>
  <inkml:trace contextRef="#ctx0" brushRef="#br0" timeOffset="34363.51">12870 12756 745 0,'-9'-9'350'16,"-18"-9"-131"-16,-4-2-43 16,-1 10-60-16,-4 2-24 15,4 8-47-15,3 8-15 16,6 3-28-16,7 4-5 0,12 6-5 15,8 1-1-15,9 3 7 16,9 1 2-16,5-8 1 16,3-4 2-16,4-11 3 15,-2-3-20-15,-2-8-74 16,-4-2-61-16,-7-5-236 16</inkml:trace>
  <inkml:trace contextRef="#ctx0" brushRef="#br0" timeOffset="34539.4">12954 12695 831 0,'2'-2'364'15,"2"1"-191"-15,0 2-27 16,-4-1-42-16,0 0-9 16,7 23-15-16,12 36-14 0,-14-24-24 31,2-2-17-31,0 2-81 15,-1-8-153-15</inkml:trace>
  <inkml:trace contextRef="#ctx0" brushRef="#br0" timeOffset="35022.67">13347 12782 355 0,'1'-6'246'15,"2"-3"32"-15,-3 1-82 16,-9-4-39-16,-1 3-9 16,-12-4-15-16,-7-2-14 0,1 4-42 15,-2 2-26-15,8 9-45 16,6 3-12-16,2 11-18 15,3 3 0-15,8 7 6 16,3 2 6-16,13-1 8 16,0-3 3-16,7-7 3 15,2-7 2-15,2-8 0 16,5-6-5-16,-1-10-17 16,-5-1-2-16,-6-4 0 15,-4 4 8-15,-6 5 15 0,-5 3 8 16,-2 8 27-16,-4 2 5 15,3 8 2-15,1 5-3 16,7 6-26-16,5 2-5 16,7-2-2-16,5 0 1 15,6-7 2-15,3-4 4 0,-3-9 12 16,-1-5 4-16,-11-10 1 16,-2-3-4-16,-3-3-34 15,-7-3-75-15,-4 1-331 16</inkml:trace>
  <inkml:trace contextRef="#ctx0" brushRef="#br0" timeOffset="35148.5">13482 12481 890 0,'-1'0'444'0,"-3"-2"-180"16,3 5-62-16,1-3-117 16,0 0-43-16,5 15-33 0,16 37-21 15</inkml:trace>
  <inkml:trace contextRef="#ctx0" brushRef="#br0" timeOffset="35562.21">13733 12664 972 0,'1'0'384'0,"2"8"-251"16,-1 11-48-16,-1 14-55 15,11 13 5-15,11 19-5 16,-4 2-2-16,4 5-4 15,-12-5-2-15,-9-15-8 16,0-7 15-16,-2-14-254 16</inkml:trace>
  <inkml:trace contextRef="#ctx0" brushRef="#br0" timeOffset="35721.18">13814 12958 1031 0,'6'-2'374'16,"10"-2"-309"-16,7-1-31 16,17 0-26-16,8-1-28 0,7-1-212 15</inkml:trace>
  <inkml:trace contextRef="#ctx0" brushRef="#br0" timeOffset="36042.25">14325 12743 547 0,'-6'-6'288'0,"-14"-9"-48"16,-3 1-42-16,-7 0-60 16,0 3-30-16,5 7-68 15,3 2-22-15,8 8-26 0,7-1-6 16,7 4-1-16,8 1 2 16,7 0 7-1,4 1 5-15,0-2 1 0,1-2 3 16,-3-1 2-16,-4-2 1 15,-11-3 2-15,-3 3 0 16,-15-1 1 0,-2 3 0-16,-3 3 27 0,-2 0 13 0,8 8 19 15,3 2 5-15,12 3-16 32,8 0-9-32,10-4-15 15,5-5-5-15,9-8-13 16,6-4-3-16,5-6-133 0,3-2-318 0</inkml:trace>
  <inkml:trace contextRef="#ctx0" brushRef="#br0" timeOffset="36746.37">15023 12661 446 0,'0'-6'227'0,"0"-5"-18"15,0-3-107-15,10 6-3 16,3 5 1-16,6-1-11 16,7 5-27-16,4 3-30 0,1-4-4 15,-4 2-10-15,0 0-2 16,-14 0-3-16,-5-1-1 16,-8 3-1-16,-11-3-1 15,-5 5-3-15,-6 2-1 16,-1 7-4-16,2 1-2 0,5 1-1 15,3 5-2-15,13 1 2 16,1 6 1-16,10-2 7 16,6-2 3-16,6-9 6 15,2-7 1-15,8-11 3 16,-4-8-1-16,-1-7-1 16,-1-6-1-16,-6-2-5 15,-3 1-1-15,-5-3-2 16,-3 8-3-1,-3 5-6-15,-2 3 0 0,-3 15 9 16,-1 4 12-16,-1 9 19 16,0 5 6-16,-2 1-5 0,1-2-9 15,0-6-13-15,1-5-6 16,3-6 0-16,0-6 0 16,9-7 1-16,0-4-1 15,1-7-5-15,6 2-3 16,-1-3-4-16,4 6-1 15,2 7-3-15,-3 4-1 0,-2 11 2 32,-2 7 2-32,-8 10 7 15,3 5 1-15,-5 2-1 0,-4 0-2 0,4-3 0 16,0 0-81-16,0-17-335 31</inkml:trace>
  <inkml:trace contextRef="#ctx0" brushRef="#br0" timeOffset="36981.41">15683 12676 656 0,'1'-6'370'0,"6"-1"-76"0,-1 7-68 15,-2 12-74-15,2 6-28 16,-1 9-9-16,4-1-4 31,4 2-18-31,-2-4-16 16,-1-11-32-16,3-2-10 15,-1-13-7-15,4-7-3 0,6-11-1 16,-2-4-5-16,2-3-6 16,-2 1-2-16,-9 4-5 15,0 5-4-15,-9 7-99 16,-3 5-110-16</inkml:trace>
  <inkml:trace contextRef="#ctx0" brushRef="#br0" timeOffset="37621.04">16905 12581 531 0,'-5'-7'258'16,"-12"-4"-81"-16,-6 7-23 15,-13 1-29-15,-1 5-6 0,4 4-35 31,4 1-28-31,16 6-53 0,6-2-9 0,15 5-5 16,6 0 3-16,12-2 8 31,4 0 2-31,4-2 5 16,0-8 0-16,-11-2 5 0,-6-2 4 0,-17-4-2 16,-5 0-1-16,-12-3-6 31,-7 6-7-31,-7-1 0 0,-3 4-2 0,2 9 11 0,6 0 9 31,8 8 4-31,6-2 4 0,8 3-5 0,9 0-5 31,9-4 1-31,5 2 0 16,10-7-3-16,2-4 0 16,12-7-22-16,3-3-74 15</inkml:trace>
  <inkml:trace contextRef="#ctx0" brushRef="#br0" timeOffset="38199.49">16939 12254 786 0,'-3'-2'345'15,"-4"-3"-162"-15,8 3-82 16,17 2-52-16,5 1-7 16,16 1-9-16,7-2-5 15,7 0-10-15,6-1-4 16,-5-1-7-16,-9 0 1 0,-17-1 1 16,-12 1 1-16,-17-1 1 15,-8 3-5-15,-12 2-3 16,-6 1-3-16,-2 3 0 15,0 0 0-15,10 3 0 16,4 0-2-16,7-1-3 16,7 0 1-16,9-1 1 15,3 1 2-15,10 2 1 16,1 4 1-16,-6-2 0 16,-1-3 0-16,-10 0 2 15,-5-1 3-15,-7 2 1 16,-1-3-1-16,3 1-4 0,-1 2-3 15,8 10-6 1,7 7-1-16,6 10 2 0,4 5 0 16,1 3 1-16,-3 1 0 15,-8 0 14-15,-8-1 17 16,-10-7 15-16,-8-2 6 16,-10-12 1-16,-1-3-11 15,-7-9-8-15,-2-4-4 0,5-2-11 16,4-3-6-16,12-1-6 15,6-2-26-15,11-5-97 16,6-2-69-16</inkml:trace>
  <inkml:trace contextRef="#ctx0" brushRef="#br0" timeOffset="38375.57">17495 12796 700 0,'7'-4'331'0,"5"0"-120"0,-2 1-33 16,-8 0-32 0,2 2-15-1,-4 1-26-15,-1 0-12 0,-1 0-36 16,1 0-14-16,0 0-104 16,0 0-70-16</inkml:trace>
  <inkml:trace contextRef="#ctx0" brushRef="#br0" timeOffset="39249.31">17959 12360 739 0,'0'-1'341'15,"2"3"-160"1,-2 8-44-16,-14 13-39 0,-1 10-9 15,-8 4-5-15,-1-2-25 16,12-3-38 0,9-2-11-16,22-6-7 15,13-4 0-15,15-3 1 16,4-6 1-16,-4-6-36 0,-1-5-62 16,-10-6-190-16</inkml:trace>
  <inkml:trace contextRef="#ctx0" brushRef="#br0" timeOffset="39461.85">18172 12308 488 0,'-4'1'269'0,"1"5"-52"16,-1 10-73-16,2 13-17 0,2 20-18 15,2 6-1-15,3 9 0 16,-3-2-6-16,-2 0-16 15,-1-4-16-15,1-5-41 16,5-3-9-16,4-17-9 16,4-6-14-16,2-20-236 15</inkml:trace>
  <inkml:trace contextRef="#ctx0" brushRef="#br0" timeOffset="40203.98">18537 12835 863 0,'0'2'414'0,"0"0"-136"16,0-2-65-16,0 0-87 15,-1 0-28-15,1 0-61 16,-1 0-16-16,1 0-59 16,0 0-79-16</inkml:trace>
  <inkml:trace contextRef="#ctx0" brushRef="#br0" timeOffset="42777.04">19179 12586 547 0,'-17'2'287'0,"-16"5"-80"15,2 9-116-15,4 3-43 16,10 13-33-16,10 1-7 15,9 4-5-15,15 1-1 0,17-9-1 16,5-5 2-16,10-13 3 16,-7-8 2-16,-14-9 50 15,-7-3 28-15,-21-6 36 0,-12-2 10 16,-20-2-39-16,-7 3-30 16,-3 3-37-16,3-1-14 15,18 7-106-15,5-1-110 0</inkml:trace>
  <inkml:trace contextRef="#ctx0" brushRef="#br0" timeOffset="42994.28">19303 12622 810 0,'15'-7'338'0,"23"-1"-211"0,1 2-31 16,0 4-56-16,-2 3-16 16,-13 0-12-16,-2 0-2 0,-7 0 1 15,-6 0-2-15,-3-3-105 16,1 1-110-16</inkml:trace>
  <inkml:trace contextRef="#ctx0" brushRef="#br0" timeOffset="43377.58">19503 12627 414 0,'-7'8'232'16,"5"13"-42"-16,-4 0-40 16,5 1-60-16,7 0-16 0,3-3-18 15,4 1-10 1,0-6-15-16,0-2-4 0,-2-8-9 16,2-4-3-16,3-5-2 15,-3-6-3-15,2-5-4 16,-2-4-2-16,0-2-3 15,0 3 0-15,2 2-1 0,1 4-2 16,-3 9-31-16,1 4 78 16,-1 10 33-16,-1 5 15 15,-3 4 50-15,-5 1-73 0,-2-3-26 16,0-2-12-16,-1-11-12 16,2-2-1-16,7-13-4 15,1-5-2-15,8-6-8 31,4-3-3-31,4 4-3 16,0 4-1-16,1 9-2 0,-9 4 0 16,-7 9-6-16,-4 5 27 15,-6 7 16-15,7 7 4 16,-3 1 9-16,1 0-27 0,2 1-29 16,-5-3-101-16</inkml:trace>
  <inkml:trace contextRef="#ctx0" brushRef="#br0" timeOffset="43900.49">20701 12597 722 0,'-16'-8'387'15,"-23"-4"-102"-15,-5 0-66 16,4 6-111-16,4 6-44 16,11 10-57-16,9 7-14 0,13 11-10 15,7 3-1-15,22 4 10 16,11 1 7-16,15-7 7 0,7-4 4 16,-3-15 4-16,-4-9-1 15,-13-12 8-15,-10-12 2 31,-16-8 5-31,-9-6 1 0,-16-11-3 16,-9-6 0 0,-14-18 2-16,-1-7 5 15,3-4 1-15,6 3-5 0,21 21-19 16,9 13-12-16,21 25-17 16,9 8-2-16,8 15 5 15,1 11-50-15,-4 11-224 16</inkml:trace>
  <inkml:trace contextRef="#ctx0" brushRef="#br0" timeOffset="44123.84">21016 12541 659 0,'-1'0'307'0,"-1"2"-96"0,4 6-45 16,2 6-41-16,6 5 7 16,1 6-34-16,0 3-27 15,-1-2-32-15,-2 1-16 16,2-7-112-16,3-2-343 0</inkml:trace>
  <inkml:trace contextRef="#ctx0" brushRef="#br0" timeOffset="44420.36">21462 12578 662 0,'-2'4'366'16,"-3"7"-1"-16,-4 0-259 16,0 4-8-16,-5 1-25 15,-5-1-15-15,-4 0-25 16,-1-3-6-16,-6-7-11 15,1-5-1-15,-1-9-13 16,4-2-5-16,5-6-4 16,4 1-3-16,7 1-4 15,6 2-1-15,13 5-1 16,7 2-1-16,10 7 19 0,-2 3 20 16,5 8 21-16,-3 3 10 15,1 8-1-15,-1 6-14 16,-3-1-10-16,-1 2 0 15,-6-8-138-15</inkml:trace>
  <inkml:trace contextRef="#ctx0" brushRef="#br0" timeOffset="44963.31">21871 12571 852 0,'-25'-7'414'0,"-20"-6"-130"15,1 16-206 1,7 6-35-16,10 14-39 0,8 3-3 15,20 7 0-15,11 2 6 16,19-3 5-16,13-4 5 16,4-10 3-16,-4-10 1 15,-7-14 4-15,-13-9 1 16,-13-13 1-16,-7-4-4 0,-18-11-10 16,-11-4-7-1,-19-13-3-15,-7-7 0 0,1-8-1 16,6 2 0-16,21 14-11 15,15 10-9-15,23 19-10 0,11 12-2 16,19 16 7-16,-2 3 7 16,5 11-145-16,3 7-163 15</inkml:trace>
  <inkml:trace contextRef="#ctx0" brushRef="#br0" timeOffset="45328.1">22066 12630 689 0,'5'2'316'16,"8"6"-107"-16,4-1-40 16,13-1-25-16,2 1-25 15,0-5-48-15,-2-1-13 0,-7-3-15 16,-4-6-7-16,-4-6-9 15,-2 1-6-15,-10-3-7 16,-6 0-4-16,-16-1-12 16,-7-5-5-1,-10 4-9-15,-2 8-1 0,4 11 2 16,2 8 0 0,14 17 7-16,5 1 2 0,12 12 6 15,2 3 3-15,7 7 15 16,5 2 2-16,3 0 2 15,2-1 1-15,3-8-11 16,0-2-3-16,-2-15-57 16,-1-7-112-16</inkml:trace>
  <inkml:trace contextRef="#ctx0" brushRef="#br0" timeOffset="45611.87">22614 12663 638 0,'0'-9'316'0,"-5"-11"-90"16,-5-2-14 0,-11 0-23-16,-1 4-28 0,-4 1-55 15,1 4-29-15,5 10-46 16,1 3-16-1,5 12-15-15,5 7-4 16,8 4-2-16,0 3 3 16,9 0 2-16,4-2 2 0,6-3 4 15,6-5 1-15,3-9 3 16,-1-5-46-16</inkml:trace>
  <inkml:trace contextRef="#ctx0" brushRef="#br0" timeOffset="45830.55">22714 12393 996 0,'0'0'415'0,"0"1"-228"15,1 11-59-15,3 17-57 16,3 5 11-16,4 13-3 16,4 4-6-16,2 4 14 15,-2 1-7-15,-4 2-14 31,-7-2-9-31,-7-2-36 16,-2-4-10-16,4-9-35 0,1-5-64 16,5-17-188-16</inkml:trace>
  <inkml:trace contextRef="#ctx0" brushRef="#br0" timeOffset="46004.64">22838 12677 868 0,'8'-6'362'15,"13"-2"-206"-15,4 0-96 16,4 1-4-16,4 4-32 16,-3-1-6-16</inkml:trace>
  <inkml:trace contextRef="#ctx0" brushRef="#br0" timeOffset="46378.97">23106 12542 818 0,'6'0'411'0,"5"0"-117"16,-1 7-162-16,1 3-16 16,-5 8-31-16,-4-1-8 15,-3 1-22-15,-2 2-11 0,-2-5-21 16,2-4-7 0,4-7-2-16,2-4-3 0,10-10-2 15,4-2-3 1,6-5-4-16,3 1-2 15,1 3 0-15,-3-1 0 0,0 7-2 16,-3 5-2-16,-8 4-1 16,-3 9 1-16,-3 6 3 15,-2 4 1-15,-2 1 3 16,0-2 0-16,-3 1-51 16,2-4-93-16</inkml:trace>
  <inkml:trace contextRef="#ctx0" brushRef="#br0" timeOffset="46545.65">23333 12134 813 0,'-1'-1'396'0,"1"2"-66"15,6 15-252-15,-6 7-32 0,6 15-2 31,-6 0 33-31</inkml:trace>
  <inkml:trace contextRef="#ctx0" brushRef="#br0" timeOffset="47842.74">1814 13719 712 0,'-5'12'338'0,"-4"6"-111"16,-4 22-131-16,-2 11-23 15,1 14-24-15,2-1-11 0,0-8-16 16,4-6-4-16,2-13 0 16,3-7 0-16,4-11 1 15,3-15 1-15,2-14-2 16,1-11-3-16,1-11-5 15,-2-10-3-15,-5-11-2 16,1-3 0-16,-2-12-3 16,1 2-1-16,2 8-1 15,4 8 0-15,0 19-3 0,-1 10-4 16,2 20-10 0,1 9-2-16,11 24 2 0,7 14 8 15,10 23 28 1,6 3 13-16,-3-2 9 15,-3-3 1-15,-12-15-16 16,-5-7-8-16,-11-7-5 16,1-7 0-16,-4-10-105 15,0-4-142-15</inkml:trace>
  <inkml:trace contextRef="#ctx0" brushRef="#br0" timeOffset="47999.99">1813 13997 789 0,'-2'-1'348'0,"2"3"-183"16,3-2-75-16,-3 0-59 15,17 0-12 1,59-2-1-16,-19 3-4 0,1-2-72 16</inkml:trace>
  <inkml:trace contextRef="#ctx0" brushRef="#br0" timeOffset="48429.39">2253 13980 1031 0,'9'1'350'16,"13"-2"-328"-16,14 1-24 0,19 3 4 15,6 2 2 1,6 3 5-16,-5-2 0 16,-7 3 2-16,-7-5 1 15,-9-4 33-15,-5 0-115 16,-17-9-106-16,-8 1-16 15,-12-6-36-15,-6 0 117 16,-9-3 118-16,0-2 40 0,1 5 43 16,4 0 9-16,8 7 6 15,5 4-17-15,4 5-15 16,3 4 1-16,3 9 14 16,1 1 12-16,-1 7 11 15,-5-2-2-15,-5 3-29 16,-2 1-18-16,-4-9-34 15,2 5-43-15,0-6-253 16</inkml:trace>
  <inkml:trace contextRef="#ctx0" brushRef="#br0" timeOffset="48667.7">2894 13657 868 0,'-1'-1'397'16,"-4"4"-198"-16,4 10-82 15,3 13-69-15,3 11-4 16,7 11 12-16,5 6-5 16,-1 3-25-16,0 1-4 15,-5-12-6-15,-3-7-2 0,0-19-109 16,-3-5-133-16</inkml:trace>
  <inkml:trace contextRef="#ctx0" brushRef="#br0" timeOffset="49037.57">2773 13682 844 0,'3'-9'332'0,"12"-8"-202"15,5-2-27-15,13 4-11 16,8 5-29-16,7 6-45 16,1 4-6-16,-9 10 1 15,-2 0 5-15,-13 4 3 0,0 0 1 16,-12 0 2-16,-7-1 3 16,-7 1 2-1,-15 0 0-15,2-4-6 16,1 1-4-16,3-5-8 15,8-2-4-15,4-2-10 0,5 0-5 0,10 0-2 16,5 4 3-16,10 5 1 16,2 9 2-16,-2 10 2 15,-5 2 1-15,-18 10 1 16,-13-1 3-16,-22 1 8 16,-8-1 2-16,-5-13 3 15,0-7 2 1,6-11-102-16,8-2-87 0</inkml:trace>
  <inkml:trace contextRef="#ctx0" brushRef="#br0" timeOffset="49210.94">3431 14012 674 0,'6'2'415'16,"2"-2"-33"-16,-3 5-184 0,-5-2-43 0,-3-2-80 16,2-1-40-16</inkml:trace>
  <inkml:trace contextRef="#ctx0" brushRef="#br0" timeOffset="70721.02">6069 13955 768 0,'-1'-4'371'0,"1"-7"-153"0,11 11-70 15,8 9-19 1,18 11-30-16,8 5-14 0,17 10-25 15,5 3-19-15,-12 5-21 16,2 3-8 0,-24-3-28-16,-3-3-56 0,-1-11-281 15</inkml:trace>
  <inkml:trace contextRef="#ctx0" brushRef="#br0" timeOffset="70957.89">6542 13936 796 0,'-15'11'343'0,"-21"12"-171"16,0 6-38-16,-9 0-25 15,-5 1-11-15,-9 1-33 16,-3-1-13-16,6 1-33 0,10-4-9 15,20-10-16-15,12-4-44 16,18-13-158 0,11-1-225-16</inkml:trace>
  <inkml:trace contextRef="#ctx0" brushRef="#br0" timeOffset="71215.32">6621 14192 559 0,'-6'-1'324'0,"-5"-2"-25"15,-1 6-114-15,4 10-70 0,4 7-15 0,3 12-14 16,1 4-11-16,5 2-25 31,1 0-12-31,3-8-23 16,3-6-16-16,2-11-216 15</inkml:trace>
  <inkml:trace contextRef="#ctx0" brushRef="#br0" timeOffset="71522.47">6633 14131 693 0,'21'-1'333'0,"11"-6"-135"15,4 7-69-15,-2 3-25 16,-12 3-38-16,-8 4-14 16,-14 5-22-16,-5 1-4 15,-11 2-7-15,0 0-4 16,-1-5-9-16,3-4-18 0,14-6-26 15,7-3-2-15,17 0-1 16,7 4 15-16,5 3 18 16,-4 4 0-1,-5 10 3-15,-14 3 5 16,-15 6 14-16,-8 1 6 0,-21-2 5 16,-5-3-2-1,-8-16-6-15,0-7-27 0,11-12-255 16</inkml:trace>
  <inkml:trace contextRef="#ctx0" brushRef="#br0" timeOffset="71806.73">7082 14017 864 0,'5'0'379'0,"2"1"-178"0,23-2-79 16,10 1-24-1,16 3-24-15,4 3-22 0,-10 2-31 16,-2-7-7-16,-17-1-16 15,-6-2-51-15,-7-3-234 16</inkml:trace>
  <inkml:trace contextRef="#ctx0" brushRef="#br0" timeOffset="72004.53">7179 14161 598 0,'6'0'328'0,"4"-3"-54"16,20 3-81-16,6 0-11 16,8 2-32-16,0 1-33 0,-12 4-56 31,-3 0-17-31,-8 0-68 0,-3-1-85 0</inkml:trace>
  <inkml:trace contextRef="#ctx0" brushRef="#br0" timeOffset="72453.1">7821 13912 718 0,'2'-1'377'16,"2"1"-80"-16,18 20-134 0,6 7-42 15,20 17-22-15,9 5-20 16,-1 1-31-1,-1-1-6-15,-11-3-24 0,-8-6-15 16,-8-13-141-16,-6-6-198 16</inkml:trace>
  <inkml:trace contextRef="#ctx0" brushRef="#br0" timeOffset="72644.28">8273 13950 936 0,'-19'0'423'16,"-15"5"-198"-16,-5 0-102 16,0 9-29-16,-7 4-37 15,-1 3-10-15,0 14-22 16,1-1-7-16,9 7-4 16,7-3-6-16,12-7-75 0,5-6-87 15</inkml:trace>
  <inkml:trace contextRef="#ctx0" brushRef="#br0" timeOffset="73026.98">8340 14284 778 0,'-4'8'362'16,"-6"1"-135"-16,-2 13-106 16,1 1-23-16,-3 5-23 15,4-5-20-15,4-7-28 16,6-2-5-16,6-14-7 16,-1-5 1-16,2-12 0 15,2-8-3 1,4-5-6-16,3-5-1 0,-4 1-2 0,0-1-1 15,-1 6-1-15,-6 5-1 16,3 10-1-16,1 8-1 16,-5 6 1-16,4 8 3 15,-1 9 7-15,-3 0 1 0,8 11 2 16,3 4-3-16,7 7-4 16,-1 3-2-16,-1-3-44 15,-7-4-74-15</inkml:trace>
  <inkml:trace contextRef="#ctx0" brushRef="#br0" timeOffset="73202.77">8355 14346 977 0,'9'-1'387'15,"14"0"-259"-15,4 0-24 16,12-1-39-16,4-1-9 16,3 2-476-16</inkml:trace>
  <inkml:trace contextRef="#ctx0" brushRef="#br0" timeOffset="73638.56">8968 13968 922 0,'-1'0'397'16,"-2"6"-220"-16,3 11-44 0,7 17-68 16,2 6-7-1,5 13-10-15,-3-1-13 0,-4-3-13 16,1 0-5-16,-2-13-107 16,-1-11-108-16</inkml:trace>
  <inkml:trace contextRef="#ctx0" brushRef="#br0" timeOffset="73794.47">8859 14127 852 0,'14'1'379'0,"4"-1"-184"16,25 4-64-16,2-4-6 0,13-2-41 15,3 2-24-15,-5-3-43 31,-2 0-78-31</inkml:trace>
  <inkml:trace contextRef="#ctx0" brushRef="#br0" timeOffset="74651.83">9619 13960 592 0,'12'-6'317'0,"18"7"-74"15,-3 3-44-15,-6 17-72 16,-5 9-26-16,-13 5-30 0,-3 8-8 16,-3-1-12-1,0-1-9-15,9-6-21 0,6-7-7 16,9-14-4-16,0-9-1 16,8-15 0-1,0-8-3-15,1-9-18 0,-3-5-6 16,-9-3-11-1,-2 0-1-15,-9-2 6 0,0 3 2 0,-5 4 12 32,-2 5 5-32,-3 17 13 0,-5 8 8 15,-5 20 5-15,0 8 3 16,4 7-2-16,0 6 0 16,12 1 3-16,9 1-2 0,6-6-2 15,9-6-3-15,-2-11-20 0,1-5-51 31</inkml:trace>
  <inkml:trace contextRef="#ctx0" brushRef="#br0" timeOffset="75148.66">10135 14166 704 0,'0'-1'329'0,"4"2"-117"16,5 9-45-16,6 2-62 0,10 6-9 15,5 4-36-15,0-1-20 16,-2 1-23 0,-5 0-4-16,-6-7-111 15,3-3-125-15</inkml:trace>
  <inkml:trace contextRef="#ctx0" brushRef="#br0" timeOffset="75324.82">10342 14175 636 0,'-9'4'323'0,"-5"4"-100"15,-10 5-79-15,3 1-27 0,-3 6-44 16,-3 4-24-16,1 1-31 15,0-1-7-15,4-7-53 16,9-4-121 0</inkml:trace>
  <inkml:trace contextRef="#ctx0" brushRef="#br0" timeOffset="76072.67">10471 14283 548 0,'-5'4'294'0,"-9"11"-34"15,-1 6-103-15,0 14-53 16,-2 3-11-16,2 0-32 16,2-2-15-16,5-11-24 0,4-4-7 15,0-13-4 1,4-7 1-16,0-9 0 15,1-4-1-15,6-8-4 0,1-6-4 16,4-4-3 0,-1-5-1-16,1 2 0 0,-1 2 1 15,3 8-2-15,-2 1 1 16,0 13-2-16,-2 4 0 16,-5 9-2-16,1 5 1 15,5 9 1-15,2 7 0 16,5 4 1-16,7 7-2 15,5 5 1-15,0-4 3 16,3-4-149-16,-4-8-138 16</inkml:trace>
  <inkml:trace contextRef="#ctx0" brushRef="#br0" timeOffset="76215.08">10446 14412 508 0,'6'1'237'16,"10"-1"-84"-16,12 0-90 16,8-1-33-16,6-2-65 0</inkml:trace>
  <inkml:trace contextRef="#ctx0" brushRef="#br0" timeOffset="76719.45">11097 13704 1124 0,'-1'-1'440'0,"-2"7"-289"16,2 8-34-16,-1 16-27 16,1 10 5-16,1 13-16 15,3 9-11-15,9-1-22 16,4-2-16-16,9-8-17 15,4-5-3-15,-1-8-4 16,-3-6-1-16,-8-9-20 16,-5-9-42-16,0-7-135 0,-2-5-115 15</inkml:trace>
  <inkml:trace contextRef="#ctx0" brushRef="#br0" timeOffset="76912.58">11003 13959 758 0,'8'-1'373'16,"9"2"-118"-16,18 4-101 16,14 4-13-16,7 1-49 0,0-1-31 15,-10-1-38-15,-6-2-29 16</inkml:trace>
  <inkml:trace contextRef="#ctx0" brushRef="#br0" timeOffset="77693.85">11858 13853 610 0,'-2'-7'328'16,"-3"-6"-52"-16,4 9-55 16,-1 13-73-16,1 13-28 0,7 22-63 15,2 6-4-15,7 5-15 16,1-5-10-16,-4-12-11 15,-1-1-4-15,-2-11-57 16,1-5-68-16</inkml:trace>
  <inkml:trace contextRef="#ctx0" brushRef="#br0" timeOffset="77865.19">11740 14013 929 0,'3'1'367'0,"14"3"-228"0,9-3-37 16,26-2-25-1,4-4-18-15,14 1-36 0,0-2 0 16,-11 6-176-16</inkml:trace>
  <inkml:trace contextRef="#ctx0" brushRef="#br0" timeOffset="78343.17">12683 13940 600 0,'2'-13'298'0,"-1"-24"-66"15,4-2-39-15,2-8-33 0,0 4-13 16,1 5-41-16,-7 4-16 16,-5 10-25-16,-3 6-13 15,-1 11-27-15,8 8-14 16,0 15-13-16,2 7-3 15,1 21 3-15,-2 6 4 16,14 21 3-16,-4-7-1 16,6-11 1-16,3-3-27 15,-4-25-182-15</inkml:trace>
  <inkml:trace contextRef="#ctx0" brushRef="#br0" timeOffset="78536.25">12515 14063 715 0,'14'0'305'16,"10"-1"-144"-16,21-1-86 16,7 2-8-16,13 2-8 0,4 1-11 15,5 4-24-15,-1 1-6 16,-5 2-140-16</inkml:trace>
  <inkml:trace contextRef="#ctx0" brushRef="#br0" timeOffset="78907.72">12657 14302 610 0,'2'-4'265'0,"16"-10"-85"15,6 0-42-15,19 2-7 16,6 1 1-16,0 11-27 16,2 5-11-16,-18 12 0 15,-11 7 0-15,-23 11-6 16,-20 3-10-16,-24 7-20 15,-8 2-14-15,4-4-26 16,1-9-3-16,15-9-8 16,11-12-6-16,13-6-11 15,5-4-5-15,17-6-1 16,9 3 2-16,2 0 10 16,13 0 3-16,-2 6 1 15,0 1 0-15,6-1 3 16,-5-2-2-16,0-1-74 0</inkml:trace>
  <inkml:trace contextRef="#ctx0" brushRef="#br0" timeOffset="79583.89">13430 14087 271 0,'4'-2'200'0,"8"-6"48"15,1-2-57-15,1-4-50 16,1-1-17-16,-5-8-15 0,-4-1-3 16,-8-1-8-16,-8-6-9 15,-12 5-38-15,-4 2-15 16,-9 10-21-16,0 9-6 16,2 15-8-16,0 7-5 15,9 13-5-15,8 5 0 16,9 1-1-16,7-2 1 15,11-5 3-15,2-7 3 16,11-9 4-16,5-4 1 16,1-9 3-16,2-3 0 0,-2-8-37 15,-2-4-20-15,-6-4-35 16,-3-1-20-16,-6 0 18 16,-6 3 18-16,-9 3 48 15,-4 13 36-15,-8 5 56 16,-2 7 13-16,3 10 6 15,7 4-10-15,13 0-28 16,9 3-10-16,12-3-17 16,2-6-6-16,1-2-113 15</inkml:trace>
  <inkml:trace contextRef="#ctx0" brushRef="#br0" timeOffset="80388.92">13725 14103 712 0,'-1'-5'385'0,"-2"2"-71"16,-2 2-107-16,-2 7-96 16,2 7-31-16,4 10-44 15,1 6-10-15,5 7-11 16,3 0-2-16,-2-5-4 0,2-3 3 16,0-11-100-16,-2-4-77 15</inkml:trace>
  <inkml:trace contextRef="#ctx0" brushRef="#br0" timeOffset="80644.27">13668 14106 674 0,'4'-3'306'0,"11"-2"-136"15,9 2-24-15,-1 1-44 16,6 1-29-16,4 5-42 16,-6 3-8-16,0 3-10 15,-8 4 0-15,-16-1 1 16,-7 0 2-16,-14 2 3 16,-4-2-1-16,-4-2-7 0,1-5-27 15,7-6-136-15</inkml:trace>
  <inkml:trace contextRef="#ctx0" brushRef="#br0" timeOffset="81203.32">14115 13593 690 0,'6'0'386'31,"-2"2"-36"-31,4 13-184 16,0 7-32-16,-4 13-17 16,4 14-8-16,-1 13-30 0,-1 1-10 15,5 4-22-15,0-6-11 0,5-16-19 16,4-6-7-1,7-17-4-15,1-8 1 16,-1-9-79-16,-3-7-63 16,-3-4-370-16</inkml:trace>
  <inkml:trace contextRef="#ctx0" brushRef="#br0" timeOffset="81421.82">14049 13799 726 0,'24'1'332'0,"20"-1"-140"16,8 1-21-16,11-1-46 15,-1 0-24-15,0 0-44 0,-11 0-17 16,-26 2-117-16,-11 1-109 15</inkml:trace>
  <inkml:trace contextRef="#ctx0" brushRef="#br0" timeOffset="85382.55">14461 13532 267 0,'-3'-2'190'15,"-3"-3"37"-15,2-1-2 0,5-1-42 16,3-1-29-16,11-6-56 16,3 0-20-16,11 2-21 15,3 3-4 1,-2 10-13-16,-3 4-7 16,-9 5-8-16,-6 5 0 0,-13 1 6 15,-8 1 1 1,-17 0 0-16,-2-2-5 15,1 1-13-15,1 1-5 0,16-6-9 16,9-1-2-16,16-5 1 0,14 0 1 16,6 0 2-1,2-4 3-15,4 5 0 16,-6-4-1-16,-1 1 1 0,-5-1 0 16,-13-2-89-16</inkml:trace>
  <inkml:trace contextRef="#ctx0" brushRef="#br0" timeOffset="95320.69">5905 14765 416 0,'4'-1'287'15,"0"-3"-9"-15,-8 8-97 0,3-4-29 16,-10 17-59-16,-28 50-23 16,18-20-33-16,9-2-14 15,7-6-14-15,8-9-4 16,23-6-7-16,3-5-2 15,14-10 1-15,5 0-14 16,1-10-122-16,2 1-108 0</inkml:trace>
  <inkml:trace contextRef="#ctx0" brushRef="#br0" timeOffset="95490.23">6126 14847 713 0,'-5'-2'309'16,"-5"6"-152"-16,1 6-33 15,5 15-35-15,-1 6-7 16,5 12-15-16,0 4-13 16,0 0-16-16,-1-2-9 15,-1-5-15-15,2-1-4 16,4-5-50-16,4-3-100 16</inkml:trace>
  <inkml:trace contextRef="#ctx0" brushRef="#br0" timeOffset="95844.92">6415 14950 894 0,'-10'-7'370'0,"-19"-8"-222"0,-5-1-52 16,2 12-52-1,0 8-15 1,10 19-22-16,9 9-1 0,12 6-3 0,6 1-1 16,19-1-2-16,6-2 0 31,11-9-1-31,5-7 1 0,-3-11 2 16,-1-9 4-16,-6-13 9 15,-3-4 5-15,-15-12 9 16,-5-1 10-16,-26-7 11 15,-10-2 3-15,-14 1-6 16,-1 2-12-16,0 11-23 16,6 7-11-16,4 10-61 15,2 5-74-15</inkml:trace>
  <inkml:trace contextRef="#ctx0" brushRef="#br0" timeOffset="96160.64">6553 14957 534 0,'-11'3'296'0,"-13"6"-54"16,-6 7-62-16,-6 7-77 16,4 2-28-16,-2 1-42 15,3-4-13-15,17-3-28 16,6-6-63-16</inkml:trace>
  <inkml:trace contextRef="#ctx0" brushRef="#br0" timeOffset="96540.2">6831 14912 500 0,'-8'-3'314'15,"-12"-5"-12"-15,-5 7-76 16,-4 4-93-16,0 6-36 0,4 11-56 16,4 2-24-16,12 7-21 15,4 1-5-15,15 2-3 16,8 1 3-16,14-4 4 15,10 0 2-15,-1-12 4 16,-3-7 2-16,1-10 6 16,-8-11 3-16,-6-13 8 15,-1 0 2-15,-17-13 1 16,-7 2 3-16,-15 2-3 16,-3 3-2-16,-11 13-7 15,-9-3-6-15,-1 11-8 16,-3 1-42-16,8 3-208 0</inkml:trace>
  <inkml:trace contextRef="#ctx0" brushRef="#br0" timeOffset="96729.9">6931 14983 713 0,'-8'0'350'15,"-7"4"-113"-15,-7 0-54 16,1 7-68-16,-4 4-26 16,-4 5-47-16,5 4-15 15,4 5-19-15,1-5-16 0,11 3-239 16</inkml:trace>
  <inkml:trace contextRef="#ctx0" brushRef="#br0" timeOffset="97080.03">7471 14897 804 0,'0'2'362'16,"6"6"-146"-16,2-5-44 15,18 4-45-15,9 1-27 0,9-7-56 16,6-1-16-16,-2-1-18 15,-6-5-26-15,-9 1-176 16,-8 1-197-16</inkml:trace>
  <inkml:trace contextRef="#ctx0" brushRef="#br0" timeOffset="97254.16">7504 15052 651 0,'4'1'357'16,"4"6"-85"-16,16-2-79 0,4 0-8 15,18-1-52 1,5-1-34-16,-3 1-44 16,2-1-17-16,-22-2-117 0</inkml:trace>
  <inkml:trace contextRef="#ctx0" brushRef="#br0" timeOffset="97828.1">8497 14900 848 0,'-16'-1'359'15,"-21"1"-209"-15,8 6-50 16,8 13-50-1,4 4-26-15,11 9-22 16,-1 2-3-16,12-1-6 16,9-1 1-16,14-4 2 15,10-1 2-15,10-7 5 0,6-6 2 16,7-6 4-16,-5-8 3 16,-11-15 10-16,-4-2 6 15,-21-10 12-15,-9-3 8 16,-17-4 4-16,-15-3-4 15,-18-2-14-15,-5-2-12 16,-4 10-20-16,3 4-6 0,11 16-55 16,6 3-80-16</inkml:trace>
  <inkml:trace contextRef="#ctx0" brushRef="#br0" timeOffset="98019.47">8688 14922 689 0,'-11'3'335'0,"-18"13"-115"0,-4 5-37 15,-9 3-65-15,-1 6-34 16,4-5-52-16,5 2-14 16,12-6-31-16,8-5-67 15</inkml:trace>
  <inkml:trace contextRef="#ctx0" brushRef="#br0" timeOffset="98485.65">9362 14825 733 0,'-4'-1'362'15,"4"6"-101"1,-2 8-96-16,3 20-80 15,0 9-6-15,0 9-9 0,2 1-15 16,-2-9-16-16,5-1-7 16,-2-5-12-16,-2-8-63 15,4-11-158-15,-5-4-270 0</inkml:trace>
  <inkml:trace contextRef="#ctx0" brushRef="#br0" timeOffset="98637.63">9219 15040 803 0,'5'4'363'0,"9"-3"-133"15,10 4-93-15,15-1-32 16,-3-8-20-16,16 1-42 16,-2-3-13-16,-3 0-99 15,4 0-165-15</inkml:trace>
  <inkml:trace contextRef="#ctx0" brushRef="#br0" timeOffset="99303.76">10204 14962 571 0,'-18'-1'330'16,"-12"-3"-64"-16,-1 5-131 16,1 12-41-16,8 3-57 0,1 6-13 0,14 6-15 15,5-6-2 1,18 14-7-16,13-4 0 15,21 0 2-15,1-5 5 0,8-16 5 16,0-4 1-16,-8-13 5 16,-3-8 4-16,-18-10 35 15,-8-3 16-15,-20-6 10 16,-11 0 0-16,-21-5-32 0,-9-1-17 16,-13-5-17-16,1 2-8 15,4 10-13-15,4 4-37 16,6 18-120-16,8 4-128 15</inkml:trace>
  <inkml:trace contextRef="#ctx0" brushRef="#br0" timeOffset="99528.14">10340 14948 622 0,'-3'4'297'0,"-10"4"-105"31,2 4-34-31,-8 9-35 16,-1 3-21-16,-2 0-36 16,3 1-15-16,2-3-30 15,4-4-9-15,10-1-51 0,-4-2-93 16</inkml:trace>
  <inkml:trace contextRef="#ctx0" brushRef="#br0" timeOffset="99740.14">10690 15068 825 0,'1'0'440'0,"0"1"-94"16,4-1-140-16,-5 0-108 15,0 0-42-15,-2 0-86 16,1 0-99-16</inkml:trace>
  <inkml:trace contextRef="#ctx0" brushRef="#br0" timeOffset="100147.36">11152 14766 936 0,'-2'2'405'0,"-2"10"-202"0,2 10-78 15,-1 15-59-15,-1 5-9 16,1 8-9 0,-2-1-4-16,3-3-10 15,5-4-8-15,5-3-16 16,6-5-4-16,4-2-6 16,1-3 2-16,-2-9-34 0,7 0-58 0,-1-12-241 31</inkml:trace>
  <inkml:trace contextRef="#ctx0" brushRef="#br0" timeOffset="100340.13">10995 14990 772 0,'15'3'373'0,"19"5"-142"0,9-3-34 31,19 6-80-31,-6-8-34 16,-3-6-51-16,-10 0-2 15,-8 1-467-15</inkml:trace>
  <inkml:trace contextRef="#ctx0" brushRef="#br0" timeOffset="100741.11">11923 14917 730 0,'0'-3'364'0,"-1"-2"-125"15,-1 8-75-15,1-3-74 16,0 13-27-16,-1 55-27 16,8-28-5-16,5 4-12 15,0-1-8-15,-2-9-47 16,0-4-71-16</inkml:trace>
  <inkml:trace contextRef="#ctx0" brushRef="#br0" timeOffset="100894.86">11750 15096 790 0,'12'1'390'16,"4"0"-137"-16,16-4-124 16,13 3-26-16,9-4-51 0,6 2-18 15,-2 4-9 1,-12-5-69-16</inkml:trace>
  <inkml:trace contextRef="#ctx0" brushRef="#br0" timeOffset="101384.28">12721 15120 670 0,'1'-4'315'0,"3"-7"-121"0,0-5-57 16,7-7-50 0,3-6-9-16,-1-7-1 15,1-1 5-15,-5-3 1 16,-3 4-7-16,-1 14-18 15,-5 6-8-15,-4 13-16 0,0 5-9 16,-6 8-14-16,6 9-6 16,2 8 0-16,2 7-2 15,8 10-2-15,0-3 0 16,7 3-2-16,1-4-1 16,1-7-103-16,5-2-103 15</inkml:trace>
  <inkml:trace contextRef="#ctx0" brushRef="#br0" timeOffset="101578.53">12609 15286 771 0,'7'-4'372'15,"8"-1"-89"-15,16 0-175 16,12 2-11-16,15 1-31 15,4 2-24-15,7 2-25 0,5 0-5 16,-7-1-27-16,-3-1-73 16</inkml:trace>
  <inkml:trace contextRef="#ctx0" brushRef="#br0" timeOffset="101944.76">12779 15447 907 0,'11'-4'370'0,"18"-3"-219"16,8 4-32-16,15 13-29 15,-3 1-5-15,-7 11-26 16,-10 3-4-16,-24 0-3 15,-11 5-9-15,-26-5-4 16,-9-1-5-16,-8-1-16 16,-3-7-5-16,8-4-6 15,4-5-3-15,13-7-36 16,3-1-10-16,16-5-14 16,9-1-2-16,12-3 28 15,13-1 6-15,7 8 12 0,-1-1 2 16,9 4 6-1,-1 0 1-15,1 2 0 16,-1 0 6-16,-5 1-123 0</inkml:trace>
  <inkml:trace contextRef="#ctx0" brushRef="#br0" timeOffset="102523.23">13288 15005 477 0,'5'-7'285'15,"3"-9"6"-15,9 2-148 16,7 2-21-16,9 4-20 16,4 7-14-16,5 7-36 15,0 3-7-15,-11 5-18 16,-7 5-8-16,-22 3-8 0,-7 1 1 16,-21 5 0-16,-2-8 1 15,0-3-3-15,4-8-1 16,17-5-11-16,8-1-3 15,18-3-1-15,8-1-2 16,12 2 8-16,2 2 0 16,-13 2-2-16,-1 5-2 15,-17 4 1-15,-4 4 3 16,-11 7 2-16,-10-1 5 0,-15-3 1 16,-9-7-2-16,-1-10-31 15,3-4-42-15,12-5-222 16</inkml:trace>
  <inkml:trace contextRef="#ctx0" brushRef="#br0" timeOffset="102717.53">13799 15234 822 0,'-3'0'403'0,"-2"-1"-128"16,1 0-167-16,3 0-31 16,1-1-122-16,0 1-182 15</inkml:trace>
  <inkml:trace contextRef="#ctx0" brushRef="#br0" timeOffset="103221.66">14161 14915 464 0,'0'0'213'15,"-3"-4"-106"1,-7 3-33-16,0 0-30 0,-6 1-2 16,-7 0 9-16,-1 1 1 15,-8 3-17-15,0 0-13 0,-1 9-18 32,3-1-4-32,6 5-3 15,3 0-1-15,10-3 9 0,4 3 15 16,4 1 34-16,3-5 19 15,0-4 21-15,2-1 5 16,3-4-5-16,-3-1-7 16,4 1-20-16,4-6-15 0,7-3-26 15,4 1-10-15,12 2-11 16,1 2-3 0,3 5-1-16,1 1-1 15,-5 4 0-15,-5 5-2 16,-3 1-3-16,-7 2 1 15,-12 4 0-15,-6 0 6 16,-12 1 22-16,-5 2 8 16,-14-5 10-16,-8-4-2 0,-9-9-19 15,2-8-62-15</inkml:trace>
  <inkml:trace contextRef="#ctx0" brushRef="#br0" timeOffset="103648.6">14501 14772 969 0,'5'14'380'0,"3"16"-264"15,0 9-10-15,-12-1-25 16,4 8-3-16,0 3-11 16,-2 0-12-16,7 4-21 15,-2-10-11-15,5-9-14 16,7-5-2-16,4-9-2 16,0-7-2-16,8-9-61 0,-3-5-83 15</inkml:trace>
  <inkml:trace contextRef="#ctx0" brushRef="#br0" timeOffset="103828.1">14369 15035 510 0,'-4'-4'316'15,"4"4"12"-15,6 1-110 0,-6-1-75 16,23 4-27-16,47 1-55 15,-21-1-23 1,-8-4-38-16,-1-4-80 16</inkml:trace>
  <inkml:trace contextRef="#ctx0" brushRef="#br0" timeOffset="104136.19">14631 14566 722 0,'10'-4'348'0,"9"-6"-130"16,7 1-44-16,8 15-51 15,2 0-30-15,1 9-30 16,-7 3-12-16,-16-1-7 0,-10 3-1 0,-16-1-7 15,-8-1-1-15,-10 2-14 32,6-2-6-32,12-4-11 15,10 0-1-15,19-6 0 0,10-1 2 0,13-3 0 16,6 0 0 0,4 4-3-16,-3-5 7 15,-12 2-119 1</inkml:trace>
  <inkml:trace contextRef="#ctx0" brushRef="#br0" timeOffset="107177.76">6376 15866 490 0,'-7'12'243'16,"-4"9"-68"-16,8 9-75 16,6 8-5-16,18 0 4 15,9-1 1-15,17-1-24 16,2-6-11-16,-3 1-27 16,-10-3-11-16,-25-3-3 15,-12-2 4-15,-24-6 2 16,-11-3 0-16,-10-13-23 15,1-4-16-15,13-12-22 16,9-5-9-16,16-10 2 16,9-2 7-16,15-7 26 0,3-4 23 15,6-3 55-15,3 2 20 16,-7 5 13 0,-6 5-10-16,-10 15-30 0,-15 3-19 15,-15 14-25-15,-2 2-9 16,-7 5-12-16,7 8-1 0,8-3-92 15,3 4-95-15</inkml:trace>
  <inkml:trace contextRef="#ctx0" brushRef="#br0" timeOffset="107539.02">6878 15972 773 0,'-2'-7'368'16,"-5"-10"-131"-1,-6-1-23-15,-7 7-47 0,-5 2-35 16,-9 12-62-16,-3 9-20 16,4 11-29-16,1 8-7 15,16 6-9-15,6 1-4 0,19 4-4 31,10-5-1-31,16-2 0 0,11-4 0 16,2-18 3-16,0-8 1 16,-5-15 8-16,-13-11 4 15,-9-9 7-15,-4-4 2 0,-15 1 0 16,-3-1-1 0,-11 10-6-16,-7 3-5 0,-7 7-8 15,0 11-5-15,-3 3-50 16,1 2-69-16</inkml:trace>
  <inkml:trace contextRef="#ctx0" brushRef="#br0" timeOffset="107886.4">7247 15996 824 0,'-5'-6'385'0,"-9"-6"-136"16,-5 2-45-16,-10 8-49 15,-3 0-30-15,-1 12-63 16,2 4-24-16,8 10-28 16,4 11-9-16,10 1-4 15,7 4-2-15,14 4-6 16,10-5 4-16,17-5-1 15,6-7 1-15,7-19 5 16,6-6 3-16,-12-13 8 0,-2-9 7 16,-15-9 9-16,-17-6 7 15,-4-2 12-15,-12 0 0 16,-19-1-4-16,-5 2-12 16,-16 4-42-16,1 8-50 15</inkml:trace>
  <inkml:trace contextRef="#ctx0" brushRef="#br0" timeOffset="108219.99">7879 16047 945 0,'7'2'400'0,"10"0"-230"16,11 0-38-16,13-2-59 15,8 0-25 1,7 0-33-16,-3 0-3 16,-11 4-112-16,-10-4-111 15</inkml:trace>
  <inkml:trace contextRef="#ctx0" brushRef="#br0" timeOffset="108398.31">7911 16160 762 0,'4'6'388'15,"4"3"-138"-15,13-1-70 0,12 1-7 16,9-4-54-16,6 0-26 16,-3-2-40-16,-4-3-16 15</inkml:trace>
  <inkml:trace contextRef="#ctx0" brushRef="#br0" timeOffset="109065.9">8729 15922 556 0,'15'-11'285'0,"10"-13"-78"15,2 0-35-15,-2 13-61 0,3 7-25 16,-6 8-40-16,-8 10-9 16,-7 8-7-16,-12 4-4 15,-13 6-8-15,-1 1-2 16,-8-7-5-16,1-4-2 15,10-8-9-15,5-11-4 16,19-3-2-16,16-2-2 0,9-6 6 16,9 8 2-16,8 5-1 15,-5-1 2-15,-1 11 4 16,-15 3 4-16,-24 2 15 16,-12 7 5-16,-24-1 2 15,-10 0-1-15,-6-6-11 16,0-5-5-16,12-4-6 15,5-4-8-15,11-4-94 16,4 1-84-16</inkml:trace>
  <inkml:trace contextRef="#ctx0" brushRef="#br0" timeOffset="109238.77">9196 16265 1175 0,'-10'-5'518'0,"6"4"-283"0,3 1-55 0,-1 0-99 15,2 0-38 1,0-1-111-16,0 0-113 0</inkml:trace>
  <inkml:trace contextRef="#ctx0" brushRef="#br0" timeOffset="109851.45">9666 15963 445 0,'8'-6'302'0,"9"-3"-8"15,-12 4-89 1,-4 0-40-16,-9 4-79 0,-8 2-39 15,-11-1-37-15,-4 2-3 16,-13-1-4-16,2 0-2 16,0-5-14-16,3 3-11 15,14-2-6-15,6 0-3 0,9 6 9 16,3 3 10 0,7 13 32-16,-8 2 20 15,6 9 29-15,-3 0 5 16,-1-5-22-16,9 2-13 0,2-8-21 15,7-4-5 1,10-8 1-16,1-9-2 16,-12 1 0-1,2 0-1-15,49-7-4 0,4 2 3 16,4 9 30-16,-28 9 17 16,-13 11 19-16,-7 3 4 0,-14 1-25 15,-7 6-14-15,-9-4-14 16,-11-1-5-16,-18-6-2 15,-6-5-1-15,-12-15-3 16,1-3-4-16,6-10-4 16,4-6-3-16,14-1-25 15,12 2-48-15,13 1-184 16</inkml:trace>
  <inkml:trace contextRef="#ctx0" brushRef="#br0" timeOffset="110991.56">10102 15869 609 0,'0'-8'411'16,"0"-7"5"-16,-6 11-192 0,3 13-48 15,-4 22-75-15,-1 9-28 16,4 18-26-1,-1-4-2-15,7-3-16 0,5 0-6 16,6-5-11 0,4-4-6-16,2-8-4 0,3-7-2 15,3-13-28-15,0-5-37 16,1-7-132-16,1-5-185 16</inkml:trace>
  <inkml:trace contextRef="#ctx0" brushRef="#br0" timeOffset="111180.29">9983 16099 720 0,'17'-1'350'15,"13"-2"-117"-15,21 3-123 16,8 1-23-16,0 4-44 15,-4-4-10-15,-10-1-276 16</inkml:trace>
  <inkml:trace contextRef="#ctx0" brushRef="#br0" timeOffset="111463.23">10307 15657 920 0,'12'-7'399'0,"11"-9"-219"15,8 10-23-15,2 10-62 16,-1 4-26-16,-7 11-31 16,-12 0-9-16,-14 6-2 0,-9 2-2 15,-11 3-4-15,0 1-2 16,6-5-12-1,9-1-4-15,16-9-3 0,12-7 1 16,19-9 0-16,9-1 1 16,9-5-54-16,-1 4-59 15</inkml:trace>
  <inkml:trace contextRef="#ctx0" brushRef="#br0" timeOffset="111890.38">11188 16099 897 0,'18'-4'359'0,"13"-2"-223"15,20 0-83-15,12 2-4 0,14 2-21 16,4-2-11-16,-3 8-10 16,-11-3-22-16,-21 4-194 15</inkml:trace>
  <inkml:trace contextRef="#ctx0" brushRef="#br0" timeOffset="112107.31">11281 16191 614 0,'-1'1'280'15,"-5"0"-121"-15,10-1-7 16,-4-1-22-16,19-1-22 15,65-4-30 1,-18 3-6-16,11-1-20 0,-5 2-14 16,-11-1-20-16,-13-1-7 0,-16 0-135 15,-9-1-100-15</inkml:trace>
  <inkml:trace contextRef="#ctx0" brushRef="#br0" timeOffset="112262.24">11731 16028 588 0,'7'1'326'0,"4"2"-50"16,8 4-73-16,1 7-52 0,0-1-9 16,3 5-15-16,-8-1-14 31,-9 4-32-31,-8-2-18 0,-18 1-31 16,-1-3-24-16,0-5-358 15</inkml:trace>
  <inkml:trace contextRef="#ctx0" brushRef="#br0" timeOffset="112695.23">12689 15971 837 0,'-3'-1'404'0,"0"3"-138"15,0 9-109-15,1 14-78 16,2 5-10-16,2 5-6 16,1 0-4-16,-3 8-14 15,-2 0-8-15,-2 0-25 16,7 3-5-16,5-4-6 15,5-5-1-15,8-8 1 16,1-9-30-16,13-14-170 16</inkml:trace>
  <inkml:trace contextRef="#ctx0" brushRef="#br0" timeOffset="113200.49">12970 15945 828 0,'12'-5'401'0,"8"-2"-149"16,9 7-110 0,3 3-24-16,1 9-43 0,-6 0-19 15,-8 3-23-15,-6 0-8 0,-13 3-2 16,-2-2 2-16,-9-1 2 31,-3 1-1-31,1-5-12 0,2 1-6 0,11-3-4 16,8-3-1-1,9-3 0 1,6-3-1-16,7 0-62 0,1-1-53 16</inkml:trace>
  <inkml:trace contextRef="#ctx0" brushRef="#br0" timeOffset="113470.36">13429 16155 872 0,'6'-1'397'0,"12"0"-129"15,9 0-171-15,13 1-58 0,0 0-1 16,1 1-17 0,-3 1-11-16,-1 3-21 15,1-2-69-15</inkml:trace>
  <inkml:trace contextRef="#ctx0" brushRef="#br0" timeOffset="113713.01">13445 16304 499 0,'0'1'313'0,"10"1"52"15,9-1-141-15,13-1-58 16,5 0-10-16,3 0-46 15,1 0-24-15,-7 2-32 16,0 1-12-16,-8-1-24 0,-3 0-17 16,0-1-97-1</inkml:trace>
  <inkml:trace contextRef="#ctx0" brushRef="#br0" timeOffset="122425.15">14123 16110 510 0,'-14'-14'315'0,"-10"-8"-45"16,22 1-110-16,12-4-36 16,18 3-14-16,5 3 1 15,9 6 7-15,4 11-17 16,0 9-37-16,-6 9-17 0,-19 10-19 15,-14 6-3-15,-27 7-2 16,-11-1 3-16,-5 3-5 16,-2-4-2-1,10-9-5-15,8-6-2 0,6-15-11 16,9-4-4-16,15-3-7 16,0-2-2-16,15 3 5 15,8 2 4-15,8 9 1 16,8 1 2-16,3 0-41 15,-1 0-88-15</inkml:trace>
  <inkml:trace contextRef="#ctx0" brushRef="#br0" timeOffset="122815.24">14524 16122 595 0,'1'-12'342'16,"3"-9"-74"-16,13-3-56 15,5-5-25-15,9 7-40 16,4 5-24-16,4 17-53 15,1 9-22-15,-6 11-31 16,-10 1-3-16,-22 6 0 16,-10 3 1-16,-20 10 2 0,-3 1-1 15,1-4-5 1,7-4-1-16,12-14-7 16,8-6-1-16,8-9-2 15,2 0-1-15,11-3 2 16,3 0 2-16,11-1-3 15,7 0 5-15,2 0-121 0,2 0-120 16</inkml:trace>
  <inkml:trace contextRef="#ctx0" brushRef="#br0" timeOffset="123217.3">14993 15985 905 0,'-3'2'483'15,"-3"-2"-51"-15,6 4-320 16,0-4-34 0,8 2-33-16,22 17-6 0,42 38-17 15,-31-32-6-15,-12-5-7 16,-4 2-1-16,-18-1 0 15,-14-1-1-15,-10 2-9 0,-5 0-2 16,-2-7-9 0,-1 0-8-16,0-11-9 15,3-4-10-15,6-8-19 16,9-9-1-16,16-11 8 16,7-7 11-16,17-7 24 15,4-4 15-15,-1 1 33 16,-9 1 28-16,-20 7 36 15,-10 6 5-15,-23 11-21 16,0 10-25-16,-6 10-37 16,2 5-14-16,9 13-71 15,8 1-91-15</inkml:trace>
  <inkml:trace contextRef="#ctx0" brushRef="#br0" timeOffset="123442.43">15406 16253 1437 0,'1'1'607'0,"5"3"-352"16,-1-2-68-16,-1-2-80 15,2 0-40-15,-4-3-46 16,-2 1-27-16,0 1-176 16</inkml:trace>
  <inkml:trace contextRef="#ctx0" brushRef="#br0" timeOffset="125640.98">15896 15857 568 0,'-1'-3'321'0,"-1"-1"-61"16,-8 1-111-16,-3 3-35 0,-8-2-52 31,-5 2-22-31,-2-2-23 0,-1-2-5 16,2 3-6-1,3-1-2-15,13 6-8 16,5-1-4 0,1-1-4-16,-12 13-2 0,4 12 1 0,1 6 12 15,6-4 8-15,0 1 6 16,7-8 8-16,5-5-5 16,8-14 0-16,6-1 1 0,14-8-4 15,2-5-3-15,9 9-9 16,-2 2-2-16,0 6-4 15,0 8 0-15,-17 4 6 16,-8 5 8-16,-23 5 10 16,-12 0 3-16,-13 2 1 15,-10-5-3-15,-4-6-3 16,-1-5 0-16,4-9-26 16,10-5-29-16,14-5-91 15,6 0-58-15</inkml:trace>
  <inkml:trace contextRef="#ctx0" brushRef="#br0" timeOffset="125974.01">16061 15908 912 0,'11'2'432'0,"4"-2"-139"0,11 4-161 15,4 1-17 1,10-5-38-16,5 0-21 0,1-4-27 16,-1-5-7-16,-11-7-1 15,-9 0-1-15,-9 0-2 16,-8 1-3-16,-8 10-16 16,-6 5-4-16,-6 14-1 15,-4 9 4-15,-3 9 10 16,3 3 2-16,6 3-3 15,2-1-4-15,6 0-3 16,4 3 0-16,6-1 1 0,0-1 0 16,0-2-16-16,1-4-54 15,-3-11-93 1,2-6-84-16</inkml:trace>
  <inkml:trace contextRef="#ctx0" brushRef="#br0" timeOffset="126148.4">16150 16102 1083 0,'3'0'443'0,"11"2"-269"15,11-2-41-15,15-3-41 16,8 3-33-16,8-3-40 16,1-6 7-1,-9 6-136-15,-6 0-110 0</inkml:trace>
  <inkml:trace contextRef="#ctx0" brushRef="#br0" timeOffset="126555.97">17009 15990 530 0,'-4'1'341'15,"3"-1"11"-15,9 0-113 16,17 3-95-16,13-3-17 16,30 0-34-16,3-3-29 15,15 2-36-15,0 0-9 16,-20 2-12-16,-9 2-44 15,-19-3-125-15,-8 3-101 16</inkml:trace>
  <inkml:trace contextRef="#ctx0" brushRef="#br0" timeOffset="126767.9">17093 16095 1163 0,'9'1'57'0,"9"1"12"16,16 0 53-16,13-6-39 0,8-1-14 15,9 1-38-15,3-4-10 16,-6 5-16-16,-7-5-43 16,-17-4-92-16,-9 2-60 15,-18-3-183-15</inkml:trace>
  <inkml:trace contextRef="#ctx0" brushRef="#br0" timeOffset="126945.28">17542 15926 449 0,'4'2'257'15,"2"3"-37"-15,9 5-34 0,5 5-55 16,2-1-13 0,9 9-17-16,-10-5 6 15,-9 2 7-15,-5 4-7 16,-19-3-16-16,-4 3-15 0,-8-4-36 15,-2-3 0-15,8-5-134 16,-5-7-115-16</inkml:trace>
  <inkml:trace contextRef="#ctx0" brushRef="#br0" timeOffset="127348.87">18262 15718 851 0,'2'-3'444'0,"0"-5"-158"0,-2 13-111 0,-2 9-42 32,-7 15-56-32,-3 11-7 0,-2 17-21 15,2 9-11-15,4-2-18 16,8 3-7-16,10-10-7 15,9-7-1-15,11-6 1 16,2-10 1-16,2-15-8 16,1-7-24-1,-3-11-128-15,-10-9-127 0</inkml:trace>
  <inkml:trace contextRef="#ctx0" brushRef="#br0" timeOffset="127546.7">18167 16041 680 0,'19'-2'366'0,"13"-3"-39"16,21 6-185-16,9 3-18 15,3 0-45-15,-3-1-25 16,-15-2-93-16,-7-6-108 15</inkml:trace>
  <inkml:trace contextRef="#ctx0" brushRef="#br0" timeOffset="127813.31">18679 16021 950 0,'9'-2'363'0,"14"-3"-251"15,6 5-35-15,8-2-19 0,1 0-14 16,4-2-23-16,0 1-2 15,-8 3-105-15,-7-1-99 16</inkml:trace>
  <inkml:trace contextRef="#ctx0" brushRef="#br0" timeOffset="128071.75">18738 16122 890 0,'7'0'387'0,"9"1"-198"16,7-5-22-16,7 4-42 15,2 0-20-15,3 0-42 16,-4 7-14-16,-4-7-23 15,-2 1-6-15,-9-3-7 16,0-2-37-16,-5-1-127 16,-2-1-118-16</inkml:trace>
  <inkml:trace contextRef="#ctx0" brushRef="#br0" timeOffset="133461.2">19224 16108 464 0,'5'1'263'15,"3"-4"-23"-15,1-2-12 16,3-5-30-16,-2-5-17 15,8-6-50-15,-1-6-29 0,4-6-44 16,0-5-15 0,-2-1-10-16,-1-1-1 15,-5 7-1-15,-1 4-2 0,-6 15-3 16,-1 5-9-16,-10 13-20 16,1 8-8-16,-4 17-10 15,-1 13 1-15,9 18 12 16,2 5 3-16,4 1 3 15,3-3 1-15,4-10 5 16,2-8 2-16,-2-13-24 16,7-9-63-16,-6-17-203 0</inkml:trace>
  <inkml:trace contextRef="#ctx0" brushRef="#br0" timeOffset="134059.49">19872 15898 738 0,'6'-2'358'0,"2"-4"-121"16,-4 1-38-16,-8 3-72 0,-7 1-36 16,-8 1-55-1,-3 0-16-15,-9-1-12 16,1 1-1-16,-6-4-1 15,3 0-1-15,6-1-3 0,4 0-2 16,11 9-9-16,-1 1-1 16,4 8-4-16,3 5-2 15,3 5 3-15,3 0 2 16,5-1 3 0,0-5 4-16,4-5 4 0,3-4 2 15,-1-4 4 1,4 1 4-16,6-5 3 15,1-4 2-15,7 1-2 0,4 3-2 0,3 4-5 16,3 10-2 0,-7 6-2-16,0 1-1 15,-11 3 1-15,-11-2 0 16,-13 1 5-16,-9-2 7 0,-23-4 9 16,-5-4 7-1,-11-10 1-15,-1-4-5 0,13-8-13 16,10 1 2-1,13 2-85-15,6 4-43 16,10 3-109-16,5 2-131 16</inkml:trace>
  <inkml:trace contextRef="#ctx0" brushRef="#br0" timeOffset="134322.94">20097 16215 1250 0,'-2'0'565'0,"2"1"-258"0,0-1-79 15,0 0-98-15,0 0-32 16,0 0-50-16,0 0-13 15,0-1-17-15,0 1 12 16,0 0-139-16,4 0 20 16</inkml:trace>
  <inkml:trace contextRef="#ctx0" brushRef="#br0" timeOffset="136290.61">20278 16092 507 0,'-1'1'260'0,"0"0"-64"16,1 0-22 0,0-1-48-16,0-1-18 0,3-1-40 31,20-11-13-31,33-28-20 15,-31 11-5-15,-2-7 13 16,-1 0 9-16,-9 0 14 0,-6 3 7 16,-9 13-5-1,1 2-8-15,-6 13-22 0,6 8-15 16,0 21-19-16,-9 9-5 16,9 22-1-16,-2 3 2 15,11-2 4-15,6-6 0 16,3-13-76-16,4-5-85 15,-4-16-286-15</inkml:trace>
  <inkml:trace contextRef="#ctx0" brushRef="#br0" timeOffset="136599.19">20606 16109 763 0,'4'-8'331'0,"7"-9"-181"16,4 1-31-16,4-8-45 0,-2 3-18 16,3-11-23-16,-3-1-4 15,-3-6 15-15,-2 0 11 16,-9 6 30 0,-2 6 14-16,-6 12-10 15,-1 8-20-15,-2 13-38 0,1 10-17 16,4 18-12-1,3 9 2-15,9 11 2 0,0 1-3 16,0-4-2-16,-1-4-1 16,0-9 4-16,0-6 3 15,1-11-100-15,3-4-78 16</inkml:trace>
  <inkml:trace contextRef="#ctx0" brushRef="#br0" timeOffset="136996.87">20936 15893 1116 0,'5'-2'464'0,"11"3"-280"15,4 9-45-15,5 7-57 0,13 7-19 16,5 4-26-16,-1 1-8 15,-13 0-15-15,-13-1-4 16,-20 0-2-16,-16-3 0 16,-13 2-2-1,-3-2-6-15,1-11-33 0,7-5-26 16,15-12-56-16,7-11-8 16,14-9 28-1,13-4 26-15,11-11 60 16,5-1 19-16,2-11 32 0,-4 1 28 15,-15 2 35-15,-11 2 6 16,-23 11-7-16,-10 7-24 16,-20 14-36-16,-2 11-13 15,-6 12-23-15,7 8-5 16,18 12-4-16,9 4-30 0,24 3-162 16</inkml:trace>
  <inkml:trace contextRef="#ctx0" brushRef="#br0" timeOffset="137531.7">21794 15940 611 0,'-15'-5'352'0,"-10"-5"-67"0,1 3-133 15,2 2-41-15,10 5-59 16,6 7-15-16,14 2-10 15,12 5 2-15,17 4-1 16,3 2-1-16,3 5-8 16,-7 2-4-16,-22-5-5 15,-9 2 27-15,-16-4 16 16,-13-2 4-16,-9-2 6 16,-5-8-26-16,0-15-26 15,7-5-40-15,10-14-117 16,13 3-73-16</inkml:trace>
  <inkml:trace contextRef="#ctx0" brushRef="#br0" timeOffset="147606.99">1636 17676 546 0,'0'1'264'0,"1"0"-64"16,4 4-45-16,-5-6-21 15,0-1-9-15,5-2-35 16,18-27-18-16,32-49-33 16,-28 24-8-16,-6-7-10 15,0-2 1-15,-9-2 2 16,-3 5 1-16,-9 11 1 0,-2 12 9 16,-3 20 13-16,0 12-9 15,3 21-17-15,1 13-14 16,4 20-19-1,9 10 5-15,13 15 7 16,11-3 0-16,15-2 0 16,-4-2 1-16,-1-15 3 15,-7-1-29-15,-14-19-124 16,-4-12-152-16</inkml:trace>
  <inkml:trace contextRef="#ctx0" brushRef="#br0" timeOffset="147761.15">1716 17476 779 0,'1'0'336'0,"9"5"-124"15,23 2-164-15,14 6-18 16,27-5-2-16,2-1-10 16,-5 1-98-16,-9-4-175 15</inkml:trace>
  <inkml:trace contextRef="#ctx0" brushRef="#br0" timeOffset="147897.69">1675 17501 800 0,'-6'-3'376'0,"-7"0"-136"16,5 0-163-16,10 6-87 15,10 3-6-15,20 4-144 16</inkml:trace>
  <inkml:trace contextRef="#ctx0" brushRef="#br0" timeOffset="148182.94">2242 17619 970 0,'16'3'425'0,"14"5"-249"15,11-8-58-15,4-6-24 16,-1-1-55-16,-3-5-13 15,-14-8-1-15,-6 2 1 16,-17-7 3-16,-6 3-3 16,-18 4-12-16,-6-1-3 15,-11 9-10-15,-1 1-2 16,7 9-8-16,4 3-6 0,13 18-4 16,5 5 0-16,8 16 8 15,-1 5 4 1,3 4 4-16,2-3 2 0,9-9-6 15,4-7-67-15,6-15-193 16</inkml:trace>
  <inkml:trace contextRef="#ctx0" brushRef="#br0" timeOffset="148448.79">2789 17477 655 0,'-1'6'412'0,"-2"3"-11"15,-8 10-186 1,-8 1-18-16,-7 4-86 0,0 1-37 16,-2-9-44-16,3-5-11 15,10-11-42-15,1-8-19 16,5-4-23 0,4-5-3-16,5 3 25 15,3-3 11-15,9 0 8 16,5 13 7-16,1 4 22 0,2 10 11 15,6 10 14 1,2 4 0-16,2 4-15 0,-1 1 0 16</inkml:trace>
  <inkml:trace contextRef="#ctx0" brushRef="#br0" timeOffset="148890.16">3475 17413 796 0,'8'0'344'15,"7"0"-132"1,8 9-59-16,-8 7 3 16,-2 7-8-16,-11 4-39 0,-4 6-16 15,0-4-39 1,-3-5-14-16,4-12-24 0,1-14-11 15,4-17-18 1,1-10-11-16,12-5-6 0,-3-1 3 16,8 10 11-16,1 9 7 15,-3 11 4-15,5 13 9 16,-10 11 24-16,-2 1 8 16,-4 9 4-16,-6-1-7 0,1-2-38 15,2-4-94 1</inkml:trace>
  <inkml:trace contextRef="#ctx0" brushRef="#br0" timeOffset="149305.51">4589 17036 1072 0,'-5'-6'419'16,"-3"5"-294"-16,5 11-62 0,5 25-53 0,6 18-8 15,6 17 0-15,0 6 0 16,1-4-22-1,-3-11-67-15</inkml:trace>
  <inkml:trace contextRef="#ctx0" brushRef="#br0" timeOffset="149517.2">4635 16997 827 0,'19'-13'361'15,"21"-10"-182"1,2 17-98-16,2 6-18 16,-8 19-10-1,-8 7-7-15,-23 15-4 16,-9 5-5-16,-19 3-17 0,-8-1-39 16,-6-15-101-16,1-9-87 15</inkml:trace>
  <inkml:trace contextRef="#ctx0" brushRef="#br0" timeOffset="150066.67">5128 17306 781 0,'-14'-3'359'0,"-17"-2"-159"16,0 2-53-16,4 6-71 15,0 4-32-15,18 6-44 16,1 7-16-16,2 1-13 16,9 1 3-16,8 3 9 15,6-5 6-15,18-4 12 16,0 0 5-16,1-9 6 15,0-3 3-15,-11-7 6 0,-6-10 4 16,-10-7 4-16,-7-4 0 16,-6-2-22-16,-4-2-28 15,-5 4-102-15,-2 4-74 16,5 4-161-16,4 5-9 16,7 3 103-16,4-1 121 15,5 4 295-15,3 5 83 16,2 3 73-16,3 3-16 0,3 8-67 15,-1 1-30 1,2 8-58-16,-5 5-25 16,-7 2-51-16,-5-2-17 0,-5-9-23 15,0-8-4-15,-2-9 1 16,2-6-3-16,4-11-8 16,5-3-4-16,7-10-6 15,5-2-1-15,3 5-1 16,3 4 1-16,-7 11-2 15,-1 7-1-15,-5 8-5 16,-3 3-70-16</inkml:trace>
  <inkml:trace contextRef="#ctx0" brushRef="#br0" timeOffset="150587.57">5902 17257 498 0,'-7'-5'263'15,"-16"-7"-62"1,-6 3-12-16,-10 4-38 16,2 5-29-16,6 5-50 0,8 2-16 15,11 4-32 1,7 2-8-16,17 5-2 16,10 3 2-16,16 2 24 15,6 0 10-15,-8 0 17 16,-10-1 2-16,-19 1-3 0,-14-2-4 15,-20-4-10-15,-12-2-5 16,-8-11-32-16,1-4-46 16,10-13-131-16,10-4-90 0</inkml:trace>
  <inkml:trace contextRef="#ctx0" brushRef="#br0" timeOffset="151353.16">6129 17275 733 0,'-3'-5'364'0,"-9"-3"-106"16,-3 1-35-16,-8 2-55 15,-4 5-34-15,6 10-67 16,-1 1-27-16,10 12-39 15,5 4-11-15,12 7-8 16,6 4-1-16,7-7 4 16,5-1 4-16,4-11 5 15,3-13 3-15,10-11 3 16,-2-9-6-16,-3-13-39 16,3-3-16-16,-4-14-11 15,-3-8 9-15,-1-13 41 0,-7 0 18 16,-9 0 14-16,-6 2 2 15,-8 8 43-15,-2 10 20 16,-4 17 43-16,1 13 1 16,-5 27-37-16,-2 9-20 15,5 21-46-15,3 4-5 16,11 10-6-16,1 6-2 16,9 5 3-16,0 4 0 15,-3-11 0-15,1-11-2 16,-7-20-2-16,3-9 0 0,-1-19 1 15,0-5 3-15,4-13-2 16,0-8-2-16,6-1-5 16,-2 3-1-16,-1 9-4 15,-1 9-1-15,-10 13 2 16,-1 10 1-16,-3 6 4 16,2 3 2-16,4-2 1 0,6-9-1 15,7-6-2 1,6-7-1-16,6-8 2 15,2 0 1-15,0-7 1 16,-5-3 1-16,-6-6-20 16,-8-3-5-16,-15-2-6 15,-1-1-1-15,-17 6 19 0,-4 4 3 0,-6 8 0 16,-1 7-2-16,9 8-3 16,4 8 0-16,12 11 7 15,3 2 6-15,12 2 14 16,3-4 8-16,8-5 18 15,4-4 10-15,1-8 9 16,-1 0 0-16,-2-5-13 16,-4-5-11-16,-8-6-29 15,2-4-57-15</inkml:trace>
  <inkml:trace contextRef="#ctx0" brushRef="#br0" timeOffset="154074.23">8016 17216 969 0,'-19'11'406'16,"-15"7"-222"-16,3 20-103 15,-1 10-20-15,-4 9-24 16,-2 1-11-16,-5-1-11 15,4-5-5-15,10-8-34 16,7-8-65-16,13-16-354 16</inkml:trace>
  <inkml:trace contextRef="#ctx0" brushRef="#br0" timeOffset="154457.31">8132 17405 779 0,'8'3'345'16,"17"2"-169"-16,7-4-28 0,10-3-58 15,0-6-22-15,-8-5-32 16,-9 0-8-1,-11-4-3-15,-7-3-1 0,-6-3 0 16,-2-4-1-16,-7-2-1 16,-5 2-2-16,-13 9 5 15,-10 6-1-15,-7 19-3 16,1 12 0 0,7 18-10-16,9 11-6 0,22 13 3 15,12 10 1-15,22 1 11 16,12 2 3-16,0-5-2 15,-1-11-2-15,-14-9-4 16,-7-9 2-16,-12-17-30 16,-3-6-76-16</inkml:trace>
  <inkml:trace contextRef="#ctx0" brushRef="#br0" timeOffset="154891.97">7711 17152 802 0,'-3'-5'422'0,"-1"-3"-136"16,5 10-77-16,14 30-105 16,14 15-40-16,13 25-14 15,7 10-3-15,-1 4-8 0,-4 1-3 16,-8-9-15-16,-6-10-4 16,-3-23-25-1,-6-8-66-15</inkml:trace>
  <inkml:trace contextRef="#ctx0" brushRef="#br0" timeOffset="155544.15">8728 17134 710 0,'-11'-6'327'15,"-14"3"-134"-15,-4-1-37 16,-3 5-68 0,3 6-25-16,9 3-50 15,10 0-10-15,10 4-7 0,7 1-4 0,12-7 1 31,6-1 6-31,5-7 4 0,2-3 3 0,-10-5 5 16,-4 4 4-16,-11-2 6 16,-8 3-3-16,-12 3-5 15,-6 2-5-15,-7 7-10 0,1 8 0 16,3 8 2-16,6-1-2 16,9 6 1-16,7-3-2 15,10-4-1-15,7 1 1 16,6-13 3-16,3-5 3 15,6-8 3-15,-3-4 2 16,0-8 1-16,-5-5-1 16,-5 0-1-16,-2 0-2 0,-5 4-1 31,-4 5-1-31,-5 5-4 16,-3 5 7-16,0 10 28 15,2 6 5-15,-2 8 6 16,5 1-9-16,0-2-19 15,3-4-43-15,3-10-164 16</inkml:trace>
  <inkml:trace contextRef="#ctx0" brushRef="#br0" timeOffset="155847.87">9291 17185 790 0,'-1'7'406'0,"-3"11"-117"0,-5 4-68 0,-10 1-91 16,-8 5-37-16,-7-8-46 16,-4-2-10-16,2-11-11 15,3-9-4-15,7-11-35 16,4-5-10-16,10-5-14 16,7 0-6-16,8 6 16 15,8 2-1-15,6 10 12 16,3 6 7-16,3 13 19 15,2 6 9-15,2 11 3 16,-1 4-3-16,1-1-6 16,0 0-3-16,-4-11-24 15,-4-4-73-15,-5-11-244 16</inkml:trace>
  <inkml:trace contextRef="#ctx0" brushRef="#br0" timeOffset="155999.31">9125 16961 1354 0,'1'-2'522'0,"2"1"-385"16,-1-3-70-16,-2 4-67 0,0 0-97 0</inkml:trace>
  <inkml:trace contextRef="#ctx0" brushRef="#br0" timeOffset="156509.03">9396 17089 450 0,'8'2'271'31,"6"2"-26"-31,13-4-85 0,4-7-9 0,6-10-35 31,1-10-18-31,-3-11-24 16,-5 0-10-16,-12-5-19 15,-7 2-2-15,-11 6-5 0,-7 2-2 16,-5 17-11 0,-3 9-15-16,-1 21-11 0,-1 11-5 15,6 22-2 1,5 11 4-16,8 20-2 0,6 11 1 15,4 10 5-15,-2-1 1 16,-2-15 6-16,-3-10 3 16,-5-28 8-16,-3-11 6 15,-12-16 15-15,-5-15 3 16,-7-12-32-16,1-11-37 16,6-13-130-16,8-2-98 0</inkml:trace>
  <inkml:trace contextRef="#ctx0" brushRef="#br0" timeOffset="156894.44">9912 17156 796 0,'-13'-5'322'0,"-8"-1"-197"0,-3 3-26 16,7 8-39-16,4 3-17 15,7 7-36-15,5 3-8 16,9 1-9-16,6 0 2 16,4-7 6-16,5-2 2 15,-2-4 4-15,1-3 2 16,-7 0 2-16,-2-3 0 15,-13 0 3-15,-4 1-1 0,-10 5 0 16,-5 0-2-16,-5 8 25 16,1 2 8-16,6 3 7 15,6 2 1 1,11-1-32-16,3 0-10 0,11-3-10 16,6-2 9-16,7-6-99 15,7-6-113-15</inkml:trace>
  <inkml:trace contextRef="#ctx0" brushRef="#br0" timeOffset="157210.87">10084 17241 752 0,'3'0'318'0,"3"0"-145"0,6 0-67 15,9-2-25 1,4-2-15-16,8-1-37 0,0 0-9 16,-3-1-8-16,-5 2-2 15,-15-1 2-15,-3-2-7 16,-12 1-13-16,-7 4-3 16,-1 4-4-16,-9 4 14 0,0 9 33 15,3 5 12-15,4 2 8 16,8 4-7-16,9 3-20 15,3 0-11-15,11-2-7 16,2-4-1-16,6-8-58 16,1-3-68-16</inkml:trace>
  <inkml:trace contextRef="#ctx0" brushRef="#br0" timeOffset="170134.93">10742 17212 459 0,'1'5'281'15,"-6"3"-17"-15,-3 8-82 16,-3 8-17-16,-15 11-37 16,1 3-28-16,-13-2-44 15,-1-5-15-15,-4-14-17 16,4-6-7-16,8-16-10 16,6-9-8-16,17-11-16 15,6-9-2-15,10 3 1 16,6 0 3-16,4 9 0 15,4 7 0-15,6 9-1 16,0 10 2-16,3 7 13 16,-1 9 3-16,-1 6 7 15,-2 2 0-15,1 0-4 16,0-9 1-16,-1-9 0 16,-1-10 1-16,-8-14-1 15,0-3 0-15,-5-11 1 0,-2 0 0 16,-6 0 1-16,-5 3 3 15,-1 7 5 1,-2 5 9-16,-3 7 10 0,-2 6-2 16,7 11-3-16,1 5-8 15,10 9-9-15,5 5 1 16,5 2-4-16,-4 0-2 16,-1-11 2-16,2-3-33 15</inkml:trace>
  <inkml:trace contextRef="#ctx0" brushRef="#br0" timeOffset="176598.77">11675 17210 401 0,'3'-8'240'0,"8"-16"-9"16,0-3-67 0,2-3-55-16,1-4-12 0,-6 6 3 15,0-3 8-15,-3 11 6 16,-4 10-2-16,0 3-40 0,-2 9-25 31,-2 14-26-31,3 9-10 0,1 15 0 16,2 7 4-16,3 9 0 15,3-2 1-15,-6-2-1 0,1-7 0 16,7-15-7 0,-6-9 17-16,10-19-127 15,0-7-139-15</inkml:trace>
  <inkml:trace contextRef="#ctx0" brushRef="#br0" timeOffset="177093.94">12292 16997 786 0,'0'2'379'0,"-8"-1"-139"0,-5 0-46 15,-7 3-76-15,-7-8-31 16,1 2-44-16,-2 0-10 16,-2-4-15-16,-1 1-6 15,4 5-11-15,1 0-4 16,6 5-11-16,6 11-3 0,2 3-4 16,3 0 2-1,-2 9 10-15,3-6 8 0,0 1 8 16,5 0 5-16,1-7-6 15,4-2-4-15,9-13 1 16,8-1 0-16,11-14 2 16,6 1-2-16,11 9-4 15,-1 0-1-15,-1 16 1 16,-7 5 1-16,-11 10 4 16,-12 3 6-16,-14 3 13 15,-3 3 4-15,-15-3 5 16,-3 0-2-16,-20-15-8 15,-9-10-4-15,-5-16-26 16,4-7-29-16,16-6-70 0,11 1-47 16,14 7-110-1,4 5-72-15</inkml:trace>
  <inkml:trace contextRef="#ctx0" brushRef="#br0" timeOffset="177270.47">12424 17320 1415 0,'-2'-2'587'0,"-1"1"-358"16,1-2-60-16,1 3-84 16,-1-1-36-16,2 1-80 15,0 0-97 1</inkml:trace>
  <inkml:trace contextRef="#ctx0" brushRef="#br0" timeOffset="177796.31">12636 17205 505 0,'-3'4'274'15,"1"3"-11"-15,3-5-117 16,-1-3-45 0,0 0 0-16,18-8-21 15,36-28-20-15,-31 10-23 16,1-2-9-16,-2-3-11 15,-7-1-2-15,-5 6 0 16,-5 4-9-16,-5 10 40 16,-2 9 0-16,-4 10-1 15,-3 4 8-15,5 14-44 16,1 5-3-16,-3 2-2 16,5 7-1-16,0 5-1 15,1-2-1-15,4-2-1 16,4-2 23-16,7-11-135 15,1-6-109-15</inkml:trace>
  <inkml:trace contextRef="#ctx0" brushRef="#br0" timeOffset="179037.97">14200 17141 623 0,'-8'0'379'15,"-8"0"-34"-15,-5 4-180 16,11 13-39-16,-3 1-78 16,4 6-27-16,18 7-21 15,2 2 0-15,15-1-1 0,8-4 1 16,4-12 1-16,2-9 2 15,-5-15 10-15,-7-9 7 16,-17-7 9-16,-8-6 2 16,-13-4-2-16,-9-3-4 15,-7-7 10-15,-4 1 2 16,1-6-4-16,8-3-2 16,10 0-22-16,7 0-9 15,10 8-9-15,10 11-5 0,15 16 27 16,7 10-102-1,13 16-400-15</inkml:trace>
  <inkml:trace contextRef="#ctx0" brushRef="#br0" timeOffset="179643.05">14621 17064 851 0,'-17'-7'376'0,"-19"-4"-199"15,5 8-51-15,7 7-73 0,8 9-31 16,13 4-29-16,9 8-2 0,16-2 4 16,2-1 2-16,8-2 4 15,-1-2 2-15,-5-6 3 16,-2-2 1-1,-10-6 0-15,-6-5-1 0,-7-4-10 16,-4-2-9-16,-7 1-8 16,-1-2-1-16,-6 6 8 15,-3 5 10-15,4 7 6 16,-3 5 1 0,8 1-1-16,9 4-2 15,6-4 0-15,10-1 3 0,3-6 5 16,6-3 3-16,-3-7 2 0,0-4 0 15,-2-6 2 1,-2-6 0-16,3-4 0 0,-3-4 0 16,-2 2 11-16,-5-3 7 15,-2 8 4-15,-3 3 13 16,-3 7 6 0,-1 8-6-16,-1 4-4 0,-1 7-15 15,2 12-21-15,2 3-1 16,8 5-4-1,1-1-1-15,8-7-1 16,2-3 1-16,5-14 1 16,3-2 3-16,-1-12 22 15,1-7 10-15,-8-12 21 16,-3-4 11-16,-9-3-15 16,-6 3-11-16,-9 2-42 15,-4 8-46-15,-6 8-145 16</inkml:trace>
  <inkml:trace contextRef="#ctx0" brushRef="#br0" timeOffset="180071.79">15097 17120 580 0,'-6'-5'251'15,"12"4"-118"1,1-6-64-16,17 9-19 0,7 0 11 15,4-3 5-15,4-3-6 16,-2-4-22-16,-1-2-9 16,-13 2-6-16,-9 5 0 15,-18-1-7-15,-10 6-5 16,-12 3-8-16,-8 3-1 16,2 11 11-16,2 0 1 15,12 7-3-15,6 3-3 16,12-2-8-16,11-1-1 15,7-8 1-15,9-5 2 0,9-7-50 16,6-6-71 0</inkml:trace>
  <inkml:trace contextRef="#ctx0" brushRef="#br0" timeOffset="180670.34">15625 17067 811 0,'-23'-5'413'15,"-9"2"-138"-15,-6 4-141 0,0 3-40 16,16 8-65-16,0-5-22 16,18 2-15-1,6 1-2-15,16 1 1 16,10 2 3-16,6-5 6 16,-3-6 2-16,-7-5 0 15,-8-1 0-15,-12-1 2 16,4 5 0-16,-12 1-2 0,-6 3 1 0,-9 7 15 31,-10-1 17-31,3 6 13 0,3 0 2 16,8 0-18-16,11 1-16 15,12-1-15-15,6-5-1 16,14 2-2-16,-2-4 0 16,4-3-89-16,-2 0-39 0,-4-5-90 15,0-2-55 1,-4-4 34-16,1-4 38 15,-5-3 147-15,-5 1 100 0,1-1 162 16,-4 0 43-16,3 4 1 16,2 2-32-1,3 6-88-15,3 0-40 0,3 0-52 16,3 1-13 0,4-1-13-16,-2-4-1 0,0 1 0 15,-8-7 1-15,-10-6 3 16,-6-3 0-16,-10 1 1 15,-8-3-1-15,-9 5 1 16,-6 3-1-16,-3 7-3 16,3 6-3-16,3 14-4 15,4 6-1-15,8 7 1 16,2 7-1-16,6 3 0 16,4 1-1-16,6 9 0 15,5 1 0-15,7 8-2 0,3 0-1 16,-1-4-89-16,3-3-81 15</inkml:trace>
  <inkml:trace contextRef="#ctx0" brushRef="#br0" timeOffset="181121.11">16332 17127 423 0,'-5'-2'270'16,"-10"-10"39"-16,-4 3-60 15,-12 0-39-15,-3-4-24 16,0 12-69-16,2 3-32 15,12 11-48-15,5 6-15 16,9 8-21 0,5 0-4-16,15 0-1 0,4 0 0 15,15-9-2-15,4-5 16 16,-2-13-86-16,-3-8-79 16</inkml:trace>
  <inkml:trace contextRef="#ctx0" brushRef="#br0" timeOffset="181238.34">16255 16911 849 0,'-5'-2'461'16,"-3"-1"-137"-16,4 6-162 0,1 2-59 15,8 7-140-15,4 2-95 16</inkml:trace>
  <inkml:trace contextRef="#ctx0" brushRef="#br0" timeOffset="181619.41">16532 16881 577 0,'9'-19'335'0,"8"-19"-11"16,2 11-62 0,-5 20-92-16,2 15-37 15,-3 32-75-15,0 9-14 16,5 23-5-16,-4-2-5 16,-7-7-11-16,0 0-7 15,-3-17-7-15,1-9 0 16,0-17-4-16,3-8 2 0,-7-18-33 15,-3-5-20-15,-5-8-31 16,-12-4-10-16,-5 2 27 16,-4 6 16-16,1 13 37 15,-7 6 8-15,1 13 6 16,2 6 17-16,4 1-184 16</inkml:trace>
  <inkml:trace contextRef="#ctx0" brushRef="#br0" timeOffset="182276.93">16999 17017 912 0,'-11'-3'390'0,"-13"2"-222"16,1 3-41-16,4 9-76 15,6 5-25-15,13 2-26 16,5-6-5-16,8 2 3 16,2-3 2-1,4-3 4-15,-3 1-18 0,-3-8-33 16,-11-2-11-16,-6 0-18 15,-7 0 18-15,-7 1 30 16,3 9 17-16,-2 2 29 16,3 4 6-16,6 5 1 15,3-1-4-15,10-3-11 0,6 2-2 16,8-8 5-16,3-6 0 16,2-4 1-1,4-6 1-15,-4-7-2 16,-3-2 0-16,-1-6-2 15,-12-1 1-15,2 1 15 16,-7 4 15-16,-2 7 27 16,5 5 13-16,3 13-6 0,2 8-13 15,-3 8-21 1,0 4-13-16,-8-3-11 0,1-3-3 16,-3-6-5-16,-1-4-3 15,7-9 2-15,-4-5-3 16,3-9-16-16,-2-6-4 15,-1-7-7-15,6-1 3 16,-5-10 15-16,13 10 0 0,3 4 0 16,0 4 0-16,9 17 8 15,-9 0 23 1,-1 7 22-16,1 9 4 0,-7 8 0 0,2 3-19 16,-6 5-20-1,-1-6-19-15,2 2-121 16</inkml:trace>
  <inkml:trace contextRef="#ctx0" brushRef="#br0" timeOffset="182691.67">17416 17082 870 0,'9'0'371'0,"10"0"-133"15,9 2-182-15,7 5 0 16,6-4-4-16,-3-3-14 15,7 0-21-15,-7-4-3 0,-7-5 0 16,-2-1 1 0,-13-4-21-16,-3 0-18 0,-13 1-19 15,-8 4-8-15,-11 3 16 16,1 8 20-16,0 12 32 16,-4 4 11-16,9 10 7 15,0 1-6-15,8 0-15 16,6-1-5-16,6-3-5 15,5-3-1-15,10-5-67 16,2-3-98-16</inkml:trace>
  <inkml:trace contextRef="#ctx0" brushRef="#br0" timeOffset="182961.12">18149 17100 909 0,'-6'3'435'16,"-7"14"-155"-1,-7-2-53-15,-9 2-71 0,2 4-30 0,0-9-56 16,0-4-20-16,2-11-29 16,-2-1-10-16,5-9-13 15,6-2-9-15,12 0-17 16,4-1-1-16,6 2 1 16,5 3 4-16,7 9 12 15,1 2 5-15,0 11 8 16,2 4 4-1,-4 10 3-15,3 4 0 16,-3-1-2-16,3-2-1 0,-5-6-89 16,-1-5-79-1</inkml:trace>
  <inkml:trace contextRef="#ctx0" brushRef="#br0" timeOffset="183513.41">18625 17006 683 0,'8'-2'359'16,"12"1"-69"-16,4 11-83 15,14 23-86-15,1 5-19 16,5 18-47-16,-3 4-19 15,-15 0-15-15,-15 3-2 0,-17-7-2 16,-14-5 5-16,-19-13-85 16,-5-9-47-16,-9-22-55 15,0-8-20-15,9-19 29 16,6-4 15 0,12-14 29-16,10-2 21 0,15-4 76 15,7-1 38-15,19 2 70 16,11 2 18-16,12 10 16 15,7 3-1-15,1 14-30 16,-3 6-18-16,-6 6-25 16,-7 1-1-16,-17 4-5 15,-6 4-3-15,-15 4-13 16,2 8-7-16,-3 2-9 16,-1 3-5-16,6 1 5 15,1-3-62-15,9-8-214 0</inkml:trace>
  <inkml:trace contextRef="#ctx0" brushRef="#br0" timeOffset="183815.24">19339 17083 728 0,'0'3'391'0,"0"7"-42"16,-2 4-172-16,-3 9-72 15,-6 1-9 1,-5-1-26-16,-3 2-11 0,-5-5-22 15,-1-4-8-15,1-8-9 16,3-8-5-16,3-9-5 16,2-6-2-16,1-3-6 15,1-1-3-15,6 2-7 16,8 2-2-16,8 4 2 16,3 7 4-16,9 7 12 15,1 5 5-15,1 9 3 16,2 2-1-16,0 5-6 15,-3-1-1-15,1 5-62 16,-3-7-75-16</inkml:trace>
  <inkml:trace contextRef="#ctx0" brushRef="#br0" timeOffset="184278.84">19739 17064 873 0,'10'9'373'16,"18"6"-205"-1,7 1-48-15,15 2-57 16,5-6-23-16,-12-9-27 16,-3 4-2-16,-11-9 4 15,-9-3 2-15,-5 2 0 16,-10-10-10-16,-8 4-18 0,-11-4-6 15,-7 5-5-15,-2 7 8 16,-3 5 14 0,4 9 7-16,2 8 14 15,4 2 6-15,10 4 6 0,4 0-1 16,13-1-4-16,7-3-3 16,10-5-10-16,6-5-4 15,7-10-44-15,-2-3-91 0</inkml:trace>
  <inkml:trace contextRef="#ctx0" brushRef="#br0" timeOffset="185169.52">20514 17120 792 0,'-5'7'395'16,"-6"3"-119"0,-2 12-115-16,-7 1-7 15,-12 4-51-15,-6-2-30 0,-11-7-35 16,1-7-7-16,4-11-14 15,4-8-6-15,12-9-10 16,6-5-4 0,14 1-13-16,8 1-5 0,10 8 2 0,10 5 3 31,9 3 17-31,6 8 15 0,2 9 27 16,4 0 8-16,-3 10 1 15,-8-2-6-15,-3 5-20 16,-4-2-11-16,-2-1-75 15,1-2-32-15</inkml:trace>
  <inkml:trace contextRef="#ctx1" brushRef="#br0">23804 19044 0,'0'0'0,"0"0"0,0 0 0,0 0 0,0 0 0,0 0 0</inkml:trace>
  <inkml:trace contextRef="#ctx0" brushRef="#br0" timeOffset="185728.85">21113 16922 600 0,'1'0'369'16,"-1"0"-62"-16,-1 12-91 0,-4 3-31 0,-4 13-61 15,1 8-22-15,0 1-32 16,2 1-15-1,10-8-30-15,5-5-10 0,12-8-9 16,5-4-4 0,11-12-43-16,6-1-47 0,-3-14-137 15,4 1-111 1</inkml:trace>
  <inkml:trace contextRef="#ctx0" brushRef="#br0" timeOffset="185924.4">21365 16926 353 0,'-3'-2'255'0,"4"4"20"15,-6 1-22-15,4-3-71 16,0 9-34-16,-4 20-33 16,0 40-8-16,0-25-12 15,0-2-12-15,5 7-32 16,2-5-19-16,5-3-7 15,4-5-71-15,-2-18-147 16</inkml:trace>
  <inkml:trace contextRef="#ctx0" brushRef="#br0" timeOffset="186252.59">21662 17021 891 0,'-14'-7'400'16,"-20"-4"-178"-16,1 0-46 15,2 4-61-15,3 7-27 16,7 9-50-16,2 6-17 0,12 7-16 16,-1 5-3-16,8 4-1 15,11 6 0-15,9-4 1 16,5-4 1-16,12-6 1 15,-2-10-1 1,4-11 2-16,0-6 2 0,-8-20 5 16,-3 4 5-16,-21-14 4 15,-7 7-1-15,-20 0-5 16,-11-4-5-16,0 16-47 16,1-1-61-16</inkml:trace>
  <inkml:trace contextRef="#ctx0" brushRef="#br0" timeOffset="186658.72">22025 17027 692 0,'0'-4'399'0,"-6"-5"-64"16,-3 2-142-16,-6-4-30 0,-5 0-45 15,6 9-24-15,-6 4-38 16,0 3-16-16,-2 11-29 16,1 2-6-16,7 10-4 15,3 6-1 1,13 4-1-16,-2-5-1 0,13 0 0 15,5-3 1 1,1-12 1-16,11-3 1 0,2-14 3 16,0-3 2-16,3-12 8 0,-12-8 0 15,-14-6 3 1,-8 0 23-16,-16-3 15 16,-5 5 4-16,-9-4 0 15,-1-1-28-15,11 8-53 16,2 0-77-16</inkml:trace>
  <inkml:trace contextRef="#ctx0" brushRef="#br0" timeOffset="187398.81">22482 17037 630 0,'6'5'303'16,"1"-3"-96"-16,2 12-97 0,4 2-3 15,-6 0-16-15,4 7-13 16,-8-6-9-16,-2 5-6 16,-3-4-12-1,-4-8-8-15,0-3-10 16,-2-8-6-16,6-8-9 0,2-5-3 16,7-8-14-16,5-1-4 15,10-3-7-15,4 3 0 16,7 8 4-16,3 10 5 15,-7 6 9-15,-6 1 12 16,-10 12 19-16,-4-3 3 16,-7 8 0-16,0 5-8 0,-4-5-16 15,-4-3-4-15,0-8-3 16,1-4 0-16,5-4-2 16,1-9-2-16,9-7-6 15,3-5-3-15,9-5-2 16,2 3-1-16,4 2 0 15,-2-2 1-15,1 9 1 16,-2 5 1-16,-8 10 3 16,-2 7 2-16,-8 8 4 15,2 5 1-15,-5 1 3 16,2 5 1-16,-1 0-3 16,-5-5-3-16,5 1-3 0,1-6-2 15,-6-9-72-15,3-2-61 16</inkml:trace>
  <inkml:trace contextRef="#ctx0" brushRef="#br0" timeOffset="187608.01">23213 17157 1023 0,'1'3'485'0,"2"1"-190"0,-1-2-79 16,-2-2-89-16,0-1-37 16,0 0-50-16,0 0-36 31,0 0-571-31</inkml:trace>
  <inkml:trace contextRef="#ctx0" brushRef="#br0" timeOffset="192701.26">12990 17182 531 0,'4'-1'298'0,"8"-3"7"16,6-2-116-16,13-8-46 15,5-1-11-15,-4-8-51 16,5 1-22-16,-16-3-18 16,-7-3-11-16,-4 8-7 15,-9 1 2 1,-4 15-9-16,0 14-5 0,-8 10-9 16,-4 9-5-16,5 15-5 0,1 1 1 31,6 11 5-31,10 3 1 0,-1-8 5 15,4-5 1 1,8-15 3-16,-9-11-19 0,6-17-195 16</inkml:trace>
  <inkml:trace contextRef="#ctx0" brushRef="#br0" timeOffset="193382.97">13370 17105 818 0,'6'6'363'16,"10"-2"-153"-1,14 14-65-15,18 1-31 0,8 4-22 16,0 6-41-16,-12 0-12 16,-23 0-11-16,-13-4-4 0,-22 2-3 15,-10-4 1-15,-12-2-7 16,-1-4-3 0,1-14-21-16,5-3-10 0,14-12-21 15,6-8-12-15,16-9 10 16,11-5 6-1,14-7 22-15,7 2 15 0,-7-2 39 16,-2 3 15-16,-20 11 34 16,-11 4 1-1,-19 15-26-15,-11 2-13 0,-4 6-36 16,3 0-6-16,11 5-63 16,7 6-60-16</inkml:trace>
  <inkml:trace contextRef="#ctx0" brushRef="#br0" timeOffset="204348.7">8883 11673 464 0,'-1'-3'282'15,"-7"1"-10"-15,1 2-26 0,-8 4-56 32,0 1-30-32,-3 10-67 0,0 2-33 0,6 2-44 15,0 2-16-15,10 3-17 16,4-2-3-16,14 0 1 16,7-6 5-1,3-16 9-15,1-3 5 0,-6-17 8 16,-7-3 2-16,-3-1 20 0,-8-2 16 31,-10 8 22-31,-7 4 2 0,-8 12-19 0,-3 2-16 16,1 7-122-1,9 2-113-15</inkml:trace>
  <inkml:trace contextRef="#ctx0" brushRef="#br0" timeOffset="204893.27">9042 11623 563 0,'-3'0'339'0,"1"9"-17"15,0 9-140-15,4 6-85 16,4 8-23-16,6 1-13 16,-1 1-14-16,3-9-22 15,1-3-2-15,0-7-15 16,0-9 5-16,-3-6 22 15,0-4 11-15,-3-8 24 16,0-1 5-16,2-4-1 16,2-4-3-16,5-2-10 0,-1-3-3 15,2-1-12 1,-10-1-7-16,-2 9-10 0,-7 0-9 16,-2 14-23-16,3 6-57 15,-2 5-192-15</inkml:trace>
  <inkml:trace contextRef="#ctx0" brushRef="#br0" timeOffset="209891.44">9676 12745 811 0,'2'3'364'16,"4"11"-173"-16,7 9-57 15,15 19-88-15,5 7-11 16,2 4-21-16,3-2-6 0,-7-11 0 16,-3-6-54-1,-1-8-241-15</inkml:trace>
  <inkml:trace contextRef="#ctx0" brushRef="#br0" timeOffset="210171.85">9950 12699 708 0,'-4'-8'358'16,"1"0"-78"-16,-1 2-70 16,-8 9-75-1,-2 12-15-15,-12 14-47 0,-2 10-10 16,-13 16-9-16,-5 5-10 0,-6-6-19 16,3-2-8-1,12-7-10-15,8-11-5 16,17-5-49-16,5-7-71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08:17:17.9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5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3T08:18:26.135"/>
    </inkml:context>
  </inkml:definitions>
  <inkml:trace contextRef="#ctx0" brushRef="#br0">2102 11474 567 0,'-10'-1'343'0,"-24"-7"-7"15,-3 6-59-15,-2 11-101 16,-6 5-45-16,7 18-85 16,5 9-30-1,14 15-28-15,12 5-4 0,22 5-1 16,15 0 3-16,22-17 6 15,7-10 4-15,4-24 3 16,2-13 2-16,-7-21 9 16,-5-12 7-16,-17-17-19 15,-14-11 77-15,-22-6 42 16,-15 2 11-16,-25 3 23 16,-7 11-77-16,-7 21-51 15,-6 1-19-15,8 20 12 0,6 0-74 16,4 5-183-1,14 3-163-15</inkml:trace>
  <inkml:trace contextRef="#ctx0" brushRef="#br0" timeOffset="153.51">1680 11409 968 0,'0'-1'440'16,"-3"-5"-184"-1,10 8-178-15,5 4-42 0,8 7-26 16,6 6-41-16</inkml:trace>
  <inkml:trace contextRef="#ctx0" brushRef="#br0" timeOffset="544.74">2381 11644 768 0,'-5'-6'399'15,"-5"-4"-105"-15,8 2-143 16,18 8-103-1,9 1-24-15,18 4-17 0,2 0 1 0,-5-2-2 16,-1 0 2-16,-14-2 3 16,-7-1 3-16,-8 1 9 31,-4-1 3-31,-13-2-1 0,-3 0-2 0,-9 4-14 16,-2 5-4-16,3 8-7 0,8 5-1 31,2-1-4-31,0 1 1 15,8 3-2-15,1 3 1 16,13 2 2-16,9 1 0 16,6-4-34-16,4-4-44 0,11-12-157 15</inkml:trace>
  <inkml:trace contextRef="#ctx0" brushRef="#br0" timeOffset="990.03">3014 11669 704 0,'7'-1'397'0,"-6"1"-88"15,-3 9-52-15,-13 14-98 16,-15 5-53-16,-12 8-51 16,-3 0-19-16,0-9-15 15,4-5-2-15,10-15-22 16,2-7-20-16,3-9-22 0,8-6-9 16,7-4 9-1,4 2 13-15,15 4 5 0,4 3 2 16,15 7 3-1,1 4 1-15,7 8 11 16,4 3 4-16,3 3 6 0,3 0 3 16,-5-6 2-1,-5-3-12-15,-14-9-78 0,-1-5-27 16,-6-10-20-16,0-4 13 16,2-6 78-16,-4 2 18 15,-3 4 89-15,-1 3 24 16,0 15 50-16,2 7 32 15,0 13-49-15,1 7-16 16,2 8-40-16,-3-1-21 0,4 0-21 16,2-3-6-16,-1-16 0 15,6-4 9-15,-4-16 34 16,-5-10 12-16,2-8 30 16,-3-5-4-16,3-1-35 0,1 2-9 15,-5 7-37-15,-4 4-56 16,-6 12-182-16</inkml:trace>
  <inkml:trace contextRef="#ctx0" brushRef="#br0" timeOffset="1595.76">3989 11646 779 0,'-1'15'283'0,"1"19"-215"15,-1 7-35-15,-1 3 0 16,-1-4-2-16,-1-10-4 16,-1-10 4-16,-2-19 8 0,4-7 1 15,-4-20-11 1,5-9-8-16,6-11-21 0,1-7-5 15,11 8 0-15,0 2 7 16,7 19 10-16,4 10 3 16,-2 12 22-16,4 9 1 15,-6 11 26-15,-6 8 6 0,-5 11-14 16,-5 2-5 0,-3-2-31-16,3-4-13 0,6-11-150 15,3-8-191-15</inkml:trace>
  <inkml:trace contextRef="#ctx0" brushRef="#br0" timeOffset="1891.02">4548 11597 547 0,'0'1'331'0,"4"10"-14"16,-3 7-66-16,-9 13-80 0,2 6-40 15,-11 4-69-15,-2-2-10 16,-4-7-19-16,-2-7-5 15,7-12-6-15,-3-12-4 16,4-8-10 0,-2-9-5-16,-1-6-7 15,5 1-2-15,7-2-1 16,5 1-1-16,9 4-8 0,5 1-1 16,11 12 1-16,5 2 1 15,2 10 7-15,5 5 2 0,-7 2 5 31,-2 4 1-31,-3 3 2 0,-4 0-31 0,2-1-186 16</inkml:trace>
  <inkml:trace contextRef="#ctx0" brushRef="#br0" timeOffset="2455.33">4673 11676 939 0,'7'3'349'0,"7"0"-271"0,9-1-38 0,12-2-22 31,2-2-5-31,4-4-2 0,-4 2 1 16,-17-3 5-16,-5 1 6 16,-15 3 21-16,-8-2 10 15,-10 6 11-15,-5 4 2 16,-5 8-14-16,0 6-9 15,5 5-19-15,5 4-9 16,9 5-11 0,6-2-5-16,11-2-1 15,10-6 2-15,8-14 5 16,7-4 2-16,-2-11 5 16,1-8 0-16,-2-5-1 0,-4-5 0 15,-2-6-5-15,-3 2-3 16,-3 3-2-16,-2 5-2 15,0 15 9-15,-8 7 14 16,-7 11 13-16,0 9 5 16,-3 5-5-16,2 1-13 15,1-5-11-15,2-5-4 0,2-11-3 16,3-7 0 0,7-13 0-16,-1-5 1 0,3-9-1 15,3 1-2-15,0 0-2 16,2 5 0-16,-9 7-2 15,5 6-1-15,-4 9 0 16,-2 8 1-16,3 11 5 16,-7-1 3-16,-3 10 2 15,-3 0-1-15,-3-1-3 16,0 0-3-16,-4-12-138 16,1-4-115-16</inkml:trace>
  <inkml:trace contextRef="#ctx0" brushRef="#br0" timeOffset="2600.19">5138 11474 1303 0,'-3'0'547'0,"-3"4"-330"16,2 5-91 0,2 7-104-16,3 4-13 15,7 5-102-15</inkml:trace>
  <inkml:trace contextRef="#ctx0" brushRef="#br0" timeOffset="3108.77">5603 11605 867 0,'-14'-3'405'0,"-17"-1"-166"16,4 5-81-1,4 7-106-15,1 7-26 16,12 14-39-16,4 2-2 15,11 4 0-15,17-1 2 0,6-7 3 0,5-5 3 32,3-11 7-32,-7-4 6 0,-8-7 13 15,-10-1 10-15,-15-1 13 16,-9-3 1-16,-13 3-10 16,-1-1-8-16,5 3-80 15,5-1-85-15</inkml:trace>
  <inkml:trace contextRef="#ctx0" brushRef="#br0" timeOffset="3383.9">5973 11691 715 0,'-1'13'409'0,"-5"4"-66"15,0 7-154-15,-7 2-38 16,-6-4-60-16,-3-5-24 15,-2-5-29-15,0-9-8 16,0-9-11-16,2-5-4 16,2-8-16-16,7 2-7 15,4 0-11-15,8 4-5 16,12 3 2-16,2 2 3 16,14 8 6-16,0 3 8 0,1 6 5 15,2 4 3-15,-4 4 1 16,-2 3 0-1,-6-1-27-15,-3 1-116 0</inkml:trace>
  <inkml:trace contextRef="#ctx0" brushRef="#br0" timeOffset="3586.23">6089 11614 1108 0,'2'8'511'15,"3"5"-231"-15,5 12-139 0,3 7-28 16,-1 10-48-16,0 3-9 16,-2 10-19-16,-3 5-10 15,-1 1-13 1,-2 0-4-16,-6-5-15 16,2-9-56-16,-2-9-184 0</inkml:trace>
  <inkml:trace contextRef="#ctx0" brushRef="#br0" timeOffset="3735.1">6146 11869 1004 0,'7'-7'411'0,"8"-2"-197"15,14-6-197-15,3 0-9 0,7 1-8 16,1-1-80-1</inkml:trace>
  <inkml:trace contextRef="#ctx0" brushRef="#br0" timeOffset="4089.54">6564 11586 925 0,'-13'-1'425'0,"-17"-3"-196"16,2 4-61-16,6 9-102 16,3 1-27-16,10 5-36 0,2-2-9 15,9-3-7-15,8 2-1 16,6-4 0-16,4 0-2 16,2-4-25-16,-6-2-10 15,-3 0-7 1,-4-1 8-16,-12 0 30 0,-7 4 14 15,-6 3 30-15,-1 2 22 16,2 4 27-16,5 1 7 16,3-1-11-16,5 3-18 0,8 2-19 15,0-3-3 1,11-2-3-16,2-5-3 16,6-6-6-16,3-3 5 0,3-9-49 15</inkml:trace>
  <inkml:trace contextRef="#ctx0" brushRef="#br0" timeOffset="4848">7230 11613 477 0,'9'-6'211'0,"17"3"-77"16,7 1-3-16,2-1-2 15,4 3-15-15,1-1-41 16,-2-3-20-16,-1 1-23 0,-9-3-5 15,-13 2 34 1,-10-2 12-16,-11 3 3 0,-7 3 0 16,-8 6-35-16,3 8-12 15,-1 3-9-15,9 6-5 16,5 2-12 0,5 1-3-16,14 5-2 0,5-4 3 15,13-5-75 1,6-6-38-16,5-10-79 15,0-6-48-15,1-10-16 16,-4-3-3-16,-4-7 64 16,-6-3 52-16,-13 0 213 15,-4 2 102-15,-14 5 131 16,-14 3 41-16,-9 6-71 16,-8 5-45-16,-3 6-104 0,5 5-49 15,8 6-57-15,9-1-17 16,16 6-11-16,9 3-2 15,13-1 4-15,5-2 1 16,8-9 2-16,-3-5 0 0,-1-12 7 16,-5-4 6-1,-14-10 13-15,-5-3 31 16,-22-4 33-16,-5 2-1 0,-17 6-11 16,-6 5-32-16,9 13-140 15,1 1-54-15</inkml:trace>
  <inkml:trace contextRef="#ctx0" brushRef="#br0" timeOffset="5259.31">8473 11622 572 0,'0'-5'376'15,"0"-5"18"-15,17 16-199 16,8 7-35-16,26 21-59 0,11 9-26 16,6 16-40-16,-3 5-10 15,-22 0-10 1,-12 1-41-16,-14-9-128 15,-3-9-333-15</inkml:trace>
  <inkml:trace contextRef="#ctx0" brushRef="#br0" timeOffset="5434.63">8890 11624 845 0,'-10'3'443'0,"-24"7"-107"16,-3 9-117-1,-8 15-122-15,-11 8-28 16,-1 12-40-16,-2 3-14 16,10 0-7-16,9-4-5 15,16-15-53-15,12-6-86 0</inkml:trace>
  <inkml:trace contextRef="#ctx0" brushRef="#br0" timeOffset="5789.59">8937 11713 802 0,'4'1'372'0,"9"4"-136"15,6 0-94-15,12-1-59 16,0 0-10-16,3-4-27 15,-1-3-12-15,-6-4-12 16,-4-2-1-16,-14-5 4 16,-6-2-2-16,-6-2-11 15,-9-1-5-15,-11 0-10 16,-4 3-2-16,-7 5-1 16,1 5-3-16,5 13-7 0,4 7-3 15,4 15 0-15,7 8 3 16,7 14 8-16,4 4 6 0,11 8 5 31,2-2 3-31,4-8 1 0,1-1-1 0,-2-10 0 16,4-4-42-1</inkml:trace>
  <inkml:trace contextRef="#ctx0" brushRef="#br0" timeOffset="6092.17">9503 11683 494 0,'-5'-8'324'16,"-10"-9"38"0,-3-3-108-16,-6 5-69 0,-5-1-23 15,2 7-53 1,0 4-27-16,4 5-50 15,7 6-21-15,4 7-25 16,1 6-2-16,10 10 8 16,-4 2 4-16,12-2 4 15,5-2 2-15,5-11 1 16,15-2 0-16,-1-14 7 0,5-3-26 16,-1-7-116-1,-10-4-109-15</inkml:trace>
  <inkml:trace contextRef="#ctx0" brushRef="#br0" timeOffset="6310.39">9526 11590 856 0,'0'-7'439'15,"3"-4"-117"-15,0 7-68 16,4 5-105-16,5 7-38 16,6 5-61-16,2 5-16 15,-5-3-13-15,4 9-9 16,-3 2-6-16,3-4-2 15,2 1 1-15,-8-16 6 0,4-8 4 16,-4-10 3-16,2-5-1 16,4-1-3-16,-6-3-10 15,-5 2-39-15,-5 2-154 16</inkml:trace>
  <inkml:trace contextRef="#ctx0" brushRef="#br0" timeOffset="6743.14">10154 11641 554 0,'-4'-6'315'15,"-3"-5"-52"-15,-7 1-57 16,-6 0-13-16,-11 3-21 15,-5 1-18-15,-5 6-65 16,2 1-28-16,9 12-36 16,5 4-14-16,11 7-14 15,7 4-5-15,12 2-5 0,9 0 1 16,14-2 6-16,13-2 3 16,1-13 4-1,-2-4 4-15,-3-10-110 16,-10-10-55-16,-6-7-248 0</inkml:trace>
  <inkml:trace contextRef="#ctx0" brushRef="#br0" timeOffset="6865.7">10118 11473 811 0,'-8'-19'481'0,"-6"-12"-79"16,6 14-166-16,1 5-72 16,6 13-108-16,1 5-40 15,3 9-72-15,5 8-58 16</inkml:trace>
  <inkml:trace contextRef="#ctx0" brushRef="#br0" timeOffset="7206.11">10283 11592 716 0,'0'0'423'0,"2"-3"-91"15,-4 10-128-15,1-7-59 16,-1 24-87-16,5 53-23 16,1-8-15-16,3 6-2 15,0-1-3-15,-1-8-5 16,7-18-16-16,-1-10-64 16,-2-19-154-16</inkml:trace>
  <inkml:trace contextRef="#ctx0" brushRef="#br0" timeOffset="7355.29">10346 11785 864 0,'7'0'366'0,"14"0"-189"16,4-2-115-16,13 2-44 15,-3-2-33-15</inkml:trace>
  <inkml:trace contextRef="#ctx0" brushRef="#br0" timeOffset="7722.74">10745 11589 1013 0,'-16'-6'422'0,"-16"-6"-229"15,4 12-141-15,6 1-33 0,6 9-24 16,6 5-5 0,14 1-3-16,7 3 1 15,13-1 5-15,2-6 1 16,2-1 1-16,0-3-12 16,-12-6-43-16,1 3-16 15,-15-4-7-15,-4 0 13 16,-11 3 46-16,-11-2 15 0,-8 6 52 15,0 1 25-15,2 4 32 16,7 5 10 0,11 2-28-16,7-1-17 0,13 3-15 15,6-2-1-15,13 0-9 16,3-3-5-16,3-7-13 0,-2-4-8 16,3-9-109-1,-3-6-88-15</inkml:trace>
  <inkml:trace contextRef="#ctx0" brushRef="#br0" timeOffset="8038.77">10853 11626 620 0,'-1'0'331'15,"-3"0"-49"-15,9 3-170 16,7 2-32-16,9-3-28 0,4 0-13 15,5-2-22-15,0 0-6 16,-3-2-4-16,-2 2-1 16,-10-1-8-1,-2 0-11-15,-10-1-17 0,-4 2-5 16,-11 6 5-16,-4 5 18 16,-9 5 57-16,-1 3 17 0,5 7 10 15,4-1-9 1,11 4-40-16,3-3-12 15,11-5-7-15,5-1 0 16,10-10-22-16,2-3-37 0,7-7-99 16,1-5-51-16</inkml:trace>
  <inkml:trace contextRef="#ctx0" brushRef="#br0" timeOffset="8352.08">11242 11766 1052 0,'0'2'423'0,"-4"9"-266"15,7-2-49-15,5 3-44 0,-5-2-2 16,10-3-13-16,-14-11-8 16,17-1-11-16,5-3-5 15,3-9-3-15,16 6-5 16,-24-12 0 0,-4-2 0-16,-14-1-1 15,-11 1-1-15,-11 5-6 16,-2 6-4-16,0 9-3 0,5 7 0 15,2 8-2-15,0 3-2 0,5 8-6 16,3 2-1-16,5 14-1 16,6 5 3-1,6 11 4-15,-3 3 0 0,12 0 3 16,-3-5 0-16,2-7 2 16,2-7 54-1,-1-11-212-15,4-4-58 0</inkml:trace>
  <inkml:trace contextRef="#ctx0" brushRef="#br0" timeOffset="8696.02">11692 11744 554 0,'3'-7'302'0,"7"-8"-65"0,-3 0-15 16,-6-3-38-16,3 2-19 16,-12-1-7-1,-5 2-28-15,-6 4-40 0,-8 3-22 16,2 8-50-16,-3 5-16 0,2 7-13 16,1 5-5-16,10 6 3 15,7 2 0-15,12 1 4 16,7-3 4-16,13-5 5 15,3-9 3 1,6-9 6-16,-4-1 4 16,-6-11 9-16,-5 0 11 15,-18-4 10-15,0-2-3 16,-13 6 10-16,-2 2-69 16</inkml:trace>
  <inkml:trace contextRef="#ctx0" brushRef="#br0" timeOffset="9789.31">12062 11785 758 0,'3'4'358'15,"-1"11"-159"-15,-2 9-51 0,-13 12-56 16,-5 1-37-16,-2-4-27 16,2-5-93-16</inkml:trace>
  <inkml:trace contextRef="#ctx0" brushRef="#br0" timeOffset="11883.4">12393 11602 701 0,'2'-3'357'0,"5"-2"-104"0,2 5-51 0,5 10-72 31,0 6-16-31,-4 7-32 16,-2 3-15-16,-6 1-33 0,-2-3-8 15,0-8-9 1,-1-4-4-16,1-12-23 15,0-4-13-15,0-12-18 16,5-5-5-16,6-6 18 16,3-2 8-16,8 4 12 15,0 3 3-15,0 4 0 0,0 10 6 16,-4 8 31-16,-2 7 18 16,-1 16 21-16,-5 3-1 15,-2 5-23-15,-1 0-16 16,0-6-17-16,-2-4 6 15,0-8-164-15,-3 0-155 16</inkml:trace>
  <inkml:trace contextRef="#ctx0" brushRef="#br0" timeOffset="12338.48">13357 11228 973 0,'-3'0'407'0,"-5"7"-254"16,1 15-71-16,-2 33-87 0,4 16-2 15,3 15 8 1,1-3 3-16,1-9-41 16,0-11-95-16</inkml:trace>
  <inkml:trace contextRef="#ctx0" brushRef="#br0" timeOffset="12529.57">13560 11215 926 0,'0'-3'436'0,"0"-2"-171"0,-2 27-139 31,1 16-55-31,2 28-31 0,3 5-5 16,7 5-19-16,4-3-4 0,-1-13-2 15,-4-8 3-15,-3-18-104 32,-2-8-79-32</inkml:trace>
  <inkml:trace contextRef="#ctx0" brushRef="#br0" timeOffset="12671.16">13315 11538 597 0,'8'-1'292'0,"8"-3"-47"0,16 3-216 16,9 1-21-16,17 1-5 15,2-1-11-15</inkml:trace>
  <inkml:trace contextRef="#ctx0" brushRef="#br0" timeOffset="12929.56">13980 11516 753 0,'-15'-6'380'0,"-17"-3"-109"0,-7 7-52 16,-2 1-82-16,5 9-43 15,10 7-66-15,4 0-22 16,14 9-15-16,9 0-4 16,12 0 2-16,11-1 2 15,12-10 6 1,-3-8 4-16,2-10 11 0,-8-5 5 15,-12-4 8 1,-5-4 8-16,-16 0 8 0,-7-2-3 0,-6 3-12 16,-1 3-12-1,6 5-138-15,5 0-143 0</inkml:trace>
  <inkml:trace contextRef="#ctx0" brushRef="#br0" timeOffset="13207.58">14062 11487 776 0,'11'8'417'16,"6"3"-104"-16,-6 7-129 16,2 1-45-16,-9 1-56 0,3 2-23 15,-4-2-34-15,-3-5-9 16,-2-6-10-16,4-3-3 16,8-9-4-16,0-6 1 15,5-9-1-15,0-4-1 16,0 1 1-16,3 4 1 15,0 2 1 1,0 7-1-16,2 2-1 0,-3 5 0 16,-2 7-1-16,-7 3 2 15,-3 8 1-15,-3 4 0 16,-2 3 2-16,2-1-22 16,2 4-183-1</inkml:trace>
  <inkml:trace contextRef="#ctx0" brushRef="#br0" timeOffset="13641.82">14596 11679 480 0,'5'-12'313'16,"0"-10"-9"-16,0-1-86 15,-1 1-25 1,-8-3-22-16,-3 1-22 0,-8 1-50 15,-8-2-25-15,-5 16-49 16,-2 6-14-16,1 11-21 16,5 8-6-16,10 2 1 15,10 5 2-15,8 0 5 16,10 3 4-16,9-4 2 16,2-7 1-16,5-6-2 15,-1-9 0-15,-2-8-33 16,-5-7-5-16,-4-9 2 15,-1-5 1-15,-5-13 38 16,-1-3 10-16,-11-15 21 16,3-3 18-16,-3-12 13 15,-4 4 16-15,3 15 4 16,-7 12-11-16,0 26-20 16,-1 10-26-16,-2 16-31 0,8 10-11 15,2 25 1-15,1 5 6 16,4 24 5-16,-2 5 1 15,2 3-56-15,7-1-77 16,-2-14-343-16</inkml:trace>
  <inkml:trace contextRef="#ctx0" brushRef="#br0" timeOffset="13963.44">15091 11533 693 0,'0'0'425'0,"0"-1"-30"16,-1 8-185-16,0-7-113 16,0 0-15-16,-3 4-8 15,-2 5-5-15,-49 28-31 16,25-34-12-16,-2-4-11 16,0-5-2-16,5-3-35 0,7-5-4 15,6 0-9-15,5-2-5 16,9-1 18-1,4 3 0-15,15 2 1 0,2 6 1 16,8 10 8-16,2 0 4 16,-1 13 9-16,3 5 8 15,-7 1 12-15,0 3 5 0,-9-4-2 16,-2 1-3 0,-4-3-79-16,0 0-208 15</inkml:trace>
  <inkml:trace contextRef="#ctx0" brushRef="#br0" timeOffset="14757.21">16015 11406 466 0,'-19'0'306'16,"-20"5"4"-16,-5 3-86 0,7 4-96 15,5 2-39-15,15-2-54 16,9 2-20-16,14 2-18 16,11-4-2-16,15-1 3 15,5 0 2-15,6-10 4 16,-4 1 3-16,-15-7 3 15,-5 1 2-15,-17 3-3 16,-7-5-2-16,-10 9-6 16,-7 2-1-16,-10 4 1 15,2 6 3-15,0 0 4 16,9 1 0-16,12 0-5 16,7 2-2-16,11-3 0 0,7 0 0 15,17-5 4-15,1-3 2 16,6-6 2-16,-3-3 0 15,-8-10 2-15,-2 0 0 16,-5-4 1-16,-1-5-1 16,-6-1-1-16,-2 2 1 15,-9 2 7-15,-3 9 17 0,-4 7-1 16,-3 2-2-16,1 11-11 16,0 0-18-16,3 8-3 15,3 2 0-15,3 2 0 16,1-1 1-16,2-2-43 15,3-1-59 1</inkml:trace>
  <inkml:trace contextRef="#ctx0" brushRef="#br0" timeOffset="14912.02">16155 11242 1152 0,'-5'-10'492'0,"-1"-3"-259"15,1 9-163 1,4 4-47-16,3 5-101 0,-2-5-94 16</inkml:trace>
  <inkml:trace contextRef="#ctx0" brushRef="#br0" timeOffset="15074">16288 11443 884 0,'10'25'442'16,"12"13"-169"-16,7 11-99 15,3 10-44-15,4 9-60 16,-7 5-18 0,-4-3-25-16,-4-9-7 15,-4-22-47-15,-3-11-49 0,4-23-174 16,-5-16-221-16</inkml:trace>
  <inkml:trace contextRef="#ctx0" brushRef="#br0" timeOffset="15230.54">16591 11548 593 0,'-4'-11'402'16,"-2"-11"-38"-16,-9 20-158 0,-1 7-42 0,-10 13-85 31,-6 5-31-31,-11 7 17 16,-4 1-13-16,-4 8-33 16,5 0-8-16,13-2-77 15,6-4-130-15</inkml:trace>
  <inkml:trace contextRef="#ctx0" brushRef="#br0" timeOffset="15658.21">16839 11408 677 0,'-13'-11'415'0,"-10"-6"-1"16,0 11-295-16,1 4-57 15,4 13-65-15,5 9-11 16,14 12-4-16,4 2 5 0,15 3 10 16,0-5 2-16,3-15-12 15,2-1-3-15,-7-12 4 16,-2-7 2-16,-9-1 9 15,-5-8 2-15,-7-4-2 16,-7 5-1-16,-6 1 2 16,-5 5 1-16,-4 7-3 15,1 0-4-15,3 5-3 16,2 6-2-16,6 1-3 16,6 1 1-16,1 3 4 15,5-1 3-15,8 2 19 16,1 1 11-16,9-5 20 15,0-1 8-15,7-2-6 16,3-4-7-16,5-6-45 16,4-2-419-16</inkml:trace>
  <inkml:trace contextRef="#ctx0" brushRef="#br0" timeOffset="16455.79">17518 11500 767 0,'5'7'364'16,"7"12"-139"-16,2 4-104 15,-8-1-28-15,-6 1-36 16,-8-6-21-16,5-4-13 16,0 0-2-16,1-8-12 15,8-5-10-15,-2-12-12 16,6-7-5-16,14-1 2 15,0-1 8-15,2 5 5 16,3 7 20-16,-5 7 39 16,-4 5 19-16,-5 10 20 15,-5 3-13-15,-4 5-32 16,0-3-19-16,0-1-30 0,-3-1-54 16,2-4-245-16</inkml:trace>
  <inkml:trace contextRef="#ctx0" brushRef="#br0" timeOffset="16600.42">17667 11292 1064 0,'-2'-3'463'0,"-2"-3"-272"16,3 6-94-16,1 0-194 15,0 0-157-15</inkml:trace>
  <inkml:trace contextRef="#ctx0" brushRef="#br0" timeOffset="16931.53">18082 11529 1046 0,'-19'0'453'15,"-17"0"-253"1,7 5-67-16,5 7-97 0,6 1-25 0,15 9-21 15,3 1-4-15,14 0 6 16,8-1 4-16,1-10 6 16,5-4 6-16,-1-8 10 15,-5-5 5-15,-4-12 5 16,-10-3 3-16,-6-11 7 16,-4-2 6-16,-9-8 13 15,-3-5 6-15,-1-17-3 16,-3-5-5-16,6-1-23 15,3 3-14-15,9 22-18 16,3 4-9-16,11 20-9 0,6 8 0 16,6 12-78-16,8 10-64 15,0 10-170-15</inkml:trace>
  <inkml:trace contextRef="#ctx0" brushRef="#br0" timeOffset="17273.07">18164 11514 942 0,'4'0'405'0,"7"0"-196"15,3 3-54-15,6 8-51 16,-1 0-14-16,-3 2-29 15,-2-2-10-15,-11 0-9 0,0 1-5 16,-6-2-11-16,1-2-3 16,2-8-18-16,0-5-13 15,10-10-28-15,8-1-11 16,5 1 3-16,4-2 9 16,3 5 20-16,-4 2 8 15,-4 7 9-15,-4 5 22 16,-10 9 32-16,-2 4 8 0,-5 1 0 15,0 5-19-15,1-8-46 16,5-1-128-16</inkml:trace>
  <inkml:trace contextRef="#ctx0" brushRef="#br0" timeOffset="18026.12">18975 11108 547 0,'0'-1'337'0,"-2"1"-5"16,10 3-187-16,9-1-106 15,5 0-12-15,24-2-11 16,6-2-2-16,9 1-6 16,4 1 0-16,-21 0 6 0,-15-3 4 0,-22 1 9 31,-18 2-2-16,5 0-8-15,2 1-5 0,-28 4-10 16,-2 5-2-16,3 4-2 16,23-5-1-16,11 0 1 15,9 1 2-15,9-3 1 16,2-2 3-16,-1-3 1 16,-3 1 0-16,-7-5 3 15,-5 2 2-15,-7 0-1 16,-6 0-2-16,-2 4-7 0,0 4-2 15,3 5-6-15,5 5 0 16,8 7 0-16,4 9 2 16,8 15 1-16,1 6 0 15,-2 3 3-15,-4-2 1 16,-19-12 6-16,-11-10 4 0,-16-7 6 16,-5-7 3-16,-2-5 0 15,4-3-1 1,12-7-2-16,6-5-2 0,10-3-22 15,2 0-32-15,7-4-94 16,1 2-63-16,6-4-206 16</inkml:trace>
  <inkml:trace contextRef="#ctx0" brushRef="#br0" timeOffset="18316.28">19211 11436 1026 0,'4'-1'439'0,"3"-3"-218"16,12-1-135-16,6 0-37 0,13-1-22 15,3 2 49-15,6 3-245 16</inkml:trace>
  <inkml:trace contextRef="#ctx0" brushRef="#br0" timeOffset="18717.99">19785 11383 541 0,'-7'-9'336'15,"-8"-8"-26"1,-12 8-138-16,-6 2-48 15,-3 8-69-15,3 7-32 16,7 8-27 0,10 3-4-16,12 4-4 15,6 0 0-15,14-1 5 0,4-2 1 16,5-2 5 0,0-8 1-16,-6-7-11 15,-4-3-13-15,-9-3-25 16,-5 0-13-16,-11 1 8 0,-3 1 18 15,-13 1 52-15,0 7 26 16,0 2 21-16,4 4-2 16,12 0-27-16,4-1-11 15,13 3-11-15,2-1 0 0,12-2-1 16,2-2 0-16,5-10-2 16,3 2-1-1,-2-4-50-15,0-2-5 0,-4-1-240 16</inkml:trace>
  <inkml:trace contextRef="#ctx0" brushRef="#br0" timeOffset="18880.77">19909 11446 481 0,'7'-8'347'15,"5"-7"-16"-15,-7 13-88 16,2 9-31-16,-3 12-94 0,-2 6-36 16,3 6-40-1,-3-2-15-15,1 0-11 0,-4-7-33 16,0-7-166-16,0 1-291 15</inkml:trace>
  <inkml:trace contextRef="#ctx0" brushRef="#br0" timeOffset="19226.88">20090 11430 692 0,'-6'0'387'15,"-7"3"-39"1,-9 6-237-16,1-2-36 0,-1 8-37 15,1 0-7-15,10 0-20 16,-2 0-7-16,10 0-6 16,5 0-2-1,7-2 0-15,4 2 2 0,8-5 2 16,4-1 0-16,6-2 28 16,3-3-78-16,-2-5-54 0,-3-3-22 15,-3-5-47 1,-2-3 81-16,-5-6 54 15,0 1 26-15,-5-3 98 16,1 2 37-16,-6 4 52 16,-3 3 21-16,-5 6-58 15,-1 6-38-15,-4 15-48 0,-3 1-23 16,1 7-18 0,0 4 1-16,4-6-5 0,2-1-1 15,1-5-88 1,0-6-85-16</inkml:trace>
  <inkml:trace contextRef="#ctx0" brushRef="#br0" timeOffset="19511.42">20380 11419 579 0,'5'2'368'0,"5"1"24"16,0 8-211-1,4 8-16-15,-4 4-34 16,4 1-23-16,-5-1-41 16,-3-4-23-16,1-9-21 15,-5-5 0-15,3-5 14 16,2-5 6-16,-3-2 6 16,7-3-2-16,-1-2-21 15,3-2-8-15,-1-1-11 16,2 1-7-16,1-3-109 15,-5 4-369-15</inkml:trace>
  <inkml:trace contextRef="#ctx0" brushRef="#br0" timeOffset="20040.3">20603 11416 643 0,'7'0'319'0,"7"0"-95"15,4 4-81-15,9 11-48 0,2 6-11 16,-2 7-15-1,-1-2-5-15,-11-4-18 0,-8-6-5 16,-6-9-5 0,-2-1 0-16,1-6-17 15,0-5-11-15,0 4-17 16,0-2-7-16,11-19-8 0,26-28 5 16,-14 35 4-16,0 4 0 15,-2 6 9 1,0 5 0-16,-11 6 22 0,3 5 7 15,-3 10 11 1,-8-4 3-16,5 8-18 0,-4-3-5 16,-2-3-42-16,2 1-59 15</inkml:trace>
  <inkml:trace contextRef="#ctx0" brushRef="#br0" timeOffset="20210.84">20890 11209 1285 0,'0'-3'519'0,"0"-3"-349"0,0 5-87 16,0 1-70 0,0 0-66-16,5 8-248 15</inkml:trace>
  <inkml:trace contextRef="#ctx0" brushRef="#br0" timeOffset="20514.99">21345 11402 661 0,'-13'-11'376'15,"-18"-9"-54"-15,-4 2-119 16,-3 8-112-16,4 5-39 15,8 14-49-15,5 4-14 16,13 14-8-16,6 3 1 16,7 2 5-16,5-1 3 15,12-7 4-15,4-3 2 0,2-8 7 16,1-3 3-16,-12-5 28 16,-6-3 33-16,-14-4 8 15,-7-4 0 1,-13-4-23-16,-5 1-33 0,6 3-25 15,5-1-62-15</inkml:trace>
  <inkml:trace contextRef="#ctx0" brushRef="#br0" timeOffset="21030.92">21536 11363 989 0,'-7'-7'459'16,"-7"-7"-209"-16,0 5-141 0,-3-1-47 0,3 8-58 15,2 3-11-15,8 10-11 16,4 3-1 0,10 9 6-16,1 0 4 15,5 0 4-15,5 0 2 16,1-7 1-16,1-3-2 15,-4-9-14-15,-5-3-1 16,-10-4-3-16,-4-2-4 16,-12 2 13-16,-2-3 1 0,-9 5 3 15,-1 0 5 1,5 5-2-16,0 6-2 16,7-2-2-16,4 8 0 0,7 0 5 15,2-2 6-15,9 0 22 16,1-7 7-1,6-6 8-15,5-1-2 0,6-5-16 16,2-2-4-16,-1-8-7 16,-2 0 0-16,0-6-1 15,-4-3 0-15,-3 1 3 16,-5-2-8-16,-10 6 38 16,0 7 7-16,-6 8-5 15,-2 5 5-15,-1 9-38 16,-1 3-3-16,5 10 8 15,3 5 3-15,5 3 2 16,2-7-3-16,2-3-9 0,-1-5-3 16,2-6-125-16</inkml:trace>
  <inkml:trace contextRef="#ctx0" brushRef="#br0" timeOffset="21979.42">22339 11355 909 0,'3'-3'416'0,"-1"1"-197"16,2 7-76-16,-4-5-92 16,3 18-12-16,12 47-8 15,-9-29-7-15,-3-6-8 0,-2-3-1 16,-4-11-36 0,4-4-62-16,7-9-167 15,2-4-126-15</inkml:trace>
  <inkml:trace contextRef="#ctx0" brushRef="#br0" timeOffset="22161.16">22499 11360 550 0,'0'-1'342'0,"-5"-5"-61"31,-5 6-64-31,-7 9-130 16,1 0-39-16,4 9-28 15,-2-2-7-15,11 4-10 16,1 2-3-16,10-1 0 0,5 0 0 15,5-1 2-15,9-5 1 16,4-5-25-16,6 2-53 16,7-9-246-16</inkml:trace>
  <inkml:trace contextRef="#ctx0" brushRef="#br0" timeOffset="22448.94">22986 11405 612 0,'1'0'358'0,"-1"5"-70"15,-5 4-64-15,-8 10-103 16,-2 1-28-16,-10 2-18 16,-1-1-10-16,-1-6-19 15,-5-5-10-15,5-6-11 16,0-3-3-16,1-14-5 16,7-1-6-16,9-6-20 15,2-4-13-15,11 5-12 16,8 5-1-16,8 3 14 15,1 5 7-15,4 11 14 16,-4 0 11-16,-4 15 21 16,3 4 7-16,-8 4 0 0,6-1-6 15,-1-3-17-15,4-3-17 16,1-9-130 0,-2-1-148-16</inkml:trace>
  <inkml:trace contextRef="#ctx0" brushRef="#br0" timeOffset="22771.06">23040 11394 943 0,'3'-3'396'0,"5"0"-228"16,6-3-69-16,13 4-50 15,2-1-2-15,9 0-6 16,-1 2-8-16,-6-1-16 15,-4-1-3-15,-12-2 0 16,-4 0 0-16,-8 2 1 16,-3 3-4-16,-7 4-5 0,-4 2-1 15,-4 7-1 1,-1 0 2-16,1 7 1 16,1 2-1-16,9 0-5 0,0 0 0 0,8 0 1 15,3-3-1-15,9-1 3 16,4-1-16-16,6-10-71 15,7-1-68-15,5-8-295 16</inkml:trace>
  <inkml:trace contextRef="#ctx0" brushRef="#br0" timeOffset="23036.94">23633 11504 489 0,'8'-1'379'16,"7"-1"4"-1,-9 5-164-15,-3 1-69 16,-6-1-98-16,-6 4-20 15,-10-2-10-15,-5 2-2 16,-8 2-7-16,-4-3-2 16,0-4-1-16,4-2 1 15,8-9-19-15,6 2-8 16,10-6-6-16,3 3-4 16,10 3 8-16,5-1 5 15,7 4 2-15,5 4 8 0,-3 6 16 16,0 2 12-16,-1 6 9 15,-3 3-3-15,-1 1-9 16,0-1-5-16,-3-2-89 16,-1-5-136-16</inkml:trace>
  <inkml:trace contextRef="#ctx0" brushRef="#br0" timeOffset="23195.28">23589 11232 1193 0,'0'-3'545'16,"-1"-2"-272"-16,0 6-100 16,0-1-112-16,0 4-37 15,1 26-17-15,1 36 21 16,2-32-136-16</inkml:trace>
  <inkml:trace contextRef="#ctx0" brushRef="#br0" timeOffset="24656.95">1811 12492 638 0,'2'-3'301'0,"2"-13"-111"15,4-1-30-15,5-5-35 0,-1-5-16 16,0 2-18-16,-3 1-6 16,-4 5-6-16,-1 4 0 15,-3 9-11-15,-2 4-16 16,-3 6-29-16,3-4-16 16,0 0-19-16,-3 16 1 15,1 41 3-15,11-27 0 16,7 12 2-16,3-2 1 15,2 3 4-15,2 3 1 0,-6-6 2 16,-3-2 2-16,-11-8 4 16,-9-5 0-16,-13-7 5 15,-7-4 2-15,-7-7-1 16,1-5-1-16,11-4-8 16,7-3-3-16,10 0-15 15,9 1-4-15,14-3 4 16,11 0 5-16,15-3 22 15,7 2 11-15,-4 0 0 16,-9-2-3-16,-6 9-56 16,-12 1 217-16</inkml:trace>
  <inkml:trace contextRef="#ctx0" brushRef="#br0" timeOffset="28366.62">2846 12494 493 0,'-15'-4'288'31,"-10"-3"-43"-31,-5 5-78 0,2 1-28 16,1 4-47-1,5 4-28-15,10 4-42 0,0 0-17 16,14 5-14-16,9-2-3 16,14 5 6-16,8 0 5 15,4 0 6-15,-2 1 2 16,-17 2 18-16,-6 2 10 16,-22-2 17-16,-10-3 3 0,-9-15-10 15,-7-6-10-15,8-12-98 16,3-3-97-16</inkml:trace>
  <inkml:trace contextRef="#ctx0" brushRef="#br0" timeOffset="28673.58">2942 12593 677 0,'9'-3'275'0,"14"-1"-177"15,3-3-26-15,4 0-34 16,6 0-12-16,-9 0-9 16,-3-1 0-16,-12-5 0 15,-4 4 1-15,-4 0 5 16,-5 1 9-16,-10 0 17 16,-4-1 11-16,-8 5 19 15,2 4-4-15,-3 12-17 16,2 4-14-16,10 7-29 0,1 7-9 15,17 1-4-15,1 2-2 16,10 1 0-16,5-6-1 16,9-10 1-16,7-4-2 15,12-8-48-15,-7-5-63 16</inkml:trace>
  <inkml:trace contextRef="#ctx0" brushRef="#br0" timeOffset="28928.47">3515 12562 595 0,'-5'-5'352'16,"-9"-6"-54"-16,-7 2-90 16,0 3-32-16,-10 6-57 15,-6 4-28-15,0 4-41 16,3 7-15-16,8 1-18 15,11 7-7-15,15 4-10 16,10-2-4-16,13-2-2 0,6-3 0 16,9-7-40-16,3-3-48 15,2-5-150-15,1-3-184 16</inkml:trace>
  <inkml:trace contextRef="#ctx0" brushRef="#br0" timeOffset="29160.4">3739 12631 436 0,'0'-5'282'16,"0"-6"12"-16,-6-3-41 16,-8 0-75-16,0 2-19 15,-11 0-41-15,0 4-20 16,-2 8-26-16,-3-1-22 16,7 4-38-16,0 1-10 15,12 10-7-15,2-2-3 16,11 5 2-16,9 6 1 15,1-10 0-15,12 8 2 0,-1-11-21 16,-1-2-38-16,6 1-132 16,-10-6-122-16</inkml:trace>
  <inkml:trace contextRef="#ctx0" brushRef="#br0" timeOffset="29447.73">3749 12549 572 0,'0'2'305'0,"6"-2"-51"16,2 3-74-16,7 5-72 16,1-3-8-16,2 13-25 15,-2 1-14-15,-8 0-10 0,-3 3-11 16,-5-7-12 0,-3-4-4-16,2-3-3 15,0-7-2-15,1-9-8 0,3-3-5 16,7-11-12-16,5-1-3 15,9 3 2-15,-5 2-1 16,1 9 1-16,-5 1 4 16,-6 11 10-16,2 6 13 15,-7 11 10-15,3 3 0 0,-6-1-8 16,5-2-10-16,-1-5-12 16,-2-1-67-16</inkml:trace>
  <inkml:trace contextRef="#ctx0" brushRef="#br0" timeOffset="29938.75">4366 12671 625 0,'-1'-6'332'0,"-1"-7"-63"16,-3-5-76-16,-6 0-60 16,-7-5-7-16,-12-3-17 15,0 6-15-15,-4 1-33 16,-1 4-18-16,9 13-38 0,-4 1-19 16,12 15-8-16,3 6-1 15,17 8 11-15,7 5 10 16,10-8 2-16,9-1 2 15,-4-10 0-15,5-5-1 16,3-9 1-16,1-7 0 16,-1-11 4-16,-4-10-4 15,-8-3-3-15,-2-8-1 16,-6-4-5-16,-4-2 0 16,-4-9 7-16,-8 3 1 0,-6 3 1 15,0 10-1-15,-3 19 0 16,4 9-5-16,5 22-3 15,1 8 1-15,3 12-2 16,3 11 2-16,4 3 4 16,5 3 1-16,4-2 0 15,-5-8 10-15,8 1-168 16,-4-3-171-16</inkml:trace>
  <inkml:trace contextRef="#ctx0" brushRef="#br0" timeOffset="30098.22">4759 12678 1050 0,'4'4'444'16,"2"9"-259"-16,-2 5-41 16,-6 2-76-16,-4 2-21 15,-12-2-6-15,-1 1-96 16</inkml:trace>
  <inkml:trace contextRef="#ctx0" brushRef="#br0" timeOffset="30798.82">5475 12539 678 0,'-5'-5'346'0,"-10"-4"-77"15,-3 0-57-15,-2 4-69 16,-5 3-27-16,1 5-69 16,1 5-26-16,7 5-32 15,6 8-7-15,11 2 3 16,13 2 0-16,13 5 7 16,5-4 1-16,4-7-4 15,2-6 2-15,-2-13 9 16,-4-7 5-16,-11-7 20 15,-9-6 2-15,-17-5 1 0,-10 2-4 16,-12-1-10-16,-4 2-4 0,-1 4-21 16,7 5-44-1,9 1-271-15</inkml:trace>
  <inkml:trace contextRef="#ctx0" brushRef="#br0" timeOffset="31100.98">5683 12658 379 0,'0'6'214'16,"0"6"-45"-16,-1-3-83 16,-4-3-20-16,2-5-29 15,-4-2-6-15,-1-7-5 16,2-3 12-16,4-5 14 15,2-3 6-15,9-4 5 16,1 2-11-16,9 1-2 16,4 3 4-16,3 8 11 15,3 2 4-15,-1 8-9 16,-5 8-8-16,-7 5-17 16,1 4-8-16,-6 3-13 15,-5-4-5 1,-2-8-59-16,-1 0-85 0</inkml:trace>
  <inkml:trace contextRef="#ctx0" brushRef="#br0" timeOffset="31377.1">6153 12654 539 0,'1'-7'299'16,"-1"-10"-36"-16,0-1-41 0,-11 6-32 15,-3-2-18-15,-7 6-40 16,-2-1-24-16,1 6-52 16,-1-1-25-16,7 7-32 15,-4 3-8-15,15 9-4 16,-2 0 4-16,4 4 4 16,9 6 1-16,2-3 2 15,10 3 0-15,5-5-2 16,3-4-6-16,1-8-99 15,-2-5-103-15</inkml:trace>
  <inkml:trace contextRef="#ctx0" brushRef="#br0" timeOffset="31504.45">6053 12399 913 0,'-9'-1'469'16,"-2"-1"-162"-16,4 3-179 0,7 5-62 15,6 2-119-15,2 2-109 0</inkml:trace>
  <inkml:trace contextRef="#ctx0" brushRef="#br0" timeOffset="31869.99">6290 12562 622 0,'-4'-4'352'0,"-7"-6"-2"15,8 5-248-15,9 2-78 16,5 3-9-16,12 3-8 0,4-3-7 16,5 6 1-16,0-4 1 15,-4-3 3-15,-1 1 0 16,-9 0-1-16,-8 0-2 15,-6 5-16-15,-6-2-4 16,-10 8 0-16,-5 0 11 16,-6 3 42-16,5 6 5 15,7 0 4-15,5 4-11 0,10 1-27 16,1-3-4 0,10-3-2-16,5-3 10 0,11-5-79 15,2-2-48 1,4-8-102-16,3-1-120 15</inkml:trace>
  <inkml:trace contextRef="#ctx0" brushRef="#br0" timeOffset="32203.73">6818 12555 949 0,'-16'-4'431'0,"-21"-4"-214"15,2 4-68-15,2 4-84 16,8 0-28-16,12 8-31 0,6-3-11 15,13 4-11 1,5 0 0-16,9 1 9 16,6 2 3-16,1-1 1 15,1-2-4-15,-2-2-40 16,-6-3-3-16,-8-3-21 16,-7 1-1-16,-10-3 37 15,-8 0 3-15,-10 2 40 16,-7 0 20-16,0 5 40 15,5 4 17-15,7 2-1 16,9 5-10-16,9 0-27 16,6-2-8-16,9 3-2 0,6-6 0 15,5-2-4 1,5-2-7-16,-1-8-14 0,0-1-12 16,-6-6-266-16</inkml:trace>
  <inkml:trace contextRef="#ctx0" brushRef="#br0" timeOffset="32790.91">7783 12559 672 0,'-8'-5'373'0,"-9"-3"-90"16,-6 4-82-16,-1 2-36 0,-5 2-72 16,1 4-38-16,11 7-53 15,4 4-7-15,13 7-10 16,5 1 2-16,16 1 6 16,7-3 2-16,13-11 2 15,4-2 4-15,-7-13 10 16,-5-4 8-16,-14-3 48 15,-15-7 14-15,-13 2 13 16,-15-2-6-16,-11 6-50 16,0 3-1-16,-1 5-135 15</inkml:trace>
  <inkml:trace contextRef="#ctx0" brushRef="#br0" timeOffset="33235.51">8481 12445 1040 0,'4'1'417'15,"8"7"-241"-15,16 28-121 16,10 7-33-16,19 20 2 16,9 9-2-16,-8 3-7 0,-3 3-2 15,-22-3-31-15,-9-12-83 16</inkml:trace>
  <inkml:trace contextRef="#ctx0" brushRef="#br0" timeOffset="33429.46">8884 12511 1011 0,'-11'8'436'16,"-26"8"-231"-16,-6 7-82 0,-6 15-75 15,-8 3-13-15,1 9-18 16,2 3-3-16,6 2-5 16,8-2-4-16,13-6-68 15,5-5-70-15</inkml:trace>
  <inkml:trace contextRef="#ctx0" brushRef="#br0" timeOffset="33805.68">8903 12707 955 0,'6'0'371'0,"9"0"-244"16,11 1-27-16,6-1-7 0,4 0-20 15,0-5-31-15,-3-4-9 16,-4-5-9-16,-5-2 0 0,-11-2 1 16,-7-3-1-16,-13 4-5 15,-6-4-6 1,-8 1-7-16,-4 3-3 16,-2 1-12-16,1 7-7 0,3 15-8 15,0 4 0-15,7 15 9 16,3 6 6-16,4 5 8 15,8 7 1-15,4 2 0 16,7 4 2-16,10 3 1 16,2-5 0-16,2-4 37 15,-2-7-100-15,-3-15-209 16</inkml:trace>
  <inkml:trace contextRef="#ctx0" brushRef="#br0" timeOffset="34150.67">9465 12662 612 0,'3'-7'293'0,"-3"-9"-91"16,-1-1-18-1,-8 3-15-15,-2-2-9 16,-9 8-36-16,-2 2-19 0,-4 2-42 16,-3 4-20-16,8 6-23 15,-2 3-6 1,6 5-4-16,5 3 0 16,2 3-1-16,8 1 0 15,10 3 0-15,3-1 2 16,10-3-2-16,4-3 1 15,3-9-3-15,3-3-3 0,-5-10-71 16,0-4-58-16,-10-11-342 16</inkml:trace>
  <inkml:trace contextRef="#ctx0" brushRef="#br0" timeOffset="34269.01">9379 12363 796 0,'-6'-13'407'0,"-1"-15"-126"16,3 9-66-16,2 15-122 15,6 3-49-15,-3 6-73 16,-1-5-89-16</inkml:trace>
  <inkml:trace contextRef="#ctx0" brushRef="#br0" timeOffset="34480.65">9536 12558 941 0,'10'13'428'0,"6"8"-194"15,2 2-115-15,1 0-28 16,-4 0-44-16,2-1-14 16,-3-6-15-16,-2-7 13 0,-1-8 32 15,1-5 5-15,-1-11 10 16,4 0-12-16,-3-6-27 16,-3 2-8-16,-3 3-14 15,-3-2-31-15,1 2-159 16</inkml:trace>
  <inkml:trace contextRef="#ctx0" brushRef="#br0" timeOffset="34954.46">10036 12617 574 0,'-1'-9'337'0,"-1"-9"-66"16,-8-2-68-16,-3 0-19 0,-12 3-42 15,-1 1-28-15,-8 10-53 16,4 5-27-16,4 9-42 15,6 8-5-15,10 11 1 16,3 2 0-16,9 4 10 16,4-3 0-16,6-6 2 15,7-6 1-15,8-11 4 16,-2-7 1-16,13-11 5 16,-4-7-1-16,1-7-3 15,0-3-2-15,1 2-5 0,-1 2 0 16,0 10 2-1,-3 7 5-15,-10 10 30 16,-3 3 10-16,-9 11 6 16,-2 1 0-16,-10 4-23 15,1 3-7-15,-10-9-3 16,-5-1 0-16,1-7-120 16,-9-5-108-16</inkml:trace>
  <inkml:trace contextRef="#ctx0" brushRef="#br0" timeOffset="35834.65">10732 12424 604 0,'6'2'260'0,"9"2"-120"16,6 3-38-16,10 1-12 15,8 0-10-15,8-5-31 16,-3-3-8-16,-13-5-15 16,-9 0-3-16,-17 1 1 0,-6-2-7 15,-12 5-19-15,-8 1-8 16,-10 10-8-16,-2 8 2 15,2 7 8-15,4 3 1 16,17 0 13-16,4 2 9 16,12-2 11-16,4-6 5 15,16-6-4-15,5-8-3 0,7-8-1 16,2-4-2-16,-8-11-3 16,-1 0 1-16,-5-7-4 15,-4-1-1 1,-5 2-2-16,-3 4-4 15,-7 5-12-15,0 10 8 0,-5 5 14 16,-2 4 5-16,0 10 15 16,-3 2-8-16,-1 2-11 15,2-1-4-15,2-8-6 16,1-5-1-16,5-7-1 16,4-4 1-16,5-3 2 15,0-3 0-15,0-5-3 16,1 0-2-16,-9-2-2 15,2 5-3-15,2 9-5 0,-4 3-1 16,3 10-1-16,-1 2 4 16,-3 4 3-1,1 0 0-15,1-3 2 0,0-2 0 16,5-11 1 0,1-1-1-16,6-8-3 0,1-6-2 15,2-1 0-15,0-3 1 0,-4 2 1 16,0 4 1-1,-2 4 3-15,1 10 6 16,-3 6 29-16,-5 5 16 16,-3 7 21-16,-3-3 3 0,-8 5-16 15,-6-5-14 1,-8-4-18-16,-1-4-7 16,4-6-26-16,2-1-69 0</inkml:trace>
  <inkml:trace contextRef="#ctx0" brushRef="#br0" timeOffset="39516.55">12193 12504 816 0,'-8'6'345'0,"-1"10"-201"16,-3 6-37-16,4 4-52 16,10 1-15-16,12-2-17 15,8-4-7-15,14-13-1 0,0-7 2 16,2-13 6-1,-1-14 4-15,-10-10 25 16,-2-6 10-16,-19-12 8 16,-6-3 1-16,-19-7-19 15,-12-2-5-15,-11 9 0 16,-2 4-5-16,5 26-13 0,0 9-10 16,11 18-21-16,4 12-6 15,14 12-2-15,12 8-1 16,16 5 3-16,9 6 0 15,17-2-36-15,7-5-68 16,17-2-222-16</inkml:trace>
  <inkml:trace contextRef="#ctx0" brushRef="#br0" timeOffset="39779.61">12833 12479 729 0,'-10'9'328'0,"-17"15"-148"15,4-2-70-15,-10 0-60 16,-4-5-10-16,-3-5-14 16,-1-7-5-16,9-9-8 15,6-2-6-15,6-11-14 16,8-2-6-16,10 1-7 16,6-1 0-16,14 8 7 15,8 5 7-15,6 7 23 0,0 6 17 16,-1 16 14-16,1 6 0 15,-4 7-11-15,3 5-13 16,-1-5 18-16,-3-4-76 16</inkml:trace>
  <inkml:trace contextRef="#ctx0" brushRef="#br0" timeOffset="40363.98">13626 12375 781 0,'-10'-5'358'15,"-16"-3"-167"-15,2 4-57 16,1 5-83-16,3 6-31 16,11 8-33-16,7 0-7 0,11 8 3 15,7-5 5-15,11-4 10 16,2-1 2 0,1-13 2-16,-7 0-6 15,-9-5-5-15,-5 0 0 16,-13 1-1-1,0 2 6-15,-17-1 7 16,-2 4 14-16,-8 5 24 0,1 1 2 16,10 8-11-1,6 1-12-15,14 8-24 0,4-2-4 0,10 1 4 16,6-1 3 0,7-9 4-16,3 0 5 15,2-13 5-15,-2-8 2 16,1-7 1-16,-1-3 0 15,-2-11-2-15,-2 4-2 0,-6-11 0 16,-4-1-1 0,-9 12-5-16,-2 3 27 15,-5 20 9-15,-3 6 1 0,1 16 7 16,-1 2-27 0,3 9-11-16,2 0-4 0,4 2-5 15,-1 0-2-15,1-7-82 16,0-1-76-16</inkml:trace>
  <inkml:trace contextRef="#ctx0" brushRef="#br0" timeOffset="40517.21">13813 12160 1220 0,'-5'-1'505'16,"-3"-3"-317"-16,5 4-86 15,-1 0-95-15,4 2-41 16,0-2-174-16</inkml:trace>
  <inkml:trace contextRef="#ctx0" brushRef="#br0" timeOffset="40723.17">13939 12406 854 0,'8'20'383'0,"11"18"-176"15,1-1-38-15,3-5-72 16,-2-9-20-16,-2-6-37 16,4-3-11-16,-5-14 11 15,3-5 3-15,0-15 2 16,-5-6-3-16,3-5-20 16,-5-1 10-16,-5-4-132 15,0 2-101-15</inkml:trace>
  <inkml:trace contextRef="#ctx0" brushRef="#br0" timeOffset="41168.15">14473 12453 766 0,'-4'8'391'16,"-8"10"-130"-16,-6 1-71 0,-8 5-115 15,-2 2-29 1,-1-1-29-16,5-4-8 16,4-12-5-16,3-4-20 0,3-11-23 15,2-2-4-15,8-4-3 16,4 1 16-16,10-3 14 16,6-1 1-16,11 1 6 15,0-1 3-15,2 12 19 0,-1 3 14 16,-4 12 21-16,-1 7 8 15,-1-1-5-15,2 2-8 16,2-4-16-16,-4-8-7 16,-3-4-4-16,3-4-1 15,-9-13 0-15,4 3 0 16,-5-10-5-16,-5-1-2 16,2-2-2-1,-6 1 1-15,1 6-1 0,-4 2-4 0,0 14 17 16,-1 6 3-16,1 9 13 15,-2 7 8-15,2 6-14 16,3-5-6-16,-1 4-13 16,5-6 3-16,2-5-520 15</inkml:trace>
  <inkml:trace contextRef="#ctx0" brushRef="#br0" timeOffset="41645.92">15511 12130 937 0,'0'4'425'15,"2"11"-185"1,-1 10-95-16,2 25-61 0,-3 8-14 0,-1 12-14 16,2 0-9-16,7-5-13 15,5-9-11-15,13-11-16 16,1-6-3-16,12-12-3 15,7-6-30-15,1-18-112 16,3-3-138-16</inkml:trace>
  <inkml:trace contextRef="#ctx0" brushRef="#br0" timeOffset="41826.91">15383 12341 819 0,'4'6'373'0,"1"5"-121"16,18 0-117-16,8-2-8 16,19 3-19-1,10-1-36-15,7-4-42 0,1-2 34 16,-6-6-254 0</inkml:trace>
  <inkml:trace contextRef="#ctx0" brushRef="#br0" timeOffset="42042.38">16003 12306 808 0,'0'2'432'16,"3"4"-52"-1,4 15-236-15,4 12-34 16,3 10-15-16,-1 3-12 15,-1 0-32-15,-4-5-11 0,-2-8-26 16,-2-10 13-16,0-8-148 16,-4-7-67-16</inkml:trace>
  <inkml:trace contextRef="#ctx0" brushRef="#br0" timeOffset="42189.18">15972 12449 859 0,'15'3'392'16,"9"2"-162"-16,5 2-123 15,2-2-33-15,5 0-34 16,-1 3-17-16,4-2-109 16</inkml:trace>
  <inkml:trace contextRef="#ctx0" brushRef="#br0" timeOffset="42640.25">16426 12449 741 0,'6'-16'390'16,"0"-20"-115"-16,-1 1-53 15,-1 5-19-15,-4 3-33 16,0 9-23-16,0 9-40 16,1 7-21-16,-2 10-46 15,2 8-20-15,5 19-20 16,3 8 0-16,9 9-1 15,0 0 1-15,0-6 0 16,-1-7-1-16,-9-10-34 16,-8-3-14-16,-8-9-44 0,-11-6-17 15,-3-5 12-15,-4-2 9 16,-2-7 40 0,6 2 18-16,7 1 19 15,9-1 3-15,13 4 19 16,6 0 16-16,9-2 18 15,6 4 4-15,3-5-14 0,0 0-15 0,-2-4 102 16</inkml:trace>
  <inkml:trace contextRef="#ctx0" brushRef="#br0" timeOffset="43033.06">17267 12046 1020 0,'0'1'472'0,"-5"2"-211"15,1 6-123-15,4 13-38 16,0 10-23-16,8 13-3 0,6 15-23 31,-1 0-12-31,-2-14 2 31,-7-23-74-31</inkml:trace>
  <inkml:trace contextRef="#ctx0" brushRef="#br0" timeOffset="43234.83">17372 12775 1306 0,'0'3'571'16,"-4"0"-267"-16,4 1-165 16,0-4-35-16,0 0-39 15,0 0-23-15,0 0-59 16,0 0 408-16</inkml:trace>
  <inkml:trace contextRef="#ctx0" brushRef="#br0" timeOffset="49343.17">17853 12209 563 0,'6'0'309'0,"16"-1"-48"16,11 0-79-16,18-1-62 16,11-2-28-16,6 3-44 15,4 1-17-15,-8 0-18 16,-8 2 7-16,-22-1-89 16,-13 3-71-1,-18-1-245-15</inkml:trace>
  <inkml:trace contextRef="#ctx0" brushRef="#br0" timeOffset="49513.95">17933 12343 387 0,'-1'3'272'16,"3"4"33"-16,6 0-70 0,17-1-63 16,8-1-37-1,17 2-63-15,6-2-16 16,3 0-38-1,-1-1-7-15,-10-3-108 0,-9 2-117 16</inkml:trace>
  <inkml:trace contextRef="#ctx0" brushRef="#br0" timeOffset="49701.41">17940 12548 571 0,'10'1'310'0,"16"2"-41"16,3 1-100-16,17-1-59 15,3-3-24-15,8 0-41 16,5 3-17-16,-7-4-263 16</inkml:trace>
  <inkml:trace contextRef="#ctx0" brushRef="#br0" timeOffset="50250.88">18729 12377 550 0,'0'1'325'0,"-1"5"-9"15,-6 9-158-15,-7 8-26 16,-10 4-12-16,-5-1-12 15,-6-3-42-15,4-5-16 16,5-3-23-16,-2-9-4 16,6-9-12-16,-3-7-6 15,4-9-13-15,6 0-9 16,10-2-12-16,8 1 0 16,10 2 3-16,8 3 5 15,-2 10 3-15,2 9 6 0,4 12 6 16,-1 3 3-1,7 3 8-15,0-3 0 0,1-1-48 16,1-1-110-16,45-73-749 94,2 1 1278-79,-73 58-112-15,-3 2 25 0,5 6-160 16,3 3-38-16,5 11-22 16,1 0-4-16,-2-5-15 15,-4 0-7-15,-4-12-17 16,-3-3-3-16,0-8 7 16,5-2 2-16,-1-10-1 0,6-4-3 0,-3-5-14 31,-3-1-4-31,2 0-25 15,-7 5-63-15,4 5-224 16</inkml:trace>
  <inkml:trace contextRef="#ctx0" brushRef="#br0" timeOffset="50579.04">19513 12424 744 0,'-8'11'391'0,"-11"4"-87"0,-3 0-158 15,-3 1-40-15,-13-9-40 16,4 3-15-16,-7-10-27 16,2-2-8-16,10-4-11 15,-1-4-5-15,11-2-6 16,4-3-6-16,12 1-10 15,4 3-2-15,13 1-5 16,7 6 6-16,8 11 22 16,4 8 8-16,0 13 12 15,0 3 0-15,-4-4-9 16,-8 0-4-16,-2-5-20 0,-4-5-63 16</inkml:trace>
  <inkml:trace contextRef="#ctx0" brushRef="#br0" timeOffset="50719.06">19385 12136 1249 0,'1'0'488'16,"-1"4"-334"-16,0 5-81 15,2 9-59-15,-2 2-4 0</inkml:trace>
  <inkml:trace contextRef="#ctx0" brushRef="#br0" timeOffset="51525.9">20292 12351 927 0,'-3'8'375'0,"-11"9"-228"15,-6 10-43-15,-8 4-24 0,-4-2-17 16,-2-5-23-1,-1-9-12-15,2-10-11 0,3-5-3 16,6-10-14 0,6-3-12-16,8-6-20 15,6-2-3-15,12-1 2 16,4 1 7-16,12 10 22 16,0 4 11-16,4 14 19 0,0 8 4 15,0 7-2 1,0 2-7-16,-3-2-9 0,0-1-4 15,-3-3-3 1,-1-3-1-16,0-7-2 0,-1 1-2 0,-3-10-33 16,2-2-15-16,-3 0-7 15,2-2 0-15,-8 1 36 16,0 4 13 0,-3 0 10-1,-5 1 3-15,4 2 8 0,-1 1 4 16,-1 0 3-16,-2-1 0 15,1 1 4-15,-3-5 1 16,-2-1-3-16,1 1-3 16,-2-8-14-16,-6-13-3 15,-6-38-7-15,20 29-4 16,8 1-6-16,5 6-1 16,3 8 5-16,2 5 10 0,3 11 12 15,-4 4 4-15,1 11 8 16,-5 8-4-16,-5 8-4 15,-3 0-2-15,-8-2-5 16,2-1-39-16,2-10-227 16</inkml:trace>
  <inkml:trace contextRef="#ctx0" brushRef="#br0" timeOffset="51799.86">20974 12458 732 0,'-4'-12'353'16,"-2"-15"-108"-16,-3 1-36 15,-3 2-48-15,-1 5-29 16,-8 10-55-16,-1 6-21 0,-8 3-25 16,2 5-10-16,6 5-17 15,7 5-2-15,15 7-2 16,7 3 1-16,15 2 2 15,2-4 1-15,9-1 1 16,-6-5 0-16,1-9-1 16,-10-4-22-16,-3-9-97 15,-4-5-100 1</inkml:trace>
  <inkml:trace contextRef="#ctx0" brushRef="#br0" timeOffset="51914.8">20891 12118 822 0,'-1'-4'409'0,"-3"-1"-176"0,4 5-91 16,0 0-115 0,0 0-22-16,7 12-228 15</inkml:trace>
  <inkml:trace contextRef="#ctx0" brushRef="#br0" timeOffset="55666.09">21302 12341 801 0,'6'-1'310'0,"14"-1"-192"15,2-3-37-15,12-2-20 16,-2 1-11-16,7-4-32 16,5 1-8-1,-5 1-3-15,2 1-2 0,-21 4-11 16,-8 3-10-16,-18 10-2 16,-9 7-1-16,-8 8 10 15,-3 0 7-15,6 3 2 16,3-3 4-16,15-5 7 15,11-2 3-15,12-9 4 16,9 2-2-16,6-8-4 16,0-3-15-16,-3-3-50 15,-5-8-34-15,-6-7-45 16,-1 3-7-16,-9-11 42 16,-1 5 33-16,-6 1 100 15,-3 4 52-15,-2 11 47 0,1 5 15 16,-1 15-35-16,1 5-23 15,-1 5-32-15,0 4-14 0,-1-5-17 16,0-2-7-16,2-9-2 16,5-4 3-1,2-10 3-15,1-8 0 16,1-11-4-16,4-5-7 0,5 0-9 16,0 2-2-16,0 10-2 15,-4 2 11 1,-3 11 15-1,-3 4 9-15,3 16 2 0,-7 5-9 0,-1 9-14 16,-1 2 3 0,2-5-112-16,7-2-98 15</inkml:trace>
  <inkml:trace contextRef="#ctx0" brushRef="#br0" timeOffset="55934.96">22057 12322 664 0,'5'0'409'31,"2"0"-10"-31,3 10-220 16,1 3-45-16,1 8-52 0,2 2-18 16,-4 0-21-1,3-1-6-15,0-4-11 16,-2-6-1-16,4-10 8 15,0-5 3-15,0-16 0 16,1-1-2-16,-1-5-17 16,0 2-4-16,-4 3-6 15,-3 5 8-15,-7 5-116 16,-1 4-52-16</inkml:trace>
  <inkml:trace contextRef="#ctx0" brushRef="#br0" timeOffset="56795.55">23061 12218 436 0,'-2'-5'258'0,"-9"-3"-17"0,-7 0-48 15,-11 1-46 1,-10 1-19-16,0 1-42 16,8 5-16-16,8 8-41 15,6 4-16-15,12 4-17 16,0 0-6-16,13 1 5 15,9 2 2-15,10-7 8 16,4-3 4-16,1-5-2 0,3-1-2 16,-13-3-1-16,-7 0 0 15,-16 0-5-15,-10-1 0 16,-12 2-2-16,-6 7-1 16,-6 5 7-16,5 4 5 15,8 5 1-15,5-1 2 16,13 1 0-16,-2-1 4 15,16-5 6-15,3-1 1 0,20-4-1 16,7-3-5-16,8-3-46 16,4-4-42-16,-6-3-187 15</inkml:trace>
  <inkml:trace contextRef="#ctx0" brushRef="#br0" timeOffset="57371.7">23153 12036 873 0,'-2'-1'376'16,"1"-2"-210"-16,7 3-49 15,-6-1-53-15,30 0-24 16,57-3-20-16,-30-4-3 0,7 5-6 16,-6-4-3-1,-13 3 0-15,-6-1 0 16,-22-1-2-16,-5 4-2 16,-18 2-7-16,-8 1-3 15,-16 0-1-15,-3 5 0 16,1-4 4-16,4 4 0 0,13 6 0 15,3-3-1-15,11 4-1 16,5-4 1-16,4-3-13 16,3-3-17-16,3 2-33 15,0 0-11-15,-6 2 10 16,0 3 20-16,-15-4 42 16,-4 3 20-16,-5-1 29 15,-2-2 5-15,14 5 1 16,1 2-11-16,10 4-24 15,8 2-6-15,6 7-6 16,4-1-1-16,2 6 1 0,-6-1 0 16,-11-3 2-1,-9 0 11-15,-15-7 31 0,-8-3 13 16,-10-3 8 0,-1-5-10-16,-1-2-29 15,7 0-12-15,5-1-10 0,6-3-13 16,8 0-124-1,8-1-107-15</inkml:trace>
  <inkml:trace contextRef="#ctx0" brushRef="#br0" timeOffset="57625.66">23738 12476 1201 0,'1'0'547'16,"3"1"-241"-16,-1 1-161 15,-3-2-45-15,0 0-50 16,0 0-17-16,0-2-59 15,0 1-90-15</inkml:trace>
  <inkml:trace contextRef="#ctx0" brushRef="#br0" timeOffset="62597.88">1852 13288 582 0,'0'-3'348'16,"0"-4"-48"-16,-5 5-92 15,-4 8-32-15,-4 14-65 16,-4 10-39-16,-1 12-26 15,1 1-12-15,8-1-19 16,9-9-6-16,14-9-8 16,7-4 1-16,18-12 4 15,7-1-2-15,3-8-12 16,-1-4-26-16,-13-6-76 16,-7 1-50-16,-17-6-133 0,-3-2-92 15</inkml:trace>
  <inkml:trace contextRef="#ctx0" brushRef="#br0" timeOffset="62775.71">2037 13286 479 0,'-2'-5'346'15,"1"-2"7"-15,1 7-122 0,0 4-54 16,0-4-70 0,-1 17-31-16,2 59-8 0,5-22 7 15,-3 3-4-15,1 0-3 16,-2-5-29-16,5-5-12 15,3-10-14-15,4-6 17 0,-1-13-167 16,-6-10-81 0</inkml:trace>
  <inkml:trace contextRef="#ctx0" brushRef="#br0" timeOffset="64241.8">3004 13406 303 0,'-4'-5'245'16,"-9"-1"56"-16,-4 5-55 16,-15 9-56-16,0 5-39 15,-4 9-62-15,2 3-34 16,14 10-48-16,7 4-17 15,24 0-13-15,13-4 4 16,16-10 12-16,1-8 4 0,6-10 8 16,-4-2 5-1,-18-11 18-15,-4-4 11 16,-25 0 26-16,-17-6 12 16,-15 9 0-16,-11-3-8 0,0 4-30 15,5 6-12-15,17-2-119 16,10 2-133-16</inkml:trace>
  <inkml:trace contextRef="#ctx0" brushRef="#br0" timeOffset="64782.5">3110 13467 493 0,'0'-1'314'16,"0"-5"23"-1,3 0-157-15,16 1-84 16,2-4-13-16,17 1-30 0,-2 2-17 0,-5 3-20 16,-3 3-3-16,-19 0-1 31,0 0 4-31,-10 1 1 0,-7 1 0 0,-2 2-4 16,-4 4-4-16,-2 0-9 15,2 0-5-15,4 7-11 31,6 2-3-31,9 4 4 16,6 6 3-16,3-6 12 0,6-2 4 16,6-9 3-16,0-9 2 15,8-3 6-15,-7-11 1 16,-4-4 4-16,2-5-1 16,-11-4-4-16,0 0-2 15,-3 4-6-15,-5 4-5 16,1 13-11-16,0 4 0 0,-1 10 10 15,-4 11 8-15,-1 2 17 16,0 6 0-16,-2-6-9 16,0-4-4-16,1-10-4 15,2-5 0-15,4-5 4 16,5-5-1-16,-5-9 0 16,8 2-3-16,-1-4-6 15,0 2-2-15,3 9-2 16,-8 0 1-16,1 14 13 15,4 5 8-15,-6 10 12 16,-2 4-1-16,-1-1-9 0,-2-3-5 16,-1-2-32-16,5-3-80 15</inkml:trace>
  <inkml:trace contextRef="#ctx0" brushRef="#br0" timeOffset="65439.5">4367 13431 879 0,'-11'3'353'16,"-17"5"-217"-16,4 5-76 15,14 9-43-15,5 5-13 0,17 1-15 0,9-1 3 32,17-3 13-32,3-7 7 15,3-7 9-15,-4-8 3 16,-15-11 14-16,-5-9 4 16,-13-7 10-16,-7-7 1 15,-13-10 14-15,-4-3 2 16,-13-14 3-16,-2 3 1 0,-2-3-24 15,2 4-11-15,17 10-25 16,10 3-13-16,16 10-18 16,7 6-8-16,12 14-2 15,1 7-19-15,5 14-114 16,-1 8-106-16</inkml:trace>
  <inkml:trace contextRef="#ctx0" brushRef="#br0" timeOffset="65627.95">4651 13359 852 0,'-2'5'360'16,"2"12"-170"-16,-1 5-43 16,1 11-27-16,3 0-21 15,-3-1-53-15,3-2-18 0,2-10-15 16,1-2-65-1,4-6-176-15</inkml:trace>
  <inkml:trace contextRef="#ctx0" brushRef="#br0" timeOffset="65920.84">5000 13463 887 0,'-1'9'390'0,"-5"10"-187"15,-4-3-37-15,-1 4-58 16,-4-5-28-16,-6-6-45 0,-3-5-11 16,-1-6-18-16,-3-4-20 15,6-5-34 1,5 2-6-16,2-3 2 0,9 2 15 16,4-3 20-1,2 1 0-15,15 7 13 0,2-1 14 16,2 7 25-1,9 6 6-15,-4 1-6 0,-1 4-10 0,-1 4-18 32,-5-5-4-32,2 3-62 0,4 2-88 15</inkml:trace>
  <inkml:trace contextRef="#ctx0" brushRef="#br0" timeOffset="66294.81">5312 13513 463 0,'-2'-11'296'16,"0"-6"0"-16,-9 0-73 15,-6 0-9-15,-8 4-29 16,-3 0-37-16,-2 9-62 16,3 2-26-16,8 12-47 0,7 7-13 15,8 4-9-15,8 4-2 16,11 0 9-1,2-6 4-15,11-2 5 16,-1-7 2-16,-1-7 6 16,-2-2 2-16,-7-8 23 15,-1-1 5-15,-9-9 5 16,-6-9-2-16,-9-4-20 16,-10-8-5-16,-11-10-6 0,-2 1 0 0,-7-18-2 31,-1-3-6-31,11 8-9 0,5 1-4 15,21 21-18 1,9 11-3-16,14 15-5 0,6 9 10 16,12 13-134-16,7 6-74 15</inkml:trace>
  <inkml:trace contextRef="#ctx0" brushRef="#br0" timeOffset="66783.39">5452 13546 581 0,'-1'3'301'0,"7"2"-55"0,-3 2-77 16,10 0-35-16,8-1-13 15,0-7-28-15,2-6-19 16,0-6-24-16,-6-1-11 15,-9-2-11-15,-2-3-4 16,-12-2-10-16,-8-1-6 16,-5 1-13-16,-3 7-4 15,-5 10-9-15,6 4 0 16,5 15-1-16,6 7 1 0,2 5 4 16,0 4 8-1,2 3 19-15,6 5 11 0,8 6 7 16,0-1-2-16,11 2-14 15,-6-5-5-15,8-3-6 16,6-1-23-16,-5-14-142 16,-1-4-140-16</inkml:trace>
  <inkml:trace contextRef="#ctx0" brushRef="#br0" timeOffset="67081.39">5934 13484 482 0,'-8'-8'328'0,"-8"-9"27"16,-4 6-162-1,3 8-34-15,-7 3-63 0,1 4-35 16,7 7-46-16,3-3-11 0,16 7-1 15,3 0 5 1,15 2 16-16,3 3 5 16,0-6 2-16,3-1-5 15,-12-12-9-15,0-1-3 0,-7-4-33 16,-5-6-44-16,4 0-288 16</inkml:trace>
  <inkml:trace contextRef="#ctx0" brushRef="#br0" timeOffset="67256.22">6030 13376 1045 0,'0'8'429'0,"2"12"-244"15,0 9-50-15,8 9-24 32,0 4-11-32,4 7-33 15,-1 2-16-15,0 6-19 0,-1 3-18 0,-3-1-79 31,0-1-25-31,-3-19-229 0</inkml:trace>
  <inkml:trace contextRef="#ctx0" brushRef="#br0" timeOffset="67435.86">6175 13605 718 0,'10'-5'270'0,"12"-3"-202"15,3 4-40 1,0 4-40-16,-2 0-123 0</inkml:trace>
  <inkml:trace contextRef="#ctx0" brushRef="#br0" timeOffset="67741.53">6405 13536 951 0,'2'7'392'0,"-2"2"-208"16,-1 7-61-16,1-1-26 15,-4-6-19-15,7 2-40 16,-3-8-11-16,3-6-9 15,4-2-3-15,0-11-3 16,7 0-4-16,-4-6-5 16,4-1 1-16,4 7-1 15,2 2 0-15,1 14 15 0,-4 0 5 16,-6 8 8-16,-2 2 4 16,-4 10-12-16,1 5-3 15,-4 1-10-15,3 0 5 16,-5-6-101-16,0-5-84 15</inkml:trace>
  <inkml:trace contextRef="#ctx0" brushRef="#br0" timeOffset="67909.28">6439 13196 1050 0,'-1'0'515'0,"-4"1"-195"15,3 3-132-15,2-4-134 16,0 7-24-16,6 23-16 16,10 33-85-16</inkml:trace>
  <inkml:trace contextRef="#ctx1" brushRef="#br0">14594 19044 0</inkml:trace>
  <inkml:trace contextRef="#ctx0" brushRef="#br0" timeOffset="68601.5">7405 13245 773 0,'-1'4'347'16,"-1"5"-166"-16,1 24-76 15,-7 10-21-15,-10 16-24 16,1 4-13-16,-7-11-17 16,2-3-5-16,11-16-10 15,-1-13-3-15,12-11 6 16,3-10 3-16,5-15 2 16,10 1 0-16,-8-18-7 15,4-2-3-15,-4-8-4 16,-9-9-1-16,6 0 0 0,-3 3-1 15,4 4 0-15,0 4 0 16,0 12 0 0,5 10 4-16,-6 8 4 0,-3 11-1 15,5 20 0-15,3 7-2 16,9 26-5-16,10 8 0 0,3 4-4 16,0 3-1-1,-2-13 24-15,-8-14-72 16,-3-9-157-16</inkml:trace>
  <inkml:trace contextRef="#ctx0" brushRef="#br0" timeOffset="68788.95">7300 13475 766 0,'-7'0'342'0,"-3"0"-164"16,10 2-79-16,14 3-56 15,8-4-14-15,13 1-8 0,7-2-7 16,16 0 10 0,6-2-90-16</inkml:trace>
  <inkml:trace contextRef="#ctx0" brushRef="#br0" timeOffset="69252.95">7832 13424 792 0,'-5'-5'306'0,"3"0"-216"16,6 0-46-16,8 3-17 16,11 1 4-16,19 2 2 15,-1-1-4-15,17 3-12 16,4 2-8-16,-4 2-2 16,-3-2 0-16,-19-5-2 15,-4 0-13-15,-16-4-57 16,-7-3-21-16,-9-1-19 15,-5-4 9-15,-9 0 57 16,0 0 20-16,2-1 35 16,3 4 13-16,8 5 16 15,0 1 10-15,2 4 21 0,-1-1 4 16,0 0 14 0,5 21 8-16,5 36-17 15,-12-34-12-15,-5-2-26 16,3-2-4-16,3-10-133 15,5-3-290-15</inkml:trace>
  <inkml:trace contextRef="#ctx0" brushRef="#br0" timeOffset="69489.05">8424 13276 684 0,'-2'-3'324'0,"-1"-2"-121"16,-2 8-24-16,4-3-32 15,-1 19-19-15,-1 59-36 16,12-24-2-16,-2 3-32 16,-1-1-15-16,3-14-21 15,-1-4-8-15,0-11-42 16,4-9-63-16,-4-7-130 15</inkml:trace>
  <inkml:trace contextRef="#ctx0" brushRef="#br0" timeOffset="69911.72">8352 13253 832 0,'5'-3'370'15,"5"-7"-147"-15,8-2-78 0,12 2-41 16,4 0-5-16,7 6-30 16,1 3-22-16,0 8-24 15,-3 1-9 1,-9 4-11-16,-3 2-2 16,-18-2-6-16,-9 0-10 15,-15 2-34-15,-9 2-8 16,-4-1 1-16,3-2 6 0,8-5 17 15,6-6-7-15,9 1-6 16,8 2 1-16,10 4 15 16,8 2 16-16,9 7 10 15,1 4 0-15,-2 6 4 0,-3 2 3 16,-11 0 8 0,-13-1 7-16,-18-7 24 0,-14-2 19 0,-22-2 16 31,-3-3 2-31,-4-1-20 15,3-3-19-15,17-3-21 0,5-1-9 16,18-3-129 0,5-2-356-16</inkml:trace>
  <inkml:trace contextRef="#ctx0" brushRef="#br0" timeOffset="85228.23">9628 13377 606 0,'-12'4'334'0,"-4"4"-30"15,0 9-177 1,2 7-29-16,9-1-28 0,2 0-15 16,17 3-29-16,5-6-5 15,10-5-7-15,4 0-2 16,-3-12-2-16,-3 2 1 16,-4-6 8-16,-1-9 3 15,-9-15 5-15,0-9-2 16,-9-19-6-16,-1-7-3 0,-3-11-3 15,-4 1 3-15,-7 16 42 16,-8 7 14-16,-14 25 12 16,-9 13 1-16,-3 17-43 15,4 11-17-15,13 17-16 16,12 2-8-16,21 2-5 16,13 2 1-16,24-8-71 15,8-5-61-15,15-8-156 16,6-12-70-16</inkml:trace>
  <inkml:trace contextRef="#ctx0" brushRef="#br0" timeOffset="85498.76">10338 13271 771 0,'-5'12'403'0,"-7"7"-111"16,-9 6-127-16,-2 2-38 15,-13-4-46 1,-6-6-18-16,-7-10-27 15,3-4-11-15,1-13-11 0,9-3-5 16,11-5-7-16,7-2-2 16,9 4-6-16,6-1-7 15,11 8-14-15,7 2-3 16,14 7 2-16,4 9 7 16,10 17 32-16,-1 6 15 15,-4 7 25-15,0 2 5 16,-15-10-14-16,-4-3-7 15,-3-9-133-15</inkml:trace>
  <inkml:trace contextRef="#ctx0" brushRef="#br0" timeOffset="86149.98">11187 13230 905 0,'-18'-1'396'0,"-19"1"-213"16,1 4-54-16,3 3-77 0,8 3-32 16,18-1-31-16,9 3-4 15,19-2-1-15,7-2 5 16,9-1-11-16,-2-4-15 15,-4-3-24-15,-5 0-2 16,-17 0 30-16,-8 0 15 0,-15 4 46 16,-8 6 26-16,-11 6 37 15,-2 2 13-15,5 5-8 16,6 0-24-16,18-1-43 31,10-1-14-31,16-12-11 31,-10-5 0-31,-5-1 1 0,0 0 0 0,44 10-3 0,-5-13-27 0,5-11-90 16,-35-13-74-16</inkml:trace>
  <inkml:trace contextRef="#ctx0" brushRef="#br0" timeOffset="86262.75">11181 13044 789 0,'-6'-4'419'0,"-2"-3"-126"0,5 7-171 16,3 4-57-16,1 5-148 15,1-2-134-15</inkml:trace>
  <inkml:trace contextRef="#ctx0" brushRef="#br0" timeOffset="86419.81">11333 13218 940 0,'16'18'412'0,"20"31"-206"15,2 6-73-15,0 8-58 16,-5 3-17-16,-4-7-23 16,-2-6-10-16,-4-14-33 15,-1-10-60-15,-4-15-342 16</inkml:trace>
  <inkml:trace contextRef="#ctx0" brushRef="#br0" timeOffset="86615.23">11591 13276 1075 0,'-9'2'482'0,"-9"0"-218"0,-5 15-120 15,-4 7-25-15,-8 17-35 16,-1 5-16-16,-2 8-28 16,-4-7-8-16,7-4-13 15,10-3-16-15,11-12-157 16,0-4-67-16</inkml:trace>
  <inkml:trace contextRef="#ctx0" brushRef="#br0" timeOffset="87423.53">11974 13363 648 0,'-6'-9'315'0,"-8"-12"-117"0,-3 1-29 16,-6 5-39-16,-3 5-25 15,-6 5-27 1,4 2-12-16,-1 8-36 16,7 4-12-16,7 8-23 15,5 4-4-15,8 4 4 16,2-3 2-16,11 1 3 16,-1-4 2-16,7-9 1 15,8-1-1-15,0-9 5 16,4-4 2-16,-4-10 2 15,-4-2 2-15,-4-6-1 16,-4-3 0-16,-4 2-2 16,-3 4-1-16,-6 6-6 15,-2 7-2-15,-1 13-3 0,1 5-2 16,5 9 1-16,4 3 2 16,11-1-1-16,4-2 1 15,10-5 0-15,2-4 1 16,1-9 4-16,-3-3 1 15,-6-8 6-15,-9-9 3 0,-8-4 1 16,-5-6-1-16,0-5-3 16,-1 1-6-16,-1 0 40 15,1 3 11-15,-5 11 14 16,1 10 4-16,-3 14-40 16,6 11-9-16,-4 19-8 15,1 7-1-15,7 18 2 16,-1 5-2-16,11-1-9 15,0-3 1-15,3-8-5 16,-1-9 1-16,0-11-1 16,1-9 3-16,-6-17-106 15,0-9-91-15</inkml:trace>
  <inkml:trace contextRef="#ctx0" brushRef="#br0" timeOffset="87583.14">12232 13478 1100 0,'-1'-1'427'0,"11"-4"-298"16,4 1-46-16,14-1-41 15,8-2-15-15,6 3-61 16,3-1-75 0</inkml:trace>
  <inkml:trace contextRef="#ctx0" brushRef="#br0" timeOffset="87964.73">12768 13220 1033 0,'-13'-7'441'16,"-17"-6"-253"0,-2 2-46-16,8 10-73 15,-3 1-21-15,8 8-30 16,2 3-7-16,6 3-11 0,11 2-1 15,11-1-1-15,1 1 1 16,14-1 1 0,-2-2 2-16,-4-3 0 15,5-4 3-15,-5-5-44 0,-5-1-10 16,-4-3-19-16,-7-4-5 0,-12 0 45 31,-10 2 17-31,-8 5 53 16,-2 5 24-16,-1 5 30 15,10 3 5-15,7 2-23 16,5 1-15-16,11 2-18 0,3-2-8 16,6-3-6-16,10-1-4 15,-2-2-11-15,3 0-5 16,3-9-5-16,-3-2 12 16,8-7-115-16,3-6-93 15</inkml:trace>
  <inkml:trace contextRef="#ctx0" brushRef="#br0" timeOffset="88170.42">13123 13182 1361 0,'3'-1'558'0,"-3"1"-350"15,2 0-66-15,-2 0-90 16,0 0-19-16,0 0-22 16,0 0 5-16,0 0-136 15,0 0-98-15</inkml:trace>
  <inkml:trace contextRef="#ctx0" brushRef="#br0" timeOffset="88377.07">13125 13382 909 0,'1'0'447'15,"0"5"-123"-15,1 3-80 0,-2-4-64 16,4 1-22 0,-1 0-46-16,-3-4-15 0,5-1-29 15,-5-1-17-15,-1 0-27 16,1 0-10-16,-2 0-133 15,2-1-116-15</inkml:trace>
  <inkml:trace contextRef="#ctx0" brushRef="#br0" timeOffset="89867.02">5606 14387 815 0,'-2'0'385'16,"7"4"-137"-16,12 15-110 15,21 15-96-15,15 4 3 16,14 6-9-16,-1-1-5 16,-8-4-10-16,-11 1-4 15,-10-4 1-15,-4-5-53 16,-2-7-179-16</inkml:trace>
  <inkml:trace contextRef="#ctx0" brushRef="#br0" timeOffset="90102.37">6135 14411 753 0,'-8'-2'372'0,"-13"-1"-114"15,-1 4-44-15,-2 11-70 16,-6 5-20-16,-4 12-48 16,0 4-22-16,-11 3-22 0,0 1-12 15,-5-1-11-15,2-2-2 16,8-2-42-16,4-4-38 16,10-9-98-16,6-3-97 15</inkml:trace>
  <inkml:trace contextRef="#ctx0" brushRef="#br0" timeOffset="90399.28">6173 14728 817 0,'-4'0'393'0,"-3"2"-130"16,3 11-123-16,0 5-24 15,5 9-27-15,4 3-18 0,1 3-33 16,3 4-12-16,-1-7-16 15,-1-6 7-15,1-11-111 16,-2-5-87-16</inkml:trace>
  <inkml:trace contextRef="#ctx0" brushRef="#br0" timeOffset="90719.77">6146 14711 638 0,'15'-11'340'16,"8"-6"-77"-16,8 5-133 16,3 5-27-16,-5 6-42 15,0 5-14-15,-11 5-25 0,-9 3-5 16,-9 8-2-16,-10 0-1 16,-10-2 0-16,2 0-1 15,4-9-9-15,6-1-8 16,14-3-10-16,6 0-2 15,8 2 3-15,2 0 6 16,3 8 6-16,-5 0-2 16,-9 5-2-16,-1 4 2 15,-27-2 9-15,-1 1 4 16,-17-6 10-16,-8-6 1 0,6-7-8 16,1-4-10-16,14-1-100 15,8-6-157-15</inkml:trace>
  <inkml:trace contextRef="#ctx0" brushRef="#br0" timeOffset="91077.19">6659 14598 728 0,'8'-2'377'15,"18"2"-93"-15,8-4-88 0,16 4-89 16,1 0-26-16,-4 0-38 16,2 3-16-16,-10-5-16 15,-3 1-9-15,-3-1-144 16,-7-2-147 0</inkml:trace>
  <inkml:trace contextRef="#ctx0" brushRef="#br0" timeOffset="91288.98">6778 14730 755 0,'2'0'374'15,"5"1"-109"-15,13-1-106 0,4-1-16 16,6 1-31-16,3 0-14 15,0 0-33 1,4 3-18-16,0-2-15 16,-5-2-32-16,-3-3 10 15</inkml:trace>
  <inkml:trace contextRef="#ctx0" brushRef="#br0" timeOffset="91695.52">7439 14409 541 0,'3'-9'315'16,"3"-3"-44"-16,8 9-41 15,10 17-53-15,15 15-39 16,16 16-52-16,7 4-9 16,1 1-37-16,-13-1-14 15,-9-1-13-15,-11-2-27 16,-10-12-147-16</inkml:trace>
  <inkml:trace contextRef="#ctx0" brushRef="#br0" timeOffset="91895.42">7885 14441 1014 0,'-16'7'452'16,"-6"8"-209"-16,-11 2-125 16,-5 3-32-16,-4 4-30 15,-7 1-16-15,0 10-20 16,-2 4-6-16,8 5-3 15,4-2-41-15,14-8-124 16,10-8-95-16</inkml:trace>
  <inkml:trace contextRef="#ctx0" brushRef="#br0" timeOffset="92261.22">7903 14772 745 0,'-7'9'337'15,"-2"14"-137"-15,0 4-75 16,4 4-47-16,5-1-14 0,1-10-30 16,2-6-11-16,-1-15-3 15,3-9 1-15,3-12 2 16,-1-9 0-1,2-6 3-15,2-1 5 0,-1-2 4 16,2 7 4 0,0 4 8-16,-2 7 0 0,1 13-6 15,-5 5-7-15,3 10-17 0,-3 4-5 16,5 6-1 0,4 5-1-16,3 2-6 15,1 5-1-15,5 6-2 16,-2 0-1-16,1 4 2 0,-2-5-25 15,-5-3-101 1,-5-7-89-16</inkml:trace>
  <inkml:trace contextRef="#ctx0" brushRef="#br0" timeOffset="92419.86">7914 14821 1078 0,'-3'0'495'0,"2"1"-236"0,1 2-104 16,0-3-105-16,20 1-25 16,54-1-6-16,-21-6-34 15</inkml:trace>
  <inkml:trace contextRef="#ctx0" brushRef="#br0" timeOffset="92827.6">8597 14428 914 0,'-5'4'440'0,"-2"1"-162"15,4 22-148-15,1 3-41 0,10 13-38 16,5 0-12-16,5 1-14 16,5 1-6-16,-7-7-5 15,-5-6-3-15,-5-11-33 16,-6-9-54-16,-5-10-275 16</inkml:trace>
  <inkml:trace contextRef="#ctx0" brushRef="#br0" timeOffset="92964.66">8445 14599 830 0,'12'7'364'15,"23"5"-167"-15,8 0-63 16,20-3-54-16,3-3-16 16,-1-3-7-16,-2 0-90 0</inkml:trace>
  <inkml:trace contextRef="#ctx0" brushRef="#br0" timeOffset="93550.81">9071 14451 556 0,'9'-12'281'0,"10"-14"-67"16,6 10-31-16,5 17-35 15,0 11-28-15,-2 15-53 16,-6 8-10-16,-6 4-18 16,-5 2-6-16,-10 0-11 15,3-1-3-15,3-3-8 16,1-6-3-16,9-8 0 15,-2-9 2-15,6-13 2 0,5-3 0 16,3-12-9-16,5-6-7 16,-9-8-15-16,-3 0-9 15,-4-5-2-15,-4 0 4 16,-2 4 11-16,-4-4 9 16,-8-1 12-16,-4 4 12 15,-5 11 17-15,-2 8 4 16,-2 25 6-16,0 6-5 0,4 13-10 15,6 5-1 1,7-2-8-16,10 3-3 16,8-4-6-16,-1-1-4 0,10-4-50 15,-2-5-91-15</inkml:trace>
  <inkml:trace contextRef="#ctx0" brushRef="#br0" timeOffset="94007.51">9740 14686 806 0,'0'3'370'16,"4"2"-138"-16,10 14-131 16,-2 2-36-16,7 9-18 15,6 4-13-15,-7-1-19 16,7 1-5-16,-3-9-57 15,-8-8-97-15</inkml:trace>
  <inkml:trace contextRef="#ctx0" brushRef="#br0" timeOffset="94161.98">9890 14686 1045 0,'-12'5'431'0,"-12"10"-260"15,3 6-50-15,-2-1-57 0,8 8-26 16,-3 1-44-16,0-4-55 16,8 5-165-16</inkml:trace>
  <inkml:trace contextRef="#ctx0" brushRef="#br0" timeOffset="94519.52">9993 15022 744 0,'-7'8'338'16,"-4"7"-137"-16,2-5-101 15,3 0-22-15,6-6-21 16,1 1-14-16,8-10-16 15,-1-4-1-15,3-7-6 16,-1-10-6-16,-1 6-1 16,3-5-3-16,-3 2-3 15,2 4-2-15,-3 3-1 16,-1 3 5-16,1 6 1 16,1 5 2-16,2 4-2 0,3 5-4 15,3 3-1-15,0 5-1 16,2 6 0-16,-3-1-1 15,-4 6-2-15,2 3 7 0,-6-5-106 16,-2 0-123 0</inkml:trace>
  <inkml:trace contextRef="#ctx0" brushRef="#br0" timeOffset="94677.83">9988 15031 1082 0,'2'0'432'0,"11"-2"-272"0,10-1-84 16,16-1-46-1,6-2-6-15,3-3-203 0</inkml:trace>
  <inkml:trace contextRef="#ctx0" brushRef="#br0" timeOffset="94983.14">10275 14624 932 0,'3'0'443'16,"-1"5"-139"-16,3 1-110 16,2 2-82-16,-5 0-29 15,3-5-58-15,1-3-81 16</inkml:trace>
  <inkml:trace contextRef="#ctx0" brushRef="#br0" timeOffset="106084.88">5380 15274 776 0,'-3'5'372'0,"-5"8"-142"15,-2 6-49-15,-5 14-81 16,2 5-27-16,5 2-40 16,6 1-15-16,13-7-14 15,4-12-2-15,15-6-1 16,5-11 6-16,3-11-76 16,7 3-69-16,-2-8-282 15</inkml:trace>
  <inkml:trace contextRef="#ctx0" brushRef="#br0" timeOffset="106271.05">5564 15289 809 0,'-5'1'355'15,"0"8"-167"1,2 10-50-16,3 13-55 16,7 9-17-16,3 7-32 15,-2-2-9-15,2 0-10 0,-1-3-4 16,0-9-2-16,1-3-14 15,2-9-102-15,1-7-153 16</inkml:trace>
  <inkml:trace contextRef="#ctx0" brushRef="#br0" timeOffset="106603.9">5919 15352 756 0,'-9'-5'365'0,"-13"-3"-135"15,-9 4-46-15,1 11-66 0,-1 6-42 16,9 14-52-16,6 3-11 16,12 10-13-16,11 5-2 15,13-4 1-15,9 0 0 16,9-15 1-16,0-8 0 15,1-14 5-15,-3-4 2 0,-10-16 4 16,0-5 4-16,-10-10 4 16,-7-6 2-16,-9 1 1 31,-8-3 1-31,-15 4-2 16,-3 5-1-16,-2 10-8 0,2 10-4 15,5 13-17-15,-3 5-62 16</inkml:trace>
  <inkml:trace contextRef="#ctx0" brushRef="#br0" timeOffset="106811.88">5957 15362 810 0,'-3'0'435'15,"-9"1"-113"-15,-7 13-155 16,-8 4-45-16,-5 18-64 16,0 1-17-16,7 1-26 15,5 2-5-15,10-7-168 16</inkml:trace>
  <inkml:trace contextRef="#ctx0" brushRef="#br0" timeOffset="107181.86">6278 15362 632 0,'-11'-6'368'16,"-11"-1"-12"-16,-3 7-117 15,-6 8-105-15,3 10-31 16,1 12-65-16,6 2-18 16,12 14-12-16,5-2-4 15,20 4-5-15,10-3-2 0,13-14 0 16,7-4 1-16,2-21 2 16,3-6 2-16,-8-15 5 15,-5-6 1-15,-14-10 5 16,-7-4 3-16,-11-6 3 15,-8 0 2-15,-18 0 0 16,-6 2-2-16,-11 14-10 16,-5 7-5-16,2 15-7 15,2 7-65-15,8 8-299 16</inkml:trace>
  <inkml:trace contextRef="#ctx0" brushRef="#br0" timeOffset="107351.28">6411 15417 907 0,'-4'3'419'0,"-13"2"-169"0,-4 8-55 16,-12 7-72-16,-3 6-24 0,-1 10-47 16,4 1-22-16,9-5-25 15,7-2-78-15</inkml:trace>
  <inkml:trace contextRef="#ctx0" brushRef="#br0" timeOffset="107719.66">6893 15424 547 0,'5'-1'349'0,"4"-1"23"0,11-3-189 16,19 1-113-16,7-1-19 16,15 5-31-16,-4 1 2 15,-11 1-148-15</inkml:trace>
  <inkml:trace contextRef="#ctx0" brushRef="#br0" timeOffset="107908.53">6937 15504 763 0,'8'6'404'16,"6"2"-108"-16,24 1-124 15,5-7-17-15,12-2-62 16,2-1-24-16,-4-1-4 16,-5 1-90-16</inkml:trace>
  <inkml:trace contextRef="#ctx0" brushRef="#br0" timeOffset="108439.08">7858 15349 953 0,'-22'0'436'15,"-16"5"-188"-15,3 11-144 0,-3 7-35 16,13 8-39-16,8 6-11 16,22 7-13-16,8-4-1 15,24 1-3-15,5-9-1 16,9-12 1 0,5-7 0-16,2-16 5 0,-1-12 2 15,-9-9 9-15,-9-9 6 16,-23-7 6-1,-13 2 2-15,-18-5 7 0,-16 4 1 16,-15 8-5-16,-3 7-4 16,1 9-18-1,10 7-7-15,6 5-56 0,4 3-59 0,8 7-242 16</inkml:trace>
  <inkml:trace contextRef="#ctx0" brushRef="#br0" timeOffset="108608.06">8001 15376 864 0,'-12'7'413'0,"-16"11"-162"16,-3 9-51-16,-3 7-80 16,0 4-28-16,3 0-46 15,3-2-15-15,15-4-17 16,8-9-40-16,14-9-71 15</inkml:trace>
  <inkml:trace contextRef="#ctx0" brushRef="#br0" timeOffset="109035.03">8785 15374 915 0,'-1'1'448'15,"-4"4"-142"-15,8 15-183 0,1 9-55 16,2 8-32-16,1 4-6 15,3 2-14 1,-5-4-3-16,2-2-32 16,0-7-78-16</inkml:trace>
  <inkml:trace contextRef="#ctx0" brushRef="#br0" timeOffset="109187.83">8527 15528 1120 0,'2'2'453'16,"13"10"-241"-16,13-4-85 0,28-3-38 16,11 0-8-16,15-9-41 15,-2 0-10 1,-9-6-180-16</inkml:trace>
  <inkml:trace contextRef="#ctx0" brushRef="#br0" timeOffset="109689.4">9635 15417 1017 0,'-20'0'440'15,"-21"5"-243"-15,-1 6-49 16,8 15-65-16,6 4-33 16,14 7-35-16,11 2-6 0,19 1-9 15,10 2-1 1,20-11 1-16,10-6 1 0,8-16 4 16,0-10 2-16,-12-18 6 15,-10-8 4-15,-16-10 5 16,-9-1 4-16,-15-2 27 15,-9-3 6-15,-18 4 4 16,-8 2-2-16,-17 12-33 16,2 7-12-16,0 14 2 15,3 4-63-15,14 11-194 16,6 4-160-16</inkml:trace>
  <inkml:trace contextRef="#ctx0" brushRef="#br0" timeOffset="109906.66">9830 15465 777 0,'-8'3'436'0,"-3"5"-92"16,-12 12-131-16,-8 0-40 15,-14 7-67-15,-3 1-30 0,-4 0-40 16,7 1-13-16,17-6-31 15,10-1-61-15,20-9-122 16,8-6-178 0</inkml:trace>
  <inkml:trace contextRef="#ctx0" brushRef="#br0" timeOffset="110085.62">10113 15588 1013 0,'-1'1'518'0,"-2"1"-148"16,2-3-169-16,-1 0-121 16,1 0-25-16,0 1-166 0</inkml:trace>
  <inkml:trace contextRef="#ctx0" brushRef="#br0" timeOffset="117610.17">5437 16217 444 0,'-4'-1'264'16,"-10"-1"-10"-16,-1 2-32 0,-5 2-48 15,9 3-28 1,7 6-60-16,13 8-19 0,23 7-26 15,11 8-8-15,27 8-6 16,5 1-6 0,-4-5-10-16,-12-2-1 15,-36-8 2-15,-17-7 1 0,-42 1 4 16,-17-8-1-16,-17-9-5 16,-5-5-4-16,15-12-4 15,9-4-2-15,22-7-3 16,14-6-4-16,25-9 4 15,16-3 7-15,14-8 19 16,10 4 11-16,2 2 12 0,-4 6-1 16,-15 11 3-16,-15 2-1 15,-31 13-10 1,-13 0-4-16,-23 1-14 0,2 6-9 16,3 4-10-1,8 5 13-15,17 10-134 16,7 3-104-16</inkml:trace>
  <inkml:trace contextRef="#ctx0" brushRef="#br0" timeOffset="117970.02">5947 16254 895 0,'-6'-10'394'0,"-5"-10"-178"0,-7 3-22 16,-8 8-48-1,-1 8-31-15,-6 10-65 0,0 7-21 16,9 13-28-16,6 7-4 16,16 13-6-1,12 3 0-15,22-1 3 16,9-10 2-16,9-15 4 15,-2-13 1-15,-7-15 8 16,-4-7 3-16,-12-13 12 0,-7-4 14 0,-22-8 12 31,-6-2-1-31,-16 1-10 16,2 5-14-16,2 7-18 0,3 8-3 0,6 8-92 31,1 3-111-31</inkml:trace>
  <inkml:trace contextRef="#ctx0" brushRef="#br0" timeOffset="118271.07">6330 16323 769 0,'-7'-8'408'15,"-5"-7"-92"-15,-2 2-47 0,-9 0-87 16,0 5-43-16,-3 4-71 15,-2 4-28-15,8 7-34 16,4 8-9-16,9 14-8 16,7 7-1-16,15 11 2 15,7 2 4-15,12-9 3 16,5-4 2-16,-2-21 1 16,3-6 2-16,-8-13 4 15,-6-8 5-15,-15-9 7 16,-7-7 4-16,-8-5 2 15,-8-3-4-15,-3 4-8 16,-4 2-15-16,2 6 32 0</inkml:trace>
  <inkml:trace contextRef="#ctx0" brushRef="#br0" timeOffset="118541.85">6886 16304 1011 0,'7'-2'428'0,"6"-3"-246"15,11 3-54-15,12 2-68 16,2 1-23-16,8 2-1 16,-2-3-55-16,-6 3-214 15</inkml:trace>
  <inkml:trace contextRef="#ctx0" brushRef="#br0" timeOffset="118731">6907 16432 939 0,'9'-1'416'0,"12"1"-198"0,6 0-35 16,11 3-56-16,2 2-26 0,3-3-46 16,-4 4-15-16,-8-7-25 15,-7-4-65 1</inkml:trace>
  <inkml:trace contextRef="#ctx0" brushRef="#br0" timeOffset="119928.9">7589 16264 560 0,'-2'-3'336'0,"-1"-6"-15"0,3-1-79 16,10-7-79-16,11 1-33 15,22 0-54-15,10 2-19 16,12 9-31-16,-5 2-7 16,-10 8-11-1,-11 5-4-15,-23 3-1 16,-5 4 0-16,-18 6 1 15,-13 0 1-15,-8 5 0 16,-4-4 0-16,-1-8 1 16,10-3 1-16,11-11-6 15,12-3-3-15,20-2-3 0,9-3-2 16,17 7 6-16,4 5 2 16,3 11 3-16,-8 7 2 15,-24 6 4-15,-16 4 3 16,-28-1 4-16,-14-2 1 15,-15-11-2-15,-2-7-2 16,1-10-4-16,7-5-2 16,15 1-65-16,9 3-33 0,15 0-88 15,4-1-40-15,11 1-178 16</inkml:trace>
  <inkml:trace contextRef="#ctx0" brushRef="#br0" timeOffset="169826.12">10777 14231 826 0,'-13'9'379'15,"-20"21"-157"-15,-1 12-52 0,-7 15-64 16,7 10-18-1,18 9-32-15,12 4-28 16,31-6-21-16,10-7-7 16,7-20-2-1,5-13-22-15,-1-21-70 16,1-13-57-16</inkml:trace>
  <inkml:trace contextRef="#ctx0" brushRef="#br0" timeOffset="170074.47">11018 14302 784 0,'0'2'380'0,"0"5"-112"15,-1 9-87-15,-1 10-79 16,-2 10-10-16,1 9-22 15,-2 2-20-15,4-1-19 16,1-1-5-16,5-7-20 16,4-3-3-16,11-5-3 0,4-4-9 15,7-9-65-15,1-2-57 0,-4-12-336 32</inkml:trace>
  <inkml:trace contextRef="#ctx0" brushRef="#br0" timeOffset="170253.02">10889 14520 719 0,'-4'6'433'0,"-6"-2"13"16,24 4-266-16,9-5-37 15,21 2-41-15,14 2-20 16,9-4-45-16,-1-1-13 15,-3-2-32-15,-15-3-82 16</inkml:trace>
  <inkml:trace contextRef="#ctx0" brushRef="#br0" timeOffset="170507.64">11393 14399 953 0,'1'-3'451'15,"3"-1"-194"-15,4 7-127 0,3 12-36 16,2 14-36-16,-2 4-2 16,2 7-13-16,-3 0-8 15,-1-6-13-15,-1-4 1 16,-4-3-104-16,1-3-74 15</inkml:trace>
  <inkml:trace contextRef="#ctx0" brushRef="#br0" timeOffset="170663.16">11394 14588 1174 0,'13'2'456'0,"12"-6"-320"15,9 5-50-15,-1-1-45 16,2-6-15-16,7 6-109 16,4 3-150-16</inkml:trace>
  <inkml:trace contextRef="#ctx0" brushRef="#br0" timeOffset="170949.91">11749 14602 758 0,'6'-8'339'16,"4"-9"-147"-16,3-2-52 16,4-2-40-16,-4-4-13 15,0 2-11-15,-4-2-1 0,-8 5 15 31,1 5 5-31,-3 11-26 16,-5 8-12-16,6 16-33 0,0 8-14 16,5 6 0-16,2 0-3 15,2-1-3-15,3 0-3 16,-2 0-64-16,3-1-62 16</inkml:trace>
  <inkml:trace contextRef="#ctx0" brushRef="#br0" timeOffset="171219.34">11992 14210 1017 0,'10'1'457'0,"14"13"-195"16,9 8-121-16,9 27-48 16,-8 8-3-16,-11 15-5 0,-8 0-11 15,-15 9-27-15,-3 0-16 16,-19-5-17-16,-3-2 11 16,-3-28-133-1,2-14-52-15</inkml:trace>
  <inkml:trace contextRef="#ctx0" brushRef="#br0" timeOffset="171670.12">12690 14390 915 0,'0'6'423'15,"1"10"-146"-15,-1 13-178 16,5 15-33-1,-5 6-24-15,0 0-15 16,9 6-15-16,-2-5 8 16,1-9-120-16,0-8-90 0</inkml:trace>
  <inkml:trace contextRef="#ctx0" brushRef="#br0" timeOffset="171824.18">12512 14600 1006 0,'17'0'458'16,"7"0"-202"-16,25 1-135 15,4-4-11-15,13-1-55 16,3 3-20-16,-15-7-87 16,6 2-59-16</inkml:trace>
  <inkml:trace contextRef="#ctx0" brushRef="#br0" timeOffset="172221.1">13417 14411 883 0,'4'-23'422'0,"2"-28"-165"15,2-2-31-15,-1 5-67 16,2 8-19-16,-3 16-27 15,-3 8-15-15,-3 15-36 16,-5 2-25-16,5 18-31 16,2 8-10-16,9 22-1 15,4 11 3-15,5 9 0 16,-3-5 2-16,-3-8-30 16,-3-6-54-16,-3-14-148 15,-1-4-105-15</inkml:trace>
  <inkml:trace contextRef="#ctx0" brushRef="#br0" timeOffset="172396.84">13316 14630 999 0,'26'-5'425'15,"17"0"-225"-15,23-1-122 16,5 6-26-16,-3 3-30 15,-5-2-10-15,-5 6-119 16,-2-2-171-16</inkml:trace>
  <inkml:trace contextRef="#ctx0" brushRef="#br0" timeOffset="172767.57">13452 14880 1080 0,'-1'-9'444'0,"5"-13"-266"0,13-3-34 16,14 4-34-16,10 4-13 15,4 10-22-15,-2 7-20 16,-12 15-27-16,-9 7-10 15,-18 14-9 1,-9 7 1-16,-16 0-1 0,-12 1 0 16,-16-8-5-16,-3-4-5 15,3-12-37-15,7-7-14 16,19-13-21-16,13-3-1 16,13-7 33-16,11-2 17 15,16 7 39-15,8 0 11 16,10 9 11-16,2 5 0 15,-7 1-17-15,-8 4-5 16,-7-3-48-16,-3 1-147 16</inkml:trace>
  <inkml:trace contextRef="#ctx0" brushRef="#br0" timeOffset="173443.57">14299 14633 422 0,'4'-4'282'0,"3"-8"7"16,-3-2-39-16,-1-2-66 15,-3-3-27-15,-8-4-40 16,-5-5-14-16,-9-1-35 16,-3 1-20-16,-1 5-30 15,1 10-9-15,0 10-16 16,-2 10-7-16,-3 16-7 0,4 5-2 15,15 12 12-15,2-3 7 16,15-1 6 0,9-2 6-16,1-7-2 0,12-2-3 15,3-10 1-15,0-8-1 16,0-13 2 0,0-7-1-16,-6-12 0 15,0 0 1-15,-10-3 5 0,-6 0 2 0,-8 1 7 16,-3 4 11-16,-9 15 15 15,-1 8-2 1,-1 11-7-16,3 10-13 16,4 2-22-16,6 5-3 15,7 1-2-15,4-2-27 0,10 2-92 16,3-5-103 0</inkml:trace>
  <inkml:trace contextRef="#ctx0" brushRef="#br0" timeOffset="173648.75">14541 14651 1084 0,'0'4'482'16,"5"3"-221"-16,-1 10-143 0,-2 5-23 15,2 5-36 1,-2 5-17-16,-1 5-21 0,0 0 4 15,-1-4-105-15,-1-7-62 16,0-15-189 0</inkml:trace>
  <inkml:trace contextRef="#ctx0" brushRef="#br0" timeOffset="173822.87">14651 14660 922 0,'3'-6'443'15,"2"-3"-157"-15,-3 5-91 16,2 4-101-16,0 5-24 0,-4-5-43 16,0 5-6-1,2 23-7-15,-2 36-7 0,-2-25-63 16,5 1-75-16,5-5-239 16</inkml:trace>
  <inkml:trace contextRef="#ctx0" brushRef="#br0" timeOffset="174012.56">14601 14809 1226 0,'0'-2'503'15,"7"2"-292"-15,1 4-78 0,7 2-57 16,5 1-20-16,0-2-31 31,0 0-32-31,9-5 87 16</inkml:trace>
  <inkml:trace contextRef="#ctx0" brushRef="#br0" timeOffset="176739.91">15227 14138 883 0,'-13'7'422'0,"-22"14"-160"16,-4 14-65-16,-11 23-88 16,1 14-31-16,11 12-44 15,12 3-17-15,38-2-13 16,14-9-3-16,17-13-1 16,7-10 1-16,-2-26 18 15,7-9-51-15,6-23-138 16,0-10-170-16</inkml:trace>
  <inkml:trace contextRef="#ctx0" brushRef="#br0" timeOffset="176986.23">15450 14261 895 0,'0'-3'366'0,"2"4"-219"16,3 7-23-16,-4 16-36 15,0 12 2-15,-5 17-5 16,-5 8-9-16,1 3-20 16,4 0-15-16,11-12-24 15,8-7-9-15,15-14-4 16,8-8-1-16,0-15 2 16,-6-6-31-16,-1-6-119 15,-9-7-87 1</inkml:trace>
  <inkml:trace contextRef="#ctx0" brushRef="#br0" timeOffset="177146.53">15316 14522 635 0,'-2'0'371'0,"5"3"-24"15,10-2-129-15,20 3-111 16,11-3-17-16,13 2-41 15,0 3-20-15,-6-3-50 16,-1 2-78-16</inkml:trace>
  <inkml:trace contextRef="#ctx0" brushRef="#br0" timeOffset="177331.27">15830 14354 1082 0,'-2'2'463'0,"-4"10"-229"16,-1 7-88-16,7 18-69 0,2 5-2 16,3 2-26-16,7 3-12 15,-3-4-17-15,3-4-7 16,-1-9-68-16,-2-6-75 16</inkml:trace>
  <inkml:trace contextRef="#ctx0" brushRef="#br0" timeOffset="177486.41">15734 14541 1114 0,'13'0'470'16,"8"0"-249"-16,14-6-151 16,9 6-19-16,5 0-32 15,-2 0-8-15,1 7-95 16,-5-4 109-16</inkml:trace>
  <inkml:trace contextRef="#ctx0" brushRef="#br0" timeOffset="177749.13">16145 14601 667 0,'-1'-6'366'0,"-1"-8"-31"16,6-4-189-16,9 3-18 15,-2-11-11-15,1-2-11 16,-2-2-26-16,-3-2-7 16,1 11-7-16,-2 5-5 15,-6 16-10-15,-2 11-5 16,-5 18-17-16,1 9-5 16,6 7-5-16,6 1-4 15,7 0-9-15,2-3-11 16,2-7-178-16,2-6-387 0</inkml:trace>
  <inkml:trace contextRef="#ctx0" brushRef="#br0" timeOffset="178030.8">16356 14143 1226 0,'5'3'480'16,"18"13"-311"-16,14 14-59 0,12 17-46 16,8 18 1-1,-12 11-22-15,-12 2-8 16,-23 3-7-16,-16-4-7 15,-21-10-6-15,-6-4-3 16,-3-19-64-16,4-13-82 16,11-24-431-16</inkml:trace>
  <inkml:trace contextRef="#ctx0" brushRef="#br0" timeOffset="178449.73">16582 14065 886 0,'5'-8'446'16,"-1"-11"-148"0,22 7-118-16,15 5-38 0,14 5-52 31,5 10-23-31,-7 5-34 16,-16 5 7-16,-30 6 9 15,-15 2 2-15,-25 8 6 16,-8-2-18-16,-1-1-21 15,8-6-7-15,15-13-8 0,9-6-2 16,24-4-1-16,9 1 0 16,19-2 2-16,5 1 1 15,3-1-2-15,-6 0 27 16,-8 1-131-16,-6-2 522 16</inkml:trace>
  <inkml:trace contextRef="#ctx0" brushRef="#br0" timeOffset="180958.93">10647 15276 351 0,'-8'-2'244'0,"-15"4"49"0,-10 4-37 15,-12 20-53 1,-6 7-20-16,2 21-74 0,11 10-33 15,15 4-45-15,19 3-17 16,24-4-9-16,13-8-1 16,23-12 0-16,6-10 1 0,9-18-39 15,-2-7-52 1,-9-15-214-16</inkml:trace>
  <inkml:trace contextRef="#ctx0" brushRef="#br0" timeOffset="181174.87">10848 15376 896 0,'-1'0'385'0,"-3"7"-215"16,6 11-45-16,5 11-76 15,-3 6 2-15,-1 6-2 16,-3 2-6-16,-2 4-7 15,0 1-12-15,3-6-15 16,3-5-1-16,10-13-45 16,6-3-42-16,3-15-123 0,2-5-177 15</inkml:trace>
  <inkml:trace contextRef="#ctx0" brushRef="#br0" timeOffset="181338.56">10770 15561 865 0,'5'0'371'0,"8"3"-178"15,4 1-65-15,12-1-50 16,10 1-20-16,12 4-40 16,8-5 4-16,3 5-143 15</inkml:trace>
  <inkml:trace contextRef="#ctx0" brushRef="#br0" timeOffset="181540.67">11175 15462 715 0,'1'0'422'0,"0"-5"-33"16,4 10-225-16,4 8-51 15,0 7-44-15,4 5-7 16,2 8-24-16,-5-2-7 15,-1 1-12-15,0 1-5 16,-5-9-28-16,3-1-73 0</inkml:trace>
  <inkml:trace contextRef="#ctx0" brushRef="#br0" timeOffset="181696.65">11172 15644 1068 0,'16'-8'434'0,"6"-4"-256"0,12 5-129 0,0 4-16 15,3 5-19 1,8 0-23 0</inkml:trace>
  <inkml:trace contextRef="#ctx0" brushRef="#br0" timeOffset="182020.74">11572 15596 796 0,'4'-5'346'0,"3"-13"-163"0,5 3-45 16,-2-8-24-16,-2-4 0 15,-2 2-17-15,2 0-9 0,-1 7-14 32,-5 3-12-32,1 11-21 0,-3 5-8 15,2 21-8-15,2 9 2 16,5 14 6-16,-1 4 3 15,3 2-10-15,6 0-11 16,-2-10-63-16,-2-9-127 16</inkml:trace>
  <inkml:trace contextRef="#ctx0" brushRef="#br0" timeOffset="182398.49">11837 15203 1006 0,'19'14'397'0,"25"25"-263"16,12 14-40-16,0 22-20 15,-12 4 4-15,-27 4 2 16,-17-4-6-16,-26-12-19 15,-4-9-19-15,3-18-61 16,6-13-74-16</inkml:trace>
  <inkml:trace contextRef="#ctx0" brushRef="#br0" timeOffset="182810.5">12576 15409 621 0,'0'-3'384'16,"3"4"-15"-16,-3 9-141 15,5 20-122-15,1 8-31 16,2 8-38-16,3 5-15 0,0-2-8 16,-3-3 7-16,-3-8-112 15,1-11-88-15</inkml:trace>
  <inkml:trace contextRef="#ctx0" brushRef="#br0" timeOffset="182968.65">12428 15606 1172 0,'18'0'455'0,"27"0"-313"16,6 0-37-16,13-3-35 16,-8 2-20-16,-5 0 3 0,-7-3-77 15</inkml:trace>
  <inkml:trace contextRef="#ctx0" brushRef="#br0" timeOffset="183640.9">13289 15566 651 0,'0'-7'341'15,"4"-3"-100"-15,5-14-82 0,6-1-17 16,0-8-25 0,0-6-9-16,-2 3-7 15,-2 1-7-15,-4 12-21 16,-4 7-14-16,-3 10-25 16,0 3-16-16,0 6-20 15,0-3-7-15,0 0-4 16,5 23 6-16,14 45 25 15,-10-25-67-15,-2 1-149 16,0-1-197-16</inkml:trace>
  <inkml:trace contextRef="#ctx0" brushRef="#br0" timeOffset="183813.23">13216 15684 1063 0,'14'-3'395'16,"28"0"-306"-16,9-3-21 16,22-1-20-16,3 4-19 0,-3 2-19 15,-8-1-13-15,-19 6-175 16</inkml:trace>
  <inkml:trace contextRef="#ctx0" brushRef="#br0" timeOffset="184141.29">13273 15905 1140 0,'0'-3'443'0,"11"-14"-295"0,11 1-47 15,18 4-43-15,14-1-11 16,7 11-30-16,-4 4-7 15,-15 14-2-15,-16 2 0 16,-26 12 3 0,-15 2 0-16,-20-1-1 0,-4-1-3 15,-1-11-9-15,5-3-8 0,12-10-14 16,8-2-6-16,15-3 1 16,9 0 6-16,14 4 16 15,8-2 9 1,7 3 5-16,2-3 1 0,2 5-3 15,-6-4-3 1,-3-7-171-16</inkml:trace>
  <inkml:trace contextRef="#ctx0" brushRef="#br0" timeOffset="184374.31">13940 15626 812 0,'0'-1'494'0,"-3"0"-5"0,3 0-228 0,0 1-139 15,0 0-39 1,0 0-36-16,0 0-50 15</inkml:trace>
  <inkml:trace contextRef="#ctx0" brushRef="#br0" timeOffset="184965.34">14168 15412 774 0,'-2'-7'375'0,"-4"-11"-140"0,8 0-55 15,11-2-67-15,8 0-23 16,21 9-39-16,6 9-11 15,11 16-21-15,-5 10-11 16,-25 12-1-16,-15 4 0 16,-30 3 1-16,-14 5 0 15,-9-14-2-15,2-7 2 16,8-15-16-16,7-11-7 0,21-3-16 16,6-5-4-16,20 0 8 15,9 0 5-15,8 3 13 16,1 5 1-16,-3 11 4 15,-3 9 4 1,-21 8 6-16,-16-2 5 0,-20 4 8 16,-16-4 1-16,-13-5-1 15,0-6-2-15,2-15-6 16,6-3-24-16,23-7-87 16,4-3-63-16,20 2-235 15</inkml:trace>
  <inkml:trace contextRef="#ctx0" brushRef="#br0" timeOffset="185162.76">14636 15721 1095 0,'0'1'509'0,"-1"2"-207"15,-6-2-122-15,7-1-91 16,0 0-36-16,0-1-96 16,0 0-105-1</inkml:trace>
  <inkml:trace contextRef="#ctx0" brushRef="#br0" timeOffset="185537.11">14879 15387 922 0,'-17'7'403'0,"-16"5"-203"16,3 13-125-16,1 7-31 15,17 10-22 1,10 4-5-16,18 2-5 0,13 2-2 16,14-11-5-1,8-6 0-15,9-21 6 0,1-11 3 0,-12-17 2 32,-8-9 31-32,-14-7 31 15,-16-9 9-15,-13-4 15 16,-3 5-20-16,-23-4-19 15,-5 11-9-15,-16 11-20 0,7 16-12 32,22 4-17-17,9 1-164-15,1-1-139 0</inkml:trace>
  <inkml:trace contextRef="#ctx0" brushRef="#br0" timeOffset="185726.72">15057 15503 904 0,'-9'4'434'0,"-25"7"-157"15,-4 5-90-15,-10 13-71 16,-8-1-28-16,16 4-39 16,4-6-15-16,26-4-89 15,12-4-32-15</inkml:trace>
  <inkml:trace contextRef="#ctx0" brushRef="#br0" timeOffset="186137.97">15593 15145 784 0,'-17'4'393'15,"-23"4"-136"-15,-5 28-127 16,4 12-40-16,4 25-50 0,16 7-15 16,24 2-16-1,12 0-3-15,28-14-2 16,6-8-1-16,2-17 4 0,2-11-8 0,-8-19-134 15,-3-9-98 1</inkml:trace>
  <inkml:trace contextRef="#ctx0" brushRef="#br0" timeOffset="186354.65">15800 15282 1062 0,'0'3'430'15,"3"8"-264"-15,-1 7-65 16,0 14-31-16,-2 8 13 0,-3 10 15 16,-2 3-2-1,-1-1-29-15,4-4-21 0,7-5-31 16,7-6-8-16,12-10 1 16,3-5-26-16,7-13-83 15,0-7-71-15</inkml:trace>
  <inkml:trace contextRef="#ctx0" brushRef="#br0" timeOffset="186529.5">15646 15503 976 0,'10'0'417'16,"5"1"-200"-16,21 3-130 15,8 3-13-15,7-3-29 16,2-2-17-16,-2 2-78 16,-7-6-81-16</inkml:trace>
  <inkml:trace contextRef="#ctx0" brushRef="#br0" timeOffset="186700.22">16138 15371 988 0,'0'-1'470'15,"1"2"-190"-15,-1 4-75 0,0-5-98 16,1 8-24-16,3 22-33 16,7 37-13-16,-5-28-20 15,-1 0-5 1,-1-1-54-16,-1-4-83 0,3-9-232 16</inkml:trace>
  <inkml:trace contextRef="#ctx0" brushRef="#br0" timeOffset="186878.91">16094 15510 1052 0,'0'0'430'0,"6"-2"-225"0,6 1-113 15,10 0-40 1,8-1-2-16,5-2-20 0,3 2-22 15,4 1-152-15</inkml:trace>
  <inkml:trace contextRef="#ctx0" brushRef="#br0" timeOffset="187160.52">16544 15467 905 0,'3'-9'402'0,"3"-9"-185"16,1-2-19-16,-3-3-36 15,0 1-20-15,2 3-40 16,-3 7-11-16,-1 8-32 16,-1 6-13-16,-4 11-23 15,3 9-8-15,0 13-5 0,4 6-2 16,2 5-2-1,-3 0-1-15,3-2-2 16,-2-2 0-16,-1-8-20 16,-1-6-65-16</inkml:trace>
  <inkml:trace contextRef="#ctx0" brushRef="#br0" timeOffset="187591.06">16780 15158 1176 0,'18'7'442'0,"27"18"-322"16,9 11-46-16,8 26-14 16,-8 7-6-16,-26 5 6 0,-14-1 6 0,-27-9-6 15,-16-1-4 1,-16-14-31 0,-3-4-20-16,4-21-102 15,8-11-88-15</inkml:trace>
  <inkml:trace contextRef="#ctx0" brushRef="#br0" timeOffset="187959.66">17126 15032 863 0,'4'-7'395'0,"11"-9"-143"16,10 1-73-16,13 12-65 16,1 3-15-16,-4 12-45 15,-7 6-14-15,-23 1-9 16,-9 3-2-16,-23 1-4 15,-10 4-3-15,-1 2-13 0,5-3-4 16,20-7-5-16,13-7 0 16,28-7-1-16,11-3 0 15,12-2 2 1,4 4 1-16,-9 1 0 16,-2 2 4-16,-18 1-88 0,-11-1-84 15</inkml:trace>
  <inkml:trace contextRef="#ctx0" brushRef="#br0" timeOffset="192448.76">8503 16081 740 0,'-8'-1'401'0,"-17"-1"-79"16,-6 8-76-16,-3 25-102 15,-4 7-29-15,4 23-53 16,4 10-24-16,15 7-26 16,14-5-6-16,21-10-5 0,12-13-1 15,19-18-51 1,8-9-66-16,10-19-261 0</inkml:trace>
  <inkml:trace contextRef="#ctx0" brushRef="#br0" timeOffset="192700.41">8778 16138 1028 0,'-3'4'416'15,"-3"14"-252"-15,0 11-45 0,-2 17-34 16,0 8 1-16,2 9-19 15,5 0-9-15,12-8-28 16,5-7-12-16,9-14-9 16,3-9-2-16,-4-13-18 15,0-5-43 1,-5-7-121-16,-6-5-123 0</inkml:trace>
  <inkml:trace contextRef="#ctx0" brushRef="#br0" timeOffset="192859.43">8597 16418 1193 0,'11'0'447'0,"19"0"-330"16,10 0-45-16,14 5-30 15,1-1-14-15,0 4-35 16,-3-1-74-16</inkml:trace>
  <inkml:trace contextRef="#ctx0" brushRef="#br0" timeOffset="193033.32">9159 16268 1231 0,'-3'2'505'15,"-2"12"-303"-15,0 7-57 16,4 12-59-16,1 8-15 0,6 1-28 15,2 0-15 1,1-6-18-16,0-4-21 0,2-11-147 16,-1-6-86-16</inkml:trace>
  <inkml:trace contextRef="#ctx0" brushRef="#br0" timeOffset="193225.66">8979 16458 1194 0,'0'-2'493'0,"13"-3"-283"16,11 1-66-16,22 4-71 16,6 2-17-16,5 6-35 15,-5-1 10-15,-10-2 86 0</inkml:trace>
  <inkml:trace contextRef="#ctx0" brushRef="#br0" timeOffset="193580.44">9531 16476 550 0,'6'-15'330'16,"3"-11"-19"-16,3-3-130 0,-1 1-3 15,0 2-19-15,-2 6-19 16,-2 10-25-16,-4 3-17 15,-1 14-27-15,0 6-2 16,-1 14-9-16,1 6 0 16,4 11-19-16,0 3-10 15,2-2-17 1,-3-5 12-16,3-5-166 0,-1-5 87 16</inkml:trace>
  <inkml:trace contextRef="#ctx0" brushRef="#br0" timeOffset="193920.27">9816 16116 899 0,'9'0'445'16,"6"3"-120"-16,14 25-181 31,10 12-41-31,12 26-33 16,3 7-3-16,-9 6-12 15,-14 0 5-15,-32-10-1 16,-18 0-11-16,-22-14-25 16,-9-8-12-16,3-26-132 15,3-13-373-15</inkml:trace>
  <inkml:trace contextRef="#ctx0" brushRef="#br0" timeOffset="194368.35">10174 16109 778 0,'13'-6'430'15,"4"-2"-60"-15,6 6-210 0,0 3-44 16,-8 5-37-1,-3 3-15-15,-12 0-14 16,-8 5-3-16,-6 3-19 0,0 5-9 16,4 1-11-16,1-3-3 15,9-5-5 1,2-7 0-16,10-5 0 0,5-1-1 16,7-2 2-16,4 3 0 15,2 2 1 1,-3 3 0-16,-8-1-40 0,-3 0-54 15</inkml:trace>
  <inkml:trace contextRef="#ctx0" brushRef="#br0" timeOffset="195003.77">10921 16553 891 0,'-11'-2'383'0,"-10"-2"-181"15,10 2-70-15,28-2-50 16,15 3-8-16,30-7-32 16,12 0-15-16,9 2-16 15,1 2-3-15,-6 4 15 16,-8 0-52-16,-10 1-145 0,-10-7-180 15</inkml:trace>
  <inkml:trace contextRef="#ctx0" brushRef="#br0" timeOffset="195210.51">10968 16615 467 0,'-2'0'297'0,"2"0"-31"0,19 0-57 16,12-1-28-16,23 2-57 16,7-2-30-16,5 1-48 15,1 0-15 1,-6-2-10-16,-6 1 2 0,-5-8-95 16,-10 0-66-16</inkml:trace>
  <inkml:trace contextRef="#ctx0" brushRef="#br0" timeOffset="195392.94">11380 16430 456 0,'5'-3'267'16,"5"3"-10"-16,3 3-32 15,11 12-44 1,5-4-30-16,4 9-58 0,2 3-5 0,-13-1 21 16,-11 3-1-1,-19-3-8 1,-10 1-18-16,-13-5-48 15,-3 0-14-15,4-4-25 0,6-6-71 16</inkml:trace>
  <inkml:trace contextRef="#ctx0" brushRef="#br0" timeOffset="196062.07">12399 16208 774 0,'-17'2'371'0,"-26"9"-118"16,-5 6-40-16,-11 13-36 15,2 12-37-15,6 19-72 16,8 6-22-16,24 5-36 15,16 0-9-15,31-12-2 0,17-5-1 16,16-16 2 0,4-10-50-16,3-17-163 15,-6-11-202-15</inkml:trace>
  <inkml:trace contextRef="#ctx0" brushRef="#br0" timeOffset="196296.32">12659 16314 992 0,'-2'-1'448'0,"-2"0"-211"0,3 12-115 16,0 11-28 0,1 15-24-16,1 2-1 15,1 10-5-15,2-1-7 0,1-4-20 16,2 1-11-16,5-7-18 0,6-3-5 15,8-9 11 1,1-7-39-16,9-11-112 16,-4-7-77-16</inkml:trace>
  <inkml:trace contextRef="#ctx0" brushRef="#br0" timeOffset="196470.72">12461 16551 896 0,'4'2'403'0,"18"2"-144"16,9 0-101-1,21 3-66 1,3-3-13-16,3-1-47 16,1-1-15-16,-8-2-45 0,-4 1-78 0</inkml:trace>
  <inkml:trace contextRef="#ctx0" brushRef="#br0" timeOffset="196638">13038 16420 536 0,'5'-7'360'16,"3"-5"48"-16,0 6-147 16,1 6-108-16,3 9-30 0,-4 8-47 0,4 7-17 31,-1 7-12-31,-3 2-8 15,1 2-21-15,-4-4 17 0,0-5-126 16,-3-6-77-16</inkml:trace>
  <inkml:trace contextRef="#ctx0" brushRef="#br0" timeOffset="196813.91">12982 16547 1115 0,'5'2'456'0,"13"3"-232"16,11 0-124-16,11 2-48 15,1-3-6-15,1-2-4 16,-2 2-75-16</inkml:trace>
  <inkml:trace contextRef="#ctx0" brushRef="#br0" timeOffset="197128.69">13385 16620 833 0,'6'-7'402'0,"1"-6"-127"0,4-2-119 15,-1-6-13-15,0-5-16 16,3-2-13-16,-2 1-36 16,2 1-13-16,-2 9-20 15,-1 9-12-15,-2 12-11 16,-4 11 1-16,2 18-3 16,1 1 1-16,-2 10-2 15,-1-1-3-15,1 1-8 16,-2-3-2-16,0-12-43 15,-2-6-91-15</inkml:trace>
  <inkml:trace contextRef="#ctx0" brushRef="#br0" timeOffset="197518.34">13631 16282 1161 0,'7'0'473'15,"16"15"-295"-15,9 13-41 16,26 29-54 0,4 4-10-16,-1 9-11 0,-10-5-6 15,-35-13-9 1,-14 2-6-16,-24-12-17 0,-8-4 0 0,-7-12-96 15,-1-11-79 1</inkml:trace>
  <inkml:trace contextRef="#ctx0" brushRef="#br0" timeOffset="197876.87">13951 16239 885 0,'1'-9'438'0,"11"-9"-117"31,9 1-98-31,18 5-90 15,3 7-24-15,2 12-55 16,-5 6-19-16,-14 10-13 16,-11 1 1-16,-16 1 2 15,-9 3 0-15,-15 0-4 16,2-1-5-16,5-4-11 16,6-6-5-16,16-7-3 15,8-4-3-15,11-6-31 16,3-3-34-16,10-2-96 15,5-2-68-15</inkml:trace>
  <inkml:trace contextRef="#ctx0" brushRef="#br0" timeOffset="198375.65">14506 16534 963 0,'9'2'464'0,"2"-2"-120"15,13 0-231-15,4 0-42 16,6-2-22-16,4-1-15 16,6 0-22-16,-2 1-4 15,-1 2-1-15,-6 5-26 0,-12 3-106 16,-5-1-64-1</inkml:trace>
  <inkml:trace contextRef="#ctx0" brushRef="#br0" timeOffset="198641.67">14526 16672 681 0,'9'0'401'0,"6"-3"-55"16,8 2-150-1,9-1-36-15,5 0-40 16,-1 2-14-16,4 4-34 15,-8 2-15-15,-5-1-62 16,-7-2-88-16</inkml:trace>
  <inkml:trace contextRef="#ctx0" brushRef="#br0" timeOffset="207150.69">15430 16557 361 0,'-25'0'268'0,"-21"-6"25"16,8-11-89-16,6-9-18 16,18-11-58-16,10-1-33 15,20-1-39-15,12 3-5 16,18 16-2-16,9 12 5 15,1 21-7-15,-4 14-11 0,-15 11-1 16,-15 4 4-16,-24 3 5 16,-14 0 1-1,-28-4-8-15,-5 0-11 0,-5-12-14 16,6-7-2-16,22-12-15 16,10-6-14-1,23-4-3-15,9 0-1 0,16 0 12 0,7 2 11 16,6 5 1-16,-1 3 1 15,-9 1-2-15,-4-2 13 16,-7-5-127-16,-7-4-158 16</inkml:trace>
  <inkml:trace contextRef="#ctx0" brushRef="#br0" timeOffset="207475.4">15947 16357 519 0,'-6'-5'378'0,"-11"-3"69"15,-5 5-158-15,-8 9-113 16,-5 7-38-16,2 15-66 0,3 7-24 16,8 8-34-16,10 2-8 31,14 0-7-31,9-3-5 15,20-4 0-15,5-8-2 16,12-9 3-16,2-5 4 0,-6-16 5 0,-5-7 7 31,-14-8 11-31,-14-5 13 16,-19-3 15-16,-11 4 0 0,-22 0-4 16,-2 6-15-16,-5 11-13 15,3 2-34-15,19 2-186 16</inkml:trace>
  <inkml:trace contextRef="#ctx0" brushRef="#br0" timeOffset="207849.76">16358 16425 745 0,'-4'-8'422'16,"-9"-6"-44"-16,-4-1-107 16,-7 7-95-16,-4 2-35 15,-4 8-66-15,-2 10-25 16,5 12-34-16,4 7-10 16,7 9-8-16,7 2-4 15,11 1-1-15,4 0-2 16,11-4 1-16,4-6 3 0,14-13 0 15,5-10 5-15,1-12 6 16,-3-7 2-16,-11-11 10 16,-9-3 3-16,-15 0 8 15,-9-1 4 1,-21 5-2-16,-9 2-6 0,-6 2-13 16,4 9-13-16,11 6-154 15,12 6-127-15</inkml:trace>
  <inkml:trace contextRef="#ctx0" brushRef="#br0" timeOffset="208047.94">16507 16696 1146 0,'0'-1'625'31,"-5"-4"-101"-31,0 7-341 0,-1 4-55 16,-1-1-81-16,5 2-13 0,-1-3-136 16,2 1-270-1</inkml:trace>
  <inkml:trace contextRef="#ctx0" brushRef="#br0" timeOffset="208523.76">16915 16376 1110 0,'-21'5'463'0,"-21"10"-277"0,-3 6-42 15,6 10-73-15,23-3-18 32,7-15-30-32,3 2-9 0,1 49-9 0,12-1-4 15,30-6-1-15,8-26-1 16,5-16 2-16,-1-8 5 16,-13-11 9-16,-10-5 5 15,-26-13 25-15,-11 0 8 0,-21-2-1 16,-8 6-3-16,-3 6-26 15,7 6-9-15,10 1-83 16,9 1-90-16</inkml:trace>
  <inkml:trace contextRef="#ctx0" brushRef="#br0" timeOffset="208851.04">17286 16478 1039 0,'-9'-4'493'15,"-16"-4"-203"-15,-3 0-80 0,-1 13-104 16,-3 1-39-16,9 12-43 16,1 3-9-1,7 8-10 1,6 8-5-16,7-2-7 0,6 7-1 15,14-9-3-15,7-4 1 16,12-13 6-16,2-7 4 0,-2-11 6 16,-9-5 20-16,-19-7 43 15,-9-3 19-15,-23 1 15 16,-10-2-13 0,-7 3-41-16,-4 3-17 15,21 5-87-15,6 0-118 16</inkml:trace>
  <inkml:trace contextRef="#ctx0" brushRef="#br0" timeOffset="209211.41">17437 16449 904 0,'3'-3'446'16,"4"-1"-126"-16,11 2-193 15,11 4-40-15,4 3-40 16,-3-4-17-16,6 1-15 16,-5-3-3-16,0 1-1 0,-1-1 1 15,-15-6 4-15,-8-1 1 16,-8-1-1-16,-5 3 0 0,-5 6-3 15,-1 10-1 1,-2 10 1-16,3 9 2 16,5 7-2-16,-1 0-2 15,7 4-1-15,1 3-8 16,6 1-2-16,3-3-8 16,-1-13-103-16,-1-9-93 0</inkml:trace>
  <inkml:trace contextRef="#ctx0" brushRef="#br0" timeOffset="209381.59">17544 16608 1151 0,'0'0'462'0,"0"-1"-257"15,9-1-98-15,9 2-39 16,5 2-8-16,8 3-35 15,1 3 6-15,1-6-160 0</inkml:trace>
  <inkml:trace contextRef="#ctx0" brushRef="#br0" timeOffset="209836.8">18107 16491 849 0,'1'0'387'16,"17"5"-123"-16,7 1-130 0,29 1-63 16,18 1-4-1,12-3-35-15,-3-1-16 16,-2 6-9-16,-13-5 0 16,-12-1-81-16,0-4-77 15</inkml:trace>
  <inkml:trace contextRef="#ctx0" brushRef="#br0" timeOffset="210083.73">18265 16586 617 0,'-2'-2'312'16,"0"2"-86"-1,5-3-58-15,-3 3-40 0,20 1-23 0,57 3-29 16,-25 3-19 0,2-2-28-1,-1-2-10-15,0-3-27 0,2-5-71 16,-3-4-148 0,-2 0-97-16</inkml:trace>
  <inkml:trace contextRef="#ctx0" brushRef="#br0" timeOffset="210234.93">18715 16449 403 0,'2'0'259'0,"5"0"-4"16,9 5-74-16,7 3-17 15,7 7-15-15,1 0-11 16,-2 6-13-16,-7-1-12 16,-15 0-7-16,-12-1-17 15,-20-1-28-15,-3-2-21 0,-4-6-107 16</inkml:trace>
  <inkml:trace contextRef="#ctx0" brushRef="#br0" timeOffset="210668.63">19418 16107 979 0,'0'0'444'15,"1"1"-209"-15,3 8-93 0,3 16-83 16,1 10 0-16,-5 17 16 16,-9 7 2-1,8 16-17-15,1 0-11 16,5-9-31-16,13-3-10 0,-5-23-3 15,0-9-5 1,5-11-10-16,-2-6-44 0,2-11-149 16,3-2-89-16</inkml:trace>
  <inkml:trace contextRef="#ctx0" brushRef="#br0" timeOffset="210855.56">19299 16435 1066 0,'2'3'422'0,"14"5"-235"31,8-5-60-31,20 4-24 0,4 1-14 0,1-7-57 31,4 8-15-31,-7-9-75 0,2 0-87 16</inkml:trace>
  <inkml:trace contextRef="#ctx0" brushRef="#br0" timeOffset="211113.38">19920 16297 1044 0,'0'-1'480'0,"-3"1"-210"16,-1 4-86-16,3-4-73 16,-1 13-19-16,6 55-15 15,5-25-10-15,1 2-20 16,0 0-12-16,-5-13-22 16,-1-1-5-16,-1-11-47 15,1-6-51-15,-3-9-136 0,-1-5-381 16</inkml:trace>
  <inkml:trace contextRef="#ctx0" brushRef="#br0" timeOffset="211283.03">19778 16485 1122 0,'-1'-2'524'0,"-1"-2"-223"15,17 2-148-15,10-3-40 16,15 5-58-16,2-1-18 15,-3-2-22-15,-2 3-5 16,-7-4-98-16,5 5-80 16</inkml:trace>
  <inkml:trace contextRef="#ctx0" brushRef="#br0" timeOffset="211577.66">20298 16474 738 0,'2'-6'335'0,"3"-14"-128"15,0-1-13-15,2-10-9 0,0-5-17 16,2-2-41-16,0 1-12 16,-5 9-7-16,2 8-3 15,-5 11-9 1,-1 8-10-16,-2 14-37 0,-2 9-17 15,0 20-17-15,1 7 0 16,6 11 0-16,1 4 0 16,3-9-4-16,0-6-1 15,0-16-4 1,1-6-15-16,3-13-115 0,-6-7 46 0</inkml:trace>
  <inkml:trace contextRef="#ctx0" brushRef="#br0" timeOffset="212000.64">20716 16404 838 0,'9'4'399'0,"9"3"-149"0,14 2-108 16,7-2-12 0,4-2-57-16,0-1-29 0,-8-4-28 15,-2-4-21 1,-5 0-119-16,-6-2-96 15</inkml:trace>
  <inkml:trace contextRef="#ctx0" brushRef="#br0" timeOffset="212282.34">20775 16551 470 0,'2'3'291'0,"8"-1"50"16,6 3-102-16,13-5-30 16,4 0-3-16,5 0-45 15,1-2-20-15,-2 2-37 16,0 0-23-16,-8 0-35 15,-6-4-14-15,-8 1-15 0,-6-4 4 16,-5 0-93-16,0 0-74 16</inkml:trace>
  <inkml:trace contextRef="#ctx0" brushRef="#br0" timeOffset="-202683.68">21403 16543 420 0,'3'-3'249'0,"4"1"-8"0,-1-8-104 16,3-10-5-16,4-5-23 0,2-5-6 16,-1-12 5-1,2 1 12-15,-5-2 22 0,-6 3 1 16,-5 14-8 0,0 11-10-16,-6 15-42 15,1 7-23-15,-1 23-37 16,4 12-13-16,10 18-4 0,1 6 1 15,6-2-2 1,2-5 0-16,-2-12 0 0,3-6-1 16,-6-13-23-1,-5-7-49-15,-2-13-152 16,-5-8-112-16</inkml:trace>
  <inkml:trace contextRef="#ctx0" brushRef="#br0" timeOffset="-202319.7">21957 16314 647 0,'-8'-9'382'16,"-7"-6"-25"-16,-4 6-98 0,-8 7-102 15,-2 5-31-15,-7 12-60 16,1 8-22-16,3 14-28 16,6 7-8-16,16 10-8 15,10 1-1-15,21-5-1 16,11-5-3-16,13-14-2 16,0-7 1-16,-1-12 3 15,-5-11 3-15,-14-10 13 16,-9-6 26-16,-19-7 56 15,-10 1 10-15,-21 2 9 16,-3 4-21-16,-15 7-53 16,0 1-12-16,13 4 2 15,6 2-75-15,22 4-211 16</inkml:trace>
  <inkml:trace contextRef="#ctx0" brushRef="#br0" timeOffset="-201618.17">22231 16650 1085 0,'-1'0'490'0,"0"3"-212"15,0 1-75-15,1-4-58 16,0 0-23-16,0 0-34 16,0 0-10-16,0 1-24 15,0 2-13-15,0-3-14 16,0 0-6-16,0 0-21 15,0 0-59-15,0 0-133 16</inkml:trace>
  <inkml:trace contextRef="#ctx0" brushRef="#br0" timeOffset="-200529.68">22388 16330 545 0,'2'-4'312'15,"3"-10"-29"-15,9 2-75 0,3 0-55 16,0-2-15-16,7 6-30 15,8 3-17-15,10 11-30 16,0 2-16-16,-8 10-21 16,-9 3-6-16,-25 3-6 15,-10 5-1-15,-16-2 0 16,-5-3-1-16,1-8-5 16,5-7-6-16,14-7-28 15,9-5-8-15,15-5-1 16,9 1 6-16,15 4 28 15,6 5 9-15,0 13 14 0,-4 4 10 16,-22 10 8 0,-13 4 0-16,-28-2-7 15,-12 2-7-15,-12-8-7 16,1-9 1-16,14-11-35 16,6-6-50-16,19-10-128 15,8-7-113-15</inkml:trace>
  <inkml:trace contextRef="#ctx0" brushRef="#br0" timeOffset="-200080.35">22899 16360 769 0,'-3'-16'379'0,"2"-15"-111"31,2 1-47-31,10 7-38 0,3 2-16 16,6 10-42-1,4 7-22-15,3 12-42 16,-2 11-18-16,-7 10-14 0,-13 5-5 16,-16 11-5-1,-12 1-2-15,-12 4-7 16,0-6-1-16,5-11-5 16,13-2-3-16,12-16-4 15,6-1-4-15,7-6 0 16,1-7 2-16,14 4 2 15,1-5 1-15,13 0 2 16,-1 2 0-16,-5-2 1 0,-2 1 22 16,-7-2-140-16,-4-6-65 15</inkml:trace>
  <inkml:trace contextRef="#ctx0" brushRef="#br0" timeOffset="-199450.92">23408 16417 581 0,'4'-7'307'16,"5"-8"-52"-16,0-4-54 16,-2 0-32-16,-4-3-7 15,-4-2-27-15,-4 1-16 16,-12-4-27-16,4 3-11 15,-9 4-20-15,1 4-9 16,-3 13-21-16,-6 7-10 0,2 16-14 16,-2 7-5-1,8 7-2-15,11 1-1 16,11-3 0-16,9-3 2 0,14-8-3 16,6-9-7-1,1-12-16-15,-1-8-6 0,-8-8 4 16,-2-1 3-16,-2-1 16 15,-2 6 8-15,-6 6 1 16,-3 5 2-16,-2 11 3 16,-3 9 1-16,0 11 2 15,5 2-2-15,-5 5-3 16,2 1-2-16,-3-2 1 16,-1-1 1-16,-7-5 2 0,-5-2 8 15,-6-6 14-15,-5-5 5 16,-1-10 3-16,0-6-4 15,-3-7-13 1,5-2-5-16,5-5-18 0,5-5-40 16,13 2-172-16,5-1-144 15</inkml:trace>
  <inkml:trace contextRef="#ctx0" brushRef="#br0" timeOffset="-193598.89">1760 17459 610 0,'-14'10'255'0,"-13"12"-146"16,7 9-36-1,10 3-24-15,10 0 3 0,16-1-4 16,9-8 0-16,16-11-9 15,8-7-7-15,1-14-6 16,-1-8-1-16,-25-10-1 16,-9-3 25-16,-31-2 26 15,-17 0 7-15,-16 1 6 16,-11-3-18-16,0-5-14 16,10-2 0-16,18-7 0 15,10-2-5-15,23 0-21 16,1-2-14-16,21 14-21 15,10 4-7-15,9 19-36 16,7 6-54-16,3 14-215 16</inkml:trace>
  <inkml:trace contextRef="#ctx0" brushRef="#br0" timeOffset="-193183.4">2059 17531 656 0,'3'3'323'0,"-2"3"-78"16,9 9-68-16,-1 9-47 16,-3 1-13-16,3 11-44 15,-9-6-14-15,3-7-24 16,-1-7-10-16,4-17-9 16,1-10-4-16,-2-19-4 15,12 0-4-15,-5-5-4 16,4 0-2-16,6 16 0 0,-3-1 0 15,0 17 0-15,3 10 3 16,-6 5 20-16,-1 11 4 16,-4 6 4-16,-4 1-2 15,1-1-67-15,2-5-106 16</inkml:trace>
  <inkml:trace contextRef="#ctx0" brushRef="#br0" timeOffset="-192855.64">2286 17379 936 0,'10'-21'402'0,"13"-24"-196"16,8 0-27-16,8 8-27 0,8 13-25 15,-3 22-45-15,-8 9-7 16,-3 30-22-16,-12 8-4 15,2 15-10-15,0 4-13 16,-8-9-9-16,0-6-4 16,-2-14-5-16,-3-8-3 15,-1-18-17-15,-3-3-16 16,-10-17-28-16,-4 1-6 16,-12-4 14-16,0 0 12 15,-5 12 23-15,0 2 6 16,6 17-2-16,-7 5-2 15,12 6 42 1,-3-5-127-16</inkml:trace>
  <inkml:trace contextRef="#ctx0" brushRef="#br0" timeOffset="-192655.87">2952 17608 1260 0,'-1'8'558'0,"-1"5"-273"0,2-3-103 31,3-2-70-31,1-1-42 0,2-7-36 16,-2-1-5-16,-4-6-129 16,-3-5-62-16</inkml:trace>
  <inkml:trace contextRef="#ctx0" brushRef="#br0" timeOffset="-192049.86">3857 17071 711 0,'2'1'375'0,"4"7"-69"16,1 4-109-1,3 16-71-15,2 9-1 0,-4 17-8 16,-7 14-20-16,-5 6-34 15,0-6-17 1,8-10-31-16,18-5-7 16,5-19-3-16,6-1-2 0,4-16 0 15,-7-10-22 1,5-11-117-16,-4-4-95 16</inkml:trace>
  <inkml:trace contextRef="#ctx0" brushRef="#br0" timeOffset="-191874.14">3726 17401 928 0,'-2'3'388'0,"6"2"-185"16,9-2-25-16,29-2-30 16,11-1-17-16,17-4-62 15,1 0-26-15,-5-1-38 31,-3 2-97-31</inkml:trace>
  <inkml:trace contextRef="#ctx0" brushRef="#br0" timeOffset="-191585.73">4381 17336 975 0,'8'-3'424'0,"17"1"-173"16,4-1-97-16,13 4-51 15,4 2-23-15,-1 2-58 16,0 2-7-16,-6-5-19 16,-5-2-79-16</inkml:trace>
  <inkml:trace contextRef="#ctx0" brushRef="#br0" timeOffset="-191326.1">4469 17471 579 0,'-4'1'374'15,"4"0"29"-15,4-1-153 0,-4 0-85 16,25 0-20-16,47 1-32 15,-24-2-25-15,-3 1-38 16,0 2-14-16,-12-3 7 16,-6 1-78-16,-12-5-244 15</inkml:trace>
  <inkml:trace contextRef="#ctx0" brushRef="#br0" timeOffset="-186123.54">5727 17233 248 0,'1'-3'132'0,"2"1"-17"16,2-6-24-16,1 3 9 15,-2-5 26-15,-1-5 12 16,-6 7 18-16,-9-3 2 0,-15 2-11 15,-5 5-15-15,-12-5-37 16,4 5-18-16,7 4-36 16,9 6-14-16,11 6-27 15,-3 3-2-15,7 1-1 16,1 2 0-16,6 4 5 16,4 1 2-16,0-3 1 15,-2-5 0-15,0-4 1 16,1-4 2-16,1-10 10 15,3 1 1-15,6-9 0 0,6 2-2 16,16 9-13 0,3 0-3-16,11 13-2 15,2 10 0-15,-9 8 1 16,-5 6 6-16,-24 0 25 0,-11-2 9 0,-22-4 6 16,-9-2 1-16,-14-15-21 15,-1-7-18-15,4-15-123 16,4-12-104-16</inkml:trace>
  <inkml:trace contextRef="#ctx0" brushRef="#br0" timeOffset="-185603.66">5049 17367 317 0,'-4'2'242'0,"4"3"61"0,4-5-53 16,-4-1-52 0,0-1-25-16,14-3-51 0,33-47-18 15,-24 25-32-15,-3-2-13 16,-2 5-21-16,-3 0-6 15,-5 0-12-15,0 2-3 16,-5 7-5-16,-2 6-1 16,-5 6 0-16,-1 3-1 15,-3 18-4-15,-3-2-1 0,1 16-2 16,0 5 2-16,8 11 3 16,2 3 3-16,9 0-3 15,4-3 0-15,-3-14-2 16,2-4-3-16,-1-12 2 15,-4-3 5-15,-7-11-74 16,-3-3-82-16</inkml:trace>
  <inkml:trace contextRef="#ctx0" brushRef="#br0" timeOffset="-162834.75">5989 17550 998 0,'2'4'412'0,"-2"4"-248"15,0-4-33-15,3 1-59 0,1-4-23 16,-4-1-77 0,0 0-98-16</inkml:trace>
  <inkml:trace contextRef="#ctx0" brushRef="#br0" timeOffset="-162210.22">6243 17227 801 0,'0'-5'349'16,"4"-6"-170"-16,6-2-34 16,15-7-44-16,5-2-12 15,13 1-27-15,1 7-15 0,0 18-26 16,-5 11-8 0,-22 9-4-16,-8 7-1 15,-19 1 7-15,-5 1 3 16,-4-6 3-16,-2-6 0 15,2-12 0-15,9-5-3 16,6-10-17-16,7-4-5 16,9 0-13-16,6 2-2 0,10 11 7 15,7 9 1-15,1 12 7 16,-11 4 4 0,-16 7 8-16,-9 0 3 0,-19-6 4 15,-9 4 4-15,-4-16 3 16,-5-11 0-16,0-10-27 15,8-13-29-15,0 1-85 16,7 0-51-16,17 3-117 16,5 3-88-16</inkml:trace>
  <inkml:trace contextRef="#ctx0" brushRef="#br0" timeOffset="-161827.03">6825 17377 676 0,'-20'-8'380'16,"-16"-6"-70"0,7-6-155-16,5-9-45 15,18-1-70-15,7-6-20 16,20 1-10-16,9 7 6 0,13 9 11 15,2 16 0 1,-7 10-7-16,-3 11-2 0,-17 11 7 16,-8 3 1-16,-16 15 2 0,-6 2-2 15,-16-1-9 1,-1 2-2-16,-6-17 0 16,-5-10-10-16,11-13-10 15,2-8-5-15,17 4-22 16,12-5 6-16,14 7 15 15,8-5 5-15,14 1 19 16,1 4 6-16,1-7-7 16,1 4 13-16,-12-11-200 15,4 0-216-15</inkml:trace>
  <inkml:trace contextRef="#ctx0" brushRef="#br0" timeOffset="-161223.19">7382 17355 436 0,'4'-7'294'16,"5"-4"0"-16,2 2-57 15,-6-5-24-15,3 3-45 16,-2-1-29-16,-8-4-54 16,2-2-13-16,-7-5-22 15,-3 1-12-15,-7 3-9 16,-11-1-6-16,-2 14-25 15,-1 6-8-15,1 14-15 16,3 9-5-16,5 1 7 16,7 2 1-16,12 0 3 15,13 2 4-15,12-4 6 16,6-2 3-16,4-8-6 0,-4-5-21 16,-2-8-22-16,-4-4-4 15,-4-5 12-15,-4-6 23 16,-5-2 24-16,-5-1 6 15,-3 4 20-15,2 5 6 0,0 8 12 16,5 11 3 0,-5 9-17-16,0 8-6 15,4 8-15-15,-4 0-5 16,2 3-1-16,-3 2 1 16,-7-8 8-16,-8-1 22 0,-7-10 21 15,-1-3 3-15,-9-16 7 16,-5-8-20-1,2-12-21-15,3-3-23 0,11-1-99 16,9-1-60-16</inkml:trace>
  <inkml:trace contextRef="#ctx0" brushRef="#br0" timeOffset="-160476.34">8264 17278 539 0,'-9'-3'276'15,"-16"-3"-48"-15,-2 5-60 16,-3 1-39-16,-1 2-22 15,7 4-55-15,4 2-18 16,11 4-31-16,5 0-5 0,17 5-3 16,6 1 4-1,13 0 7-15,5-1 4 16,-8 6 15-16,-3 0 8 0,-18 5 26 16,-10 2 5-16,-14-1-3 15,-11-8-3 1,-5-10-17-16,0-5-7 0,3-20-13 15,7-3-31-15,14-5-85 16,4-2-48-16,14 8-160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A52F8-4E12-4F23-8335-3815B2BB91F3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0995-851E-4FBD-A83F-A4675160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4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8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92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09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8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67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3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87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26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6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1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87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8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00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06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9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87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4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64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2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7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810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28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3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903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53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16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6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6AF0-C03A-46C7-B0BE-5A45631CB96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8B71-A9A1-441A-8C90-7CA80B2F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06-Oct-25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.xml"/><Relationship Id="rId5" Type="http://schemas.openxmlformats.org/officeDocument/2006/relationships/image" Target="../media/image150.emf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27.png"/><Relationship Id="rId7" Type="http://schemas.openxmlformats.org/officeDocument/2006/relationships/image" Target="../media/image39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hyperlink" Target="https://toppng.com/show_download/217305/orsche-clipart-fast-car-car-horizontal" TargetMode="External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7.xml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8.xml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9.png"/><Relationship Id="rId10" Type="http://schemas.openxmlformats.org/officeDocument/2006/relationships/image" Target="../media/image55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9.xml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9.png"/><Relationship Id="rId10" Type="http://schemas.openxmlformats.org/officeDocument/2006/relationships/image" Target="../media/image55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customXml" Target="../ink/ink10.xml"/><Relationship Id="rId3" Type="http://schemas.microsoft.com/office/2007/relationships/hdphoto" Target="../media/hdphoto1.wdp"/><Relationship Id="rId7" Type="http://schemas.openxmlformats.org/officeDocument/2006/relationships/image" Target="../media/image570.png"/><Relationship Id="rId12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39.png"/><Relationship Id="rId10" Type="http://schemas.openxmlformats.org/officeDocument/2006/relationships/image" Target="../media/image60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9.png"/><Relationship Id="rId1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50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0.png"/><Relationship Id="rId5" Type="http://schemas.openxmlformats.org/officeDocument/2006/relationships/image" Target="../media/image68.png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11" Type="http://schemas.openxmlformats.org/officeDocument/2006/relationships/image" Target="../media/image68.png"/><Relationship Id="rId10" Type="http://schemas.openxmlformats.org/officeDocument/2006/relationships/image" Target="../media/image41.emf"/><Relationship Id="rId4" Type="http://schemas.openxmlformats.org/officeDocument/2006/relationships/customXml" Target="../ink/ink11.xml"/><Relationship Id="rId9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7" Type="http://schemas.openxmlformats.org/officeDocument/2006/relationships/customXml" Target="../ink/ink14.xm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11" Type="http://schemas.openxmlformats.org/officeDocument/2006/relationships/image" Target="../media/image70.png"/><Relationship Id="rId10" Type="http://schemas.openxmlformats.org/officeDocument/2006/relationships/image" Target="../media/image68.png"/><Relationship Id="rId9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png"/><Relationship Id="rId5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68.png"/><Relationship Id="rId7" Type="http://schemas.openxmlformats.org/officeDocument/2006/relationships/image" Target="../media/image340.em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7.xml"/><Relationship Id="rId5" Type="http://schemas.openxmlformats.org/officeDocument/2006/relationships/image" Target="../media/image330.emf"/><Relationship Id="rId4" Type="http://schemas.openxmlformats.org/officeDocument/2006/relationships/customXml" Target="../ink/ink16.xml"/><Relationship Id="rId9" Type="http://schemas.openxmlformats.org/officeDocument/2006/relationships/image" Target="../media/image7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customXml" Target="../ink/ink19.xm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0.xml"/><Relationship Id="rId5" Type="http://schemas.openxmlformats.org/officeDocument/2006/relationships/image" Target="../media/image430.png"/><Relationship Id="rId10" Type="http://schemas.openxmlformats.org/officeDocument/2006/relationships/image" Target="../media/image70.png"/><Relationship Id="rId9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4300.png"/><Relationship Id="rId18" Type="http://schemas.openxmlformats.org/officeDocument/2006/relationships/image" Target="../media/image45.emf"/><Relationship Id="rId3" Type="http://schemas.openxmlformats.org/officeDocument/2006/relationships/customXml" Target="../ink/ink21.xml"/><Relationship Id="rId7" Type="http://schemas.openxmlformats.org/officeDocument/2006/relationships/image" Target="../media/image37.emf"/><Relationship Id="rId12" Type="http://schemas.openxmlformats.org/officeDocument/2006/relationships/customXml" Target="../ink/ink25.xml"/><Relationship Id="rId2" Type="http://schemas.openxmlformats.org/officeDocument/2006/relationships/image" Target="../media/image67.jpg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2.xml"/><Relationship Id="rId11" Type="http://schemas.openxmlformats.org/officeDocument/2006/relationships/image" Target="../media/image390.emf"/><Relationship Id="rId5" Type="http://schemas.openxmlformats.org/officeDocument/2006/relationships/image" Target="../media/image36.emf"/><Relationship Id="rId15" Type="http://schemas.openxmlformats.org/officeDocument/2006/relationships/image" Target="../media/image72.emf"/><Relationship Id="rId10" Type="http://schemas.openxmlformats.org/officeDocument/2006/relationships/customXml" Target="../ink/ink24.xml"/><Relationship Id="rId19" Type="http://schemas.openxmlformats.org/officeDocument/2006/relationships/image" Target="../media/image68.png"/><Relationship Id="rId9" Type="http://schemas.openxmlformats.org/officeDocument/2006/relationships/image" Target="../media/image38.emf"/><Relationship Id="rId14" Type="http://schemas.openxmlformats.org/officeDocument/2006/relationships/customXml" Target="../ink/ink2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customXml" Target="../ink/ink28.xml"/><Relationship Id="rId7" Type="http://schemas.openxmlformats.org/officeDocument/2006/relationships/image" Target="../media/image420.em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9.xml"/><Relationship Id="rId5" Type="http://schemas.openxmlformats.org/officeDocument/2006/relationships/image" Target="../media/image410.emf"/><Relationship Id="rId10" Type="http://schemas.openxmlformats.org/officeDocument/2006/relationships/image" Target="../media/image68.png"/><Relationship Id="rId9" Type="http://schemas.openxmlformats.org/officeDocument/2006/relationships/image" Target="../media/image43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0.png"/><Relationship Id="rId7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emf"/><Relationship Id="rId4" Type="http://schemas.openxmlformats.org/officeDocument/2006/relationships/customXml" Target="../ink/ink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07363"/>
            <a:ext cx="8003262" cy="500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870073" cy="5490886"/>
          </a:xfrm>
        </p:spPr>
        <p:txBody>
          <a:bodyPr>
            <a:norm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084356" y="2828927"/>
            <a:ext cx="12295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95400" y="4132953"/>
            <a:ext cx="525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2836B-941D-46DB-9B07-B04207C26712}"/>
                  </a:ext>
                </a:extLst>
              </p:cNvPr>
              <p:cNvSpPr txBox="1"/>
              <p:nvPr/>
            </p:nvSpPr>
            <p:spPr>
              <a:xfrm>
                <a:off x="2246857" y="5715000"/>
                <a:ext cx="5031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=52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−30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=−55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l-G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38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−9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2836B-941D-46DB-9B07-B04207C2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57" y="5715000"/>
                <a:ext cx="5031463" cy="707886"/>
              </a:xfrm>
              <a:prstGeom prst="rect">
                <a:avLst/>
              </a:prstGeom>
              <a:blipFill>
                <a:blip r:embed="rId3"/>
                <a:stretch>
                  <a:fillRect t="-8621" r="-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βάλ 4">
            <a:extLst>
              <a:ext uri="{FF2B5EF4-FFF2-40B4-BE49-F238E27FC236}">
                <a16:creationId xmlns:a16="http://schemas.microsoft.com/office/drawing/2014/main" id="{6814E730-1AC0-98B8-7022-0F3C7836CA29}"/>
              </a:ext>
            </a:extLst>
          </p:cNvPr>
          <p:cNvSpPr/>
          <p:nvPr/>
        </p:nvSpPr>
        <p:spPr>
          <a:xfrm>
            <a:off x="6019800" y="2524131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FC6FA36-B9C9-2CA2-B012-57CA1BECB8FD}"/>
              </a:ext>
            </a:extLst>
          </p:cNvPr>
          <p:cNvSpPr/>
          <p:nvPr/>
        </p:nvSpPr>
        <p:spPr>
          <a:xfrm>
            <a:off x="7259270" y="2524131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57BB0E4-E028-CFB5-3A31-EF01BE1DADF9}"/>
              </a:ext>
            </a:extLst>
          </p:cNvPr>
          <p:cNvSpPr/>
          <p:nvPr/>
        </p:nvSpPr>
        <p:spPr>
          <a:xfrm>
            <a:off x="1240765" y="3810000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B338145-76B4-2A85-17F4-6F90558013F8}"/>
              </a:ext>
            </a:extLst>
          </p:cNvPr>
          <p:cNvSpPr/>
          <p:nvPr/>
        </p:nvSpPr>
        <p:spPr>
          <a:xfrm>
            <a:off x="6462766" y="3849735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24F5F-DC70-7E5B-6800-7E1E9750B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A5A-3520-32AC-4AF9-1019923B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887A0-179F-2048-FA4E-E374C0DA0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Hint</a:t>
                </a:r>
                <a:r>
                  <a:rPr lang="el-GR" b="1" u="sng" dirty="0"/>
                  <a:t>:</a:t>
                </a:r>
                <a:endParaRPr lang="en-US" b="1" u="sng" dirty="0"/>
              </a:p>
              <a:p>
                <a:r>
                  <a:rPr lang="el-GR" sz="2000" dirty="0"/>
                  <a:t>Μπορούμε να κάνουμε </a:t>
                </a:r>
                <a:r>
                  <a:rPr lang="el-GR" sz="2000" b="1" dirty="0"/>
                  <a:t>αλγεβρικές</a:t>
                </a:r>
                <a:r>
                  <a:rPr lang="el-GR" sz="2000" dirty="0"/>
                  <a:t> πράξεις με τις ποσότητες των θέσεων και μετατοπίσεων</a:t>
                </a:r>
              </a:p>
              <a:p>
                <a:r>
                  <a:rPr lang="el-GR" sz="2000" dirty="0"/>
                  <a:t>Στο τέλος μπορούμε να προσθέσουμε την πληροφορία της κατεύθυνσης…</a:t>
                </a:r>
              </a:p>
              <a:p>
                <a:pPr lvl="1"/>
                <a:r>
                  <a:rPr lang="el-GR" sz="1800" dirty="0"/>
                  <a:t>…με χρήση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b="0" dirty="0"/>
                  <a:t> (</a:t>
                </a:r>
                <a:r>
                  <a:rPr lang="el-GR" sz="1800" b="0" dirty="0"/>
                  <a:t>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800" b="0" dirty="0"/>
                  <a:t> </a:t>
                </a:r>
                <a:r>
                  <a:rPr lang="el-GR" sz="1800" b="0" dirty="0"/>
                  <a:t>στην περίπτωση της κατακόρυφης κίνησης)</a:t>
                </a:r>
              </a:p>
              <a:p>
                <a:endParaRPr lang="el-GR" sz="2000" dirty="0"/>
              </a:p>
              <a:p>
                <a:r>
                  <a:rPr lang="el-GR" sz="2000" b="1" dirty="0"/>
                  <a:t>Παράδειγμα</a:t>
                </a:r>
                <a:r>
                  <a:rPr lang="el-GR" sz="2000" b="0" dirty="0"/>
                  <a:t>:</a:t>
                </a:r>
              </a:p>
              <a:p>
                <a:r>
                  <a:rPr lang="el-GR" sz="2000" dirty="0"/>
                  <a:t>Για ένα σώμα που κινείται από 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b="0" dirty="0"/>
                  <a:t> </a:t>
                </a:r>
                <a:r>
                  <a:rPr lang="el-GR" sz="2000" b="0" dirty="0"/>
                  <a:t>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=−8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b="0" dirty="0"/>
                  <a:t>, </a:t>
                </a:r>
                <a:r>
                  <a:rPr lang="el-GR" sz="2000" dirty="0"/>
                  <a:t>βρείτε τη μετατόπισή του.</a:t>
                </a:r>
                <a:endParaRPr lang="en-US" sz="2000" dirty="0"/>
              </a:p>
              <a:p>
                <a:endParaRPr lang="en-US" sz="2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=−8−3=−11</m:t>
                    </m:r>
                  </m:oMath>
                </a14:m>
                <a:r>
                  <a:rPr lang="en-US" sz="2000" b="0" dirty="0"/>
                  <a:t> m</a:t>
                </a:r>
              </a:p>
              <a:p>
                <a:r>
                  <a:rPr lang="el-GR" sz="2000" dirty="0"/>
                  <a:t>Άρα </a:t>
                </a: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−11 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l-GR" sz="200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pPr lvl="1"/>
                <a:endParaRPr lang="en-US" sz="1800" b="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887A0-179F-2048-FA4E-E374C0DA0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1554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Μέση ταχύτητα</a:t>
                </a:r>
                <a:r>
                  <a:rPr lang="en-US" b="1" dirty="0"/>
                  <a:t> (average velocity)</a:t>
                </a:r>
                <a:r>
                  <a:rPr lang="el-GR" dirty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>
                    <a:ea typeface="Cambria Math" panose="02040503050406030204" pitchFamily="18" charset="0"/>
                  </a:rPr>
                  <a:t>Διάνυσμα: έχει επίσης μέτρο, διεύθυνση </a:t>
                </a:r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l-GR" dirty="0">
                    <a:ea typeface="Cambria Math" panose="02040503050406030204" pitchFamily="18" charset="0"/>
                  </a:rPr>
                  <a:t>και φορά!</a:t>
                </a:r>
              </a:p>
              <a:p>
                <a:pPr lvl="1"/>
                <a:r>
                  <a:rPr lang="el-GR" b="0" dirty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>
                    <a:ea typeface="Cambria Math" panose="02040503050406030204" pitchFamily="18" charset="0"/>
                  </a:rPr>
                  <a:t> (</a:t>
                </a:r>
                <a:r>
                  <a:rPr lang="el-GR" b="0" dirty="0">
                    <a:ea typeface="Cambria Math" panose="02040503050406030204" pitchFamily="18" charset="0"/>
                  </a:rPr>
                  <a:t>αρχικό &amp; τελικό)</a:t>
                </a:r>
              </a:p>
              <a:p>
                <a:pPr lvl="1"/>
                <a:r>
                  <a:rPr lang="el-GR" dirty="0">
                    <a:ea typeface="Cambria Math" panose="02040503050406030204" pitchFamily="18" charset="0"/>
                  </a:rPr>
                  <a:t>Ίδιο πρόσημο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b="0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–</a:t>
                </a:r>
                <a:r>
                  <a:rPr lang="el-GR" b="0" dirty="0">
                    <a:ea typeface="Cambria Math" panose="02040503050406030204" pitchFamily="18" charset="0"/>
                  </a:rPr>
                  <a:t> γιατί?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/>
              </a:p>
              <a:p>
                <a:r>
                  <a:rPr lang="el-GR" b="1" dirty="0"/>
                  <a:t>Μέση αριθμητική ταχύτητα</a:t>
                </a:r>
                <a:r>
                  <a:rPr lang="en-US" b="1" dirty="0"/>
                  <a:t> (average speed)</a:t>
                </a:r>
                <a:r>
                  <a:rPr lang="el-GR" b="1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  </a:t>
                </a:r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l-GR" dirty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endParaRPr lang="el-GR" sz="1400" dirty="0">
                  <a:ea typeface="Cambria Math" panose="02040503050406030204" pitchFamily="18" charset="0"/>
                </a:endParaRPr>
              </a:p>
              <a:p>
                <a:r>
                  <a:rPr lang="el-GR" dirty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697980" y="1696254"/>
            <a:ext cx="381000" cy="3962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0390" y="2881498"/>
                <a:ext cx="1826623" cy="159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Μονάδα μέτρησης: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μέτρο ανά </a:t>
                </a:r>
                <a:r>
                  <a:rPr kumimoji="0" lang="el-GR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δευτ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το)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390" y="2881498"/>
                <a:ext cx="1826623" cy="1591911"/>
              </a:xfrm>
              <a:prstGeom prst="rect">
                <a:avLst/>
              </a:prstGeom>
              <a:blipFill>
                <a:blip r:embed="rId3"/>
                <a:stretch>
                  <a:fillRect l="-1000" t="-766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Στιγμιαία Ταχύτητα</a:t>
                </a:r>
                <a:r>
                  <a:rPr lang="en-US" b="1" dirty="0"/>
                  <a:t> (instantaneous velocity)</a:t>
                </a:r>
                <a:endParaRPr lang="el-GR" b="1" dirty="0"/>
              </a:p>
              <a:p>
                <a:pPr lvl="1"/>
                <a:r>
                  <a:rPr lang="el-GR" dirty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/>
                  <a:t>Το διάνυσμα της ταχύτητας για κάθε χρονική στιγμή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!</a:t>
                </a:r>
              </a:p>
              <a:p>
                <a:pPr lvl="1"/>
                <a:r>
                  <a:rPr lang="el-GR" dirty="0"/>
                  <a:t>Αλλιώς: η μέση ταχύτητα όταν μετριέται σε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0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l-GR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/>
                  <a:t>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endParaRPr lang="el-GR" dirty="0"/>
              </a:p>
              <a:p>
                <a:r>
                  <a:rPr lang="el-GR" dirty="0"/>
                  <a:t>Άρα: </a:t>
                </a:r>
                <a:r>
                  <a:rPr lang="el-GR" b="1" dirty="0"/>
                  <a:t>η στιγμιαία ταχύτητα είναι η πρώτη παράγωγος της συνάρτησης θέσης ως προς το χρόνο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  <a:blipFill>
                <a:blip r:embed="rId2"/>
                <a:stretch>
                  <a:fillRect t="-927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3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l-GR" b="1" dirty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4" t="2847" r="49796"/>
          <a:stretch/>
        </p:blipFill>
        <p:spPr>
          <a:xfrm>
            <a:off x="2999612" y="2470398"/>
            <a:ext cx="5680585" cy="3810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  <a:stCxn id="8" idx="0"/>
          </p:cNvCxnSpPr>
          <p:nvPr/>
        </p:nvCxnSpPr>
        <p:spPr>
          <a:xfrm flipH="1" flipV="1">
            <a:off x="5990222" y="4572000"/>
            <a:ext cx="2185" cy="15550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1413" y="6075908"/>
            <a:ext cx="4321987" cy="40898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Κλίση ευθείας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(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ή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AB)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μέση ταχύτητα</a:t>
            </a:r>
          </a:p>
        </p:txBody>
      </p:sp>
      <p:cxnSp>
        <p:nvCxnSpPr>
          <p:cNvPr id="9" name="Straight Arrow Connector 8"/>
          <p:cNvCxnSpPr>
            <a:cxnSpLocks/>
            <a:stCxn id="8" idx="0"/>
          </p:cNvCxnSpPr>
          <p:nvPr/>
        </p:nvCxnSpPr>
        <p:spPr>
          <a:xfrm flipH="1" flipV="1">
            <a:off x="4038600" y="3276600"/>
            <a:ext cx="1953807" cy="28504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57664" y="2734416"/>
            <a:ext cx="1722031" cy="10843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6795" r="3222"/>
          <a:stretch/>
        </p:blipFill>
        <p:spPr>
          <a:xfrm>
            <a:off x="2779968" y="2667000"/>
            <a:ext cx="5756945" cy="3813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611" y="3284487"/>
            <a:ext cx="3663853" cy="36808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Κλίση εφαπτομένης σε σημείο = στιγμιαία ταχύτητα</a:t>
            </a:r>
          </a:p>
        </p:txBody>
      </p: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>
            <a:off x="2387538" y="3606559"/>
            <a:ext cx="1955862" cy="505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6091384"/>
            <a:ext cx="4138002" cy="40898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Κλίση ευθείας μεταξύ δυο σημείων = μέση ταχύτητα</a:t>
            </a:r>
          </a:p>
        </p:txBody>
      </p:sp>
      <p:cxnSp>
        <p:nvCxnSpPr>
          <p:cNvPr id="18" name="Straight Arrow Connector 17"/>
          <p:cNvCxnSpPr>
            <a:cxnSpLocks/>
            <a:stCxn id="17" idx="0"/>
          </p:cNvCxnSpPr>
          <p:nvPr/>
        </p:nvCxnSpPr>
        <p:spPr>
          <a:xfrm flipV="1">
            <a:off x="3135801" y="4948821"/>
            <a:ext cx="1207599" cy="1193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3818C-CFC9-31A9-E0B2-0DC69678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DAF5-F6DD-8F58-8665-24F8347A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22CB7-DF9D-070A-0C51-850252C6D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2622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Hint</a:t>
                </a:r>
                <a:r>
                  <a:rPr lang="el-GR" b="1" u="sng" dirty="0"/>
                  <a:t>:</a:t>
                </a:r>
                <a:endParaRPr lang="en-US" b="1" u="sng" dirty="0"/>
              </a:p>
              <a:p>
                <a:r>
                  <a:rPr lang="el-GR" sz="2000" dirty="0"/>
                  <a:t>Μπορούμε να κάνουμε </a:t>
                </a:r>
                <a:r>
                  <a:rPr lang="el-GR" sz="2000" b="1" dirty="0"/>
                  <a:t>αλγεβρικές</a:t>
                </a:r>
                <a:r>
                  <a:rPr lang="el-GR" sz="2000" dirty="0"/>
                  <a:t> πράξεις με τις ποσότητες των ταχυτήτων, όπως ακριβώς κάναμε με τις θέσεις και μετατοπίσεις</a:t>
                </a:r>
              </a:p>
              <a:p>
                <a:r>
                  <a:rPr lang="el-GR" sz="2000" dirty="0"/>
                  <a:t>Στο τέλος μπορούμε να προσθέσουμε την πληροφορία της κατεύθυνσης…</a:t>
                </a:r>
              </a:p>
              <a:p>
                <a:pPr lvl="1"/>
                <a:r>
                  <a:rPr lang="el-GR" sz="1800" dirty="0"/>
                  <a:t>…με χρήση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b="0" dirty="0"/>
                  <a:t> (</a:t>
                </a:r>
                <a:r>
                  <a:rPr lang="el-GR" sz="1800" b="0" dirty="0"/>
                  <a:t>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800" b="0" dirty="0"/>
                  <a:t> </a:t>
                </a:r>
                <a:r>
                  <a:rPr lang="el-GR" sz="1800" b="0" dirty="0"/>
                  <a:t>στην περίπτωση της κατακόρυφης κίνησης)</a:t>
                </a:r>
              </a:p>
              <a:p>
                <a:endParaRPr lang="el-GR" sz="2000" dirty="0"/>
              </a:p>
              <a:p>
                <a:r>
                  <a:rPr lang="el-GR" sz="2000" b="1" dirty="0"/>
                  <a:t>Παράδειγμα</a:t>
                </a:r>
                <a:r>
                  <a:rPr lang="el-GR" sz="2000" b="0" dirty="0"/>
                  <a:t>:</a:t>
                </a:r>
              </a:p>
              <a:p>
                <a:r>
                  <a:rPr lang="el-GR" sz="2000" dirty="0"/>
                  <a:t>Για ένα σώμα που κινείται από 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b="0" dirty="0"/>
                  <a:t> </a:t>
                </a:r>
                <a:r>
                  <a:rPr lang="el-GR" sz="2000" b="0" dirty="0"/>
                  <a:t>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=−8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b="0" dirty="0"/>
                  <a:t>, </a:t>
                </a:r>
                <a:r>
                  <a:rPr lang="el-GR" sz="2000" b="0" dirty="0"/>
                  <a:t>σε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=5.5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δευτερόλεπτα, βρείτε τη μέση ταχύτητά του.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=−8−3=−11</m:t>
                    </m:r>
                  </m:oMath>
                </a14:m>
                <a:r>
                  <a:rPr lang="en-US" sz="2000" b="0" dirty="0"/>
                  <a:t> m</a:t>
                </a:r>
                <a:endParaRPr lang="el-GR" sz="2000" b="0" dirty="0"/>
              </a:p>
              <a:p>
                <a:pPr marL="68580" indent="0">
                  <a:buNone/>
                </a:pPr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Δx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Δt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5.5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000" b="0" dirty="0"/>
                  <a:t> m/s</a:t>
                </a:r>
              </a:p>
              <a:p>
                <a:r>
                  <a:rPr lang="el-GR" sz="2000" dirty="0"/>
                  <a:t>Άρα </a:t>
                </a: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l-GR" sz="200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pPr lvl="1"/>
                <a:endParaRPr lang="en-US" sz="1800" b="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22CB7-DF9D-070A-0C51-850252C6D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262286"/>
              </a:xfrm>
              <a:blipFill>
                <a:blip r:embed="rId2"/>
                <a:stretch>
                  <a:fillRect t="-1622" r="-1317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l-GR" dirty="0"/>
                  <a:t>:</a:t>
                </a:r>
              </a:p>
              <a:p>
                <a:r>
                  <a:rPr lang="el-GR" sz="1600" dirty="0"/>
                  <a:t>Σωματίδιο κινείται στον οριζόντιο άξονα, με τη θέση του να ορίζεται από τη σχέση </a:t>
                </a:r>
                <a:br>
                  <a:rPr lang="en-US" sz="1400" dirty="0"/>
                </a:b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br>
                  <a:rPr lang="en-US" sz="1400" dirty="0"/>
                </a:br>
                <a:br>
                  <a:rPr lang="en-US" sz="1400" dirty="0"/>
                </a:br>
                <a:r>
                  <a:rPr lang="el-GR" sz="1600" dirty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είναι η θέση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, </a:t>
                </a:r>
                <a:r>
                  <a:rPr lang="el-GR" sz="1600" dirty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είναι ο χρόνος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:r>
                  <a:rPr lang="el-GR" sz="1600" dirty="0"/>
                  <a:t>όπως στο Σχήμα (α).</a:t>
                </a:r>
                <a:br>
                  <a:rPr lang="en-US" sz="1400" dirty="0"/>
                </a:br>
                <a:endParaRPr lang="el-GR" sz="1400" dirty="0"/>
              </a:p>
              <a:p>
                <a:pPr lvl="1"/>
                <a:r>
                  <a:rPr lang="el-GR" sz="1400" dirty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/>
                  <a:t> s.</a:t>
                </a:r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>
                <a:blip r:embed="rId2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6007100" y="1447800"/>
            <a:ext cx="2620328" cy="3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l-GR" sz="1400" dirty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5867400" y="1244165"/>
            <a:ext cx="2760028" cy="40231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56200" y="3002040"/>
              <a:ext cx="8366400" cy="385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840" y="2992680"/>
                <a:ext cx="8385120" cy="38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74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τη μέση ταχύτητα σε αυτά τα δυο διαστήματα.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  <a:blipFill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8534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69520" y="3061800"/>
              <a:ext cx="6000120" cy="379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60" y="3052440"/>
                <a:ext cx="6018840" cy="38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0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l-GR" baseline="30000" dirty="0"/>
              <a:t>η</a:t>
            </a:r>
            <a:r>
              <a:rPr lang="el-GR" dirty="0"/>
              <a:t> Ενότητα</a:t>
            </a:r>
            <a:br>
              <a:rPr lang="el-GR" dirty="0"/>
            </a:br>
            <a:r>
              <a:rPr lang="el-GR" dirty="0"/>
              <a:t>Κλασική Μηχανική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990600"/>
            <a:ext cx="4428565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Η κίνηση μπορεί να είναι αναζωογονητική και όμορφη. Αυτά τα σκάφη ανταποκρίνονται σε δυνάμεις αέρα, νερού, και του βάρους του πληρώματος όσο προσπαθούν να ισορροπήσουν στην άκρη του.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33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1" y="1313774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02680" y="2895600"/>
              <a:ext cx="210600" cy="53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720" y="2885160"/>
                <a:ext cx="2368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47280" y="3120480"/>
              <a:ext cx="5486400" cy="373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20" y="3111120"/>
                <a:ext cx="5505120" cy="37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66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/>
                  <a:t>Μοντέλο κίνησης</a:t>
                </a:r>
                <a:r>
                  <a:rPr lang="el-GR" b="1" dirty="0"/>
                  <a:t>: </a:t>
                </a:r>
                <a:r>
                  <a:rPr lang="el-GR" sz="2600" dirty="0"/>
                  <a:t>υπό </a:t>
                </a:r>
                <a:r>
                  <a:rPr lang="el-GR" sz="2600" b="1" i="1" dirty="0"/>
                  <a:t>σταθερή</a:t>
                </a:r>
                <a:r>
                  <a:rPr lang="el-GR" sz="2600" dirty="0"/>
                  <a:t> </a:t>
                </a:r>
                <a:r>
                  <a:rPr lang="el-GR" sz="2600" b="1" i="1" dirty="0"/>
                  <a:t>ταχύτητα</a:t>
                </a:r>
                <a:endParaRPr lang="el-GR" b="1" i="1" dirty="0"/>
              </a:p>
              <a:p>
                <a:pPr marL="68580" indent="0">
                  <a:buNone/>
                </a:pPr>
                <a:endParaRPr lang="el-GR" sz="14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>
                    <a:ea typeface="Cambria Math" panose="02040503050406030204" pitchFamily="18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dirty="0"/>
              </a:p>
              <a:p>
                <a:endParaRPr lang="el-GR" sz="1200" dirty="0"/>
              </a:p>
              <a:p>
                <a:r>
                  <a:rPr lang="el-GR" dirty="0"/>
                  <a:t>Αν θεωρήσουμε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endParaRPr lang="el-GR" sz="11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και τότε </a:t>
                </a:r>
                <a:endParaRPr lang="el-G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/>
              </a:p>
              <a:p>
                <a:r>
                  <a:rPr lang="el-GR" dirty="0"/>
                  <a:t>Επίσης</a:t>
                </a:r>
                <a:r>
                  <a:rPr lang="en-US" dirty="0"/>
                  <a:t>, </a:t>
                </a:r>
                <a:r>
                  <a:rPr lang="el-GR" dirty="0"/>
                  <a:t>το μέτρο της ταχύτητας είναι σταθερό και ίσο 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απόσταση που </a:t>
                </a:r>
                <a:r>
                  <a:rPr lang="el-GR" dirty="0" err="1"/>
                  <a:t>διανύθηκε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l="-155" t="-1622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799" y="4648200"/>
            <a:ext cx="1828801" cy="457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/>
                  <a:t>Επιτάχυνση</a:t>
                </a:r>
                <a:r>
                  <a:rPr lang="en-US" sz="2600" b="1" dirty="0"/>
                  <a:t> (acceleration)</a:t>
                </a:r>
                <a:endParaRPr lang="el-GR" sz="2600" b="1" dirty="0"/>
              </a:p>
              <a:p>
                <a:pPr lvl="1"/>
                <a:r>
                  <a:rPr lang="el-GR" dirty="0"/>
                  <a:t>Η μεταβολή της ταχύτητας προϊόντος του χρόνου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Μέση επιτάχυνση</a:t>
                </a:r>
                <a:r>
                  <a:rPr lang="en-US" b="1" dirty="0"/>
                  <a:t> (average acceleration)</a:t>
                </a:r>
                <a:endParaRPr lang="el-GR" b="1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b="1" dirty="0"/>
                  <a:t>Στιγμιαία επιτάχυνση</a:t>
                </a:r>
                <a:r>
                  <a:rPr lang="en-US" b="1" dirty="0"/>
                  <a:t> (inst. acceleration)</a:t>
                </a:r>
                <a:endParaRPr lang="el-GR" b="1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Αφού 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είναι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6019800" y="2362200"/>
            <a:ext cx="381000" cy="3962400"/>
          </a:xfrm>
          <a:prstGeom prst="rightBrace">
            <a:avLst>
              <a:gd name="adj1" fmla="val 8333"/>
              <a:gd name="adj2" fmla="val 504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7950" y="3088674"/>
                <a:ext cx="2204873" cy="2509452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Μονάδα μέτρησης: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r>
                              <a:rPr kumimoji="0" lang="en-US" sz="36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μέτρο ανά δευτερόλεπτο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στο τετράγωνο)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088674"/>
                <a:ext cx="2204873" cy="2509452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8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415050" cy="3933450"/>
          </a:xfrm>
        </p:spPr>
        <p:txBody>
          <a:bodyPr/>
          <a:lstStyle/>
          <a:p>
            <a:r>
              <a:rPr lang="en-US" b="1" dirty="0"/>
              <a:t>Quiz 1:</a:t>
            </a:r>
          </a:p>
          <a:p>
            <a:pPr lvl="1"/>
            <a:r>
              <a:rPr lang="el-GR" dirty="0"/>
              <a:t>Βρείτε τα ζεύγη ταχύτητας-επιτάχυνσης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4" y="2133059"/>
            <a:ext cx="6224945" cy="4343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725532"/>
            <a:ext cx="2438400" cy="981551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Η ταχύτητα και η επιτάχυνση έχουν σχέση παραγώγου-παράγουσας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14880" y="2521080"/>
              <a:ext cx="879480" cy="1198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5520" y="2511720"/>
                <a:ext cx="898200" cy="12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24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n-US" b="1" dirty="0"/>
                  <a:t>Quiz </a:t>
                </a:r>
                <a:r>
                  <a:rPr lang="el-GR" b="1" dirty="0"/>
                  <a:t>2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l-GR" dirty="0"/>
                  <a:t>Η θέση ενός σωματιδίου δίνεται από τη σχέση</a:t>
                </a:r>
              </a:p>
              <a:p>
                <a:pPr marL="365760" lvl="1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)=4 −27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lvl="2"/>
                <a:r>
                  <a:rPr lang="en-US" dirty="0"/>
                  <a:t>A) </a:t>
                </a:r>
                <a:r>
                  <a:rPr lang="el-GR" dirty="0"/>
                  <a:t>Βρείτε τη συνάρτηση ταχύτητας ως προς το χρόνο</a:t>
                </a:r>
              </a:p>
              <a:p>
                <a:pPr lvl="2"/>
                <a:r>
                  <a:rPr lang="en-US" dirty="0"/>
                  <a:t>B) </a:t>
                </a:r>
                <a:r>
                  <a:rPr lang="el-GR" dirty="0"/>
                  <a:t>Βρείτε τη συνάρτηση επιτάχυνσης ως προς το χρόνο</a:t>
                </a:r>
              </a:p>
              <a:p>
                <a:pPr lvl="2"/>
                <a:r>
                  <a:rPr lang="el-GR" dirty="0"/>
                  <a:t>Γ) Υπάρχει κάποια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το σωματίδιο είχε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200" y="4177800"/>
              <a:ext cx="8122320" cy="2678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840" y="4168440"/>
                <a:ext cx="8141040" cy="26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78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Μοντέλο κίνησης:</a:t>
                </a:r>
                <a:r>
                  <a:rPr lang="el-GR" dirty="0"/>
                  <a:t> υπό </a:t>
                </a:r>
                <a:r>
                  <a:rPr lang="el-GR" b="1" i="1" dirty="0"/>
                  <a:t>σταθερή επιτάχυνση</a:t>
                </a:r>
              </a:p>
              <a:p>
                <a:pPr lvl="1"/>
                <a:r>
                  <a:rPr lang="el-GR" sz="2000" b="1" dirty="0"/>
                  <a:t>Ορίζουμε θετική φορά κίνησης προς τα δεξιά</a:t>
                </a:r>
              </a:p>
              <a:p>
                <a:pPr lvl="1"/>
                <a:r>
                  <a:rPr lang="el-GR" sz="2000" b="1" dirty="0"/>
                  <a:t>Στις παρακάτω εξισώσεις, όλες οι διανυσματικές ποσότητες «δείχνουν» προς τα δεξιά, δηλ. γράφονται ως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l-GR" sz="2000" b="1" dirty="0"/>
              </a:p>
              <a:p>
                <a:pPr marL="68580" indent="0">
                  <a:buNone/>
                </a:pPr>
                <a:endParaRPr lang="el-GR" sz="1600" dirty="0"/>
              </a:p>
              <a:p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Μονοδιάστατης Κίνησης υπό σταθερή επιτάχυνση: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Vertical Scroll 4"/>
              <p:cNvSpPr/>
              <p:nvPr/>
            </p:nvSpPr>
            <p:spPr>
              <a:xfrm>
                <a:off x="4876800" y="5029200"/>
                <a:ext cx="3733800" cy="1371600"/>
              </a:xfrm>
              <a:prstGeom prst="verticalScroll">
                <a:avLst>
                  <a:gd name="adj" fmla="val 76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Οι δείκτες 𝑖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και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𝑓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δηλώνουν αρχική και τελική μέτρηση, ενώ ο δείκτης 𝑥 δηλώνει μονοδιάστατη κίνηση σε έναν οριζόντιο άξονα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𝑥’𝑥 (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κάποιες φορές μπορούμε να παραλείπουμε το δείκτη 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για απλοποίηση)</a:t>
                </a:r>
              </a:p>
            </p:txBody>
          </p:sp>
        </mc:Choice>
        <mc:Fallback xmlns="">
          <p:sp>
            <p:nvSpPr>
              <p:cNvPr id="5" name="Vertic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029200"/>
                <a:ext cx="3733800" cy="1371600"/>
              </a:xfrm>
              <a:prstGeom prst="verticalScroll">
                <a:avLst>
                  <a:gd name="adj" fmla="val 763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1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</p:spPr>
            <p:txBody>
              <a:bodyPr/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Αφού η επιτάχυνση είναι σταθερή, τότε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Από τον ορισμό έχουμε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Άρα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  <a:blipFill>
                <a:blip r:embed="rId2"/>
                <a:stretch>
                  <a:fillRect l="-307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𝑎𝑣𝑔</m:t>
                          </m:r>
                        </m:sub>
                      </m:sSub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l-GR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l-GR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>
                            <m:sSubPr>
                              <m:ctrlPr>
                                <a:rPr kumimoji="0" lang="el-G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0, 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groupChr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el-GR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096000" y="1366041"/>
                <a:ext cx="2286000" cy="612192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6041"/>
                <a:ext cx="2286000" cy="612192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sz="2200" dirty="0"/>
                  <a:t>Αφού η επιτάχυνση είναι σταθερή, τότε η ταχύτητα (δηλ. το ολοκλήρωμά της) θα είναι γραμμική συνάρτηση του χρόνου</a:t>
                </a:r>
              </a:p>
              <a:p>
                <a:pPr marL="68580" indent="0">
                  <a:buNone/>
                </a:pPr>
                <a:endParaRPr lang="el-GR" sz="2200" dirty="0"/>
              </a:p>
              <a:p>
                <a:pPr marL="68580" indent="0">
                  <a:buNone/>
                </a:pPr>
                <a:r>
                  <a:rPr lang="el-GR" sz="2200" dirty="0"/>
                  <a:t>Έτσι η μέση ταχύτητα μπορεί να εκφραστεί ως ο αριθμητικός μέσος της αρχικής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και της τελικής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Δηλ.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>
                <a:blip r:embed="rId2"/>
                <a:stretch>
                  <a:fillRect l="-310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248400" y="4419600"/>
            <a:ext cx="2263138" cy="1896186"/>
            <a:chOff x="6118862" y="4114800"/>
            <a:chExt cx="2263138" cy="18961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77000" y="5638800"/>
              <a:ext cx="1905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629400" y="4114800"/>
              <a:ext cx="0" cy="175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37713" y="4267200"/>
              <a:ext cx="1600200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10400" y="4953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24800" y="449580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333"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16" idx="3"/>
            </p:cNvCxnSpPr>
            <p:nvPr/>
          </p:nvCxnSpPr>
          <p:spPr>
            <a:xfrm>
              <a:off x="6660575" y="4425555"/>
              <a:ext cx="1245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29400" y="4919748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15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𝑎𝑣𝑔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l-G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l-G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2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Από την προηγούμενη σχέση, πολλαπλασιάζουμε κατά μέλη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:</a:t>
                </a:r>
              </a:p>
              <a:p>
                <a:pPr marL="68580" indent="0">
                  <a:buNone/>
                </a:pPr>
                <a:endParaRPr lang="el-GR" sz="13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Όμως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οπότε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Λύνοντας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  <a:blipFill>
                <a:blip r:embed="rId2"/>
                <a:stretch>
                  <a:fillRect l="-155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l-G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ή</a:t>
                </a:r>
                <a:r>
                  <a:rPr kumimoji="0" lang="el-G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0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/>
                  <a:t>Έχουμε ήδη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8580" indent="0">
                  <a:buNone/>
                </a:pPr>
                <a:r>
                  <a:rPr lang="el-GR" dirty="0"/>
                  <a:t>και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68580" indent="0">
                  <a:buNone/>
                </a:pPr>
                <a:r>
                  <a:rPr lang="el-GR" dirty="0"/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  <a:blipFill>
                <a:blip r:embed="rId2"/>
                <a:stretch>
                  <a:fillRect l="-15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4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dirty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Στους αγώνες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drag, 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km/h, 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καλύπτοντας την απαιτούμενη απόσταση σε λιγότερο από 5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sec.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(George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Lepp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2440131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20381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Έχουμε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και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68580" indent="0">
                  <a:buNone/>
                </a:pPr>
                <a:r>
                  <a:rPr lang="el-GR" dirty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68580" indent="0">
                  <a:buNone/>
                </a:pPr>
                <a:r>
                  <a:rPr lang="el-GR" dirty="0"/>
                  <a:t>και λύνοντας ως προς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203810"/>
              </a:xfrm>
              <a:blipFill>
                <a:blip r:embed="rId2"/>
                <a:stretch>
                  <a:fillRect l="-155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6858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dirty="0"/>
                  <a:t>Μια </a:t>
                </a:r>
                <a:r>
                  <a:rPr lang="en-US" dirty="0"/>
                  <a:t>Porsche </a:t>
                </a:r>
                <a:r>
                  <a:rPr lang="el-GR" dirty="0"/>
                  <a:t>(</a:t>
                </a:r>
                <a:r>
                  <a:rPr lang="en-US" dirty="0"/>
                  <a:t>P) </a:t>
                </a:r>
                <a:r>
                  <a:rPr lang="el-GR" dirty="0"/>
                  <a:t>προκαλεί ένα </a:t>
                </a:r>
                <a:r>
                  <a:rPr lang="en-US" dirty="0"/>
                  <a:t>Honda (H) </a:t>
                </a:r>
                <a:r>
                  <a:rPr lang="el-GR" dirty="0"/>
                  <a:t>σε έναν αγώνα ταχύτητας 400 μέτρων. Επειδή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το </a:t>
                </a:r>
                <a:r>
                  <a:rPr lang="en-US" dirty="0"/>
                  <a:t>Honda </a:t>
                </a:r>
                <a:r>
                  <a:rPr lang="el-GR" dirty="0"/>
                  <a:t>παίρνει προβάδισμα στην αφετηρία κατά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1.0 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Τα δυο οχήματα ξεκινούν από ακινησία. Περιγράψτε το μοντέλο κίνησης των οχημάτων. Ποιο αυτοκίνητο θα κερδίσει (φτάσει πρώτο)?</a:t>
                </a:r>
              </a:p>
              <a:p>
                <a:pPr marL="365760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927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699795" y="3575533"/>
            <a:ext cx="7453605" cy="2797102"/>
            <a:chOff x="699795" y="3575533"/>
            <a:chExt cx="7453605" cy="2797102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371600" y="4816992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90215" y="4818991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6080718"/>
              <a:ext cx="6642675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6095636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=400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6095636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699795" y="5138518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95" y="5138518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8829" y="4061063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9" y="4061063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4063793" y="3575533"/>
                  <a:ext cx="368242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93" y="3575533"/>
                  <a:ext cx="368242" cy="302647"/>
                </a:xfrm>
                <a:prstGeom prst="rect">
                  <a:avLst/>
                </a:prstGeom>
                <a:blipFill>
                  <a:blip r:embed="rId10"/>
                  <a:stretch>
                    <a:fillRect l="-18333" t="-42857" r="-43333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4033967" y="4972049"/>
                  <a:ext cx="350032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967" y="4972049"/>
                  <a:ext cx="350032" cy="302647"/>
                </a:xfrm>
                <a:prstGeom prst="rect">
                  <a:avLst/>
                </a:prstGeom>
                <a:blipFill>
                  <a:blip r:embed="rId11"/>
                  <a:stretch>
                    <a:fillRect l="-17544" t="-42857" r="-52632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A6B7DB-3B9C-A310-3F16-57E3F62177C6}"/>
              </a:ext>
            </a:extLst>
          </p:cNvPr>
          <p:cNvSpPr txBox="1"/>
          <p:nvPr/>
        </p:nvSpPr>
        <p:spPr>
          <a:xfrm>
            <a:off x="7238999" y="3878180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E6F36-4E7D-365F-0B72-60A88BC019C6}"/>
              </a:ext>
            </a:extLst>
          </p:cNvPr>
          <p:cNvSpPr txBox="1"/>
          <p:nvPr/>
        </p:nvSpPr>
        <p:spPr>
          <a:xfrm>
            <a:off x="7238999" y="5105913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Porsche</a:t>
            </a:r>
          </a:p>
        </p:txBody>
      </p:sp>
    </p:spTree>
    <p:extLst>
      <p:ext uri="{BB962C8B-B14F-4D97-AF65-F5344CB8AC3E}">
        <p14:creationId xmlns:p14="http://schemas.microsoft.com/office/powerpoint/2010/main" val="39857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44871" y="1341530"/>
            <a:ext cx="7461065" cy="2672853"/>
            <a:chOff x="692335" y="3469203"/>
            <a:chExt cx="7461065" cy="2672853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16992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692336" y="5509668"/>
                  <a:ext cx="756568" cy="368082"/>
                </a:xfrm>
                <a:prstGeom prst="horizontalScroll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36" y="5509668"/>
                  <a:ext cx="756568" cy="368082"/>
                </a:xfrm>
                <a:prstGeom prst="horizontalScroll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85273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800191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=400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800191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692335" y="511838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35" y="511838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788" r="-6818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13795" y="4068963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95" y="4068963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10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796940" y="3469203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940" y="3469203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58840" y="4854708"/>
                  <a:ext cx="1332352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840" y="4854708"/>
                  <a:ext cx="1332352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3BDB62-4046-2495-1A47-8AE51032FC32}"/>
              </a:ext>
            </a:extLst>
          </p:cNvPr>
          <p:cNvSpPr txBox="1"/>
          <p:nvPr/>
        </p:nvSpPr>
        <p:spPr>
          <a:xfrm>
            <a:off x="7591536" y="1915036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5982F-95EA-4B5F-59F2-BE8F7898759A}"/>
              </a:ext>
            </a:extLst>
          </p:cNvPr>
          <p:cNvSpPr txBox="1"/>
          <p:nvPr/>
        </p:nvSpPr>
        <p:spPr>
          <a:xfrm>
            <a:off x="7591536" y="3142769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C8F06BB-B902-2A1E-DFC3-A9CCF4CFA24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175598F-CAC6-B63B-B115-9FEB4AC511FA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A34A6FBA-8D85-1DF8-C994-C39327B13C38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CB9C580-5B53-9582-AC64-E599287222E0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FAD9CF64-5916-6B75-C519-C3DD881E9BF2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FAD9CF64-5916-6B75-C519-C3DD881E9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96520" y="4002120"/>
              <a:ext cx="8025120" cy="252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0760" y="3994200"/>
                <a:ext cx="8039160" cy="25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6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95151" y="1295585"/>
            <a:ext cx="7410785" cy="2710749"/>
            <a:chOff x="742615" y="3423258"/>
            <a:chExt cx="7410785" cy="2710749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79409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=400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662640-7C19-1F49-F742-E3630D28CF8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D90EEDD-36DC-01C0-81A6-3F3328BF7F54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13D24C8-EFD1-1F42-1C75-935B1D41E75C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DA0A3086-0ACE-B70E-473C-66F6F0021AC1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88960" y="4075200"/>
              <a:ext cx="7980840" cy="2781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600" y="4065840"/>
                <a:ext cx="7999560" cy="27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850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95151" y="1295585"/>
            <a:ext cx="7410785" cy="2710749"/>
            <a:chOff x="742615" y="3423258"/>
            <a:chExt cx="7410785" cy="2710749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79409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=400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662640-7C19-1F49-F742-E3630D28CF8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D90EEDD-36DC-01C0-81A6-3F3328BF7F54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13D24C8-EFD1-1F42-1C75-935B1D41E75C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DA0A3086-0ACE-B70E-473C-66F6F0021AC1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88960" y="3993480"/>
              <a:ext cx="7959960" cy="2862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600" y="3984120"/>
                <a:ext cx="7978680" cy="28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169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121116" y="1344166"/>
            <a:ext cx="7384820" cy="2662168"/>
            <a:chOff x="768580" y="3471839"/>
            <a:chExt cx="7384820" cy="2662168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98814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813732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=400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813732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68580" y="4985075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80" y="4985075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802130" y="4101732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4101732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48309" y="3471839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309" y="3471839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803904" y="4806944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904" y="4806944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2FE3E0A0-777D-299E-B8BC-0C6BC18F0001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A72E1C84-A9BB-BC53-DD08-EC8C8E718C1C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8AF69112-0466-D47B-8325-58CFEEC72635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699C556E-1477-F2C4-B777-7DB39FB7E6FF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D504354C-F42F-0209-DCB6-B1CC75AF9DF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D504354C-F42F-0209-DCB6-B1CC75AF9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738350" y="3962400"/>
              <a:ext cx="4817520" cy="411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0430" y="3953040"/>
                <a:ext cx="4836600" cy="4298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Horizontal Scroll 13"/>
          <p:cNvSpPr/>
          <p:nvPr/>
        </p:nvSpPr>
        <p:spPr>
          <a:xfrm>
            <a:off x="738350" y="4247216"/>
            <a:ext cx="7767586" cy="2229784"/>
          </a:xfrm>
          <a:prstGeom prst="horizontalScroll">
            <a:avLst>
              <a:gd name="adj" fmla="val 99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Παρατηρήστε ότι: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Ι) Επιλέξαμε τη διαδρομή 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Β και για τα δυο οχήματα.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ΙΙ) Πατήσαμε το χρονόμετρο </a:t>
            </a:r>
            <a:r>
              <a:rPr kumimoji="0" lang="en-B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(t=0)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όταν ξεκίνησε η </a:t>
            </a:r>
            <a:r>
              <a:rPr kumimoji="0" lang="en-B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Porsche.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Με τον τρόπο αυτό, και οι δυο κινήσεις περιγράφονται από τις εξισώσεις της ευθύγραμμης κίνησης με σταθερή επιτάχυνση (απλά ο χρόνος της </a:t>
            </a:r>
            <a:r>
              <a:rPr kumimoji="0" lang="en-B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Honda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είναι </a:t>
            </a:r>
            <a:r>
              <a:rPr kumimoji="0" lang="en-B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t+1)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ΙΙΙ) Υπάρχουν κι άλλες λύσεις, πιο περίπλοκες.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79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Δεν είναι απαραίτητη η χρήση </a:t>
                </a:r>
                <a:br>
                  <a:rPr lang="el-GR" dirty="0"/>
                </a:br>
                <a:r>
                  <a:rPr lang="el-GR" dirty="0"/>
                  <a:t>διανυσμάτων στην </a:t>
                </a:r>
                <a:r>
                  <a:rPr lang="en-US" dirty="0"/>
                  <a:t>1D </a:t>
                </a:r>
                <a:r>
                  <a:rPr lang="el-GR" dirty="0"/>
                  <a:t>κίνηση</a:t>
                </a:r>
                <a:endParaRPr lang="en-US" dirty="0"/>
              </a:p>
              <a:p>
                <a:pPr lvl="1"/>
                <a:r>
                  <a:rPr lang="el-GR" dirty="0"/>
                  <a:t>Είδατε ότι το τυπολόγιο της κίνησης ήταν αλγεβρικές εξισώσεις</a:t>
                </a:r>
              </a:p>
              <a:p>
                <a:pPr lvl="1"/>
                <a:r>
                  <a:rPr lang="el-GR" dirty="0"/>
                  <a:t>Όμως τα αποτελέσματά σας πρέπει να γράφονται διανυσματικά</a:t>
                </a:r>
              </a:p>
              <a:p>
                <a:pPr lvl="1"/>
                <a:r>
                  <a:rPr lang="el-GR" dirty="0"/>
                  <a:t>Προσοχή στην ερμηνεία των αρνητικών μεγεθών!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Υπενθυμίζεται η σύμβαση ότι : ορίζουμε ως </a:t>
                </a:r>
                <a:r>
                  <a:rPr lang="el-GR" b="1" dirty="0"/>
                  <a:t>θετική φορά αυτή προς τα δεξιά</a:t>
                </a:r>
              </a:p>
              <a:p>
                <a:pPr lvl="1"/>
                <a:r>
                  <a:rPr lang="el-GR" dirty="0"/>
                  <a:t>Αντίστοιχα, αρνητική προς τα αριστερά</a:t>
                </a:r>
              </a:p>
              <a:p>
                <a:pPr lvl="1"/>
                <a:r>
                  <a:rPr lang="el-GR" dirty="0"/>
                  <a:t>Ορίζετε πάντα θέση και χρόνο αναφοράς σας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a-ET" b="0" i="0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r>
                  <a:rPr lang="el-GR" dirty="0"/>
                  <a:t>!</a:t>
                </a:r>
                <a:endParaRPr lang="en-US" dirty="0"/>
              </a:p>
              <a:p>
                <a:endParaRPr lang="el-GR" dirty="0"/>
              </a:p>
              <a:p>
                <a:r>
                  <a:rPr lang="el-GR" b="1" dirty="0"/>
                  <a:t>Κατακόρυφη κίνηση </a:t>
                </a:r>
                <a:r>
                  <a:rPr lang="el-GR" dirty="0"/>
                  <a:t>(κίνηση σε μια διάσταση)</a:t>
                </a:r>
              </a:p>
              <a:p>
                <a:pPr lvl="1"/>
                <a:r>
                  <a:rPr lang="el-GR" dirty="0"/>
                  <a:t>Συνήθως ορίζουμε </a:t>
                </a:r>
                <a:r>
                  <a:rPr lang="el-GR" b="1" dirty="0"/>
                  <a:t>θετική φορά κίνησης προς τα επάνω</a:t>
                </a:r>
              </a:p>
              <a:p>
                <a:pPr lvl="1"/>
                <a:r>
                  <a:rPr lang="el-GR" dirty="0"/>
                  <a:t>Επιτάχυνση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(−9.8 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30000" dirty="0"/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n-US" dirty="0"/>
                  <a:t>(</a:t>
                </a:r>
                <a:r>
                  <a:rPr lang="el-GR" dirty="0"/>
                  <a:t>φορά προς τα κάτω</a:t>
                </a:r>
                <a:r>
                  <a:rPr lang="en-US" dirty="0"/>
                  <a:t>)</a:t>
                </a:r>
                <a:endParaRPr lang="en-US" baseline="30000" dirty="0"/>
              </a:p>
              <a:p>
                <a:pPr lvl="1"/>
                <a:r>
                  <a:rPr lang="el-GR" dirty="0"/>
                  <a:t>Ίδια μεθοδολογία και εξισώσεις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5">
                <a:extLst>
                  <a:ext uri="{FF2B5EF4-FFF2-40B4-BE49-F238E27FC236}">
                    <a16:creationId xmlns:a16="http://schemas.microsoft.com/office/drawing/2014/main" id="{0560AC37-E1BE-EA07-4254-2AB9BBBC9213}"/>
                  </a:ext>
                </a:extLst>
              </p:cNvPr>
              <p:cNvSpPr/>
              <p:nvPr/>
            </p:nvSpPr>
            <p:spPr>
              <a:xfrm>
                <a:off x="5715000" y="-9427"/>
                <a:ext cx="3418789" cy="2054471"/>
              </a:xfrm>
              <a:prstGeom prst="horizontalScroll">
                <a:avLst>
                  <a:gd name="adj" fmla="val 393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l-GR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l-GR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l-GR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5">
                <a:extLst>
                  <a:ext uri="{FF2B5EF4-FFF2-40B4-BE49-F238E27FC236}">
                    <a16:creationId xmlns:a16="http://schemas.microsoft.com/office/drawing/2014/main" id="{0560AC37-E1BE-EA07-4254-2AB9BBBC9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-9427"/>
                <a:ext cx="3418789" cy="2054471"/>
              </a:xfrm>
              <a:prstGeom prst="horizontalScroll">
                <a:avLst>
                  <a:gd name="adj" fmla="val 393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886200" y="60122"/>
                <a:ext cx="1752600" cy="719719"/>
              </a:xfrm>
              <a:prstGeom prst="horizontalScroll">
                <a:avLst>
                  <a:gd name="adj" fmla="val 1119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0122"/>
                <a:ext cx="1752600" cy="719719"/>
              </a:xfrm>
              <a:prstGeom prst="horizontalScroll">
                <a:avLst>
                  <a:gd name="adj" fmla="val 1119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0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Ελεύθερη πτώση: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σταθερή</a:t>
                </a:r>
                <a:endParaRPr lang="en-US" b="1" dirty="0"/>
              </a:p>
              <a:p>
                <a:pPr lvl="1"/>
                <a:r>
                  <a:rPr lang="el-GR" dirty="0"/>
                  <a:t>…αν ορίσουμε </a:t>
                </a:r>
                <a:r>
                  <a:rPr lang="el-GR" b="1" dirty="0"/>
                  <a:t>θετική φορά κίνησης προς τα επάνω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Ελεύθερης Πτώσης: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>    </a:t>
                </a:r>
                <a:br>
                  <a:rPr lang="el-GR" b="0" i="1" dirty="0">
                    <a:latin typeface="Cambria Math" panose="02040503050406030204" pitchFamily="18" charset="0"/>
                  </a:rPr>
                </a:br>
                <a:r>
                  <a:rPr lang="el-GR" b="0" i="1" dirty="0">
                    <a:latin typeface="Cambria Math" panose="02040503050406030204" pitchFamily="18" charset="0"/>
                  </a:rPr>
                  <a:t>        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</a:p>
              <a:p>
                <a:pPr marL="68580" indent="0">
                  <a:buNone/>
                </a:pPr>
                <a:r>
                  <a:rPr lang="el-GR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/>
              </a:p>
              <a:p>
                <a:pPr marL="52578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410200" y="2199727"/>
            <a:ext cx="32070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δείκτες 𝑖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𝑓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δηλώνουν αρχική και τελική κατάσταση, ενώ ο δείκτης 𝒚 δηλώνει μονοδιάστατη κίνηση σε έναν κατακόρυφο άξονα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𝒚’𝒚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(συχνά ο δείκτης παραλείπεται)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Vertical Scroll 5"/>
              <p:cNvSpPr/>
              <p:nvPr/>
            </p:nvSpPr>
            <p:spPr>
              <a:xfrm>
                <a:off x="5388358" y="4922982"/>
                <a:ext cx="3207002" cy="1325418"/>
              </a:xfrm>
              <a:prstGeom prst="verticalScroll">
                <a:avLst>
                  <a:gd name="adj" fmla="val 729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Αν ορίσετε θετική φορά κίνησης προς τα κάτω (δηλ. με ίδια φορά με το διάνυσμα της επιτάχυνσης της βαρύτητας), τότε θέτουμε </a:t>
                </a:r>
                <a14:m>
                  <m:oMath xmlns:m="http://schemas.openxmlformats.org/officeDocument/2006/math">
                    <m:r>
                      <a:rPr kumimoji="0" lang="el-G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l-G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l-G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9.8 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</m:t>
                    </m:r>
                    <m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aa-ET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p>
                        <m:r>
                          <a:rPr kumimoji="0" lang="aa-ET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στις διπλανές σχέσεις</a:t>
                </a:r>
              </a:p>
            </p:txBody>
          </p:sp>
        </mc:Choice>
        <mc:Fallback>
          <p:sp>
            <p:nvSpPr>
              <p:cNvPr id="6" name="Vertic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358" y="4922982"/>
                <a:ext cx="3207002" cy="1325418"/>
              </a:xfrm>
              <a:prstGeom prst="verticalScroll">
                <a:avLst>
                  <a:gd name="adj" fmla="val 7293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Vertical Scroll 7"/>
              <p:cNvSpPr/>
              <p:nvPr/>
            </p:nvSpPr>
            <p:spPr>
              <a:xfrm>
                <a:off x="5410200" y="3693709"/>
                <a:ext cx="3207001" cy="1106891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Στις διπλανές εξισώσεις, η επιτάχυνση της βαρύτητας χρησιμοποιείται ως 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l-GR" sz="1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BS" sz="1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BS" sz="1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𝒈</m:t>
                            </m:r>
                          </m:e>
                        </m:acc>
                      </m:e>
                    </m:d>
                    <m:r>
                      <a:rPr kumimoji="0" lang="en-B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𝐦</m:t>
                    </m:r>
                    <m:r>
                      <a: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aa-ET" sz="1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𝐬</m:t>
                        </m:r>
                      </m:e>
                      <m:sup>
                        <m:r>
                          <a:rPr kumimoji="0" lang="aa-ET" sz="1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Vertic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93709"/>
                <a:ext cx="3207001" cy="1106891"/>
              </a:xfrm>
              <a:prstGeom prst="vertic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>
              <a:xfrm>
                <a:off x="6248400" y="771483"/>
                <a:ext cx="2346960" cy="580622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ΌΧΙ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!!!</a:t>
                </a:r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71483"/>
                <a:ext cx="2346960" cy="580622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337341" cy="52032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2000" dirty="0"/>
                  <a:t>Πετάμε μια μπάλα από την κορυφή </a:t>
                </a:r>
                <a:br>
                  <a:rPr lang="en-US" sz="2000" dirty="0"/>
                </a:br>
                <a:r>
                  <a:rPr lang="el-GR" sz="2000" dirty="0"/>
                  <a:t>ενός κτηρίου με αρχική ταχύτητα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m/s </a:t>
                </a:r>
                <a:br>
                  <a:rPr lang="en-US" sz="2000" dirty="0"/>
                </a:br>
                <a:r>
                  <a:rPr lang="el-GR" sz="2000" dirty="0"/>
                  <a:t>και φορά κατακόρυφα προς τα επάνω. </a:t>
                </a:r>
                <a:br>
                  <a:rPr lang="en-US" sz="2000" dirty="0"/>
                </a:br>
                <a:r>
                  <a:rPr lang="el-GR" sz="2000" dirty="0"/>
                  <a:t>Το ύψος του κτηρίου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m. </a:t>
                </a:r>
                <a:r>
                  <a:rPr lang="el-GR" sz="2000" dirty="0"/>
                  <a:t>Δεν υπάρχουν</a:t>
                </a:r>
                <a:br>
                  <a:rPr lang="el-GR" sz="2000" dirty="0"/>
                </a:br>
                <a:r>
                  <a:rPr lang="el-GR" sz="2000" dirty="0"/>
                  <a:t>αντιστάσεις λόγω αέρα.</a:t>
                </a:r>
              </a:p>
              <a:p>
                <a:pPr lvl="2"/>
                <a:r>
                  <a:rPr lang="en-US" sz="1800" dirty="0"/>
                  <a:t>A) </a:t>
                </a:r>
                <a:r>
                  <a:rPr lang="el-GR" sz="1800" dirty="0"/>
                  <a:t>Με ποιο μοντέλο μπορείτε να περιγράψετε  την</a:t>
                </a:r>
                <a:br>
                  <a:rPr lang="el-GR" sz="1800" dirty="0"/>
                </a:br>
                <a:r>
                  <a:rPr lang="el-GR" sz="1800" dirty="0"/>
                  <a:t>κίνηση της μπάλας? Δώστε τις λεπτομέρειες.</a:t>
                </a:r>
                <a:endParaRPr lang="en-US" sz="1800" dirty="0"/>
              </a:p>
              <a:p>
                <a:pPr lvl="2"/>
                <a:r>
                  <a:rPr lang="el-GR" sz="1800" dirty="0"/>
                  <a:t>Β) Θεωρώντας ότι αρχίζουμε να μετράμε </a:t>
                </a:r>
                <a:br>
                  <a:rPr lang="en-US" sz="1800" dirty="0"/>
                </a:br>
                <a:r>
                  <a:rPr lang="el-GR" sz="1800" dirty="0"/>
                  <a:t>όταν η μπάλα φεύγει από τα χέρια μας, </a:t>
                </a:r>
                <a:br>
                  <a:rPr lang="en-US" sz="1800" dirty="0"/>
                </a:br>
                <a:r>
                  <a:rPr lang="el-GR" sz="1800" dirty="0"/>
                  <a:t>βρείτε το χρόνο που απαιτείται για να φτάσει </a:t>
                </a:r>
                <a:br>
                  <a:rPr lang="en-US" sz="1800" dirty="0"/>
                </a:br>
                <a:r>
                  <a:rPr lang="el-GR" sz="1800" dirty="0"/>
                  <a:t>στο μέγιστο ύψος.</a:t>
                </a:r>
              </a:p>
              <a:p>
                <a:pPr lvl="2"/>
                <a:r>
                  <a:rPr lang="el-GR" sz="1800" dirty="0"/>
                  <a:t>Γ) Βρείτε αυτό το μέγιστο ύψος.</a:t>
                </a:r>
              </a:p>
              <a:p>
                <a:pPr lvl="2"/>
                <a:r>
                  <a:rPr lang="el-GR" sz="1800" dirty="0"/>
                  <a:t>Δ) Βρείτε την ταχύτητα της μπάλας όταν </a:t>
                </a:r>
                <a:br>
                  <a:rPr lang="en-US" sz="1800" dirty="0"/>
                </a:br>
                <a:r>
                  <a:rPr lang="el-GR" sz="1800" dirty="0"/>
                  <a:t>επιστρέφει στο ύψος που έφυγε από τα χέρια μας.</a:t>
                </a:r>
              </a:p>
              <a:p>
                <a:pPr lvl="2"/>
                <a:r>
                  <a:rPr lang="el-GR" sz="1800" dirty="0"/>
                  <a:t>Ε) Βρείτε την ταχύτητα και τη θέση της μπάλας </a:t>
                </a:r>
                <a:br>
                  <a:rPr lang="en-US" sz="1800" dirty="0"/>
                </a:b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800" dirty="0"/>
                  <a:t>s.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337341" cy="5203224"/>
              </a:xfrm>
              <a:blipFill>
                <a:blip r:embed="rId4"/>
                <a:stretch>
                  <a:fillRect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5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33913AD8-A4D2-881C-C5C0-8969F5F7D83A}"/>
              </a:ext>
            </a:extLst>
          </p:cNvPr>
          <p:cNvCxnSpPr/>
          <p:nvPr/>
        </p:nvCxnSpPr>
        <p:spPr>
          <a:xfrm flipV="1">
            <a:off x="8305800" y="457200"/>
            <a:ext cx="0" cy="5715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58905-0A15-DF75-D6B0-FCA6ADB44B90}"/>
                  </a:ext>
                </a:extLst>
              </p:cNvPr>
              <p:cNvSpPr txBox="1"/>
              <p:nvPr/>
            </p:nvSpPr>
            <p:spPr>
              <a:xfrm>
                <a:off x="8305800" y="261823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58905-0A15-DF75-D6B0-FCA6ADB44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61823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EE4908-2F6E-F8E5-9F24-C6D933477593}"/>
              </a:ext>
            </a:extLst>
          </p:cNvPr>
          <p:cNvSpPr txBox="1"/>
          <p:nvPr/>
        </p:nvSpPr>
        <p:spPr>
          <a:xfrm>
            <a:off x="83058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58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4" y="1387800"/>
            <a:ext cx="1766886" cy="510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337341" cy="50336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800" dirty="0"/>
              <a:t>Πετάμε μια μπάλα από την κορυφή </a:t>
            </a:r>
            <a:br>
              <a:rPr lang="el-GR" sz="1800" dirty="0"/>
            </a:br>
            <a:r>
              <a:rPr lang="el-GR" sz="1800" dirty="0"/>
              <a:t>ενός κτηρίου με αρχική ταχύτητα 20 </a:t>
            </a:r>
            <a:r>
              <a:rPr lang="en-US" sz="1800" dirty="0"/>
              <a:t>m/s </a:t>
            </a:r>
            <a:r>
              <a:rPr lang="el-GR" sz="1800" dirty="0"/>
              <a:t>και φορά κατακόρυφα προς τα επάνω. Το ύψος του κτηρίου είναι 50 </a:t>
            </a:r>
            <a:r>
              <a:rPr lang="en-US" sz="1800" dirty="0"/>
              <a:t>m. </a:t>
            </a:r>
            <a:endParaRPr lang="el-GR" sz="1800" dirty="0"/>
          </a:p>
          <a:p>
            <a:pPr lvl="2"/>
            <a:r>
              <a:rPr lang="en-US" sz="1800" dirty="0"/>
              <a:t>A) </a:t>
            </a:r>
            <a:r>
              <a:rPr lang="el-GR" sz="1800" dirty="0"/>
              <a:t>Με ποιο μοντέλο μπορείτε να περιγράψετε  την</a:t>
            </a:r>
            <a:br>
              <a:rPr lang="el-GR" sz="1800" dirty="0"/>
            </a:br>
            <a:r>
              <a:rPr lang="el-GR" sz="1800" dirty="0"/>
              <a:t>κίνηση της μπάλας? Δώστε τις λεπτομέρειες.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9A1E6B01-01DC-0924-CC1D-587E271972F2}"/>
              </a:ext>
            </a:extLst>
          </p:cNvPr>
          <p:cNvCxnSpPr/>
          <p:nvPr/>
        </p:nvCxnSpPr>
        <p:spPr>
          <a:xfrm flipV="1">
            <a:off x="8353908" y="457200"/>
            <a:ext cx="0" cy="5715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1E082-3D6C-3B13-98CF-5A719C95A304}"/>
                  </a:ext>
                </a:extLst>
              </p:cNvPr>
              <p:cNvSpPr txBox="1"/>
              <p:nvPr/>
            </p:nvSpPr>
            <p:spPr>
              <a:xfrm>
                <a:off x="8353908" y="261823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1E082-3D6C-3B13-98CF-5A719C95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908" y="261823"/>
                <a:ext cx="371384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22F4C42-FCC7-408D-3ED2-0C4A13F0237A}"/>
              </a:ext>
            </a:extLst>
          </p:cNvPr>
          <p:cNvSpPr txBox="1"/>
          <p:nvPr/>
        </p:nvSpPr>
        <p:spPr>
          <a:xfrm>
            <a:off x="8353908" y="2921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654480" y="1828080"/>
              <a:ext cx="8282520" cy="457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7280" y="1820880"/>
                <a:ext cx="8298000" cy="45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5">
                <a:extLst>
                  <a:ext uri="{FF2B5EF4-FFF2-40B4-BE49-F238E27FC236}">
                    <a16:creationId xmlns:a16="http://schemas.microsoft.com/office/drawing/2014/main" id="{104B6824-188F-2749-5D25-463471F5CF8F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ular Callout 5">
                <a:extLst>
                  <a:ext uri="{FF2B5EF4-FFF2-40B4-BE49-F238E27FC236}">
                    <a16:creationId xmlns:a16="http://schemas.microsoft.com/office/drawing/2014/main" id="{104B6824-188F-2749-5D25-463471F5C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11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17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Στους αγώνες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drag, 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km/h, 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καλύπτοντας την απαιτούμενη απόσταση σε λιγότερο από 5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sec.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(George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Lepp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802009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 – Λύση: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Πετάμε μια μπάλα από την κορυφή 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 κτηρίου με αρχική ταχύτητα 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φορά κατακόρυφα προς τα επάνω. Το ύψος του κτηρίου είναι 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Β) Θεωρώντας ότι αρχίζουμε να μετράμε όταν η μπάλα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φεύγει από τα χέρια μας, βρείτε το χρόνο που απαιτείται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0240" y="3385800"/>
              <a:ext cx="6513840" cy="311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320" y="3379680"/>
                <a:ext cx="6531120" cy="31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5">
                <a:extLst>
                  <a:ext uri="{FF2B5EF4-FFF2-40B4-BE49-F238E27FC236}">
                    <a16:creationId xmlns:a16="http://schemas.microsoft.com/office/drawing/2014/main" id="{A10A5EB4-CBEE-FC42-197F-5F7517A9D7EB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Rectangular Callout 5">
                <a:extLst>
                  <a:ext uri="{FF2B5EF4-FFF2-40B4-BE49-F238E27FC236}">
                    <a16:creationId xmlns:a16="http://schemas.microsoft.com/office/drawing/2014/main" id="{A10A5EB4-CBEE-FC42-197F-5F7517A9D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10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557105A-549F-71E2-9181-FE5E33AB3C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0645" y="4156048"/>
            <a:ext cx="242922" cy="17147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E9B4E65-EF05-D7F7-BA77-C0ADDE5B5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8420" y="4604684"/>
            <a:ext cx="242922" cy="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96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 – Λύση: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Πετάμε μια μπάλα από την κορυφή 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 κτηρίου με αρχική ταχύτητα 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φορά κατακόρυφα προς τα επάνω. Το ύψος του κτηρίου είναι 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20280" y="1578240"/>
              <a:ext cx="7669800" cy="4857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200" y="1573920"/>
                <a:ext cx="7689240" cy="48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5">
                <a:extLst>
                  <a:ext uri="{FF2B5EF4-FFF2-40B4-BE49-F238E27FC236}">
                    <a16:creationId xmlns:a16="http://schemas.microsoft.com/office/drawing/2014/main" id="{E53D9A2B-0DAA-05A4-94F3-14DE58DEFB0C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ular Callout 5">
                <a:extLst>
                  <a:ext uri="{FF2B5EF4-FFF2-40B4-BE49-F238E27FC236}">
                    <a16:creationId xmlns:a16="http://schemas.microsoft.com/office/drawing/2014/main" id="{E53D9A2B-0DAA-05A4-94F3-14DE58DEF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6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77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 – Λύση: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Πετάμε μια μπάλα από την κορυφή 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 κτηρίου με αρχική ταχύτητα 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φορά κατακόρυφα προς τα επάνω. Το ύψος του κτηρίου είναι 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Γ) Βρείτε αυτό το μέγιστο ύψος.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6CEC86DA-1E91-F6A8-5286-A92204AE51CA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6CEC86DA-1E91-F6A8-5286-A92204AE5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3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41440" y="530280"/>
              <a:ext cx="8384040" cy="588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20" y="524160"/>
                <a:ext cx="8401320" cy="59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89040" y="2939760"/>
              <a:ext cx="1982160" cy="36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280" y="2929680"/>
                <a:ext cx="19987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051520" y="5691600"/>
              <a:ext cx="595080" cy="31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6840" y="5678280"/>
                <a:ext cx="61272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439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 – Λύση: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Πετάμε μια μπάλα από την κορυφή 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 κτηρίου με αρχική ταχύτητα 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φορά κατακόρυφα προς τα επάνω. Το ύψος του κτηρίου είναι 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Δ) Βρείτε την ταχύτητα της μπάλας όταν επιστρέφει στο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09B23EBD-DAAE-E642-54DF-5EF842124179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09B23EBD-DAAE-E642-54DF-5EF842124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65280" y="3216960"/>
              <a:ext cx="6338160" cy="322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360" y="3209400"/>
                <a:ext cx="6354720" cy="32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5">
                <a:extLst>
                  <a:ext uri="{FF2B5EF4-FFF2-40B4-BE49-F238E27FC236}">
                    <a16:creationId xmlns:a16="http://schemas.microsoft.com/office/drawing/2014/main" id="{CA2709FC-520D-5F66-29A5-1CAE1E6BEAE3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Rectangular Callout 5">
                <a:extLst>
                  <a:ext uri="{FF2B5EF4-FFF2-40B4-BE49-F238E27FC236}">
                    <a16:creationId xmlns:a16="http://schemas.microsoft.com/office/drawing/2014/main" id="{CA2709FC-520D-5F66-29A5-1CAE1E6BE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9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>
            <a:extLst>
              <a:ext uri="{FF2B5EF4-FFF2-40B4-BE49-F238E27FC236}">
                <a16:creationId xmlns:a16="http://schemas.microsoft.com/office/drawing/2014/main" id="{130303A6-DA1C-6D1C-6D29-64E4CBD07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10511">
            <a:off x="4202953" y="3970968"/>
            <a:ext cx="242922" cy="20002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A2ED8E3-BD9D-0A71-F264-777561AA8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2953" y="4437036"/>
            <a:ext cx="242922" cy="2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6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 – Λύση: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Πετάμε μια μπάλα από την κορυφή 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 κτηρίου με αρχική ταχύτητα 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φορά κατακόρυφα προς τα επάνω. Το ύψος του κτηρίου είναι 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Δ) Βρείτε την ταχύτητα της μπάλας όταν επιστρέφει στο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98320" y="3176280"/>
              <a:ext cx="6773400" cy="3153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60" y="3168720"/>
                <a:ext cx="6788520" cy="31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4417200" y="5245560"/>
              <a:ext cx="2719440" cy="1033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2880" y="5238000"/>
                <a:ext cx="2732040" cy="1050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2286000" y="5945614"/>
            <a:ext cx="1447800" cy="383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333520" y="5888880"/>
              <a:ext cx="1138680" cy="568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200" y="5881680"/>
                <a:ext cx="11516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050000" y="4952880"/>
              <a:ext cx="2166120" cy="1533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2080" y="4944240"/>
                <a:ext cx="218592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BE144571-A6FD-C8E6-83F2-6AC80543BE2E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BE144571-A6FD-C8E6-83F2-6AC80543BE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7891920" y="2446200"/>
              <a:ext cx="740880" cy="117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84000" y="2438640"/>
                <a:ext cx="75744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6252480" y="3618360"/>
              <a:ext cx="1161360" cy="43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3480" y="3612600"/>
                <a:ext cx="11829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5">
                <a:extLst>
                  <a:ext uri="{FF2B5EF4-FFF2-40B4-BE49-F238E27FC236}">
                    <a16:creationId xmlns:a16="http://schemas.microsoft.com/office/drawing/2014/main" id="{657614AA-DBB8-E6ED-53D5-153352C08580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Rectangular Callout 5">
                <a:extLst>
                  <a:ext uri="{FF2B5EF4-FFF2-40B4-BE49-F238E27FC236}">
                    <a16:creationId xmlns:a16="http://schemas.microsoft.com/office/drawing/2014/main" id="{657614AA-DBB8-E6ED-53D5-153352C08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19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30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 – Λύση: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Πετάμε μια μπάλα από την κορυφή 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 κτηρίου με αρχική ταχύτητα 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φορά κατακόρυφα προς τα επάνω. Το ύψος του κτηρίου είναι 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Δ) Βρείτε την ταχύτητα της μπάλας όταν επιστρέφει στο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9960" y="3231720"/>
              <a:ext cx="3833280" cy="58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840" y="3224160"/>
                <a:ext cx="38487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96520" y="3394080"/>
              <a:ext cx="6292800" cy="2363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040" y="3388680"/>
                <a:ext cx="6307560" cy="23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161C9BCB-FCBC-B6A3-0C0A-1AA768391BAC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161C9BCB-FCBC-B6A3-0C0A-1AA768391B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212BEEB6-AE13-B617-AD11-71EAC659246C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212BEEB6-AE13-B617-AD11-71EAC6592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10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12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27432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F6FC6"/>
                  </a:buClr>
                  <a:buSzPct val="76000"/>
                  <a:buFont typeface="Wingdings 2" pitchFamily="18" charset="2"/>
                  <a:buChar char=""/>
                  <a:tabLst/>
                  <a:defRPr/>
                </a:pPr>
                <a:r>
                  <a:rPr kumimoji="0" lang="el-GR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Παράδειγμα – Λύση:</a:t>
                </a:r>
              </a:p>
              <a:p>
                <a:pPr marL="640080" marR="0" lvl="1" indent="-27432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F6FC6"/>
                  </a:buClr>
                  <a:buSzPct val="76000"/>
                  <a:buFont typeface="Wingdings 2" pitchFamily="18" charset="2"/>
                  <a:buChar char="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Πετάμε μια μπάλα από την κορυφή </a:t>
                </a:r>
                <a:b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ενός κτηρίου με αρχική ταχύτητα 20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m/s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και φορά κατακόρυφα προς τα επάνω. Το ύψος του κτηρίου είναι 50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m. </a:t>
                </a: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2" indent="-2286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F6FC6"/>
                  </a:buClr>
                  <a:buSzPct val="76000"/>
                  <a:buFont typeface="Wingdings 2" pitchFamily="18" charset="2"/>
                  <a:buChar char=""/>
                  <a:tabLst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Ε) Βρείτε την ταχύτητα και τη θέση της μπάλας όταν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406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l-GR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406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406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5 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406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  <a:blipFill rotWithShape="0">
                <a:blip r:embed="rId3"/>
                <a:stretch>
                  <a:fillRect t="-1048" r="-4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5320" y="3004920"/>
              <a:ext cx="7969320" cy="349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680" y="2994840"/>
                <a:ext cx="7987680" cy="35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91C641D0-73F1-C514-C77F-D2F04CCF105B}"/>
                  </a:ext>
                </a:extLst>
              </p:cNvPr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lang="en-US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91C641D0-73F1-C514-C77F-D2F04CCF1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>
                <a:blip r:embed="rId7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>
            <a:extLst>
              <a:ext uri="{FF2B5EF4-FFF2-40B4-BE49-F238E27FC236}">
                <a16:creationId xmlns:a16="http://schemas.microsoft.com/office/drawing/2014/main" id="{A41671C8-0D2F-01D8-9B51-38199C934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895" y="4403698"/>
            <a:ext cx="242922" cy="17147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93D0C3A-3125-3CE3-C5DD-130230B1C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945" y="5395612"/>
            <a:ext cx="242922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1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117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/>
              <a:t>Κίνηση σε έναν οριζόντιο/κατακόρυφο</a:t>
            </a:r>
            <a:r>
              <a:rPr lang="en-US" dirty="0"/>
              <a:t> </a:t>
            </a:r>
            <a:r>
              <a:rPr lang="el-GR" dirty="0"/>
              <a:t>άξονα</a:t>
            </a:r>
          </a:p>
          <a:p>
            <a:pPr lvl="1"/>
            <a:r>
              <a:rPr lang="el-GR" dirty="0"/>
              <a:t>Σώμα == σωματίδιο </a:t>
            </a:r>
          </a:p>
          <a:p>
            <a:pPr lvl="2"/>
            <a:r>
              <a:rPr lang="el-GR" dirty="0"/>
              <a:t>Θεωρούμε απειροστά μικρό το μέγεθός του</a:t>
            </a:r>
            <a:endParaRPr lang="en-US" dirty="0"/>
          </a:p>
          <a:p>
            <a:pPr lvl="2"/>
            <a:r>
              <a:rPr lang="el-GR" dirty="0"/>
              <a:t>Αδιαφορούμε </a:t>
            </a:r>
            <a:r>
              <a:rPr lang="el-GR" b="1" dirty="0"/>
              <a:t>πλήρως</a:t>
            </a:r>
            <a:r>
              <a:rPr lang="el-GR" dirty="0"/>
              <a:t> για τις διαστάσεις του</a:t>
            </a:r>
            <a:br>
              <a:rPr lang="el-GR" dirty="0"/>
            </a:br>
            <a:endParaRPr lang="en-US" dirty="0"/>
          </a:p>
          <a:p>
            <a:r>
              <a:rPr lang="el-GR" dirty="0"/>
              <a:t>Θα γνωρίσουμε τους βασικούς ορισμούς της κινητικής…</a:t>
            </a:r>
          </a:p>
          <a:p>
            <a:pPr lvl="1"/>
            <a:r>
              <a:rPr lang="el-GR" dirty="0"/>
              <a:t>…αρχικά σε μια διάσταση και αργότερα σε δυο διαστάσεις</a:t>
            </a:r>
            <a:endParaRPr lang="en-US" dirty="0"/>
          </a:p>
          <a:p>
            <a:pPr lvl="1"/>
            <a:endParaRPr lang="el-GR" sz="1100" dirty="0"/>
          </a:p>
          <a:p>
            <a:r>
              <a:rPr lang="el-GR" dirty="0"/>
              <a:t>Αυτοί είναι:</a:t>
            </a:r>
          </a:p>
          <a:p>
            <a:pPr lvl="1"/>
            <a:r>
              <a:rPr lang="el-GR" b="1" dirty="0"/>
              <a:t>Η Θέση</a:t>
            </a:r>
          </a:p>
          <a:p>
            <a:pPr lvl="1"/>
            <a:r>
              <a:rPr lang="el-GR" b="1" dirty="0"/>
              <a:t>Η Ταχύτητα</a:t>
            </a:r>
          </a:p>
          <a:p>
            <a:pPr lvl="1"/>
            <a:r>
              <a:rPr lang="el-GR" b="1" dirty="0"/>
              <a:t>Η Επιτάχυνση</a:t>
            </a:r>
          </a:p>
          <a:p>
            <a:pPr marL="68580" indent="0">
              <a:buNone/>
            </a:pPr>
            <a:r>
              <a:rPr lang="el-GR" dirty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946188" cy="53384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l-GR" dirty="0"/>
                  <a:t>διάνυσμα που ορίζει την τοποθεσία του σώματος σε σχέση με ένα σημείο αναφοράς (όπως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Διανυσματικό μέγεθος</a:t>
                </a:r>
              </a:p>
              <a:p>
                <a:pPr lvl="2"/>
                <a:r>
                  <a:rPr lang="el-GR" dirty="0"/>
                  <a:t>Θα θεωρήσουμε έναν βαθμονομημένο άξονα στον οποίο γίνεται η κίνηση</a:t>
                </a:r>
                <a:r>
                  <a:rPr lang="en-US" dirty="0"/>
                  <a:t> – </a:t>
                </a:r>
                <a:r>
                  <a:rPr lang="el-GR" dirty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/>
                  <a:t> (οριζόντια κίνηση)</a:t>
                </a:r>
                <a:r>
                  <a:rPr lang="en-US" dirty="0"/>
                  <a:t> </a:t>
                </a:r>
                <a:r>
                  <a:rPr lang="el-GR" dirty="0"/>
                  <a:t>ή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/>
                  <a:t> (κατακόρυφη κίνηση)</a:t>
                </a:r>
                <a:r>
                  <a:rPr lang="en-US" dirty="0"/>
                  <a:t> </a:t>
                </a:r>
                <a:endParaRPr lang="el-GR" dirty="0"/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του διανύσματος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=+3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=−12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br>
                  <a:rPr lang="en-US" dirty="0">
                    <a:sym typeface="Wingdings" panose="05000000000000000000" pitchFamily="2" charset="2"/>
                  </a:rPr>
                </a:br>
                <a:endParaRPr lang="el-GR" dirty="0"/>
              </a:p>
              <a:p>
                <a:r>
                  <a:rPr lang="el-GR" dirty="0"/>
                  <a:t>Το πρόσημο μπορεί να είναι θετικό ή αρνητικό – ως πρόσημο τιμής στο βαθμονομημένο άξονα</a:t>
                </a:r>
              </a:p>
              <a:p>
                <a:pPr lvl="1"/>
                <a:r>
                  <a:rPr lang="el-GR" dirty="0"/>
                  <a:t>Θετικό πρόσημο </a:t>
                </a:r>
                <a:r>
                  <a:rPr lang="el-GR" dirty="0">
                    <a:sym typeface="Wingdings" panose="05000000000000000000" pitchFamily="2" charset="2"/>
                  </a:rPr>
                  <a:t>: το διάνυσμα ξεκινά από ένα σημείο αναφοράς (το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) και καταλήγει σε κάποια θετική τιμή του άξονα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Αντίθετα για αρνητική τιμή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946188" cy="5338487"/>
              </a:xfrm>
              <a:blipFill>
                <a:blip r:embed="rId2"/>
                <a:stretch>
                  <a:fillRect t="-159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</p:spTree>
    <p:extLst>
      <p:ext uri="{BB962C8B-B14F-4D97-AF65-F5344CB8AC3E}">
        <p14:creationId xmlns:p14="http://schemas.microsoft.com/office/powerpoint/2010/main" val="17700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Παράδειγμα: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5" b="25556"/>
          <a:stretch/>
        </p:blipFill>
        <p:spPr>
          <a:xfrm>
            <a:off x="531137" y="2819400"/>
            <a:ext cx="8081726" cy="23573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41006" y="4114800"/>
            <a:ext cx="3403898" cy="583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300270" y="3429000"/>
            <a:ext cx="1752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308896" y="3581400"/>
            <a:ext cx="30393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27535" y="4876800"/>
            <a:ext cx="30919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099096" y="4756036"/>
            <a:ext cx="22290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1F97FF2F-7E71-1336-9D69-04F510792235}"/>
              </a:ext>
            </a:extLst>
          </p:cNvPr>
          <p:cNvCxnSpPr>
            <a:cxnSpLocks/>
          </p:cNvCxnSpPr>
          <p:nvPr/>
        </p:nvCxnSpPr>
        <p:spPr>
          <a:xfrm>
            <a:off x="4300270" y="2438400"/>
            <a:ext cx="1418326" cy="51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167E4-B142-8117-FCBB-D467797AD10C}"/>
                  </a:ext>
                </a:extLst>
              </p:cNvPr>
              <p:cNvSpPr txBox="1"/>
              <p:nvPr/>
            </p:nvSpPr>
            <p:spPr>
              <a:xfrm>
                <a:off x="3748548" y="2040351"/>
                <a:ext cx="1612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</m:e>
                      </m:acc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167E4-B142-8117-FCBB-D467797A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48" y="2040351"/>
                <a:ext cx="1612877" cy="369332"/>
              </a:xfrm>
              <a:prstGeom prst="rect">
                <a:avLst/>
              </a:prstGeom>
              <a:blipFill>
                <a:blip r:embed="rId3"/>
                <a:stretch>
                  <a:fillRect t="-23333" r="-170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6D9F5D-33E4-5317-4248-BF19144EB977}"/>
                  </a:ext>
                </a:extLst>
              </p:cNvPr>
              <p:cNvSpPr txBox="1"/>
              <p:nvPr/>
            </p:nvSpPr>
            <p:spPr>
              <a:xfrm>
                <a:off x="6934200" y="2101255"/>
                <a:ext cx="1622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e>
                      </m:acc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𝟓𝟐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6D9F5D-33E4-5317-4248-BF19144E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101255"/>
                <a:ext cx="1622495" cy="369332"/>
              </a:xfrm>
              <a:prstGeom prst="rect">
                <a:avLst/>
              </a:prstGeom>
              <a:blipFill>
                <a:blip r:embed="rId4"/>
                <a:stretch>
                  <a:fillRect t="-23333" r="-165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300B6DFA-AB7F-BD1E-28D7-78BA1E8561CD}"/>
              </a:ext>
            </a:extLst>
          </p:cNvPr>
          <p:cNvCxnSpPr>
            <a:stCxn id="18" idx="2"/>
          </p:cNvCxnSpPr>
          <p:nvPr/>
        </p:nvCxnSpPr>
        <p:spPr>
          <a:xfrm flipH="1">
            <a:off x="7467600" y="2470587"/>
            <a:ext cx="277848" cy="29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A4B2F6-BF16-28EF-16CD-D9F4E3A4746C}"/>
                  </a:ext>
                </a:extLst>
              </p:cNvPr>
              <p:cNvSpPr txBox="1"/>
              <p:nvPr/>
            </p:nvSpPr>
            <p:spPr>
              <a:xfrm>
                <a:off x="2650796" y="5297553"/>
                <a:ext cx="1784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𝑬</m:t>
                              </m:r>
                            </m:sub>
                          </m:sSub>
                        </m:e>
                      </m:acc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=(−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𝟑𝟖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A4B2F6-BF16-28EF-16CD-D9F4E3A4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96" y="5297553"/>
                <a:ext cx="1784399" cy="369332"/>
              </a:xfrm>
              <a:prstGeom prst="rect">
                <a:avLst/>
              </a:prstGeom>
              <a:blipFill>
                <a:blip r:embed="rId5"/>
                <a:stretch>
                  <a:fillRect t="-22951" r="-1501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D60FD-FE3A-124A-97A9-58D4721AF96E}"/>
                  </a:ext>
                </a:extLst>
              </p:cNvPr>
              <p:cNvSpPr txBox="1"/>
              <p:nvPr/>
            </p:nvSpPr>
            <p:spPr>
              <a:xfrm>
                <a:off x="609600" y="5307685"/>
                <a:ext cx="1831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sub>
                          </m:sSub>
                        </m:e>
                      </m:acc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𝟓𝟓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D60FD-FE3A-124A-97A9-58D4721AF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07685"/>
                <a:ext cx="1831720" cy="369332"/>
              </a:xfrm>
              <a:prstGeom prst="rect">
                <a:avLst/>
              </a:prstGeom>
              <a:blipFill>
                <a:blip r:embed="rId6"/>
                <a:stretch>
                  <a:fillRect t="-23333" r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βάλ 3">
            <a:extLst>
              <a:ext uri="{FF2B5EF4-FFF2-40B4-BE49-F238E27FC236}">
                <a16:creationId xmlns:a16="http://schemas.microsoft.com/office/drawing/2014/main" id="{ACEBF545-4070-BC89-5011-8985AD268F87}"/>
              </a:ext>
            </a:extLst>
          </p:cNvPr>
          <p:cNvSpPr/>
          <p:nvPr/>
        </p:nvSpPr>
        <p:spPr>
          <a:xfrm>
            <a:off x="5986730" y="3200400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74B73D66-451E-5ED4-7FE3-CA760D3B7783}"/>
              </a:ext>
            </a:extLst>
          </p:cNvPr>
          <p:cNvSpPr/>
          <p:nvPr/>
        </p:nvSpPr>
        <p:spPr>
          <a:xfrm>
            <a:off x="7239000" y="3211484"/>
            <a:ext cx="109270" cy="69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5F6034B-C5E9-079D-4168-A2FBD0B0228B}"/>
              </a:ext>
            </a:extLst>
          </p:cNvPr>
          <p:cNvSpPr/>
          <p:nvPr/>
        </p:nvSpPr>
        <p:spPr>
          <a:xfrm>
            <a:off x="1172900" y="4557648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2F6CAB0A-8548-E0C4-3AFE-BD4018AD3479}"/>
              </a:ext>
            </a:extLst>
          </p:cNvPr>
          <p:cNvSpPr/>
          <p:nvPr/>
        </p:nvSpPr>
        <p:spPr>
          <a:xfrm>
            <a:off x="2044461" y="4557648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5" grpId="0"/>
      <p:bldP spid="4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</p:spPr>
            <p:txBody>
              <a:bodyPr/>
              <a:lstStyle/>
              <a:p>
                <a:r>
                  <a:rPr lang="el-GR" b="1" dirty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(</a:t>
                </a:r>
                <a:r>
                  <a:rPr lang="en-US" b="1" dirty="0"/>
                  <a:t>displacement)</a:t>
                </a:r>
                <a:r>
                  <a:rPr lang="en-US" dirty="0"/>
                  <a:t>: </a:t>
                </a:r>
                <a:r>
                  <a:rPr lang="el-GR" dirty="0"/>
                  <a:t>η μεταβολή στη θέση ενός σωματιδίου </a:t>
                </a:r>
                <a:endParaRPr lang="en-US" dirty="0"/>
              </a:p>
              <a:p>
                <a:r>
                  <a:rPr lang="el-GR" u="sng" dirty="0"/>
                  <a:t>Ορισμός</a:t>
                </a:r>
                <a:r>
                  <a:rPr lang="el-GR" dirty="0"/>
                  <a:t>: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την τελική και την αρχική θέση του σωματιδίου</a:t>
                </a:r>
              </a:p>
              <a:p>
                <a:pPr lvl="1"/>
                <a:r>
                  <a:rPr lang="el-GR" dirty="0"/>
                  <a:t>Θα χρησιμοποιούμε το συμβολισμό: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  <a:p>
                <a:r>
                  <a:rPr lang="el-GR" dirty="0"/>
                  <a:t>Προσοχή: </a:t>
                </a:r>
                <a:r>
                  <a:rPr lang="el-GR" b="1" dirty="0"/>
                  <a:t>απόσταση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sz="3200" dirty="0"/>
                  <a:t>≠</a:t>
                </a:r>
                <a:r>
                  <a:rPr lang="el-GR" dirty="0"/>
                  <a:t> </a:t>
                </a:r>
                <a:r>
                  <a:rPr lang="el-GR" b="1" dirty="0"/>
                  <a:t>μέτρο</a:t>
                </a:r>
                <a:r>
                  <a:rPr lang="el-GR" dirty="0"/>
                  <a:t> </a:t>
                </a:r>
                <a:r>
                  <a:rPr lang="el-GR" b="1" dirty="0"/>
                  <a:t>μετατόπισης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/>
                  <a:t>!</a:t>
                </a:r>
              </a:p>
              <a:p>
                <a:r>
                  <a:rPr lang="el-GR" dirty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  <a:blipFill>
                <a:blip r:embed="rId2"/>
                <a:stretch>
                  <a:fillRect t="-1238" r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73164"/>
            <a:ext cx="3541058" cy="21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9775" y="4953000"/>
            <a:ext cx="3862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απόσταση που διανύει ένας αθλητής μπάσκετ, αν απλουστευμένα υποθέσουμε ότι κινείται σε ευθεία γραμμή, είναι μερικά χιλιόμετρα, αλλά η μετατόπιση από την αρχική θέση του (κέντρο γηπέδου) ως την τελική (ξανά στην ίδια περίπου θέση) είναι πολύ μικρότερη (ως μέτρο)!</a:t>
            </a:r>
          </a:p>
        </p:txBody>
      </p:sp>
    </p:spTree>
    <p:extLst>
      <p:ext uri="{BB962C8B-B14F-4D97-AF65-F5344CB8AC3E}">
        <p14:creationId xmlns:p14="http://schemas.microsoft.com/office/powerpoint/2010/main" val="34482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Μετατόπιση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/>
                  <a:t> : διανυσματικό μέγεθος!</a:t>
                </a:r>
              </a:p>
              <a:p>
                <a:pPr lvl="1"/>
                <a:r>
                  <a:rPr lang="el-GR" dirty="0"/>
                  <a:t>Έχει μέτρο, διεύθυνση, φορά</a:t>
                </a:r>
              </a:p>
              <a:p>
                <a:endParaRPr lang="el-GR" sz="1200" dirty="0"/>
              </a:p>
              <a:p>
                <a:r>
                  <a:rPr lang="el-GR" dirty="0"/>
                  <a:t>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       </a:t>
                </a:r>
                <a:r>
                  <a:rPr lang="el-GR" dirty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</a:t>
                </a:r>
                <a:r>
                  <a:rPr lang="el-GR" dirty="0"/>
                  <a:t>κίνηση προς τα αριστερά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l-GR" dirty="0"/>
                  <a:t>Στο Διεθνές Σύστημα, μονάδα μέτρησης</a:t>
                </a:r>
                <a:r>
                  <a:rPr lang="en-US" dirty="0"/>
                  <a:t> </a:t>
                </a:r>
                <a:r>
                  <a:rPr lang="el-GR" dirty="0"/>
                  <a:t>της μετατόπισης</a:t>
                </a:r>
                <a:r>
                  <a:rPr lang="en-US" dirty="0"/>
                  <a:t> (</a:t>
                </a:r>
                <a:r>
                  <a:rPr lang="el-GR" dirty="0"/>
                  <a:t>όπως και της θέσης) είναι το </a:t>
                </a:r>
                <a:endParaRPr lang="en-US" dirty="0"/>
              </a:p>
              <a:p>
                <a:endParaRPr lang="en-US" dirty="0"/>
              </a:p>
              <a:p>
                <a:pPr marL="68580" indent="0" algn="ctr">
                  <a:buNone/>
                </a:pPr>
                <a:r>
                  <a:rPr lang="el-GR" b="1" dirty="0"/>
                  <a:t>1 μέτρο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)</a:t>
                </a:r>
                <a:endParaRPr lang="el-GR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483650" y="3497172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483650" y="3039208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3599</Words>
  <Application>Microsoft Office PowerPoint</Application>
  <PresentationFormat>Προβολή στην οθόνη (4:3)</PresentationFormat>
  <Paragraphs>520</Paragraphs>
  <Slides>47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Cambria Math</vt:lpstr>
      <vt:lpstr>Wingdings</vt:lpstr>
      <vt:lpstr>Wingdings 2</vt:lpstr>
      <vt:lpstr>Office Theme</vt:lpstr>
      <vt:lpstr>1_Theme1</vt:lpstr>
      <vt:lpstr>Theme1</vt:lpstr>
      <vt:lpstr>Παρουσίαση του PowerPoint</vt:lpstr>
      <vt:lpstr>1η Ενότητα Κλασική Μηχανική</vt:lpstr>
      <vt:lpstr>Φυσική για Μηχανικούς</vt:lpstr>
      <vt:lpstr>Φυσική για Μηχανικούς</vt:lpstr>
      <vt:lpstr>Κίνηση σε μια Διάσταση 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GeorgeKafentzis</dc:creator>
  <cp:lastModifiedBy>George Kafentzis</cp:lastModifiedBy>
  <cp:revision>2</cp:revision>
  <dcterms:created xsi:type="dcterms:W3CDTF">2025-10-03T08:27:06Z</dcterms:created>
  <dcterms:modified xsi:type="dcterms:W3CDTF">2025-10-06T20:12:43Z</dcterms:modified>
</cp:coreProperties>
</file>